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75" r:id="rId9"/>
    <p:sldId id="270" r:id="rId10"/>
    <p:sldId id="268" r:id="rId11"/>
    <p:sldId id="269" r:id="rId12"/>
    <p:sldId id="272" r:id="rId13"/>
    <p:sldId id="262" r:id="rId14"/>
    <p:sldId id="273" r:id="rId15"/>
    <p:sldId id="274" r:id="rId16"/>
    <p:sldId id="266" r:id="rId17"/>
    <p:sldId id="264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C9F0FD-D3D0-443E-8238-EF690497304B}" v="1" dt="2024-10-15T13:55:53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4" autoAdjust="0"/>
    <p:restoredTop sz="94660"/>
  </p:normalViewPr>
  <p:slideViewPr>
    <p:cSldViewPr snapToGrid="0">
      <p:cViewPr varScale="1">
        <p:scale>
          <a:sx n="97" d="100"/>
          <a:sy n="97" d="100"/>
        </p:scale>
        <p:origin x="82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Tuuri" userId="5ccf3ea78f817100" providerId="LiveId" clId="{D9C9F0FD-D3D0-443E-8238-EF690497304B}"/>
    <pc:docChg chg="custSel addSld modSld">
      <pc:chgData name="Dan Tuuri" userId="5ccf3ea78f817100" providerId="LiveId" clId="{D9C9F0FD-D3D0-443E-8238-EF690497304B}" dt="2024-10-15T13:56:54.541" v="317" actId="20577"/>
      <pc:docMkLst>
        <pc:docMk/>
      </pc:docMkLst>
      <pc:sldChg chg="modSp add mod">
        <pc:chgData name="Dan Tuuri" userId="5ccf3ea78f817100" providerId="LiveId" clId="{D9C9F0FD-D3D0-443E-8238-EF690497304B}" dt="2024-10-15T13:56:54.541" v="317" actId="20577"/>
        <pc:sldMkLst>
          <pc:docMk/>
          <pc:sldMk cId="3901884574" sldId="268"/>
        </pc:sldMkLst>
        <pc:spChg chg="mod">
          <ac:chgData name="Dan Tuuri" userId="5ccf3ea78f817100" providerId="LiveId" clId="{D9C9F0FD-D3D0-443E-8238-EF690497304B}" dt="2024-10-15T13:55:58.299" v="16" actId="20577"/>
          <ac:spMkLst>
            <pc:docMk/>
            <pc:sldMk cId="3901884574" sldId="268"/>
            <ac:spMk id="2" creationId="{F37118A6-7CB4-E51E-5C84-E9B7EFB8230E}"/>
          </ac:spMkLst>
        </pc:spChg>
        <pc:spChg chg="mod">
          <ac:chgData name="Dan Tuuri" userId="5ccf3ea78f817100" providerId="LiveId" clId="{D9C9F0FD-D3D0-443E-8238-EF690497304B}" dt="2024-10-15T13:56:54.541" v="317" actId="20577"/>
          <ac:spMkLst>
            <pc:docMk/>
            <pc:sldMk cId="3901884574" sldId="268"/>
            <ac:spMk id="3" creationId="{7F99F6B6-74A7-B26C-F683-A4CBF8BAF7A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7FC4-D5E5-52FC-39F3-E70DE3FB8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AA09E-E946-B9A5-E5F9-AF8DFF76B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ADFB0-7C3F-0888-83E8-64A1C639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A944-D2E7-4F61-9ACB-05E2C8C7E213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C8C9E-F2D3-5AFC-BC8A-30E7BF90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CD1BC-5204-DB82-2AD1-0566C0DA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A85B-D60A-4DAE-8AB0-281ACCF2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0D19-C91A-AA50-653C-88489B5A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05219-365C-4C74-D0A6-2C4A6B179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733BC-BADC-5C2A-04D2-5EBF26ECC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A944-D2E7-4F61-9ACB-05E2C8C7E213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7E2B3-02FF-8E6F-8226-B1E6850D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ACB25-EBF0-3885-A67C-B9C5E39B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A85B-D60A-4DAE-8AB0-281ACCF2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5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FDC626-8AC0-CC22-E321-B02A95F90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8332E-F2E3-E22D-93DA-D73CE9613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D3D30-3528-1737-B58A-EC1488BB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A944-D2E7-4F61-9ACB-05E2C8C7E213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B4AA9-5BF4-5C6C-3342-50F2C81C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377A7-AE9B-51B2-95F7-364EC353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A85B-D60A-4DAE-8AB0-281ACCF2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1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7343-4554-52A1-4871-63864561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D8B7-5748-B818-A7F1-B207B3BB0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DBB61-29C0-31DE-3A39-7AF00CA8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A944-D2E7-4F61-9ACB-05E2C8C7E213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58394-BDBB-7611-3B14-2A550D12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379C0-F0F7-13E5-4F4B-9A111310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A85B-D60A-4DAE-8AB0-281ACCF2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5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7286-1ECA-40DE-A16C-86E6B2FB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F1199-9F53-8812-6577-8151AE5CB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7090F-0C70-70A3-1564-96D95E766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A944-D2E7-4F61-9ACB-05E2C8C7E213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9F51C-3CAC-1727-8F91-AAE8A2BC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6F8F6-9CC8-07BE-E43D-3583DB69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A85B-D60A-4DAE-8AB0-281ACCF2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5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B2C4-0058-53E7-D091-40958291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D7168-F87B-1C6E-5459-097F29DAF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536B7-56C2-00E4-7D5C-E19B73446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27ECE-FEC2-3099-C3F2-11DF769D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A944-D2E7-4F61-9ACB-05E2C8C7E213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89FA6-B833-B8E4-BA02-E494441C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EF290-A92B-904E-C4C6-CE9C19E0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A85B-D60A-4DAE-8AB0-281ACCF2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1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9568-101D-6818-E186-98183568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34B9D-14D3-7E38-B98B-9D9E4B263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61749-D97A-DFF2-AB5D-64DC6ADEB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6B1B5-E8F7-388F-868F-EE4154416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62BBE-3B7C-73DF-6363-CA6A71B11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830A9-8E63-185C-5720-320301B6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A944-D2E7-4F61-9ACB-05E2C8C7E213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B35BE-66DA-03BD-F052-DDD76D2D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D3264-F7E4-493E-AE3B-74CC9A5B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A85B-D60A-4DAE-8AB0-281ACCF2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3E9D5-5EAD-71B7-79AE-F022C0903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244FC-827A-5DD1-C83A-EB0C9876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A944-D2E7-4F61-9ACB-05E2C8C7E213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6FD17-85A6-CF75-760E-7F8BC515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B8335-BB3A-2779-7CA2-65651ADCD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A85B-D60A-4DAE-8AB0-281ACCF2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9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CFE7E-9FC2-0234-C731-A05B7691C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A944-D2E7-4F61-9ACB-05E2C8C7E213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72B32-4DF1-BB82-B300-3B36392E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3EEA7-22AC-71DD-C5F1-AF922DFF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A85B-D60A-4DAE-8AB0-281ACCF2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3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9C77-3A0B-FB32-425F-9C03964C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CD0DF-1DE3-D883-30CC-5F6AD3825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26EA2-79F5-9CC8-B656-88CDD1B0B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D1060-50B7-9E08-44CB-F753F095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A944-D2E7-4F61-9ACB-05E2C8C7E213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6EA49-CE92-8AF0-FBC4-9876FA7D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8B87C-0D17-454A-BFBC-E9680A2E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A85B-D60A-4DAE-8AB0-281ACCF2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0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1247-545D-B815-3E6A-FA301635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CB13B2-622F-3896-A4C4-524507E33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62CA3-9135-8289-E640-C2BCAE5D3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7B844-644C-78F2-4367-653AEAAE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A944-D2E7-4F61-9ACB-05E2C8C7E213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D81E7-CE2F-C778-BEA4-76A180FB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C242D-B7A8-5A9D-F782-54ECDEC4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A85B-D60A-4DAE-8AB0-281ACCF2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EA126-481A-1092-2C3A-CA4C6D3EB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14BC6-25A0-3CD9-B737-2745296AE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2B670-0BE4-EE5A-3887-3DCA59E4B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81A944-D2E7-4F61-9ACB-05E2C8C7E213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4DFA7-B5F8-C795-E0C5-7047520AF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0F73F-40D8-ED26-564A-0F4AEF869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B1A85B-D60A-4DAE-8AB0-281ACCF2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07CC-25D3-F677-398B-369FD6A8D3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 Shit I Wish I Knew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53B06-5BF7-7708-D85B-AAC6CADFD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Things from a dude that may be you parents age…</a:t>
            </a:r>
          </a:p>
        </p:txBody>
      </p:sp>
    </p:spTree>
    <p:extLst>
      <p:ext uri="{BB962C8B-B14F-4D97-AF65-F5344CB8AC3E}">
        <p14:creationId xmlns:p14="http://schemas.microsoft.com/office/powerpoint/2010/main" val="1314841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18A6-7CB4-E51E-5C84-E9B7EFB8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F6B6-74A7-B26C-F683-A4CBF8BAF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Being the smartest person in the room is pointless if you’re the only one who knows it and you constantly tell everyone else.</a:t>
            </a:r>
          </a:p>
          <a:p>
            <a:r>
              <a:rPr lang="en-US" dirty="0"/>
              <a:t>Read what’s going on around you and respond to the vibe.</a:t>
            </a:r>
          </a:p>
          <a:p>
            <a:r>
              <a:rPr lang="en-US" dirty="0"/>
              <a:t>Be adaptable, shift your schedule, your bias, your belief, etc.</a:t>
            </a:r>
          </a:p>
        </p:txBody>
      </p:sp>
    </p:spTree>
    <p:extLst>
      <p:ext uri="{BB962C8B-B14F-4D97-AF65-F5344CB8AC3E}">
        <p14:creationId xmlns:p14="http://schemas.microsoft.com/office/powerpoint/2010/main" val="3901884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AB6AE-CE98-9D74-CA40-CFAD40751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7AC1-F366-D050-3BBC-14844CDE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59FC1-0B41-03B9-4004-13B487DB9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social and connect in the way that fits your style.</a:t>
            </a:r>
          </a:p>
          <a:p>
            <a:r>
              <a:rPr lang="en-US" dirty="0"/>
              <a:t>Don’t be pressured to adapt and be like everyone else.</a:t>
            </a:r>
          </a:p>
          <a:p>
            <a:r>
              <a:rPr lang="en-US" dirty="0"/>
              <a:t>Don’t EVER feel comfortable being pressured to social drink at a function if it’s not your thing. Seriously.</a:t>
            </a:r>
          </a:p>
          <a:p>
            <a:endParaRPr lang="en-US" dirty="0"/>
          </a:p>
          <a:p>
            <a:r>
              <a:rPr lang="en-US" dirty="0"/>
              <a:t>Introverts fewer in network, but connections are deep.</a:t>
            </a:r>
          </a:p>
          <a:p>
            <a:r>
              <a:rPr lang="en-US" dirty="0"/>
              <a:t>Extroverts have connections, but may be surface level.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05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A02BC-857D-D271-3261-F0DF7AEB8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0990D-2A43-A502-5460-71F4E671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Your Student (Recent Grad)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D60C-E31D-2195-88FD-49332E3AB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want to help YOU!</a:t>
            </a:r>
          </a:p>
          <a:p>
            <a:r>
              <a:rPr lang="en-US" dirty="0"/>
              <a:t>“Hi my name is _______, I’m a student at _______. I’ve heard great things about what your organization is doing and would love to hear more about </a:t>
            </a:r>
            <a:r>
              <a:rPr lang="en-US" u="sng" dirty="0"/>
              <a:t>(their favorite or recent initiative)</a:t>
            </a:r>
            <a:r>
              <a:rPr lang="en-US" dirty="0"/>
              <a:t>.</a:t>
            </a:r>
          </a:p>
          <a:p>
            <a:r>
              <a:rPr lang="en-US" dirty="0"/>
              <a:t>I’ve had students connect with Fortune 1000 C Levels using this approach.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84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18A6-7CB4-E51E-5C84-E9B7EFB8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F6B6-74A7-B26C-F683-A4CBF8BAF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(formal and informal)</a:t>
            </a:r>
          </a:p>
          <a:p>
            <a:r>
              <a:rPr lang="en-US" dirty="0"/>
              <a:t>Participate (local events, cons &amp; Meetups)</a:t>
            </a:r>
          </a:p>
          <a:p>
            <a:r>
              <a:rPr lang="en-US" dirty="0"/>
              <a:t>Experiment and Try Things (in a safe manner)</a:t>
            </a:r>
          </a:p>
          <a:p>
            <a:r>
              <a:rPr lang="en-US" dirty="0"/>
              <a:t>Ask why</a:t>
            </a:r>
          </a:p>
          <a:p>
            <a:r>
              <a:rPr lang="en-US" dirty="0"/>
              <a:t>Be transparent and share what you’re doing:</a:t>
            </a:r>
          </a:p>
          <a:p>
            <a:pPr lvl="1"/>
            <a:r>
              <a:rPr lang="en-US" dirty="0"/>
              <a:t>LinkedIn</a:t>
            </a:r>
          </a:p>
          <a:p>
            <a:pPr lvl="1"/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Compete: competitions, clubs – both organized and independent.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544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5F9F9-D766-12C3-D15C-957C6E4D9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3D42-F0FA-620C-D699-FD1EE4BB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Ask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37AFB-FDF6-BFC7-02D1-B9372D805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every interaction, before you ask, always think about what you can give.</a:t>
            </a:r>
          </a:p>
          <a:p>
            <a:r>
              <a:rPr lang="en-US" dirty="0"/>
              <a:t>Some of the best mentors I had helped me, because I helped them. Look for ways to trade an hour, for an hour.</a:t>
            </a:r>
          </a:p>
        </p:txBody>
      </p:sp>
    </p:spTree>
    <p:extLst>
      <p:ext uri="{BB962C8B-B14F-4D97-AF65-F5344CB8AC3E}">
        <p14:creationId xmlns:p14="http://schemas.microsoft.com/office/powerpoint/2010/main" val="159908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3F2A2-B2B3-EB34-DBDA-2163BBE69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2A50-570F-E3BC-EDC1-990A3FD3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Leaders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DA342-0473-E702-23D4-A71FE5DCA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John Maxwell wrote of Authentic Leadership – look for leaders in unique and non-standard places.</a:t>
            </a:r>
          </a:p>
          <a:p>
            <a:pPr lvl="1"/>
            <a:r>
              <a:rPr lang="en-US" dirty="0"/>
              <a:t>Thinking about volunteers, if I can get a dozen people united around a cause together – I lead with a different type of leadership than if I can only use command authority.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45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18A6-7CB4-E51E-5C84-E9B7EFB8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Learning (Degrees)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F6B6-74A7-B26C-F683-A4CBF8BAF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Associates: 	Good Survey, Basic Skills</a:t>
            </a:r>
          </a:p>
          <a:p>
            <a:r>
              <a:rPr lang="en-US" dirty="0"/>
              <a:t>Bachelors:	Contextualize, Bigger Picture, Critical Thought</a:t>
            </a:r>
          </a:p>
          <a:p>
            <a:r>
              <a:rPr lang="en-US" dirty="0"/>
              <a:t>Masters:		Research, Less Application, </a:t>
            </a:r>
          </a:p>
          <a:p>
            <a:r>
              <a:rPr lang="en-US" dirty="0"/>
              <a:t>Doctorate:	Specialized, Narrow, Create New Research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98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18A6-7CB4-E51E-5C84-E9B7EFB8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AI (Paid is Better)</a:t>
            </a:r>
            <a:br>
              <a:rPr lang="en-US" dirty="0"/>
            </a:br>
            <a:r>
              <a:rPr lang="en-US" sz="2000" i="1" dirty="0"/>
              <a:t>(Follow Organization Policies &amp; Rules)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F6B6-74A7-B26C-F683-A4CBF8BAF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Perplexity : Solid Research</a:t>
            </a:r>
          </a:p>
          <a:p>
            <a:r>
              <a:rPr lang="en-US" dirty="0"/>
              <a:t>Copilot : Most proven &amp; trusted from a security and control perspective by organizations – programming code integration.</a:t>
            </a:r>
          </a:p>
          <a:p>
            <a:r>
              <a:rPr lang="en-US" dirty="0"/>
              <a:t>ChatGPT : Good Balanced, Complete</a:t>
            </a:r>
          </a:p>
          <a:p>
            <a:r>
              <a:rPr lang="en-US" dirty="0"/>
              <a:t>Claude : Writing</a:t>
            </a:r>
          </a:p>
          <a:p>
            <a:r>
              <a:rPr lang="en-US" dirty="0"/>
              <a:t>Napkin : Graphics</a:t>
            </a:r>
          </a:p>
        </p:txBody>
      </p:sp>
    </p:spTree>
    <p:extLst>
      <p:ext uri="{BB962C8B-B14F-4D97-AF65-F5344CB8AC3E}">
        <p14:creationId xmlns:p14="http://schemas.microsoft.com/office/powerpoint/2010/main" val="482412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4A50-5467-2976-F75D-B2BBD5E8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Prompt to Try in AI: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AC510-EB01-D5A5-D650-BA177FCE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“I am preparing for the ______ exam. I need twenty questions, presented one at a time, similar to what I would find on the most recent exam. I want to review all of the content. After I answer all of the questions provide me a score, show me correct and incorrect answers, with study areas, including YouTube where I am weak. Quality is important and all questions must be verified with reliable and cited sources.”</a:t>
            </a:r>
          </a:p>
          <a:p>
            <a:r>
              <a:rPr lang="en-US" dirty="0"/>
              <a:t>Review blogs, forums, reviews and experiences of recent test takers. Tell me areas that people have reported to be difficult and create a study guide for these topics.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Note: Add specific domains, topics, etc. you’d like to be presented in a session.</a:t>
            </a:r>
          </a:p>
        </p:txBody>
      </p:sp>
    </p:spTree>
    <p:extLst>
      <p:ext uri="{BB962C8B-B14F-4D97-AF65-F5344CB8AC3E}">
        <p14:creationId xmlns:p14="http://schemas.microsoft.com/office/powerpoint/2010/main" val="179441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F65AE-8988-6D98-BC7D-D23BA9600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B8B0-1847-8577-2104-A3C5272E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Deck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3CCE5-0F9A-172A-923C-41ECCC18D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677"/>
            <a:ext cx="10515600" cy="47512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100% my opinions, nothing in here is factual or absolute.</a:t>
            </a:r>
          </a:p>
          <a:p>
            <a:pPr marL="0" indent="0">
              <a:buNone/>
            </a:pPr>
            <a:r>
              <a:rPr lang="en-US" dirty="0">
                <a:latin typeface="Varela Round" panose="00000500000000000000" pitchFamily="2" charset="-79"/>
                <a:cs typeface="Varela Round" panose="00000500000000000000" pitchFamily="2" charset="-79"/>
              </a:rPr>
              <a:t>No one endorses, or has reviewed, these thoughts.</a:t>
            </a:r>
          </a:p>
          <a:p>
            <a:pPr marL="0" indent="0">
              <a:buNone/>
            </a:pPr>
            <a:r>
              <a:rPr lang="en-US" dirty="0">
                <a:latin typeface="Varela Round" panose="00000500000000000000" pitchFamily="2" charset="-79"/>
                <a:cs typeface="Varela Round" panose="00000500000000000000" pitchFamily="2" charset="-79"/>
              </a:rPr>
              <a:t>It kind of rambles, very much a raw – shoot from the hip.</a:t>
            </a:r>
          </a:p>
          <a:p>
            <a:pPr marL="0" indent="0">
              <a:buNone/>
            </a:pPr>
            <a:endParaRPr lang="en-US" b="0" i="0" dirty="0">
              <a:effectLst/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0" indent="0">
              <a:buNone/>
            </a:pPr>
            <a:r>
              <a:rPr lang="en-US" dirty="0">
                <a:latin typeface="Varela Round" panose="00000500000000000000" pitchFamily="2" charset="-79"/>
                <a:cs typeface="Varela Round" panose="00000500000000000000" pitchFamily="2" charset="-79"/>
              </a:rPr>
              <a:t>These thoughts were first drafted around 2020 and have been refined a few times since. Many have been shared in one off bites here or there and you’ve probably heard most before.</a:t>
            </a:r>
          </a:p>
          <a:p>
            <a:pPr marL="0" indent="0">
              <a:buNone/>
            </a:pPr>
            <a:endParaRPr lang="en-US" b="0" i="0" dirty="0">
              <a:effectLst/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0" indent="0">
              <a:buNone/>
            </a:pPr>
            <a:r>
              <a:rPr lang="en-US" dirty="0">
                <a:latin typeface="Varela Round" panose="00000500000000000000" pitchFamily="2" charset="-79"/>
                <a:cs typeface="Varela Round" panose="00000500000000000000" pitchFamily="2" charset="-79"/>
              </a:rPr>
              <a:t>Although this is what I wish I knew when I was younger, the list continues to evolve. Every day I learn, or learn from, something. </a:t>
            </a:r>
          </a:p>
          <a:p>
            <a:pPr marL="0" indent="0">
              <a:buNone/>
            </a:pPr>
            <a:endParaRPr lang="en-US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0" indent="0">
              <a:buNone/>
            </a:pPr>
            <a:r>
              <a:rPr lang="en-US" dirty="0">
                <a:latin typeface="Varela Round" panose="00000500000000000000" pitchFamily="2" charset="-79"/>
                <a:cs typeface="Varela Round" panose="00000500000000000000" pitchFamily="2" charset="-79"/>
              </a:rPr>
              <a:t>Watch for future refinements. </a:t>
            </a:r>
            <a:r>
              <a:rPr lang="en-US" dirty="0">
                <a:latin typeface="Varela Round" panose="00000500000000000000" pitchFamily="2" charset="-79"/>
                <a:cs typeface="Varela Round" panose="00000500000000000000" pitchFamily="2" charset="-79"/>
                <a:sym typeface="Wingdings" panose="05000000000000000000" pitchFamily="2" charset="2"/>
              </a:rPr>
              <a:t></a:t>
            </a:r>
            <a:endParaRPr lang="en-US" b="0" i="0" dirty="0">
              <a:effectLst/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5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DA70-0616-1AFE-5416-813E5B71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8129D-5483-AAF8-BC9E-2943947D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Action &gt; Words</a:t>
            </a:r>
            <a:br>
              <a:rPr lang="en-US" dirty="0"/>
            </a:br>
            <a:r>
              <a:rPr lang="en-US" b="0" i="0" dirty="0"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Honesty &gt; Flattery</a:t>
            </a:r>
            <a:br>
              <a:rPr lang="en-US" dirty="0"/>
            </a:br>
            <a:r>
              <a:rPr lang="en-US" dirty="0"/>
              <a:t>D</a:t>
            </a:r>
            <a:r>
              <a:rPr lang="en-US" b="0" i="0" dirty="0"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elivering Value &gt; Claiming Value</a:t>
            </a:r>
            <a:br>
              <a:rPr lang="en-US" dirty="0"/>
            </a:br>
            <a:r>
              <a:rPr lang="en-US" b="0" i="0" dirty="0"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Tenacity &gt; Laurels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5D6CA-8B50-B668-8B71-FE9667BE7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F5EDE-E1AE-9620-C147-DE442BAA2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Funds – Seem “Boring”, but “Boring” and consistent can win.</a:t>
            </a:r>
          </a:p>
          <a:p>
            <a:r>
              <a:rPr lang="en-US" dirty="0"/>
              <a:t>There is No Get Quick Rich Means</a:t>
            </a:r>
          </a:p>
          <a:p>
            <a:r>
              <a:rPr lang="en-US" dirty="0"/>
              <a:t>Stability and Time Win</a:t>
            </a:r>
          </a:p>
        </p:txBody>
      </p:sp>
    </p:spTree>
    <p:extLst>
      <p:ext uri="{BB962C8B-B14F-4D97-AF65-F5344CB8AC3E}">
        <p14:creationId xmlns:p14="http://schemas.microsoft.com/office/powerpoint/2010/main" val="352506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18A6-7CB4-E51E-5C84-E9B7EFB8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F6B6-74A7-B26C-F683-A4CBF8BAF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Wait for Unicorns – nothing will always be PERFECT.</a:t>
            </a:r>
          </a:p>
          <a:p>
            <a:r>
              <a:rPr lang="en-US" dirty="0"/>
              <a:t>Being “shit on” is different than being shit.</a:t>
            </a:r>
          </a:p>
          <a:p>
            <a:pPr lvl="1"/>
            <a:r>
              <a:rPr lang="en-US" dirty="0"/>
              <a:t>Consistently having one or the other is toxic. – Exit! </a:t>
            </a:r>
          </a:p>
          <a:p>
            <a:r>
              <a:rPr lang="en-US" dirty="0"/>
              <a:t>Credibility and Reputation – years to build, moments to crush.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9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18A6-7CB4-E51E-5C84-E9B7EFB8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F6B6-74A7-B26C-F683-A4CBF8BAF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how it is used.</a:t>
            </a:r>
          </a:p>
          <a:p>
            <a:r>
              <a:rPr lang="en-US" dirty="0"/>
              <a:t>More importantly know why it is being used.</a:t>
            </a:r>
          </a:p>
          <a:p>
            <a:r>
              <a:rPr lang="en-US" dirty="0"/>
              <a:t>Tech is cool when it has a purpose or solves a problem.</a:t>
            </a:r>
          </a:p>
        </p:txBody>
      </p:sp>
    </p:spTree>
    <p:extLst>
      <p:ext uri="{BB962C8B-B14F-4D97-AF65-F5344CB8AC3E}">
        <p14:creationId xmlns:p14="http://schemas.microsoft.com/office/powerpoint/2010/main" val="136602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18A6-7CB4-E51E-5C84-E9B7EFB8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Your Voice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F6B6-74A7-B26C-F683-A4CBF8BAF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Speak Up</a:t>
            </a:r>
          </a:p>
          <a:p>
            <a:r>
              <a:rPr lang="en-US" dirty="0"/>
              <a:t>Know When to Shut Up</a:t>
            </a:r>
          </a:p>
          <a:p>
            <a:r>
              <a:rPr lang="en-US" dirty="0"/>
              <a:t>Don’t Pontificate</a:t>
            </a:r>
          </a:p>
        </p:txBody>
      </p:sp>
    </p:spTree>
    <p:extLst>
      <p:ext uri="{BB962C8B-B14F-4D97-AF65-F5344CB8AC3E}">
        <p14:creationId xmlns:p14="http://schemas.microsoft.com/office/powerpoint/2010/main" val="157387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5DC36-0702-21A9-FB4D-5FF7563F9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42C4-C10A-ECA8-F326-2FCB2951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F04D3-2A5F-A587-E1CB-4058B00D9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were brought to the table, to the job role, to the meeting for a reason. It wasn’t by chance.</a:t>
            </a:r>
          </a:p>
          <a:p>
            <a:r>
              <a:rPr lang="en-US" dirty="0"/>
              <a:t>Know you are valued and appreciated.</a:t>
            </a:r>
          </a:p>
          <a:p>
            <a:r>
              <a:rPr lang="en-US" dirty="0"/>
              <a:t>Never be intimidated by being among those more senior, more experienced, greater wealth, etc. </a:t>
            </a:r>
          </a:p>
          <a:p>
            <a:r>
              <a:rPr lang="en-US" dirty="0"/>
              <a:t>Diversity of voice is a gift, your perspectives are valuable.</a:t>
            </a:r>
          </a:p>
        </p:txBody>
      </p:sp>
    </p:spTree>
    <p:extLst>
      <p:ext uri="{BB962C8B-B14F-4D97-AF65-F5344CB8AC3E}">
        <p14:creationId xmlns:p14="http://schemas.microsoft.com/office/powerpoint/2010/main" val="212858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AB655-7CD7-5970-CE1C-DADBD5FB9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14EB-073A-7CA8-416D-34970DA5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Gratitude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8AFB4-ACBA-9F9A-84D0-376E1AFF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Handwritten Thank You’s! </a:t>
            </a:r>
          </a:p>
          <a:p>
            <a:r>
              <a:rPr lang="en-US" dirty="0"/>
              <a:t>Know When to Shut Up</a:t>
            </a:r>
          </a:p>
          <a:p>
            <a:r>
              <a:rPr lang="en-US" dirty="0"/>
              <a:t>Everyone likes a free lunch, including your boss!</a:t>
            </a:r>
          </a:p>
          <a:p>
            <a:pPr lvl="1"/>
            <a:r>
              <a:rPr lang="en-US" dirty="0"/>
              <a:t>Most people assume managers &amp; leaders will pay.</a:t>
            </a:r>
          </a:p>
          <a:p>
            <a:pPr lvl="1"/>
            <a:r>
              <a:rPr lang="en-US" dirty="0"/>
              <a:t>Surprise `</a:t>
            </a:r>
            <a:r>
              <a:rPr lang="en-US" dirty="0" err="1"/>
              <a:t>em</a:t>
            </a:r>
            <a:r>
              <a:rPr lang="en-US" dirty="0"/>
              <a:t> once in a while, when you meet for a coffee, take care of it.</a:t>
            </a:r>
          </a:p>
          <a:p>
            <a:r>
              <a:rPr lang="en-US" dirty="0"/>
              <a:t>Know who appreciates what types of gifts and expressions of appreciation. Write down and remember things like this.</a:t>
            </a:r>
          </a:p>
        </p:txBody>
      </p:sp>
    </p:spTree>
    <p:extLst>
      <p:ext uri="{BB962C8B-B14F-4D97-AF65-F5344CB8AC3E}">
        <p14:creationId xmlns:p14="http://schemas.microsoft.com/office/powerpoint/2010/main" val="331592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962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Varela Round</vt:lpstr>
      <vt:lpstr>Office Theme</vt:lpstr>
      <vt:lpstr>Random Shit I Wish I Knew</vt:lpstr>
      <vt:lpstr>About This Deck</vt:lpstr>
      <vt:lpstr>My Values</vt:lpstr>
      <vt:lpstr>Wealth</vt:lpstr>
      <vt:lpstr>Workplace</vt:lpstr>
      <vt:lpstr>Know Technology</vt:lpstr>
      <vt:lpstr>Use Your Voice</vt:lpstr>
      <vt:lpstr>At The Table?</vt:lpstr>
      <vt:lpstr>Gratitude</vt:lpstr>
      <vt:lpstr>Adaptability</vt:lpstr>
      <vt:lpstr>Connect</vt:lpstr>
      <vt:lpstr>Use Your Student (Recent Grad) Status</vt:lpstr>
      <vt:lpstr>Do</vt:lpstr>
      <vt:lpstr>The Ask …</vt:lpstr>
      <vt:lpstr>Seeing Leaders</vt:lpstr>
      <vt:lpstr>Formal Learning (Degrees)</vt:lpstr>
      <vt:lpstr>Use AI (Paid is Better) (Follow Organization Policies &amp; Rules)</vt:lpstr>
      <vt:lpstr>Study Prompt to Try in AI: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Tuuri</dc:creator>
  <cp:lastModifiedBy>Tuuri, Dan</cp:lastModifiedBy>
  <cp:revision>4</cp:revision>
  <dcterms:created xsi:type="dcterms:W3CDTF">2024-10-15T13:29:50Z</dcterms:created>
  <dcterms:modified xsi:type="dcterms:W3CDTF">2025-06-20T21:46:56Z</dcterms:modified>
</cp:coreProperties>
</file>