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2" r:id="rId5"/>
    <p:sldId id="302" r:id="rId6"/>
    <p:sldId id="259" r:id="rId7"/>
    <p:sldId id="260" r:id="rId8"/>
    <p:sldId id="303" r:id="rId9"/>
    <p:sldId id="306" r:id="rId10"/>
    <p:sldId id="307" r:id="rId11"/>
    <p:sldId id="269" r:id="rId12"/>
    <p:sldId id="305" r:id="rId13"/>
    <p:sldId id="261" r:id="rId14"/>
    <p:sldId id="276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Vu Dang" initials="TVD" lastIdx="1" clrIdx="0">
    <p:extLst>
      <p:ext uri="{19B8F6BF-5375-455C-9EA6-DF929625EA0E}">
        <p15:presenceInfo xmlns:p15="http://schemas.microsoft.com/office/powerpoint/2012/main" userId="965a9fbad57998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9F8F0-CBFA-41AF-9EFC-AC8DF5EF42A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6BC571-69D1-4A08-90DB-DA4A67A512D8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271D76EE-B093-449B-BDDC-C952BE92506D}" type="parTrans" cxnId="{CB4AD7CB-B059-474B-A56F-F1DDCF81B795}">
      <dgm:prSet/>
      <dgm:spPr/>
      <dgm:t>
        <a:bodyPr/>
        <a:lstStyle/>
        <a:p>
          <a:endParaRPr lang="en-US"/>
        </a:p>
      </dgm:t>
    </dgm:pt>
    <dgm:pt modelId="{CA9CEC6C-7E0A-4CAC-9825-42CCDCDFDB4B}" type="sibTrans" cxnId="{CB4AD7CB-B059-474B-A56F-F1DDCF81B795}">
      <dgm:prSet/>
      <dgm:spPr/>
      <dgm:t>
        <a:bodyPr/>
        <a:lstStyle/>
        <a:p>
          <a:endParaRPr lang="en-US"/>
        </a:p>
      </dgm:t>
    </dgm:pt>
    <dgm:pt modelId="{0A4E8E05-3244-435C-BCF0-08DDE18C5A3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D8F8FF97-6F5D-4763-9255-9319BA36657C}" type="parTrans" cxnId="{52AF542B-5BBD-41DA-AB63-6E1193B0E8F3}">
      <dgm:prSet/>
      <dgm:spPr/>
      <dgm:t>
        <a:bodyPr/>
        <a:lstStyle/>
        <a:p>
          <a:endParaRPr lang="en-US"/>
        </a:p>
      </dgm:t>
    </dgm:pt>
    <dgm:pt modelId="{30BF11B0-BFF9-41B7-B63F-518CB8006B14}" type="sibTrans" cxnId="{52AF542B-5BBD-41DA-AB63-6E1193B0E8F3}">
      <dgm:prSet/>
      <dgm:spPr/>
      <dgm:t>
        <a:bodyPr/>
        <a:lstStyle/>
        <a:p>
          <a:endParaRPr lang="en-US"/>
        </a:p>
      </dgm:t>
    </dgm:pt>
    <dgm:pt modelId="{CEA8F74B-D6F4-4E66-8076-8876FE8E56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88F4CBBB-D2C9-4AF1-BF1E-047071D41A0D}" type="parTrans" cxnId="{DD2D78B0-48D2-4D46-A823-1EDE87D43A97}">
      <dgm:prSet/>
      <dgm:spPr/>
      <dgm:t>
        <a:bodyPr/>
        <a:lstStyle/>
        <a:p>
          <a:endParaRPr lang="en-US"/>
        </a:p>
      </dgm:t>
    </dgm:pt>
    <dgm:pt modelId="{BBB19BF5-C9E5-4409-A42C-1138C2FD16D1}" type="sibTrans" cxnId="{DD2D78B0-48D2-4D46-A823-1EDE87D43A97}">
      <dgm:prSet/>
      <dgm:spPr/>
      <dgm:t>
        <a:bodyPr/>
        <a:lstStyle/>
        <a:p>
          <a:endParaRPr lang="en-US"/>
        </a:p>
      </dgm:t>
    </dgm:pt>
    <dgm:pt modelId="{BDE9F06A-A7D7-4939-8BFF-73C30A214B4A}">
      <dgm:prSet phldrT="[Text]"/>
      <dgm:spPr/>
      <dgm:t>
        <a:bodyPr/>
        <a:lstStyle/>
        <a:p>
          <a:r>
            <a:rPr lang="en-US" dirty="0"/>
            <a:t>Setup</a:t>
          </a:r>
        </a:p>
      </dgm:t>
    </dgm:pt>
    <dgm:pt modelId="{32313B6F-EC97-461E-93B8-3E1B4551483B}" type="parTrans" cxnId="{607A1C74-0C8E-484E-8AC6-C5AC3E931E00}">
      <dgm:prSet/>
      <dgm:spPr/>
      <dgm:t>
        <a:bodyPr/>
        <a:lstStyle/>
        <a:p>
          <a:endParaRPr lang="en-US"/>
        </a:p>
      </dgm:t>
    </dgm:pt>
    <dgm:pt modelId="{9F9447CA-2DB3-44AA-99B7-27114160DAE5}" type="sibTrans" cxnId="{607A1C74-0C8E-484E-8AC6-C5AC3E931E00}">
      <dgm:prSet/>
      <dgm:spPr/>
      <dgm:t>
        <a:bodyPr/>
        <a:lstStyle/>
        <a:p>
          <a:endParaRPr lang="en-US"/>
        </a:p>
      </dgm:t>
    </dgm:pt>
    <dgm:pt modelId="{53D610A7-B956-41A5-94EA-E1F2832B976E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2DD94FD-9E83-4293-881C-7F71E757BE9D}" type="parTrans" cxnId="{95C1C96E-0BC0-4E28-82FB-C38B455225A9}">
      <dgm:prSet/>
      <dgm:spPr/>
      <dgm:t>
        <a:bodyPr/>
        <a:lstStyle/>
        <a:p>
          <a:endParaRPr lang="en-US"/>
        </a:p>
      </dgm:t>
    </dgm:pt>
    <dgm:pt modelId="{8BE2AE0E-1D84-4DA7-BC90-AE980DDC18F1}" type="sibTrans" cxnId="{95C1C96E-0BC0-4E28-82FB-C38B455225A9}">
      <dgm:prSet/>
      <dgm:spPr/>
      <dgm:t>
        <a:bodyPr/>
        <a:lstStyle/>
        <a:p>
          <a:endParaRPr lang="en-US"/>
        </a:p>
      </dgm:t>
    </dgm:pt>
    <dgm:pt modelId="{A3F64577-FAA1-4A40-B456-01A4FED4A80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2FCA0F1-1F9E-4E33-B654-F61D0AA06EC1}" type="parTrans" cxnId="{9ACD92CE-89DE-4A66-BDF2-1B6C4A85BDD3}">
      <dgm:prSet/>
      <dgm:spPr/>
      <dgm:t>
        <a:bodyPr/>
        <a:lstStyle/>
        <a:p>
          <a:endParaRPr lang="en-US"/>
        </a:p>
      </dgm:t>
    </dgm:pt>
    <dgm:pt modelId="{ACECCC46-A67E-4110-9508-95149DEB34EA}" type="sibTrans" cxnId="{9ACD92CE-89DE-4A66-BDF2-1B6C4A85BDD3}">
      <dgm:prSet/>
      <dgm:spPr/>
      <dgm:t>
        <a:bodyPr/>
        <a:lstStyle/>
        <a:p>
          <a:endParaRPr lang="en-US"/>
        </a:p>
      </dgm:t>
    </dgm:pt>
    <dgm:pt modelId="{0AE30ED1-053E-4228-A30F-39A10665CF8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F727DC93-D563-4515-BC3F-81C5CE6398C4}" type="parTrans" cxnId="{24239BCB-37BE-420F-B0F3-2955852FBC77}">
      <dgm:prSet/>
      <dgm:spPr/>
      <dgm:t>
        <a:bodyPr/>
        <a:lstStyle/>
        <a:p>
          <a:endParaRPr lang="en-US"/>
        </a:p>
      </dgm:t>
    </dgm:pt>
    <dgm:pt modelId="{9E1AB445-41DF-4807-B54F-F2D010700D47}" type="sibTrans" cxnId="{24239BCB-37BE-420F-B0F3-2955852FBC77}">
      <dgm:prSet/>
      <dgm:spPr/>
      <dgm:t>
        <a:bodyPr/>
        <a:lstStyle/>
        <a:p>
          <a:endParaRPr lang="en-US"/>
        </a:p>
      </dgm:t>
    </dgm:pt>
    <dgm:pt modelId="{07EBAFC4-8784-44A8-96C6-21F663138C95}">
      <dgm:prSet phldrT="[Text]"/>
      <dgm:spPr/>
      <dgm:t>
        <a:bodyPr/>
        <a:lstStyle/>
        <a:p>
          <a:r>
            <a:rPr lang="en-US" dirty="0"/>
            <a:t>Apollo Link (networking)</a:t>
          </a:r>
        </a:p>
      </dgm:t>
    </dgm:pt>
    <dgm:pt modelId="{C2F83E0F-8AAB-426C-A0A6-2A5A741B4FA6}" type="parTrans" cxnId="{B3CE1236-8F28-47C6-813D-5C19F80566EA}">
      <dgm:prSet/>
      <dgm:spPr/>
      <dgm:t>
        <a:bodyPr/>
        <a:lstStyle/>
        <a:p>
          <a:endParaRPr lang="en-US"/>
        </a:p>
      </dgm:t>
    </dgm:pt>
    <dgm:pt modelId="{5AEA4585-A410-4EC2-966B-8A275359C272}" type="sibTrans" cxnId="{B3CE1236-8F28-47C6-813D-5C19F80566EA}">
      <dgm:prSet/>
      <dgm:spPr/>
      <dgm:t>
        <a:bodyPr/>
        <a:lstStyle/>
        <a:p>
          <a:endParaRPr lang="en-US"/>
        </a:p>
      </dgm:t>
    </dgm:pt>
    <dgm:pt modelId="{B0C6818F-0B95-4DB4-BAF4-68CD020CCD6B}">
      <dgm:prSet phldrT="[Text]"/>
      <dgm:spPr/>
      <dgm:t>
        <a:bodyPr/>
        <a:lstStyle/>
        <a:p>
          <a:r>
            <a:rPr lang="en-US" dirty="0"/>
            <a:t>Caching</a:t>
          </a:r>
        </a:p>
      </dgm:t>
    </dgm:pt>
    <dgm:pt modelId="{ECDBE2AC-1B4C-478A-BA51-D54F8FFB3544}" type="parTrans" cxnId="{41F63B6E-3DA5-4EE2-AEAF-3E9B7EC7B2AD}">
      <dgm:prSet/>
      <dgm:spPr/>
      <dgm:t>
        <a:bodyPr/>
        <a:lstStyle/>
        <a:p>
          <a:endParaRPr lang="en-US"/>
        </a:p>
      </dgm:t>
    </dgm:pt>
    <dgm:pt modelId="{8C7F26CB-3C27-48EC-B5C5-6DD08FB44FA0}" type="sibTrans" cxnId="{41F63B6E-3DA5-4EE2-AEAF-3E9B7EC7B2AD}">
      <dgm:prSet/>
      <dgm:spPr/>
      <dgm:t>
        <a:bodyPr/>
        <a:lstStyle/>
        <a:p>
          <a:endParaRPr lang="en-US"/>
        </a:p>
      </dgm:t>
    </dgm:pt>
    <dgm:pt modelId="{50880F25-ED1C-4A67-9488-7C54FD00B8E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7E635E6-FC99-40A7-B4EC-2C5826129583}" type="parTrans" cxnId="{211EEE6A-690E-42B2-B28B-4FA88BF0B0B7}">
      <dgm:prSet/>
      <dgm:spPr/>
      <dgm:t>
        <a:bodyPr/>
        <a:lstStyle/>
        <a:p>
          <a:endParaRPr lang="en-US"/>
        </a:p>
      </dgm:t>
    </dgm:pt>
    <dgm:pt modelId="{4072FE62-BD75-4E9B-BA2B-7E75679D199E}" type="sibTrans" cxnId="{211EEE6A-690E-42B2-B28B-4FA88BF0B0B7}">
      <dgm:prSet/>
      <dgm:spPr/>
      <dgm:t>
        <a:bodyPr/>
        <a:lstStyle/>
        <a:p>
          <a:endParaRPr lang="en-US"/>
        </a:p>
      </dgm:t>
    </dgm:pt>
    <dgm:pt modelId="{92DD3CFA-15D1-45B6-BCFD-034416E7B374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63AD1185-FAB4-4839-9077-FB3B9D2C0FD7}" type="parTrans" cxnId="{E9142350-4AE4-4FCD-87A5-C0128A6B8307}">
      <dgm:prSet/>
      <dgm:spPr/>
      <dgm:t>
        <a:bodyPr/>
        <a:lstStyle/>
        <a:p>
          <a:endParaRPr lang="en-US"/>
        </a:p>
      </dgm:t>
    </dgm:pt>
    <dgm:pt modelId="{AE7457CD-C0DA-46CC-93E5-BA7644977F67}" type="sibTrans" cxnId="{E9142350-4AE4-4FCD-87A5-C0128A6B8307}">
      <dgm:prSet/>
      <dgm:spPr/>
      <dgm:t>
        <a:bodyPr/>
        <a:lstStyle/>
        <a:p>
          <a:endParaRPr lang="en-US"/>
        </a:p>
      </dgm:t>
    </dgm:pt>
    <dgm:pt modelId="{D25D6271-B588-4A97-852C-6396017D8D91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2F85D253-9D77-457F-817B-74992C86C838}" type="parTrans" cxnId="{82718662-186A-4187-A5EA-145F59AC286A}">
      <dgm:prSet/>
      <dgm:spPr/>
      <dgm:t>
        <a:bodyPr/>
        <a:lstStyle/>
        <a:p>
          <a:endParaRPr lang="en-US"/>
        </a:p>
      </dgm:t>
    </dgm:pt>
    <dgm:pt modelId="{EF5D984F-1682-4BFD-85D8-C171D67457C5}" type="sibTrans" cxnId="{82718662-186A-4187-A5EA-145F59AC286A}">
      <dgm:prSet/>
      <dgm:spPr/>
      <dgm:t>
        <a:bodyPr/>
        <a:lstStyle/>
        <a:p>
          <a:endParaRPr lang="en-US"/>
        </a:p>
      </dgm:t>
    </dgm:pt>
    <dgm:pt modelId="{2C67624C-46BA-40B7-8016-09B431F075D2}" type="pres">
      <dgm:prSet presAssocID="{7BC9F8F0-CBFA-41AF-9EFC-AC8DF5EF42A0}" presName="linearFlow" presStyleCnt="0">
        <dgm:presLayoutVars>
          <dgm:dir/>
          <dgm:animLvl val="lvl"/>
          <dgm:resizeHandles val="exact"/>
        </dgm:presLayoutVars>
      </dgm:prSet>
      <dgm:spPr/>
    </dgm:pt>
    <dgm:pt modelId="{E76EB473-9377-473B-8B07-E3D1E5005E8F}" type="pres">
      <dgm:prSet presAssocID="{016BC571-69D1-4A08-90DB-DA4A67A512D8}" presName="composite" presStyleCnt="0"/>
      <dgm:spPr/>
    </dgm:pt>
    <dgm:pt modelId="{46AAEE2C-553A-4502-AF70-B91FBD064736}" type="pres">
      <dgm:prSet presAssocID="{016BC571-69D1-4A08-90DB-DA4A67A512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9653F3-B3A2-45AB-9E09-535C5EF0411A}" type="pres">
      <dgm:prSet presAssocID="{016BC571-69D1-4A08-90DB-DA4A67A512D8}" presName="descendantText" presStyleLbl="alignAcc1" presStyleIdx="0" presStyleCnt="3">
        <dgm:presLayoutVars>
          <dgm:bulletEnabled val="1"/>
        </dgm:presLayoutVars>
      </dgm:prSet>
      <dgm:spPr/>
    </dgm:pt>
    <dgm:pt modelId="{D7BE25A0-1792-4FDD-85D2-32D3B42E6DC2}" type="pres">
      <dgm:prSet presAssocID="{CA9CEC6C-7E0A-4CAC-9825-42CCDCDFDB4B}" presName="sp" presStyleCnt="0"/>
      <dgm:spPr/>
    </dgm:pt>
    <dgm:pt modelId="{EF977B77-05D5-4E0B-97D3-AD490F1FCB57}" type="pres">
      <dgm:prSet presAssocID="{CEA8F74B-D6F4-4E66-8076-8876FE8E568E}" presName="composite" presStyleCnt="0"/>
      <dgm:spPr/>
    </dgm:pt>
    <dgm:pt modelId="{8CFC4A99-8D55-4111-95AE-D7A3A97DD1F7}" type="pres">
      <dgm:prSet presAssocID="{CEA8F74B-D6F4-4E66-8076-8876FE8E56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2AB3-EE14-4D93-A8A6-599CDA0D67EC}" type="pres">
      <dgm:prSet presAssocID="{CEA8F74B-D6F4-4E66-8076-8876FE8E568E}" presName="descendantText" presStyleLbl="alignAcc1" presStyleIdx="1" presStyleCnt="3">
        <dgm:presLayoutVars>
          <dgm:bulletEnabled val="1"/>
        </dgm:presLayoutVars>
      </dgm:prSet>
      <dgm:spPr/>
    </dgm:pt>
    <dgm:pt modelId="{67C1AA42-3188-4677-A4ED-9C0DC8826BE1}" type="pres">
      <dgm:prSet presAssocID="{BBB19BF5-C9E5-4409-A42C-1138C2FD16D1}" presName="sp" presStyleCnt="0"/>
      <dgm:spPr/>
    </dgm:pt>
    <dgm:pt modelId="{D1B8C52F-7DC8-4077-9396-75880C815FD2}" type="pres">
      <dgm:prSet presAssocID="{A3F64577-FAA1-4A40-B456-01A4FED4A801}" presName="composite" presStyleCnt="0"/>
      <dgm:spPr/>
    </dgm:pt>
    <dgm:pt modelId="{38B1C88D-95CA-4B65-9D06-EB39E5064583}" type="pres">
      <dgm:prSet presAssocID="{A3F64577-FAA1-4A40-B456-01A4FED4A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D495D7-6337-430C-8EC5-04163C8CDAF3}" type="pres">
      <dgm:prSet presAssocID="{A3F64577-FAA1-4A40-B456-01A4FED4A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6D221B-8A67-491E-BEC5-69138612E980}" type="presOf" srcId="{CEA8F74B-D6F4-4E66-8076-8876FE8E568E}" destId="{8CFC4A99-8D55-4111-95AE-D7A3A97DD1F7}" srcOrd="0" destOrd="0" presId="urn:microsoft.com/office/officeart/2005/8/layout/chevron2"/>
    <dgm:cxn modelId="{52AF542B-5BBD-41DA-AB63-6E1193B0E8F3}" srcId="{016BC571-69D1-4A08-90DB-DA4A67A512D8}" destId="{0A4E8E05-3244-435C-BCF0-08DDE18C5A30}" srcOrd="1" destOrd="0" parTransId="{D8F8FF97-6F5D-4763-9255-9319BA36657C}" sibTransId="{30BF11B0-BFF9-41B7-B63F-518CB8006B14}"/>
    <dgm:cxn modelId="{B3CE1236-8F28-47C6-813D-5C19F80566EA}" srcId="{A3F64577-FAA1-4A40-B456-01A4FED4A801}" destId="{07EBAFC4-8784-44A8-96C6-21F663138C95}" srcOrd="2" destOrd="0" parTransId="{C2F83E0F-8AAB-426C-A0A6-2A5A741B4FA6}" sibTransId="{5AEA4585-A410-4EC2-966B-8A275359C272}"/>
    <dgm:cxn modelId="{7726A35B-C83F-4F46-BB83-CC928FB383A3}" type="presOf" srcId="{7BC9F8F0-CBFA-41AF-9EFC-AC8DF5EF42A0}" destId="{2C67624C-46BA-40B7-8016-09B431F075D2}" srcOrd="0" destOrd="0" presId="urn:microsoft.com/office/officeart/2005/8/layout/chevron2"/>
    <dgm:cxn modelId="{2353C841-E38A-4C71-B671-48FA3329F609}" type="presOf" srcId="{0A4E8E05-3244-435C-BCF0-08DDE18C5A30}" destId="{219653F3-B3A2-45AB-9E09-535C5EF0411A}" srcOrd="0" destOrd="1" presId="urn:microsoft.com/office/officeart/2005/8/layout/chevron2"/>
    <dgm:cxn modelId="{82718662-186A-4187-A5EA-145F59AC286A}" srcId="{016BC571-69D1-4A08-90DB-DA4A67A512D8}" destId="{D25D6271-B588-4A97-852C-6396017D8D91}" srcOrd="0" destOrd="0" parTransId="{2F85D253-9D77-457F-817B-74992C86C838}" sibTransId="{EF5D984F-1682-4BFD-85D8-C171D67457C5}"/>
    <dgm:cxn modelId="{211EEE6A-690E-42B2-B28B-4FA88BF0B0B7}" srcId="{CEA8F74B-D6F4-4E66-8076-8876FE8E568E}" destId="{50880F25-ED1C-4A67-9488-7C54FD00B8E9}" srcOrd="3" destOrd="0" parTransId="{07E635E6-FC99-40A7-B4EC-2C5826129583}" sibTransId="{4072FE62-BD75-4E9B-BA2B-7E75679D199E}"/>
    <dgm:cxn modelId="{41F63B6E-3DA5-4EE2-AEAF-3E9B7EC7B2AD}" srcId="{CEA8F74B-D6F4-4E66-8076-8876FE8E568E}" destId="{B0C6818F-0B95-4DB4-BAF4-68CD020CCD6B}" srcOrd="2" destOrd="0" parTransId="{ECDBE2AC-1B4C-478A-BA51-D54F8FFB3544}" sibTransId="{8C7F26CB-3C27-48EC-B5C5-6DD08FB44FA0}"/>
    <dgm:cxn modelId="{95C1C96E-0BC0-4E28-82FB-C38B455225A9}" srcId="{CEA8F74B-D6F4-4E66-8076-8876FE8E568E}" destId="{53D610A7-B956-41A5-94EA-E1F2832B976E}" srcOrd="1" destOrd="0" parTransId="{92DD94FD-9E83-4293-881C-7F71E757BE9D}" sibTransId="{8BE2AE0E-1D84-4DA7-BC90-AE980DDC18F1}"/>
    <dgm:cxn modelId="{962DFE4F-936F-4750-AABF-ACF152BB367B}" type="presOf" srcId="{D25D6271-B588-4A97-852C-6396017D8D91}" destId="{219653F3-B3A2-45AB-9E09-535C5EF0411A}" srcOrd="0" destOrd="0" presId="urn:microsoft.com/office/officeart/2005/8/layout/chevron2"/>
    <dgm:cxn modelId="{E9142350-4AE4-4FCD-87A5-C0128A6B8307}" srcId="{A3F64577-FAA1-4A40-B456-01A4FED4A801}" destId="{92DD3CFA-15D1-45B6-BCFD-034416E7B374}" srcOrd="0" destOrd="0" parTransId="{63AD1185-FAB4-4839-9077-FB3B9D2C0FD7}" sibTransId="{AE7457CD-C0DA-46CC-93E5-BA7644977F67}"/>
    <dgm:cxn modelId="{C6582750-13E9-402A-87CF-EEF0C7C51E60}" type="presOf" srcId="{07EBAFC4-8784-44A8-96C6-21F663138C95}" destId="{3DD495D7-6337-430C-8EC5-04163C8CDAF3}" srcOrd="0" destOrd="2" presId="urn:microsoft.com/office/officeart/2005/8/layout/chevron2"/>
    <dgm:cxn modelId="{BBB09450-4D02-44C0-936C-B41FE96C30E3}" type="presOf" srcId="{BDE9F06A-A7D7-4939-8BFF-73C30A214B4A}" destId="{2DC72AB3-EE14-4D93-A8A6-599CDA0D67EC}" srcOrd="0" destOrd="0" presId="urn:microsoft.com/office/officeart/2005/8/layout/chevron2"/>
    <dgm:cxn modelId="{607A1C74-0C8E-484E-8AC6-C5AC3E931E00}" srcId="{CEA8F74B-D6F4-4E66-8076-8876FE8E568E}" destId="{BDE9F06A-A7D7-4939-8BFF-73C30A214B4A}" srcOrd="0" destOrd="0" parTransId="{32313B6F-EC97-461E-93B8-3E1B4551483B}" sibTransId="{9F9447CA-2DB3-44AA-99B7-27114160DAE5}"/>
    <dgm:cxn modelId="{BC367FAD-6CFE-4F8E-8EDF-9CED79094345}" type="presOf" srcId="{53D610A7-B956-41A5-94EA-E1F2832B976E}" destId="{2DC72AB3-EE14-4D93-A8A6-599CDA0D67EC}" srcOrd="0" destOrd="1" presId="urn:microsoft.com/office/officeart/2005/8/layout/chevron2"/>
    <dgm:cxn modelId="{DD2D78B0-48D2-4D46-A823-1EDE87D43A97}" srcId="{7BC9F8F0-CBFA-41AF-9EFC-AC8DF5EF42A0}" destId="{CEA8F74B-D6F4-4E66-8076-8876FE8E568E}" srcOrd="1" destOrd="0" parTransId="{88F4CBBB-D2C9-4AF1-BF1E-047071D41A0D}" sibTransId="{BBB19BF5-C9E5-4409-A42C-1138C2FD16D1}"/>
    <dgm:cxn modelId="{4AE89FC2-9839-4851-992A-AA107A89F2DB}" type="presOf" srcId="{50880F25-ED1C-4A67-9488-7C54FD00B8E9}" destId="{2DC72AB3-EE14-4D93-A8A6-599CDA0D67EC}" srcOrd="0" destOrd="3" presId="urn:microsoft.com/office/officeart/2005/8/layout/chevron2"/>
    <dgm:cxn modelId="{15D165C5-9F14-4F7F-AA86-3EB317587BF5}" type="presOf" srcId="{B0C6818F-0B95-4DB4-BAF4-68CD020CCD6B}" destId="{2DC72AB3-EE14-4D93-A8A6-599CDA0D67EC}" srcOrd="0" destOrd="2" presId="urn:microsoft.com/office/officeart/2005/8/layout/chevron2"/>
    <dgm:cxn modelId="{24239BCB-37BE-420F-B0F3-2955852FBC77}" srcId="{A3F64577-FAA1-4A40-B456-01A4FED4A801}" destId="{0AE30ED1-053E-4228-A30F-39A10665CF84}" srcOrd="1" destOrd="0" parTransId="{F727DC93-D563-4515-BC3F-81C5CE6398C4}" sibTransId="{9E1AB445-41DF-4807-B54F-F2D010700D47}"/>
    <dgm:cxn modelId="{2729A9CB-4E3E-48AA-9161-0B8EDD905EB2}" type="presOf" srcId="{92DD3CFA-15D1-45B6-BCFD-034416E7B374}" destId="{3DD495D7-6337-430C-8EC5-04163C8CDAF3}" srcOrd="0" destOrd="0" presId="urn:microsoft.com/office/officeart/2005/8/layout/chevron2"/>
    <dgm:cxn modelId="{CB4AD7CB-B059-474B-A56F-F1DDCF81B795}" srcId="{7BC9F8F0-CBFA-41AF-9EFC-AC8DF5EF42A0}" destId="{016BC571-69D1-4A08-90DB-DA4A67A512D8}" srcOrd="0" destOrd="0" parTransId="{271D76EE-B093-449B-BDDC-C952BE92506D}" sibTransId="{CA9CEC6C-7E0A-4CAC-9825-42CCDCDFDB4B}"/>
    <dgm:cxn modelId="{7FBCCACD-502F-4B2C-9239-85996F30CCAF}" type="presOf" srcId="{0AE30ED1-053E-4228-A30F-39A10665CF84}" destId="{3DD495D7-6337-430C-8EC5-04163C8CDAF3}" srcOrd="0" destOrd="1" presId="urn:microsoft.com/office/officeart/2005/8/layout/chevron2"/>
    <dgm:cxn modelId="{9ACD92CE-89DE-4A66-BDF2-1B6C4A85BDD3}" srcId="{7BC9F8F0-CBFA-41AF-9EFC-AC8DF5EF42A0}" destId="{A3F64577-FAA1-4A40-B456-01A4FED4A801}" srcOrd="2" destOrd="0" parTransId="{32FCA0F1-1F9E-4E33-B654-F61D0AA06EC1}" sibTransId="{ACECCC46-A67E-4110-9508-95149DEB34EA}"/>
    <dgm:cxn modelId="{53A28AE7-7545-4EEF-AB8F-FD3389477812}" type="presOf" srcId="{016BC571-69D1-4A08-90DB-DA4A67A512D8}" destId="{46AAEE2C-553A-4502-AF70-B91FBD064736}" srcOrd="0" destOrd="0" presId="urn:microsoft.com/office/officeart/2005/8/layout/chevron2"/>
    <dgm:cxn modelId="{70E7B1F6-F873-4832-8EA1-3CCF55B3F60E}" type="presOf" srcId="{A3F64577-FAA1-4A40-B456-01A4FED4A801}" destId="{38B1C88D-95CA-4B65-9D06-EB39E5064583}" srcOrd="0" destOrd="0" presId="urn:microsoft.com/office/officeart/2005/8/layout/chevron2"/>
    <dgm:cxn modelId="{428DF480-FCF0-4E1E-9B17-3E36A257A3DF}" type="presParOf" srcId="{2C67624C-46BA-40B7-8016-09B431F075D2}" destId="{E76EB473-9377-473B-8B07-E3D1E5005E8F}" srcOrd="0" destOrd="0" presId="urn:microsoft.com/office/officeart/2005/8/layout/chevron2"/>
    <dgm:cxn modelId="{B3AD01AF-82AE-48BD-923D-1F891160BA62}" type="presParOf" srcId="{E76EB473-9377-473B-8B07-E3D1E5005E8F}" destId="{46AAEE2C-553A-4502-AF70-B91FBD064736}" srcOrd="0" destOrd="0" presId="urn:microsoft.com/office/officeart/2005/8/layout/chevron2"/>
    <dgm:cxn modelId="{3571EB6C-8345-4024-8060-850586DD792A}" type="presParOf" srcId="{E76EB473-9377-473B-8B07-E3D1E5005E8F}" destId="{219653F3-B3A2-45AB-9E09-535C5EF0411A}" srcOrd="1" destOrd="0" presId="urn:microsoft.com/office/officeart/2005/8/layout/chevron2"/>
    <dgm:cxn modelId="{FC12F0FF-A357-4453-8197-CCFDFE6203F7}" type="presParOf" srcId="{2C67624C-46BA-40B7-8016-09B431F075D2}" destId="{D7BE25A0-1792-4FDD-85D2-32D3B42E6DC2}" srcOrd="1" destOrd="0" presId="urn:microsoft.com/office/officeart/2005/8/layout/chevron2"/>
    <dgm:cxn modelId="{0687046C-F877-457C-86CD-98622D505456}" type="presParOf" srcId="{2C67624C-46BA-40B7-8016-09B431F075D2}" destId="{EF977B77-05D5-4E0B-97D3-AD490F1FCB57}" srcOrd="2" destOrd="0" presId="urn:microsoft.com/office/officeart/2005/8/layout/chevron2"/>
    <dgm:cxn modelId="{4E257629-6F20-4EF2-9BF5-C59A2530C835}" type="presParOf" srcId="{EF977B77-05D5-4E0B-97D3-AD490F1FCB57}" destId="{8CFC4A99-8D55-4111-95AE-D7A3A97DD1F7}" srcOrd="0" destOrd="0" presId="urn:microsoft.com/office/officeart/2005/8/layout/chevron2"/>
    <dgm:cxn modelId="{245303E9-B739-468D-9A4A-0EEA2E371957}" type="presParOf" srcId="{EF977B77-05D5-4E0B-97D3-AD490F1FCB57}" destId="{2DC72AB3-EE14-4D93-A8A6-599CDA0D67EC}" srcOrd="1" destOrd="0" presId="urn:microsoft.com/office/officeart/2005/8/layout/chevron2"/>
    <dgm:cxn modelId="{F9567CA6-4989-4D34-9F54-37CC1417E794}" type="presParOf" srcId="{2C67624C-46BA-40B7-8016-09B431F075D2}" destId="{67C1AA42-3188-4677-A4ED-9C0DC8826BE1}" srcOrd="3" destOrd="0" presId="urn:microsoft.com/office/officeart/2005/8/layout/chevron2"/>
    <dgm:cxn modelId="{88202966-28E2-42F0-BA23-E2558929DD33}" type="presParOf" srcId="{2C67624C-46BA-40B7-8016-09B431F075D2}" destId="{D1B8C52F-7DC8-4077-9396-75880C815FD2}" srcOrd="4" destOrd="0" presId="urn:microsoft.com/office/officeart/2005/8/layout/chevron2"/>
    <dgm:cxn modelId="{5F8CFF53-BD43-4D87-A385-8FECFF63316E}" type="presParOf" srcId="{D1B8C52F-7DC8-4077-9396-75880C815FD2}" destId="{38B1C88D-95CA-4B65-9D06-EB39E5064583}" srcOrd="0" destOrd="0" presId="urn:microsoft.com/office/officeart/2005/8/layout/chevron2"/>
    <dgm:cxn modelId="{2FD5DA21-AA43-45A6-B6FD-FEB09A1F5C33}" type="presParOf" srcId="{D1B8C52F-7DC8-4077-9396-75880C815FD2}" destId="{3DD495D7-6337-430C-8EC5-04163C8CDA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EE2C-553A-4502-AF70-B91FBD064736}">
      <dsp:nvSpPr>
        <dsp:cNvPr id="0" name=""/>
        <dsp:cNvSpPr/>
      </dsp:nvSpPr>
      <dsp:spPr>
        <a:xfrm rot="5400000">
          <a:off x="-292891" y="293920"/>
          <a:ext cx="1952611" cy="13668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</a:p>
      </dsp:txBody>
      <dsp:txXfrm rot="-5400000">
        <a:off x="2" y="684442"/>
        <a:ext cx="1366827" cy="585784"/>
      </dsp:txXfrm>
    </dsp:sp>
    <dsp:sp modelId="{219653F3-B3A2-45AB-9E09-535C5EF0411A}">
      <dsp:nvSpPr>
        <dsp:cNvPr id="0" name=""/>
        <dsp:cNvSpPr/>
      </dsp:nvSpPr>
      <dsp:spPr>
        <a:xfrm rot="5400000">
          <a:off x="4006648" y="-263879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</a:t>
          </a:r>
        </a:p>
      </dsp:txBody>
      <dsp:txXfrm rot="-5400000">
        <a:off x="1366828" y="62986"/>
        <a:ext cx="6486882" cy="1145283"/>
      </dsp:txXfrm>
    </dsp:sp>
    <dsp:sp modelId="{8CFC4A99-8D55-4111-95AE-D7A3A97DD1F7}">
      <dsp:nvSpPr>
        <dsp:cNvPr id="0" name=""/>
        <dsp:cNvSpPr/>
      </dsp:nvSpPr>
      <dsp:spPr>
        <a:xfrm rot="5400000">
          <a:off x="-292891" y="2055591"/>
          <a:ext cx="1952611" cy="13668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 rot="-5400000">
        <a:off x="2" y="2446113"/>
        <a:ext cx="1366827" cy="585784"/>
      </dsp:txXfrm>
    </dsp:sp>
    <dsp:sp modelId="{2DC72AB3-EE14-4D93-A8A6-599CDA0D67EC}">
      <dsp:nvSpPr>
        <dsp:cNvPr id="0" name=""/>
        <dsp:cNvSpPr/>
      </dsp:nvSpPr>
      <dsp:spPr>
        <a:xfrm rot="5400000">
          <a:off x="4006648" y="-87712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Setup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Caching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 rot="-5400000">
        <a:off x="1366828" y="1824656"/>
        <a:ext cx="6486882" cy="1145283"/>
      </dsp:txXfrm>
    </dsp:sp>
    <dsp:sp modelId="{38B1C88D-95CA-4B65-9D06-EB39E5064583}">
      <dsp:nvSpPr>
        <dsp:cNvPr id="0" name=""/>
        <dsp:cNvSpPr/>
      </dsp:nvSpPr>
      <dsp:spPr>
        <a:xfrm rot="5400000">
          <a:off x="-292891" y="3817262"/>
          <a:ext cx="1952611" cy="13668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</a:t>
          </a:r>
        </a:p>
      </dsp:txBody>
      <dsp:txXfrm rot="-5400000">
        <a:off x="2" y="4207784"/>
        <a:ext cx="1366827" cy="585784"/>
      </dsp:txXfrm>
    </dsp:sp>
    <dsp:sp modelId="{3DD495D7-6337-430C-8EC5-04163C8CDAF3}">
      <dsp:nvSpPr>
        <dsp:cNvPr id="0" name=""/>
        <dsp:cNvSpPr/>
      </dsp:nvSpPr>
      <dsp:spPr>
        <a:xfrm rot="5400000">
          <a:off x="4006648" y="884549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Apollo Link (networking)</a:t>
          </a:r>
        </a:p>
      </dsp:txBody>
      <dsp:txXfrm rot="-5400000">
        <a:off x="1366828" y="3586327"/>
        <a:ext cx="6486882" cy="11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5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3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apollo-client-2-0-beyond-graphql-apis-888807b53af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DB3-FE6E-4F1F-B347-C62A67B0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Apollo Client</a:t>
            </a:r>
            <a:br>
              <a:rPr lang="en-US" dirty="0"/>
            </a:br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297C-47D9-4B02-A7D7-10067EBA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Dang Tuan Vu</a:t>
            </a:r>
          </a:p>
        </p:txBody>
      </p:sp>
    </p:spTree>
    <p:extLst>
      <p:ext uri="{BB962C8B-B14F-4D97-AF65-F5344CB8AC3E}">
        <p14:creationId xmlns:p14="http://schemas.microsoft.com/office/powerpoint/2010/main" val="13540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26E-2CF5-4D3B-9BBE-FA0A43A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20061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9E8C1-280C-4A6E-B956-E776D978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FE9D2-9C7E-497C-90C4-E6199C7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784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42B43-98D9-453D-A45B-66E847A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714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42B43-98D9-453D-A45B-66E847A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20F265-CBA2-42F2-9472-74696863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821413"/>
              </p:ext>
            </p:extLst>
          </p:nvPr>
        </p:nvGraphicFramePr>
        <p:xfrm>
          <a:off x="2611807" y="805342"/>
          <a:ext cx="7915667" cy="54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0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E5F1F-CB25-443A-81F5-03C8578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325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Structure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12629E-A935-445B-961A-E7AE9B258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38" y="1742245"/>
            <a:ext cx="7110870" cy="39973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AABBF9-28EF-445F-B6BA-412BFC5C77A9}"/>
              </a:ext>
            </a:extLst>
          </p:cNvPr>
          <p:cNvSpPr txBox="1"/>
          <p:nvPr/>
        </p:nvSpPr>
        <p:spPr>
          <a:xfrm>
            <a:off x="1862356" y="5947795"/>
            <a:ext cx="870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https://blog.apollographql.com/apollo-client-2-0-beyond-graphql-apis-888807b53afe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99F-C745-4639-A99D-C3B46F7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EBC-4F35-4E57-A0D7-B3CA697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Javascript</a:t>
            </a:r>
          </a:p>
          <a:p>
            <a:r>
              <a:rPr lang="en-US" dirty="0"/>
              <a:t>ReactJS</a:t>
            </a:r>
          </a:p>
          <a:p>
            <a:r>
              <a:rPr lang="en-US" dirty="0"/>
              <a:t>GraphQL</a:t>
            </a:r>
          </a:p>
          <a:p>
            <a:r>
              <a:rPr lang="en-US" dirty="0"/>
              <a:t>MySQL &amp; SQL (Optional)</a:t>
            </a:r>
          </a:p>
        </p:txBody>
      </p:sp>
    </p:spTree>
    <p:extLst>
      <p:ext uri="{BB962C8B-B14F-4D97-AF65-F5344CB8AC3E}">
        <p14:creationId xmlns:p14="http://schemas.microsoft.com/office/powerpoint/2010/main" val="284094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6F2-C62A-4ABF-A1DC-1818653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5568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9E8C1-280C-4A6E-B956-E776D978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Create a ReactJS app</a:t>
            </a:r>
          </a:p>
          <a:p>
            <a:r>
              <a:rPr lang="en-US" dirty="0"/>
              <a:t>Install required components</a:t>
            </a:r>
          </a:p>
          <a:p>
            <a:pPr lvl="1"/>
            <a:r>
              <a:rPr lang="en-US" dirty="0"/>
              <a:t>Apollo-boost: Package containing everything you need to set up Apollo Client.</a:t>
            </a:r>
          </a:p>
          <a:p>
            <a:pPr lvl="1"/>
            <a:r>
              <a:rPr lang="en-US" dirty="0"/>
              <a:t>@apollo/react-hooks: React hooks-based view layer integration.</a:t>
            </a:r>
          </a:p>
          <a:p>
            <a:pPr lvl="1"/>
            <a:r>
              <a:rPr lang="en-US" dirty="0"/>
              <a:t>GraphQL: Package to parse your GraphQL queries.</a:t>
            </a:r>
          </a:p>
          <a:p>
            <a:r>
              <a:rPr lang="en-US" dirty="0"/>
              <a:t>Optional components:</a:t>
            </a:r>
          </a:p>
          <a:p>
            <a:pPr lvl="1"/>
            <a:r>
              <a:rPr lang="en-US" dirty="0"/>
              <a:t>Apollo-Link and et al: control flow of GraphQL requests and fetching GraphQL results, e.g. using automatic persisted queries</a:t>
            </a:r>
          </a:p>
        </p:txBody>
      </p:sp>
    </p:spTree>
    <p:extLst>
      <p:ext uri="{BB962C8B-B14F-4D97-AF65-F5344CB8AC3E}">
        <p14:creationId xmlns:p14="http://schemas.microsoft.com/office/powerpoint/2010/main" val="202808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6C4-FB3F-4304-8C4F-49F37285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ADB9-860C-49CF-9362-BE4EB4E0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123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MS Shell Dlg 2</vt:lpstr>
      <vt:lpstr>Wingdings</vt:lpstr>
      <vt:lpstr>Wingdings 3</vt:lpstr>
      <vt:lpstr>Madison</vt:lpstr>
      <vt:lpstr>Office Theme</vt:lpstr>
      <vt:lpstr>Apollo Client React</vt:lpstr>
      <vt:lpstr>PowerPoint Presentation</vt:lpstr>
      <vt:lpstr>START</vt:lpstr>
      <vt:lpstr>Start – Structure</vt:lpstr>
      <vt:lpstr>Start – Requirements</vt:lpstr>
      <vt:lpstr>DEVELOPMENT</vt:lpstr>
      <vt:lpstr>Development – Setup</vt:lpstr>
      <vt:lpstr>PowerPoint Presentation</vt:lpstr>
      <vt:lpstr>PowerPoint Presentation</vt:lpstr>
      <vt:lpstr>PRODUCTION</vt:lpstr>
      <vt:lpstr>PowerPoint Presentation</vt:lpstr>
      <vt:lpstr>END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Server</dc:title>
  <dc:creator>Tuan Vu Dang</dc:creator>
  <cp:lastModifiedBy>Tuan Vu Dang</cp:lastModifiedBy>
  <cp:revision>137</cp:revision>
  <dcterms:created xsi:type="dcterms:W3CDTF">2020-04-07T09:49:12Z</dcterms:created>
  <dcterms:modified xsi:type="dcterms:W3CDTF">2020-04-13T02:56:24Z</dcterms:modified>
</cp:coreProperties>
</file>