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302" r:id="rId6"/>
    <p:sldId id="259" r:id="rId7"/>
    <p:sldId id="260" r:id="rId8"/>
    <p:sldId id="303" r:id="rId9"/>
    <p:sldId id="306" r:id="rId10"/>
    <p:sldId id="307" r:id="rId11"/>
    <p:sldId id="269" r:id="rId12"/>
    <p:sldId id="305" r:id="rId13"/>
    <p:sldId id="261" r:id="rId14"/>
    <p:sldId id="27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Setup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Apollo Link (networking)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Caching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  <dgm:t>
        <a:bodyPr/>
        <a:lstStyle/>
        <a:p>
          <a:endParaRPr lang="en-US"/>
        </a:p>
      </dgm:t>
    </dgm:pt>
    <dgm:pt modelId="{EF5D984F-1682-4BFD-85D8-C171D67457C5}" type="sibTrans" cxnId="{82718662-186A-4187-A5EA-145F59AC286A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2" destOrd="0" parTransId="{C2F83E0F-8AAB-426C-A0A6-2A5A741B4FA6}" sibTransId="{5AEA4585-A410-4EC2-966B-8A275359C272}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2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1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1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Setup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Apollo Link (networking)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apollo-client-2-0-beyond-graphql-apis-888807b53af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Client</a:t>
            </a:r>
            <a:br>
              <a:rPr lang="en-US" dirty="0"/>
            </a:br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82141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2629E-A935-445B-961A-E7AE9B25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38" y="1742245"/>
            <a:ext cx="7110870" cy="3997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ABBF9-28EF-445F-B6BA-412BFC5C77A9}"/>
              </a:ext>
            </a:extLst>
          </p:cNvPr>
          <p:cNvSpPr txBox="1"/>
          <p:nvPr/>
        </p:nvSpPr>
        <p:spPr>
          <a:xfrm>
            <a:off x="1862356" y="5947795"/>
            <a:ext cx="870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https://blog.apollographql.com/apollo-client-2-0-beyond-graphql-apis-888807b53afe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Create a ReactJS app</a:t>
            </a:r>
          </a:p>
          <a:p>
            <a:r>
              <a:rPr lang="en-US" dirty="0"/>
              <a:t>Install required components</a:t>
            </a:r>
          </a:p>
          <a:p>
            <a:pPr lvl="1"/>
            <a:r>
              <a:rPr lang="en-US" dirty="0"/>
              <a:t>Apollo-boost: Package containing everything you need to set up Apollo Client.</a:t>
            </a:r>
          </a:p>
          <a:p>
            <a:pPr lvl="1"/>
            <a:r>
              <a:rPr lang="en-US" dirty="0"/>
              <a:t>@apollo/react-hooks: React hooks-based view layer integration.</a:t>
            </a:r>
          </a:p>
          <a:p>
            <a:pPr lvl="1"/>
            <a:r>
              <a:rPr lang="en-US" dirty="0"/>
              <a:t>GraphQL: Package to parse your GraphQL queries.</a:t>
            </a:r>
          </a:p>
          <a:p>
            <a:r>
              <a:rPr lang="en-US" dirty="0"/>
              <a:t>Optional components:</a:t>
            </a:r>
          </a:p>
          <a:p>
            <a:pPr lvl="1"/>
            <a:r>
              <a:rPr lang="en-US" dirty="0"/>
              <a:t>Apollo-Link and et al: control flow of GraphQL requests and fetching GraphQL results, e.g. using automatic persisted queries</a:t>
            </a:r>
          </a:p>
        </p:txBody>
      </p:sp>
    </p:spTree>
    <p:extLst>
      <p:ext uri="{BB962C8B-B14F-4D97-AF65-F5344CB8AC3E}">
        <p14:creationId xmlns:p14="http://schemas.microsoft.com/office/powerpoint/2010/main" val="20280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6C4-FB3F-4304-8C4F-49F3728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ADB9-860C-49CF-9362-BE4EB4E0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123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Office Theme</vt:lpstr>
      <vt:lpstr>Apollo Client React</vt:lpstr>
      <vt:lpstr>PowerPoint Presentation</vt:lpstr>
      <vt:lpstr>START</vt:lpstr>
      <vt:lpstr>Start – Structure</vt:lpstr>
      <vt:lpstr>Start – Requirements</vt:lpstr>
      <vt:lpstr>DEVELOPMENT</vt:lpstr>
      <vt:lpstr>Development – Setup</vt:lpstr>
      <vt:lpstr>PowerPoint Presentation</vt:lpstr>
      <vt:lpstr>PowerPoint Presentation</vt:lpstr>
      <vt:lpstr>PRODUCTION</vt:lpstr>
      <vt:lpstr>PowerPoint Presentation</vt:lpstr>
      <vt:lpstr>END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137</cp:revision>
  <dcterms:created xsi:type="dcterms:W3CDTF">2020-04-07T09:49:12Z</dcterms:created>
  <dcterms:modified xsi:type="dcterms:W3CDTF">2020-04-13T02:56:41Z</dcterms:modified>
</cp:coreProperties>
</file>