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63" r:id="rId6"/>
    <p:sldId id="259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1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C9F8F0-CBFA-41AF-9EFC-AC8DF5EF42A0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6BC571-69D1-4A08-90DB-DA4A67A512D8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271D76EE-B093-449B-BDDC-C952BE92506D}" type="parTrans" cxnId="{CB4AD7CB-B059-474B-A56F-F1DDCF81B795}">
      <dgm:prSet/>
      <dgm:spPr/>
      <dgm:t>
        <a:bodyPr/>
        <a:lstStyle/>
        <a:p>
          <a:endParaRPr lang="en-US"/>
        </a:p>
      </dgm:t>
    </dgm:pt>
    <dgm:pt modelId="{CA9CEC6C-7E0A-4CAC-9825-42CCDCDFDB4B}" type="sibTrans" cxnId="{CB4AD7CB-B059-474B-A56F-F1DDCF81B795}">
      <dgm:prSet/>
      <dgm:spPr/>
      <dgm:t>
        <a:bodyPr/>
        <a:lstStyle/>
        <a:p>
          <a:endParaRPr lang="en-US"/>
        </a:p>
      </dgm:t>
    </dgm:pt>
    <dgm:pt modelId="{6E3C447A-C5C9-41C6-859A-9A1D39556790}">
      <dgm:prSet phldrT="[Text]"/>
      <dgm:spPr/>
      <dgm:t>
        <a:bodyPr/>
        <a:lstStyle/>
        <a:p>
          <a:r>
            <a:rPr lang="en-US" dirty="0"/>
            <a:t>Sample application</a:t>
          </a:r>
        </a:p>
      </dgm:t>
    </dgm:pt>
    <dgm:pt modelId="{B8C96E69-C9D3-4C11-BF6E-A7F2AB5414D8}" type="parTrans" cxnId="{5564564D-4F29-4BCE-BEB1-E24C3D64FBA4}">
      <dgm:prSet/>
      <dgm:spPr/>
      <dgm:t>
        <a:bodyPr/>
        <a:lstStyle/>
        <a:p>
          <a:endParaRPr lang="en-US"/>
        </a:p>
      </dgm:t>
    </dgm:pt>
    <dgm:pt modelId="{21F5D34C-3310-44BF-8A86-C593A63BA872}" type="sibTrans" cxnId="{5564564D-4F29-4BCE-BEB1-E24C3D64FBA4}">
      <dgm:prSet/>
      <dgm:spPr/>
      <dgm:t>
        <a:bodyPr/>
        <a:lstStyle/>
        <a:p>
          <a:endParaRPr lang="en-US"/>
        </a:p>
      </dgm:t>
    </dgm:pt>
    <dgm:pt modelId="{0A4E8E05-3244-435C-BCF0-08DDE18C5A30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D8F8FF97-6F5D-4763-9255-9319BA36657C}" type="parTrans" cxnId="{52AF542B-5BBD-41DA-AB63-6E1193B0E8F3}">
      <dgm:prSet/>
      <dgm:spPr/>
      <dgm:t>
        <a:bodyPr/>
        <a:lstStyle/>
        <a:p>
          <a:endParaRPr lang="en-US"/>
        </a:p>
      </dgm:t>
    </dgm:pt>
    <dgm:pt modelId="{30BF11B0-BFF9-41B7-B63F-518CB8006B14}" type="sibTrans" cxnId="{52AF542B-5BBD-41DA-AB63-6E1193B0E8F3}">
      <dgm:prSet/>
      <dgm:spPr/>
      <dgm:t>
        <a:bodyPr/>
        <a:lstStyle/>
        <a:p>
          <a:endParaRPr lang="en-US"/>
        </a:p>
      </dgm:t>
    </dgm:pt>
    <dgm:pt modelId="{CEA8F74B-D6F4-4E66-8076-8876FE8E568E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88F4CBBB-D2C9-4AF1-BF1E-047071D41A0D}" type="parTrans" cxnId="{DD2D78B0-48D2-4D46-A823-1EDE87D43A97}">
      <dgm:prSet/>
      <dgm:spPr/>
      <dgm:t>
        <a:bodyPr/>
        <a:lstStyle/>
        <a:p>
          <a:endParaRPr lang="en-US"/>
        </a:p>
      </dgm:t>
    </dgm:pt>
    <dgm:pt modelId="{BBB19BF5-C9E5-4409-A42C-1138C2FD16D1}" type="sibTrans" cxnId="{DD2D78B0-48D2-4D46-A823-1EDE87D43A97}">
      <dgm:prSet/>
      <dgm:spPr/>
      <dgm:t>
        <a:bodyPr/>
        <a:lstStyle/>
        <a:p>
          <a:endParaRPr lang="en-US"/>
        </a:p>
      </dgm:t>
    </dgm:pt>
    <dgm:pt modelId="{BDE9F06A-A7D7-4939-8BFF-73C30A214B4A}">
      <dgm:prSet phldrT="[Text]"/>
      <dgm:spPr/>
      <dgm:t>
        <a:bodyPr/>
        <a:lstStyle/>
        <a:p>
          <a:r>
            <a:rPr lang="en-US" dirty="0"/>
            <a:t>Schema</a:t>
          </a:r>
        </a:p>
      </dgm:t>
    </dgm:pt>
    <dgm:pt modelId="{32313B6F-EC97-461E-93B8-3E1B4551483B}" type="parTrans" cxnId="{607A1C74-0C8E-484E-8AC6-C5AC3E931E00}">
      <dgm:prSet/>
      <dgm:spPr/>
      <dgm:t>
        <a:bodyPr/>
        <a:lstStyle/>
        <a:p>
          <a:endParaRPr lang="en-US"/>
        </a:p>
      </dgm:t>
    </dgm:pt>
    <dgm:pt modelId="{9F9447CA-2DB3-44AA-99B7-27114160DAE5}" type="sibTrans" cxnId="{607A1C74-0C8E-484E-8AC6-C5AC3E931E00}">
      <dgm:prSet/>
      <dgm:spPr/>
      <dgm:t>
        <a:bodyPr/>
        <a:lstStyle/>
        <a:p>
          <a:endParaRPr lang="en-US"/>
        </a:p>
      </dgm:t>
    </dgm:pt>
    <dgm:pt modelId="{53D610A7-B956-41A5-94EA-E1F2832B976E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92DD94FD-9E83-4293-881C-7F71E757BE9D}" type="parTrans" cxnId="{95C1C96E-0BC0-4E28-82FB-C38B455225A9}">
      <dgm:prSet/>
      <dgm:spPr/>
      <dgm:t>
        <a:bodyPr/>
        <a:lstStyle/>
        <a:p>
          <a:endParaRPr lang="en-US"/>
        </a:p>
      </dgm:t>
    </dgm:pt>
    <dgm:pt modelId="{8BE2AE0E-1D84-4DA7-BC90-AE980DDC18F1}" type="sibTrans" cxnId="{95C1C96E-0BC0-4E28-82FB-C38B455225A9}">
      <dgm:prSet/>
      <dgm:spPr/>
      <dgm:t>
        <a:bodyPr/>
        <a:lstStyle/>
        <a:p>
          <a:endParaRPr lang="en-US"/>
        </a:p>
      </dgm:t>
    </dgm:pt>
    <dgm:pt modelId="{A3F64577-FAA1-4A40-B456-01A4FED4A801}">
      <dgm:prSet phldrT="[Text]"/>
      <dgm:spPr/>
      <dgm:t>
        <a:bodyPr/>
        <a:lstStyle/>
        <a:p>
          <a:r>
            <a:rPr lang="en-US" dirty="0"/>
            <a:t>Production</a:t>
          </a:r>
        </a:p>
      </dgm:t>
    </dgm:pt>
    <dgm:pt modelId="{32FCA0F1-1F9E-4E33-B654-F61D0AA06EC1}" type="parTrans" cxnId="{9ACD92CE-89DE-4A66-BDF2-1B6C4A85BDD3}">
      <dgm:prSet/>
      <dgm:spPr/>
      <dgm:t>
        <a:bodyPr/>
        <a:lstStyle/>
        <a:p>
          <a:endParaRPr lang="en-US"/>
        </a:p>
      </dgm:t>
    </dgm:pt>
    <dgm:pt modelId="{ACECCC46-A67E-4110-9508-95149DEB34EA}" type="sibTrans" cxnId="{9ACD92CE-89DE-4A66-BDF2-1B6C4A85BDD3}">
      <dgm:prSet/>
      <dgm:spPr/>
      <dgm:t>
        <a:bodyPr/>
        <a:lstStyle/>
        <a:p>
          <a:endParaRPr lang="en-US"/>
        </a:p>
      </dgm:t>
    </dgm:pt>
    <dgm:pt modelId="{0AE30ED1-053E-4228-A30F-39A10665CF84}">
      <dgm:prSet phldrT="[Text]"/>
      <dgm:spPr/>
      <dgm:t>
        <a:bodyPr/>
        <a:lstStyle/>
        <a:p>
          <a:r>
            <a:rPr lang="en-US" dirty="0"/>
            <a:t>Integration</a:t>
          </a:r>
        </a:p>
      </dgm:t>
    </dgm:pt>
    <dgm:pt modelId="{F727DC93-D563-4515-BC3F-81C5CE6398C4}" type="parTrans" cxnId="{24239BCB-37BE-420F-B0F3-2955852FBC77}">
      <dgm:prSet/>
      <dgm:spPr/>
      <dgm:t>
        <a:bodyPr/>
        <a:lstStyle/>
        <a:p>
          <a:endParaRPr lang="en-US"/>
        </a:p>
      </dgm:t>
    </dgm:pt>
    <dgm:pt modelId="{9E1AB445-41DF-4807-B54F-F2D010700D47}" type="sibTrans" cxnId="{24239BCB-37BE-420F-B0F3-2955852FBC77}">
      <dgm:prSet/>
      <dgm:spPr/>
      <dgm:t>
        <a:bodyPr/>
        <a:lstStyle/>
        <a:p>
          <a:endParaRPr lang="en-US"/>
        </a:p>
      </dgm:t>
    </dgm:pt>
    <dgm:pt modelId="{07EBAFC4-8784-44A8-96C6-21F663138C95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2F83E0F-8AAB-426C-A0A6-2A5A741B4FA6}" type="parTrans" cxnId="{B3CE1236-8F28-47C6-813D-5C19F80566EA}">
      <dgm:prSet/>
      <dgm:spPr/>
      <dgm:t>
        <a:bodyPr/>
        <a:lstStyle/>
        <a:p>
          <a:endParaRPr lang="en-US"/>
        </a:p>
      </dgm:t>
    </dgm:pt>
    <dgm:pt modelId="{5AEA4585-A410-4EC2-966B-8A275359C272}" type="sibTrans" cxnId="{B3CE1236-8F28-47C6-813D-5C19F80566EA}">
      <dgm:prSet/>
      <dgm:spPr/>
      <dgm:t>
        <a:bodyPr/>
        <a:lstStyle/>
        <a:p>
          <a:endParaRPr lang="en-US"/>
        </a:p>
      </dgm:t>
    </dgm:pt>
    <dgm:pt modelId="{B0C6818F-0B95-4DB4-BAF4-68CD020CCD6B}">
      <dgm:prSet phldrT="[Text]"/>
      <dgm:spPr/>
      <dgm:t>
        <a:bodyPr/>
        <a:lstStyle/>
        <a:p>
          <a:r>
            <a:rPr lang="en-US" dirty="0"/>
            <a:t>Federation</a:t>
          </a:r>
        </a:p>
      </dgm:t>
    </dgm:pt>
    <dgm:pt modelId="{ECDBE2AC-1B4C-478A-BA51-D54F8FFB3544}" type="parTrans" cxnId="{41F63B6E-3DA5-4EE2-AEAF-3E9B7EC7B2AD}">
      <dgm:prSet/>
      <dgm:spPr/>
      <dgm:t>
        <a:bodyPr/>
        <a:lstStyle/>
        <a:p>
          <a:endParaRPr lang="en-US"/>
        </a:p>
      </dgm:t>
    </dgm:pt>
    <dgm:pt modelId="{8C7F26CB-3C27-48EC-B5C5-6DD08FB44FA0}" type="sibTrans" cxnId="{41F63B6E-3DA5-4EE2-AEAF-3E9B7EC7B2AD}">
      <dgm:prSet/>
      <dgm:spPr/>
      <dgm:t>
        <a:bodyPr/>
        <a:lstStyle/>
        <a:p>
          <a:endParaRPr lang="en-US"/>
        </a:p>
      </dgm:t>
    </dgm:pt>
    <dgm:pt modelId="{50880F25-ED1C-4A67-9488-7C54FD00B8E9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07E635E6-FC99-40A7-B4EC-2C5826129583}" type="parTrans" cxnId="{211EEE6A-690E-42B2-B28B-4FA88BF0B0B7}">
      <dgm:prSet/>
      <dgm:spPr/>
      <dgm:t>
        <a:bodyPr/>
        <a:lstStyle/>
        <a:p>
          <a:endParaRPr lang="en-US"/>
        </a:p>
      </dgm:t>
    </dgm:pt>
    <dgm:pt modelId="{4072FE62-BD75-4E9B-BA2B-7E75679D199E}" type="sibTrans" cxnId="{211EEE6A-690E-42B2-B28B-4FA88BF0B0B7}">
      <dgm:prSet/>
      <dgm:spPr/>
      <dgm:t>
        <a:bodyPr/>
        <a:lstStyle/>
        <a:p>
          <a:endParaRPr lang="en-US"/>
        </a:p>
      </dgm:t>
    </dgm:pt>
    <dgm:pt modelId="{92DD3CFA-15D1-45B6-BCFD-034416E7B374}">
      <dgm:prSet phldrT="[Text]"/>
      <dgm:spPr/>
      <dgm:t>
        <a:bodyPr/>
        <a:lstStyle/>
        <a:p>
          <a:r>
            <a:rPr lang="en-US" dirty="0"/>
            <a:t>Performance</a:t>
          </a:r>
        </a:p>
      </dgm:t>
    </dgm:pt>
    <dgm:pt modelId="{63AD1185-FAB4-4839-9077-FB3B9D2C0FD7}" type="parTrans" cxnId="{E9142350-4AE4-4FCD-87A5-C0128A6B8307}">
      <dgm:prSet/>
      <dgm:spPr/>
      <dgm:t>
        <a:bodyPr/>
        <a:lstStyle/>
        <a:p>
          <a:endParaRPr lang="en-US"/>
        </a:p>
      </dgm:t>
    </dgm:pt>
    <dgm:pt modelId="{AE7457CD-C0DA-46CC-93E5-BA7644977F67}" type="sibTrans" cxnId="{E9142350-4AE4-4FCD-87A5-C0128A6B8307}">
      <dgm:prSet/>
      <dgm:spPr/>
      <dgm:t>
        <a:bodyPr/>
        <a:lstStyle/>
        <a:p>
          <a:endParaRPr lang="en-US"/>
        </a:p>
      </dgm:t>
    </dgm:pt>
    <dgm:pt modelId="{0BDB1117-9D24-4025-BE86-E6893BFDCE4A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AA6CCF6A-6036-4177-A88C-F9AA8C689855}" type="parTrans" cxnId="{AC8D686E-6A2B-4721-BAE3-52402C27397F}">
      <dgm:prSet/>
      <dgm:spPr/>
      <dgm:t>
        <a:bodyPr/>
        <a:lstStyle/>
        <a:p>
          <a:endParaRPr lang="en-US"/>
        </a:p>
      </dgm:t>
    </dgm:pt>
    <dgm:pt modelId="{709EE20E-CC24-4F27-A01C-4C01848FCCE0}" type="sibTrans" cxnId="{AC8D686E-6A2B-4721-BAE3-52402C27397F}">
      <dgm:prSet/>
      <dgm:spPr/>
      <dgm:t>
        <a:bodyPr/>
        <a:lstStyle/>
        <a:p>
          <a:endParaRPr lang="en-US"/>
        </a:p>
      </dgm:t>
    </dgm:pt>
    <dgm:pt modelId="{2C67624C-46BA-40B7-8016-09B431F075D2}" type="pres">
      <dgm:prSet presAssocID="{7BC9F8F0-CBFA-41AF-9EFC-AC8DF5EF42A0}" presName="linearFlow" presStyleCnt="0">
        <dgm:presLayoutVars>
          <dgm:dir/>
          <dgm:animLvl val="lvl"/>
          <dgm:resizeHandles val="exact"/>
        </dgm:presLayoutVars>
      </dgm:prSet>
      <dgm:spPr/>
    </dgm:pt>
    <dgm:pt modelId="{E76EB473-9377-473B-8B07-E3D1E5005E8F}" type="pres">
      <dgm:prSet presAssocID="{016BC571-69D1-4A08-90DB-DA4A67A512D8}" presName="composite" presStyleCnt="0"/>
      <dgm:spPr/>
    </dgm:pt>
    <dgm:pt modelId="{46AAEE2C-553A-4502-AF70-B91FBD064736}" type="pres">
      <dgm:prSet presAssocID="{016BC571-69D1-4A08-90DB-DA4A67A512D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19653F3-B3A2-45AB-9E09-535C5EF0411A}" type="pres">
      <dgm:prSet presAssocID="{016BC571-69D1-4A08-90DB-DA4A67A512D8}" presName="descendantText" presStyleLbl="alignAcc1" presStyleIdx="0" presStyleCnt="3">
        <dgm:presLayoutVars>
          <dgm:bulletEnabled val="1"/>
        </dgm:presLayoutVars>
      </dgm:prSet>
      <dgm:spPr/>
    </dgm:pt>
    <dgm:pt modelId="{D7BE25A0-1792-4FDD-85D2-32D3B42E6DC2}" type="pres">
      <dgm:prSet presAssocID="{CA9CEC6C-7E0A-4CAC-9825-42CCDCDFDB4B}" presName="sp" presStyleCnt="0"/>
      <dgm:spPr/>
    </dgm:pt>
    <dgm:pt modelId="{EF977B77-05D5-4E0B-97D3-AD490F1FCB57}" type="pres">
      <dgm:prSet presAssocID="{CEA8F74B-D6F4-4E66-8076-8876FE8E568E}" presName="composite" presStyleCnt="0"/>
      <dgm:spPr/>
    </dgm:pt>
    <dgm:pt modelId="{8CFC4A99-8D55-4111-95AE-D7A3A97DD1F7}" type="pres">
      <dgm:prSet presAssocID="{CEA8F74B-D6F4-4E66-8076-8876FE8E568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DC72AB3-EE14-4D93-A8A6-599CDA0D67EC}" type="pres">
      <dgm:prSet presAssocID="{CEA8F74B-D6F4-4E66-8076-8876FE8E568E}" presName="descendantText" presStyleLbl="alignAcc1" presStyleIdx="1" presStyleCnt="3">
        <dgm:presLayoutVars>
          <dgm:bulletEnabled val="1"/>
        </dgm:presLayoutVars>
      </dgm:prSet>
      <dgm:spPr/>
    </dgm:pt>
    <dgm:pt modelId="{67C1AA42-3188-4677-A4ED-9C0DC8826BE1}" type="pres">
      <dgm:prSet presAssocID="{BBB19BF5-C9E5-4409-A42C-1138C2FD16D1}" presName="sp" presStyleCnt="0"/>
      <dgm:spPr/>
    </dgm:pt>
    <dgm:pt modelId="{D1B8C52F-7DC8-4077-9396-75880C815FD2}" type="pres">
      <dgm:prSet presAssocID="{A3F64577-FAA1-4A40-B456-01A4FED4A801}" presName="composite" presStyleCnt="0"/>
      <dgm:spPr/>
    </dgm:pt>
    <dgm:pt modelId="{38B1C88D-95CA-4B65-9D06-EB39E5064583}" type="pres">
      <dgm:prSet presAssocID="{A3F64577-FAA1-4A40-B456-01A4FED4A80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DD495D7-6337-430C-8EC5-04163C8CDAF3}" type="pres">
      <dgm:prSet presAssocID="{A3F64577-FAA1-4A40-B456-01A4FED4A80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96D221B-8A67-491E-BEC5-69138612E980}" type="presOf" srcId="{CEA8F74B-D6F4-4E66-8076-8876FE8E568E}" destId="{8CFC4A99-8D55-4111-95AE-D7A3A97DD1F7}" srcOrd="0" destOrd="0" presId="urn:microsoft.com/office/officeart/2005/8/layout/chevron2"/>
    <dgm:cxn modelId="{52AF542B-5BBD-41DA-AB63-6E1193B0E8F3}" srcId="{016BC571-69D1-4A08-90DB-DA4A67A512D8}" destId="{0A4E8E05-3244-435C-BCF0-08DDE18C5A30}" srcOrd="1" destOrd="0" parTransId="{D8F8FF97-6F5D-4763-9255-9319BA36657C}" sibTransId="{30BF11B0-BFF9-41B7-B63F-518CB8006B14}"/>
    <dgm:cxn modelId="{B3CE1236-8F28-47C6-813D-5C19F80566EA}" srcId="{A3F64577-FAA1-4A40-B456-01A4FED4A801}" destId="{07EBAFC4-8784-44A8-96C6-21F663138C95}" srcOrd="3" destOrd="0" parTransId="{C2F83E0F-8AAB-426C-A0A6-2A5A741B4FA6}" sibTransId="{5AEA4585-A410-4EC2-966B-8A275359C272}"/>
    <dgm:cxn modelId="{40EF6240-C1C0-4D9B-8AB2-7476AFBF6CCE}" type="presOf" srcId="{0BDB1117-9D24-4025-BE86-E6893BFDCE4A}" destId="{3DD495D7-6337-430C-8EC5-04163C8CDAF3}" srcOrd="0" destOrd="1" presId="urn:microsoft.com/office/officeart/2005/8/layout/chevron2"/>
    <dgm:cxn modelId="{7726A35B-C83F-4F46-BB83-CC928FB383A3}" type="presOf" srcId="{7BC9F8F0-CBFA-41AF-9EFC-AC8DF5EF42A0}" destId="{2C67624C-46BA-40B7-8016-09B431F075D2}" srcOrd="0" destOrd="0" presId="urn:microsoft.com/office/officeart/2005/8/layout/chevron2"/>
    <dgm:cxn modelId="{2353C841-E38A-4C71-B671-48FA3329F609}" type="presOf" srcId="{0A4E8E05-3244-435C-BCF0-08DDE18C5A30}" destId="{219653F3-B3A2-45AB-9E09-535C5EF0411A}" srcOrd="0" destOrd="1" presId="urn:microsoft.com/office/officeart/2005/8/layout/chevron2"/>
    <dgm:cxn modelId="{211EEE6A-690E-42B2-B28B-4FA88BF0B0B7}" srcId="{CEA8F74B-D6F4-4E66-8076-8876FE8E568E}" destId="{50880F25-ED1C-4A67-9488-7C54FD00B8E9}" srcOrd="3" destOrd="0" parTransId="{07E635E6-FC99-40A7-B4EC-2C5826129583}" sibTransId="{4072FE62-BD75-4E9B-BA2B-7E75679D199E}"/>
    <dgm:cxn modelId="{5564564D-4F29-4BCE-BEB1-E24C3D64FBA4}" srcId="{016BC571-69D1-4A08-90DB-DA4A67A512D8}" destId="{6E3C447A-C5C9-41C6-859A-9A1D39556790}" srcOrd="0" destOrd="0" parTransId="{B8C96E69-C9D3-4C11-BF6E-A7F2AB5414D8}" sibTransId="{21F5D34C-3310-44BF-8A86-C593A63BA872}"/>
    <dgm:cxn modelId="{41F63B6E-3DA5-4EE2-AEAF-3E9B7EC7B2AD}" srcId="{CEA8F74B-D6F4-4E66-8076-8876FE8E568E}" destId="{B0C6818F-0B95-4DB4-BAF4-68CD020CCD6B}" srcOrd="2" destOrd="0" parTransId="{ECDBE2AC-1B4C-478A-BA51-D54F8FFB3544}" sibTransId="{8C7F26CB-3C27-48EC-B5C5-6DD08FB44FA0}"/>
    <dgm:cxn modelId="{AC8D686E-6A2B-4721-BAE3-52402C27397F}" srcId="{A3F64577-FAA1-4A40-B456-01A4FED4A801}" destId="{0BDB1117-9D24-4025-BE86-E6893BFDCE4A}" srcOrd="1" destOrd="0" parTransId="{AA6CCF6A-6036-4177-A88C-F9AA8C689855}" sibTransId="{709EE20E-CC24-4F27-A01C-4C01848FCCE0}"/>
    <dgm:cxn modelId="{95C1C96E-0BC0-4E28-82FB-C38B455225A9}" srcId="{CEA8F74B-D6F4-4E66-8076-8876FE8E568E}" destId="{53D610A7-B956-41A5-94EA-E1F2832B976E}" srcOrd="1" destOrd="0" parTransId="{92DD94FD-9E83-4293-881C-7F71E757BE9D}" sibTransId="{8BE2AE0E-1D84-4DA7-BC90-AE980DDC18F1}"/>
    <dgm:cxn modelId="{E9142350-4AE4-4FCD-87A5-C0128A6B8307}" srcId="{A3F64577-FAA1-4A40-B456-01A4FED4A801}" destId="{92DD3CFA-15D1-45B6-BCFD-034416E7B374}" srcOrd="0" destOrd="0" parTransId="{63AD1185-FAB4-4839-9077-FB3B9D2C0FD7}" sibTransId="{AE7457CD-C0DA-46CC-93E5-BA7644977F67}"/>
    <dgm:cxn modelId="{C6582750-13E9-402A-87CF-EEF0C7C51E60}" type="presOf" srcId="{07EBAFC4-8784-44A8-96C6-21F663138C95}" destId="{3DD495D7-6337-430C-8EC5-04163C8CDAF3}" srcOrd="0" destOrd="3" presId="urn:microsoft.com/office/officeart/2005/8/layout/chevron2"/>
    <dgm:cxn modelId="{BBB09450-4D02-44C0-936C-B41FE96C30E3}" type="presOf" srcId="{BDE9F06A-A7D7-4939-8BFF-73C30A214B4A}" destId="{2DC72AB3-EE14-4D93-A8A6-599CDA0D67EC}" srcOrd="0" destOrd="0" presId="urn:microsoft.com/office/officeart/2005/8/layout/chevron2"/>
    <dgm:cxn modelId="{607A1C74-0C8E-484E-8AC6-C5AC3E931E00}" srcId="{CEA8F74B-D6F4-4E66-8076-8876FE8E568E}" destId="{BDE9F06A-A7D7-4939-8BFF-73C30A214B4A}" srcOrd="0" destOrd="0" parTransId="{32313B6F-EC97-461E-93B8-3E1B4551483B}" sibTransId="{9F9447CA-2DB3-44AA-99B7-27114160DAE5}"/>
    <dgm:cxn modelId="{BC367FAD-6CFE-4F8E-8EDF-9CED79094345}" type="presOf" srcId="{53D610A7-B956-41A5-94EA-E1F2832B976E}" destId="{2DC72AB3-EE14-4D93-A8A6-599CDA0D67EC}" srcOrd="0" destOrd="1" presId="urn:microsoft.com/office/officeart/2005/8/layout/chevron2"/>
    <dgm:cxn modelId="{DD2D78B0-48D2-4D46-A823-1EDE87D43A97}" srcId="{7BC9F8F0-CBFA-41AF-9EFC-AC8DF5EF42A0}" destId="{CEA8F74B-D6F4-4E66-8076-8876FE8E568E}" srcOrd="1" destOrd="0" parTransId="{88F4CBBB-D2C9-4AF1-BF1E-047071D41A0D}" sibTransId="{BBB19BF5-C9E5-4409-A42C-1138C2FD16D1}"/>
    <dgm:cxn modelId="{4AE89FC2-9839-4851-992A-AA107A89F2DB}" type="presOf" srcId="{50880F25-ED1C-4A67-9488-7C54FD00B8E9}" destId="{2DC72AB3-EE14-4D93-A8A6-599CDA0D67EC}" srcOrd="0" destOrd="3" presId="urn:microsoft.com/office/officeart/2005/8/layout/chevron2"/>
    <dgm:cxn modelId="{15D165C5-9F14-4F7F-AA86-3EB317587BF5}" type="presOf" srcId="{B0C6818F-0B95-4DB4-BAF4-68CD020CCD6B}" destId="{2DC72AB3-EE14-4D93-A8A6-599CDA0D67EC}" srcOrd="0" destOrd="2" presId="urn:microsoft.com/office/officeart/2005/8/layout/chevron2"/>
    <dgm:cxn modelId="{24239BCB-37BE-420F-B0F3-2955852FBC77}" srcId="{A3F64577-FAA1-4A40-B456-01A4FED4A801}" destId="{0AE30ED1-053E-4228-A30F-39A10665CF84}" srcOrd="2" destOrd="0" parTransId="{F727DC93-D563-4515-BC3F-81C5CE6398C4}" sibTransId="{9E1AB445-41DF-4807-B54F-F2D010700D47}"/>
    <dgm:cxn modelId="{2729A9CB-4E3E-48AA-9161-0B8EDD905EB2}" type="presOf" srcId="{92DD3CFA-15D1-45B6-BCFD-034416E7B374}" destId="{3DD495D7-6337-430C-8EC5-04163C8CDAF3}" srcOrd="0" destOrd="0" presId="urn:microsoft.com/office/officeart/2005/8/layout/chevron2"/>
    <dgm:cxn modelId="{CB4AD7CB-B059-474B-A56F-F1DDCF81B795}" srcId="{7BC9F8F0-CBFA-41AF-9EFC-AC8DF5EF42A0}" destId="{016BC571-69D1-4A08-90DB-DA4A67A512D8}" srcOrd="0" destOrd="0" parTransId="{271D76EE-B093-449B-BDDC-C952BE92506D}" sibTransId="{CA9CEC6C-7E0A-4CAC-9825-42CCDCDFDB4B}"/>
    <dgm:cxn modelId="{7FBCCACD-502F-4B2C-9239-85996F30CCAF}" type="presOf" srcId="{0AE30ED1-053E-4228-A30F-39A10665CF84}" destId="{3DD495D7-6337-430C-8EC5-04163C8CDAF3}" srcOrd="0" destOrd="2" presId="urn:microsoft.com/office/officeart/2005/8/layout/chevron2"/>
    <dgm:cxn modelId="{9ACD92CE-89DE-4A66-BDF2-1B6C4A85BDD3}" srcId="{7BC9F8F0-CBFA-41AF-9EFC-AC8DF5EF42A0}" destId="{A3F64577-FAA1-4A40-B456-01A4FED4A801}" srcOrd="2" destOrd="0" parTransId="{32FCA0F1-1F9E-4E33-B654-F61D0AA06EC1}" sibTransId="{ACECCC46-A67E-4110-9508-95149DEB34EA}"/>
    <dgm:cxn modelId="{53A28AE7-7545-4EEF-AB8F-FD3389477812}" type="presOf" srcId="{016BC571-69D1-4A08-90DB-DA4A67A512D8}" destId="{46AAEE2C-553A-4502-AF70-B91FBD064736}" srcOrd="0" destOrd="0" presId="urn:microsoft.com/office/officeart/2005/8/layout/chevron2"/>
    <dgm:cxn modelId="{70E7B1F6-F873-4832-8EA1-3CCF55B3F60E}" type="presOf" srcId="{A3F64577-FAA1-4A40-B456-01A4FED4A801}" destId="{38B1C88D-95CA-4B65-9D06-EB39E5064583}" srcOrd="0" destOrd="0" presId="urn:microsoft.com/office/officeart/2005/8/layout/chevron2"/>
    <dgm:cxn modelId="{919B02FF-A665-4510-812A-99C90E0C9AF2}" type="presOf" srcId="{6E3C447A-C5C9-41C6-859A-9A1D39556790}" destId="{219653F3-B3A2-45AB-9E09-535C5EF0411A}" srcOrd="0" destOrd="0" presId="urn:microsoft.com/office/officeart/2005/8/layout/chevron2"/>
    <dgm:cxn modelId="{428DF480-FCF0-4E1E-9B17-3E36A257A3DF}" type="presParOf" srcId="{2C67624C-46BA-40B7-8016-09B431F075D2}" destId="{E76EB473-9377-473B-8B07-E3D1E5005E8F}" srcOrd="0" destOrd="0" presId="urn:microsoft.com/office/officeart/2005/8/layout/chevron2"/>
    <dgm:cxn modelId="{B3AD01AF-82AE-48BD-923D-1F891160BA62}" type="presParOf" srcId="{E76EB473-9377-473B-8B07-E3D1E5005E8F}" destId="{46AAEE2C-553A-4502-AF70-B91FBD064736}" srcOrd="0" destOrd="0" presId="urn:microsoft.com/office/officeart/2005/8/layout/chevron2"/>
    <dgm:cxn modelId="{3571EB6C-8345-4024-8060-850586DD792A}" type="presParOf" srcId="{E76EB473-9377-473B-8B07-E3D1E5005E8F}" destId="{219653F3-B3A2-45AB-9E09-535C5EF0411A}" srcOrd="1" destOrd="0" presId="urn:microsoft.com/office/officeart/2005/8/layout/chevron2"/>
    <dgm:cxn modelId="{FC12F0FF-A357-4453-8197-CCFDFE6203F7}" type="presParOf" srcId="{2C67624C-46BA-40B7-8016-09B431F075D2}" destId="{D7BE25A0-1792-4FDD-85D2-32D3B42E6DC2}" srcOrd="1" destOrd="0" presId="urn:microsoft.com/office/officeart/2005/8/layout/chevron2"/>
    <dgm:cxn modelId="{0687046C-F877-457C-86CD-98622D505456}" type="presParOf" srcId="{2C67624C-46BA-40B7-8016-09B431F075D2}" destId="{EF977B77-05D5-4E0B-97D3-AD490F1FCB57}" srcOrd="2" destOrd="0" presId="urn:microsoft.com/office/officeart/2005/8/layout/chevron2"/>
    <dgm:cxn modelId="{4E257629-6F20-4EF2-9BF5-C59A2530C835}" type="presParOf" srcId="{EF977B77-05D5-4E0B-97D3-AD490F1FCB57}" destId="{8CFC4A99-8D55-4111-95AE-D7A3A97DD1F7}" srcOrd="0" destOrd="0" presId="urn:microsoft.com/office/officeart/2005/8/layout/chevron2"/>
    <dgm:cxn modelId="{245303E9-B739-468D-9A4A-0EEA2E371957}" type="presParOf" srcId="{EF977B77-05D5-4E0B-97D3-AD490F1FCB57}" destId="{2DC72AB3-EE14-4D93-A8A6-599CDA0D67EC}" srcOrd="1" destOrd="0" presId="urn:microsoft.com/office/officeart/2005/8/layout/chevron2"/>
    <dgm:cxn modelId="{F9567CA6-4989-4D34-9F54-37CC1417E794}" type="presParOf" srcId="{2C67624C-46BA-40B7-8016-09B431F075D2}" destId="{67C1AA42-3188-4677-A4ED-9C0DC8826BE1}" srcOrd="3" destOrd="0" presId="urn:microsoft.com/office/officeart/2005/8/layout/chevron2"/>
    <dgm:cxn modelId="{88202966-28E2-42F0-BA23-E2558929DD33}" type="presParOf" srcId="{2C67624C-46BA-40B7-8016-09B431F075D2}" destId="{D1B8C52F-7DC8-4077-9396-75880C815FD2}" srcOrd="4" destOrd="0" presId="urn:microsoft.com/office/officeart/2005/8/layout/chevron2"/>
    <dgm:cxn modelId="{5F8CFF53-BD43-4D87-A385-8FECFF63316E}" type="presParOf" srcId="{D1B8C52F-7DC8-4077-9396-75880C815FD2}" destId="{38B1C88D-95CA-4B65-9D06-EB39E5064583}" srcOrd="0" destOrd="0" presId="urn:microsoft.com/office/officeart/2005/8/layout/chevron2"/>
    <dgm:cxn modelId="{2FD5DA21-AA43-45A6-B6FD-FEB09A1F5C33}" type="presParOf" srcId="{D1B8C52F-7DC8-4077-9396-75880C815FD2}" destId="{3DD495D7-6337-430C-8EC5-04163C8CDA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AEE2C-553A-4502-AF70-B91FBD064736}">
      <dsp:nvSpPr>
        <dsp:cNvPr id="0" name=""/>
        <dsp:cNvSpPr/>
      </dsp:nvSpPr>
      <dsp:spPr>
        <a:xfrm rot="5400000">
          <a:off x="-292891" y="293920"/>
          <a:ext cx="1952611" cy="136682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Start</a:t>
          </a:r>
        </a:p>
      </dsp:txBody>
      <dsp:txXfrm rot="-5400000">
        <a:off x="2" y="684442"/>
        <a:ext cx="1366827" cy="585784"/>
      </dsp:txXfrm>
    </dsp:sp>
    <dsp:sp modelId="{219653F3-B3A2-45AB-9E09-535C5EF0411A}">
      <dsp:nvSpPr>
        <dsp:cNvPr id="0" name=""/>
        <dsp:cNvSpPr/>
      </dsp:nvSpPr>
      <dsp:spPr>
        <a:xfrm rot="5400000">
          <a:off x="4006648" y="-2638791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Sample application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Requirements</a:t>
          </a:r>
        </a:p>
      </dsp:txBody>
      <dsp:txXfrm rot="-5400000">
        <a:off x="1366828" y="62986"/>
        <a:ext cx="6486882" cy="1145283"/>
      </dsp:txXfrm>
    </dsp:sp>
    <dsp:sp modelId="{8CFC4A99-8D55-4111-95AE-D7A3A97DD1F7}">
      <dsp:nvSpPr>
        <dsp:cNvPr id="0" name=""/>
        <dsp:cNvSpPr/>
      </dsp:nvSpPr>
      <dsp:spPr>
        <a:xfrm rot="5400000">
          <a:off x="-292891" y="2055591"/>
          <a:ext cx="1952611" cy="136682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</dsp:txBody>
      <dsp:txXfrm rot="-5400000">
        <a:off x="2" y="2446113"/>
        <a:ext cx="1366827" cy="585784"/>
      </dsp:txXfrm>
    </dsp:sp>
    <dsp:sp modelId="{2DC72AB3-EE14-4D93-A8A6-599CDA0D67EC}">
      <dsp:nvSpPr>
        <dsp:cNvPr id="0" name=""/>
        <dsp:cNvSpPr/>
      </dsp:nvSpPr>
      <dsp:spPr>
        <a:xfrm rot="5400000">
          <a:off x="4006648" y="-877121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Schema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Federation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Testing</a:t>
          </a:r>
        </a:p>
      </dsp:txBody>
      <dsp:txXfrm rot="-5400000">
        <a:off x="1366828" y="1824656"/>
        <a:ext cx="6486882" cy="1145283"/>
      </dsp:txXfrm>
    </dsp:sp>
    <dsp:sp modelId="{38B1C88D-95CA-4B65-9D06-EB39E5064583}">
      <dsp:nvSpPr>
        <dsp:cNvPr id="0" name=""/>
        <dsp:cNvSpPr/>
      </dsp:nvSpPr>
      <dsp:spPr>
        <a:xfrm rot="5400000">
          <a:off x="-292891" y="3817262"/>
          <a:ext cx="1952611" cy="136682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Production</a:t>
          </a:r>
        </a:p>
      </dsp:txBody>
      <dsp:txXfrm rot="-5400000">
        <a:off x="2" y="4207784"/>
        <a:ext cx="1366827" cy="585784"/>
      </dsp:txXfrm>
    </dsp:sp>
    <dsp:sp modelId="{3DD495D7-6337-430C-8EC5-04163C8CDAF3}">
      <dsp:nvSpPr>
        <dsp:cNvPr id="0" name=""/>
        <dsp:cNvSpPr/>
      </dsp:nvSpPr>
      <dsp:spPr>
        <a:xfrm rot="5400000">
          <a:off x="4006648" y="884549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Performance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Security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Integration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Deployment</a:t>
          </a:r>
        </a:p>
      </dsp:txBody>
      <dsp:txXfrm rot="-5400000">
        <a:off x="1366828" y="3586327"/>
        <a:ext cx="6486882" cy="1145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6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7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1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1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1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7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6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4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0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670AB43-4AB1-4719-A1BC-54CEDAA9A9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431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llographql.com/docs/apollo-server/getting-started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llographql.com/docs/apollo-server/getting-starte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0DB3-FE6E-4F1F-B347-C62A67B0D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Apollo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C297C-47D9-4B02-A7D7-10067EBA4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Dang Tuan Vu</a:t>
            </a:r>
          </a:p>
        </p:txBody>
      </p:sp>
    </p:spTree>
    <p:extLst>
      <p:ext uri="{BB962C8B-B14F-4D97-AF65-F5344CB8AC3E}">
        <p14:creationId xmlns:p14="http://schemas.microsoft.com/office/powerpoint/2010/main" val="135407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7163-C1B0-45D4-85C8-5C6CE29E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553E-1021-40AD-B964-83A91E1C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9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AC72-4DE4-41DD-8F5F-B3078EBA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A7E9D-A65B-4683-A930-C834B197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1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B26E-2CF5-4D3B-9BBE-FA0A43A8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4200618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C8A-A21C-4810-9420-08C0381C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05A5-1AA7-428F-ABFB-3A7AAD68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6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75CE-15E7-4979-8E90-EBEC7D2F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7E32-9DBF-404E-9B00-A9A0A0FB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7A1F-8172-4C97-8F3D-0CF7DE4A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1F6A-793F-4AB8-A2DC-0FBE9C33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49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2CD1-C1C5-4644-87BD-77B74AB2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DD2C-228B-4281-9175-C7890F66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9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FE9D2-9C7E-497C-90C4-E6199C7C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5784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59CD79B-13FF-4DE6-AF06-77B560C6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C20F265-CBA2-42F2-9472-74696863D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179573"/>
              </p:ext>
            </p:extLst>
          </p:nvPr>
        </p:nvGraphicFramePr>
        <p:xfrm>
          <a:off x="2611807" y="805342"/>
          <a:ext cx="7915667" cy="5478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806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E5F1F-CB25-443A-81F5-03C8578F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03250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75A8-DA02-4243-9A46-74AC7DD0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Sample Application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E75CA2-71A8-48B9-BB8C-85B27C901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82" y="1357707"/>
            <a:ext cx="4068661" cy="54154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C4B95C-A950-40DE-9C48-245DA436CA9D}"/>
              </a:ext>
            </a:extLst>
          </p:cNvPr>
          <p:cNvSpPr txBox="1"/>
          <p:nvPr/>
        </p:nvSpPr>
        <p:spPr>
          <a:xfrm>
            <a:off x="6375633" y="1885285"/>
            <a:ext cx="419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https://www.apollographql.com/docs/apollo-server/getting-started/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1890-C183-4817-85D9-E1A43F86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Sample Application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2DE04D-6D2A-45FA-903A-B3F38D76C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79" y="2036641"/>
            <a:ext cx="7796212" cy="27847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CE806-F1BE-4592-A9B5-05A31994A191}"/>
              </a:ext>
            </a:extLst>
          </p:cNvPr>
          <p:cNvSpPr txBox="1"/>
          <p:nvPr/>
        </p:nvSpPr>
        <p:spPr>
          <a:xfrm>
            <a:off x="6375633" y="5588279"/>
            <a:ext cx="419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https://www.apollographql.com/docs/apollo-server/getting-started/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1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199F-C745-4639-A99D-C3B46F79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FEBC-4F35-4E57-A0D7-B3CA697C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NodeJS</a:t>
            </a:r>
          </a:p>
          <a:p>
            <a:r>
              <a:rPr lang="en-US" dirty="0"/>
              <a:t>GraphQL</a:t>
            </a:r>
          </a:p>
          <a:p>
            <a:r>
              <a:rPr lang="en-US" dirty="0"/>
              <a:t>MySQL &amp; SQL (Optional)</a:t>
            </a:r>
          </a:p>
        </p:txBody>
      </p:sp>
    </p:spTree>
    <p:extLst>
      <p:ext uri="{BB962C8B-B14F-4D97-AF65-F5344CB8AC3E}">
        <p14:creationId xmlns:p14="http://schemas.microsoft.com/office/powerpoint/2010/main" val="284094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26F2-C62A-4ABF-A1DC-18186537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55685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4467-0F6E-46E0-9DBB-22EEB506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63D4-53B8-469F-B3AD-3B8DFA4F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6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E23-935E-4C3D-8845-A30E054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053C-DFC9-44D9-B435-D3E7D8DF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38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99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MS Shell Dlg 2</vt:lpstr>
      <vt:lpstr>Wingdings</vt:lpstr>
      <vt:lpstr>Wingdings 3</vt:lpstr>
      <vt:lpstr>Madison</vt:lpstr>
      <vt:lpstr>Apollo Server</vt:lpstr>
      <vt:lpstr>PowerPoint Presentation</vt:lpstr>
      <vt:lpstr>START</vt:lpstr>
      <vt:lpstr>Start – Sample Application</vt:lpstr>
      <vt:lpstr>Start – Sample Application</vt:lpstr>
      <vt:lpstr>Start – Requirements</vt:lpstr>
      <vt:lpstr>DEVELOPMENT</vt:lpstr>
      <vt:lpstr>Development – Schema</vt:lpstr>
      <vt:lpstr>Development – Data</vt:lpstr>
      <vt:lpstr>Development – Federation</vt:lpstr>
      <vt:lpstr>Development – Testing</vt:lpstr>
      <vt:lpstr>PRODUCTION</vt:lpstr>
      <vt:lpstr>Production – Performance</vt:lpstr>
      <vt:lpstr>Production – Security</vt:lpstr>
      <vt:lpstr>Production – Integration</vt:lpstr>
      <vt:lpstr>Production – Deployment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Apollo Server</dc:title>
  <dc:creator>Tuan Vu Dang</dc:creator>
  <cp:lastModifiedBy>Tuan Vu Dang</cp:lastModifiedBy>
  <cp:revision>15</cp:revision>
  <dcterms:created xsi:type="dcterms:W3CDTF">2020-04-07T09:49:12Z</dcterms:created>
  <dcterms:modified xsi:type="dcterms:W3CDTF">2020-04-08T00:48:13Z</dcterms:modified>
</cp:coreProperties>
</file>