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2" r:id="rId5"/>
    <p:sldId id="264" r:id="rId6"/>
    <p:sldId id="263" r:id="rId7"/>
    <p:sldId id="259" r:id="rId8"/>
    <p:sldId id="260" r:id="rId9"/>
    <p:sldId id="27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61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Vu Dang" initials="TVD" lastIdx="1" clrIdx="0">
    <p:extLst>
      <p:ext uri="{19B8F6BF-5375-455C-9EA6-DF929625EA0E}">
        <p15:presenceInfo xmlns:p15="http://schemas.microsoft.com/office/powerpoint/2012/main" userId="965a9fbad5799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09:22:04.884" idx="1">
    <p:pos x="-7" y="-153"/>
    <p:text>Before development, let's create a target API server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6E3C447A-C5C9-41C6-859A-9A1D39556790}">
      <dgm:prSet phldrT="[Text]"/>
      <dgm:spPr/>
      <dgm:t>
        <a:bodyPr/>
        <a:lstStyle/>
        <a:p>
          <a:r>
            <a:rPr lang="en-US" dirty="0"/>
            <a:t>Sample application</a:t>
          </a:r>
        </a:p>
      </dgm:t>
    </dgm:pt>
    <dgm:pt modelId="{B8C96E69-C9D3-4C11-BF6E-A7F2AB5414D8}" type="parTrans" cxnId="{5564564D-4F29-4BCE-BEB1-E24C3D64FBA4}">
      <dgm:prSet/>
      <dgm:spPr/>
      <dgm:t>
        <a:bodyPr/>
        <a:lstStyle/>
        <a:p>
          <a:endParaRPr lang="en-US"/>
        </a:p>
      </dgm:t>
    </dgm:pt>
    <dgm:pt modelId="{21F5D34C-3310-44BF-8A86-C593A63BA872}" type="sibTrans" cxnId="{5564564D-4F29-4BCE-BEB1-E24C3D64FBA4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Federation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0BDB1117-9D24-4025-BE86-E6893BFDCE4A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AA6CCF6A-6036-4177-A88C-F9AA8C689855}" type="parTrans" cxnId="{AC8D686E-6A2B-4721-BAE3-52402C27397F}">
      <dgm:prSet/>
      <dgm:spPr/>
      <dgm:t>
        <a:bodyPr/>
        <a:lstStyle/>
        <a:p>
          <a:endParaRPr lang="en-US"/>
        </a:p>
      </dgm:t>
    </dgm:pt>
    <dgm:pt modelId="{709EE20E-CC24-4F27-A01C-4C01848FCCE0}" type="sibTrans" cxnId="{AC8D686E-6A2B-4721-BAE3-52402C27397F}">
      <dgm:prSet/>
      <dgm:spPr/>
      <dgm:t>
        <a:bodyPr/>
        <a:lstStyle/>
        <a:p>
          <a:endParaRPr lang="en-US"/>
        </a:p>
      </dgm:t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1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3" destOrd="0" parTransId="{C2F83E0F-8AAB-426C-A0A6-2A5A741B4FA6}" sibTransId="{5AEA4585-A410-4EC2-966B-8A275359C272}"/>
    <dgm:cxn modelId="{40EF6240-C1C0-4D9B-8AB2-7476AFBF6CCE}" type="presOf" srcId="{0BDB1117-9D24-4025-BE86-E6893BFDCE4A}" destId="{3DD495D7-6337-430C-8EC5-04163C8CDAF3}" srcOrd="0" destOrd="1" presId="urn:microsoft.com/office/officeart/2005/8/layout/chevron2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1" presId="urn:microsoft.com/office/officeart/2005/8/layout/chevron2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5564564D-4F29-4BCE-BEB1-E24C3D64FBA4}" srcId="{016BC571-69D1-4A08-90DB-DA4A67A512D8}" destId="{6E3C447A-C5C9-41C6-859A-9A1D39556790}" srcOrd="0" destOrd="0" parTransId="{B8C96E69-C9D3-4C11-BF6E-A7F2AB5414D8}" sibTransId="{21F5D34C-3310-44BF-8A86-C593A63BA872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AC8D686E-6A2B-4721-BAE3-52402C27397F}" srcId="{A3F64577-FAA1-4A40-B456-01A4FED4A801}" destId="{0BDB1117-9D24-4025-BE86-E6893BFDCE4A}" srcOrd="1" destOrd="0" parTransId="{AA6CCF6A-6036-4177-A88C-F9AA8C689855}" sibTransId="{709EE20E-CC24-4F27-A01C-4C01848FCCE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3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2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2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919B02FF-A665-4510-812A-99C90E0C9AF2}" type="presOf" srcId="{6E3C447A-C5C9-41C6-859A-9A1D39556790}" destId="{219653F3-B3A2-45AB-9E09-535C5EF0411A}" srcOrd="0" destOrd="0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Sample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Schema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Federation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Deployment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B43-4AB1-4719-A1BC-54CEDAA9A9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4467-0F6E-46E0-9DBB-22EEB50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63D4-53B8-469F-B3AD-3B8DFA4F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6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C72-4DE4-41DD-8F5F-B3078EB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7E9D-A65B-4683-A930-C834B19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5CE-15E7-4979-8E90-EBEC7D2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E32-9DBF-404E-9B00-A9A0A0F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7A1F-8172-4C97-8F3D-0CF7DE4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1F6A-793F-4AB8-A2DC-0FBE9C3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2CD1-C1C5-4644-87BD-77B74AB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DD2C-228B-4281-9175-C7890F66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79573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2B43-98D9-453D-A45B-66E847A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714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DBC3F3-81E3-4D36-B689-D9E411BE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GraphQL vs 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87AB1F-08A1-4700-ABAE-FBBFFD3F1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72120"/>
              </p:ext>
            </p:extLst>
          </p:nvPr>
        </p:nvGraphicFramePr>
        <p:xfrm>
          <a:off x="838203" y="1871749"/>
          <a:ext cx="10515597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127">
                  <a:extLst>
                    <a:ext uri="{9D8B030D-6E8A-4147-A177-3AD203B41FA5}">
                      <a16:colId xmlns:a16="http://schemas.microsoft.com/office/drawing/2014/main" val="2209449700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2923326904"/>
                    </a:ext>
                  </a:extLst>
                </a:gridCol>
                <a:gridCol w="4712852">
                  <a:extLst>
                    <a:ext uri="{9D8B030D-6E8A-4147-A177-3AD203B41FA5}">
                      <a16:colId xmlns:a16="http://schemas.microsoft.com/office/drawing/2014/main" val="3403301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description of a resource is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determined</a:t>
                      </a:r>
                      <a:r>
                        <a:rPr lang="en-US" dirty="0"/>
                        <a:t> by its urls.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description in a resource is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determined</a:t>
                      </a:r>
                      <a:r>
                        <a:rPr lang="en-US" dirty="0"/>
                        <a:t> by its urls.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66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Recognition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21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 changes on client side despite the 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Flexibility on data structures and formats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9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only a single route.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retrieve multiple requests if need more than 1 object shapes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complicated for a simple application.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Over-fetching and under-fetching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2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10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FD06-E110-48CE-A7FA-F9C784BE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8A0D-965F-4C1F-9CB3-1A31BF0C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5A8-DA02-4243-9A46-74AC7DD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75CA2-71A8-48B9-BB8C-85B27C90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1357707"/>
            <a:ext cx="4068661" cy="5415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4B95C-A950-40DE-9C48-245DA436CA9D}"/>
              </a:ext>
            </a:extLst>
          </p:cNvPr>
          <p:cNvSpPr txBox="1"/>
          <p:nvPr/>
        </p:nvSpPr>
        <p:spPr>
          <a:xfrm>
            <a:off x="6375633" y="1885285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1890-C183-4817-85D9-E1A43F8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2DE04D-6D2A-45FA-903A-B3F38D76C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79" y="2036641"/>
            <a:ext cx="7796212" cy="2784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CE806-F1BE-4592-A9B5-05A31994A191}"/>
              </a:ext>
            </a:extLst>
          </p:cNvPr>
          <p:cNvSpPr txBox="1"/>
          <p:nvPr/>
        </p:nvSpPr>
        <p:spPr>
          <a:xfrm>
            <a:off x="6375633" y="5588279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29C5-5565-4ADC-8598-AC3DBAEA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A425-2977-42D6-9DDD-AEBA85BF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4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F758-1E8F-4E42-8ECA-8CCAD203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BBB9-94BA-40DE-BA70-D46ED319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9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177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MS Shell Dlg 2</vt:lpstr>
      <vt:lpstr>Wingdings</vt:lpstr>
      <vt:lpstr>Wingdings 3</vt:lpstr>
      <vt:lpstr>Madison</vt:lpstr>
      <vt:lpstr>Office Theme</vt:lpstr>
      <vt:lpstr>Apollo Server</vt:lpstr>
      <vt:lpstr>PowerPoint Presentation</vt:lpstr>
      <vt:lpstr>START</vt:lpstr>
      <vt:lpstr>Start – Sample Application</vt:lpstr>
      <vt:lpstr>Start – Sample Application</vt:lpstr>
      <vt:lpstr>Start – Requirements</vt:lpstr>
      <vt:lpstr>DEVELOPMENT</vt:lpstr>
      <vt:lpstr>Sample API Server</vt:lpstr>
      <vt:lpstr>PowerPoint Presentation</vt:lpstr>
      <vt:lpstr>Development – Schema</vt:lpstr>
      <vt:lpstr>Development – Data</vt:lpstr>
      <vt:lpstr>Development – Federation</vt:lpstr>
      <vt:lpstr>Development – Testing</vt:lpstr>
      <vt:lpstr>PRODUCTION</vt:lpstr>
      <vt:lpstr>Production – Performance</vt:lpstr>
      <vt:lpstr>Production – Security</vt:lpstr>
      <vt:lpstr>Production – Integration</vt:lpstr>
      <vt:lpstr>Production – Deployment</vt:lpstr>
      <vt:lpstr>END</vt:lpstr>
      <vt:lpstr>APPENDIX</vt:lpstr>
      <vt:lpstr>GraphQL vs 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29</cp:revision>
  <dcterms:created xsi:type="dcterms:W3CDTF">2020-04-07T09:49:12Z</dcterms:created>
  <dcterms:modified xsi:type="dcterms:W3CDTF">2020-04-09T11:08:36Z</dcterms:modified>
</cp:coreProperties>
</file>