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6E3C447A-C5C9-41C6-859A-9A1D39556790}">
      <dgm:prSet phldrT="[Text]"/>
      <dgm:spPr/>
      <dgm:t>
        <a:bodyPr/>
        <a:lstStyle/>
        <a:p>
          <a:r>
            <a:rPr lang="en-US" dirty="0"/>
            <a:t>Sample application</a:t>
          </a:r>
        </a:p>
      </dgm:t>
    </dgm:pt>
    <dgm:pt modelId="{B8C96E69-C9D3-4C11-BF6E-A7F2AB5414D8}" type="parTrans" cxnId="{5564564D-4F29-4BCE-BEB1-E24C3D64FBA4}">
      <dgm:prSet/>
      <dgm:spPr/>
      <dgm:t>
        <a:bodyPr/>
        <a:lstStyle/>
        <a:p>
          <a:endParaRPr lang="en-US"/>
        </a:p>
      </dgm:t>
    </dgm:pt>
    <dgm:pt modelId="{21F5D34C-3310-44BF-8A86-C593A63BA872}" type="sibTrans" cxnId="{5564564D-4F29-4BCE-BEB1-E24C3D64FBA4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Federation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0BDB1117-9D24-4025-BE86-E6893BFDCE4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AA6CCF6A-6036-4177-A88C-F9AA8C689855}" type="parTrans" cxnId="{AC8D686E-6A2B-4721-BAE3-52402C27397F}">
      <dgm:prSet/>
      <dgm:spPr/>
      <dgm:t>
        <a:bodyPr/>
        <a:lstStyle/>
        <a:p>
          <a:endParaRPr lang="en-US"/>
        </a:p>
      </dgm:t>
    </dgm:pt>
    <dgm:pt modelId="{709EE20E-CC24-4F27-A01C-4C01848FCCE0}" type="sibTrans" cxnId="{AC8D686E-6A2B-4721-BAE3-52402C27397F}">
      <dgm:prSet/>
      <dgm:spPr/>
      <dgm:t>
        <a:bodyPr/>
        <a:lstStyle/>
        <a:p>
          <a:endParaRPr lang="en-US"/>
        </a:p>
      </dgm:t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1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3" destOrd="0" parTransId="{C2F83E0F-8AAB-426C-A0A6-2A5A741B4FA6}" sibTransId="{5AEA4585-A410-4EC2-966B-8A275359C272}"/>
    <dgm:cxn modelId="{40EF6240-C1C0-4D9B-8AB2-7476AFBF6CCE}" type="presOf" srcId="{0BDB1117-9D24-4025-BE86-E6893BFDCE4A}" destId="{3DD495D7-6337-430C-8EC5-04163C8CDAF3}" srcOrd="0" destOrd="1" presId="urn:microsoft.com/office/officeart/2005/8/layout/chevron2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1" presId="urn:microsoft.com/office/officeart/2005/8/layout/chevron2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5564564D-4F29-4BCE-BEB1-E24C3D64FBA4}" srcId="{016BC571-69D1-4A08-90DB-DA4A67A512D8}" destId="{6E3C447A-C5C9-41C6-859A-9A1D39556790}" srcOrd="0" destOrd="0" parTransId="{B8C96E69-C9D3-4C11-BF6E-A7F2AB5414D8}" sibTransId="{21F5D34C-3310-44BF-8A86-C593A63BA872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AC8D686E-6A2B-4721-BAE3-52402C27397F}" srcId="{A3F64577-FAA1-4A40-B456-01A4FED4A801}" destId="{0BDB1117-9D24-4025-BE86-E6893BFDCE4A}" srcOrd="1" destOrd="0" parTransId="{AA6CCF6A-6036-4177-A88C-F9AA8C689855}" sibTransId="{709EE20E-CC24-4F27-A01C-4C01848FCCE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3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2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2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919B02FF-A665-4510-812A-99C90E0C9AF2}" type="presOf" srcId="{6E3C447A-C5C9-41C6-859A-9A1D39556790}" destId="{219653F3-B3A2-45AB-9E09-535C5EF0411A}" srcOrd="0" destOrd="0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Sample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Schema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Federation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Deployment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7E9D-A65B-4683-A930-C834B19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CD1-C1C5-4644-87BD-77B74AB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DD2C-228B-4281-9175-C7890F6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79573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5A8-DA02-4243-9A46-74AC7DD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5CA2-71A8-48B9-BB8C-85B27C90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357707"/>
            <a:ext cx="4068661" cy="5415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4B95C-A950-40DE-9C48-245DA436CA9D}"/>
              </a:ext>
            </a:extLst>
          </p:cNvPr>
          <p:cNvSpPr txBox="1"/>
          <p:nvPr/>
        </p:nvSpPr>
        <p:spPr>
          <a:xfrm>
            <a:off x="6375633" y="1885285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890-C183-4817-85D9-E1A43F8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2DE04D-6D2A-45FA-903A-B3F38D76C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79" y="2036641"/>
            <a:ext cx="7796212" cy="2784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E806-F1BE-4592-A9B5-05A31994A191}"/>
              </a:ext>
            </a:extLst>
          </p:cNvPr>
          <p:cNvSpPr txBox="1"/>
          <p:nvPr/>
        </p:nvSpPr>
        <p:spPr>
          <a:xfrm>
            <a:off x="6375633" y="5588279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8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99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Apollo Server</vt:lpstr>
      <vt:lpstr>PowerPoint Presentation</vt:lpstr>
      <vt:lpstr>START</vt:lpstr>
      <vt:lpstr>Start – Sample Application</vt:lpstr>
      <vt:lpstr>Start – Sample Application</vt:lpstr>
      <vt:lpstr>Start – Requirements</vt:lpstr>
      <vt:lpstr>DEVELOPMENT</vt:lpstr>
      <vt:lpstr>Development – Schema</vt:lpstr>
      <vt:lpstr>Development – Data</vt:lpstr>
      <vt:lpstr>Development – Federation</vt:lpstr>
      <vt:lpstr>Development – Testing</vt:lpstr>
      <vt:lpstr>PRODUCTION</vt:lpstr>
      <vt:lpstr>Production – Performance</vt:lpstr>
      <vt:lpstr>Production – Security</vt:lpstr>
      <vt:lpstr>Production – Integration</vt:lpstr>
      <vt:lpstr>Production – Deployment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15</cp:revision>
  <dcterms:created xsi:type="dcterms:W3CDTF">2020-04-07T09:49:12Z</dcterms:created>
  <dcterms:modified xsi:type="dcterms:W3CDTF">2020-04-08T10:36:51Z</dcterms:modified>
</cp:coreProperties>
</file>