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UIXECeaFpzuryTR5OYaFspIQ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011988e2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g19011988e2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19011988e2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9dc19755b_0_98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g1b9dc19755b_0_98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6" name="Google Shape;16;g1b9dc19755b_0_98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1b9dc19755b_0_98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g1b9dc19755b_0_983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g1b9dc19755b_0_983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g1b9dc19755b_0_98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1b9dc19755b_0_1047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9" name="Google Shape;79;g1b9dc19755b_0_10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1b9dc19755b_0_10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g1b9dc19755b_0_1047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1b9dc19755b_0_1047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1b9dc19755b_0_104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9dc19755b_0_105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9dc19755b_0_10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1b9dc19755b_0_105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  <a:defRPr sz="2800"/>
            </a:lvl1pPr>
            <a:lvl2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–"/>
              <a:defRPr sz="26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9dc19755b_0_105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1b9dc19755b_0_105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/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/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1b9dc19755b_0_99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3" name="Google Shape;23;g1b9dc19755b_0_9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b9dc19755b_0_9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g1b9dc19755b_0_991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g1b9dc19755b_0_99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b9dc19755b_0_99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g1b9dc19755b_0_99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g1b9dc19755b_0_9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b9dc19755b_0_9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g1b9dc19755b_0_99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3" name="Google Shape;33;g1b9dc19755b_0_997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1b9dc19755b_0_99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b9dc19755b_0_100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g1b9dc19755b_0_100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8" name="Google Shape;38;g1b9dc19755b_0_100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g1b9dc19755b_0_100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g1b9dc19755b_0_100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1" name="Google Shape;41;g1b9dc19755b_0_1005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g1b9dc19755b_0_1005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b9dc19755b_0_100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b9dc19755b_0_101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g1b9dc19755b_0_101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7" name="Google Shape;47;g1b9dc19755b_0_10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g1b9dc19755b_0_10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g1b9dc19755b_0_101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0" name="Google Shape;50;g1b9dc19755b_0_101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9dc19755b_0_102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g1b9dc19755b_0_102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4" name="Google Shape;54;g1b9dc19755b_0_10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1b9dc19755b_0_10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g1b9dc19755b_0_1021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7" name="Google Shape;57;g1b9dc19755b_0_1021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1b9dc19755b_0_102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1b9dc19755b_0_1029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1" name="Google Shape;61;g1b9dc19755b_0_10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g1b9dc19755b_0_10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g1b9dc19755b_0_1029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1b9dc19755b_0_102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9dc19755b_0_103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g1b9dc19755b_0_103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8" name="Google Shape;68;g1b9dc19755b_0_10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g1b9dc19755b_0_10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g1b9dc19755b_0_1035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1" name="Google Shape;71;g1b9dc19755b_0_1035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g1b9dc19755b_0_1035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g1b9dc19755b_0_103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9dc19755b_0_1044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g1b9dc19755b_0_104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9dc19755b_0_97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g1b9dc19755b_0_97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g1b9dc19755b_0_97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iVgyd_7PA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hyperlink" Target="http://www.youtube.com/watch?v=7iVgyd_7PA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0" y="2038350"/>
            <a:ext cx="9144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chemeClr val="dk1"/>
                </a:solidFill>
              </a:rPr>
              <a:t>Gravitational Simulation for 3-Body Problems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/>
              <a:t>David Xiong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647750" y="3592700"/>
            <a:ext cx="584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Final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Presentation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Review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Physics based simulation made in Unity with C# scripts to model 3-body gravitational problems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 Very chaotic and have no closed form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/>
              <a:t>Can be used to describe more complex astronomical systems</a:t>
            </a:r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525" y="3226650"/>
            <a:ext cx="3221075" cy="32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763" y="3527488"/>
            <a:ext cx="17430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Input: initial positions, velocities, mass of gravitational body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Output: Runs the simulation, objects move in real-time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Euler and Runge-Kutta 4 integrators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Implemented stable designs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" y="3669213"/>
            <a:ext cx="52387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826" y="3539325"/>
            <a:ext cx="3038674" cy="28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011988e23_0_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22" name="Google Shape;122;g19011988e23_0_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23" name="Google Shape;123;g19011988e23_0_1"/>
          <p:cNvSpPr txBox="1"/>
          <p:nvPr/>
        </p:nvSpPr>
        <p:spPr>
          <a:xfrm>
            <a:off x="2090700" y="6230100"/>
            <a:ext cx="496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https://youtu.be/7iVgyd_7PAg</a:t>
            </a:r>
            <a:r>
              <a:rPr lang="en-US" sz="9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Google Shape;124;g19011988e23_0_1" descr="Final Presentation for 6.4420, made in Unity" title="Three Body Si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550" y="934976"/>
            <a:ext cx="6774900" cy="50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3-body problem are CHAOTIC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Small perturbations turn big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Computationally hard to get fidelity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Future Work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More frames per second -- smaller dt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Implicit Integrator</a:t>
            </a:r>
            <a:endParaRPr sz="24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722313" y="24958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</vt:lpstr>
      <vt:lpstr>Arial</vt:lpstr>
      <vt:lpstr>Lato</vt:lpstr>
      <vt:lpstr>Trebuchet MS</vt:lpstr>
      <vt:lpstr>Streamline</vt:lpstr>
      <vt:lpstr>Gravitational Simulation for 3-Body Problems </vt:lpstr>
      <vt:lpstr>Problem Review</vt:lpstr>
      <vt:lpstr>Implementation</vt:lpstr>
      <vt:lpstr>Results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Simulation for 3-Body Problems </dc:title>
  <dc:creator>Admin</dc:creator>
  <cp:lastModifiedBy>David T Xiong</cp:lastModifiedBy>
  <cp:revision>1</cp:revision>
  <dcterms:created xsi:type="dcterms:W3CDTF">2006-06-18T00:17:02Z</dcterms:created>
  <dcterms:modified xsi:type="dcterms:W3CDTF">2023-01-29T23:33:29Z</dcterms:modified>
</cp:coreProperties>
</file>