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0" autoAdjust="0"/>
  </p:normalViewPr>
  <p:slideViewPr>
    <p:cSldViewPr>
      <p:cViewPr varScale="1">
        <p:scale>
          <a:sx n="83" d="100"/>
          <a:sy n="83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7DF5-215F-41E6-8C6E-17F7CAACF61E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639F-42E9-490E-8805-4F383A90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introduce ourselves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639F-42E9-490E-8805-4F383A90E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samir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Skit:</a:t>
            </a:r>
          </a:p>
          <a:p>
            <a:r>
              <a:rPr lang="en-US" dirty="0" smtClean="0"/>
              <a:t>Denny: sup</a:t>
            </a:r>
            <a:r>
              <a:rPr lang="en-US" baseline="0" dirty="0" smtClean="0"/>
              <a:t> Richard what’s </a:t>
            </a:r>
            <a:r>
              <a:rPr lang="en-US" baseline="0" dirty="0" err="1" smtClean="0"/>
              <a:t>goin</a:t>
            </a:r>
            <a:r>
              <a:rPr lang="en-US" baseline="0" dirty="0" smtClean="0"/>
              <a:t> on tonight?</a:t>
            </a:r>
            <a:endParaRPr lang="en-US" dirty="0" smtClean="0"/>
          </a:p>
          <a:p>
            <a:r>
              <a:rPr lang="en-US" dirty="0" smtClean="0"/>
              <a:t>Richard: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dunno</a:t>
            </a:r>
            <a:r>
              <a:rPr lang="en-US" baseline="0" dirty="0" smtClean="0"/>
              <a:t> man, just got dumped</a:t>
            </a:r>
          </a:p>
          <a:p>
            <a:r>
              <a:rPr lang="en-US" baseline="0" dirty="0" smtClean="0"/>
              <a:t>Denny: </a:t>
            </a:r>
            <a:r>
              <a:rPr lang="en-US" baseline="0" dirty="0" err="1" smtClean="0"/>
              <a:t>ey</a:t>
            </a:r>
            <a:r>
              <a:rPr lang="en-US" baseline="0" dirty="0" smtClean="0"/>
              <a:t> let’s go to a concert</a:t>
            </a:r>
          </a:p>
          <a:p>
            <a:r>
              <a:rPr lang="en-US" baseline="0" dirty="0" smtClean="0"/>
              <a:t>Richard: where should we go?</a:t>
            </a:r>
          </a:p>
          <a:p>
            <a:r>
              <a:rPr lang="en-US" baseline="0" dirty="0" smtClean="0"/>
              <a:t>Denny: let’s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it. U </a:t>
            </a:r>
            <a:r>
              <a:rPr lang="en-US" baseline="0" dirty="0" err="1" smtClean="0"/>
              <a:t>feelin</a:t>
            </a:r>
            <a:r>
              <a:rPr lang="en-US" baseline="0" dirty="0" smtClean="0"/>
              <a:t>’ lucky?</a:t>
            </a:r>
          </a:p>
          <a:p>
            <a:r>
              <a:rPr lang="en-US" baseline="0" dirty="0" smtClean="0"/>
              <a:t>Richard: </a:t>
            </a:r>
            <a:r>
              <a:rPr lang="en-US" baseline="0" dirty="0" err="1" smtClean="0"/>
              <a:t>uhh</a:t>
            </a:r>
            <a:r>
              <a:rPr lang="en-US" baseline="0" dirty="0" smtClean="0"/>
              <a:t>…I guess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639F-42E9-490E-8805-4F383A90E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Justin: explain</a:t>
            </a:r>
            <a:r>
              <a:rPr lang="en-US" baseline="0" dirty="0" smtClean="0"/>
              <a:t> what to do here.</a:t>
            </a:r>
          </a:p>
          <a:p>
            <a:r>
              <a:rPr lang="en-US" baseline="0" dirty="0" smtClean="0"/>
              <a:t>-map: what’s on here</a:t>
            </a:r>
          </a:p>
          <a:p>
            <a:r>
              <a:rPr lang="en-US" baseline="0" dirty="0" smtClean="0"/>
              <a:t>-button: what does it do</a:t>
            </a:r>
          </a:p>
          <a:p>
            <a:r>
              <a:rPr lang="en-US" baseline="0" dirty="0" smtClean="0"/>
              <a:t>-side menu: links and stuff, transitions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639F-42E9-490E-8805-4F383A90E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Samir</a:t>
            </a:r>
          </a:p>
          <a:p>
            <a:r>
              <a:rPr lang="en-US" dirty="0" smtClean="0"/>
              <a:t>More</a:t>
            </a:r>
            <a:r>
              <a:rPr lang="en-US" baseline="0" dirty="0" smtClean="0"/>
              <a:t> features: -request to be added to the map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639F-42E9-490E-8805-4F383A90E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957E09-1C89-4F27-B699-C121B91C32BD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FD93069-F1F9-4FF0-8E25-4BB9766082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</a:t>
            </a:r>
            <a:r>
              <a:rPr lang="en-US" sz="4000" dirty="0" smtClean="0"/>
              <a:t>he team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Hello, we are team VENU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Richard Chen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Samir </a:t>
            </a:r>
            <a:r>
              <a:rPr lang="en-US" sz="1800" dirty="0" err="1" smtClean="0"/>
              <a:t>Mathur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Denny Tang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Justin Wright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Rachel </a:t>
            </a:r>
            <a:r>
              <a:rPr lang="en-US" sz="1800" dirty="0" err="1" smtClean="0"/>
              <a:t>Cusing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is VENU?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It’s where it’s at.</a:t>
            </a:r>
          </a:p>
          <a:p>
            <a:r>
              <a:rPr lang="en-US" sz="1800" dirty="0" smtClean="0"/>
              <a:t>It’s what you use to find live music events in San Diego.</a:t>
            </a:r>
          </a:p>
          <a:p>
            <a:r>
              <a:rPr lang="en-US" sz="1800" dirty="0" smtClean="0"/>
              <a:t>It’s more than a map.</a:t>
            </a:r>
          </a:p>
          <a:p>
            <a:r>
              <a:rPr lang="en-US" sz="1800" dirty="0" smtClean="0"/>
              <a:t>Dynamic, interactive, and user-friendly.</a:t>
            </a:r>
          </a:p>
          <a:p>
            <a:endParaRPr lang="en-US" sz="1800" dirty="0"/>
          </a:p>
          <a:p>
            <a:r>
              <a:rPr lang="en-US" sz="1800" dirty="0" smtClean="0"/>
              <a:t>To illustrate further, enter Denny and Richard, typical UCSD music lovers…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296400" cy="7183583"/>
          </a:xfrm>
        </p:spPr>
      </p:pic>
    </p:spTree>
    <p:extLst>
      <p:ext uri="{BB962C8B-B14F-4D97-AF65-F5344CB8AC3E}">
        <p14:creationId xmlns:p14="http://schemas.microsoft.com/office/powerpoint/2010/main" val="34965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Who uses </a:t>
            </a:r>
            <a:r>
              <a:rPr lang="en-US" sz="4000" dirty="0" err="1" smtClean="0"/>
              <a:t>venu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03" y="990600"/>
            <a:ext cx="4632697" cy="3579812"/>
          </a:xfrm>
        </p:spPr>
      </p:pic>
      <p:sp>
        <p:nvSpPr>
          <p:cNvPr id="5" name="TextBox 4"/>
          <p:cNvSpPr txBox="1"/>
          <p:nvPr/>
        </p:nvSpPr>
        <p:spPr>
          <a:xfrm>
            <a:off x="609600" y="1930568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Young adults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Event/venue promoters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08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TIMELINE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37279"/>
              </p:ext>
            </p:extLst>
          </p:nvPr>
        </p:nvGraphicFramePr>
        <p:xfrm>
          <a:off x="914400" y="1066800"/>
          <a:ext cx="7315201" cy="3840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1"/>
                <a:gridCol w="5943600"/>
              </a:tblGrid>
              <a:tr h="73152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Week</a:t>
                      </a:r>
                      <a:r>
                        <a:rPr lang="en-US" sz="2000" b="1" baseline="0" dirty="0" smtClean="0"/>
                        <a:t> 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-precise</a:t>
                      </a:r>
                      <a:r>
                        <a:rPr lang="en-US" b="1" baseline="0" dirty="0" smtClean="0"/>
                        <a:t> list of features</a:t>
                      </a:r>
                    </a:p>
                    <a:p>
                      <a:r>
                        <a:rPr lang="en-US" b="1" baseline="0" dirty="0" smtClean="0"/>
                        <a:t>-create structure: document tree</a:t>
                      </a:r>
                      <a:endParaRPr lang="en-US" b="1" dirty="0" smtClean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Week 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-finalize</a:t>
                      </a:r>
                      <a:r>
                        <a:rPr lang="en-US" b="1" baseline="0" dirty="0" smtClean="0"/>
                        <a:t> layout</a:t>
                      </a:r>
                    </a:p>
                    <a:p>
                      <a:r>
                        <a:rPr lang="en-US" b="1" baseline="0" dirty="0" smtClean="0"/>
                        <a:t>-divide tasks</a:t>
                      </a:r>
                    </a:p>
                    <a:p>
                      <a:r>
                        <a:rPr lang="en-US" b="1" baseline="0" dirty="0" smtClean="0"/>
                        <a:t>-begin coding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Week 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-finish</a:t>
                      </a:r>
                      <a:r>
                        <a:rPr lang="en-US" b="1" baseline="0" dirty="0" smtClean="0"/>
                        <a:t> coding</a:t>
                      </a:r>
                      <a:endParaRPr lang="en-US" b="1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Week 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-put elements together</a:t>
                      </a:r>
                      <a:endParaRPr lang="en-US" b="1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Week</a:t>
                      </a:r>
                      <a:r>
                        <a:rPr lang="en-US" sz="2000" b="1" baseline="0" dirty="0" smtClean="0"/>
                        <a:t> 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-testing</a:t>
                      </a:r>
                    </a:p>
                    <a:p>
                      <a:r>
                        <a:rPr lang="en-US" b="1" dirty="0" smtClean="0"/>
                        <a:t>-prepare presentation and report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512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</TotalTime>
  <Words>211</Words>
  <Application>Microsoft Office PowerPoint</Application>
  <PresentationFormat>On-screen Show (4:3)</PresentationFormat>
  <Paragraphs>53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PowerPoint Presentation</vt:lpstr>
      <vt:lpstr>the team</vt:lpstr>
      <vt:lpstr>What is VENU?</vt:lpstr>
      <vt:lpstr>PowerPoint Presentation</vt:lpstr>
      <vt:lpstr>Who uses venu?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2012-02-07T03:43:45Z</dcterms:created>
  <dcterms:modified xsi:type="dcterms:W3CDTF">2012-02-07T05:00:38Z</dcterms:modified>
</cp:coreProperties>
</file>