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5"/>
  </p:notesMasterIdLst>
  <p:handoutMasterIdLst>
    <p:handoutMasterId r:id="rId16"/>
  </p:handoutMasterIdLst>
  <p:sldIdLst>
    <p:sldId id="366" r:id="rId2"/>
    <p:sldId id="257" r:id="rId3"/>
    <p:sldId id="260" r:id="rId4"/>
    <p:sldId id="374" r:id="rId5"/>
    <p:sldId id="385" r:id="rId6"/>
    <p:sldId id="363" r:id="rId7"/>
    <p:sldId id="372" r:id="rId8"/>
    <p:sldId id="364" r:id="rId9"/>
    <p:sldId id="369" r:id="rId10"/>
    <p:sldId id="386" r:id="rId11"/>
    <p:sldId id="365" r:id="rId12"/>
    <p:sldId id="370" r:id="rId13"/>
    <p:sldId id="327" r:id="rId14"/>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ty Huang-黃湘-精誠-核心資安技術處D" initials="PH黃精核" lastIdx="2" clrIdx="0">
    <p:extLst>
      <p:ext uri="{19B8F6BF-5375-455C-9EA6-DF929625EA0E}">
        <p15:presenceInfo xmlns:p15="http://schemas.microsoft.com/office/powerpoint/2012/main" userId="S::1800088@systex.com.tw::dc977860-9729-4a24-b804-f025526e7d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CF0"/>
    <a:srgbClr val="1F1F1F"/>
    <a:srgbClr val="99CCFF"/>
    <a:srgbClr val="3B890B"/>
    <a:srgbClr val="990099"/>
    <a:srgbClr val="4C216D"/>
    <a:srgbClr val="CCFFCC"/>
    <a:srgbClr val="FFFF66"/>
    <a:srgbClr val="FFFFFF"/>
    <a:srgbClr val="CBD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3" autoAdjust="0"/>
    <p:restoredTop sz="83301" autoAdjust="0"/>
  </p:normalViewPr>
  <p:slideViewPr>
    <p:cSldViewPr>
      <p:cViewPr varScale="1">
        <p:scale>
          <a:sx n="108" d="100"/>
          <a:sy n="108" d="100"/>
        </p:scale>
        <p:origin x="868" y="20"/>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558170-31A1-4BB5-A309-BAC5246AACC7}" type="datetimeFigureOut">
              <a:rPr lang="zh-TW" altLang="en-US" smtClean="0"/>
              <a:pPr/>
              <a:t>2022/10/20</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22D15-1E15-4688-A705-B4BE947552E5}" type="slidenum">
              <a:rPr lang="zh-TW" altLang="en-US" smtClean="0"/>
              <a:pPr/>
              <a:t>‹#›</a:t>
            </a:fld>
            <a:endParaRPr lang="zh-TW" altLang="en-US"/>
          </a:p>
        </p:txBody>
      </p:sp>
    </p:spTree>
    <p:extLst>
      <p:ext uri="{BB962C8B-B14F-4D97-AF65-F5344CB8AC3E}">
        <p14:creationId xmlns:p14="http://schemas.microsoft.com/office/powerpoint/2010/main" val="2774715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AAD8E-CAA5-674E-99DA-818707C593C2}" type="datetimeFigureOut">
              <a:rPr kumimoji="1" lang="zh-TW" altLang="en-US" smtClean="0"/>
              <a:t>2022/10/20</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684A8-DA81-9A4B-8667-88EC7D5A3D91}" type="slidenum">
              <a:rPr kumimoji="1" lang="zh-TW" altLang="en-US" smtClean="0"/>
              <a:t>‹#›</a:t>
            </a:fld>
            <a:endParaRPr kumimoji="1" lang="zh-TW" altLang="en-US"/>
          </a:p>
        </p:txBody>
      </p:sp>
    </p:spTree>
    <p:extLst>
      <p:ext uri="{BB962C8B-B14F-4D97-AF65-F5344CB8AC3E}">
        <p14:creationId xmlns:p14="http://schemas.microsoft.com/office/powerpoint/2010/main" val="63156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A6D412D-BA23-4F79-A3C1-A84BE0220931}" type="slidenum">
              <a:rPr lang="zh-TW" altLang="en-US" smtClean="0"/>
              <a:t>2</a:t>
            </a:fld>
            <a:endParaRPr lang="zh-TW" altLang="en-US"/>
          </a:p>
        </p:txBody>
      </p:sp>
    </p:spTree>
    <p:extLst>
      <p:ext uri="{BB962C8B-B14F-4D97-AF65-F5344CB8AC3E}">
        <p14:creationId xmlns:p14="http://schemas.microsoft.com/office/powerpoint/2010/main" val="2910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A6D412D-BA23-4F79-A3C1-A84BE0220931}" type="slidenum">
              <a:rPr lang="zh-TW" altLang="en-US" smtClean="0"/>
              <a:t>3</a:t>
            </a:fld>
            <a:endParaRPr lang="zh-TW" altLang="en-US"/>
          </a:p>
        </p:txBody>
      </p:sp>
    </p:spTree>
    <p:extLst>
      <p:ext uri="{BB962C8B-B14F-4D97-AF65-F5344CB8AC3E}">
        <p14:creationId xmlns:p14="http://schemas.microsoft.com/office/powerpoint/2010/main" val="414118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5E684A8-DA81-9A4B-8667-88EC7D5A3D91}" type="slidenum">
              <a:rPr kumimoji="1" lang="zh-TW" altLang="en-US" smtClean="0"/>
              <a:t>5</a:t>
            </a:fld>
            <a:endParaRPr kumimoji="1" lang="zh-TW" altLang="en-US"/>
          </a:p>
        </p:txBody>
      </p:sp>
    </p:spTree>
    <p:extLst>
      <p:ext uri="{BB962C8B-B14F-4D97-AF65-F5344CB8AC3E}">
        <p14:creationId xmlns:p14="http://schemas.microsoft.com/office/powerpoint/2010/main" val="341880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65E684A8-DA81-9A4B-8667-88EC7D5A3D91}" type="slidenum">
              <a:rPr kumimoji="1" lang="zh-TW" altLang="en-US" smtClean="0"/>
              <a:t>9</a:t>
            </a:fld>
            <a:endParaRPr kumimoji="1" lang="zh-TW" altLang="en-US"/>
          </a:p>
        </p:txBody>
      </p:sp>
    </p:spTree>
    <p:extLst>
      <p:ext uri="{BB962C8B-B14F-4D97-AF65-F5344CB8AC3E}">
        <p14:creationId xmlns:p14="http://schemas.microsoft.com/office/powerpoint/2010/main" val="234254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65E684A8-DA81-9A4B-8667-88EC7D5A3D91}" type="slidenum">
              <a:rPr kumimoji="1" lang="zh-TW" altLang="en-US" smtClean="0"/>
              <a:t>10</a:t>
            </a:fld>
            <a:endParaRPr kumimoji="1" lang="zh-TW" altLang="en-US"/>
          </a:p>
        </p:txBody>
      </p:sp>
    </p:spTree>
    <p:extLst>
      <p:ext uri="{BB962C8B-B14F-4D97-AF65-F5344CB8AC3E}">
        <p14:creationId xmlns:p14="http://schemas.microsoft.com/office/powerpoint/2010/main" val="281695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89550" y="1275606"/>
            <a:ext cx="4650035" cy="1566174"/>
          </a:xfrm>
        </p:spPr>
        <p:txBody>
          <a:bodyPr anchor="b">
            <a:normAutofit/>
          </a:bodyPr>
          <a:lstStyle>
            <a:lvl1pPr marL="0" indent="0" algn="l">
              <a:lnSpc>
                <a:spcPct val="100000"/>
              </a:lnSpc>
              <a:buFont typeface="Arial" panose="020B0604020202020204" pitchFamily="34" charset="0"/>
              <a:buNone/>
              <a:defRPr sz="3300" b="1">
                <a:solidFill>
                  <a:schemeClr val="tx1"/>
                </a:solidFill>
                <a:latin typeface="+mj-ea"/>
                <a:ea typeface="+mj-ea"/>
              </a:defRPr>
            </a:lvl1pPr>
          </a:lstStyle>
          <a:p>
            <a:r>
              <a:rPr lang="zh-TW" altLang="en-US"/>
              <a:t>按一下以編輯母片標題樣式</a:t>
            </a:r>
            <a:endParaRPr dirty="0"/>
          </a:p>
        </p:txBody>
      </p:sp>
    </p:spTree>
    <p:extLst>
      <p:ext uri="{BB962C8B-B14F-4D97-AF65-F5344CB8AC3E}">
        <p14:creationId xmlns:p14="http://schemas.microsoft.com/office/powerpoint/2010/main" val="148823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lang="zh-TW" altLang="en-US"/>
          </a:p>
        </p:txBody>
      </p:sp>
      <p:sp>
        <p:nvSpPr>
          <p:cNvPr id="4" name="Date Placeholder 3"/>
          <p:cNvSpPr>
            <a:spLocks noGrp="1"/>
          </p:cNvSpPr>
          <p:nvPr>
            <p:ph type="dt" sz="half" idx="10"/>
          </p:nvPr>
        </p:nvSpPr>
        <p:spPr/>
        <p:txBody>
          <a:bodyPr/>
          <a:lstStyle/>
          <a:p>
            <a:fld id="{6EA18F05-F1FD-449C-9960-80DBC307841C}" type="datetime1">
              <a:rPr lang="en-US" altLang="zh-TW" smtClean="0"/>
              <a:t>10/20/2022</a:t>
            </a:fld>
            <a:endParaRPr lang="zh-TW" altLang="en-US"/>
          </a:p>
        </p:txBody>
      </p:sp>
      <p:sp>
        <p:nvSpPr>
          <p:cNvPr id="6" name="Slide Number Placeholder 5"/>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240586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285751"/>
            <a:ext cx="1143298" cy="4229100"/>
          </a:xfrm>
        </p:spPr>
        <p:txBody>
          <a:bodyPr vert="eaVert"/>
          <a:lstStyle/>
          <a:p>
            <a:r>
              <a:rPr lang="zh-TW" altLang="en-US"/>
              <a:t>按一下以編輯母片標題樣式</a:t>
            </a:r>
            <a:endParaRPr/>
          </a:p>
        </p:txBody>
      </p:sp>
      <p:sp>
        <p:nvSpPr>
          <p:cNvPr id="3" name="Vertical Text Placeholder 2"/>
          <p:cNvSpPr>
            <a:spLocks noGrp="1"/>
          </p:cNvSpPr>
          <p:nvPr>
            <p:ph type="body" orient="vert" idx="1"/>
          </p:nvPr>
        </p:nvSpPr>
        <p:spPr>
          <a:xfrm>
            <a:off x="1142107" y="285751"/>
            <a:ext cx="5544993" cy="42291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5" name="Footer Placeholder 4"/>
          <p:cNvSpPr>
            <a:spLocks noGrp="1"/>
          </p:cNvSpPr>
          <p:nvPr>
            <p:ph type="ftr" sz="quarter" idx="11"/>
          </p:nvPr>
        </p:nvSpPr>
        <p:spPr/>
        <p:txBody>
          <a:bodyPr/>
          <a:lstStyle/>
          <a:p>
            <a:endParaRPr lang="zh-TW" altLang="en-US"/>
          </a:p>
        </p:txBody>
      </p:sp>
      <p:sp>
        <p:nvSpPr>
          <p:cNvPr id="4" name="Date Placeholder 3"/>
          <p:cNvSpPr>
            <a:spLocks noGrp="1"/>
          </p:cNvSpPr>
          <p:nvPr>
            <p:ph type="dt" sz="half" idx="10"/>
          </p:nvPr>
        </p:nvSpPr>
        <p:spPr/>
        <p:txBody>
          <a:bodyPr/>
          <a:lstStyle/>
          <a:p>
            <a:fld id="{A45ECF34-F301-4611-893D-25D62A5E3A03}" type="datetime1">
              <a:rPr lang="en-US" altLang="zh-TW" smtClean="0"/>
              <a:t>10/20/2022</a:t>
            </a:fld>
            <a:endParaRPr lang="zh-TW" altLang="en-US"/>
          </a:p>
        </p:txBody>
      </p:sp>
      <p:sp>
        <p:nvSpPr>
          <p:cNvPr id="6" name="Slide Number Placeholder 5"/>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217623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2"/>
          <p:cNvSpPr>
            <a:spLocks noGrp="1"/>
          </p:cNvSpPr>
          <p:nvPr>
            <p:ph type="ftr" sz="quarter" idx="10"/>
          </p:nvPr>
        </p:nvSpPr>
        <p:spPr/>
        <p:txBody>
          <a:bodyPr/>
          <a:lstStyle/>
          <a:p>
            <a:endParaRPr lang="en-US" dirty="0"/>
          </a:p>
        </p:txBody>
      </p:sp>
      <p:sp>
        <p:nvSpPr>
          <p:cNvPr id="4" name="日期版面配置區 3"/>
          <p:cNvSpPr>
            <a:spLocks noGrp="1"/>
          </p:cNvSpPr>
          <p:nvPr>
            <p:ph type="dt" sz="half" idx="11"/>
          </p:nvPr>
        </p:nvSpPr>
        <p:spPr/>
        <p:txBody>
          <a:bodyPr/>
          <a:lstStyle/>
          <a:p>
            <a:fld id="{9A4F70E4-59C1-4812-BACE-13F41400C1BA}" type="datetime1">
              <a:rPr lang="en-US" altLang="zh-TW" smtClean="0"/>
              <a:t>10/20/2022</a:t>
            </a:fld>
            <a:endParaRPr lang="en-US" dirty="0"/>
          </a:p>
        </p:txBody>
      </p:sp>
      <p:sp>
        <p:nvSpPr>
          <p:cNvPr id="5" name="投影片編號版面配置區 4"/>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2401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dirty="0"/>
          </a:p>
        </p:txBody>
      </p:sp>
      <p:sp>
        <p:nvSpPr>
          <p:cNvPr id="3" name="Content Placeholder 2"/>
          <p:cNvSpPr>
            <a:spLocks noGrp="1"/>
          </p:cNvSpPr>
          <p:nvPr>
            <p:ph idx="1"/>
          </p:nvPr>
        </p:nvSpPr>
        <p:spPr/>
        <p:txBody>
          <a:bodyPr/>
          <a:lstStyle>
            <a:lvl5pPr>
              <a:defRPr/>
            </a:lvl5pPr>
            <a:lvl6pPr>
              <a:defRPr/>
            </a:lvl6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5" name="Footer Placeholder 4"/>
          <p:cNvSpPr>
            <a:spLocks noGrp="1"/>
          </p:cNvSpPr>
          <p:nvPr>
            <p:ph type="ftr" sz="quarter" idx="11"/>
          </p:nvPr>
        </p:nvSpPr>
        <p:spPr/>
        <p:txBody>
          <a:bodyPr/>
          <a:lstStyle/>
          <a:p>
            <a:endParaRPr lang="zh-TW" altLang="en-US" dirty="0"/>
          </a:p>
        </p:txBody>
      </p:sp>
      <p:sp>
        <p:nvSpPr>
          <p:cNvPr id="4" name="Date Placeholder 3"/>
          <p:cNvSpPr>
            <a:spLocks noGrp="1"/>
          </p:cNvSpPr>
          <p:nvPr>
            <p:ph type="dt" sz="half" idx="10"/>
          </p:nvPr>
        </p:nvSpPr>
        <p:spPr/>
        <p:txBody>
          <a:bodyPr/>
          <a:lstStyle/>
          <a:p>
            <a:fld id="{23FCE86E-FE16-4616-A612-75740B987AD9}" type="datetime1">
              <a:rPr lang="en-US" altLang="zh-TW" smtClean="0"/>
              <a:t>10/20/2022</a:t>
            </a:fld>
            <a:endParaRPr lang="en-US"/>
          </a:p>
        </p:txBody>
      </p:sp>
      <p:sp>
        <p:nvSpPr>
          <p:cNvPr id="6" name="Slide Number Placeholder 5"/>
          <p:cNvSpPr>
            <a:spLocks noGrp="1"/>
          </p:cNvSpPr>
          <p:nvPr>
            <p:ph type="sldNum" sz="quarter" idx="12"/>
          </p:nvPr>
        </p:nvSpPr>
        <p:spPr/>
        <p:txBody>
          <a:bodyPr/>
          <a:lstStyle/>
          <a:p>
            <a:fld id="{2A013F82-EE5E-44EE-A61D-E31C6657F26F}" type="slidenum">
              <a:rPr lang="en-US" altLang="zh-TW" smtClean="0"/>
              <a:t>‹#›</a:t>
            </a:fld>
            <a:endParaRPr lang="en-US" altLang="zh-TW"/>
          </a:p>
        </p:txBody>
      </p:sp>
    </p:spTree>
    <p:extLst>
      <p:ext uri="{BB962C8B-B14F-4D97-AF65-F5344CB8AC3E}">
        <p14:creationId xmlns:p14="http://schemas.microsoft.com/office/powerpoint/2010/main" val="204907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節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39839" y="1707654"/>
            <a:ext cx="4511648" cy="1076976"/>
          </a:xfrm>
        </p:spPr>
        <p:txBody>
          <a:bodyPr anchor="b">
            <a:normAutofit/>
          </a:bodyPr>
          <a:lstStyle>
            <a:lvl1pPr algn="l">
              <a:lnSpc>
                <a:spcPct val="80000"/>
              </a:lnSpc>
              <a:defRPr sz="2700" b="1" cap="none" baseline="0">
                <a:solidFill>
                  <a:srgbClr val="FFEC02"/>
                </a:solidFill>
              </a:defRPr>
            </a:lvl1pPr>
          </a:lstStyle>
          <a:p>
            <a:r>
              <a:rPr lang="zh-TW" altLang="en-US"/>
              <a:t>按一下以編輯母片標題樣式</a:t>
            </a:r>
            <a:endParaRPr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6FA121DE-249C-4E16-9794-5AA86AECD154}" type="datetime1">
              <a:rPr lang="en-US" altLang="zh-TW" smtClean="0"/>
              <a:t>10/20/2022</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0111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8736" y="303498"/>
            <a:ext cx="6859787" cy="1028700"/>
          </a:xfrm>
        </p:spPr>
        <p:txBody>
          <a:bodyPr/>
          <a:lstStyle/>
          <a:p>
            <a:r>
              <a:rPr lang="zh-TW" altLang="en-US"/>
              <a:t>按一下以編輯母片標題樣式</a:t>
            </a:r>
            <a:endParaRPr dirty="0"/>
          </a:p>
        </p:txBody>
      </p:sp>
      <p:sp>
        <p:nvSpPr>
          <p:cNvPr id="3" name="Content Placeholder 2"/>
          <p:cNvSpPr>
            <a:spLocks noGrp="1"/>
          </p:cNvSpPr>
          <p:nvPr>
            <p:ph sz="half" idx="1"/>
          </p:nvPr>
        </p:nvSpPr>
        <p:spPr>
          <a:xfrm>
            <a:off x="1128880" y="1428751"/>
            <a:ext cx="3315563" cy="30861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4" name="Content Placeholder 3"/>
          <p:cNvSpPr>
            <a:spLocks noGrp="1"/>
          </p:cNvSpPr>
          <p:nvPr>
            <p:ph sz="half" idx="2"/>
          </p:nvPr>
        </p:nvSpPr>
        <p:spPr>
          <a:xfrm>
            <a:off x="4673104" y="1428751"/>
            <a:ext cx="3315563" cy="30861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lang="zh-TW" altLang="en-US" dirty="0"/>
          </a:p>
        </p:txBody>
      </p:sp>
      <p:sp>
        <p:nvSpPr>
          <p:cNvPr id="5" name="Date Placeholder 4"/>
          <p:cNvSpPr>
            <a:spLocks noGrp="1"/>
          </p:cNvSpPr>
          <p:nvPr>
            <p:ph type="dt" sz="half" idx="10"/>
          </p:nvPr>
        </p:nvSpPr>
        <p:spPr/>
        <p:txBody>
          <a:bodyPr/>
          <a:lstStyle/>
          <a:p>
            <a:fld id="{A4E4458E-8D9F-4A09-82A9-FE9A8A5D9BE7}" type="datetime1">
              <a:rPr lang="en-US" altLang="zh-TW" smtClean="0"/>
              <a:t>10/20/2022</a:t>
            </a:fld>
            <a:endParaRPr lang="en-US"/>
          </a:p>
        </p:txBody>
      </p:sp>
      <p:sp>
        <p:nvSpPr>
          <p:cNvPr id="7" name="Slide Number Placeholder 6"/>
          <p:cNvSpPr>
            <a:spLocks noGrp="1"/>
          </p:cNvSpPr>
          <p:nvPr>
            <p:ph type="sldNum" sz="quarter" idx="12"/>
          </p:nvPr>
        </p:nvSpPr>
        <p:spPr/>
        <p:txBody>
          <a:bodyPr/>
          <a:lstStyle/>
          <a:p>
            <a:fld id="{2A013F82-EE5E-44EE-A61D-E31C6657F26F}" type="slidenum">
              <a:rPr lang="en-US" altLang="zh-TW" smtClean="0"/>
              <a:t>‹#›</a:t>
            </a:fld>
            <a:endParaRPr lang="en-US" altLang="zh-TW"/>
          </a:p>
        </p:txBody>
      </p:sp>
    </p:spTree>
    <p:extLst>
      <p:ext uri="{BB962C8B-B14F-4D97-AF65-F5344CB8AC3E}">
        <p14:creationId xmlns:p14="http://schemas.microsoft.com/office/powerpoint/2010/main" val="174294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dirty="0"/>
          </a:p>
        </p:txBody>
      </p:sp>
      <p:sp>
        <p:nvSpPr>
          <p:cNvPr id="3" name="Text Placeholder 2"/>
          <p:cNvSpPr>
            <a:spLocks noGrp="1"/>
          </p:cNvSpPr>
          <p:nvPr>
            <p:ph type="body" idx="1"/>
          </p:nvPr>
        </p:nvSpPr>
        <p:spPr>
          <a:xfrm>
            <a:off x="1142106" y="1428750"/>
            <a:ext cx="3313277" cy="571500"/>
          </a:xfrm>
        </p:spPr>
        <p:txBody>
          <a:bodyPr anchor="ctr">
            <a:noAutofit/>
          </a:bodyPr>
          <a:lstStyle>
            <a:lvl1pPr marL="0" indent="0">
              <a:spcBef>
                <a:spcPts val="0"/>
              </a:spcBef>
              <a:buNone/>
              <a:defRPr sz="1500" b="0" cap="all" spc="150"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1142106" y="2057401"/>
            <a:ext cx="3313277" cy="245745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
        <p:nvSpPr>
          <p:cNvPr id="5" name="Text Placeholder 4"/>
          <p:cNvSpPr>
            <a:spLocks noGrp="1"/>
          </p:cNvSpPr>
          <p:nvPr>
            <p:ph type="body" sz="quarter" idx="3"/>
          </p:nvPr>
        </p:nvSpPr>
        <p:spPr>
          <a:xfrm>
            <a:off x="4688617" y="1428750"/>
            <a:ext cx="3313277" cy="571500"/>
          </a:xfrm>
        </p:spPr>
        <p:txBody>
          <a:bodyPr anchor="ctr">
            <a:noAutofit/>
          </a:bodyPr>
          <a:lstStyle>
            <a:lvl1pPr marL="0" indent="0">
              <a:spcBef>
                <a:spcPts val="0"/>
              </a:spcBef>
              <a:buNone/>
              <a:defRPr sz="1500" b="0" cap="all" spc="150"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4688617" y="2057401"/>
            <a:ext cx="3313277" cy="245745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8" name="Footer Placeholder 7"/>
          <p:cNvSpPr>
            <a:spLocks noGrp="1"/>
          </p:cNvSpPr>
          <p:nvPr>
            <p:ph type="ftr" sz="quarter" idx="11"/>
          </p:nvPr>
        </p:nvSpPr>
        <p:spPr/>
        <p:txBody>
          <a:bodyPr/>
          <a:lstStyle/>
          <a:p>
            <a:endParaRPr lang="zh-TW" altLang="en-US" dirty="0"/>
          </a:p>
        </p:txBody>
      </p:sp>
      <p:sp>
        <p:nvSpPr>
          <p:cNvPr id="7" name="Date Placeholder 6"/>
          <p:cNvSpPr>
            <a:spLocks noGrp="1"/>
          </p:cNvSpPr>
          <p:nvPr>
            <p:ph type="dt" sz="half" idx="10"/>
          </p:nvPr>
        </p:nvSpPr>
        <p:spPr/>
        <p:txBody>
          <a:bodyPr/>
          <a:lstStyle/>
          <a:p>
            <a:fld id="{AF8ED02F-CFAA-4678-92C6-C4D1C01D618A}" type="datetime1">
              <a:rPr lang="en-US" altLang="zh-TW" smtClean="0"/>
              <a:t>10/20/2022</a:t>
            </a:fld>
            <a:endParaRPr lang="zh-TW" altLang="en-US"/>
          </a:p>
        </p:txBody>
      </p:sp>
      <p:sp>
        <p:nvSpPr>
          <p:cNvPr id="9" name="Slide Number Placeholder 8"/>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339999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dirty="0"/>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392F6797-C77B-4B9F-845E-570964FD24B7}" type="datetime1">
              <a:rPr lang="en-US" altLang="zh-TW" smtClean="0"/>
              <a:t>10/20/2022</a:t>
            </a:fld>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A013F82-EE5E-44EE-A61D-E31C6657F26F}" type="slidenum">
              <a:rPr lang="en-US" smtClean="0"/>
              <a:pPr/>
              <a:t>‹#›</a:t>
            </a:fld>
            <a:endParaRPr lang="en-US" dirty="0"/>
          </a:p>
        </p:txBody>
      </p:sp>
      <p:sp>
        <p:nvSpPr>
          <p:cNvPr id="6" name="Content Placeholder 2"/>
          <p:cNvSpPr>
            <a:spLocks noGrp="1"/>
          </p:cNvSpPr>
          <p:nvPr>
            <p:ph idx="1"/>
          </p:nvPr>
        </p:nvSpPr>
        <p:spPr>
          <a:xfrm>
            <a:off x="358435" y="997818"/>
            <a:ext cx="6852578" cy="30861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lvl6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dirty="0"/>
          </a:p>
        </p:txBody>
      </p:sp>
    </p:spTree>
    <p:extLst>
      <p:ext uri="{BB962C8B-B14F-4D97-AF65-F5344CB8AC3E}">
        <p14:creationId xmlns:p14="http://schemas.microsoft.com/office/powerpoint/2010/main" val="403866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zh-TW" altLang="en-US"/>
          </a:p>
        </p:txBody>
      </p:sp>
      <p:sp>
        <p:nvSpPr>
          <p:cNvPr id="2" name="Date Placeholder 1"/>
          <p:cNvSpPr>
            <a:spLocks noGrp="1"/>
          </p:cNvSpPr>
          <p:nvPr>
            <p:ph type="dt" sz="half" idx="10"/>
          </p:nvPr>
        </p:nvSpPr>
        <p:spPr/>
        <p:txBody>
          <a:bodyPr/>
          <a:lstStyle/>
          <a:p>
            <a:fld id="{03046F5E-3457-4A05-8246-126788575AE5}" type="datetime1">
              <a:rPr lang="en-US" altLang="zh-TW" smtClean="0"/>
              <a:t>10/20/2022</a:t>
            </a:fld>
            <a:endParaRPr lang="zh-TW" altLang="en-US"/>
          </a:p>
        </p:txBody>
      </p:sp>
      <p:sp>
        <p:nvSpPr>
          <p:cNvPr id="4" name="Slide Number Placeholder 3"/>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262552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91910" y="1428750"/>
            <a:ext cx="2698158" cy="2000250"/>
          </a:xfrm>
        </p:spPr>
        <p:txBody>
          <a:bodyPr anchor="b">
            <a:noAutofit/>
          </a:bodyPr>
          <a:lstStyle>
            <a:lvl1pPr algn="l">
              <a:lnSpc>
                <a:spcPct val="90000"/>
              </a:lnSpc>
              <a:defRPr sz="2700" b="0" baseline="0">
                <a:solidFill>
                  <a:schemeClr val="tx1"/>
                </a:solidFill>
              </a:defRPr>
            </a:lvl1pPr>
          </a:lstStyle>
          <a:p>
            <a:r>
              <a:rPr lang="zh-TW" altLang="en-US"/>
              <a:t>按一下以編輯母片標題樣式</a:t>
            </a:r>
            <a:endParaRPr dirty="0"/>
          </a:p>
        </p:txBody>
      </p:sp>
      <p:sp>
        <p:nvSpPr>
          <p:cNvPr id="4" name="Text Placeholder 3"/>
          <p:cNvSpPr>
            <a:spLocks noGrp="1"/>
          </p:cNvSpPr>
          <p:nvPr>
            <p:ph type="body" sz="half" idx="2"/>
          </p:nvPr>
        </p:nvSpPr>
        <p:spPr>
          <a:xfrm>
            <a:off x="799118" y="3486150"/>
            <a:ext cx="2686749" cy="1028700"/>
          </a:xfrm>
        </p:spPr>
        <p:txBody>
          <a:bodyPr>
            <a:normAutofit/>
          </a:bodyPr>
          <a:lstStyle>
            <a:lvl1pPr marL="0" indent="0">
              <a:lnSpc>
                <a:spcPct val="90000"/>
              </a:lnSpc>
              <a:spcBef>
                <a:spcPts val="90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3" name="Content Placeholder 2"/>
          <p:cNvSpPr>
            <a:spLocks noGrp="1"/>
          </p:cNvSpPr>
          <p:nvPr>
            <p:ph idx="1"/>
          </p:nvPr>
        </p:nvSpPr>
        <p:spPr>
          <a:xfrm>
            <a:off x="3714528" y="514350"/>
            <a:ext cx="4801850" cy="4000500"/>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a:p>
        </p:txBody>
      </p:sp>
      <p:sp>
        <p:nvSpPr>
          <p:cNvPr id="6" name="Footer Placeholder 5"/>
          <p:cNvSpPr>
            <a:spLocks noGrp="1"/>
          </p:cNvSpPr>
          <p:nvPr>
            <p:ph type="ftr" sz="quarter" idx="11"/>
          </p:nvPr>
        </p:nvSpPr>
        <p:spPr/>
        <p:txBody>
          <a:bodyPr/>
          <a:lstStyle/>
          <a:p>
            <a:endParaRPr lang="zh-TW" altLang="en-US"/>
          </a:p>
        </p:txBody>
      </p:sp>
      <p:sp>
        <p:nvSpPr>
          <p:cNvPr id="5" name="Date Placeholder 4"/>
          <p:cNvSpPr>
            <a:spLocks noGrp="1"/>
          </p:cNvSpPr>
          <p:nvPr>
            <p:ph type="dt" sz="half" idx="10"/>
          </p:nvPr>
        </p:nvSpPr>
        <p:spPr/>
        <p:txBody>
          <a:bodyPr/>
          <a:lstStyle/>
          <a:p>
            <a:fld id="{63C05ECD-15B0-4AEA-835E-B577200E4A87}" type="datetime1">
              <a:rPr lang="en-US" altLang="zh-TW" smtClean="0"/>
              <a:t>10/20/2022</a:t>
            </a:fld>
            <a:endParaRPr lang="zh-TW" altLang="en-US"/>
          </a:p>
        </p:txBody>
      </p:sp>
      <p:sp>
        <p:nvSpPr>
          <p:cNvPr id="7" name="Slide Number Placeholder 6"/>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5672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791910" y="1428750"/>
            <a:ext cx="2698158" cy="2000250"/>
          </a:xfrm>
        </p:spPr>
        <p:txBody>
          <a:bodyPr anchor="b">
            <a:normAutofit/>
          </a:bodyPr>
          <a:lstStyle>
            <a:lvl1pPr algn="l">
              <a:lnSpc>
                <a:spcPct val="90000"/>
              </a:lnSpc>
              <a:defRPr sz="2700" b="0" i="0" baseline="0">
                <a:solidFill>
                  <a:schemeClr val="tx1"/>
                </a:solidFill>
              </a:defRPr>
            </a:lvl1pPr>
          </a:lstStyle>
          <a:p>
            <a:r>
              <a:rPr lang="zh-TW" altLang="en-US"/>
              <a:t>按一下以編輯母片標題樣式</a:t>
            </a:r>
            <a:endParaRPr dirty="0"/>
          </a:p>
        </p:txBody>
      </p:sp>
      <p:sp>
        <p:nvSpPr>
          <p:cNvPr id="4" name="Text Placeholder 3"/>
          <p:cNvSpPr>
            <a:spLocks noGrp="1"/>
          </p:cNvSpPr>
          <p:nvPr>
            <p:ph type="body" sz="half" idx="2"/>
          </p:nvPr>
        </p:nvSpPr>
        <p:spPr>
          <a:xfrm>
            <a:off x="799118" y="3486150"/>
            <a:ext cx="2686749" cy="1028700"/>
          </a:xfrm>
        </p:spPr>
        <p:txBody>
          <a:bodyPr>
            <a:normAutofit/>
          </a:bodyPr>
          <a:lstStyle>
            <a:lvl1pPr marL="0" indent="0">
              <a:lnSpc>
                <a:spcPct val="90000"/>
              </a:lnSpc>
              <a:spcBef>
                <a:spcPts val="900"/>
              </a:spcBef>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3" name="Picture Placeholder 2" descr="An empty placeholder to add an image. Click on the placeholder and select the image that you wish to add."/>
          <p:cNvSpPr>
            <a:spLocks noGrp="1"/>
          </p:cNvSpPr>
          <p:nvPr>
            <p:ph type="pic" idx="1"/>
          </p:nvPr>
        </p:nvSpPr>
        <p:spPr>
          <a:xfrm>
            <a:off x="3714528" y="514350"/>
            <a:ext cx="4801850" cy="4000500"/>
          </a:xfrm>
          <a:solidFill>
            <a:srgbClr val="D9D9D9"/>
          </a:solidFill>
          <a:ln w="76200">
            <a:solidFill>
              <a:schemeClr val="tx1"/>
            </a:solidFill>
            <a:miter lim="800000"/>
          </a:ln>
        </p:spPr>
        <p:txBody>
          <a:bodyPr>
            <a:normAutofit/>
          </a:bodyPr>
          <a:lstStyle>
            <a:lvl1pPr marL="0" indent="0" algn="ctr">
              <a:buNone/>
              <a:defRPr sz="18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a:p>
        </p:txBody>
      </p:sp>
      <p:sp>
        <p:nvSpPr>
          <p:cNvPr id="6" name="Footer Placeholder 5"/>
          <p:cNvSpPr>
            <a:spLocks noGrp="1"/>
          </p:cNvSpPr>
          <p:nvPr>
            <p:ph type="ftr" sz="quarter" idx="11"/>
          </p:nvPr>
        </p:nvSpPr>
        <p:spPr/>
        <p:txBody>
          <a:bodyPr/>
          <a:lstStyle/>
          <a:p>
            <a:endParaRPr lang="zh-TW" altLang="en-US"/>
          </a:p>
        </p:txBody>
      </p:sp>
      <p:sp>
        <p:nvSpPr>
          <p:cNvPr id="5" name="Date Placeholder 4"/>
          <p:cNvSpPr>
            <a:spLocks noGrp="1"/>
          </p:cNvSpPr>
          <p:nvPr>
            <p:ph type="dt" sz="half" idx="10"/>
          </p:nvPr>
        </p:nvSpPr>
        <p:spPr/>
        <p:txBody>
          <a:bodyPr/>
          <a:lstStyle/>
          <a:p>
            <a:fld id="{69FF8A9A-02B1-44A4-B6D1-F3749CA4A10A}" type="datetime1">
              <a:rPr lang="en-US" altLang="zh-TW" smtClean="0"/>
              <a:t>10/20/2022</a:t>
            </a:fld>
            <a:endParaRPr lang="zh-TW" altLang="en-US"/>
          </a:p>
        </p:txBody>
      </p:sp>
      <p:sp>
        <p:nvSpPr>
          <p:cNvPr id="7" name="Slide Number Placeholder 6"/>
          <p:cNvSpPr>
            <a:spLocks noGrp="1"/>
          </p:cNvSpPr>
          <p:nvPr>
            <p:ph type="sldNum" sz="quarter" idx="12"/>
          </p:nvPr>
        </p:nvSpPr>
        <p:spPr/>
        <p:txBody>
          <a:bodyPr/>
          <a:lstStyle/>
          <a:p>
            <a:fld id="{772C02D2-79CD-4461-AF19-147C96B0D37A}" type="slidenum">
              <a:rPr lang="zh-TW" altLang="en-US" smtClean="0"/>
              <a:pPr/>
              <a:t>‹#›</a:t>
            </a:fld>
            <a:endParaRPr lang="zh-TW" altLang="en-US"/>
          </a:p>
        </p:txBody>
      </p:sp>
    </p:spTree>
    <p:extLst>
      <p:ext uri="{BB962C8B-B14F-4D97-AF65-F5344CB8AC3E}">
        <p14:creationId xmlns:p14="http://schemas.microsoft.com/office/powerpoint/2010/main" val="2885686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435" y="141480"/>
            <a:ext cx="7381044" cy="594066"/>
          </a:xfrm>
          <a:prstGeom prst="rect">
            <a:avLst/>
          </a:prstGeom>
        </p:spPr>
        <p:txBody>
          <a:bodyPr vert="horz" lIns="91440" tIns="45720" rIns="91440" bIns="45720" rtlCol="0" anchor="b">
            <a:normAutofit/>
          </a:bodyPr>
          <a:lstStyle/>
          <a:p>
            <a:r>
              <a:rPr lang="zh-TW" altLang="en-US" dirty="0"/>
              <a:t>按一下以編輯母片標題樣式</a:t>
            </a:r>
            <a:r>
              <a:rPr lang="en-US" altLang="zh-TW" dirty="0"/>
              <a:t>123</a:t>
            </a:r>
            <a:endParaRPr dirty="0"/>
          </a:p>
        </p:txBody>
      </p:sp>
      <p:sp>
        <p:nvSpPr>
          <p:cNvPr id="3" name="Text Placeholder 2"/>
          <p:cNvSpPr>
            <a:spLocks noGrp="1"/>
          </p:cNvSpPr>
          <p:nvPr>
            <p:ph type="body" idx="1"/>
          </p:nvPr>
        </p:nvSpPr>
        <p:spPr>
          <a:xfrm>
            <a:off x="358435" y="997818"/>
            <a:ext cx="6852578" cy="3086101"/>
          </a:xfrm>
          <a:prstGeom prst="rect">
            <a:avLst/>
          </a:prstGeom>
        </p:spPr>
        <p:txBody>
          <a:bodyPr vert="horz" lIns="91440" tIns="45720" rIns="91440" bIns="45720" rtlCol="0">
            <a:normAutofit/>
          </a:bodyPr>
          <a:lstStyle/>
          <a:p>
            <a:pPr lvl="0"/>
            <a:r>
              <a:rPr lang="zh-TW" altLang="en-US" dirty="0"/>
              <a:t>按一下以編輯母片文字樣式</a:t>
            </a:r>
            <a:r>
              <a:rPr lang="en-US" altLang="zh-TW" dirty="0"/>
              <a:t>123</a:t>
            </a:r>
            <a:endParaRPr lang="zh-TW" altLang="en-US" dirty="0"/>
          </a:p>
          <a:p>
            <a:pPr lvl="1"/>
            <a:r>
              <a:rPr lang="zh-TW" altLang="en-US" dirty="0"/>
              <a:t>第二層</a:t>
            </a:r>
            <a:r>
              <a:rPr lang="en-US" altLang="zh-TW" dirty="0"/>
              <a:t>123</a:t>
            </a:r>
            <a:endParaRPr lang="zh-TW" altLang="en-US" dirty="0"/>
          </a:p>
          <a:p>
            <a:pPr lvl="2"/>
            <a:r>
              <a:rPr lang="zh-TW" altLang="en-US" dirty="0"/>
              <a:t>第三層</a:t>
            </a:r>
            <a:r>
              <a:rPr lang="en-US" altLang="zh-TW" dirty="0"/>
              <a:t>123</a:t>
            </a:r>
            <a:endParaRPr lang="zh-TW" altLang="en-US" dirty="0"/>
          </a:p>
          <a:p>
            <a:pPr lvl="3"/>
            <a:r>
              <a:rPr lang="zh-TW" altLang="en-US" dirty="0"/>
              <a:t>第四層</a:t>
            </a:r>
            <a:r>
              <a:rPr lang="en-US" altLang="zh-TW" dirty="0"/>
              <a:t>123</a:t>
            </a:r>
            <a:endParaRPr lang="zh-TW" altLang="en-US" dirty="0"/>
          </a:p>
          <a:p>
            <a:pPr lvl="4"/>
            <a:r>
              <a:rPr lang="zh-TW" altLang="en-US" dirty="0"/>
              <a:t>第五層</a:t>
            </a:r>
            <a:r>
              <a:rPr lang="en-US" altLang="zh-TW" dirty="0"/>
              <a:t>123</a:t>
            </a:r>
            <a:endParaRPr dirty="0"/>
          </a:p>
        </p:txBody>
      </p:sp>
      <p:sp>
        <p:nvSpPr>
          <p:cNvPr id="5" name="Footer Placeholder 4"/>
          <p:cNvSpPr>
            <a:spLocks noGrp="1"/>
          </p:cNvSpPr>
          <p:nvPr>
            <p:ph type="ftr" sz="quarter" idx="3"/>
          </p:nvPr>
        </p:nvSpPr>
        <p:spPr>
          <a:xfrm>
            <a:off x="1142107" y="4800600"/>
            <a:ext cx="4916180" cy="207171"/>
          </a:xfrm>
          <a:prstGeom prst="rect">
            <a:avLst/>
          </a:prstGeom>
        </p:spPr>
        <p:txBody>
          <a:bodyPr vert="horz" lIns="91440" tIns="45720" rIns="91440" bIns="45720" rtlCol="0" anchor="ctr"/>
          <a:lstStyle>
            <a:lvl1pPr algn="l">
              <a:defRPr sz="825">
                <a:solidFill>
                  <a:schemeClr val="bg1">
                    <a:lumMod val="50000"/>
                    <a:lumOff val="50000"/>
                  </a:schemeClr>
                </a:solidFill>
              </a:defRPr>
            </a:lvl1pPr>
          </a:lstStyle>
          <a:p>
            <a:endParaRPr lang="en-US" dirty="0"/>
          </a:p>
        </p:txBody>
      </p:sp>
      <p:sp>
        <p:nvSpPr>
          <p:cNvPr id="4" name="Date Placeholder 3"/>
          <p:cNvSpPr>
            <a:spLocks noGrp="1"/>
          </p:cNvSpPr>
          <p:nvPr>
            <p:ph type="dt" sz="half" idx="2"/>
          </p:nvPr>
        </p:nvSpPr>
        <p:spPr>
          <a:xfrm>
            <a:off x="6171424" y="4923887"/>
            <a:ext cx="1087325" cy="167769"/>
          </a:xfrm>
          <a:prstGeom prst="rect">
            <a:avLst/>
          </a:prstGeom>
        </p:spPr>
        <p:txBody>
          <a:bodyPr vert="horz" lIns="91440" tIns="45720" rIns="91440" bIns="45720" rtlCol="0" anchor="ctr"/>
          <a:lstStyle>
            <a:lvl1pPr algn="r">
              <a:defRPr sz="825">
                <a:solidFill>
                  <a:schemeClr val="bg1">
                    <a:lumMod val="50000"/>
                    <a:lumOff val="50000"/>
                  </a:schemeClr>
                </a:solidFill>
              </a:defRPr>
            </a:lvl1pPr>
          </a:lstStyle>
          <a:p>
            <a:fld id="{F171AF23-C00F-4E5F-BFF1-7930F35B673D}" type="datetime1">
              <a:rPr lang="en-US" altLang="zh-TW" smtClean="0"/>
              <a:t>10/20/2022</a:t>
            </a:fld>
            <a:endParaRPr lang="en-US" dirty="0"/>
          </a:p>
        </p:txBody>
      </p:sp>
      <p:sp>
        <p:nvSpPr>
          <p:cNvPr id="6" name="Slide Number Placeholder 5"/>
          <p:cNvSpPr>
            <a:spLocks noGrp="1"/>
          </p:cNvSpPr>
          <p:nvPr>
            <p:ph type="sldNum" sz="quarter" idx="4"/>
          </p:nvPr>
        </p:nvSpPr>
        <p:spPr>
          <a:xfrm>
            <a:off x="8407425" y="4923887"/>
            <a:ext cx="628815" cy="167769"/>
          </a:xfrm>
          <a:prstGeom prst="rect">
            <a:avLst/>
          </a:prstGeom>
        </p:spPr>
        <p:txBody>
          <a:bodyPr vert="horz" lIns="91440" tIns="45720" rIns="91440" bIns="45720" rtlCol="0" anchor="ctr"/>
          <a:lstStyle>
            <a:lvl1pPr algn="r">
              <a:defRPr sz="825">
                <a:solidFill>
                  <a:schemeClr val="tx1"/>
                </a:solidFill>
              </a:defRPr>
            </a:lvl1pPr>
          </a:lstStyle>
          <a:p>
            <a:fld id="{2A013F82-EE5E-44EE-A61D-E31C6657F26F}" type="slidenum">
              <a:rPr lang="en-US" smtClean="0"/>
              <a:pPr/>
              <a:t>‹#›</a:t>
            </a:fld>
            <a:endParaRPr lang="en-US" dirty="0"/>
          </a:p>
        </p:txBody>
      </p:sp>
      <p:sp>
        <p:nvSpPr>
          <p:cNvPr id="7" name="Rectangle 6"/>
          <p:cNvSpPr txBox="1">
            <a:spLocks noChangeArrowheads="1"/>
          </p:cNvSpPr>
          <p:nvPr userDrawn="1"/>
        </p:nvSpPr>
        <p:spPr bwMode="auto">
          <a:xfrm>
            <a:off x="8676456" y="4876006"/>
            <a:ext cx="464840" cy="3600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9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56AC92A-EC29-4A9B-9B1D-4D247D2C3CDC}" type="slidenum">
              <a:rPr kumimoji="0" lang="zh-TW" altLang="en-US" sz="9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900" b="0" i="0" u="none" strike="noStrike" kern="1200" cap="none" spc="0" normalizeH="0" baseline="0" noProof="0" dirty="0">
              <a:ln>
                <a:noFill/>
              </a:ln>
              <a:solidFill>
                <a:schemeClr val="tx1"/>
              </a:solidFill>
              <a:effectLst/>
              <a:uLnTx/>
              <a:uFillTx/>
              <a:latin typeface="+mn-lt"/>
              <a:ea typeface="新細明體" pitchFamily="18" charset="-120"/>
              <a:cs typeface="+mn-cs"/>
            </a:endParaRPr>
          </a:p>
        </p:txBody>
      </p:sp>
    </p:spTree>
    <p:extLst>
      <p:ext uri="{BB962C8B-B14F-4D97-AF65-F5344CB8AC3E}">
        <p14:creationId xmlns:p14="http://schemas.microsoft.com/office/powerpoint/2010/main" val="48103346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1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spc="75" baseline="0">
          <a:solidFill>
            <a:srgbClr val="4511A7"/>
          </a:solidFill>
          <a:latin typeface="+mn-ea"/>
          <a:ea typeface="+mn-ea"/>
          <a:cs typeface="+mj-cs"/>
        </a:defRPr>
      </a:lvl1pPr>
    </p:titleStyle>
    <p:bodyStyle>
      <a:lvl1pPr marL="167879" indent="-167879" algn="l" defTabSz="685800" rtl="0" eaLnBrk="1" latinLnBrk="0" hangingPunct="1">
        <a:lnSpc>
          <a:spcPct val="90000"/>
        </a:lnSpc>
        <a:spcBef>
          <a:spcPts val="1350"/>
        </a:spcBef>
        <a:buClr>
          <a:srgbClr val="FFEC02"/>
        </a:buClr>
        <a:buSzPct val="50000"/>
        <a:buFont typeface="Wingdings" panose="05000000000000000000" pitchFamily="2" charset="2"/>
        <a:buChar char="l"/>
        <a:defRPr sz="1800" kern="1200">
          <a:solidFill>
            <a:schemeClr val="bg1"/>
          </a:solidFill>
          <a:latin typeface="+mn-ea"/>
          <a:ea typeface="+mn-ea"/>
          <a:cs typeface="+mn-cs"/>
        </a:defRPr>
      </a:lvl1pPr>
      <a:lvl2pPr marL="347663" indent="-173831" algn="l" defTabSz="685800" rtl="0" eaLnBrk="1" latinLnBrk="0" hangingPunct="1">
        <a:lnSpc>
          <a:spcPct val="90000"/>
        </a:lnSpc>
        <a:spcBef>
          <a:spcPts val="900"/>
        </a:spcBef>
        <a:buClr>
          <a:srgbClr val="FFEC02"/>
        </a:buClr>
        <a:buSzPct val="50000"/>
        <a:buFont typeface="Wingdings" panose="05000000000000000000" pitchFamily="2" charset="2"/>
        <a:buChar char="l"/>
        <a:defRPr sz="1500" kern="1200">
          <a:solidFill>
            <a:schemeClr val="bg1"/>
          </a:solidFill>
          <a:latin typeface="+mn-ea"/>
          <a:ea typeface="+mn-ea"/>
          <a:cs typeface="+mn-cs"/>
        </a:defRPr>
      </a:lvl2pPr>
      <a:lvl3pPr marL="511969" indent="-164306" algn="l" defTabSz="685800" rtl="0" eaLnBrk="1" latinLnBrk="0" hangingPunct="1">
        <a:lnSpc>
          <a:spcPct val="90000"/>
        </a:lnSpc>
        <a:spcBef>
          <a:spcPts val="450"/>
        </a:spcBef>
        <a:buClr>
          <a:srgbClr val="FFEC02"/>
        </a:buClr>
        <a:buSzPct val="50000"/>
        <a:buFont typeface="Wingdings" panose="05000000000000000000" pitchFamily="2" charset="2"/>
        <a:buChar char="l"/>
        <a:defRPr sz="1350" kern="1200">
          <a:solidFill>
            <a:schemeClr val="bg1"/>
          </a:solidFill>
          <a:latin typeface="+mn-ea"/>
          <a:ea typeface="+mn-ea"/>
          <a:cs typeface="+mn-cs"/>
        </a:defRPr>
      </a:lvl3pPr>
      <a:lvl4pPr marL="642938" indent="-130969" algn="l" defTabSz="685800" rtl="0" eaLnBrk="1" latinLnBrk="0" hangingPunct="1">
        <a:lnSpc>
          <a:spcPct val="90000"/>
        </a:lnSpc>
        <a:spcBef>
          <a:spcPts val="450"/>
        </a:spcBef>
        <a:buClr>
          <a:srgbClr val="FFEC02"/>
        </a:buClr>
        <a:buSzPct val="50000"/>
        <a:buFont typeface="Wingdings" panose="05000000000000000000" pitchFamily="2" charset="2"/>
        <a:buChar char="l"/>
        <a:defRPr sz="1200" kern="1200">
          <a:solidFill>
            <a:schemeClr val="bg1"/>
          </a:solidFill>
          <a:latin typeface="+mn-ea"/>
          <a:ea typeface="+mn-ea"/>
          <a:cs typeface="+mn-cs"/>
        </a:defRPr>
      </a:lvl4pPr>
      <a:lvl5pPr marL="772716" indent="-129779" algn="l" defTabSz="685800" rtl="0" eaLnBrk="1" latinLnBrk="0" hangingPunct="1">
        <a:lnSpc>
          <a:spcPct val="90000"/>
        </a:lnSpc>
        <a:spcBef>
          <a:spcPts val="450"/>
        </a:spcBef>
        <a:buClr>
          <a:srgbClr val="FFEC02"/>
        </a:buClr>
        <a:buSzPct val="50000"/>
        <a:buFont typeface="Wingdings" panose="05000000000000000000" pitchFamily="2" charset="2"/>
        <a:buChar char="l"/>
        <a:defRPr sz="1200" kern="1200">
          <a:solidFill>
            <a:schemeClr val="bg1"/>
          </a:solidFill>
          <a:latin typeface="+mn-ea"/>
          <a:ea typeface="+mn-ea"/>
          <a:cs typeface="+mn-cs"/>
        </a:defRPr>
      </a:lvl5pPr>
      <a:lvl6pPr marL="905256" indent="-130302" algn="l" defTabSz="685800"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6pPr>
      <a:lvl7pPr marL="1035558" indent="-130302" algn="l" defTabSz="685800"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7pPr>
      <a:lvl8pPr marL="1165860" indent="-130302" algn="l" defTabSz="685800"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8pPr>
      <a:lvl9pPr marL="1296162" indent="-130302" algn="l" defTabSz="685800" rtl="0" eaLnBrk="1" latinLnBrk="0" hangingPunct="1">
        <a:spcBef>
          <a:spcPts val="450"/>
        </a:spcBef>
        <a:buClr>
          <a:schemeClr val="accent1"/>
        </a:buClr>
        <a:buFont typeface="Arial" pitchFamily="34" charset="0"/>
        <a:buChar char="•"/>
        <a:defRPr sz="12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23929" y="1504205"/>
            <a:ext cx="4915658" cy="1566174"/>
          </a:xfrm>
        </p:spPr>
        <p:txBody>
          <a:bodyPr>
            <a:normAutofit/>
          </a:bodyPr>
          <a:lstStyle/>
          <a:p>
            <a:r>
              <a:rPr lang="zh-TW" altLang="en-US" sz="3200" dirty="0"/>
              <a:t>網站弱點掃描結果報告</a:t>
            </a:r>
            <a:br>
              <a:rPr lang="en-US" altLang="zh-TW" sz="3200" dirty="0"/>
            </a:br>
            <a:r>
              <a:rPr lang="en-US" altLang="zh-TW" sz="3200" dirty="0">
                <a:highlight>
                  <a:srgbClr val="FFFF00"/>
                </a:highlight>
              </a:rPr>
              <a:t>OOOO</a:t>
            </a:r>
            <a:r>
              <a:rPr lang="zh-TW" altLang="zh-TW" sz="3200" dirty="0">
                <a:highlight>
                  <a:srgbClr val="FFFF00"/>
                </a:highlight>
              </a:rPr>
              <a:t>股份有限公司</a:t>
            </a:r>
            <a:endParaRPr lang="zh-TW" altLang="en-US" sz="2400" dirty="0">
              <a:solidFill>
                <a:srgbClr val="FFFF00"/>
              </a:solidFill>
              <a:highlight>
                <a:srgbClr val="FFFF00"/>
              </a:highlight>
            </a:endParaRPr>
          </a:p>
        </p:txBody>
      </p:sp>
      <p:sp>
        <p:nvSpPr>
          <p:cNvPr id="5" name="矩形 4">
            <a:extLst>
              <a:ext uri="{FF2B5EF4-FFF2-40B4-BE49-F238E27FC236}">
                <a16:creationId xmlns:a16="http://schemas.microsoft.com/office/drawing/2014/main" id="{E978DEF8-59EA-4EEF-90EA-6F8E58EBAA7E}"/>
              </a:ext>
            </a:extLst>
          </p:cNvPr>
          <p:cNvSpPr/>
          <p:nvPr/>
        </p:nvSpPr>
        <p:spPr>
          <a:xfrm>
            <a:off x="3933412" y="3651870"/>
            <a:ext cx="3088859" cy="461665"/>
          </a:xfrm>
          <a:prstGeom prst="rect">
            <a:avLst/>
          </a:prstGeom>
        </p:spPr>
        <p:txBody>
          <a:bodyPr wrap="square">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2400" dirty="0"/>
              <a:t>精誠資訊</a:t>
            </a:r>
            <a:r>
              <a:rPr lang="en-US" altLang="zh-TW" sz="2400" dirty="0"/>
              <a:t>_</a:t>
            </a:r>
            <a:r>
              <a:rPr lang="zh-TW" altLang="en-US" sz="2400" dirty="0"/>
              <a:t>核心發展處</a:t>
            </a:r>
            <a:endParaRPr lang="it-IT" altLang="zh-TW" sz="2400" dirty="0"/>
          </a:p>
        </p:txBody>
      </p:sp>
    </p:spTree>
    <p:extLst>
      <p:ext uri="{BB962C8B-B14F-4D97-AF65-F5344CB8AC3E}">
        <p14:creationId xmlns:p14="http://schemas.microsoft.com/office/powerpoint/2010/main" val="132600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sz="2800" dirty="0">
                <a:highlight>
                  <a:srgbClr val="FFFF00"/>
                </a:highlight>
                <a:latin typeface="微軟正黑體" panose="020B0604030504040204" pitchFamily="34" charset="-120"/>
                <a:ea typeface="微軟正黑體" panose="020B0604030504040204" pitchFamily="34" charset="-120"/>
              </a:rPr>
              <a:t>中風險弱點列表</a:t>
            </a:r>
            <a:endParaRPr lang="zh-TW" altLang="en-US" sz="2800" dirty="0">
              <a:highlight>
                <a:srgbClr val="FFFF00"/>
              </a:highlight>
              <a:latin typeface="Microsoft JhengHei" charset="-120"/>
              <a:ea typeface="Microsoft JhengHei" charset="-120"/>
              <a:cs typeface="Microsoft JhengHei" charset="-120"/>
            </a:endParaRPr>
          </a:p>
        </p:txBody>
      </p:sp>
      <p:sp>
        <p:nvSpPr>
          <p:cNvPr id="3" name="文字方塊 2">
            <a:extLst>
              <a:ext uri="{FF2B5EF4-FFF2-40B4-BE49-F238E27FC236}">
                <a16:creationId xmlns:a16="http://schemas.microsoft.com/office/drawing/2014/main" id="{0CEB3FD1-F851-4A34-8E55-FBE7CF9445B8}"/>
              </a:ext>
            </a:extLst>
          </p:cNvPr>
          <p:cNvSpPr txBox="1"/>
          <p:nvPr/>
        </p:nvSpPr>
        <p:spPr>
          <a:xfrm>
            <a:off x="358435" y="915566"/>
            <a:ext cx="1482650" cy="369332"/>
          </a:xfrm>
          <a:prstGeom prst="rect">
            <a:avLst/>
          </a:prstGeom>
          <a:noFill/>
        </p:spPr>
        <p:txBody>
          <a:bodyPr wrap="none" rtlCol="0">
            <a:spAutoFit/>
          </a:bodyPr>
          <a:lstStyle/>
          <a:p>
            <a:r>
              <a:rPr lang="en-US" dirty="0" err="1">
                <a:solidFill>
                  <a:schemeClr val="bg1"/>
                </a:solidFill>
              </a:rPr>
              <a:t>midRiskWeak</a:t>
            </a:r>
            <a:endParaRPr lang="en-US" dirty="0">
              <a:solidFill>
                <a:schemeClr val="bg1"/>
              </a:solidFill>
            </a:endParaRPr>
          </a:p>
        </p:txBody>
      </p:sp>
    </p:spTree>
    <p:extLst>
      <p:ext uri="{BB962C8B-B14F-4D97-AF65-F5344CB8AC3E}">
        <p14:creationId xmlns:p14="http://schemas.microsoft.com/office/powerpoint/2010/main" val="382398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共同高風險修補說明</a:t>
            </a:r>
          </a:p>
        </p:txBody>
      </p:sp>
    </p:spTree>
    <p:extLst>
      <p:ext uri="{BB962C8B-B14F-4D97-AF65-F5344CB8AC3E}">
        <p14:creationId xmlns:p14="http://schemas.microsoft.com/office/powerpoint/2010/main" val="62714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highlight>
                  <a:srgbClr val="FFFF00"/>
                </a:highlight>
              </a:rPr>
              <a:t>主要高風險弱點修補說明 </a:t>
            </a:r>
            <a:r>
              <a:rPr lang="en-US" altLang="zh-TW" dirty="0">
                <a:highlight>
                  <a:srgbClr val="FFFF00"/>
                </a:highlight>
              </a:rPr>
              <a:t>-</a:t>
            </a:r>
            <a:r>
              <a:rPr lang="en-US" altLang="zh-TW" dirty="0"/>
              <a:t>1</a:t>
            </a:r>
            <a:r>
              <a:rPr lang="zh-TW" altLang="en-US" dirty="0"/>
              <a:t> </a:t>
            </a:r>
          </a:p>
        </p:txBody>
      </p:sp>
      <p:sp>
        <p:nvSpPr>
          <p:cNvPr id="4" name="投影片編號版面配置區 3"/>
          <p:cNvSpPr>
            <a:spLocks noGrp="1"/>
          </p:cNvSpPr>
          <p:nvPr>
            <p:ph type="sldNum" sz="quarter" idx="12"/>
          </p:nvPr>
        </p:nvSpPr>
        <p:spPr/>
        <p:txBody>
          <a:bodyPr/>
          <a:lstStyle/>
          <a:p>
            <a:fld id="{B18D6B63-DB23-468C-BFB9-3FDDF9E8FCC5}" type="slidenum">
              <a:rPr lang="zh-TW" altLang="en-US" smtClean="0"/>
              <a:t>12</a:t>
            </a:fld>
            <a:endParaRPr lang="zh-TW" altLang="en-US"/>
          </a:p>
        </p:txBody>
      </p:sp>
      <p:sp>
        <p:nvSpPr>
          <p:cNvPr id="6" name="內容版面配置區 5">
            <a:extLst>
              <a:ext uri="{FF2B5EF4-FFF2-40B4-BE49-F238E27FC236}">
                <a16:creationId xmlns:a16="http://schemas.microsoft.com/office/drawing/2014/main" id="{1CF0F309-1C8F-4F07-AF7B-49A345A4E6DC}"/>
              </a:ext>
            </a:extLst>
          </p:cNvPr>
          <p:cNvSpPr>
            <a:spLocks noGrp="1"/>
          </p:cNvSpPr>
          <p:nvPr>
            <p:ph idx="1"/>
          </p:nvPr>
        </p:nvSpPr>
        <p:spPr/>
        <p:txBody>
          <a:bodyPr/>
          <a:lstStyle/>
          <a:p>
            <a:r>
              <a:rPr lang="en-US" dirty="0" err="1"/>
              <a:t>high_risk_explain</a:t>
            </a:r>
            <a:endParaRPr lang="en-US" dirty="0"/>
          </a:p>
        </p:txBody>
      </p:sp>
    </p:spTree>
    <p:extLst>
      <p:ext uri="{BB962C8B-B14F-4D97-AF65-F5344CB8AC3E}">
        <p14:creationId xmlns:p14="http://schemas.microsoft.com/office/powerpoint/2010/main" val="24546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latin typeface="+mj-ea"/>
                <a:ea typeface="+mj-ea"/>
              </a:rPr>
              <a:t>簡報大綱</a:t>
            </a:r>
          </a:p>
        </p:txBody>
      </p:sp>
      <p:sp>
        <p:nvSpPr>
          <p:cNvPr id="3" name="內容版面配置區 2"/>
          <p:cNvSpPr>
            <a:spLocks noGrp="1"/>
          </p:cNvSpPr>
          <p:nvPr>
            <p:ph idx="1"/>
          </p:nvPr>
        </p:nvSpPr>
        <p:spPr/>
        <p:txBody>
          <a:bodyPr>
            <a:normAutofit/>
          </a:bodyPr>
          <a:lstStyle/>
          <a:p>
            <a:r>
              <a:rPr lang="zh-TW" altLang="en-US" sz="2400" b="1" dirty="0"/>
              <a:t>掃描工作說明</a:t>
            </a:r>
            <a:endParaRPr lang="en-US" altLang="zh-TW" sz="2400" b="1" dirty="0"/>
          </a:p>
          <a:p>
            <a:r>
              <a:rPr lang="zh-TW" altLang="en-US" sz="2400" b="1" dirty="0"/>
              <a:t>弱點數量列表</a:t>
            </a:r>
            <a:endParaRPr lang="en-US" altLang="zh-TW" sz="2400" b="1" dirty="0"/>
          </a:p>
          <a:p>
            <a:r>
              <a:rPr lang="zh-TW" altLang="en-US" sz="2400" b="1" dirty="0"/>
              <a:t>高風險弱點</a:t>
            </a:r>
            <a:endParaRPr lang="en-US" altLang="zh-TW" sz="2400" b="1" dirty="0"/>
          </a:p>
          <a:p>
            <a:r>
              <a:rPr lang="zh-TW" altLang="en-US" sz="2400" b="1" dirty="0"/>
              <a:t>主要高風險修補說明</a:t>
            </a:r>
            <a:endParaRPr lang="en-US" altLang="zh-TW" sz="2400" b="1" dirty="0"/>
          </a:p>
          <a:p>
            <a:endParaRPr lang="en-US" altLang="zh-TW" sz="2400" b="1" dirty="0"/>
          </a:p>
        </p:txBody>
      </p:sp>
      <p:sp>
        <p:nvSpPr>
          <p:cNvPr id="4" name="投影片編號版面配置區 3"/>
          <p:cNvSpPr>
            <a:spLocks noGrp="1"/>
          </p:cNvSpPr>
          <p:nvPr>
            <p:ph type="sldNum" sz="quarter" idx="12"/>
          </p:nvPr>
        </p:nvSpPr>
        <p:spPr/>
        <p:txBody>
          <a:bodyPr/>
          <a:lstStyle/>
          <a:p>
            <a:fld id="{B18D6B63-DB23-468C-BFB9-3FDDF9E8FCC5}" type="slidenum">
              <a:rPr lang="zh-TW" altLang="en-US" smtClean="0"/>
              <a:t>2</a:t>
            </a:fld>
            <a:endParaRPr lang="zh-TW" altLang="en-US"/>
          </a:p>
        </p:txBody>
      </p:sp>
    </p:spTree>
    <p:extLst>
      <p:ext uri="{BB962C8B-B14F-4D97-AF65-F5344CB8AC3E}">
        <p14:creationId xmlns:p14="http://schemas.microsoft.com/office/powerpoint/2010/main" val="295969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掃描工作說明</a:t>
            </a:r>
            <a:endParaRPr lang="zh-TW" altLang="en-US" sz="3200" dirty="0">
              <a:latin typeface="+mj-ea"/>
              <a:ea typeface="+mj-ea"/>
            </a:endParaRPr>
          </a:p>
        </p:txBody>
      </p:sp>
      <p:sp>
        <p:nvSpPr>
          <p:cNvPr id="3" name="內容版面配置區 2"/>
          <p:cNvSpPr>
            <a:spLocks noGrp="1"/>
          </p:cNvSpPr>
          <p:nvPr>
            <p:ph idx="1"/>
          </p:nvPr>
        </p:nvSpPr>
        <p:spPr>
          <a:xfrm>
            <a:off x="402621" y="1057046"/>
            <a:ext cx="8338757" cy="4086454"/>
          </a:xfrm>
        </p:spPr>
        <p:txBody>
          <a:bodyPr>
            <a:normAutofit/>
          </a:bodyPr>
          <a:lstStyle/>
          <a:p>
            <a:pPr marL="257175" indent="-257175">
              <a:lnSpc>
                <a:spcPts val="1875"/>
              </a:lnSpc>
              <a:spcAft>
                <a:spcPts val="675"/>
              </a:spcAft>
              <a:buSzPts val="1400"/>
              <a:buFont typeface="Times New Roman" panose="02020603050405020304" pitchFamily="18" charset="0"/>
              <a:buChar char="●"/>
              <a:tabLst>
                <a:tab pos="432435" algn="l"/>
              </a:tabLst>
            </a:pPr>
            <a:r>
              <a:rPr lang="zh-TW" altLang="en-US" sz="2400" b="1" kern="100" dirty="0">
                <a:effectLst/>
              </a:rPr>
              <a:t>掃描工具</a:t>
            </a:r>
            <a:endParaRPr lang="en-US" altLang="zh-TW" sz="2400" b="1" kern="100" dirty="0">
              <a:effectLst/>
            </a:endParaRPr>
          </a:p>
          <a:p>
            <a:pPr marL="514350" lvl="1" indent="-171450">
              <a:spcBef>
                <a:spcPts val="375"/>
              </a:spcBef>
              <a:spcAft>
                <a:spcPts val="675"/>
              </a:spcAft>
              <a:buSzPts val="1400"/>
              <a:buFont typeface="Arial" panose="020B0604020202020204" pitchFamily="34" charset="0"/>
              <a:buChar char="•"/>
              <a:tabLst>
                <a:tab pos="432435" algn="l"/>
              </a:tabLst>
            </a:pPr>
            <a:r>
              <a:rPr lang="en-US" altLang="zh-TW" sz="1800" dirty="0"/>
              <a:t>Rapid 7 Nexpose</a:t>
            </a:r>
          </a:p>
          <a:p>
            <a:pPr marL="257175" indent="-257175">
              <a:lnSpc>
                <a:spcPts val="1875"/>
              </a:lnSpc>
              <a:spcAft>
                <a:spcPts val="675"/>
              </a:spcAft>
              <a:buSzPts val="1400"/>
              <a:buFont typeface="Times New Roman" panose="02020603050405020304" pitchFamily="18" charset="0"/>
              <a:buChar char="●"/>
              <a:tabLst>
                <a:tab pos="432435" algn="l"/>
              </a:tabLst>
            </a:pPr>
            <a:r>
              <a:rPr lang="zh-TW" altLang="zh-TW" sz="2400" b="1" kern="100" dirty="0">
                <a:effectLst/>
              </a:rPr>
              <a:t>執行期間</a:t>
            </a:r>
            <a:endParaRPr lang="en-US" altLang="zh-TW" sz="2400" b="1" kern="100" dirty="0">
              <a:effectLst/>
            </a:endParaRPr>
          </a:p>
          <a:p>
            <a:pPr marL="514350" lvl="1" indent="-171450">
              <a:spcBef>
                <a:spcPts val="375"/>
              </a:spcBef>
              <a:spcAft>
                <a:spcPts val="675"/>
              </a:spcAft>
              <a:buSzPts val="1400"/>
              <a:buFont typeface="Arial" panose="020B0604020202020204" pitchFamily="34" charset="0"/>
              <a:buChar char="•"/>
              <a:tabLst>
                <a:tab pos="432435" algn="l"/>
              </a:tabLst>
            </a:pPr>
            <a:r>
              <a:rPr lang="en-US" altLang="zh-TW" sz="1800" dirty="0">
                <a:highlight>
                  <a:srgbClr val="FFFF00"/>
                </a:highlight>
              </a:rPr>
              <a:t>YYYY </a:t>
            </a:r>
            <a:r>
              <a:rPr lang="zh-TW" altLang="zh-TW" sz="1800" dirty="0">
                <a:highlight>
                  <a:srgbClr val="FFFF00"/>
                </a:highlight>
              </a:rPr>
              <a:t>年</a:t>
            </a:r>
            <a:r>
              <a:rPr lang="en-US" altLang="zh-TW" sz="1800" dirty="0">
                <a:highlight>
                  <a:srgbClr val="FFFF00"/>
                </a:highlight>
              </a:rPr>
              <a:t> MM </a:t>
            </a:r>
            <a:r>
              <a:rPr lang="zh-TW" altLang="zh-TW" sz="1800" dirty="0">
                <a:highlight>
                  <a:srgbClr val="FFFF00"/>
                </a:highlight>
              </a:rPr>
              <a:t>月</a:t>
            </a:r>
            <a:r>
              <a:rPr lang="en-US" altLang="zh-TW" sz="1800" dirty="0">
                <a:highlight>
                  <a:srgbClr val="FFFF00"/>
                </a:highlight>
              </a:rPr>
              <a:t> DD </a:t>
            </a:r>
            <a:r>
              <a:rPr lang="zh-TW" altLang="zh-TW" sz="1800" dirty="0">
                <a:highlight>
                  <a:srgbClr val="FFFF00"/>
                </a:highlight>
              </a:rPr>
              <a:t>日</a:t>
            </a:r>
            <a:endParaRPr lang="en-US" altLang="zh-TW" sz="1800" dirty="0">
              <a:highlight>
                <a:srgbClr val="FFFF00"/>
              </a:highlight>
            </a:endParaRPr>
          </a:p>
          <a:p>
            <a:pPr marL="257175" indent="-257175">
              <a:lnSpc>
                <a:spcPts val="1875"/>
              </a:lnSpc>
              <a:spcAft>
                <a:spcPts val="675"/>
              </a:spcAft>
              <a:buSzPts val="1400"/>
              <a:buFont typeface="Times New Roman" panose="02020603050405020304" pitchFamily="18" charset="0"/>
              <a:buChar char="●"/>
              <a:tabLst>
                <a:tab pos="432435" algn="l"/>
              </a:tabLst>
            </a:pPr>
            <a:r>
              <a:rPr lang="zh-TW" altLang="en-US" sz="2400" b="1" kern="100" dirty="0"/>
              <a:t>測試方式</a:t>
            </a:r>
            <a:endParaRPr lang="en-US" altLang="zh-TW" sz="2400" b="1" kern="100" dirty="0"/>
          </a:p>
          <a:p>
            <a:pPr marL="514350" lvl="1" indent="-171450">
              <a:spcBef>
                <a:spcPts val="375"/>
              </a:spcBef>
              <a:spcAft>
                <a:spcPts val="675"/>
              </a:spcAft>
              <a:buSzPts val="1400"/>
              <a:buFont typeface="Arial" panose="020B0604020202020204" pitchFamily="34" charset="0"/>
              <a:buChar char="•"/>
              <a:tabLst>
                <a:tab pos="432435" algn="l"/>
              </a:tabLst>
            </a:pPr>
            <a:r>
              <a:rPr lang="zh-TW" altLang="en-US" sz="1800" dirty="0"/>
              <a:t>進行網站弱點掃描作業。</a:t>
            </a:r>
          </a:p>
          <a:p>
            <a:pPr marL="257175" lvl="1" indent="-257175">
              <a:lnSpc>
                <a:spcPts val="1875"/>
              </a:lnSpc>
              <a:spcBef>
                <a:spcPts val="1350"/>
              </a:spcBef>
              <a:spcAft>
                <a:spcPts val="675"/>
              </a:spcAft>
              <a:buSzPts val="1400"/>
              <a:buFont typeface="Times New Roman" panose="02020603050405020304" pitchFamily="18" charset="0"/>
              <a:buChar char="●"/>
              <a:tabLst>
                <a:tab pos="432435" algn="l"/>
              </a:tabLst>
            </a:pPr>
            <a:r>
              <a:rPr lang="zh-TW" altLang="en-US" sz="2400" b="1" kern="100" dirty="0"/>
              <a:t>測試目標</a:t>
            </a:r>
            <a:r>
              <a:rPr lang="en-US" altLang="zh-TW" sz="2400" b="1" kern="100" dirty="0"/>
              <a:t>(</a:t>
            </a:r>
            <a:r>
              <a:rPr lang="zh-TW" altLang="en-US" sz="2400" b="1" kern="100" dirty="0"/>
              <a:t>範圍</a:t>
            </a:r>
            <a:r>
              <a:rPr lang="en-US" altLang="zh-TW" sz="2400" b="1" kern="100" dirty="0"/>
              <a:t>)</a:t>
            </a:r>
          </a:p>
          <a:p>
            <a:pPr marL="514350" lvl="1" indent="-171450">
              <a:spcBef>
                <a:spcPts val="375"/>
              </a:spcBef>
              <a:spcAft>
                <a:spcPts val="675"/>
              </a:spcAft>
              <a:buSzPts val="1400"/>
              <a:buFont typeface="Arial" panose="020B0604020202020204" pitchFamily="34" charset="0"/>
              <a:buChar char="•"/>
              <a:tabLst>
                <a:tab pos="432435" algn="l"/>
              </a:tabLst>
            </a:pPr>
            <a:r>
              <a:rPr lang="zh-TW" altLang="en-US" sz="1800" dirty="0"/>
              <a:t>針對　貴單位指定的</a:t>
            </a:r>
            <a:r>
              <a:rPr lang="en-US" altLang="zh-TW" sz="1800" dirty="0" err="1"/>
              <a:t>webCnt</a:t>
            </a:r>
            <a:r>
              <a:rPr lang="zh-TW" altLang="en-US" sz="1800" dirty="0"/>
              <a:t>個網站。</a:t>
            </a:r>
          </a:p>
          <a:p>
            <a:pPr marL="257175" lvl="1" indent="-257175">
              <a:lnSpc>
                <a:spcPts val="1875"/>
              </a:lnSpc>
              <a:spcBef>
                <a:spcPts val="1350"/>
              </a:spcBef>
              <a:spcAft>
                <a:spcPts val="675"/>
              </a:spcAft>
              <a:buSzPts val="1400"/>
              <a:buFont typeface="Times New Roman" panose="02020603050405020304" pitchFamily="18" charset="0"/>
              <a:buChar char="●"/>
              <a:tabLst>
                <a:tab pos="432435" algn="l"/>
              </a:tabLst>
            </a:pPr>
            <a:endParaRPr lang="en-US" altLang="zh-TW" sz="1800" b="1" kern="100" dirty="0"/>
          </a:p>
          <a:p>
            <a:pPr marL="514350" lvl="1" indent="-171450">
              <a:spcBef>
                <a:spcPts val="375"/>
              </a:spcBef>
              <a:spcAft>
                <a:spcPts val="675"/>
              </a:spcAft>
              <a:buSzPts val="1400"/>
              <a:buFont typeface="Arial" panose="020B0604020202020204" pitchFamily="34" charset="0"/>
              <a:buChar char="•"/>
              <a:tabLst>
                <a:tab pos="432435" algn="l"/>
              </a:tabLst>
            </a:pPr>
            <a:endParaRPr lang="zh-TW" altLang="zh-TW" sz="1800" dirty="0"/>
          </a:p>
          <a:p>
            <a:pPr marL="257175" indent="-257175">
              <a:lnSpc>
                <a:spcPts val="1875"/>
              </a:lnSpc>
              <a:spcAft>
                <a:spcPts val="675"/>
              </a:spcAft>
              <a:buSzPts val="1400"/>
              <a:buFont typeface="Times New Roman" panose="02020603050405020304" pitchFamily="18" charset="0"/>
              <a:buChar char="●"/>
              <a:tabLst>
                <a:tab pos="432435" algn="l"/>
              </a:tabLst>
            </a:pPr>
            <a:endParaRPr lang="zh-TW" altLang="zh-TW" kern="100" dirty="0"/>
          </a:p>
        </p:txBody>
      </p:sp>
      <p:sp>
        <p:nvSpPr>
          <p:cNvPr id="4" name="投影片編號版面配置區 3"/>
          <p:cNvSpPr>
            <a:spLocks noGrp="1"/>
          </p:cNvSpPr>
          <p:nvPr>
            <p:ph type="sldNum" sz="quarter" idx="12"/>
          </p:nvPr>
        </p:nvSpPr>
        <p:spPr/>
        <p:txBody>
          <a:bodyPr/>
          <a:lstStyle/>
          <a:p>
            <a:fld id="{B18D6B63-DB23-468C-BFB9-3FDDF9E8FCC5}" type="slidenum">
              <a:rPr lang="zh-TW" altLang="en-US" smtClean="0"/>
              <a:t>3</a:t>
            </a:fld>
            <a:endParaRPr lang="zh-TW" altLang="en-US"/>
          </a:p>
        </p:txBody>
      </p:sp>
    </p:spTree>
    <p:extLst>
      <p:ext uri="{BB962C8B-B14F-4D97-AF65-F5344CB8AC3E}">
        <p14:creationId xmlns:p14="http://schemas.microsoft.com/office/powerpoint/2010/main" val="226180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3C191-1F5B-4444-9F54-B16A04EC5786}"/>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掃描工作說明</a:t>
            </a:r>
            <a:endParaRPr lang="zh-TW" altLang="en-US" sz="3200" dirty="0"/>
          </a:p>
        </p:txBody>
      </p:sp>
      <p:sp>
        <p:nvSpPr>
          <p:cNvPr id="5" name="內容版面配置區 4">
            <a:extLst>
              <a:ext uri="{FF2B5EF4-FFF2-40B4-BE49-F238E27FC236}">
                <a16:creationId xmlns:a16="http://schemas.microsoft.com/office/drawing/2014/main" id="{B6909A85-6B65-4BB2-9220-D381267AE512}"/>
              </a:ext>
            </a:extLst>
          </p:cNvPr>
          <p:cNvSpPr>
            <a:spLocks noGrp="1"/>
          </p:cNvSpPr>
          <p:nvPr>
            <p:ph idx="1"/>
          </p:nvPr>
        </p:nvSpPr>
        <p:spPr>
          <a:xfrm>
            <a:off x="622668" y="843558"/>
            <a:ext cx="6852578" cy="3086101"/>
          </a:xfrm>
        </p:spPr>
        <p:txBody>
          <a:bodyPr/>
          <a:lstStyle/>
          <a:p>
            <a:r>
              <a:rPr lang="en-US" dirty="0" err="1"/>
              <a:t>Test_target</a:t>
            </a:r>
            <a:endParaRPr lang="en-US" dirty="0"/>
          </a:p>
        </p:txBody>
      </p:sp>
    </p:spTree>
    <p:extLst>
      <p:ext uri="{BB962C8B-B14F-4D97-AF65-F5344CB8AC3E}">
        <p14:creationId xmlns:p14="http://schemas.microsoft.com/office/powerpoint/2010/main" val="22293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3C191-1F5B-4444-9F54-B16A04EC5786}"/>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風險等級說明</a:t>
            </a:r>
            <a:endParaRPr lang="zh-TW" altLang="en-US" sz="3200" dirty="0"/>
          </a:p>
        </p:txBody>
      </p:sp>
      <p:sp>
        <p:nvSpPr>
          <p:cNvPr id="7" name="內容版面配置區 2">
            <a:extLst>
              <a:ext uri="{FF2B5EF4-FFF2-40B4-BE49-F238E27FC236}">
                <a16:creationId xmlns:a16="http://schemas.microsoft.com/office/drawing/2014/main" id="{176C4037-3DA9-4EEA-882C-6433EE0073E8}"/>
              </a:ext>
            </a:extLst>
          </p:cNvPr>
          <p:cNvSpPr>
            <a:spLocks noGrp="1"/>
          </p:cNvSpPr>
          <p:nvPr>
            <p:ph idx="1"/>
          </p:nvPr>
        </p:nvSpPr>
        <p:spPr>
          <a:xfrm>
            <a:off x="1619672" y="915566"/>
            <a:ext cx="7381044" cy="3878188"/>
          </a:xfrm>
        </p:spPr>
        <p:txBody>
          <a:bodyPr>
            <a:normAutofit/>
          </a:bodyPr>
          <a:lstStyle/>
          <a:p>
            <a:r>
              <a:rPr lang="zh-TW" altLang="en-US" b="1" u="sng" dirty="0"/>
              <a:t>高風險</a:t>
            </a:r>
            <a:r>
              <a:rPr lang="en-US" altLang="zh-TW" b="1" u="sng" dirty="0"/>
              <a:t>( High Risk )</a:t>
            </a:r>
          </a:p>
          <a:p>
            <a:pPr marL="0" indent="0">
              <a:buNone/>
            </a:pPr>
            <a:r>
              <a:rPr lang="zh-TW" altLang="en-US" dirty="0"/>
              <a:t>弱點若被利用可能讓不具經驗的攻擊者直接取得管理者權限，導致系統中斷、拒絕服務攻擊、執行命令、敏感資訊的揭露</a:t>
            </a:r>
            <a:r>
              <a:rPr lang="en-US" altLang="zh-TW" dirty="0"/>
              <a:t>…</a:t>
            </a:r>
            <a:r>
              <a:rPr lang="zh-TW" altLang="en-US" dirty="0"/>
              <a:t>等。</a:t>
            </a:r>
            <a:endParaRPr lang="en-US" altLang="zh-TW" dirty="0"/>
          </a:p>
          <a:p>
            <a:r>
              <a:rPr lang="zh-TW" altLang="en-US" b="1" u="sng" dirty="0"/>
              <a:t>中風險</a:t>
            </a:r>
            <a:r>
              <a:rPr lang="en-US" altLang="zh-TW" b="1" u="sng" dirty="0"/>
              <a:t>( Medium Risk )</a:t>
            </a:r>
          </a:p>
          <a:p>
            <a:pPr marL="0" indent="0">
              <a:buNone/>
            </a:pPr>
            <a:r>
              <a:rPr lang="zh-TW" altLang="en-US" dirty="0"/>
              <a:t>弱點若被利用可能讓稍有經驗的攻擊者直接取得非管理者層級權限，但攻擊者可利用進一步的</a:t>
            </a:r>
            <a:r>
              <a:rPr lang="en-US" altLang="zh-TW" dirty="0"/>
              <a:t>Hacking</a:t>
            </a:r>
            <a:r>
              <a:rPr lang="zh-TW" altLang="en-US" dirty="0"/>
              <a:t>技術來取得管理者權限。</a:t>
            </a:r>
            <a:endParaRPr lang="en-US" altLang="zh-TW" dirty="0"/>
          </a:p>
          <a:p>
            <a:r>
              <a:rPr lang="zh-TW" altLang="en-US" b="1" u="sng" dirty="0"/>
              <a:t>低風險</a:t>
            </a:r>
            <a:r>
              <a:rPr lang="en-US" altLang="zh-TW" b="1" u="sng" dirty="0"/>
              <a:t>(</a:t>
            </a:r>
            <a:r>
              <a:rPr lang="zh-TW" altLang="en-US" b="1" u="sng" dirty="0"/>
              <a:t> </a:t>
            </a:r>
            <a:r>
              <a:rPr lang="en-US" altLang="zh-TW" b="1" u="sng" dirty="0"/>
              <a:t>Low Risk</a:t>
            </a:r>
            <a:r>
              <a:rPr lang="zh-TW" altLang="en-US" b="1" u="sng" dirty="0"/>
              <a:t> </a:t>
            </a:r>
            <a:r>
              <a:rPr lang="en-US" altLang="zh-TW" b="1" u="sng" dirty="0"/>
              <a:t>)</a:t>
            </a:r>
          </a:p>
          <a:p>
            <a:pPr marL="0" indent="0">
              <a:buNone/>
            </a:pPr>
            <a:r>
              <a:rPr lang="zh-TW" altLang="en-US" dirty="0"/>
              <a:t>弱點若被利用可能讓具有經驗的攻擊者間接取得一般等級使用者存取權。</a:t>
            </a:r>
            <a:endParaRPr lang="en-US" altLang="zh-TW" dirty="0"/>
          </a:p>
          <a:p>
            <a:r>
              <a:rPr lang="zh-TW" altLang="en-US" b="1" u="sng" dirty="0"/>
              <a:t>資訊風險</a:t>
            </a:r>
            <a:r>
              <a:rPr lang="en-US" altLang="zh-TW" b="1" u="sng" dirty="0"/>
              <a:t>( Information Risk )</a:t>
            </a:r>
          </a:p>
          <a:p>
            <a:pPr marL="0" indent="0">
              <a:buNone/>
            </a:pPr>
            <a:r>
              <a:rPr lang="zh-TW" altLang="en-US" dirty="0"/>
              <a:t>此類弱點僅揭露不具價值的資訊，或是根本無法被利用來攻擊。</a:t>
            </a:r>
            <a:endParaRPr lang="en-US" altLang="zh-TW" dirty="0"/>
          </a:p>
          <a:p>
            <a:endParaRPr lang="zh-TW" altLang="en-US" sz="1600" dirty="0"/>
          </a:p>
        </p:txBody>
      </p:sp>
      <p:pic>
        <p:nvPicPr>
          <p:cNvPr id="8" name="圖片 7">
            <a:extLst>
              <a:ext uri="{FF2B5EF4-FFF2-40B4-BE49-F238E27FC236}">
                <a16:creationId xmlns:a16="http://schemas.microsoft.com/office/drawing/2014/main" id="{F3E6E9EC-ED4A-432F-889B-A50754BB685B}"/>
              </a:ext>
            </a:extLst>
          </p:cNvPr>
          <p:cNvPicPr>
            <a:picLocks noChangeAspect="1"/>
          </p:cNvPicPr>
          <p:nvPr/>
        </p:nvPicPr>
        <p:blipFill rotWithShape="1">
          <a:blip r:embed="rId3">
            <a:extLst>
              <a:ext uri="{28A0092B-C50C-407E-A947-70E740481C1C}">
                <a14:useLocalDpi xmlns:a14="http://schemas.microsoft.com/office/drawing/2010/main" val="0"/>
              </a:ext>
            </a:extLst>
          </a:blip>
          <a:srcRect b="23988"/>
          <a:stretch/>
        </p:blipFill>
        <p:spPr>
          <a:xfrm>
            <a:off x="622417" y="843558"/>
            <a:ext cx="875922" cy="594066"/>
          </a:xfrm>
          <a:prstGeom prst="rect">
            <a:avLst/>
          </a:prstGeom>
        </p:spPr>
      </p:pic>
      <p:pic>
        <p:nvPicPr>
          <p:cNvPr id="9" name="圖片 8">
            <a:extLst>
              <a:ext uri="{FF2B5EF4-FFF2-40B4-BE49-F238E27FC236}">
                <a16:creationId xmlns:a16="http://schemas.microsoft.com/office/drawing/2014/main" id="{EE3EF07C-2933-48C9-99BA-A069EB637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80" y="3057804"/>
            <a:ext cx="665797" cy="594066"/>
          </a:xfrm>
          <a:prstGeom prst="rect">
            <a:avLst/>
          </a:prstGeom>
        </p:spPr>
      </p:pic>
      <p:pic>
        <p:nvPicPr>
          <p:cNvPr id="10" name="圖片 9">
            <a:extLst>
              <a:ext uri="{FF2B5EF4-FFF2-40B4-BE49-F238E27FC236}">
                <a16:creationId xmlns:a16="http://schemas.microsoft.com/office/drawing/2014/main" id="{B5FA1C41-1E80-417F-B699-AD01949C32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289" y="1923678"/>
            <a:ext cx="760177" cy="678277"/>
          </a:xfrm>
          <a:prstGeom prst="rect">
            <a:avLst/>
          </a:prstGeom>
        </p:spPr>
      </p:pic>
      <p:sp>
        <p:nvSpPr>
          <p:cNvPr id="18" name="Freeform 49">
            <a:extLst>
              <a:ext uri="{FF2B5EF4-FFF2-40B4-BE49-F238E27FC236}">
                <a16:creationId xmlns:a16="http://schemas.microsoft.com/office/drawing/2014/main" id="{6B16E1FE-6946-4EB0-BC37-2FB6060812D3}"/>
              </a:ext>
            </a:extLst>
          </p:cNvPr>
          <p:cNvSpPr>
            <a:spLocks noEditPoints="1"/>
          </p:cNvSpPr>
          <p:nvPr/>
        </p:nvSpPr>
        <p:spPr bwMode="auto">
          <a:xfrm>
            <a:off x="772728" y="4071715"/>
            <a:ext cx="575297" cy="528542"/>
          </a:xfrm>
          <a:custGeom>
            <a:avLst/>
            <a:gdLst>
              <a:gd name="T0" fmla="*/ 115 w 256"/>
              <a:gd name="T1" fmla="*/ 256 h 258"/>
              <a:gd name="T2" fmla="*/ 77 w 256"/>
              <a:gd name="T3" fmla="*/ 247 h 258"/>
              <a:gd name="T4" fmla="*/ 46 w 256"/>
              <a:gd name="T5" fmla="*/ 228 h 258"/>
              <a:gd name="T6" fmla="*/ 22 w 256"/>
              <a:gd name="T7" fmla="*/ 201 h 258"/>
              <a:gd name="T8" fmla="*/ 5 w 256"/>
              <a:gd name="T9" fmla="*/ 167 h 258"/>
              <a:gd name="T10" fmla="*/ 0 w 256"/>
              <a:gd name="T11" fmla="*/ 129 h 258"/>
              <a:gd name="T12" fmla="*/ 2 w 256"/>
              <a:gd name="T13" fmla="*/ 103 h 258"/>
              <a:gd name="T14" fmla="*/ 15 w 256"/>
              <a:gd name="T15" fmla="*/ 68 h 258"/>
              <a:gd name="T16" fmla="*/ 37 w 256"/>
              <a:gd name="T17" fmla="*/ 38 h 258"/>
              <a:gd name="T18" fmla="*/ 67 w 256"/>
              <a:gd name="T19" fmla="*/ 16 h 258"/>
              <a:gd name="T20" fmla="*/ 102 w 256"/>
              <a:gd name="T21" fmla="*/ 3 h 258"/>
              <a:gd name="T22" fmla="*/ 128 w 256"/>
              <a:gd name="T23" fmla="*/ 0 h 258"/>
              <a:gd name="T24" fmla="*/ 166 w 256"/>
              <a:gd name="T25" fmla="*/ 7 h 258"/>
              <a:gd name="T26" fmla="*/ 200 w 256"/>
              <a:gd name="T27" fmla="*/ 23 h 258"/>
              <a:gd name="T28" fmla="*/ 227 w 256"/>
              <a:gd name="T29" fmla="*/ 47 h 258"/>
              <a:gd name="T30" fmla="*/ 245 w 256"/>
              <a:gd name="T31" fmla="*/ 80 h 258"/>
              <a:gd name="T32" fmla="*/ 256 w 256"/>
              <a:gd name="T33" fmla="*/ 116 h 258"/>
              <a:gd name="T34" fmla="*/ 256 w 256"/>
              <a:gd name="T35" fmla="*/ 142 h 258"/>
              <a:gd name="T36" fmla="*/ 245 w 256"/>
              <a:gd name="T37" fmla="*/ 179 h 258"/>
              <a:gd name="T38" fmla="*/ 227 w 256"/>
              <a:gd name="T39" fmla="*/ 211 h 258"/>
              <a:gd name="T40" fmla="*/ 200 w 256"/>
              <a:gd name="T41" fmla="*/ 236 h 258"/>
              <a:gd name="T42" fmla="*/ 166 w 256"/>
              <a:gd name="T43" fmla="*/ 251 h 258"/>
              <a:gd name="T44" fmla="*/ 128 w 256"/>
              <a:gd name="T45" fmla="*/ 258 h 258"/>
              <a:gd name="T46" fmla="*/ 96 w 256"/>
              <a:gd name="T47" fmla="*/ 104 h 258"/>
              <a:gd name="T48" fmla="*/ 80 w 256"/>
              <a:gd name="T49" fmla="*/ 124 h 258"/>
              <a:gd name="T50" fmla="*/ 84 w 256"/>
              <a:gd name="T51" fmla="*/ 128 h 258"/>
              <a:gd name="T52" fmla="*/ 89 w 256"/>
              <a:gd name="T53" fmla="*/ 124 h 258"/>
              <a:gd name="T54" fmla="*/ 109 w 256"/>
              <a:gd name="T55" fmla="*/ 104 h 258"/>
              <a:gd name="T56" fmla="*/ 114 w 256"/>
              <a:gd name="T57" fmla="*/ 104 h 258"/>
              <a:gd name="T58" fmla="*/ 115 w 256"/>
              <a:gd name="T59" fmla="*/ 111 h 258"/>
              <a:gd name="T60" fmla="*/ 89 w 256"/>
              <a:gd name="T61" fmla="*/ 176 h 258"/>
              <a:gd name="T62" fmla="*/ 84 w 256"/>
              <a:gd name="T63" fmla="*/ 199 h 258"/>
              <a:gd name="T64" fmla="*/ 94 w 256"/>
              <a:gd name="T65" fmla="*/ 214 h 258"/>
              <a:gd name="T66" fmla="*/ 111 w 256"/>
              <a:gd name="T67" fmla="*/ 214 h 258"/>
              <a:gd name="T68" fmla="*/ 141 w 256"/>
              <a:gd name="T69" fmla="*/ 197 h 258"/>
              <a:gd name="T70" fmla="*/ 159 w 256"/>
              <a:gd name="T71" fmla="*/ 177 h 258"/>
              <a:gd name="T72" fmla="*/ 159 w 256"/>
              <a:gd name="T73" fmla="*/ 169 h 258"/>
              <a:gd name="T74" fmla="*/ 155 w 256"/>
              <a:gd name="T75" fmla="*/ 169 h 258"/>
              <a:gd name="T76" fmla="*/ 137 w 256"/>
              <a:gd name="T77" fmla="*/ 188 h 258"/>
              <a:gd name="T78" fmla="*/ 131 w 256"/>
              <a:gd name="T79" fmla="*/ 192 h 258"/>
              <a:gd name="T80" fmla="*/ 127 w 256"/>
              <a:gd name="T81" fmla="*/ 188 h 258"/>
              <a:gd name="T82" fmla="*/ 152 w 256"/>
              <a:gd name="T83" fmla="*/ 119 h 258"/>
              <a:gd name="T84" fmla="*/ 155 w 256"/>
              <a:gd name="T85" fmla="*/ 103 h 258"/>
              <a:gd name="T86" fmla="*/ 149 w 256"/>
              <a:gd name="T87" fmla="*/ 89 h 258"/>
              <a:gd name="T88" fmla="*/ 137 w 256"/>
              <a:gd name="T89" fmla="*/ 85 h 258"/>
              <a:gd name="T90" fmla="*/ 115 w 256"/>
              <a:gd name="T91" fmla="*/ 90 h 258"/>
              <a:gd name="T92" fmla="*/ 96 w 256"/>
              <a:gd name="T93" fmla="*/ 104 h 258"/>
              <a:gd name="T94" fmla="*/ 148 w 256"/>
              <a:gd name="T95" fmla="*/ 36 h 258"/>
              <a:gd name="T96" fmla="*/ 136 w 256"/>
              <a:gd name="T97" fmla="*/ 42 h 258"/>
              <a:gd name="T98" fmla="*/ 131 w 256"/>
              <a:gd name="T99" fmla="*/ 52 h 258"/>
              <a:gd name="T100" fmla="*/ 131 w 256"/>
              <a:gd name="T101" fmla="*/ 64 h 258"/>
              <a:gd name="T102" fmla="*/ 149 w 256"/>
              <a:gd name="T103" fmla="*/ 76 h 258"/>
              <a:gd name="T104" fmla="*/ 157 w 256"/>
              <a:gd name="T105" fmla="*/ 75 h 258"/>
              <a:gd name="T106" fmla="*/ 167 w 256"/>
              <a:gd name="T107" fmla="*/ 67 h 258"/>
              <a:gd name="T108" fmla="*/ 171 w 256"/>
              <a:gd name="T109" fmla="*/ 54 h 258"/>
              <a:gd name="T110" fmla="*/ 166 w 256"/>
              <a:gd name="T111" fmla="*/ 41 h 258"/>
              <a:gd name="T112" fmla="*/ 153 w 256"/>
              <a:gd name="T113" fmla="*/ 3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6" h="258">
                <a:moveTo>
                  <a:pt x="128" y="258"/>
                </a:moveTo>
                <a:lnTo>
                  <a:pt x="128" y="258"/>
                </a:lnTo>
                <a:lnTo>
                  <a:pt x="115" y="256"/>
                </a:lnTo>
                <a:lnTo>
                  <a:pt x="102" y="255"/>
                </a:lnTo>
                <a:lnTo>
                  <a:pt x="89" y="251"/>
                </a:lnTo>
                <a:lnTo>
                  <a:pt x="77" y="247"/>
                </a:lnTo>
                <a:lnTo>
                  <a:pt x="67" y="242"/>
                </a:lnTo>
                <a:lnTo>
                  <a:pt x="55" y="236"/>
                </a:lnTo>
                <a:lnTo>
                  <a:pt x="46" y="228"/>
                </a:lnTo>
                <a:lnTo>
                  <a:pt x="37" y="220"/>
                </a:lnTo>
                <a:lnTo>
                  <a:pt x="29" y="211"/>
                </a:lnTo>
                <a:lnTo>
                  <a:pt x="22" y="201"/>
                </a:lnTo>
                <a:lnTo>
                  <a:pt x="15" y="190"/>
                </a:lnTo>
                <a:lnTo>
                  <a:pt x="10" y="179"/>
                </a:lnTo>
                <a:lnTo>
                  <a:pt x="5" y="167"/>
                </a:lnTo>
                <a:lnTo>
                  <a:pt x="2" y="155"/>
                </a:lnTo>
                <a:lnTo>
                  <a:pt x="0" y="142"/>
                </a:lnTo>
                <a:lnTo>
                  <a:pt x="0" y="129"/>
                </a:lnTo>
                <a:lnTo>
                  <a:pt x="0" y="129"/>
                </a:lnTo>
                <a:lnTo>
                  <a:pt x="0" y="116"/>
                </a:lnTo>
                <a:lnTo>
                  <a:pt x="2" y="103"/>
                </a:lnTo>
                <a:lnTo>
                  <a:pt x="5" y="91"/>
                </a:lnTo>
                <a:lnTo>
                  <a:pt x="10" y="80"/>
                </a:lnTo>
                <a:lnTo>
                  <a:pt x="15" y="68"/>
                </a:lnTo>
                <a:lnTo>
                  <a:pt x="22" y="58"/>
                </a:lnTo>
                <a:lnTo>
                  <a:pt x="29" y="47"/>
                </a:lnTo>
                <a:lnTo>
                  <a:pt x="37" y="38"/>
                </a:lnTo>
                <a:lnTo>
                  <a:pt x="46" y="30"/>
                </a:lnTo>
                <a:lnTo>
                  <a:pt x="55" y="23"/>
                </a:lnTo>
                <a:lnTo>
                  <a:pt x="67" y="16"/>
                </a:lnTo>
                <a:lnTo>
                  <a:pt x="77" y="11"/>
                </a:lnTo>
                <a:lnTo>
                  <a:pt x="89" y="7"/>
                </a:lnTo>
                <a:lnTo>
                  <a:pt x="102" y="3"/>
                </a:lnTo>
                <a:lnTo>
                  <a:pt x="115" y="2"/>
                </a:lnTo>
                <a:lnTo>
                  <a:pt x="128" y="0"/>
                </a:lnTo>
                <a:lnTo>
                  <a:pt x="128" y="0"/>
                </a:lnTo>
                <a:lnTo>
                  <a:pt x="141" y="2"/>
                </a:lnTo>
                <a:lnTo>
                  <a:pt x="153" y="3"/>
                </a:lnTo>
                <a:lnTo>
                  <a:pt x="166" y="7"/>
                </a:lnTo>
                <a:lnTo>
                  <a:pt x="178" y="11"/>
                </a:lnTo>
                <a:lnTo>
                  <a:pt x="189" y="16"/>
                </a:lnTo>
                <a:lnTo>
                  <a:pt x="200" y="23"/>
                </a:lnTo>
                <a:lnTo>
                  <a:pt x="209" y="30"/>
                </a:lnTo>
                <a:lnTo>
                  <a:pt x="218" y="38"/>
                </a:lnTo>
                <a:lnTo>
                  <a:pt x="227" y="47"/>
                </a:lnTo>
                <a:lnTo>
                  <a:pt x="233" y="58"/>
                </a:lnTo>
                <a:lnTo>
                  <a:pt x="240" y="68"/>
                </a:lnTo>
                <a:lnTo>
                  <a:pt x="245" y="80"/>
                </a:lnTo>
                <a:lnTo>
                  <a:pt x="250" y="91"/>
                </a:lnTo>
                <a:lnTo>
                  <a:pt x="253" y="103"/>
                </a:lnTo>
                <a:lnTo>
                  <a:pt x="256" y="116"/>
                </a:lnTo>
                <a:lnTo>
                  <a:pt x="256" y="129"/>
                </a:lnTo>
                <a:lnTo>
                  <a:pt x="256" y="129"/>
                </a:lnTo>
                <a:lnTo>
                  <a:pt x="256" y="142"/>
                </a:lnTo>
                <a:lnTo>
                  <a:pt x="253" y="155"/>
                </a:lnTo>
                <a:lnTo>
                  <a:pt x="250" y="167"/>
                </a:lnTo>
                <a:lnTo>
                  <a:pt x="245" y="179"/>
                </a:lnTo>
                <a:lnTo>
                  <a:pt x="240" y="190"/>
                </a:lnTo>
                <a:lnTo>
                  <a:pt x="233" y="201"/>
                </a:lnTo>
                <a:lnTo>
                  <a:pt x="227" y="211"/>
                </a:lnTo>
                <a:lnTo>
                  <a:pt x="218" y="220"/>
                </a:lnTo>
                <a:lnTo>
                  <a:pt x="209" y="228"/>
                </a:lnTo>
                <a:lnTo>
                  <a:pt x="200" y="236"/>
                </a:lnTo>
                <a:lnTo>
                  <a:pt x="189" y="242"/>
                </a:lnTo>
                <a:lnTo>
                  <a:pt x="178" y="247"/>
                </a:lnTo>
                <a:lnTo>
                  <a:pt x="166" y="251"/>
                </a:lnTo>
                <a:lnTo>
                  <a:pt x="153" y="255"/>
                </a:lnTo>
                <a:lnTo>
                  <a:pt x="141" y="256"/>
                </a:lnTo>
                <a:lnTo>
                  <a:pt x="128" y="258"/>
                </a:lnTo>
                <a:lnTo>
                  <a:pt x="128" y="258"/>
                </a:lnTo>
                <a:close/>
                <a:moveTo>
                  <a:pt x="96" y="104"/>
                </a:moveTo>
                <a:lnTo>
                  <a:pt x="96" y="104"/>
                </a:lnTo>
                <a:lnTo>
                  <a:pt x="87" y="114"/>
                </a:lnTo>
                <a:lnTo>
                  <a:pt x="83" y="119"/>
                </a:lnTo>
                <a:lnTo>
                  <a:pt x="80" y="124"/>
                </a:lnTo>
                <a:lnTo>
                  <a:pt x="80" y="124"/>
                </a:lnTo>
                <a:lnTo>
                  <a:pt x="81" y="127"/>
                </a:lnTo>
                <a:lnTo>
                  <a:pt x="84" y="128"/>
                </a:lnTo>
                <a:lnTo>
                  <a:pt x="84" y="128"/>
                </a:lnTo>
                <a:lnTo>
                  <a:pt x="87" y="127"/>
                </a:lnTo>
                <a:lnTo>
                  <a:pt x="89" y="124"/>
                </a:lnTo>
                <a:lnTo>
                  <a:pt x="96" y="116"/>
                </a:lnTo>
                <a:lnTo>
                  <a:pt x="105" y="107"/>
                </a:lnTo>
                <a:lnTo>
                  <a:pt x="109" y="104"/>
                </a:lnTo>
                <a:lnTo>
                  <a:pt x="113" y="103"/>
                </a:lnTo>
                <a:lnTo>
                  <a:pt x="113" y="103"/>
                </a:lnTo>
                <a:lnTo>
                  <a:pt x="114" y="104"/>
                </a:lnTo>
                <a:lnTo>
                  <a:pt x="115" y="106"/>
                </a:lnTo>
                <a:lnTo>
                  <a:pt x="115" y="108"/>
                </a:lnTo>
                <a:lnTo>
                  <a:pt x="115" y="111"/>
                </a:lnTo>
                <a:lnTo>
                  <a:pt x="96" y="159"/>
                </a:lnTo>
                <a:lnTo>
                  <a:pt x="96" y="159"/>
                </a:lnTo>
                <a:lnTo>
                  <a:pt x="89" y="176"/>
                </a:lnTo>
                <a:lnTo>
                  <a:pt x="87" y="188"/>
                </a:lnTo>
                <a:lnTo>
                  <a:pt x="84" y="199"/>
                </a:lnTo>
                <a:lnTo>
                  <a:pt x="84" y="199"/>
                </a:lnTo>
                <a:lnTo>
                  <a:pt x="85" y="206"/>
                </a:lnTo>
                <a:lnTo>
                  <a:pt x="89" y="211"/>
                </a:lnTo>
                <a:lnTo>
                  <a:pt x="94" y="214"/>
                </a:lnTo>
                <a:lnTo>
                  <a:pt x="101" y="215"/>
                </a:lnTo>
                <a:lnTo>
                  <a:pt x="101" y="215"/>
                </a:lnTo>
                <a:lnTo>
                  <a:pt x="111" y="214"/>
                </a:lnTo>
                <a:lnTo>
                  <a:pt x="123" y="210"/>
                </a:lnTo>
                <a:lnTo>
                  <a:pt x="132" y="203"/>
                </a:lnTo>
                <a:lnTo>
                  <a:pt x="141" y="197"/>
                </a:lnTo>
                <a:lnTo>
                  <a:pt x="149" y="189"/>
                </a:lnTo>
                <a:lnTo>
                  <a:pt x="155" y="182"/>
                </a:lnTo>
                <a:lnTo>
                  <a:pt x="159" y="177"/>
                </a:lnTo>
                <a:lnTo>
                  <a:pt x="161" y="172"/>
                </a:lnTo>
                <a:lnTo>
                  <a:pt x="161" y="172"/>
                </a:lnTo>
                <a:lnTo>
                  <a:pt x="159" y="169"/>
                </a:lnTo>
                <a:lnTo>
                  <a:pt x="158" y="168"/>
                </a:lnTo>
                <a:lnTo>
                  <a:pt x="158" y="168"/>
                </a:lnTo>
                <a:lnTo>
                  <a:pt x="155" y="169"/>
                </a:lnTo>
                <a:lnTo>
                  <a:pt x="153" y="172"/>
                </a:lnTo>
                <a:lnTo>
                  <a:pt x="146" y="180"/>
                </a:lnTo>
                <a:lnTo>
                  <a:pt x="137" y="188"/>
                </a:lnTo>
                <a:lnTo>
                  <a:pt x="133" y="190"/>
                </a:lnTo>
                <a:lnTo>
                  <a:pt x="131" y="192"/>
                </a:lnTo>
                <a:lnTo>
                  <a:pt x="131" y="192"/>
                </a:lnTo>
                <a:lnTo>
                  <a:pt x="128" y="190"/>
                </a:lnTo>
                <a:lnTo>
                  <a:pt x="127" y="188"/>
                </a:lnTo>
                <a:lnTo>
                  <a:pt x="127" y="188"/>
                </a:lnTo>
                <a:lnTo>
                  <a:pt x="129" y="180"/>
                </a:lnTo>
                <a:lnTo>
                  <a:pt x="132" y="172"/>
                </a:lnTo>
                <a:lnTo>
                  <a:pt x="152" y="119"/>
                </a:lnTo>
                <a:lnTo>
                  <a:pt x="152" y="119"/>
                </a:lnTo>
                <a:lnTo>
                  <a:pt x="154" y="110"/>
                </a:lnTo>
                <a:lnTo>
                  <a:pt x="155" y="103"/>
                </a:lnTo>
                <a:lnTo>
                  <a:pt x="154" y="97"/>
                </a:lnTo>
                <a:lnTo>
                  <a:pt x="153" y="93"/>
                </a:lnTo>
                <a:lnTo>
                  <a:pt x="149" y="89"/>
                </a:lnTo>
                <a:lnTo>
                  <a:pt x="146" y="88"/>
                </a:lnTo>
                <a:lnTo>
                  <a:pt x="141" y="86"/>
                </a:lnTo>
                <a:lnTo>
                  <a:pt x="137" y="85"/>
                </a:lnTo>
                <a:lnTo>
                  <a:pt x="137" y="85"/>
                </a:lnTo>
                <a:lnTo>
                  <a:pt x="126" y="88"/>
                </a:lnTo>
                <a:lnTo>
                  <a:pt x="115" y="90"/>
                </a:lnTo>
                <a:lnTo>
                  <a:pt x="105" y="97"/>
                </a:lnTo>
                <a:lnTo>
                  <a:pt x="96" y="104"/>
                </a:lnTo>
                <a:lnTo>
                  <a:pt x="96" y="104"/>
                </a:lnTo>
                <a:close/>
                <a:moveTo>
                  <a:pt x="153" y="36"/>
                </a:moveTo>
                <a:lnTo>
                  <a:pt x="153" y="36"/>
                </a:lnTo>
                <a:lnTo>
                  <a:pt x="148" y="36"/>
                </a:lnTo>
                <a:lnTo>
                  <a:pt x="144" y="37"/>
                </a:lnTo>
                <a:lnTo>
                  <a:pt x="140" y="39"/>
                </a:lnTo>
                <a:lnTo>
                  <a:pt x="136" y="42"/>
                </a:lnTo>
                <a:lnTo>
                  <a:pt x="133" y="45"/>
                </a:lnTo>
                <a:lnTo>
                  <a:pt x="132" y="49"/>
                </a:lnTo>
                <a:lnTo>
                  <a:pt x="131" y="52"/>
                </a:lnTo>
                <a:lnTo>
                  <a:pt x="129" y="58"/>
                </a:lnTo>
                <a:lnTo>
                  <a:pt x="129" y="58"/>
                </a:lnTo>
                <a:lnTo>
                  <a:pt x="131" y="64"/>
                </a:lnTo>
                <a:lnTo>
                  <a:pt x="135" y="71"/>
                </a:lnTo>
                <a:lnTo>
                  <a:pt x="141" y="75"/>
                </a:lnTo>
                <a:lnTo>
                  <a:pt x="149" y="76"/>
                </a:lnTo>
                <a:lnTo>
                  <a:pt x="149" y="76"/>
                </a:lnTo>
                <a:lnTo>
                  <a:pt x="153" y="76"/>
                </a:lnTo>
                <a:lnTo>
                  <a:pt x="157" y="75"/>
                </a:lnTo>
                <a:lnTo>
                  <a:pt x="161" y="72"/>
                </a:lnTo>
                <a:lnTo>
                  <a:pt x="165" y="69"/>
                </a:lnTo>
                <a:lnTo>
                  <a:pt x="167" y="67"/>
                </a:lnTo>
                <a:lnTo>
                  <a:pt x="170" y="63"/>
                </a:lnTo>
                <a:lnTo>
                  <a:pt x="171" y="58"/>
                </a:lnTo>
                <a:lnTo>
                  <a:pt x="171" y="54"/>
                </a:lnTo>
                <a:lnTo>
                  <a:pt x="171" y="54"/>
                </a:lnTo>
                <a:lnTo>
                  <a:pt x="170" y="46"/>
                </a:lnTo>
                <a:lnTo>
                  <a:pt x="166" y="41"/>
                </a:lnTo>
                <a:lnTo>
                  <a:pt x="159" y="37"/>
                </a:lnTo>
                <a:lnTo>
                  <a:pt x="153" y="36"/>
                </a:lnTo>
                <a:lnTo>
                  <a:pt x="153" y="36"/>
                </a:lnTo>
                <a:close/>
              </a:path>
            </a:pathLst>
          </a:custGeom>
          <a:solidFill>
            <a:srgbClr val="6D7B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Tree>
    <p:extLst>
      <p:ext uri="{BB962C8B-B14F-4D97-AF65-F5344CB8AC3E}">
        <p14:creationId xmlns:p14="http://schemas.microsoft.com/office/powerpoint/2010/main" val="204423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dirty="0"/>
              <a:t>弱點數量列表</a:t>
            </a:r>
          </a:p>
        </p:txBody>
      </p:sp>
    </p:spTree>
    <p:extLst>
      <p:ext uri="{BB962C8B-B14F-4D97-AF65-F5344CB8AC3E}">
        <p14:creationId xmlns:p14="http://schemas.microsoft.com/office/powerpoint/2010/main" val="106873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B3C191-1F5B-4444-9F54-B16A04EC5786}"/>
              </a:ext>
            </a:extLst>
          </p:cNvPr>
          <p:cNvSpPr>
            <a:spLocks noGrp="1"/>
          </p:cNvSpPr>
          <p:nvPr>
            <p:ph type="title"/>
          </p:nvPr>
        </p:nvSpPr>
        <p:spPr/>
        <p:txBody>
          <a:bodyPr>
            <a:normAutofit/>
          </a:bodyPr>
          <a:lstStyle/>
          <a:p>
            <a:r>
              <a:rPr lang="zh-TW" altLang="en-US" sz="3200" dirty="0">
                <a:highlight>
                  <a:srgbClr val="FFFF00"/>
                </a:highlight>
                <a:latin typeface="Microsoft JhengHei" charset="-120"/>
                <a:ea typeface="Microsoft JhengHei" charset="-120"/>
                <a:cs typeface="Microsoft JhengHei" charset="-120"/>
              </a:rPr>
              <a:t>測試結果風險數量統計</a:t>
            </a:r>
            <a:r>
              <a:rPr lang="en-US" altLang="zh-TW" sz="3200" dirty="0">
                <a:latin typeface="Microsoft JhengHei" charset="-120"/>
                <a:ea typeface="Microsoft JhengHei" charset="-120"/>
                <a:cs typeface="Microsoft JhengHei" charset="-120"/>
              </a:rPr>
              <a:t>-1</a:t>
            </a:r>
            <a:endParaRPr lang="zh-TW" altLang="en-US" sz="3200" dirty="0"/>
          </a:p>
        </p:txBody>
      </p:sp>
      <p:sp>
        <p:nvSpPr>
          <p:cNvPr id="4" name="內容版面配置區 3">
            <a:extLst>
              <a:ext uri="{FF2B5EF4-FFF2-40B4-BE49-F238E27FC236}">
                <a16:creationId xmlns:a16="http://schemas.microsoft.com/office/drawing/2014/main" id="{297B6CDB-9954-4893-B8F1-2033C600ABBE}"/>
              </a:ext>
            </a:extLst>
          </p:cNvPr>
          <p:cNvSpPr>
            <a:spLocks noGrp="1"/>
          </p:cNvSpPr>
          <p:nvPr>
            <p:ph idx="1"/>
          </p:nvPr>
        </p:nvSpPr>
        <p:spPr/>
        <p:txBody>
          <a:bodyPr/>
          <a:lstStyle/>
          <a:p>
            <a:r>
              <a:rPr lang="en-US" dirty="0" err="1"/>
              <a:t>testRiskCnt</a:t>
            </a:r>
            <a:endParaRPr lang="en-US" dirty="0"/>
          </a:p>
        </p:txBody>
      </p:sp>
    </p:spTree>
    <p:extLst>
      <p:ext uri="{BB962C8B-B14F-4D97-AF65-F5344CB8AC3E}">
        <p14:creationId xmlns:p14="http://schemas.microsoft.com/office/powerpoint/2010/main" val="40807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弱點發現</a:t>
            </a:r>
          </a:p>
        </p:txBody>
      </p:sp>
    </p:spTree>
    <p:extLst>
      <p:ext uri="{BB962C8B-B14F-4D97-AF65-F5344CB8AC3E}">
        <p14:creationId xmlns:p14="http://schemas.microsoft.com/office/powerpoint/2010/main" val="271748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sz="2800" dirty="0">
                <a:highlight>
                  <a:srgbClr val="FFFF00"/>
                </a:highlight>
                <a:latin typeface="微軟正黑體" panose="020B0604030504040204" pitchFamily="34" charset="-120"/>
                <a:ea typeface="微軟正黑體" panose="020B0604030504040204" pitchFamily="34" charset="-120"/>
              </a:rPr>
              <a:t>高風險弱點列表</a:t>
            </a:r>
            <a:endParaRPr lang="zh-TW" altLang="en-US" sz="2800" dirty="0">
              <a:highlight>
                <a:srgbClr val="FFFF00"/>
              </a:highlight>
              <a:latin typeface="Microsoft JhengHei" charset="-120"/>
              <a:ea typeface="Microsoft JhengHei" charset="-120"/>
              <a:cs typeface="Microsoft JhengHei" charset="-120"/>
            </a:endParaRPr>
          </a:p>
        </p:txBody>
      </p:sp>
      <p:sp>
        <p:nvSpPr>
          <p:cNvPr id="3" name="文字方塊 2">
            <a:extLst>
              <a:ext uri="{FF2B5EF4-FFF2-40B4-BE49-F238E27FC236}">
                <a16:creationId xmlns:a16="http://schemas.microsoft.com/office/drawing/2014/main" id="{E9DE3768-26D7-4B3E-9346-D11B92D81FB9}"/>
              </a:ext>
            </a:extLst>
          </p:cNvPr>
          <p:cNvSpPr txBox="1"/>
          <p:nvPr/>
        </p:nvSpPr>
        <p:spPr>
          <a:xfrm>
            <a:off x="539552" y="987574"/>
            <a:ext cx="1537152" cy="369332"/>
          </a:xfrm>
          <a:prstGeom prst="rect">
            <a:avLst/>
          </a:prstGeom>
          <a:noFill/>
        </p:spPr>
        <p:txBody>
          <a:bodyPr wrap="none" rtlCol="0">
            <a:spAutoFit/>
          </a:bodyPr>
          <a:lstStyle/>
          <a:p>
            <a:r>
              <a:rPr lang="en-US" dirty="0" err="1">
                <a:solidFill>
                  <a:schemeClr val="bg1"/>
                </a:solidFill>
              </a:rPr>
              <a:t>highRiskWeak</a:t>
            </a:r>
            <a:endParaRPr lang="en-US" dirty="0">
              <a:solidFill>
                <a:schemeClr val="bg1"/>
              </a:solidFill>
            </a:endParaRPr>
          </a:p>
        </p:txBody>
      </p:sp>
    </p:spTree>
    <p:extLst>
      <p:ext uri="{BB962C8B-B14F-4D97-AF65-F5344CB8AC3E}">
        <p14:creationId xmlns:p14="http://schemas.microsoft.com/office/powerpoint/2010/main" val="317871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9032</TotalTime>
  <Words>256</Words>
  <Application>Microsoft Office PowerPoint</Application>
  <PresentationFormat>如螢幕大小 (16:9)</PresentationFormat>
  <Paragraphs>47</Paragraphs>
  <Slides>13</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微軟正黑體</vt:lpstr>
      <vt:lpstr>微軟正黑體</vt:lpstr>
      <vt:lpstr>Arial</vt:lpstr>
      <vt:lpstr>Calibri</vt:lpstr>
      <vt:lpstr>Corbel</vt:lpstr>
      <vt:lpstr>Times New Roman</vt:lpstr>
      <vt:lpstr>Wingdings</vt:lpstr>
      <vt:lpstr>tf02895261</vt:lpstr>
      <vt:lpstr>網站弱點掃描結果報告 OOOO股份有限公司</vt:lpstr>
      <vt:lpstr>簡報大綱</vt:lpstr>
      <vt:lpstr>掃描工作說明</vt:lpstr>
      <vt:lpstr>掃描工作說明</vt:lpstr>
      <vt:lpstr>風險等級說明</vt:lpstr>
      <vt:lpstr>弱點數量列表</vt:lpstr>
      <vt:lpstr>測試結果風險數量統計-1</vt:lpstr>
      <vt:lpstr>弱點發現</vt:lpstr>
      <vt:lpstr>高風險弱點列表</vt:lpstr>
      <vt:lpstr>中風險弱點列表</vt:lpstr>
      <vt:lpstr>共同高風險修補說明</vt:lpstr>
      <vt:lpstr>主要高風險弱點修補說明 -1 </vt:lpstr>
      <vt:lpstr>PowerPoint 簡報</vt:lpstr>
    </vt:vector>
  </TitlesOfParts>
  <Company>SYSTEX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0670367</dc:creator>
  <cp:lastModifiedBy>ZhongMin Dai</cp:lastModifiedBy>
  <cp:revision>382</cp:revision>
  <dcterms:created xsi:type="dcterms:W3CDTF">2012-12-12T07:24:04Z</dcterms:created>
  <dcterms:modified xsi:type="dcterms:W3CDTF">2022-10-20T08:48:28Z</dcterms:modified>
</cp:coreProperties>
</file>