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785"/>
    <a:srgbClr val="244887"/>
    <a:srgbClr val="031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/>
    <p:restoredTop sz="94748"/>
  </p:normalViewPr>
  <p:slideViewPr>
    <p:cSldViewPr snapToGrid="0" showGuides="1">
      <p:cViewPr varScale="1">
        <p:scale>
          <a:sx n="193" d="100"/>
          <a:sy n="193" d="100"/>
        </p:scale>
        <p:origin x="215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57" d="100"/>
          <a:sy n="157" d="100"/>
        </p:scale>
        <p:origin x="6848" y="184"/>
      </p:cViewPr>
      <p:guideLst/>
    </p:cSldViewPr>
  </p:notes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305DF-00F8-2E75-EB3B-C6FC8D1C9F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8519D-FE1D-E78A-16A2-E32264E2BB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2CABF-FE96-C846-A12F-79966868425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09ACD-84E9-539B-2A4D-1AED587CB2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ABCAF-8022-5E28-B814-EABEB21217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4EB34-F153-194B-B7C8-D9968531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7216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0C073-F1FF-1B47-A6B6-C66AAAE52AC3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4DDB8-4DC8-154B-9BED-D6CDCB36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AAF1-5791-03C9-7703-A2CEAD236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C4CFC-2838-C772-3D69-43180E90F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DAD9-1214-CD78-AFDE-EBAED61E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D1E8-5BEF-3842-54DD-04B2A199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873F-A20D-EA64-89BA-DE4666BB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87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0AE6-63AE-BD08-7345-035CB42E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CB2BF-88C9-92F8-F332-F6D88E3F7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C67F4-0C28-C450-1FF4-D7808170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945A-CB53-4602-8A49-040D601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0853-F403-FFAA-3F4D-91D4EA1D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3807C-2BFD-F13E-D2A9-C86EC9642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C8626-68EB-A5B3-2FD5-13697AB6A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C757-E7B4-1A9D-B52E-F0BFEBA9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C571-2E93-D52F-C809-50BD3B72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76F5-5072-8392-B6BE-D08FEA2F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6EBB-47AD-5D61-79B5-986D7980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300-A306-C0E7-6471-B1C9899D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A957-6456-A9AB-F5D9-D34DF835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20F1-1594-3774-BCC1-3A65D899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24049-F692-0F2C-D874-F632D62D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80D1-68C0-3773-28D3-A4960D77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74C3A-85E1-B39D-DA3F-8E6B513F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018A-5DC8-2E5E-C9D7-868F64DA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8C97-E760-4BAE-E4B2-4482562F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3A18-C944-BD15-C6CA-13037FA9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97CE-5D5D-7FEF-02AA-98164018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9EFC-4906-7067-5567-5E580016F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3136A-0FD0-EB81-367F-9CF10942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7FEE5-D8D7-8006-3573-BE000779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E4BAB-059B-A873-4547-B5D0328F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92333-802F-0AA2-58F7-E93981D2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2111-5C80-BA85-C5AF-78314557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B66B5-9CD0-CF4A-99DA-743A29F4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6E2E-2B4A-2376-5CC5-9C77D8EB4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31A3B-2117-E653-0DEA-C7F4C05F2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57EDC-92A7-672F-771B-9188A9A9A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ECC82-8FDD-7763-3826-715611A9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99D9F-9BFA-2BAC-C035-568B20BF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6C96D-0E25-6266-4144-27F4E684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E35A-E930-57C4-2080-7145320B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B0C0C-0B7B-B742-50AA-7ACAC593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7A767-1A4A-E699-EC4B-5446819E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C0434-511C-2BB8-8736-7D979CDC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3FD62-85FA-8612-C12F-05EA1F94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296F9-FE57-C6D8-E048-9BE1B0A4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3E9C2-77B2-2B0D-ABBD-191B1BEA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1229-E192-CE2B-B1D8-E406CAAC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85D8-5C11-2095-3012-7AFC3FEE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B281D-D670-7354-D630-5844D7CE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2B1C1-8745-DDBE-9010-77EFDFFC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33C8E-B19B-C834-8D7C-62F87713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6BB0C-EDFF-F702-EFB7-0592ADD6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98C3-9A26-159F-F3BC-B76B99F2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D8A0E-4EC5-A0C3-3919-80F308907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C6886-B369-6148-9EFC-D0522128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7EA97-6167-BC05-3927-4BD8F2FB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E3A1E-7CC8-AA83-C200-9BEE011F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37386-3B4B-B842-BB29-8CF5D1C0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54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C8B4-2E2E-440B-06B4-A5CBE676D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D88E-0063-9618-6FA6-3ABE13820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EB726-C432-2E44-8B93-39221F0EC5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AC89-6894-4E52-62C3-4AD5B78E1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C103-BCA2-5B16-A71C-FF84EAE95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BBC1B6D-A73F-17EA-4C24-E905A1AC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5F876CE-F1AF-8203-441A-B1FE27DA51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96" y="6171514"/>
            <a:ext cx="3747989" cy="64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9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F7A1-B575-DA7B-389F-7DA29503A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70210-61A4-DE08-E02D-0348B1493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9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EA37-7EBE-4DCF-FCC4-CFF8B4E1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E6E7-6151-F428-284D-85A054E1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shortcuts that will save your life</dc:title>
  <dc:creator>David Ulises Garibay Trevino</dc:creator>
  <cp:lastModifiedBy>David Ulises Garibay Trevino</cp:lastModifiedBy>
  <cp:revision>3</cp:revision>
  <dcterms:created xsi:type="dcterms:W3CDTF">2023-10-31T19:53:30Z</dcterms:created>
  <dcterms:modified xsi:type="dcterms:W3CDTF">2023-11-10T02:03:48Z</dcterms:modified>
</cp:coreProperties>
</file>