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81" r:id="rId5"/>
    <p:sldId id="282" r:id="rId6"/>
    <p:sldId id="284" r:id="rId7"/>
    <p:sldId id="285" r:id="rId8"/>
    <p:sldId id="261" r:id="rId9"/>
    <p:sldId id="271" r:id="rId10"/>
    <p:sldId id="263" r:id="rId11"/>
    <p:sldId id="266" r:id="rId12"/>
    <p:sldId id="267" r:id="rId13"/>
    <p:sldId id="269" r:id="rId14"/>
    <p:sldId id="270" r:id="rId15"/>
    <p:sldId id="287" r:id="rId16"/>
    <p:sldId id="273" r:id="rId17"/>
    <p:sldId id="286" r:id="rId18"/>
    <p:sldId id="264" r:id="rId19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/>
    <p:restoredTop sz="96327"/>
  </p:normalViewPr>
  <p:slideViewPr>
    <p:cSldViewPr snapToGrid="0" showGuides="1">
      <p:cViewPr varScale="1">
        <p:scale>
          <a:sx n="219" d="100"/>
          <a:sy n="219" d="100"/>
        </p:scale>
        <p:origin x="7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077B-98E0-E363-C13D-10A7C4E4D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F9197-D385-C979-FB5C-B5C63E13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140A-B97B-DB0A-5430-3BB9F78F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DFD-EC63-5945-8AC0-4B6613FC571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A86F5-DF7C-DCC5-5A66-F079F2F9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68F6-8EFC-8211-0138-87DF5382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576C-0A64-F74B-ADAF-0029F8DC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5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1673-77B0-2A3A-91EB-301CAF61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8D5DC-70CB-73CC-01B7-A404B6360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9BE5-BCA2-B272-4300-DE92F0E1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DFD-EC63-5945-8AC0-4B6613FC571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1058-8C08-3405-F2C4-F5C5FF4E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0322-E38C-9D94-C0D0-0AA7D730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576C-0A64-F74B-ADAF-0029F8DC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1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DEB95-C279-F80C-650F-FC5CB2D16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B9961-08D3-900C-7249-583E63F3C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1CF1-3BFA-B923-71F0-5DEE5743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DFD-EC63-5945-8AC0-4B6613FC571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8A5F-4FB1-14D3-B034-01AFB34C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BC1AE-BD19-FBA7-E34F-183AB953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576C-0A64-F74B-ADAF-0029F8DC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2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2511-A41F-0990-ADBB-826B812A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6D43-9D7A-4E6F-67BA-8DCEA9DF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A2F8-8674-90BD-5780-FC866130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DFD-EC63-5945-8AC0-4B6613FC571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1C993-0C28-1460-5E01-D2D475D3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0D9B-6201-F45D-FE62-6F1F903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576C-0A64-F74B-ADAF-0029F8DC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477C-6149-0D42-CC6C-1570C3AE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2BAFB-E6DF-934D-3846-C07B5251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9014-92F2-2362-D191-870AE797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DFD-EC63-5945-8AC0-4B6613FC571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1CE5-1B31-DB04-08BD-2C5B126D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4BB9-0B0D-5F05-82CE-DD5DCB98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576C-0A64-F74B-ADAF-0029F8DC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8411-525B-BA0F-95C3-F94B69C6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53782-A724-B4B3-0A41-072142A01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86E46-5F07-A430-6B08-C3BDF611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64F41-ABB7-F31A-1105-7FF974C2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DFD-EC63-5945-8AC0-4B6613FC571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275CD-6FC7-B5F6-9134-DA3593A9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8BCB-124A-56A0-DBD7-51066D21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576C-0A64-F74B-ADAF-0029F8DC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86D5-B4C3-A937-1BD8-CC7ED21F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94C2C-5533-0415-5B6B-EB8411E2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AC68C-6E23-9ACB-E445-D4B18228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05123-B76E-F2D3-D766-676D0F2D5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83585-8408-204A-DC84-E2A54A818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8A79F-E0B5-0CAB-FA0A-0FBCE00E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DFD-EC63-5945-8AC0-4B6613FC571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218BC-6B2F-A817-DFF0-2581B610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C1069-72E6-F46D-08A8-BC934C6F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576C-0A64-F74B-ADAF-0029F8DC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52A6-2643-34A9-E777-E21C3E77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B83A0-1350-46CC-66C0-2014F055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DFD-EC63-5945-8AC0-4B6613FC571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F1B66-D7BA-87DE-93F0-98CAAAE9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34DCF-91F3-10AE-DF81-9BEE426E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576C-0A64-F74B-ADAF-0029F8DC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1CC81-31CC-6FBF-5F21-2A3A0F8D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DFD-EC63-5945-8AC0-4B6613FC571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A5E50-D348-E55C-DAF2-E4F2E957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80B04-8E92-5298-EFFA-24CE93F9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576C-0A64-F74B-ADAF-0029F8DC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EF9F-774E-C4C6-84F2-3570ADEE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EA00-379A-0638-F700-CE16C01E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2B311-8DDF-F924-F9BD-A17CF699A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47D8B-CF99-A2A6-F169-9BAD5F33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DFD-EC63-5945-8AC0-4B6613FC571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E64D0-1539-B0A1-7070-F6045736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8E0C-EDE8-396B-C491-7CA44519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576C-0A64-F74B-ADAF-0029F8DC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3EB8-5CEC-6F36-6E6B-37515388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350DB-10B3-C865-081A-30E159C7E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856D3-A298-6E6D-6C62-9398E5B21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A3AC6-0CDF-4255-E22A-B15C010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DFD-EC63-5945-8AC0-4B6613FC571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643B-A3E1-89E3-D101-43099BCA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51851-0B40-C2B5-7126-8F551A72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576C-0A64-F74B-ADAF-0029F8DC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6DADE-BCEC-5A41-4F6F-6EC3367D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B76B-DC23-1CD5-DD03-DBD162A05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A87CB-C157-A1F8-FF84-65CE2B6C2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3DFD-EC63-5945-8AC0-4B6613FC571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E36E-351E-F85D-C415-D4E48DE64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F460-AD27-2F5B-23B9-5467DCE02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E576C-0A64-F74B-ADAF-0029F8DC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ilon.com/rstudio-shortcuts-and-tips/#:~:text=Reformat%20R%20scripts&amp;text=Ctrl%20%2B%20Shift%20%2B%20A%20%E2%80%93%20Does,selected%20part%20of%20a%20code" TargetMode="External"/><Relationship Id="rId2" Type="http://schemas.openxmlformats.org/officeDocument/2006/relationships/hyperlink" Target="https://www.dataquest.io/blog/rstudio-tips-tricks-shortcu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373PGg8Y_0&amp;ab_channel=BusinessScien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898C-166E-1409-6775-D893E9927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Rstudio</a:t>
            </a:r>
            <a:r>
              <a:rPr lang="en-US" dirty="0"/>
              <a:t> shortcuts and commands that will not safe your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DB3D6-15E4-4994-904A-3D543C380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(But definitely will make it easier)</a:t>
            </a:r>
          </a:p>
          <a:p>
            <a:endParaRPr lang="en-US" dirty="0"/>
          </a:p>
          <a:p>
            <a:r>
              <a:rPr lang="en-US" dirty="0"/>
              <a:t>David U. Garibay-</a:t>
            </a:r>
            <a:r>
              <a:rPr lang="en-US" dirty="0" err="1"/>
              <a:t>Treviño</a:t>
            </a:r>
            <a:r>
              <a:rPr lang="en-US" dirty="0"/>
              <a:t>, M.Sc.</a:t>
            </a:r>
          </a:p>
        </p:txBody>
      </p:sp>
    </p:spTree>
    <p:extLst>
      <p:ext uri="{BB962C8B-B14F-4D97-AF65-F5344CB8AC3E}">
        <p14:creationId xmlns:p14="http://schemas.microsoft.com/office/powerpoint/2010/main" val="5883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6E1F-998A-9B66-155E-087510EB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EDCF-BC9A-BE8A-F12A-880C110E6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SP Local"/>
              </a:rPr>
              <a:t>18. </a:t>
            </a:r>
            <a:r>
              <a:rPr lang="en-US" b="1" i="0" dirty="0" err="1">
                <a:effectLst/>
                <a:latin typeface="SSP Local"/>
              </a:rPr>
              <a:t>Multicursor</a:t>
            </a:r>
            <a:r>
              <a:rPr lang="en-US" b="1" i="0" dirty="0">
                <a:effectLst/>
                <a:latin typeface="SSP Local"/>
              </a:rPr>
              <a:t> Support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SSP Local"/>
              </a:rPr>
              <a:t>RStudio supports multiple cursors. Simply click and drag your mouse while holding down option on a Mac, or Alt on Windows/Linux.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5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CC20-19D8-3F1E-403A-13475BD1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476A-9D09-8C7E-E2E4-E5EE1E90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1" i="0" dirty="0">
                <a:solidFill>
                  <a:srgbClr val="0F2534"/>
                </a:solidFill>
                <a:effectLst/>
                <a:latin typeface="Raleway" pitchFamily="2" charset="77"/>
              </a:rPr>
              <a:t>Code Completion</a:t>
            </a:r>
          </a:p>
          <a:p>
            <a:pPr algn="l" fontAlgn="auto"/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A suggestion list will pop up as you type or can be accessed manually by either pressing </a:t>
            </a: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Tab 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or </a:t>
            </a: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Ctrl + Space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. You can adjust the settings in </a:t>
            </a: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Global Options -&gt;  Code -&gt; Completion</a:t>
            </a:r>
            <a:r>
              <a:rPr lang="en-US" b="0" i="0" dirty="0">
                <a:solidFill>
                  <a:srgbClr val="0F2534"/>
                </a:solidFill>
                <a:effectLst/>
                <a:latin typeface="Maven Pro"/>
              </a:rPr>
              <a:t>.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 To fill in the suggested phrase you have to press either </a:t>
            </a: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Tab 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or </a:t>
            </a: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Enter</a:t>
            </a:r>
            <a:r>
              <a:rPr lang="en-US" b="0" i="0" dirty="0">
                <a:solidFill>
                  <a:srgbClr val="0F2534"/>
                </a:solidFill>
                <a:effectLst/>
                <a:latin typeface="Maven Pro"/>
              </a:rPr>
              <a:t>. 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Pressing </a:t>
            </a: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Ctrl + Space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 with the auto-completion list open will close it. You can navigate through the suggestion list with arrows or just hover over the item before filling it in.</a:t>
            </a:r>
            <a:endParaRPr lang="en-US" b="0" i="0" dirty="0">
              <a:solidFill>
                <a:srgbClr val="0F2534"/>
              </a:solidFill>
              <a:effectLst/>
              <a:latin typeface="Maven Pro"/>
            </a:endParaRPr>
          </a:p>
          <a:p>
            <a:pPr algn="l" fontAlgn="t"/>
            <a:br>
              <a:rPr lang="en-US" b="0" i="0" dirty="0">
                <a:solidFill>
                  <a:srgbClr val="0F2534"/>
                </a:solidFill>
                <a:effectLst/>
                <a:latin typeface="Maven Pro"/>
              </a:rPr>
            </a:br>
            <a:endParaRPr lang="en-US" b="0" i="0" dirty="0">
              <a:solidFill>
                <a:srgbClr val="0F2534"/>
              </a:solidFill>
              <a:effectLst/>
              <a:latin typeface="Maven 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2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FB74-F8D2-F354-60BF-D0C22E81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B311B-893A-265D-C1B9-4AE26A28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1" i="0" dirty="0">
                <a:solidFill>
                  <a:srgbClr val="0F2534"/>
                </a:solidFill>
                <a:effectLst/>
                <a:latin typeface="Raleway" pitchFamily="2" charset="77"/>
              </a:rPr>
              <a:t>Paths</a:t>
            </a:r>
          </a:p>
          <a:p>
            <a:pPr algn="l" fontAlgn="auto"/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When you need to type a path, can use file path auto-complete which can be brought up by pressing the auto-completion shortcut (</a:t>
            </a: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Tab 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or </a:t>
            </a: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Ctrl + Space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) from a pair of double or single quotes. </a:t>
            </a:r>
            <a:endParaRPr lang="en-US" b="0" i="0" dirty="0">
              <a:solidFill>
                <a:srgbClr val="0F2534"/>
              </a:solidFill>
              <a:effectLst/>
              <a:latin typeface="Maven Pro"/>
            </a:endParaRPr>
          </a:p>
          <a:p>
            <a:pPr algn="l" fontAlgn="auto"/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By default it starts in your working directory, you can navigate from the root location like in shell console starting with “/”, or step-up levels in the directory tree by stacking “../”</a:t>
            </a:r>
            <a:endParaRPr lang="en-US" b="0" i="0" dirty="0">
              <a:solidFill>
                <a:srgbClr val="0F2534"/>
              </a:solidFill>
              <a:effectLst/>
              <a:latin typeface="Maven 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CF30-D832-E6AC-8CE0-66D93B43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2AD3-EB27-5732-BC10-8DE05EE5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auto"/>
            <a:r>
              <a:rPr lang="en-US" b="1" i="0" dirty="0">
                <a:solidFill>
                  <a:srgbClr val="0F2534"/>
                </a:solidFill>
                <a:effectLst/>
                <a:latin typeface="Raleway" pitchFamily="2" charset="77"/>
              </a:rPr>
              <a:t>Shortcuts to run R code</a:t>
            </a:r>
          </a:p>
          <a:p>
            <a:pPr algn="l" fontAlgn="auto"/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Leverage the following shortcuts to make running your R code easier:</a:t>
            </a:r>
            <a:endParaRPr lang="en-US" b="0" i="0" dirty="0">
              <a:solidFill>
                <a:srgbClr val="0F2534"/>
              </a:solidFill>
              <a:effectLst/>
              <a:latin typeface="Maven Pro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Ctrl + Enter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 – Runs the current line and jumps to the next one, or runs the selected part without jumping further.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Alt + Enter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 – Allows running code without moving the cursor to the next line if you want to run one line of code multiple times without selecting it.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Ctrl + Alt + R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  – Runs the entire script.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Ctrl + Alt + B/E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 – Run the script from the </a:t>
            </a: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eginning to the current line and from the current line to the </a:t>
            </a: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E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nd</a:t>
            </a:r>
          </a:p>
        </p:txBody>
      </p:sp>
    </p:spTree>
    <p:extLst>
      <p:ext uri="{BB962C8B-B14F-4D97-AF65-F5344CB8AC3E}">
        <p14:creationId xmlns:p14="http://schemas.microsoft.com/office/powerpoint/2010/main" val="166807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92C7-94D0-9EFA-E33E-7163115A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5AB7-42BF-625D-576B-735E678DD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1" i="0" dirty="0">
                <a:solidFill>
                  <a:srgbClr val="0F2534"/>
                </a:solidFill>
                <a:effectLst/>
                <a:latin typeface="Raleway" pitchFamily="2" charset="77"/>
              </a:rPr>
              <a:t>Move code blocks through the R script</a:t>
            </a:r>
          </a:p>
          <a:p>
            <a:pPr algn="l" fontAlgn="auto"/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Moving lines of code up and down is easily achieved with an </a:t>
            </a: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Alt + Up/Down 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combination; there is no need to cut and paste. You can move a single active line that way, or even a whole selection. If you need to remove something </a:t>
            </a: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Ctrl + D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 will delete the current line/selection in no time.</a:t>
            </a:r>
            <a:endParaRPr lang="en-US" b="0" i="0" dirty="0">
              <a:solidFill>
                <a:srgbClr val="0F2534"/>
              </a:solidFill>
              <a:effectLst/>
              <a:latin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736377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65E9-2E95-4EE4-4B55-E931395D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170B-AD59-A1CF-7E70-1B98515A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5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8340-E269-338B-A903-22FA1FCD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7839-03F5-8187-96ED-AAE949655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eveything</a:t>
            </a:r>
            <a:r>
              <a:rPr lang="en-US" dirty="0"/>
              <a:t> inside a parenthesis, brackets or []</a:t>
            </a:r>
          </a:p>
        </p:txBody>
      </p:sp>
    </p:spTree>
    <p:extLst>
      <p:ext uri="{BB962C8B-B14F-4D97-AF65-F5344CB8AC3E}">
        <p14:creationId xmlns:p14="http://schemas.microsoft.com/office/powerpoint/2010/main" val="80574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DB3-F278-E051-6DC8-B33259DB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1588-480A-AF93-F366-8462811C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should create an example R code where I use all of these shortcuts</a:t>
            </a:r>
          </a:p>
        </p:txBody>
      </p:sp>
    </p:spTree>
    <p:extLst>
      <p:ext uri="{BB962C8B-B14F-4D97-AF65-F5344CB8AC3E}">
        <p14:creationId xmlns:p14="http://schemas.microsoft.com/office/powerpoint/2010/main" val="115597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038C-5A63-8ECF-7D4F-992D7338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799FA-5E46-7C28-0E86-3AA67BC3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https://support.posit.co/hc/en-us/articles/200711853-Keyboard-Shortcuts-in-the-RStudio-IDE</a:t>
            </a:r>
          </a:p>
          <a:p>
            <a:r>
              <a:rPr lang="en-US" dirty="0">
                <a:hlinkClick r:id="rId2"/>
              </a:rPr>
              <a:t>https://www.dataquest.io/blog/rstudio-tips-tricks-shortcuts/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https://appsilon.com/rstudio-shortcuts-and-tips/#:~:text=Reformat%20R%20scripts&amp;text=Ctrl%20%2B%20Shift%20%2B%20A%20%E2%80%93%20Does,selected%20part%20of%20a%20code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https://www.youtube.com/watch?v=U373PGg8Y_0&amp;ab_channel=BusinessScience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4770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AB63-E222-1348-C982-86FE7EDC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7B6D-4098-2DC5-15D0-76AD3D08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Coding can be a very fun activity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However, sometimes we have either very close deadlines, or huge modifications to make.</a:t>
            </a:r>
          </a:p>
          <a:p>
            <a:pPr>
              <a:lnSpc>
                <a:spcPct val="150000"/>
              </a:lnSpc>
            </a:pPr>
            <a:r>
              <a:rPr lang="en-US" dirty="0"/>
              <a:t>This presentation is here to help you become more productive while coding, and perhaps impress many of your friends!</a:t>
            </a:r>
          </a:p>
        </p:txBody>
      </p:sp>
    </p:spTree>
    <p:extLst>
      <p:ext uri="{BB962C8B-B14F-4D97-AF65-F5344CB8AC3E}">
        <p14:creationId xmlns:p14="http://schemas.microsoft.com/office/powerpoint/2010/main" val="159285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A814-42FE-CAB3-62C0-DED0B359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44B7-18AE-8ECD-92C5-7D4A2393C8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Most of the things that will be shown can be found in the </a:t>
            </a:r>
            <a:r>
              <a:rPr lang="en-US" b="1" dirty="0"/>
              <a:t>Keyboard shortcuts help.</a:t>
            </a:r>
          </a:p>
          <a:p>
            <a:pPr>
              <a:lnSpc>
                <a:spcPct val="150000"/>
              </a:lnSpc>
            </a:pPr>
            <a:r>
              <a:rPr lang="en-US" dirty="0"/>
              <a:t>You can access it as shown in the left figure or we can start using shortcuts!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09C380-F1B3-58EA-A62E-487620B80E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82044"/>
            <a:ext cx="5181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3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24D49B-97AF-E9B6-4F17-4293509B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Keyboard shortcuts help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D65535C-E996-0462-571C-17051F13F5FB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Option+Shift+K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46FF0AF-932F-E1BC-B8FE-31FA05B4985B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Alt+Shift+K</a:t>
            </a:r>
            <a:endParaRPr lang="en-US" dirty="0"/>
          </a:p>
        </p:txBody>
      </p:sp>
      <p:pic>
        <p:nvPicPr>
          <p:cNvPr id="10" name="Picture 2" descr="Windows 11 Icon Logo PNG Vector (AI, CDR, EPS, SVG) Free Download">
            <a:extLst>
              <a:ext uri="{FF2B5EF4-FFF2-40B4-BE49-F238E27FC236}">
                <a16:creationId xmlns:a16="http://schemas.microsoft.com/office/drawing/2014/main" id="{BBE325B9-C2A9-F161-D92C-5E09B9E44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72" y="1773079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pple logo icon">
            <a:extLst>
              <a:ext uri="{FF2B5EF4-FFF2-40B4-BE49-F238E27FC236}">
                <a16:creationId xmlns:a16="http://schemas.microsoft.com/office/drawing/2014/main" id="{A5B91C70-E4D6-066A-A54A-2856B032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97" y="1773079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CA6A06B-6458-234B-AEBB-E24A9B4D4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07080" y="2690813"/>
            <a:ext cx="557784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8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24D49B-97AF-E9B6-4F17-4293509B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 command palette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D65535C-E996-0462-571C-17051F13F5FB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Cmd+Shift+P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46FF0AF-932F-E1BC-B8FE-31FA05B4985B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Ctrl+Shift+P</a:t>
            </a:r>
            <a:endParaRPr lang="en-US" dirty="0"/>
          </a:p>
        </p:txBody>
      </p:sp>
      <p:pic>
        <p:nvPicPr>
          <p:cNvPr id="10" name="Picture 2" descr="Windows 11 Icon Logo PNG Vector (AI, CDR, EPS, SVG) Free Download">
            <a:extLst>
              <a:ext uri="{FF2B5EF4-FFF2-40B4-BE49-F238E27FC236}">
                <a16:creationId xmlns:a16="http://schemas.microsoft.com/office/drawing/2014/main" id="{BBE325B9-C2A9-F161-D92C-5E09B9E44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72" y="1773079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pple logo icon">
            <a:extLst>
              <a:ext uri="{FF2B5EF4-FFF2-40B4-BE49-F238E27FC236}">
                <a16:creationId xmlns:a16="http://schemas.microsoft.com/office/drawing/2014/main" id="{A5B91C70-E4D6-066A-A54A-2856B032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97" y="1773079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59ABD2-FA4E-F782-AEB2-AF1A958C2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26130" y="2714625"/>
            <a:ext cx="5539740" cy="34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3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C49D-21FB-6E38-59C7-A0A56371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useful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0B2306-64B6-9FCB-1D4A-0B1223E59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52360"/>
              </p:ext>
            </p:extLst>
          </p:nvPr>
        </p:nvGraphicFramePr>
        <p:xfrm>
          <a:off x="838200" y="1825625"/>
          <a:ext cx="10515597" cy="424688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326496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512662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48614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Windows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2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 operator (&lt;-)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Option+-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Alt+-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81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 operator (%&gt;%)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Cmd+Shift+M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Ctrl+Shift+M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(Un)comment lines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Cmd+Shift+C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Ctrl+Shift+C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90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 to file/function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Ctrl+.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Ctrl+.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64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 in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Cmd+Shift+F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Ctrl + Shift + 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56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Search inside active 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Cmd+F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Ctrl+F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02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 from document beginning to current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Cmd+option+B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Ctrl+Alt+B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 from current line to document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Cmd+option+E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Ctrl+Alt+E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6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93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7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C49D-21FB-6E38-59C7-A0A56371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useful commands (2)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0B2306-64B6-9FCB-1D4A-0B1223E59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311622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326496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512662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48614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Windows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2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Cmd+Shift+N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Ctrl+Shift+N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56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 line(s)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Cmd+Shift+C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Ctrl+Shift+C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02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 section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Cmd+Shift+R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Ctrl+Shift+R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Insert code chunk (Rmd, Quarto)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Cmd+Option+I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Ctrl+Alt+I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6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Focus to source (Script)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Ctrl+1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Ctrl+1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93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Focus to console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Ctrl+2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Ctrl+2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77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Focus to terminal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Ctrl+3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Ctrl+3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22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Focus to help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Ctrl+4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Ctrl+4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63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plots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Ctrl+6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Ctrl+6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53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8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DC7E-081C-48B4-668E-E4A2A64E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F7D71-2A6B-0F37-050D-87067C78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SP Local"/>
              </a:rPr>
              <a:t>14. Code Snippets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SSP Local"/>
              </a:rPr>
              <a:t>RStudio offers a very useful feature for inserting common chunks of code, called code snippets. One of our favorites is the lib snippet that saves you a bit of typing when calling the library() function to load an R package: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3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06D3-3BAB-74A1-CDA5-839A1826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3609-63CF-7E10-C751-28F3F80F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auto"/>
            <a:r>
              <a:rPr lang="en-US" b="1" i="0" dirty="0">
                <a:solidFill>
                  <a:srgbClr val="0F2534"/>
                </a:solidFill>
                <a:effectLst/>
                <a:latin typeface="Raleway" pitchFamily="2" charset="77"/>
              </a:rPr>
              <a:t>How do I use code snippets?</a:t>
            </a:r>
          </a:p>
          <a:p>
            <a:pPr algn="l" fontAlgn="auto"/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Snippets can be recognized on your auto-completion list by a {snippet} tag.</a:t>
            </a:r>
            <a:endParaRPr lang="en-US" b="0" i="0" dirty="0">
              <a:solidFill>
                <a:srgbClr val="0F2534"/>
              </a:solidFill>
              <a:effectLst/>
              <a:latin typeface="Maven Pro"/>
            </a:endParaRPr>
          </a:p>
          <a:p>
            <a:pPr algn="l" fontAlgn="auto"/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Write the snippet name, press </a:t>
            </a: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Shift + Tab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, or </a:t>
            </a: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Tab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 twice to use it. If your input is needed to complete it – just fill out positions with elements that are important. You can cycle through them with </a:t>
            </a: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Tab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.</a:t>
            </a:r>
            <a:endParaRPr lang="en-US" b="0" i="0" dirty="0">
              <a:solidFill>
                <a:srgbClr val="0F2534"/>
              </a:solidFill>
              <a:effectLst/>
              <a:latin typeface="Maven Pro"/>
            </a:endParaRPr>
          </a:p>
          <a:p>
            <a:pPr algn="l" fontAlgn="auto"/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Some of the snippets which are available by default include:</a:t>
            </a:r>
            <a:endParaRPr lang="en-US" b="0" i="0" dirty="0">
              <a:solidFill>
                <a:srgbClr val="0F2534"/>
              </a:solidFill>
              <a:effectLst/>
              <a:latin typeface="Maven Pro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Declarations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 – lib, req, fun, ret, mat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Loops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 – for, while, switch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Conditionals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 – if, </a:t>
            </a:r>
            <a:r>
              <a:rPr lang="en-US" b="0" i="0" dirty="0" err="1">
                <a:solidFill>
                  <a:srgbClr val="0F2534"/>
                </a:solidFill>
                <a:effectLst/>
                <a:latin typeface="inherit"/>
              </a:rPr>
              <a:t>el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, and </a:t>
            </a:r>
            <a:r>
              <a:rPr lang="en-US" b="0" i="0" dirty="0" err="1">
                <a:solidFill>
                  <a:srgbClr val="0F2534"/>
                </a:solidFill>
                <a:effectLst/>
                <a:latin typeface="inherit"/>
              </a:rPr>
              <a:t>ei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 for conditionals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Apply family functions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 – apply, </a:t>
            </a:r>
            <a:r>
              <a:rPr lang="en-US" b="0" i="0" dirty="0" err="1">
                <a:solidFill>
                  <a:srgbClr val="0F2534"/>
                </a:solidFill>
                <a:effectLst/>
                <a:latin typeface="inherit"/>
              </a:rPr>
              <a:t>lapply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, </a:t>
            </a:r>
            <a:r>
              <a:rPr lang="en-US" b="0" i="0" dirty="0" err="1">
                <a:solidFill>
                  <a:srgbClr val="0F2534"/>
                </a:solidFill>
                <a:effectLst/>
                <a:latin typeface="inherit"/>
              </a:rPr>
              <a:t>sapply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, etc.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S4 classes/methods definitions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 – </a:t>
            </a:r>
            <a:r>
              <a:rPr lang="en-US" b="0" i="0" dirty="0" err="1">
                <a:solidFill>
                  <a:srgbClr val="0F2534"/>
                </a:solidFill>
                <a:effectLst/>
                <a:latin typeface="inherit"/>
              </a:rPr>
              <a:t>sc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, </a:t>
            </a:r>
            <a:r>
              <a:rPr lang="en-US" b="0" i="0" dirty="0" err="1">
                <a:solidFill>
                  <a:srgbClr val="0F2534"/>
                </a:solidFill>
                <a:effectLst/>
                <a:latin typeface="inherit"/>
              </a:rPr>
              <a:t>sm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, and sg.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2534"/>
                </a:solidFill>
                <a:effectLst/>
                <a:latin typeface="inherit"/>
              </a:rPr>
              <a:t>Shiny App template</a:t>
            </a:r>
            <a:r>
              <a:rPr lang="en-US" b="0" i="0" dirty="0">
                <a:solidFill>
                  <a:srgbClr val="0F2534"/>
                </a:solidFill>
                <a:effectLst/>
                <a:latin typeface="inherit"/>
              </a:rPr>
              <a:t> – </a:t>
            </a:r>
            <a:r>
              <a:rPr lang="en-US" b="0" i="0" dirty="0" err="1">
                <a:solidFill>
                  <a:srgbClr val="0F2534"/>
                </a:solidFill>
                <a:effectLst/>
                <a:latin typeface="inherit"/>
              </a:rPr>
              <a:t>shinyapp</a:t>
            </a:r>
            <a:endParaRPr lang="en-US" b="0" i="0" dirty="0">
              <a:solidFill>
                <a:srgbClr val="0F2534"/>
              </a:solidFill>
              <a:effectLst/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5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1028</Words>
  <Application>Microsoft Macintosh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Maven Pro</vt:lpstr>
      <vt:lpstr>Raleway</vt:lpstr>
      <vt:lpstr>SSP Local</vt:lpstr>
      <vt:lpstr>Office Theme</vt:lpstr>
      <vt:lpstr>Rstudio shortcuts and commands that will not safe your life</vt:lpstr>
      <vt:lpstr>Why are we here?</vt:lpstr>
      <vt:lpstr>First things first</vt:lpstr>
      <vt:lpstr>Keyboard shortcuts help</vt:lpstr>
      <vt:lpstr>Show command palette</vt:lpstr>
      <vt:lpstr>List of useful commands</vt:lpstr>
      <vt:lpstr>List of useful commands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 shortcuts and commands that will not safe your life</dc:title>
  <dc:creator>David Ulises Garibay Trevino</dc:creator>
  <cp:lastModifiedBy>David Ulises Garibay Trevino</cp:lastModifiedBy>
  <cp:revision>2</cp:revision>
  <dcterms:created xsi:type="dcterms:W3CDTF">2023-10-05T01:08:41Z</dcterms:created>
  <dcterms:modified xsi:type="dcterms:W3CDTF">2023-10-05T08:37:01Z</dcterms:modified>
</cp:coreProperties>
</file>