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1"/>
  </p:normalViewPr>
  <p:slideViewPr>
    <p:cSldViewPr snapToGrid="0" showGuides="1">
      <p:cViewPr varScale="1">
        <p:scale>
          <a:sx n="98" d="100"/>
          <a:sy n="98" d="100"/>
        </p:scale>
        <p:origin x="9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0C073-F1FF-1B47-A6B6-C66AAAE52AC3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4DDB8-4DC8-154B-9BED-D6CDCB36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Jorge will be a moderator.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4DDB8-4DC8-154B-9BED-D6CDCB36F1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AAF1-5791-03C9-7703-A2CEAD236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C4CFC-2838-C772-3D69-43180E90F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DAD9-1214-CD78-AFDE-EBAED61E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D1E8-5BEF-3842-54DD-04B2A199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873F-A20D-EA64-89BA-DE4666BB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8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0AE6-63AE-BD08-7345-035CB42E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CB2BF-88C9-92F8-F332-F6D88E3F7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C67F4-0C28-C450-1FF4-D7808170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2945A-CB53-4602-8A49-040D601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0853-F403-FFAA-3F4D-91D4EA1D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3807C-2BFD-F13E-D2A9-C86EC9642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C8626-68EB-A5B3-2FD5-13697AB6A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C757-E7B4-1A9D-B52E-F0BFEBA9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C571-2E93-D52F-C809-50BD3B72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76F5-5072-8392-B6BE-D08FEA2F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6EBB-47AD-5D61-79B5-986D7980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B300-A306-C0E7-6471-B1C9899D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5A957-6456-A9AB-F5D9-D34DF835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20F1-1594-3774-BCC1-3A65D899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24049-F692-0F2C-D874-F632D62D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80D1-68C0-3773-28D3-A4960D77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74C3A-85E1-B39D-DA3F-8E6B513F1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018A-5DC8-2E5E-C9D7-868F64DA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8C97-E760-4BAE-E4B2-4482562F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3A18-C944-BD15-C6CA-13037FA9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97CE-5D5D-7FEF-02AA-98164018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9EFC-4906-7067-5567-5E580016F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3136A-0FD0-EB81-367F-9CF10942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7FEE5-D8D7-8006-3573-BE000779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E4BAB-059B-A873-4547-B5D0328F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92333-802F-0AA2-58F7-E93981D2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2111-5C80-BA85-C5AF-78314557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B66B5-9CD0-CF4A-99DA-743A29F4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6E2E-2B4A-2376-5CC5-9C77D8EB4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31A3B-2117-E653-0DEA-C7F4C05F2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57EDC-92A7-672F-771B-9188A9A9A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ECC82-8FDD-7763-3826-715611A9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99D9F-9BFA-2BAC-C035-568B20BF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6C96D-0E25-6266-4144-27F4E684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E35A-E930-57C4-2080-7145320B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B0C0C-0B7B-B742-50AA-7ACAC593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7A767-1A4A-E699-EC4B-5446819E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C0434-511C-2BB8-8736-7D979CDC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3FD62-85FA-8612-C12F-05EA1F94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296F9-FE57-C6D8-E048-9BE1B0A4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3E9C2-77B2-2B0D-ABBD-191B1BEA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1229-E192-CE2B-B1D8-E406CAAC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85D8-5C11-2095-3012-7AFC3FEE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B281D-D670-7354-D630-5844D7CE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2B1C1-8745-DDBE-9010-77EFDFFC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33C8E-B19B-C834-8D7C-62F87713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6BB0C-EDFF-F702-EFB7-0592ADD6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98C3-9A26-159F-F3BC-B76B99F2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D8A0E-4EC5-A0C3-3919-80F308907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C6886-B369-6148-9EFC-D0522128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7EA97-6167-BC05-3927-4BD8F2FB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726-C432-2E44-8B93-39221F0EC56E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E3A1E-7CC8-AA83-C200-9BEE011F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37386-3B4B-B842-BB29-8CF5D1C0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0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DBCFB-4B46-F57D-AE94-F58C8A24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0C8B4-2E2E-440B-06B4-A5CBE676D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D88E-0063-9618-6FA6-3ABE13820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EB726-C432-2E44-8B93-39221F0EC56E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AC89-6894-4E52-62C3-4AD5B78E1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C103-BCA2-5B16-A71C-FF84EAE95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1DD1-74C1-7F4B-8536-6EA21355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9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F7A1-B575-DA7B-389F-7DA29503A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shortcuts that will save your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70210-61A4-DE08-E02D-0348B1493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U. Garibay-</a:t>
            </a:r>
            <a:r>
              <a:rPr lang="en-US" dirty="0" err="1"/>
              <a:t>Treviño</a:t>
            </a:r>
            <a:r>
              <a:rPr lang="en-US" dirty="0"/>
              <a:t> M.Sc.</a:t>
            </a:r>
          </a:p>
        </p:txBody>
      </p:sp>
    </p:spTree>
    <p:extLst>
      <p:ext uri="{BB962C8B-B14F-4D97-AF65-F5344CB8AC3E}">
        <p14:creationId xmlns:p14="http://schemas.microsoft.com/office/powerpoint/2010/main" val="126419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FBDF-175F-F350-5AF3-2AE20A6D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the tale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7664-3E6E-FAA5-B817-764A455C2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D99D-1FD5-CC9F-E87D-46D0D00B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workshop will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6535-C1A1-664B-94DF-AB4F1D62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You need to enter the </a:t>
            </a:r>
            <a:r>
              <a:rPr lang="en-US" dirty="0" err="1"/>
              <a:t>Hertie</a:t>
            </a:r>
            <a:r>
              <a:rPr lang="en-US" dirty="0"/>
              <a:t> coding club website and download the R script from the following URL:</a:t>
            </a:r>
          </a:p>
          <a:p>
            <a:pPr lvl="1"/>
            <a:r>
              <a:rPr lang="en-US" dirty="0"/>
              <a:t>URL for the file</a:t>
            </a:r>
          </a:p>
          <a:p>
            <a:r>
              <a:rPr lang="en-US" dirty="0"/>
              <a:t>Besides, here’s an article where you can review the full list of shortcuts</a:t>
            </a:r>
          </a:p>
          <a:p>
            <a:pPr lvl="1"/>
            <a:r>
              <a:rPr lang="en-US" dirty="0"/>
              <a:t>URL</a:t>
            </a:r>
          </a:p>
          <a:p>
            <a:r>
              <a:rPr lang="en-US" dirty="0"/>
              <a:t>Once downloaded open the R script in RStudio </a:t>
            </a:r>
          </a:p>
          <a:p>
            <a:r>
              <a:rPr lang="en-US" dirty="0"/>
              <a:t>We will follow the instructions written in the script.</a:t>
            </a:r>
          </a:p>
          <a:p>
            <a:r>
              <a:rPr lang="en-US" dirty="0"/>
              <a:t>I will use an app to show in my screen the keys that I’m currently pressing.</a:t>
            </a:r>
          </a:p>
        </p:txBody>
      </p:sp>
    </p:spTree>
    <p:extLst>
      <p:ext uri="{BB962C8B-B14F-4D97-AF65-F5344CB8AC3E}">
        <p14:creationId xmlns:p14="http://schemas.microsoft.com/office/powerpoint/2010/main" val="97970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A1A1-1E1B-CC22-2D48-06E0BB7D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file and open it in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44F7-9C34-64D2-EFCD-E4853566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give you 5 minutes and </a:t>
            </a:r>
          </a:p>
        </p:txBody>
      </p:sp>
    </p:spTree>
    <p:extLst>
      <p:ext uri="{BB962C8B-B14F-4D97-AF65-F5344CB8AC3E}">
        <p14:creationId xmlns:p14="http://schemas.microsoft.com/office/powerpoint/2010/main" val="110954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B7C7-B183-A848-A937-4975FB4F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09C2-1025-53AC-96D3-FB04320D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4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4107-5CF4-C364-3577-F646D65C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required for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3B11-602B-3735-A49E-21F462B2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access the </a:t>
            </a:r>
            <a:r>
              <a:rPr lang="en-US" dirty="0" err="1"/>
              <a:t>Hertie</a:t>
            </a:r>
            <a:r>
              <a:rPr lang="en-US" dirty="0"/>
              <a:t> coding club web page and download the following:</a:t>
            </a:r>
          </a:p>
          <a:p>
            <a:pPr lvl="1"/>
            <a:r>
              <a:rPr lang="en-US" dirty="0"/>
              <a:t>URL</a:t>
            </a:r>
          </a:p>
          <a:p>
            <a:r>
              <a:rPr lang="en-US" dirty="0"/>
              <a:t>Besides, enter the webpage containing the full list of </a:t>
            </a:r>
            <a:r>
              <a:rPr lang="en-US" dirty="0" err="1"/>
              <a:t>shortucits</a:t>
            </a:r>
            <a:r>
              <a:rPr lang="en-US" dirty="0"/>
              <a:t> in an article that is also published in the </a:t>
            </a:r>
            <a:r>
              <a:rPr lang="en-US" dirty="0" err="1"/>
              <a:t>Hertie</a:t>
            </a:r>
            <a:r>
              <a:rPr lang="en-US" dirty="0"/>
              <a:t> coding Club website: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2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162</Words>
  <Application>Microsoft Macintosh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 shortcuts that will save your life</vt:lpstr>
      <vt:lpstr>Tell the tale</vt:lpstr>
      <vt:lpstr>How the workshop will work</vt:lpstr>
      <vt:lpstr>Download the file and open it in RStudio</vt:lpstr>
      <vt:lpstr>PowerPoint Presentation</vt:lpstr>
      <vt:lpstr>Resources required for this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shortcuts that will save your life</dc:title>
  <dc:creator>David Ulises Garibay Trevino</dc:creator>
  <cp:lastModifiedBy>David Ulises Garibay Trevino</cp:lastModifiedBy>
  <cp:revision>1</cp:revision>
  <dcterms:created xsi:type="dcterms:W3CDTF">2023-10-31T19:53:30Z</dcterms:created>
  <dcterms:modified xsi:type="dcterms:W3CDTF">2023-11-01T20:12:50Z</dcterms:modified>
</cp:coreProperties>
</file>