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342" r:id="rId5"/>
    <p:sldId id="387" r:id="rId6"/>
    <p:sldId id="359" r:id="rId7"/>
    <p:sldId id="384" r:id="rId8"/>
    <p:sldId id="379" r:id="rId9"/>
    <p:sldId id="385" r:id="rId10"/>
    <p:sldId id="380" r:id="rId11"/>
    <p:sldId id="388" r:id="rId12"/>
    <p:sldId id="372" r:id="rId13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FBFE"/>
    <a:srgbClr val="000000"/>
    <a:srgbClr val="FFFFFF"/>
    <a:srgbClr val="05202E"/>
    <a:srgbClr val="0515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10A1B5D5-9B99-4C35-A422-299274C87663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90" autoAdjust="0"/>
    <p:restoredTop sz="95388" autoAdjust="0"/>
  </p:normalViewPr>
  <p:slideViewPr>
    <p:cSldViewPr snapToGrid="0" snapToObjects="1" showGuides="1">
      <p:cViewPr varScale="1">
        <p:scale>
          <a:sx n="105" d="100"/>
          <a:sy n="105" d="100"/>
        </p:scale>
        <p:origin x="606" y="11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82" d="100"/>
          <a:sy n="82" d="100"/>
        </p:scale>
        <p:origin x="393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54459878-C319-6BF3-52DC-16FA4340A6C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pt-BR"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82FA7FC-DFAE-8499-5A3E-AD9648D7FCA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pt-BR" sz="1200"/>
            </a:lvl1pPr>
          </a:lstStyle>
          <a:p>
            <a:pPr rtl="0"/>
            <a:fld id="{51086420-A740-4F15-A3C6-30D861C56993}" type="datetime1">
              <a:rPr lang="pt-BR" smtClean="0"/>
              <a:t>10/09/2025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C9C12BB-9544-9F9A-BEDA-E7168643859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pt-BR" sz="12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7D1E77E4-B9A2-A882-9240-3AE65EE2176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pt-BR" sz="1200"/>
            </a:lvl1pPr>
          </a:lstStyle>
          <a:p>
            <a:pPr rtl="0"/>
            <a:fld id="{9E9D61A1-75D9-49F7-83EB-F5872642613A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77327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pt-BR"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pt-BR" sz="1200"/>
            </a:lvl1pPr>
          </a:lstStyle>
          <a:p>
            <a:fld id="{A1707962-53E0-44BB-8889-074197576794}" type="datetime1">
              <a:rPr lang="pt-BR" smtClean="0"/>
              <a:pPr/>
              <a:t>10/09/2025</a:t>
            </a:fld>
            <a:endParaRPr lang="pt-BR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5" name="Espaço Reservado para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pt-BR"/>
            </a:defPPr>
          </a:lstStyle>
          <a:p>
            <a:pPr lvl="0" rtl="0"/>
            <a:r>
              <a:rPr lang="pt-BR"/>
              <a:t>Clique para editar o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pt-BR" sz="1200"/>
            </a:lvl1pPr>
          </a:lstStyle>
          <a:p>
            <a:pPr rtl="0"/>
            <a:endParaRPr lang="pt-BR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pt-BR" sz="1200"/>
            </a:lvl1pPr>
          </a:lstStyle>
          <a:p>
            <a:pPr rtl="0"/>
            <a:fld id="{DEF75CB5-5666-5049-9AE0-38EFD385C21E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75562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DEF75CB5-5666-5049-9AE0-38EFD385C21E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759997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081236-768F-9275-9E76-3E16B2AD79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>
            <a:extLst>
              <a:ext uri="{FF2B5EF4-FFF2-40B4-BE49-F238E27FC236}">
                <a16:creationId xmlns:a16="http://schemas.microsoft.com/office/drawing/2014/main" id="{C6E2DB67-D0F2-EAFB-F54E-C6CDF73F664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>
            <a:extLst>
              <a:ext uri="{FF2B5EF4-FFF2-40B4-BE49-F238E27FC236}">
                <a16:creationId xmlns:a16="http://schemas.microsoft.com/office/drawing/2014/main" id="{4B5A91E1-6376-90D0-CDE5-39A9BA17B6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4A1ABA5B-94EA-4719-CC6B-153808777AA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DEF75CB5-5666-5049-9AE0-38EFD385C21E}" type="slidenum">
              <a:rPr lang="pt-BR" smtClean="0"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273395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pt-BR"/>
            </a:pPr>
            <a:fld id="{DEF75CB5-5666-5049-9AE0-38EFD385C21E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pt-BR"/>
              </a:pPr>
              <a:t>3</a:t>
            </a:fld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26738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2478A0-4DF5-0880-534D-D90CFAC705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>
            <a:extLst>
              <a:ext uri="{FF2B5EF4-FFF2-40B4-BE49-F238E27FC236}">
                <a16:creationId xmlns:a16="http://schemas.microsoft.com/office/drawing/2014/main" id="{C7CBE5BC-CCB2-2488-8AF7-8F239332DF1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>
            <a:extLst>
              <a:ext uri="{FF2B5EF4-FFF2-40B4-BE49-F238E27FC236}">
                <a16:creationId xmlns:a16="http://schemas.microsoft.com/office/drawing/2014/main" id="{539EEA03-A25D-4B15-89C3-42E2E4CE86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7630B379-FDD9-E482-1494-6A4A402E926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DEF75CB5-5666-5049-9AE0-38EFD385C21E}" type="slidenum">
              <a:rPr lang="pt-BR" smtClean="0"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027288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E087EF-6304-6DD6-B8D1-1F1CD91837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>
            <a:extLst>
              <a:ext uri="{FF2B5EF4-FFF2-40B4-BE49-F238E27FC236}">
                <a16:creationId xmlns:a16="http://schemas.microsoft.com/office/drawing/2014/main" id="{3150CA07-E111-6014-94B6-EA1F78A9917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>
            <a:extLst>
              <a:ext uri="{FF2B5EF4-FFF2-40B4-BE49-F238E27FC236}">
                <a16:creationId xmlns:a16="http://schemas.microsoft.com/office/drawing/2014/main" id="{126D45A5-2B4A-3586-C1F8-DA1EDB18F1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DF5D5204-3D60-EF5A-95C6-B07756F6C6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pt-BR"/>
            </a:pPr>
            <a:fld id="{DEF75CB5-5666-5049-9AE0-38EFD385C21E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pt-BR"/>
              </a:pPr>
              <a:t>5</a:t>
            </a:fld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472500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A333C0-DBFF-008F-A48E-4C97A574C9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>
            <a:extLst>
              <a:ext uri="{FF2B5EF4-FFF2-40B4-BE49-F238E27FC236}">
                <a16:creationId xmlns:a16="http://schemas.microsoft.com/office/drawing/2014/main" id="{4E7A6B9C-7C48-BAFC-740C-E6CD1E8795D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>
            <a:extLst>
              <a:ext uri="{FF2B5EF4-FFF2-40B4-BE49-F238E27FC236}">
                <a16:creationId xmlns:a16="http://schemas.microsoft.com/office/drawing/2014/main" id="{E6A67D5A-737A-BE13-7DAA-A033A4C72F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3C0768AF-FEDE-DAE1-CD3C-AC1E5E8BD1A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DEF75CB5-5666-5049-9AE0-38EFD385C21E}" type="slidenum">
              <a:rPr lang="pt-BR" smtClean="0"/>
              <a:t>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159210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45FC5B-B6EF-764F-0A46-FC88E59031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>
            <a:extLst>
              <a:ext uri="{FF2B5EF4-FFF2-40B4-BE49-F238E27FC236}">
                <a16:creationId xmlns:a16="http://schemas.microsoft.com/office/drawing/2014/main" id="{2B7B549F-3142-D38D-F808-55C3215090C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>
            <a:extLst>
              <a:ext uri="{FF2B5EF4-FFF2-40B4-BE49-F238E27FC236}">
                <a16:creationId xmlns:a16="http://schemas.microsoft.com/office/drawing/2014/main" id="{42CB3992-39D3-BD4E-E593-AB58F474F4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136F8D14-DCD6-1531-906F-5CBD8F11594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pt-BR"/>
            </a:pPr>
            <a:fld id="{DEF75CB5-5666-5049-9AE0-38EFD385C21E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pt-BR"/>
              </a:pPr>
              <a:t>7</a:t>
            </a:fld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76948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D61958-AE71-F3A5-47EC-214D515415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>
            <a:extLst>
              <a:ext uri="{FF2B5EF4-FFF2-40B4-BE49-F238E27FC236}">
                <a16:creationId xmlns:a16="http://schemas.microsoft.com/office/drawing/2014/main" id="{E088D25E-53CF-F0AB-2C86-11627551842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>
            <a:extLst>
              <a:ext uri="{FF2B5EF4-FFF2-40B4-BE49-F238E27FC236}">
                <a16:creationId xmlns:a16="http://schemas.microsoft.com/office/drawing/2014/main" id="{E5B7ED61-D20E-2E09-2CA3-5FC76E8F35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24AD3836-A9E9-BCF5-6EE0-467C736B52A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DEF75CB5-5666-5049-9AE0-38EFD385C21E}" type="slidenum">
              <a:rPr lang="pt-BR" smtClean="0"/>
              <a:t>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459761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DEF75CB5-5666-5049-9AE0-38EFD385C21E}" type="slidenum">
              <a:rPr lang="pt-BR" smtClean="0"/>
              <a:t>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67890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Subtítulo">
    <p:bg>
      <p:bgPr>
        <a:gradFill>
          <a:gsLst>
            <a:gs pos="93000">
              <a:schemeClr val="tx2"/>
            </a:gs>
            <a:gs pos="81000">
              <a:schemeClr val="accent6">
                <a:lumMod val="50000"/>
              </a:schemeClr>
            </a:gs>
            <a:gs pos="27000">
              <a:schemeClr val="tx1"/>
            </a:gs>
            <a:gs pos="8000">
              <a:schemeClr val="accent4">
                <a:lumMod val="75000"/>
              </a:schemeClr>
            </a:gs>
            <a:gs pos="0">
              <a:schemeClr val="accent4"/>
            </a:gs>
            <a:gs pos="99000">
              <a:schemeClr val="tx2">
                <a:lumMod val="40000"/>
                <a:lumOff val="60000"/>
              </a:schemeClr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D1BA6450-E291-DC40-F198-C02B48513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1"/>
            <a:ext cx="12192003" cy="685799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A462FF1-D97D-8505-FE7F-8B2DB411A8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304799"/>
            <a:ext cx="12191998" cy="3215641"/>
          </a:xfrm>
        </p:spPr>
        <p:txBody>
          <a:bodyPr lIns="0" rIns="0" bIns="0" rtlCol="0" anchor="b" anchorCtr="0">
            <a:noAutofit/>
          </a:bodyPr>
          <a:lstStyle>
            <a:lvl1pPr algn="ctr">
              <a:defRPr lang="pt-BR" sz="6000" kern="1200" cap="all" spc="3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/>
              <a:t>Clique para adicionar um título</a:t>
            </a:r>
          </a:p>
        </p:txBody>
      </p:sp>
      <p:sp>
        <p:nvSpPr>
          <p:cNvPr id="12" name="Subtítulo 2">
            <a:extLst>
              <a:ext uri="{FF2B5EF4-FFF2-40B4-BE49-F238E27FC236}">
                <a16:creationId xmlns:a16="http://schemas.microsoft.com/office/drawing/2014/main" id="{58B9CAE2-F3DD-D6D3-96C8-D947A41177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" y="3670628"/>
            <a:ext cx="12191997" cy="2577772"/>
          </a:xfrm>
        </p:spPr>
        <p:txBody>
          <a:bodyPr rtlCol="0">
            <a:noAutofit/>
          </a:bodyPr>
          <a:lstStyle>
            <a:lvl1pPr marL="0" indent="0" algn="ctr">
              <a:buNone/>
              <a:defRPr lang="pt-BR" sz="3200" b="0" i="0" cap="all" spc="600" baseline="0">
                <a:solidFill>
                  <a:schemeClr val="accent3"/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lang="pt-BR" sz="2000"/>
            </a:lvl2pPr>
            <a:lvl3pPr marL="914400" indent="0" algn="ctr">
              <a:buNone/>
              <a:defRPr lang="pt-BR" sz="1800"/>
            </a:lvl3pPr>
            <a:lvl4pPr marL="1371600" indent="0" algn="ctr">
              <a:buNone/>
              <a:defRPr lang="pt-BR" sz="1600"/>
            </a:lvl4pPr>
            <a:lvl5pPr marL="1828800" indent="0" algn="ctr">
              <a:buNone/>
              <a:defRPr lang="pt-BR" sz="1600"/>
            </a:lvl5pPr>
            <a:lvl6pPr marL="2286000" indent="0" algn="ctr">
              <a:buNone/>
              <a:defRPr lang="pt-BR" sz="1600"/>
            </a:lvl6pPr>
            <a:lvl7pPr marL="2743200" indent="0" algn="ctr">
              <a:buNone/>
              <a:defRPr lang="pt-BR" sz="1600"/>
            </a:lvl7pPr>
            <a:lvl8pPr marL="3200400" indent="0" algn="ctr">
              <a:buNone/>
              <a:defRPr lang="pt-BR" sz="1600"/>
            </a:lvl8pPr>
            <a:lvl9pPr marL="3657600" indent="0" algn="ctr">
              <a:buNone/>
              <a:defRPr lang="pt-BR" sz="1600"/>
            </a:lvl9pPr>
          </a:lstStyle>
          <a:p>
            <a:pPr rtl="0"/>
            <a:r>
              <a:rPr lang="pt-BR"/>
              <a:t>Clique para adicionar um subtítulo</a:t>
            </a:r>
          </a:p>
        </p:txBody>
      </p:sp>
    </p:spTree>
    <p:extLst>
      <p:ext uri="{BB962C8B-B14F-4D97-AF65-F5344CB8AC3E}">
        <p14:creationId xmlns:p14="http://schemas.microsoft.com/office/powerpoint/2010/main" val="41193215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ítulo e 2 colunas">
    <p:bg>
      <p:bgPr>
        <a:gradFill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7123B0D0-B01D-0BB0-6127-A878BE49D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39728" y="-6350"/>
            <a:ext cx="6154615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pt-BR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pt-BR"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89627" y="173736"/>
            <a:ext cx="4352662" cy="2203704"/>
          </a:xfrm>
        </p:spPr>
        <p:txBody>
          <a:bodyPr rtlCol="0" anchor="b">
            <a:noAutofit/>
          </a:bodyPr>
          <a:lstStyle>
            <a:lvl1pPr algn="l">
              <a:defRPr lang="pt-BR"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/>
              <a:t>Clique para adicionar um título</a:t>
            </a:r>
          </a:p>
        </p:txBody>
      </p:sp>
      <p:sp>
        <p:nvSpPr>
          <p:cNvPr id="10" name="Espaço Reservado para Imagem 9">
            <a:extLst>
              <a:ext uri="{FF2B5EF4-FFF2-40B4-BE49-F238E27FC236}">
                <a16:creationId xmlns:a16="http://schemas.microsoft.com/office/drawing/2014/main" id="{6C363351-4779-B42E-ED7A-C4AF2920BABC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336550" y="336550"/>
            <a:ext cx="5303640" cy="6184900"/>
          </a:xfrm>
        </p:spPr>
        <p:txBody>
          <a:bodyPr rtlCol="0"/>
          <a:lstStyle>
            <a:lvl1pPr algn="ctr">
              <a:defRPr lang="pt-BR" sz="2000"/>
            </a:lvl1pPr>
          </a:lstStyle>
          <a:p>
            <a:pPr rtl="0"/>
            <a:r>
              <a:rPr lang="en-US"/>
              <a:t>Click icon to add picture</a:t>
            </a:r>
            <a:endParaRPr lang="pt-BR"/>
          </a:p>
        </p:txBody>
      </p:sp>
      <p:sp>
        <p:nvSpPr>
          <p:cNvPr id="19" name="Espaço Reservado para Conteúdo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889627" y="3104277"/>
            <a:ext cx="4371560" cy="3022201"/>
          </a:xfrm>
        </p:spPr>
        <p:txBody>
          <a:bodyPr rtlCol="0"/>
          <a:lstStyle>
            <a:lvl1pPr marL="0" indent="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None/>
              <a:defRPr lang="pt-BR" sz="1800" spc="0" baseline="0">
                <a:solidFill>
                  <a:schemeClr val="bg1"/>
                </a:solidFill>
                <a:latin typeface="+mn-lt"/>
              </a:defRPr>
            </a:lvl1pPr>
            <a:lvl2pPr marL="56921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pt-BR" sz="1800" spc="0"/>
            </a:lvl2pPr>
            <a:lvl3pPr marL="861822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pt-BR" sz="1800" spc="0"/>
            </a:lvl3pPr>
            <a:lvl4pPr marL="115214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pt-BR" sz="1800" spc="0"/>
            </a:lvl4pPr>
          </a:lstStyle>
          <a:p>
            <a:pPr lvl="0" rtl="0"/>
            <a:r>
              <a:rPr lang="pt-BR"/>
              <a:t>Clique para adicionar conteúdo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</p:txBody>
      </p:sp>
      <p:sp>
        <p:nvSpPr>
          <p:cNvPr id="16" name="Espaço Reservado para o Número do Slide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>
            <a:noAutofit/>
          </a:bodyPr>
          <a:lstStyle>
            <a:lvl1pPr>
              <a:defRPr lang="pt-BR" sz="1200">
                <a:solidFill>
                  <a:schemeClr val="bg1"/>
                </a:solidFill>
              </a:defRPr>
            </a:lvl1pPr>
          </a:lstStyle>
          <a:p>
            <a:pPr rtl="0"/>
            <a:fld id="{FE024F78-56A6-7740-B68D-8D4D026EDF3F}" type="slidenum">
              <a:rPr lang="pt-BR" smtClean="0"/>
              <a:pPr rtl="0"/>
              <a:t>‹#›</a:t>
            </a:fld>
            <a:endParaRPr lang="pt-BR" dirty="0"/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F0712911-615E-724B-FC0F-996291526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889627" y="2679480"/>
            <a:ext cx="4352662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30826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ítulo e 2 colunas">
    <p:bg>
      <p:bgPr>
        <a:gradFill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BCFFF0E2-6B47-67EB-D6AA-D972E7B7C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6350"/>
            <a:ext cx="4646951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pt-BR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pt-BR"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94827F6F-999F-23E9-8C09-325D1A76B0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80134"/>
            <a:ext cx="3114078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370" y="171396"/>
            <a:ext cx="3736630" cy="2202350"/>
          </a:xfrm>
        </p:spPr>
        <p:txBody>
          <a:bodyPr rtlCol="0" anchor="b">
            <a:noAutofit/>
          </a:bodyPr>
          <a:lstStyle>
            <a:lvl1pPr algn="l">
              <a:defRPr lang="pt-BR"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/>
              <a:t>Clique para adicionar um título</a:t>
            </a:r>
          </a:p>
        </p:txBody>
      </p:sp>
      <p:sp>
        <p:nvSpPr>
          <p:cNvPr id="19" name="Espaço Reservado para Conteúdo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841716" y="3078480"/>
            <a:ext cx="3108193" cy="3047997"/>
          </a:xfrm>
        </p:spPr>
        <p:txBody>
          <a:bodyPr rtlCol="0"/>
          <a:lstStyle>
            <a:lvl1pPr marL="0" indent="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None/>
              <a:defRPr lang="pt-BR" sz="1800" spc="0" baseline="0">
                <a:solidFill>
                  <a:schemeClr val="bg1"/>
                </a:solidFill>
                <a:latin typeface="+mn-lt"/>
              </a:defRPr>
            </a:lvl1pPr>
            <a:lvl2pPr marL="56921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pt-BR" sz="1800" spc="0"/>
            </a:lvl2pPr>
            <a:lvl3pPr marL="861822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pt-BR" sz="1800" spc="0"/>
            </a:lvl3pPr>
            <a:lvl4pPr marL="115214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pt-BR" sz="1800" spc="0"/>
            </a:lvl4pPr>
          </a:lstStyle>
          <a:p>
            <a:pPr lvl="0" rtl="0"/>
            <a:r>
              <a:rPr lang="pt-BR"/>
              <a:t>Clique para adicionar conteúdo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</p:txBody>
      </p:sp>
      <p:sp>
        <p:nvSpPr>
          <p:cNvPr id="12" name="Espaço reservado para tabela 11">
            <a:extLst>
              <a:ext uri="{FF2B5EF4-FFF2-40B4-BE49-F238E27FC236}">
                <a16:creationId xmlns:a16="http://schemas.microsoft.com/office/drawing/2014/main" id="{D360C16C-E69B-FDEF-F033-CA9A2E238288}"/>
              </a:ext>
            </a:extLst>
          </p:cNvPr>
          <p:cNvSpPr>
            <a:spLocks noGrp="1"/>
          </p:cNvSpPr>
          <p:nvPr>
            <p:ph type="tbl" sz="quarter" idx="37"/>
          </p:nvPr>
        </p:nvSpPr>
        <p:spPr>
          <a:xfrm>
            <a:off x="5067300" y="404813"/>
            <a:ext cx="6705600" cy="6048375"/>
          </a:xfrm>
        </p:spPr>
        <p:txBody>
          <a:bodyPr rtlCol="0"/>
          <a:lstStyle>
            <a:lvl1pPr>
              <a:defRPr lang="pt-BR" sz="2400">
                <a:latin typeface="+mn-lt"/>
              </a:defRPr>
            </a:lvl1pPr>
          </a:lstStyle>
          <a:p>
            <a:pPr rtl="0"/>
            <a:r>
              <a:rPr lang="en-US"/>
              <a:t>Click icon to add table</a:t>
            </a:r>
            <a:endParaRPr lang="pt-BR"/>
          </a:p>
        </p:txBody>
      </p:sp>
      <p:sp>
        <p:nvSpPr>
          <p:cNvPr id="15" name="Espaço Reservado para Rodapé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 rtlCol="0">
            <a:noAutofit/>
          </a:bodyPr>
          <a:lstStyle>
            <a:lvl1pPr algn="l">
              <a:defRPr lang="pt-BR" sz="1200" spc="0"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Título da Apresentação</a:t>
            </a:r>
          </a:p>
        </p:txBody>
      </p:sp>
    </p:spTree>
    <p:extLst>
      <p:ext uri="{BB962C8B-B14F-4D97-AF65-F5344CB8AC3E}">
        <p14:creationId xmlns:p14="http://schemas.microsoft.com/office/powerpoint/2010/main" val="39072198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ítulo e 2 colunas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4196A82D-0723-4BA3-0283-9F0D67B0C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6A20A5FD-BDFB-45F2-E644-E93FB81CA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416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3562" y="433906"/>
            <a:ext cx="10515601" cy="1327464"/>
          </a:xfrm>
        </p:spPr>
        <p:txBody>
          <a:bodyPr rtlCol="0" anchor="b">
            <a:noAutofit/>
          </a:bodyPr>
          <a:lstStyle>
            <a:lvl1pPr algn="l">
              <a:defRPr lang="pt-BR"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/>
              <a:t>Clique para adicionar um título</a:t>
            </a:r>
          </a:p>
        </p:txBody>
      </p:sp>
      <p:sp>
        <p:nvSpPr>
          <p:cNvPr id="19" name="Espaço Reservado para Conteúdo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814302" y="2465535"/>
            <a:ext cx="7303538" cy="3427265"/>
          </a:xfrm>
        </p:spPr>
        <p:txBody>
          <a:bodyPr rtlCol="0"/>
          <a:lstStyle>
            <a:lvl1pPr marL="283464" indent="-283464"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lang="pt-BR" sz="1800" spc="0" baseline="0">
                <a:solidFill>
                  <a:schemeClr val="bg1"/>
                </a:solidFill>
                <a:latin typeface="+mn-lt"/>
              </a:defRPr>
            </a:lvl1pPr>
            <a:lvl2pPr marL="566928" indent="-28346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lang="pt-BR" sz="1800" spc="0"/>
            </a:lvl2pPr>
            <a:lvl3pPr marL="859536" indent="-28346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lang="pt-BR" sz="1800" spc="0"/>
            </a:lvl3pPr>
            <a:lvl4pPr marL="115214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lang="pt-BR" sz="1800" spc="0"/>
            </a:lvl4pPr>
          </a:lstStyle>
          <a:p>
            <a:pPr lvl="0" rtl="0"/>
            <a:r>
              <a:rPr lang="pt-BR"/>
              <a:t>Clique para adicionar conteúdo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</p:txBody>
      </p:sp>
      <p:sp>
        <p:nvSpPr>
          <p:cNvPr id="10" name="Espaço Reservado para Conteúdo 9">
            <a:extLst>
              <a:ext uri="{FF2B5EF4-FFF2-40B4-BE49-F238E27FC236}">
                <a16:creationId xmlns:a16="http://schemas.microsoft.com/office/drawing/2014/main" id="{4E7FC75E-AA73-003E-D4E3-B1819886AF9C}"/>
              </a:ext>
            </a:extLst>
          </p:cNvPr>
          <p:cNvSpPr>
            <a:spLocks noGrp="1"/>
          </p:cNvSpPr>
          <p:nvPr>
            <p:ph sz="quarter" idx="37" hasCustomPrompt="1"/>
          </p:nvPr>
        </p:nvSpPr>
        <p:spPr>
          <a:xfrm>
            <a:off x="8392160" y="2465388"/>
            <a:ext cx="2856865" cy="3427412"/>
          </a:xfrm>
        </p:spPr>
        <p:txBody>
          <a:bodyPr rtlCol="0"/>
          <a:lstStyle>
            <a:lvl1pPr marL="0" indent="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pt-BR" sz="1800">
                <a:solidFill>
                  <a:schemeClr val="bg1"/>
                </a:solidFill>
                <a:latin typeface="+mn-lt"/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lang="pt-BR" sz="1600">
                <a:solidFill>
                  <a:schemeClr val="bg1"/>
                </a:solidFill>
                <a:latin typeface="+mn-lt"/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lang="pt-BR" sz="1400">
                <a:solidFill>
                  <a:schemeClr val="bg1"/>
                </a:solidFill>
                <a:latin typeface="+mn-lt"/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lang="pt-BR" sz="1200">
                <a:solidFill>
                  <a:schemeClr val="bg1"/>
                </a:solidFill>
                <a:latin typeface="+mn-lt"/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lang="pt-BR" sz="1200">
                <a:solidFill>
                  <a:schemeClr val="bg1"/>
                </a:solidFill>
                <a:latin typeface="+mn-lt"/>
              </a:defRPr>
            </a:lvl5pPr>
          </a:lstStyle>
          <a:p>
            <a:pPr lvl="0" rtl="0"/>
            <a:r>
              <a:rPr lang="pt-BR"/>
              <a:t>Clique para adicionar o texto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15" name="Espaço Reservado para Rodapé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 rtlCol="0">
            <a:noAutofit/>
          </a:bodyPr>
          <a:lstStyle>
            <a:lvl1pPr algn="l">
              <a:defRPr lang="pt-BR" sz="1200" spc="0"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Título da Apresentação</a:t>
            </a:r>
          </a:p>
        </p:txBody>
      </p:sp>
      <p:sp>
        <p:nvSpPr>
          <p:cNvPr id="16" name="Espaço Reservado para o Número do Slide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>
            <a:noAutofit/>
          </a:bodyPr>
          <a:lstStyle>
            <a:lvl1pPr>
              <a:defRPr lang="pt-BR" sz="1200">
                <a:solidFill>
                  <a:schemeClr val="bg1"/>
                </a:solidFill>
              </a:defRPr>
            </a:lvl1pPr>
          </a:lstStyle>
          <a:p>
            <a:pPr rtl="0"/>
            <a:fld id="{FE024F78-56A6-7740-B68D-8D4D026EDF3F}" type="slidenum">
              <a:rPr lang="pt-BR" smtClean="0"/>
              <a:pPr rtl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456119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2 colunas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02D51531-1219-2E4B-DCE7-C6FD9D809F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BEC02E56-87A4-158A-F0B0-DB8E9BE3A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91547"/>
            <a:ext cx="10546763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370" y="643842"/>
            <a:ext cx="10515601" cy="1140849"/>
          </a:xfrm>
        </p:spPr>
        <p:txBody>
          <a:bodyPr lIns="0" rtlCol="0" anchor="b">
            <a:noAutofit/>
          </a:bodyPr>
          <a:lstStyle>
            <a:lvl1pPr algn="l">
              <a:defRPr lang="pt-BR"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/>
              <a:t>Clique para adicionar um título</a:t>
            </a:r>
          </a:p>
        </p:txBody>
      </p:sp>
      <p:sp>
        <p:nvSpPr>
          <p:cNvPr id="10" name="Espaço Reservado para Tabela 9">
            <a:extLst>
              <a:ext uri="{FF2B5EF4-FFF2-40B4-BE49-F238E27FC236}">
                <a16:creationId xmlns:a16="http://schemas.microsoft.com/office/drawing/2014/main" id="{471D7DE3-05F5-8052-02FA-6EF9717E15BE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835025" y="2560638"/>
            <a:ext cx="10515600" cy="3478212"/>
          </a:xfrm>
        </p:spPr>
        <p:txBody>
          <a:bodyPr rtlCol="0"/>
          <a:lstStyle>
            <a:lvl1pPr>
              <a:defRPr lang="pt-BR" sz="2400">
                <a:latin typeface="+mn-lt"/>
              </a:defRPr>
            </a:lvl1pPr>
          </a:lstStyle>
          <a:p>
            <a:pPr rtl="0"/>
            <a:r>
              <a:rPr lang="en-US"/>
              <a:t>Click icon to add table</a:t>
            </a:r>
            <a:endParaRPr lang="pt-BR"/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6468DE94-FC46-A848-7949-ABFEADADE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705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spaço Reservado para Rodapé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 rtlCol="0">
            <a:noAutofit/>
          </a:bodyPr>
          <a:lstStyle>
            <a:lvl1pPr algn="l">
              <a:defRPr lang="pt-BR" sz="1200" spc="0"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Título da Apresentação</a:t>
            </a:r>
          </a:p>
        </p:txBody>
      </p:sp>
      <p:sp>
        <p:nvSpPr>
          <p:cNvPr id="16" name="Espaço Reservado para o Número do Slide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>
            <a:noAutofit/>
          </a:bodyPr>
          <a:lstStyle>
            <a:lvl1pPr>
              <a:defRPr lang="pt-BR" sz="1200">
                <a:solidFill>
                  <a:schemeClr val="bg1"/>
                </a:solidFill>
              </a:defRPr>
            </a:lvl1pPr>
          </a:lstStyle>
          <a:p>
            <a:pPr rtl="0"/>
            <a:fld id="{FE024F78-56A6-7740-B68D-8D4D026EDF3F}" type="slidenum">
              <a:rPr lang="pt-BR" smtClean="0"/>
              <a:pPr rtl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5459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chamento">
    <p:bg>
      <p:bgPr>
        <a:gradFill>
          <a:gsLst>
            <a:gs pos="81987">
              <a:schemeClr val="accent6">
                <a:lumMod val="50000"/>
              </a:schemeClr>
            </a:gs>
            <a:gs pos="35040">
              <a:srgbClr val="020B11"/>
            </a:gs>
            <a:gs pos="11979">
              <a:schemeClr val="accent4">
                <a:lumMod val="50000"/>
              </a:schemeClr>
            </a:gs>
            <a:gs pos="0">
              <a:schemeClr val="accent4"/>
            </a:gs>
            <a:gs pos="99000">
              <a:schemeClr val="tx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>
            <a:extLst>
              <a:ext uri="{FF2B5EF4-FFF2-40B4-BE49-F238E27FC236}">
                <a16:creationId xmlns:a16="http://schemas.microsoft.com/office/drawing/2014/main" id="{289F5C3D-E9E6-75E0-BF7D-799B5CFE5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575462" y="4137"/>
            <a:ext cx="7616537" cy="6853863"/>
            <a:chOff x="4575462" y="4137"/>
            <a:chExt cx="7616537" cy="6853863"/>
          </a:xfrm>
        </p:grpSpPr>
        <p:grpSp>
          <p:nvGrpSpPr>
            <p:cNvPr id="16" name="Grupo 15">
              <a:extLst>
                <a:ext uri="{FF2B5EF4-FFF2-40B4-BE49-F238E27FC236}">
                  <a16:creationId xmlns:a16="http://schemas.microsoft.com/office/drawing/2014/main" id="{CDE1D2C2-40C4-6B80-E8C6-B4CE94C23037}"/>
                </a:ext>
              </a:extLst>
            </p:cNvPr>
            <p:cNvGrpSpPr/>
            <p:nvPr/>
          </p:nvGrpSpPr>
          <p:grpSpPr>
            <a:xfrm>
              <a:off x="4575462" y="691665"/>
              <a:ext cx="364018" cy="857035"/>
              <a:chOff x="468157" y="1144246"/>
              <a:chExt cx="364018" cy="857035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7C904D88-E1BE-F1FA-D405-F55DA966DA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05405" y="1144246"/>
                <a:ext cx="126770" cy="126770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60000"/>
                    <a:lumOff val="4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>
                <a:defPPr>
                  <a:defRPr lang="pt-BR"/>
                </a:defPPr>
              </a:lstStyle>
              <a:p>
                <a:pPr algn="ctr" rtl="0"/>
                <a:endParaRPr lang="pt-BR" dirty="0"/>
              </a:p>
            </p:txBody>
          </p:sp>
          <p:sp>
            <p:nvSpPr>
              <p:cNvPr id="18" name="Elemento gráfico 12">
                <a:extLst>
                  <a:ext uri="{FF2B5EF4-FFF2-40B4-BE49-F238E27FC236}">
                    <a16:creationId xmlns:a16="http://schemas.microsoft.com/office/drawing/2014/main" id="{1D8F0816-C429-D32E-058B-33405874DF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468157" y="1963496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pt-BR"/>
                </a:defPPr>
              </a:lstStyle>
              <a:p>
                <a:pPr rtl="0"/>
                <a:endParaRPr lang="pt-BR" dirty="0"/>
              </a:p>
            </p:txBody>
          </p:sp>
        </p:grpSp>
        <p:pic>
          <p:nvPicPr>
            <p:cNvPr id="4" name="Espaço Reservado para Conteúdo 14">
              <a:extLst>
                <a:ext uri="{FF2B5EF4-FFF2-40B4-BE49-F238E27FC236}">
                  <a16:creationId xmlns:a16="http://schemas.microsoft.com/office/drawing/2014/main" id="{14AC0A97-7D79-3DBE-FB53-A9EBFD806E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542796" y="4137"/>
              <a:ext cx="5649203" cy="6853863"/>
            </a:xfrm>
            <a:prstGeom prst="rect">
              <a:avLst/>
            </a:prstGeom>
          </p:spPr>
        </p:pic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51E83F98-B388-2594-BACB-E3DB652C9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831" y="173735"/>
            <a:ext cx="4409514" cy="2203704"/>
          </a:xfrm>
        </p:spPr>
        <p:txBody>
          <a:bodyPr rtlCol="0" anchor="b">
            <a:noAutofit/>
          </a:bodyPr>
          <a:lstStyle>
            <a:lvl1pPr>
              <a:defRPr lang="pt-BR" sz="3200" cap="all" baseline="0">
                <a:solidFill>
                  <a:schemeClr val="accent3"/>
                </a:solidFill>
              </a:defRPr>
            </a:lvl1pPr>
          </a:lstStyle>
          <a:p>
            <a:pPr rtl="0"/>
            <a:r>
              <a:rPr lang="pt-BR"/>
              <a:t>Clique para adicionar um título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0D9D0F3E-69D8-49F3-5D7A-71FDC4E3EEE3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31850" y="3079119"/>
            <a:ext cx="4413250" cy="2752725"/>
          </a:xfrm>
        </p:spPr>
        <p:txBody>
          <a:bodyPr rtlCol="0"/>
          <a:lstStyle>
            <a:lvl1pPr>
              <a:lnSpc>
                <a:spcPct val="120000"/>
              </a:lnSpc>
              <a:spcBef>
                <a:spcPts val="1000"/>
              </a:spcBef>
              <a:defRPr lang="pt-BR" sz="1800">
                <a:solidFill>
                  <a:schemeClr val="bg1"/>
                </a:solidFill>
                <a:latin typeface="+mn-lt"/>
              </a:defRPr>
            </a:lvl1pPr>
            <a:lvl2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lang="pt-BR" sz="1600">
                <a:solidFill>
                  <a:schemeClr val="bg1"/>
                </a:solidFill>
                <a:latin typeface="+mn-lt"/>
              </a:defRPr>
            </a:lvl2pPr>
            <a:lvl3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lang="pt-BR" sz="1400">
                <a:solidFill>
                  <a:schemeClr val="bg1"/>
                </a:solidFill>
                <a:latin typeface="+mn-lt"/>
              </a:defRPr>
            </a:lvl3pPr>
            <a:lvl4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lang="pt-BR" sz="1200">
                <a:solidFill>
                  <a:schemeClr val="bg1"/>
                </a:solidFill>
                <a:latin typeface="+mn-lt"/>
              </a:defRPr>
            </a:lvl4pPr>
            <a:lvl5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lang="pt-BR" sz="1200">
                <a:solidFill>
                  <a:schemeClr val="bg1"/>
                </a:solidFill>
                <a:latin typeface="+mn-lt"/>
              </a:defRPr>
            </a:lvl5pPr>
          </a:lstStyle>
          <a:p>
            <a:pPr lvl="0" rtl="0"/>
            <a:r>
              <a:rPr lang="pt-BR"/>
              <a:t>Clique para adicionar conteúdo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61CFC792-44F7-2497-E19D-8FB08AFF9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79192"/>
            <a:ext cx="4101929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82607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">
    <p:bg>
      <p:bgPr>
        <a:gradFill>
          <a:gsLst>
            <a:gs pos="93000">
              <a:schemeClr val="tx2"/>
            </a:gs>
            <a:gs pos="81000">
              <a:schemeClr val="accent6">
                <a:lumMod val="50000"/>
              </a:schemeClr>
            </a:gs>
            <a:gs pos="27000">
              <a:schemeClr val="tx1"/>
            </a:gs>
            <a:gs pos="8000">
              <a:schemeClr val="accent4">
                <a:lumMod val="75000"/>
              </a:schemeClr>
            </a:gs>
            <a:gs pos="0">
              <a:schemeClr val="accent4"/>
            </a:gs>
            <a:gs pos="99000">
              <a:schemeClr val="tx2">
                <a:lumMod val="40000"/>
                <a:lumOff val="60000"/>
              </a:schemeClr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D1BA6450-E291-DC40-F198-C02B48513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1"/>
            <a:ext cx="12192003" cy="685799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A462FF1-D97D-8505-FE7F-8B2DB411A8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" y="1821180"/>
            <a:ext cx="12191994" cy="3215641"/>
          </a:xfrm>
        </p:spPr>
        <p:txBody>
          <a:bodyPr lIns="0" rIns="0" bIns="0" rtlCol="0" anchor="ctr" anchorCtr="0">
            <a:noAutofit/>
          </a:bodyPr>
          <a:lstStyle>
            <a:lvl1pPr algn="ctr">
              <a:defRPr lang="pt-BR" sz="6000" kern="1200" cap="all" spc="3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/>
              <a:t>Clique para adicionar um título</a:t>
            </a:r>
          </a:p>
        </p:txBody>
      </p:sp>
    </p:spTree>
    <p:extLst>
      <p:ext uri="{BB962C8B-B14F-4D97-AF65-F5344CB8AC3E}">
        <p14:creationId xmlns:p14="http://schemas.microsoft.com/office/powerpoint/2010/main" val="16350451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 3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>
            <a:extLst>
              <a:ext uri="{FF2B5EF4-FFF2-40B4-BE49-F238E27FC236}">
                <a16:creationId xmlns:a16="http://schemas.microsoft.com/office/drawing/2014/main" id="{9A084D09-1B2D-4EE2-82A7-83196133B8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6350"/>
            <a:ext cx="12185769" cy="6864350"/>
            <a:chOff x="0" y="-6350"/>
            <a:chExt cx="12185769" cy="6864350"/>
          </a:xfrm>
        </p:grpSpPr>
        <p:sp>
          <p:nvSpPr>
            <p:cNvPr id="4" name="Retângulo 3">
              <a:extLst>
                <a:ext uri="{FF2B5EF4-FFF2-40B4-BE49-F238E27FC236}">
                  <a16:creationId xmlns:a16="http://schemas.microsoft.com/office/drawing/2014/main" id="{53860AA6-1B14-DF89-B725-CC444E5020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0" y="-6350"/>
              <a:ext cx="6160393" cy="686435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  <p:pic>
          <p:nvPicPr>
            <p:cNvPr id="6" name="Espaço Reservado para Conteúdo 14">
              <a:extLst>
                <a:ext uri="{FF2B5EF4-FFF2-40B4-BE49-F238E27FC236}">
                  <a16:creationId xmlns:a16="http://schemas.microsoft.com/office/drawing/2014/main" id="{D172E570-D67F-4980-88C2-CF6560C1C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5400000">
              <a:off x="5750267" y="410125"/>
              <a:ext cx="6845628" cy="6025377"/>
            </a:xfrm>
            <a:prstGeom prst="rect">
              <a:avLst/>
            </a:prstGeom>
          </p:spPr>
        </p:pic>
        <p:grpSp>
          <p:nvGrpSpPr>
            <p:cNvPr id="7" name="Grupo 6">
              <a:extLst>
                <a:ext uri="{FF2B5EF4-FFF2-40B4-BE49-F238E27FC236}">
                  <a16:creationId xmlns:a16="http://schemas.microsoft.com/office/drawing/2014/main" id="{AF90BF68-CF26-6705-CBFD-428BEB787EDB}"/>
                </a:ext>
              </a:extLst>
            </p:cNvPr>
            <p:cNvGrpSpPr/>
            <p:nvPr/>
          </p:nvGrpSpPr>
          <p:grpSpPr>
            <a:xfrm rot="10800000">
              <a:off x="5304704" y="259572"/>
              <a:ext cx="584267" cy="390181"/>
              <a:chOff x="1876516" y="596691"/>
              <a:chExt cx="584267" cy="390181"/>
            </a:xfrm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1066F635-8DB9-B091-8467-D8F0327217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876516" y="842493"/>
                <a:ext cx="144379" cy="144379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60000"/>
                    <a:lumOff val="4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>
                <a:defPPr>
                  <a:defRPr lang="pt-BR"/>
                </a:defPPr>
              </a:lstStyle>
              <a:p>
                <a:pPr algn="ctr" rtl="0"/>
                <a:endParaRPr lang="pt-BR" dirty="0"/>
              </a:p>
            </p:txBody>
          </p:sp>
          <p:sp>
            <p:nvSpPr>
              <p:cNvPr id="9" name="Elemento gráfico 12">
                <a:extLst>
                  <a:ext uri="{FF2B5EF4-FFF2-40B4-BE49-F238E27FC236}">
                    <a16:creationId xmlns:a16="http://schemas.microsoft.com/office/drawing/2014/main" id="{882D2FD3-A05B-400C-6347-115486FFD94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360199" y="596691"/>
                <a:ext cx="100584" cy="100584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pt-BR"/>
                </a:defPPr>
              </a:lstStyle>
              <a:p>
                <a:pPr rtl="0"/>
                <a:endParaRPr lang="pt-BR" dirty="0"/>
              </a:p>
            </p:txBody>
          </p:sp>
        </p:grp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960459F4-C5B9-4070-46D1-2E7DA3EFB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4466502" cy="1936866"/>
          </a:xfrm>
        </p:spPr>
        <p:txBody>
          <a:bodyPr rtlCol="0" anchor="b"/>
          <a:lstStyle>
            <a:lvl1pPr>
              <a:defRPr lang="pt-BR" sz="3200" cap="all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en-US"/>
              <a:t>Click to edit Master title style</a:t>
            </a:r>
            <a:endParaRPr lang="pt-BR"/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34F613B1-323C-4C25-4526-1D3313A716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20500"/>
            <a:ext cx="4471665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spaço Reservado para Conteúdo 12">
            <a:extLst>
              <a:ext uri="{FF2B5EF4-FFF2-40B4-BE49-F238E27FC236}">
                <a16:creationId xmlns:a16="http://schemas.microsoft.com/office/drawing/2014/main" id="{2D2C2143-1936-BBDA-A6A8-40B6DBD16AE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838201" y="3097848"/>
            <a:ext cx="4466504" cy="3405187"/>
          </a:xfrm>
        </p:spPr>
        <p:txBody>
          <a:bodyPr rtlCol="0"/>
          <a:lstStyle>
            <a:lvl1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lang="pt-BR" sz="1800">
                <a:solidFill>
                  <a:schemeClr val="bg1"/>
                </a:solidFill>
                <a:latin typeface="+mn-lt"/>
              </a:defRPr>
            </a:lvl1pPr>
            <a:lvl2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lang="pt-BR" sz="1600">
                <a:solidFill>
                  <a:schemeClr val="bg1"/>
                </a:solidFill>
                <a:latin typeface="+mn-lt"/>
              </a:defRPr>
            </a:lvl2pPr>
            <a:lvl3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lang="pt-BR" sz="1400">
                <a:solidFill>
                  <a:schemeClr val="bg1"/>
                </a:solidFill>
                <a:latin typeface="+mn-lt"/>
              </a:defRPr>
            </a:lvl3pPr>
            <a:lvl4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lang="pt-BR" sz="1200">
                <a:solidFill>
                  <a:schemeClr val="bg1"/>
                </a:solidFill>
                <a:latin typeface="+mn-lt"/>
              </a:defRPr>
            </a:lvl4pPr>
            <a:lvl5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lang="pt-BR" sz="1200">
                <a:solidFill>
                  <a:schemeClr val="bg1"/>
                </a:solidFill>
                <a:latin typeface="+mn-lt"/>
              </a:defRPr>
            </a:lvl5pPr>
          </a:lstStyle>
          <a:p>
            <a:pPr lvl="0" rtl="0"/>
            <a:r>
              <a:rPr lang="pt-BR"/>
              <a:t>Clique para adicionar conteúdo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21090407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ítulo e 2 colunas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8EB5B81B-FCE8-FE9C-8F0A-6488B25F0F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1869" y="579120"/>
            <a:ext cx="11548261" cy="2733306"/>
          </a:xfrm>
        </p:spPr>
        <p:txBody>
          <a:bodyPr rtlCol="0" anchor="b">
            <a:noAutofit/>
          </a:bodyPr>
          <a:lstStyle>
            <a:lvl1pPr algn="ctr">
              <a:defRPr lang="pt-BR" sz="3200" cap="all" spc="300" baseline="0"/>
            </a:lvl1pPr>
          </a:lstStyle>
          <a:p>
            <a:pPr rtl="0"/>
            <a:r>
              <a:rPr lang="pt-BR"/>
              <a:t>Clique para adicionar um título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5F877C2F-8190-18D9-5D24-5BD7B05A29F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21868" y="3484615"/>
            <a:ext cx="11562303" cy="2387865"/>
          </a:xfrm>
        </p:spPr>
        <p:txBody>
          <a:bodyPr rtlCol="0">
            <a:noAutofit/>
          </a:bodyPr>
          <a:lstStyle>
            <a:lvl1pPr marL="0" indent="0" algn="ctr">
              <a:buNone/>
              <a:defRPr lang="pt-BR" sz="6000" b="0" i="0" cap="all" spc="600" baseline="0">
                <a:solidFill>
                  <a:schemeClr val="accent3">
                    <a:lumMod val="75000"/>
                  </a:schemeClr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lang="pt-BR" sz="2000"/>
            </a:lvl2pPr>
            <a:lvl3pPr marL="914400" indent="0" algn="ctr">
              <a:buNone/>
              <a:defRPr lang="pt-BR" sz="1800"/>
            </a:lvl3pPr>
            <a:lvl4pPr marL="1371600" indent="0" algn="ctr">
              <a:buNone/>
              <a:defRPr lang="pt-BR" sz="1600"/>
            </a:lvl4pPr>
            <a:lvl5pPr marL="1828800" indent="0" algn="ctr">
              <a:buNone/>
              <a:defRPr lang="pt-BR" sz="1600"/>
            </a:lvl5pPr>
            <a:lvl6pPr marL="2286000" indent="0" algn="ctr">
              <a:buNone/>
              <a:defRPr lang="pt-BR" sz="1600"/>
            </a:lvl6pPr>
            <a:lvl7pPr marL="2743200" indent="0" algn="ctr">
              <a:buNone/>
              <a:defRPr lang="pt-BR" sz="1600"/>
            </a:lvl7pPr>
            <a:lvl8pPr marL="3200400" indent="0" algn="ctr">
              <a:buNone/>
              <a:defRPr lang="pt-BR" sz="1600"/>
            </a:lvl8pPr>
            <a:lvl9pPr marL="3657600" indent="0" algn="ctr">
              <a:buNone/>
              <a:defRPr lang="pt-BR" sz="1600"/>
            </a:lvl9pPr>
          </a:lstStyle>
          <a:p>
            <a:pPr rtl="0"/>
            <a:r>
              <a:rPr lang="pt-BR"/>
              <a:t>Clique para adicionar um subtítulo</a:t>
            </a:r>
          </a:p>
        </p:txBody>
      </p:sp>
      <p:sp>
        <p:nvSpPr>
          <p:cNvPr id="15" name="Espaço Reservado para Rodapé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 rtlCol="0">
            <a:noAutofit/>
          </a:bodyPr>
          <a:lstStyle>
            <a:lvl1pPr algn="l">
              <a:defRPr lang="pt-BR" sz="1200" spc="0"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Título da Apresentação</a:t>
            </a:r>
          </a:p>
        </p:txBody>
      </p:sp>
      <p:sp>
        <p:nvSpPr>
          <p:cNvPr id="16" name="Espaço Reservado para o Número do Slide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>
            <a:noAutofit/>
          </a:bodyPr>
          <a:lstStyle>
            <a:lvl1pPr>
              <a:defRPr lang="pt-BR" sz="1200">
                <a:solidFill>
                  <a:schemeClr val="bg1"/>
                </a:solidFill>
              </a:defRPr>
            </a:lvl1pPr>
          </a:lstStyle>
          <a:p>
            <a:pPr rtl="0"/>
            <a:fld id="{FE024F78-56A6-7740-B68D-8D4D026EDF3F}" type="slidenum">
              <a:rPr lang="pt-BR" smtClean="0"/>
              <a:pPr rtl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686590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da Seção">
    <p:bg>
      <p:bgPr>
        <a:gradFill>
          <a:gsLst>
            <a:gs pos="100000">
              <a:schemeClr val="tx2"/>
            </a:gs>
            <a:gs pos="79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3664209F-41AB-70E5-1B9E-7490900C59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" y="1"/>
            <a:ext cx="12191997" cy="6857998"/>
          </a:xfrm>
          <a:prstGeom prst="rect">
            <a:avLst/>
          </a:prstGeom>
          <a:gradFill flip="none" rotWithShape="1">
            <a:gsLst>
              <a:gs pos="0">
                <a:srgbClr val="1A012C"/>
              </a:gs>
              <a:gs pos="45000">
                <a:srgbClr val="1A012C">
                  <a:alpha val="50000"/>
                </a:srgbClr>
              </a:gs>
              <a:gs pos="100000">
                <a:schemeClr val="accent6">
                  <a:lumMod val="50000"/>
                  <a:alpha val="5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032D3409-585B-54E2-1DCC-AC58804E4A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6350"/>
            <a:ext cx="6096000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9891" y="511762"/>
            <a:ext cx="4960830" cy="2785158"/>
          </a:xfrm>
        </p:spPr>
        <p:txBody>
          <a:bodyPr rtlCol="0" anchor="b">
            <a:noAutofit/>
          </a:bodyPr>
          <a:lstStyle>
            <a:lvl1pPr algn="l">
              <a:defRPr lang="pt-BR" sz="2400" cap="all" spc="300" baseline="0"/>
            </a:lvl1pPr>
          </a:lstStyle>
          <a:p>
            <a:pPr rtl="0"/>
            <a:r>
              <a:rPr lang="pt-BR"/>
              <a:t>Clique para adicionar um título</a:t>
            </a: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E47B8A5C-E279-DB0B-E9D3-92741787612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02640" y="3484615"/>
            <a:ext cx="4958081" cy="2387865"/>
          </a:xfrm>
        </p:spPr>
        <p:txBody>
          <a:bodyPr rtlCol="0">
            <a:noAutofit/>
          </a:bodyPr>
          <a:lstStyle>
            <a:lvl1pPr marL="0" indent="0" algn="l">
              <a:buNone/>
              <a:defRPr lang="pt-BR" sz="3200" b="0" i="0" cap="all" spc="600" baseline="0">
                <a:solidFill>
                  <a:schemeClr val="accent3">
                    <a:lumMod val="75000"/>
                  </a:schemeClr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lang="pt-BR" sz="2000"/>
            </a:lvl2pPr>
            <a:lvl3pPr marL="914400" indent="0" algn="ctr">
              <a:buNone/>
              <a:defRPr lang="pt-BR" sz="1800"/>
            </a:lvl3pPr>
            <a:lvl4pPr marL="1371600" indent="0" algn="ctr">
              <a:buNone/>
              <a:defRPr lang="pt-BR" sz="1600"/>
            </a:lvl4pPr>
            <a:lvl5pPr marL="1828800" indent="0" algn="ctr">
              <a:buNone/>
              <a:defRPr lang="pt-BR" sz="1600"/>
            </a:lvl5pPr>
            <a:lvl6pPr marL="2286000" indent="0" algn="ctr">
              <a:buNone/>
              <a:defRPr lang="pt-BR" sz="1600"/>
            </a:lvl6pPr>
            <a:lvl7pPr marL="2743200" indent="0" algn="ctr">
              <a:buNone/>
              <a:defRPr lang="pt-BR" sz="1600"/>
            </a:lvl7pPr>
            <a:lvl8pPr marL="3200400" indent="0" algn="ctr">
              <a:buNone/>
              <a:defRPr lang="pt-BR" sz="1600"/>
            </a:lvl8pPr>
            <a:lvl9pPr marL="3657600" indent="0" algn="ctr">
              <a:buNone/>
              <a:defRPr lang="pt-BR" sz="1600"/>
            </a:lvl9pPr>
          </a:lstStyle>
          <a:p>
            <a:pPr rtl="0"/>
            <a:r>
              <a:rPr lang="pt-BR"/>
              <a:t>Clique para adicionar um subtítulo</a:t>
            </a:r>
          </a:p>
        </p:txBody>
      </p:sp>
      <p:sp>
        <p:nvSpPr>
          <p:cNvPr id="10" name="Espaço Reservado para Imagem 9">
            <a:extLst>
              <a:ext uri="{FF2B5EF4-FFF2-40B4-BE49-F238E27FC236}">
                <a16:creationId xmlns:a16="http://schemas.microsoft.com/office/drawing/2014/main" id="{D386C402-C5C5-2A54-C618-62673AD93CB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97638" y="336550"/>
            <a:ext cx="5322887" cy="6184900"/>
          </a:xfrm>
        </p:spPr>
        <p:txBody>
          <a:bodyPr rtlCol="0"/>
          <a:lstStyle>
            <a:lvl1pPr algn="ctr">
              <a:defRPr lang="pt-BR" sz="2000"/>
            </a:lvl1pPr>
          </a:lstStyle>
          <a:p>
            <a:pPr rtl="0"/>
            <a:r>
              <a:rPr lang="en-US"/>
              <a:t>Click icon to add picture</a:t>
            </a:r>
            <a:endParaRPr lang="pt-BR"/>
          </a:p>
        </p:txBody>
      </p:sp>
      <p:sp>
        <p:nvSpPr>
          <p:cNvPr id="15" name="Espaço Reservado para Rodapé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 rtlCol="0">
            <a:noAutofit/>
          </a:bodyPr>
          <a:lstStyle>
            <a:lvl1pPr algn="l">
              <a:defRPr lang="pt-BR" sz="1200" spc="0"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Título da Apresentação</a:t>
            </a:r>
          </a:p>
        </p:txBody>
      </p:sp>
      <p:sp>
        <p:nvSpPr>
          <p:cNvPr id="16" name="Espaço Reservado para o Número do Slide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>
            <a:noAutofit/>
          </a:bodyPr>
          <a:lstStyle>
            <a:lvl1pPr>
              <a:defRPr lang="pt-BR" sz="1200">
                <a:solidFill>
                  <a:schemeClr val="bg1"/>
                </a:solidFill>
              </a:defRPr>
            </a:lvl1pPr>
          </a:lstStyle>
          <a:p>
            <a:pPr rtl="0"/>
            <a:fld id="{FE024F78-56A6-7740-B68D-8D4D026EDF3F}" type="slidenum">
              <a:rPr lang="pt-BR" smtClean="0"/>
              <a:pPr rtl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832185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ítulo e 2 colunas">
    <p:bg>
      <p:bgPr>
        <a:gradFill>
          <a:gsLst>
            <a:gs pos="100000">
              <a:schemeClr val="tx2"/>
            </a:gs>
            <a:gs pos="79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14">
            <a:extLst>
              <a:ext uri="{FF2B5EF4-FFF2-40B4-BE49-F238E27FC236}">
                <a16:creationId xmlns:a16="http://schemas.microsoft.com/office/drawing/2014/main" id="{318CE367-BBCB-F4AB-635F-4C9995EAE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6350"/>
            <a:ext cx="2356339" cy="6853863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5CE3FBBA-81E2-31F1-EF51-02706B5B5C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356339" y="-6350"/>
            <a:ext cx="9831801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9AD3746D-3CD1-FFA5-0019-AD0C588B19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305669" y="2002443"/>
            <a:ext cx="7922116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05669" y="113097"/>
            <a:ext cx="7420819" cy="1656304"/>
          </a:xfrm>
        </p:spPr>
        <p:txBody>
          <a:bodyPr lIns="0" rtlCol="0" anchor="b">
            <a:noAutofit/>
          </a:bodyPr>
          <a:lstStyle>
            <a:lvl1pPr algn="l">
              <a:defRPr lang="pt-BR"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/>
              <a:t>Clique para adicionar um título</a:t>
            </a:r>
          </a:p>
        </p:txBody>
      </p:sp>
      <p:sp>
        <p:nvSpPr>
          <p:cNvPr id="13" name="Espaço Reservado para Conteúdo 12">
            <a:extLst>
              <a:ext uri="{FF2B5EF4-FFF2-40B4-BE49-F238E27FC236}">
                <a16:creationId xmlns:a16="http://schemas.microsoft.com/office/drawing/2014/main" id="{B9624CF4-7769-4663-3361-39136F5E20C8}"/>
              </a:ext>
            </a:extLst>
          </p:cNvPr>
          <p:cNvSpPr>
            <a:spLocks noGrp="1"/>
          </p:cNvSpPr>
          <p:nvPr>
            <p:ph sz="quarter" idx="31" hasCustomPrompt="1"/>
          </p:nvPr>
        </p:nvSpPr>
        <p:spPr>
          <a:xfrm>
            <a:off x="3305669" y="2470150"/>
            <a:ext cx="7420819" cy="3676649"/>
          </a:xfrm>
        </p:spPr>
        <p:txBody>
          <a:bodyPr rtlCol="0"/>
          <a:lstStyle>
            <a:lvl1pPr marL="2857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pt-BR" sz="1800">
                <a:solidFill>
                  <a:schemeClr val="bg1"/>
                </a:solidFill>
                <a:latin typeface="+mn-lt"/>
              </a:defRPr>
            </a:lvl1pPr>
            <a:lvl2pPr marL="800100" indent="-3429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pt-BR" sz="1600">
                <a:solidFill>
                  <a:schemeClr val="bg1"/>
                </a:solidFill>
                <a:latin typeface="+mn-lt"/>
              </a:defRPr>
            </a:lvl2pPr>
            <a:lvl3pPr marL="1257300" indent="-3429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pt-BR" sz="1400">
                <a:solidFill>
                  <a:schemeClr val="bg1"/>
                </a:solidFill>
                <a:latin typeface="+mn-lt"/>
              </a:defRPr>
            </a:lvl3pPr>
            <a:lvl4pPr marL="16573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pt-BR" sz="1200">
                <a:solidFill>
                  <a:schemeClr val="bg1"/>
                </a:solidFill>
                <a:latin typeface="+mn-lt"/>
              </a:defRPr>
            </a:lvl4pPr>
            <a:lvl5pPr marL="21145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pt-BR" sz="1200">
                <a:solidFill>
                  <a:schemeClr val="bg1"/>
                </a:solidFill>
                <a:latin typeface="+mn-lt"/>
              </a:defRPr>
            </a:lvl5pPr>
          </a:lstStyle>
          <a:p>
            <a:pPr lvl="0" rtl="0"/>
            <a:r>
              <a:rPr lang="pt-BR"/>
              <a:t>Clique para adicionar conteúdo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15" name="Espaço Reservado para Rodapé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 rtlCol="0">
            <a:noAutofit/>
          </a:bodyPr>
          <a:lstStyle>
            <a:lvl1pPr algn="l">
              <a:defRPr lang="pt-BR" sz="1200" spc="0"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Título da Apresentação</a:t>
            </a:r>
          </a:p>
        </p:txBody>
      </p:sp>
      <p:sp>
        <p:nvSpPr>
          <p:cNvPr id="16" name="Espaço Reservado para o Número do Slide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>
            <a:noAutofit/>
          </a:bodyPr>
          <a:lstStyle>
            <a:lvl1pPr>
              <a:defRPr lang="pt-BR" sz="1200">
                <a:solidFill>
                  <a:schemeClr val="bg1"/>
                </a:solidFill>
              </a:defRPr>
            </a:lvl1pPr>
          </a:lstStyle>
          <a:p>
            <a:pPr rtl="0"/>
            <a:fld id="{FE024F78-56A6-7740-B68D-8D4D026EDF3F}" type="slidenum">
              <a:rPr lang="pt-BR" smtClean="0"/>
              <a:pPr rtl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280267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ítulo e 2 colunas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>
            <a:extLst>
              <a:ext uri="{FF2B5EF4-FFF2-40B4-BE49-F238E27FC236}">
                <a16:creationId xmlns:a16="http://schemas.microsoft.com/office/drawing/2014/main" id="{4361F2FA-20C7-5447-C138-CE2CA186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" y="2"/>
            <a:ext cx="12191997" cy="6857998"/>
            <a:chOff x="3" y="2"/>
            <a:chExt cx="12191997" cy="6857998"/>
          </a:xfrm>
        </p:grpSpPr>
        <p:sp>
          <p:nvSpPr>
            <p:cNvPr id="21" name="Retângulo 20">
              <a:extLst>
                <a:ext uri="{FF2B5EF4-FFF2-40B4-BE49-F238E27FC236}">
                  <a16:creationId xmlns:a16="http://schemas.microsoft.com/office/drawing/2014/main" id="{DFEDD626-82E4-71C6-25F1-CDA46B7B3F39}"/>
                </a:ext>
              </a:extLst>
            </p:cNvPr>
            <p:cNvSpPr/>
            <p:nvPr/>
          </p:nvSpPr>
          <p:spPr>
            <a:xfrm>
              <a:off x="3" y="2"/>
              <a:ext cx="12191997" cy="6857998"/>
            </a:xfrm>
            <a:prstGeom prst="rect">
              <a:avLst/>
            </a:prstGeom>
            <a:gradFill flip="none" rotWithShape="1">
              <a:gsLst>
                <a:gs pos="0">
                  <a:srgbClr val="1A012C"/>
                </a:gs>
                <a:gs pos="45000">
                  <a:srgbClr val="1A012C">
                    <a:alpha val="50000"/>
                  </a:srgbClr>
                </a:gs>
                <a:gs pos="100000">
                  <a:schemeClr val="accent6">
                    <a:lumMod val="5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  <p:pic>
          <p:nvPicPr>
            <p:cNvPr id="3" name="Imagem 2">
              <a:extLst>
                <a:ext uri="{FF2B5EF4-FFF2-40B4-BE49-F238E27FC236}">
                  <a16:creationId xmlns:a16="http://schemas.microsoft.com/office/drawing/2014/main" id="{CDC952AF-CE06-54F7-CB4A-1722F90AC3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3" y="2"/>
              <a:ext cx="12191994" cy="6857996"/>
            </a:xfrm>
            <a:prstGeom prst="rect">
              <a:avLst/>
            </a:prstGeom>
          </p:spPr>
        </p:pic>
        <p:grpSp>
          <p:nvGrpSpPr>
            <p:cNvPr id="11" name="Grupo 10">
              <a:extLst>
                <a:ext uri="{FF2B5EF4-FFF2-40B4-BE49-F238E27FC236}">
                  <a16:creationId xmlns:a16="http://schemas.microsoft.com/office/drawing/2014/main" id="{6E6EDFF3-843B-AAE9-DB73-423142606F52}"/>
                </a:ext>
              </a:extLst>
            </p:cNvPr>
            <p:cNvGrpSpPr/>
            <p:nvPr/>
          </p:nvGrpSpPr>
          <p:grpSpPr>
            <a:xfrm rot="5400000">
              <a:off x="1645776" y="1222395"/>
              <a:ext cx="431603" cy="412684"/>
              <a:chOff x="1870859" y="869908"/>
              <a:chExt cx="431603" cy="412684"/>
            </a:xfrm>
          </p:grpSpPr>
          <p:sp>
            <p:nvSpPr>
              <p:cNvPr id="12" name="Elemento gráfico 15">
                <a:extLst>
                  <a:ext uri="{FF2B5EF4-FFF2-40B4-BE49-F238E27FC236}">
                    <a16:creationId xmlns:a16="http://schemas.microsoft.com/office/drawing/2014/main" id="{312F4F85-6C79-201D-E20D-64CD4728E4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pt-BR"/>
                </a:defPPr>
              </a:lstStyle>
              <a:p>
                <a:pPr rtl="0"/>
                <a:endParaRPr lang="pt-BR" dirty="0"/>
              </a:p>
            </p:txBody>
          </p:sp>
          <p:sp>
            <p:nvSpPr>
              <p:cNvPr id="13" name="Elemento gráfico 12">
                <a:extLst>
                  <a:ext uri="{FF2B5EF4-FFF2-40B4-BE49-F238E27FC236}">
                    <a16:creationId xmlns:a16="http://schemas.microsoft.com/office/drawing/2014/main" id="{01D71DAD-ECC6-A850-88E4-A4EDCF494A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pt-BR"/>
                </a:defPPr>
              </a:lstStyle>
              <a:p>
                <a:pPr rtl="0"/>
                <a:endParaRPr lang="pt-BR" dirty="0"/>
              </a:p>
            </p:txBody>
          </p:sp>
        </p:grpSp>
        <p:grpSp>
          <p:nvGrpSpPr>
            <p:cNvPr id="14" name="Grupo 13">
              <a:extLst>
                <a:ext uri="{FF2B5EF4-FFF2-40B4-BE49-F238E27FC236}">
                  <a16:creationId xmlns:a16="http://schemas.microsoft.com/office/drawing/2014/main" id="{C632CC6D-6024-2368-8EBA-4B7A2D6428BC}"/>
                </a:ext>
              </a:extLst>
            </p:cNvPr>
            <p:cNvGrpSpPr/>
            <p:nvPr/>
          </p:nvGrpSpPr>
          <p:grpSpPr>
            <a:xfrm rot="20626702">
              <a:off x="10248169" y="5448942"/>
              <a:ext cx="431603" cy="412684"/>
              <a:chOff x="1870859" y="869908"/>
              <a:chExt cx="431603" cy="412684"/>
            </a:xfrm>
          </p:grpSpPr>
          <p:sp>
            <p:nvSpPr>
              <p:cNvPr id="6" name="Elemento gráfico 15">
                <a:extLst>
                  <a:ext uri="{FF2B5EF4-FFF2-40B4-BE49-F238E27FC236}">
                    <a16:creationId xmlns:a16="http://schemas.microsoft.com/office/drawing/2014/main" id="{B05BE7BE-7D54-A09B-8A67-6B28CF6BB6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pt-BR"/>
                </a:defPPr>
              </a:lstStyle>
              <a:p>
                <a:pPr rtl="0"/>
                <a:endParaRPr lang="pt-BR" dirty="0"/>
              </a:p>
            </p:txBody>
          </p:sp>
          <p:sp>
            <p:nvSpPr>
              <p:cNvPr id="7" name="Elemento gráfico 12">
                <a:extLst>
                  <a:ext uri="{FF2B5EF4-FFF2-40B4-BE49-F238E27FC236}">
                    <a16:creationId xmlns:a16="http://schemas.microsoft.com/office/drawing/2014/main" id="{258346A9-F75C-6704-EEED-CF7A8A0F80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pt-BR"/>
                </a:defPPr>
              </a:lstStyle>
              <a:p>
                <a:pPr rtl="0"/>
                <a:endParaRPr lang="pt-BR" dirty="0"/>
              </a:p>
            </p:txBody>
          </p:sp>
        </p:grp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782CC39D-03B1-4933-F236-462B5862E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2448" y="264160"/>
            <a:ext cx="6327105" cy="3373973"/>
          </a:xfrm>
        </p:spPr>
        <p:txBody>
          <a:bodyPr rtlCol="0" anchor="b"/>
          <a:lstStyle>
            <a:lvl1pPr algn="ctr">
              <a:defRPr lang="pt-BR" sz="3200" cap="all" spc="6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F711CA51-49DC-62CA-F147-F286B1C9DBD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932448" y="3962135"/>
            <a:ext cx="6327105" cy="2653771"/>
          </a:xfrm>
        </p:spPr>
        <p:txBody>
          <a:bodyPr rtlCol="0">
            <a:noAutofit/>
          </a:bodyPr>
          <a:lstStyle>
            <a:lvl1pPr marL="0" indent="0" algn="ctr">
              <a:buNone/>
              <a:defRPr lang="pt-BR" sz="1800" b="0" i="0" cap="all" spc="300" baseline="0">
                <a:solidFill>
                  <a:schemeClr val="bg1"/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lang="pt-BR" sz="2000"/>
            </a:lvl2pPr>
            <a:lvl3pPr marL="914400" indent="0" algn="ctr">
              <a:buNone/>
              <a:defRPr lang="pt-BR" sz="1800"/>
            </a:lvl3pPr>
            <a:lvl4pPr marL="1371600" indent="0" algn="ctr">
              <a:buNone/>
              <a:defRPr lang="pt-BR" sz="1600"/>
            </a:lvl4pPr>
            <a:lvl5pPr marL="1828800" indent="0" algn="ctr">
              <a:buNone/>
              <a:defRPr lang="pt-BR" sz="1600"/>
            </a:lvl5pPr>
            <a:lvl6pPr marL="2286000" indent="0" algn="ctr">
              <a:buNone/>
              <a:defRPr lang="pt-BR" sz="1600"/>
            </a:lvl6pPr>
            <a:lvl7pPr marL="2743200" indent="0" algn="ctr">
              <a:buNone/>
              <a:defRPr lang="pt-BR" sz="1600"/>
            </a:lvl7pPr>
            <a:lvl8pPr marL="3200400" indent="0" algn="ctr">
              <a:buNone/>
              <a:defRPr lang="pt-BR" sz="1600"/>
            </a:lvl8pPr>
            <a:lvl9pPr marL="3657600" indent="0" algn="ctr">
              <a:buNone/>
              <a:defRPr lang="pt-BR" sz="1600"/>
            </a:lvl9pPr>
          </a:lstStyle>
          <a:p>
            <a:pPr rtl="0"/>
            <a:r>
              <a:rPr lang="pt-BR"/>
              <a:t>Clique para adicionar um subtítulo</a:t>
            </a:r>
          </a:p>
        </p:txBody>
      </p:sp>
    </p:spTree>
    <p:extLst>
      <p:ext uri="{BB962C8B-B14F-4D97-AF65-F5344CB8AC3E}">
        <p14:creationId xmlns:p14="http://schemas.microsoft.com/office/powerpoint/2010/main" val="11183414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ítulo e 2 colunas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>
            <a:extLst>
              <a:ext uri="{FF2B5EF4-FFF2-40B4-BE49-F238E27FC236}">
                <a16:creationId xmlns:a16="http://schemas.microsoft.com/office/drawing/2014/main" id="{9C7D5518-914C-92E3-E9EC-26752C9F0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" y="-6350"/>
            <a:ext cx="12192000" cy="6864350"/>
            <a:chOff x="-1" y="-6350"/>
            <a:chExt cx="12192000" cy="6864350"/>
          </a:xfrm>
        </p:grpSpPr>
        <p:sp>
          <p:nvSpPr>
            <p:cNvPr id="4" name="Retângulo 3">
              <a:extLst>
                <a:ext uri="{FF2B5EF4-FFF2-40B4-BE49-F238E27FC236}">
                  <a16:creationId xmlns:a16="http://schemas.microsoft.com/office/drawing/2014/main" id="{C82D0B82-F74C-65EF-3BF6-8EEA16F36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428750" y="-6350"/>
              <a:ext cx="10763249" cy="686435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  <p:pic>
          <p:nvPicPr>
            <p:cNvPr id="6" name="Imagem 5" descr="Uma espiral azul e púrpura&#10;&#10;Descrição gerada automaticamente">
              <a:extLst>
                <a:ext uri="{FF2B5EF4-FFF2-40B4-BE49-F238E27FC236}">
                  <a16:creationId xmlns:a16="http://schemas.microsoft.com/office/drawing/2014/main" id="{44E12326-9CF4-38EC-1BAF-1F994F2208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-93"/>
            <a:stretch/>
          </p:blipFill>
          <p:spPr>
            <a:xfrm flipH="1">
              <a:off x="-1" y="0"/>
              <a:ext cx="1428751" cy="6858000"/>
            </a:xfrm>
            <a:prstGeom prst="rect">
              <a:avLst/>
            </a:prstGeom>
          </p:spPr>
        </p:pic>
        <p:grpSp>
          <p:nvGrpSpPr>
            <p:cNvPr id="7" name="Grupo 6">
              <a:extLst>
                <a:ext uri="{FF2B5EF4-FFF2-40B4-BE49-F238E27FC236}">
                  <a16:creationId xmlns:a16="http://schemas.microsoft.com/office/drawing/2014/main" id="{AD5C1D9C-B114-FC6A-9213-7287D39EAD9F}"/>
                </a:ext>
              </a:extLst>
            </p:cNvPr>
            <p:cNvGrpSpPr/>
            <p:nvPr/>
          </p:nvGrpSpPr>
          <p:grpSpPr>
            <a:xfrm>
              <a:off x="10649689" y="4382998"/>
              <a:ext cx="754139" cy="1865729"/>
              <a:chOff x="653351" y="2693558"/>
              <a:chExt cx="754139" cy="1865729"/>
            </a:xfrm>
          </p:grpSpPr>
          <p:sp>
            <p:nvSpPr>
              <p:cNvPr id="11" name="Elemento gráfico 15">
                <a:extLst>
                  <a:ext uri="{FF2B5EF4-FFF2-40B4-BE49-F238E27FC236}">
                    <a16:creationId xmlns:a16="http://schemas.microsoft.com/office/drawing/2014/main" id="{2BC89B10-C93E-8CE5-73B3-F6049168C3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098137" y="2693558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pt-BR"/>
                </a:defPPr>
              </a:lstStyle>
              <a:p>
                <a:pPr rtl="0"/>
                <a:endParaRPr lang="pt-BR" dirty="0"/>
              </a:p>
            </p:txBody>
          </p:sp>
          <p:sp>
            <p:nvSpPr>
              <p:cNvPr id="12" name="Elemento gráfico 12">
                <a:extLst>
                  <a:ext uri="{FF2B5EF4-FFF2-40B4-BE49-F238E27FC236}">
                    <a16:creationId xmlns:a16="http://schemas.microsoft.com/office/drawing/2014/main" id="{39DB2AA2-9661-AC91-932D-2F1BEC47BD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306906" y="3837599"/>
                <a:ext cx="100584" cy="100584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pt-BR"/>
                </a:defPPr>
              </a:lstStyle>
              <a:p>
                <a:pPr rtl="0"/>
                <a:endParaRPr lang="pt-BR" dirty="0"/>
              </a:p>
            </p:txBody>
          </p:sp>
          <p:sp>
            <p:nvSpPr>
              <p:cNvPr id="13" name="Elemento gráfico 12">
                <a:extLst>
                  <a:ext uri="{FF2B5EF4-FFF2-40B4-BE49-F238E27FC236}">
                    <a16:creationId xmlns:a16="http://schemas.microsoft.com/office/drawing/2014/main" id="{86C9AC9B-3792-E880-03FE-D46FB046AB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53351" y="4521502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pt-BR"/>
                </a:defPPr>
              </a:lstStyle>
              <a:p>
                <a:pPr rtl="0"/>
                <a:endParaRPr lang="pt-BR" dirty="0"/>
              </a:p>
            </p:txBody>
          </p:sp>
        </p:grpSp>
        <p:grpSp>
          <p:nvGrpSpPr>
            <p:cNvPr id="8" name="Grupo 7">
              <a:extLst>
                <a:ext uri="{FF2B5EF4-FFF2-40B4-BE49-F238E27FC236}">
                  <a16:creationId xmlns:a16="http://schemas.microsoft.com/office/drawing/2014/main" id="{1142A133-65D6-D958-C0CD-E8D45B9BD7BB}"/>
                </a:ext>
              </a:extLst>
            </p:cNvPr>
            <p:cNvGrpSpPr/>
            <p:nvPr/>
          </p:nvGrpSpPr>
          <p:grpSpPr>
            <a:xfrm>
              <a:off x="1870859" y="869908"/>
              <a:ext cx="431603" cy="412684"/>
              <a:chOff x="1870859" y="869908"/>
              <a:chExt cx="431603" cy="412684"/>
            </a:xfrm>
          </p:grpSpPr>
          <p:sp>
            <p:nvSpPr>
              <p:cNvPr id="9" name="Elemento gráfico 15">
                <a:extLst>
                  <a:ext uri="{FF2B5EF4-FFF2-40B4-BE49-F238E27FC236}">
                    <a16:creationId xmlns:a16="http://schemas.microsoft.com/office/drawing/2014/main" id="{A746B023-387D-4EAC-052B-60F131E6E7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pt-BR"/>
                </a:defPPr>
              </a:lstStyle>
              <a:p>
                <a:pPr rtl="0"/>
                <a:endParaRPr lang="pt-BR" dirty="0"/>
              </a:p>
            </p:txBody>
          </p:sp>
          <p:sp>
            <p:nvSpPr>
              <p:cNvPr id="10" name="Elemento gráfico 12">
                <a:extLst>
                  <a:ext uri="{FF2B5EF4-FFF2-40B4-BE49-F238E27FC236}">
                    <a16:creationId xmlns:a16="http://schemas.microsoft.com/office/drawing/2014/main" id="{20760125-21CF-A296-3EA7-3C6C0E9BCB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pt-BR"/>
                </a:defPPr>
              </a:lstStyle>
              <a:p>
                <a:pPr rtl="0"/>
                <a:endParaRPr lang="pt-BR" dirty="0"/>
              </a:p>
            </p:txBody>
          </p:sp>
        </p:grpSp>
      </p:grp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7F851D11-41E3-33F2-CBA6-B2A9A5A2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369139" y="2002443"/>
            <a:ext cx="88735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99620" y="162560"/>
            <a:ext cx="8843050" cy="1616904"/>
          </a:xfrm>
        </p:spPr>
        <p:txBody>
          <a:bodyPr lIns="0" rtlCol="0" anchor="b">
            <a:noAutofit/>
          </a:bodyPr>
          <a:lstStyle>
            <a:lvl1pPr algn="l">
              <a:defRPr lang="pt-BR"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/>
              <a:t>Clique para adicionar um título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A2003C5A-BF21-DE87-0ED1-3E2D0F32B5D8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2373002" y="2474811"/>
            <a:ext cx="4015098" cy="3528397"/>
          </a:xfrm>
        </p:spPr>
        <p:txBody>
          <a:bodyPr rtlCol="0"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lang="pt-BR"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lang="pt-BR" sz="1800" spc="0">
                <a:solidFill>
                  <a:schemeClr val="bg1"/>
                </a:solidFill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lang="pt-BR" sz="1800" spc="0">
                <a:solidFill>
                  <a:schemeClr val="bg1"/>
                </a:solidFill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lang="pt-BR" sz="1800" spc="0">
                <a:solidFill>
                  <a:schemeClr val="bg1"/>
                </a:solidFill>
              </a:defRPr>
            </a:lvl4pPr>
          </a:lstStyle>
          <a:p>
            <a:pPr lvl="0" rtl="0"/>
            <a:r>
              <a:rPr lang="pt-BR"/>
              <a:t>Clique para adicionar conteúdo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</p:txBody>
      </p:sp>
      <p:sp>
        <p:nvSpPr>
          <p:cNvPr id="21" name="Espaço Reservado para Conteúdo 4">
            <a:extLst>
              <a:ext uri="{FF2B5EF4-FFF2-40B4-BE49-F238E27FC236}">
                <a16:creationId xmlns:a16="http://schemas.microsoft.com/office/drawing/2014/main" id="{D77F99A7-26FA-422E-43E9-C76B4A56E44A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995159" y="2474811"/>
            <a:ext cx="4227332" cy="3528397"/>
          </a:xfrm>
        </p:spPr>
        <p:txBody>
          <a:bodyPr rtlCol="0"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lang="pt-BR"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lang="pt-BR" sz="1800" spc="0">
                <a:solidFill>
                  <a:schemeClr val="bg1"/>
                </a:solidFill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lang="pt-BR" sz="1800" spc="0">
                <a:solidFill>
                  <a:schemeClr val="bg1"/>
                </a:solidFill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lang="pt-BR" sz="1800" spc="0">
                <a:solidFill>
                  <a:schemeClr val="bg1"/>
                </a:solidFill>
              </a:defRPr>
            </a:lvl4pPr>
          </a:lstStyle>
          <a:p>
            <a:pPr lvl="0" rtl="0"/>
            <a:r>
              <a:rPr lang="pt-BR"/>
              <a:t>Clique para adicionar conteúdo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</p:txBody>
      </p:sp>
      <p:sp>
        <p:nvSpPr>
          <p:cNvPr id="15" name="Espaço Reservado para Rodapé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 rtlCol="0">
            <a:noAutofit/>
          </a:bodyPr>
          <a:lstStyle>
            <a:lvl1pPr algn="l">
              <a:defRPr lang="pt-BR" sz="1200" spc="0"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Título da Apresentação</a:t>
            </a:r>
          </a:p>
        </p:txBody>
      </p:sp>
      <p:sp>
        <p:nvSpPr>
          <p:cNvPr id="16" name="Espaço Reservado para o Número do Slide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>
            <a:noAutofit/>
          </a:bodyPr>
          <a:lstStyle>
            <a:lvl1pPr>
              <a:defRPr lang="pt-BR" sz="1200">
                <a:solidFill>
                  <a:schemeClr val="bg1"/>
                </a:solidFill>
              </a:defRPr>
            </a:lvl1pPr>
          </a:lstStyle>
          <a:p>
            <a:pPr rtl="0"/>
            <a:fld id="{FE024F78-56A6-7740-B68D-8D4D026EDF3F}" type="slidenum">
              <a:rPr lang="pt-BR" smtClean="0"/>
              <a:pPr rtl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758284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ítulo e 2 colunas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B3A7247A-846A-F316-B494-69B42CBF34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884B3AF6-983E-0901-0045-6CDF4E93E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705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upo 8">
            <a:extLst>
              <a:ext uri="{FF2B5EF4-FFF2-40B4-BE49-F238E27FC236}">
                <a16:creationId xmlns:a16="http://schemas.microsoft.com/office/drawing/2014/main" id="{3C5B7647-403E-A66E-6CF4-0D3A99AA5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0800000" flipH="1">
            <a:off x="10488530" y="4210019"/>
            <a:ext cx="754139" cy="1865729"/>
            <a:chOff x="653351" y="2693558"/>
            <a:chExt cx="754139" cy="1865729"/>
          </a:xfrm>
        </p:grpSpPr>
        <p:sp>
          <p:nvSpPr>
            <p:cNvPr id="10" name="Elemento gráfico 15">
              <a:extLst>
                <a:ext uri="{FF2B5EF4-FFF2-40B4-BE49-F238E27FC236}">
                  <a16:creationId xmlns:a16="http://schemas.microsoft.com/office/drawing/2014/main" id="{E48E731E-FEF1-9C59-64B0-9CB6E88539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98137" y="2693558"/>
              <a:ext cx="128016" cy="128016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610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1" name="Elemento gráfico 12">
              <a:extLst>
                <a:ext uri="{FF2B5EF4-FFF2-40B4-BE49-F238E27FC236}">
                  <a16:creationId xmlns:a16="http://schemas.microsoft.com/office/drawing/2014/main" id="{AFE83BB3-4D12-8E20-CA93-1834D7F0A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306906" y="3837599"/>
              <a:ext cx="100584" cy="100584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42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2" name="Elemento gráfico 12">
              <a:extLst>
                <a:ext uri="{FF2B5EF4-FFF2-40B4-BE49-F238E27FC236}">
                  <a16:creationId xmlns:a16="http://schemas.microsoft.com/office/drawing/2014/main" id="{3EB1D810-BC05-6C0E-0DE4-3604EBAADC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53351" y="4521502"/>
              <a:ext cx="45719" cy="37785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42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41680" y="430482"/>
            <a:ext cx="10500989" cy="1327464"/>
          </a:xfrm>
        </p:spPr>
        <p:txBody>
          <a:bodyPr rtlCol="0" anchor="b">
            <a:noAutofit/>
          </a:bodyPr>
          <a:lstStyle>
            <a:lvl1pPr algn="l">
              <a:defRPr lang="pt-BR"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/>
              <a:t>Clique para adicionar um título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A2003C5A-BF21-DE87-0ED1-3E2D0F32B5D8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807038" y="2465539"/>
            <a:ext cx="3774587" cy="3723753"/>
          </a:xfrm>
        </p:spPr>
        <p:txBody>
          <a:bodyPr rtlCol="0"/>
          <a:lstStyle>
            <a:lvl1pPr marL="342900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rabicPeriod"/>
              <a:defRPr lang="pt-BR" sz="1800" spc="0" baseline="0">
                <a:solidFill>
                  <a:schemeClr val="bg1"/>
                </a:solidFill>
                <a:latin typeface="+mn-lt"/>
              </a:defRPr>
            </a:lvl1pPr>
            <a:lvl2pPr marL="626364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lphaLcPeriod"/>
              <a:defRPr lang="pt-BR" sz="1800" spc="0">
                <a:solidFill>
                  <a:schemeClr val="bg1"/>
                </a:solidFill>
                <a:latin typeface="+mn-lt"/>
              </a:defRPr>
            </a:lvl2pPr>
            <a:lvl3pPr marL="918972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rabicParenR"/>
              <a:defRPr lang="pt-BR" sz="1800" spc="0">
                <a:solidFill>
                  <a:schemeClr val="bg1"/>
                </a:solidFill>
                <a:latin typeface="+mn-lt"/>
              </a:defRPr>
            </a:lvl3pPr>
            <a:lvl4pPr marL="1209294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lphaLcParenR"/>
              <a:defRPr lang="pt-BR" sz="1800" spc="0">
                <a:solidFill>
                  <a:schemeClr val="bg1"/>
                </a:solidFill>
                <a:latin typeface="+mn-lt"/>
              </a:defRPr>
            </a:lvl4pPr>
          </a:lstStyle>
          <a:p>
            <a:pPr lvl="0" rtl="0"/>
            <a:r>
              <a:rPr lang="pt-BR"/>
              <a:t>Clique para adicionar conteúdo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</p:txBody>
      </p:sp>
      <p:sp>
        <p:nvSpPr>
          <p:cNvPr id="19" name="Espaço Reservado para Conteúdo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4927600" y="2465539"/>
            <a:ext cx="6315069" cy="3723753"/>
          </a:xfrm>
        </p:spPr>
        <p:txBody>
          <a:bodyPr rtlCol="0"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lang="pt-BR"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lang="pt-BR" sz="1800" spc="0">
                <a:solidFill>
                  <a:schemeClr val="bg1"/>
                </a:solidFill>
                <a:latin typeface="+mn-lt"/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lang="pt-BR" sz="1800" spc="0">
                <a:solidFill>
                  <a:schemeClr val="bg1"/>
                </a:solidFill>
                <a:latin typeface="+mn-lt"/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lang="pt-BR" sz="1800" spc="0">
                <a:solidFill>
                  <a:schemeClr val="bg1"/>
                </a:solidFill>
                <a:latin typeface="+mn-lt"/>
              </a:defRPr>
            </a:lvl4pPr>
          </a:lstStyle>
          <a:p>
            <a:pPr lvl="0" rtl="0"/>
            <a:r>
              <a:rPr lang="pt-BR"/>
              <a:t>Clique para adicionar conteúdo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</p:txBody>
      </p:sp>
      <p:sp>
        <p:nvSpPr>
          <p:cNvPr id="15" name="Espaço Reservado para Rodapé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 rtlCol="0">
            <a:noAutofit/>
          </a:bodyPr>
          <a:lstStyle>
            <a:lvl1pPr algn="l">
              <a:defRPr lang="pt-BR" sz="1200" spc="0"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Título da Apresentação</a:t>
            </a:r>
          </a:p>
        </p:txBody>
      </p:sp>
      <p:sp>
        <p:nvSpPr>
          <p:cNvPr id="16" name="Espaço Reservado para o Número do Slide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>
            <a:noAutofit/>
          </a:bodyPr>
          <a:lstStyle>
            <a:lvl1pPr>
              <a:defRPr lang="pt-BR" sz="1200">
                <a:solidFill>
                  <a:schemeClr val="bg1"/>
                </a:solidFill>
              </a:defRPr>
            </a:lvl1pPr>
          </a:lstStyle>
          <a:p>
            <a:pPr rtl="0"/>
            <a:fld id="{FE024F78-56A6-7740-B68D-8D4D026EDF3F}" type="slidenum">
              <a:rPr lang="pt-BR" smtClean="0"/>
              <a:pPr rtl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662227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99000">
              <a:srgbClr val="05202E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C3EA418-19D1-0D4D-BE52-40A86E32F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pt-BR"/>
            </a:defPPr>
          </a:lstStyle>
          <a:p>
            <a:pPr rtl="0"/>
            <a:r>
              <a:rPr lang="pt-BR"/>
              <a:t>Clique para editar o estilo de título Mestre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12BAE0C-5187-A64D-A481-E69245670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pt-BR"/>
            </a:defPPr>
          </a:lstStyle>
          <a:p>
            <a:pPr lvl="0" rtl="0"/>
            <a:r>
              <a:rPr lang="pt-BR"/>
              <a:t>Clique para editar o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9759C05-48F5-9346-8256-5B61C6990E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lang="pt-BR"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4175D63-7351-9C4A-AEE0-10E27B3B64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lang="pt-BR"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pPr rtl="0"/>
            <a:r>
              <a:rPr lang="pt-BR" dirty="0"/>
              <a:t>Título da apresentação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7350889F-2BBA-5F45-95BC-BEA6688167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lang="pt-BR"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pPr rtl="0"/>
            <a:fld id="{FE024F78-56A6-7740-B68D-8D4D026EDF3F}" type="slidenum">
              <a:rPr lang="pt-BR" smtClean="0"/>
              <a:pPr rtl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55693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79" r:id="rId2"/>
    <p:sldLayoutId id="2147483669" r:id="rId3"/>
    <p:sldLayoutId id="2147483672" r:id="rId4"/>
    <p:sldLayoutId id="2147483673" r:id="rId5"/>
    <p:sldLayoutId id="2147483674" r:id="rId6"/>
    <p:sldLayoutId id="2147483671" r:id="rId7"/>
    <p:sldLayoutId id="2147483675" r:id="rId8"/>
    <p:sldLayoutId id="2147483676" r:id="rId9"/>
    <p:sldLayoutId id="2147483670" r:id="rId10"/>
    <p:sldLayoutId id="2147483677" r:id="rId11"/>
    <p:sldLayoutId id="2147483678" r:id="rId12"/>
    <p:sldLayoutId id="2147483664" r:id="rId13"/>
    <p:sldLayoutId id="2147483663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pt-BR" sz="4400" kern="1200" spc="300" baseline="0">
          <a:solidFill>
            <a:schemeClr val="bg1"/>
          </a:solidFill>
          <a:latin typeface="+mj-lt"/>
          <a:ea typeface="+mj-ea"/>
          <a:cs typeface="Biome" panose="020B05030302040208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lang="pt-BR" sz="2800" kern="1200">
          <a:solidFill>
            <a:schemeClr val="accent3"/>
          </a:solidFill>
          <a:latin typeface="+mj-lt"/>
          <a:ea typeface="+mn-ea"/>
          <a:cs typeface="Biome" panose="020B0503030204020804" pitchFamily="34" charset="0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lang="pt-BR"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lang="pt-BR"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lang="pt-BR"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lang="pt-BR"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">
            <a:extLst>
              <a:ext uri="{FF2B5EF4-FFF2-40B4-BE49-F238E27FC236}">
                <a16:creationId xmlns:a16="http://schemas.microsoft.com/office/drawing/2014/main" id="{997874EA-2F67-60CD-631F-5A787057F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04799"/>
            <a:ext cx="12191998" cy="3215641"/>
          </a:xfrm>
        </p:spPr>
        <p:txBody>
          <a:bodyPr rtlCol="0" anchor="b"/>
          <a:lstStyle>
            <a:defPPr>
              <a:defRPr lang="pt-BR"/>
            </a:defPPr>
          </a:lstStyle>
          <a:p>
            <a:pPr rtl="0"/>
            <a:r>
              <a:rPr lang="pt-BR" dirty="0"/>
              <a:t>Estoque</a:t>
            </a:r>
          </a:p>
        </p:txBody>
      </p:sp>
      <p:sp>
        <p:nvSpPr>
          <p:cNvPr id="9" name="Subtítulo 3">
            <a:extLst>
              <a:ext uri="{FF2B5EF4-FFF2-40B4-BE49-F238E27FC236}">
                <a16:creationId xmlns:a16="http://schemas.microsoft.com/office/drawing/2014/main" id="{2981AB9E-AF0F-CAD0-2DD2-D640FB871E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" y="3670628"/>
            <a:ext cx="12191997" cy="2577772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Restaurante</a:t>
            </a:r>
          </a:p>
        </p:txBody>
      </p:sp>
    </p:spTree>
    <p:extLst>
      <p:ext uri="{BB962C8B-B14F-4D97-AF65-F5344CB8AC3E}">
        <p14:creationId xmlns:p14="http://schemas.microsoft.com/office/powerpoint/2010/main" val="2498031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15E892-BC0E-274C-626D-72D4782124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330F40-EC46-A174-7A74-D42E9A1F3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9627" y="173736"/>
            <a:ext cx="4994544" cy="2203704"/>
          </a:xfrm>
        </p:spPr>
        <p:txBody>
          <a:bodyPr rtlCol="0"/>
          <a:lstStyle>
            <a:defPPr>
              <a:defRPr lang="pt-BR"/>
            </a:defPPr>
          </a:lstStyle>
          <a:p>
            <a:pPr lvl="0"/>
            <a:r>
              <a:rPr lang="pt-BR" dirty="0"/>
              <a:t>Estoque — arquitetura limpa</a:t>
            </a:r>
            <a:endParaRPr lang="pt-BR" noProof="0" dirty="0"/>
          </a:p>
        </p:txBody>
      </p:sp>
      <p:pic>
        <p:nvPicPr>
          <p:cNvPr id="6" name="Espaço Reservado para Imagem 5" descr="Uma espiral azul e púrpura">
            <a:extLst>
              <a:ext uri="{FF2B5EF4-FFF2-40B4-BE49-F238E27FC236}">
                <a16:creationId xmlns:a16="http://schemas.microsoft.com/office/drawing/2014/main" id="{7B80810C-7D41-11CA-2CC9-598A4154E684}"/>
              </a:ext>
            </a:extLst>
          </p:cNvPr>
          <p:cNvPicPr>
            <a:picLocks noGrp="1" noChangeAspect="1"/>
          </p:cNvPicPr>
          <p:nvPr>
            <p:ph type="pic" sz="quarter" idx="37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02" b="202"/>
          <a:stretch/>
        </p:blipFill>
        <p:spPr>
          <a:xfrm>
            <a:off x="336550" y="336550"/>
            <a:ext cx="5303640" cy="6184900"/>
          </a:xfrm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DCFB02F-1F1A-94F3-0331-A136224FE548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6889627" y="3104277"/>
            <a:ext cx="4371560" cy="3022201"/>
          </a:xfrm>
        </p:spPr>
        <p:txBody>
          <a:bodyPr rtlCol="0"/>
          <a:lstStyle>
            <a:defPPr>
              <a:defRPr lang="pt-BR"/>
            </a:def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/>
              <a:t>Singleton</a:t>
            </a:r>
            <a:r>
              <a:rPr lang="pt-BR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Domínio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DAO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Service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Oracle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0B990B59-ABA0-F51E-91F0-DC896BF62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fld id="{FE024F78-56A6-7740-B68D-8D4D026EDF3F}" type="slidenum">
              <a:rPr lang="pt-BR" smtClean="0"/>
              <a:pPr rtl="0"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78241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1A2458FF-0D0C-4ACC-C6FB-103BC0BAD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9627" y="173736"/>
            <a:ext cx="4352662" cy="2203704"/>
          </a:xfrm>
        </p:spPr>
        <p:txBody>
          <a:bodyPr vert="horz" lIns="91440" tIns="45720" rIns="91440" bIns="45720" rtlCol="0" anchor="b">
            <a:normAutofit/>
          </a:bodyPr>
          <a:lstStyle>
            <a:defPPr>
              <a:defRPr lang="pt-BR"/>
            </a:defPPr>
          </a:lstStyle>
          <a:p>
            <a:r>
              <a:rPr lang="pt-BR" sz="3000" kern="1200" cap="all" spc="0" baseline="0">
                <a:latin typeface="+mj-lt"/>
                <a:ea typeface="+mj-ea"/>
                <a:cs typeface="Biome" panose="020B0503030204020804" pitchFamily="34" charset="0"/>
              </a:rPr>
              <a:t>Camadas e responsabilidades</a:t>
            </a:r>
          </a:p>
        </p:txBody>
      </p:sp>
      <p:pic>
        <p:nvPicPr>
          <p:cNvPr id="1031" name="Picture 7">
            <a:extLst>
              <a:ext uri="{FF2B5EF4-FFF2-40B4-BE49-F238E27FC236}">
                <a16:creationId xmlns:a16="http://schemas.microsoft.com/office/drawing/2014/main" id="{C22E7109-87C8-A8C3-1DE3-DD947347E6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" r="38660"/>
          <a:stretch>
            <a:fillRect/>
          </a:stretch>
        </p:blipFill>
        <p:spPr bwMode="auto">
          <a:xfrm>
            <a:off x="336550" y="336550"/>
            <a:ext cx="5303640" cy="6184900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0F0719F-DE8E-2CF1-B886-C341BA235C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9627" y="3104277"/>
            <a:ext cx="4371560" cy="30222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/>
          </a:bodyPr>
          <a:lstStyle/>
          <a:p>
            <a:pPr marR="0" lvl="0" fontAlgn="base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Tx/>
              <a:buFont typeface="Arial" panose="020B0604020202020204" pitchFamily="34" charset="0"/>
              <a:tabLst/>
            </a:pPr>
            <a:r>
              <a:rPr lang="pt-BR" altLang="pt-BR" baseline="0">
                <a:solidFill>
                  <a:schemeClr val="bg1"/>
                </a:solidFill>
              </a:rPr>
              <a:t>UI/Main: ponto de entrada</a:t>
            </a:r>
          </a:p>
          <a:p>
            <a:pPr marR="0" lvl="0" fontAlgn="base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Tx/>
              <a:buFont typeface="Arial" panose="020B0604020202020204" pitchFamily="34" charset="0"/>
              <a:tabLst/>
            </a:pPr>
            <a:r>
              <a:rPr lang="pt-BR" altLang="pt-BR" baseline="0">
                <a:solidFill>
                  <a:schemeClr val="bg1"/>
                </a:solidFill>
              </a:rPr>
              <a:t>Service: regras &amp; orquestração</a:t>
            </a:r>
          </a:p>
          <a:p>
            <a:pPr marR="0" lvl="0" fontAlgn="base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Tx/>
              <a:buFont typeface="Arial" panose="020B0604020202020204" pitchFamily="34" charset="0"/>
              <a:tabLst/>
            </a:pPr>
            <a:r>
              <a:rPr lang="pt-BR" altLang="pt-BR" baseline="0">
                <a:solidFill>
                  <a:schemeClr val="bg1"/>
                </a:solidFill>
              </a:rPr>
              <a:t>DAO: CRUD JDBC + mapeamento</a:t>
            </a:r>
          </a:p>
          <a:p>
            <a:pPr marR="0" lvl="0" fontAlgn="base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Tx/>
              <a:buFont typeface="Arial" panose="020B0604020202020204" pitchFamily="34" charset="0"/>
              <a:tabLst/>
            </a:pPr>
            <a:r>
              <a:rPr lang="pt-BR" altLang="pt-BR" baseline="0">
                <a:solidFill>
                  <a:schemeClr val="bg1"/>
                </a:solidFill>
              </a:rPr>
              <a:t>DB: Oracle</a:t>
            </a:r>
          </a:p>
          <a:p>
            <a:pPr marR="0" lvl="0" fontAlgn="base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Tx/>
              <a:buFont typeface="Arial" panose="020B0604020202020204" pitchFamily="34" charset="0"/>
              <a:tabLst/>
            </a:pPr>
            <a:endParaRPr kumimoji="0" lang="pt-BR" altLang="pt-BR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1038" name="Slide Number Placeholder 4">
            <a:extLst>
              <a:ext uri="{FF2B5EF4-FFF2-40B4-BE49-F238E27FC236}">
                <a16:creationId xmlns:a16="http://schemas.microsoft.com/office/drawing/2014/main" id="{650729EB-F748-74C2-BC7C-3FDE08B40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pPr rtl="0">
              <a:spcAft>
                <a:spcPts val="600"/>
              </a:spcAft>
            </a:pPr>
            <a:fld id="{FE024F78-56A6-7740-B68D-8D4D026EDF3F}" type="slidenum">
              <a:rPr lang="pt-BR" smtClean="0"/>
              <a:pPr rtl="0">
                <a:spcAft>
                  <a:spcPts val="600"/>
                </a:spcAft>
              </a:pPr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0159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C7770C-1591-64E7-09F1-9AA12A363B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1C8AE7-CDB0-4F3A-1D8B-8A26DE6A1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9627" y="173736"/>
            <a:ext cx="4352662" cy="2203704"/>
          </a:xfrm>
        </p:spPr>
        <p:txBody>
          <a:bodyPr rtlCol="0"/>
          <a:lstStyle>
            <a:defPPr>
              <a:defRPr lang="pt-BR"/>
            </a:defPPr>
          </a:lstStyle>
          <a:p>
            <a:pPr lvl="0"/>
            <a:r>
              <a:rPr lang="pt-BR" dirty="0"/>
              <a:t>Por que </a:t>
            </a:r>
            <a:r>
              <a:rPr lang="pt-BR" dirty="0" err="1"/>
              <a:t>Singleton</a:t>
            </a:r>
            <a:r>
              <a:rPr lang="pt-BR" dirty="0"/>
              <a:t>?</a:t>
            </a:r>
            <a:endParaRPr lang="pt-BR" noProof="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D07CA4A-2749-B9C7-0EB9-FE484DB97393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6889627" y="3104277"/>
            <a:ext cx="4371560" cy="3022201"/>
          </a:xfrm>
        </p:spPr>
        <p:txBody>
          <a:bodyPr rtlCol="0"/>
          <a:lstStyle>
            <a:defPPr>
              <a:defRPr lang="pt-BR"/>
            </a:def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instância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centraliza URL/credenciais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3283EF08-ADDB-E8E3-A252-C18AF2A34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fld id="{FE024F78-56A6-7740-B68D-8D4D026EDF3F}" type="slidenum">
              <a:rPr lang="pt-BR" smtClean="0"/>
              <a:pPr rtl="0"/>
              <a:t>4</a:t>
            </a:fld>
            <a:endParaRPr lang="pt-BR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9A234BD-5B10-EF3E-C7C5-F36E87F2F9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82" y="964200"/>
            <a:ext cx="5883896" cy="5341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65818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61A9B9-35D2-2874-D7C7-35B4589010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286B723D-2D01-4EAC-8B35-E5360E421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9627" y="173736"/>
            <a:ext cx="4352662" cy="2203704"/>
          </a:xfrm>
        </p:spPr>
        <p:txBody>
          <a:bodyPr vert="horz" lIns="91440" tIns="45720" rIns="91440" bIns="45720" rtlCol="0" anchor="b">
            <a:normAutofit/>
          </a:bodyPr>
          <a:lstStyle>
            <a:defPPr>
              <a:defRPr lang="pt-BR"/>
            </a:defPPr>
          </a:lstStyle>
          <a:p>
            <a:r>
              <a:rPr lang="pt-BR" kern="1200" cap="all" spc="0" baseline="0">
                <a:latin typeface="+mj-lt"/>
                <a:ea typeface="+mj-ea"/>
                <a:cs typeface="Biome" panose="020B0503030204020804" pitchFamily="34" charset="0"/>
              </a:rPr>
              <a:t>Modelo polimórfico e enxuto</a:t>
            </a:r>
          </a:p>
        </p:txBody>
      </p:sp>
      <p:pic>
        <p:nvPicPr>
          <p:cNvPr id="3075" name="Picture 3">
            <a:extLst>
              <a:ext uri="{FF2B5EF4-FFF2-40B4-BE49-F238E27FC236}">
                <a16:creationId xmlns:a16="http://schemas.microsoft.com/office/drawing/2014/main" id="{5042C82D-3208-62AF-4FF1-F12910C846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1432044"/>
            <a:ext cx="6192112" cy="3993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6411165-A3C3-18BD-1C42-CD247E3033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9627" y="3104277"/>
            <a:ext cx="4371560" cy="30222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/>
          </a:bodyPr>
          <a:lstStyle/>
          <a:p>
            <a:pPr marR="0" lvl="0" fontAlgn="base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Tx/>
              <a:buFont typeface="Arial" panose="020B0604020202020204" pitchFamily="34" charset="0"/>
              <a:tabLst/>
            </a:pPr>
            <a:endParaRPr lang="pt-BR" altLang="pt-BR" baseline="0" dirty="0">
              <a:solidFill>
                <a:schemeClr val="bg1"/>
              </a:solidFill>
            </a:endParaRPr>
          </a:p>
          <a:p>
            <a:pPr marR="0" lvl="0" fontAlgn="base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Tx/>
              <a:buFont typeface="Arial" panose="020B0604020202020204" pitchFamily="34" charset="0"/>
              <a:tabLst/>
            </a:pPr>
            <a:r>
              <a:rPr lang="pt-BR" altLang="pt-BR" baseline="0" dirty="0">
                <a:solidFill>
                  <a:schemeClr val="bg1"/>
                </a:solidFill>
              </a:rPr>
              <a:t>Item (abstrata): id, nome, </a:t>
            </a:r>
            <a:r>
              <a:rPr lang="pt-BR" altLang="pt-BR" baseline="0" dirty="0" err="1">
                <a:solidFill>
                  <a:schemeClr val="bg1"/>
                </a:solidFill>
              </a:rPr>
              <a:t>qtd</a:t>
            </a:r>
            <a:r>
              <a:rPr lang="pt-BR" altLang="pt-BR" baseline="0" dirty="0">
                <a:solidFill>
                  <a:schemeClr val="bg1"/>
                </a:solidFill>
              </a:rPr>
              <a:t>, capacidade</a:t>
            </a:r>
          </a:p>
          <a:p>
            <a:pPr marR="0" lvl="0" fontAlgn="base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Tx/>
              <a:buFont typeface="Arial" panose="020B0604020202020204" pitchFamily="34" charset="0"/>
              <a:tabLst/>
            </a:pPr>
            <a:r>
              <a:rPr lang="pt-BR" altLang="pt-BR" baseline="0" dirty="0">
                <a:solidFill>
                  <a:schemeClr val="bg1"/>
                </a:solidFill>
              </a:rPr>
              <a:t>Louca: limpo, material</a:t>
            </a:r>
          </a:p>
          <a:p>
            <a:pPr marR="0" lvl="0" fontAlgn="base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Tx/>
              <a:buFont typeface="Arial" panose="020B0604020202020204" pitchFamily="34" charset="0"/>
              <a:tabLst/>
            </a:pPr>
            <a:r>
              <a:rPr lang="pt-BR" altLang="pt-BR" baseline="0" dirty="0">
                <a:solidFill>
                  <a:schemeClr val="bg1"/>
                </a:solidFill>
              </a:rPr>
              <a:t>Alimentos: </a:t>
            </a:r>
            <a:r>
              <a:rPr lang="pt-BR" altLang="pt-BR" baseline="0" dirty="0" err="1">
                <a:solidFill>
                  <a:schemeClr val="bg1"/>
                </a:solidFill>
              </a:rPr>
              <a:t>validadeDias</a:t>
            </a:r>
            <a:endParaRPr lang="pt-BR" altLang="pt-BR" baseline="0" dirty="0">
              <a:solidFill>
                <a:schemeClr val="bg1"/>
              </a:solidFill>
            </a:endParaRPr>
          </a:p>
          <a:p>
            <a:pPr marR="0" lvl="0" fontAlgn="base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Tx/>
              <a:buFont typeface="Arial" panose="020B0604020202020204" pitchFamily="34" charset="0"/>
              <a:tabLst/>
            </a:pPr>
            <a:endParaRPr kumimoji="0" lang="pt-BR" altLang="pt-BR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3080" name="Slide Number Placeholder 4">
            <a:extLst>
              <a:ext uri="{FF2B5EF4-FFF2-40B4-BE49-F238E27FC236}">
                <a16:creationId xmlns:a16="http://schemas.microsoft.com/office/drawing/2014/main" id="{2E6D3C83-25C2-F061-CDA3-F50CC5103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FE024F78-56A6-7740-B68D-8D4D026EDF3F}" type="slidenum">
              <a:rPr lang="pt-BR" smtClean="0"/>
              <a:pPr>
                <a:spcAft>
                  <a:spcPts val="600"/>
                </a:spcAft>
              </a:pPr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12668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9082AD-62F4-EE11-4700-E0720A61C3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DA9396-94E9-7884-D751-448A40DB3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9627" y="173736"/>
            <a:ext cx="4352662" cy="2203704"/>
          </a:xfrm>
        </p:spPr>
        <p:txBody>
          <a:bodyPr rtlCol="0"/>
          <a:lstStyle>
            <a:defPPr>
              <a:defRPr lang="pt-BR"/>
            </a:defPPr>
          </a:lstStyle>
          <a:p>
            <a:pPr lvl="0"/>
            <a:r>
              <a:rPr lang="pt-BR" dirty="0"/>
              <a:t>Persistência isolada</a:t>
            </a:r>
            <a:endParaRPr lang="pt-BR" noProof="0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3A84C709-122B-141A-1895-2F8E6161B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fld id="{FE024F78-56A6-7740-B68D-8D4D026EDF3F}" type="slidenum">
              <a:rPr lang="pt-BR" smtClean="0"/>
              <a:pPr rtl="0"/>
              <a:t>6</a:t>
            </a:fld>
            <a:endParaRPr lang="pt-BR" dirty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1D681F6F-DE9E-F7A3-7562-7EDA869FF8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9627" y="2929090"/>
            <a:ext cx="2944332" cy="1469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0" fontAlgn="base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None/>
            </a:pPr>
            <a:r>
              <a:rPr lang="pt-BR" altLang="pt-BR" dirty="0">
                <a:solidFill>
                  <a:schemeClr val="bg1"/>
                </a:solidFill>
              </a:rPr>
              <a:t>Contrato CRUD  </a:t>
            </a:r>
          </a:p>
          <a:p>
            <a:pPr indent="0" fontAlgn="base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None/>
            </a:pPr>
            <a:r>
              <a:rPr lang="pt-BR" altLang="pt-BR" dirty="0">
                <a:solidFill>
                  <a:schemeClr val="bg1"/>
                </a:solidFill>
              </a:rPr>
              <a:t>JDBC/SQL </a:t>
            </a:r>
          </a:p>
          <a:p>
            <a:pPr indent="0" fontAlgn="base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None/>
            </a:pPr>
            <a:r>
              <a:rPr lang="pt-BR" altLang="pt-BR" dirty="0">
                <a:solidFill>
                  <a:schemeClr val="bg1"/>
                </a:solidFill>
              </a:rPr>
              <a:t> </a:t>
            </a:r>
            <a:r>
              <a:rPr lang="pt-BR" altLang="pt-BR" dirty="0" err="1">
                <a:solidFill>
                  <a:schemeClr val="bg1"/>
                </a:solidFill>
              </a:rPr>
              <a:t>mapItem</a:t>
            </a:r>
            <a:r>
              <a:rPr lang="pt-BR" altLang="pt-BR" dirty="0">
                <a:solidFill>
                  <a:schemeClr val="bg1"/>
                </a:solidFill>
              </a:rPr>
              <a:t>(</a:t>
            </a:r>
            <a:r>
              <a:rPr lang="pt-BR" altLang="pt-BR" dirty="0" err="1">
                <a:solidFill>
                  <a:schemeClr val="bg1"/>
                </a:solidFill>
              </a:rPr>
              <a:t>rs</a:t>
            </a:r>
            <a:r>
              <a:rPr lang="pt-BR" altLang="pt-BR" dirty="0">
                <a:solidFill>
                  <a:schemeClr val="bg1"/>
                </a:solidFill>
              </a:rPr>
              <a:t>) </a:t>
            </a:r>
            <a:r>
              <a:rPr lang="pt-BR" altLang="pt-BR" dirty="0" err="1">
                <a:solidFill>
                  <a:schemeClr val="bg1"/>
                </a:solidFill>
              </a:rPr>
              <a:t>linha→objeto</a:t>
            </a:r>
            <a:r>
              <a:rPr lang="pt-BR" altLang="pt-BR" dirty="0">
                <a:solidFill>
                  <a:schemeClr val="bg1"/>
                </a:solidFill>
              </a:rPr>
              <a:t> </a:t>
            </a:r>
          </a:p>
        </p:txBody>
      </p:sp>
      <p:pic>
        <p:nvPicPr>
          <p:cNvPr id="4099" name="Picture 3">
            <a:extLst>
              <a:ext uri="{FF2B5EF4-FFF2-40B4-BE49-F238E27FC236}">
                <a16:creationId xmlns:a16="http://schemas.microsoft.com/office/drawing/2014/main" id="{3470C655-72DF-CD69-1DDD-2D3F8081E3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933" y="1110866"/>
            <a:ext cx="5681476" cy="3696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6176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EDDEC9-5D51-6FE9-DD42-C786B90AEB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DA264E52-AA4E-5C6B-A51F-86D86B1C5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4466502" cy="1936866"/>
          </a:xfrm>
        </p:spPr>
        <p:txBody>
          <a:bodyPr rtlCol="0"/>
          <a:lstStyle>
            <a:defPPr>
              <a:defRPr lang="pt-BR"/>
            </a:defPPr>
          </a:lstStyle>
          <a:p>
            <a:r>
              <a:rPr lang="pt-BR" dirty="0"/>
              <a:t>Regras &amp; orquestração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E8F54FC-B214-5393-D565-8ECC540D97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1" y="2850080"/>
            <a:ext cx="3322641" cy="1468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0" fontAlgn="base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None/>
            </a:pPr>
            <a:r>
              <a:rPr lang="pt-BR" altLang="pt-BR" dirty="0" err="1">
                <a:solidFill>
                  <a:schemeClr val="bg1"/>
                </a:solidFill>
              </a:rPr>
              <a:t>criarERegistrar</a:t>
            </a:r>
            <a:r>
              <a:rPr lang="pt-BR" altLang="pt-BR" dirty="0">
                <a:solidFill>
                  <a:schemeClr val="bg1"/>
                </a:solidFill>
              </a:rPr>
              <a:t>(item)</a:t>
            </a:r>
          </a:p>
          <a:p>
            <a:pPr indent="0" fontAlgn="base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None/>
            </a:pPr>
            <a:r>
              <a:rPr lang="pt-BR" altLang="pt-BR" dirty="0">
                <a:solidFill>
                  <a:schemeClr val="bg1"/>
                </a:solidFill>
              </a:rPr>
              <a:t> validações</a:t>
            </a:r>
          </a:p>
          <a:p>
            <a:pPr indent="0" fontAlgn="base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None/>
            </a:pPr>
            <a:r>
              <a:rPr lang="pt-BR" altLang="pt-BR" dirty="0">
                <a:solidFill>
                  <a:schemeClr val="bg1"/>
                </a:solidFill>
              </a:rPr>
              <a:t>(opcional) transação/auditoria </a:t>
            </a:r>
          </a:p>
        </p:txBody>
      </p:sp>
      <p:pic>
        <p:nvPicPr>
          <p:cNvPr id="5123" name="Picture 3">
            <a:extLst>
              <a:ext uri="{FF2B5EF4-FFF2-40B4-BE49-F238E27FC236}">
                <a16:creationId xmlns:a16="http://schemas.microsoft.com/office/drawing/2014/main" id="{DEC9ECE6-6010-E415-B8C1-04B3A30783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2028" y="1592716"/>
            <a:ext cx="5699910" cy="3672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13259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E1C3AD-D798-BA89-AFA8-482ED915C0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">
            <a:extLst>
              <a:ext uri="{FF2B5EF4-FFF2-40B4-BE49-F238E27FC236}">
                <a16:creationId xmlns:a16="http://schemas.microsoft.com/office/drawing/2014/main" id="{57C5D191-E4A9-DA84-249C-C6CBF3444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81871"/>
            <a:ext cx="12191998" cy="3215641"/>
          </a:xfrm>
        </p:spPr>
        <p:txBody>
          <a:bodyPr rtlCol="0" anchor="b"/>
          <a:lstStyle>
            <a:defPPr>
              <a:defRPr lang="pt-BR"/>
            </a:defPPr>
          </a:lstStyle>
          <a:p>
            <a:r>
              <a:rPr lang="pt-BR" dirty="0"/>
              <a:t>Execução</a:t>
            </a:r>
          </a:p>
        </p:txBody>
      </p:sp>
    </p:spTree>
    <p:extLst>
      <p:ext uri="{BB962C8B-B14F-4D97-AF65-F5344CB8AC3E}">
        <p14:creationId xmlns:p14="http://schemas.microsoft.com/office/powerpoint/2010/main" val="22663815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8000">
              <a:schemeClr val="accent6">
                <a:lumMod val="50000"/>
              </a:schemeClr>
            </a:gs>
            <a:gs pos="35040">
              <a:srgbClr val="020B11"/>
            </a:gs>
            <a:gs pos="11979">
              <a:schemeClr val="accent4">
                <a:lumMod val="50000"/>
              </a:schemeClr>
            </a:gs>
            <a:gs pos="0">
              <a:schemeClr val="accent4"/>
            </a:gs>
            <a:gs pos="99000">
              <a:schemeClr val="tx2">
                <a:lumMod val="50000"/>
              </a:schemeClr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ítulo 1">
            <a:extLst>
              <a:ext uri="{FF2B5EF4-FFF2-40B4-BE49-F238E27FC236}">
                <a16:creationId xmlns:a16="http://schemas.microsoft.com/office/drawing/2014/main" id="{CE1ABEC8-43FD-4F21-A7D2-70200D862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831" y="173735"/>
            <a:ext cx="4409514" cy="2203704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OBRIGADO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069AB324-3B04-1203-4F8F-DD97143CAF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5831" y="2762881"/>
            <a:ext cx="3586110" cy="1468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fontAlgn="base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Tx/>
              <a:tabLst/>
            </a:pPr>
            <a:r>
              <a:rPr lang="pt-BR" altLang="pt-BR" dirty="0">
                <a:solidFill>
                  <a:schemeClr val="bg1"/>
                </a:solidFill>
              </a:rPr>
              <a:t>Eduardo Tomazela — </a:t>
            </a:r>
            <a:r>
              <a:rPr lang="pt-BR" altLang="pt-BR" dirty="0" err="1">
                <a:solidFill>
                  <a:schemeClr val="bg1"/>
                </a:solidFill>
              </a:rPr>
              <a:t>rm</a:t>
            </a:r>
            <a:r>
              <a:rPr lang="pt-BR" altLang="pt-BR" dirty="0">
                <a:solidFill>
                  <a:schemeClr val="bg1"/>
                </a:solidFill>
              </a:rPr>
              <a:t>: 556807</a:t>
            </a:r>
          </a:p>
          <a:p>
            <a:pPr marR="0" lvl="0" fontAlgn="base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Tx/>
              <a:tabLst/>
            </a:pPr>
            <a:r>
              <a:rPr lang="pt-BR" altLang="pt-BR" dirty="0">
                <a:solidFill>
                  <a:schemeClr val="bg1"/>
                </a:solidFill>
              </a:rPr>
              <a:t>Léo Kenzo — </a:t>
            </a:r>
            <a:r>
              <a:rPr lang="pt-BR" altLang="pt-BR" dirty="0" err="1">
                <a:solidFill>
                  <a:schemeClr val="bg1"/>
                </a:solidFill>
              </a:rPr>
              <a:t>rm</a:t>
            </a:r>
            <a:r>
              <a:rPr lang="pt-BR" altLang="pt-BR" dirty="0">
                <a:solidFill>
                  <a:schemeClr val="bg1"/>
                </a:solidFill>
              </a:rPr>
              <a:t>: 557768</a:t>
            </a:r>
          </a:p>
          <a:p>
            <a:pPr marR="0" lvl="0" fontAlgn="base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Tx/>
              <a:tabLst/>
            </a:pPr>
            <a:r>
              <a:rPr lang="pt-BR" altLang="pt-BR" dirty="0">
                <a:solidFill>
                  <a:schemeClr val="bg1"/>
                </a:solidFill>
              </a:rPr>
              <a:t>Luiz Henrique — </a:t>
            </a:r>
            <a:r>
              <a:rPr lang="pt-BR" altLang="pt-BR" dirty="0" err="1">
                <a:solidFill>
                  <a:schemeClr val="bg1"/>
                </a:solidFill>
              </a:rPr>
              <a:t>rm</a:t>
            </a:r>
            <a:r>
              <a:rPr lang="pt-BR" altLang="pt-BR" dirty="0">
                <a:solidFill>
                  <a:schemeClr val="bg1"/>
                </a:solidFill>
              </a:rPr>
              <a:t>: 555235</a:t>
            </a:r>
          </a:p>
        </p:txBody>
      </p:sp>
    </p:spTree>
    <p:extLst>
      <p:ext uri="{BB962C8B-B14F-4D97-AF65-F5344CB8AC3E}">
        <p14:creationId xmlns:p14="http://schemas.microsoft.com/office/powerpoint/2010/main" val="2395464980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alizado">
  <a:themeElements>
    <a:clrScheme name="Custom 17">
      <a:dk1>
        <a:srgbClr val="000000"/>
      </a:dk1>
      <a:lt1>
        <a:srgbClr val="FFFFFF"/>
      </a:lt1>
      <a:dk2>
        <a:srgbClr val="FC4EFB"/>
      </a:dk2>
      <a:lt2>
        <a:srgbClr val="E7E6E6"/>
      </a:lt2>
      <a:accent1>
        <a:srgbClr val="FAF24C"/>
      </a:accent1>
      <a:accent2>
        <a:srgbClr val="5EFCAC"/>
      </a:accent2>
      <a:accent3>
        <a:srgbClr val="73EBF9"/>
      </a:accent3>
      <a:accent4>
        <a:srgbClr val="316CFC"/>
      </a:accent4>
      <a:accent5>
        <a:srgbClr val="B059FD"/>
      </a:accent5>
      <a:accent6>
        <a:srgbClr val="9405FC"/>
      </a:accent6>
      <a:hlink>
        <a:srgbClr val="FFFFFF"/>
      </a:hlink>
      <a:folHlink>
        <a:srgbClr val="FFFFFF"/>
      </a:folHlink>
    </a:clrScheme>
    <a:fontScheme name="Custom 15">
      <a:majorFont>
        <a:latin typeface="Biome"/>
        <a:ea typeface=""/>
        <a:cs typeface=""/>
      </a:majorFont>
      <a:minorFont>
        <a:latin typeface="Arial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72949594_TF11936837_Win32" id="{1F59BAB0-9115-4D7C-97A5-C14D763720C4}" vid="{4A09BBE7-84ED-4D2C-9255-569D5B215379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4137456-21FC-4AE2-8A94-BF06CAF2EB9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305301E-11B3-4B9D-A588-21F3C9809371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C77B561B-3A65-4A22-9691-EB838E7F9B8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de resultados científicos</Template>
  <TotalTime>36</TotalTime>
  <Words>131</Words>
  <Application>Microsoft Office PowerPoint</Application>
  <PresentationFormat>Widescreen</PresentationFormat>
  <Paragraphs>48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Arial Nova</vt:lpstr>
      <vt:lpstr>Biome</vt:lpstr>
      <vt:lpstr>Calibri</vt:lpstr>
      <vt:lpstr>Personalizado</vt:lpstr>
      <vt:lpstr>Estoque</vt:lpstr>
      <vt:lpstr>Estoque — arquitetura limpa</vt:lpstr>
      <vt:lpstr>Camadas e responsabilidades</vt:lpstr>
      <vt:lpstr>Por que Singleton?</vt:lpstr>
      <vt:lpstr>Modelo polimórfico e enxuto</vt:lpstr>
      <vt:lpstr>Persistência isolada</vt:lpstr>
      <vt:lpstr>Regras &amp; orquestração</vt:lpstr>
      <vt:lpstr>Execução</vt:lpstr>
      <vt:lpstr>OBRIGADO</vt:lpstr>
    </vt:vector>
  </TitlesOfParts>
  <Company>KPMG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Nascimento, Eduardo T</dc:creator>
  <cp:lastModifiedBy>Nascimento, Eduardo T</cp:lastModifiedBy>
  <cp:revision>1</cp:revision>
  <dcterms:created xsi:type="dcterms:W3CDTF">2025-09-10T20:29:05Z</dcterms:created>
  <dcterms:modified xsi:type="dcterms:W3CDTF">2025-09-10T21:05:57Z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