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51D2-7F86-4707-8367-CE9D83A69E56}" type="datetimeFigureOut">
              <a:rPr lang="en-US" smtClean="0"/>
              <a:t>17-Nov-16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C8CE-C1E7-4D71-BD4B-F9B43D467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51D2-7F86-4707-8367-CE9D83A69E56}" type="datetimeFigureOut">
              <a:rPr lang="en-US" smtClean="0"/>
              <a:t>17-Nov-16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C8CE-C1E7-4D71-BD4B-F9B43D467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51D2-7F86-4707-8367-CE9D83A69E56}" type="datetimeFigureOut">
              <a:rPr lang="en-US" smtClean="0"/>
              <a:t>17-Nov-16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C8CE-C1E7-4D71-BD4B-F9B43D467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51D2-7F86-4707-8367-CE9D83A69E56}" type="datetimeFigureOut">
              <a:rPr lang="en-US" smtClean="0"/>
              <a:t>17-Nov-16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C8CE-C1E7-4D71-BD4B-F9B43D467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51D2-7F86-4707-8367-CE9D83A69E56}" type="datetimeFigureOut">
              <a:rPr lang="en-US" smtClean="0"/>
              <a:t>17-Nov-16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C8CE-C1E7-4D71-BD4B-F9B43D467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51D2-7F86-4707-8367-CE9D83A69E56}" type="datetimeFigureOut">
              <a:rPr lang="en-US" smtClean="0"/>
              <a:t>17-Nov-16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C8CE-C1E7-4D71-BD4B-F9B43D467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51D2-7F86-4707-8367-CE9D83A69E56}" type="datetimeFigureOut">
              <a:rPr lang="en-US" smtClean="0"/>
              <a:t>17-Nov-16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C8CE-C1E7-4D71-BD4B-F9B43D467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51D2-7F86-4707-8367-CE9D83A69E56}" type="datetimeFigureOut">
              <a:rPr lang="en-US" smtClean="0"/>
              <a:t>17-Nov-16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C8CE-C1E7-4D71-BD4B-F9B43D467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51D2-7F86-4707-8367-CE9D83A69E56}" type="datetimeFigureOut">
              <a:rPr lang="en-US" smtClean="0"/>
              <a:t>17-Nov-16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C8CE-C1E7-4D71-BD4B-F9B43D467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51D2-7F86-4707-8367-CE9D83A69E56}" type="datetimeFigureOut">
              <a:rPr lang="en-US" smtClean="0"/>
              <a:t>17-Nov-16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C8CE-C1E7-4D71-BD4B-F9B43D467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51D2-7F86-4707-8367-CE9D83A69E56}" type="datetimeFigureOut">
              <a:rPr lang="en-US" smtClean="0"/>
              <a:t>17-Nov-16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C8CE-C1E7-4D71-BD4B-F9B43D4677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451D2-7F86-4707-8367-CE9D83A69E56}" type="datetimeFigureOut">
              <a:rPr lang="en-US" smtClean="0"/>
              <a:t>17-Nov-16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9C8CE-C1E7-4D71-BD4B-F9B43D4677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bien\Documents\Robotics\Machine_Learning\Basic_Crawl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8301209" cy="37719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Fabien\Documents\Robotics\Machine_Learning\Crawler Stat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14400"/>
            <a:ext cx="6419761" cy="5268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abien\Documents\Robotics\Machine_Learning\Crawler Forearm Design and Pr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14400"/>
            <a:ext cx="7062788" cy="51316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0200" y="1600200"/>
            <a:ext cx="3276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Same Microcontroller (OpenCM9.04c)</a:t>
            </a:r>
          </a:p>
          <a:p>
            <a:r>
              <a:rPr lang="en-US" sz="2400" dirty="0" smtClean="0"/>
              <a:t>Same servomotors (Dynamixel XL-320)</a:t>
            </a:r>
          </a:p>
          <a:p>
            <a:r>
              <a:rPr lang="en-US" sz="2400" dirty="0" smtClean="0"/>
              <a:t>Reusable code</a:t>
            </a:r>
            <a:endParaRPr lang="en-US" sz="2400" dirty="0"/>
          </a:p>
        </p:txBody>
      </p:sp>
      <p:pic>
        <p:nvPicPr>
          <p:cNvPr id="4098" name="Picture 2" descr="C:\Users\Fabien\Documents\Robotics\Machine_Learning\Metabo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24000"/>
            <a:ext cx="5080000" cy="4273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Fabien SANTOS CESSAC</dc:creator>
  <cp:lastModifiedBy>Fabien SANTOS CESSAC</cp:lastModifiedBy>
  <cp:revision>1</cp:revision>
  <dcterms:created xsi:type="dcterms:W3CDTF">2016-11-17T16:07:17Z</dcterms:created>
  <dcterms:modified xsi:type="dcterms:W3CDTF">2016-11-17T16:13:14Z</dcterms:modified>
</cp:coreProperties>
</file>