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1" r:id="rId6"/>
    <p:sldId id="260" r:id="rId7"/>
    <p:sldId id="263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680"/>
            <a:ext cx="11205845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87290" y="3654425"/>
            <a:ext cx="6217920" cy="1828800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4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4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4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4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4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505" y="456565"/>
            <a:ext cx="6172200" cy="54044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Sans Heavy" charset="-122"/>
          <a:ea typeface="MiSans Heavy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Sans Semibold" charset="-122"/>
          <a:ea typeface="MiSans Semibold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Sans Demibold" charset="-122"/>
          <a:ea typeface="MiSans Demibold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Medium" charset="-122"/>
          <a:ea typeface="MiSans Medium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Sans VF Regular" charset="-122"/>
          <a:ea typeface="MiSans VF Regular" charset="-122"/>
          <a:cs typeface="+mn-cs"/>
          <a:sym typeface="MiSans Normal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Sans VF Normal" charset="-122"/>
          <a:ea typeface="MiSans VF Normal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实用工具</a:t>
            </a:r>
            <a:br>
              <a:rPr lang="zh-CN" altLang="en-US"/>
            </a:br>
            <a:r>
              <a:rPr lang="en-US" altLang="zh-CN"/>
              <a:t>PPTHide</a:t>
            </a:r>
            <a:endParaRPr lang="en-US" altLang="zh-CN" sz="4000" baseline="-250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193790" y="3654425"/>
            <a:ext cx="5011420" cy="2092960"/>
          </a:xfrm>
        </p:spPr>
        <p:txBody>
          <a:bodyPr>
            <a:normAutofit lnSpcReduction="10000"/>
          </a:bodyPr>
          <a:p>
            <a:r>
              <a:rPr lang="zh-CN" altLang="en-US"/>
              <a:t>辅助录制、演示的窗口隐藏</a:t>
            </a:r>
            <a:r>
              <a:rPr lang="zh-CN" altLang="en-US"/>
              <a:t>小工具</a:t>
            </a:r>
            <a:endParaRPr lang="zh-CN" altLang="en-US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zh-CN" altLang="en-US"/>
              <a:t>体积小</a:t>
            </a:r>
            <a:r>
              <a:rPr lang="en-US" altLang="zh-CN"/>
              <a:t> </a:t>
            </a:r>
            <a:r>
              <a:rPr lang="zh-CN" altLang="en-US"/>
              <a:t>仅</a:t>
            </a:r>
            <a:r>
              <a:rPr lang="en-US" altLang="zh-CN"/>
              <a:t>432</a:t>
            </a:r>
            <a:r>
              <a:rPr lang="en-US" altLang="zh-CN"/>
              <a:t>KB</a:t>
            </a:r>
            <a:endParaRPr lang="en-US" altLang="zh-CN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界面简洁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无广告</a:t>
            </a:r>
            <a:endParaRPr lang="zh-CN" altLang="en-US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zh-CN" altLang="en-US"/>
              <a:t>使用方便</a:t>
            </a:r>
            <a:r>
              <a:rPr lang="en-US" altLang="zh-CN"/>
              <a:t> </a:t>
            </a:r>
            <a:r>
              <a:rPr lang="zh-CN" altLang="en-US"/>
              <a:t>托盘图标</a:t>
            </a:r>
            <a:r>
              <a:rPr lang="en-US" altLang="zh-CN"/>
              <a:t>+</a:t>
            </a:r>
            <a:r>
              <a:rPr lang="zh-CN" altLang="en-US"/>
              <a:t>快捷键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 descr="logolarge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305" y="1110933"/>
            <a:ext cx="4636135" cy="4636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界面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6680" y="1499235"/>
            <a:ext cx="6363335" cy="344043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隐藏窗口</a:t>
            </a:r>
            <a:r>
              <a:rPr lang="zh-CN" altLang="en-US"/>
              <a:t>标题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快捷键设置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放映窗口</a:t>
            </a:r>
            <a:r>
              <a:rPr lang="zh-CN" altLang="en-US"/>
              <a:t>标题</a:t>
            </a:r>
            <a:endParaRPr lang="zh-CN" altLang="en-US"/>
          </a:p>
          <a:p>
            <a:r>
              <a:rPr lang="zh-CN" altLang="en-US"/>
              <a:t>点击最小化会挂起到托盘，点击托盘图标重新显示</a:t>
            </a:r>
            <a:r>
              <a:rPr lang="zh-CN" altLang="en-US"/>
              <a:t>主窗口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为了数据安全，软件不会保存输入，需要每次打开软件重新输入！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隐藏窗口</a:t>
            </a:r>
            <a:r>
              <a:rPr lang="zh-CN" altLang="en-US"/>
              <a:t>标题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6680" y="1499235"/>
            <a:ext cx="6363335" cy="344043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输入需要隐藏窗口的标题（如</a:t>
            </a:r>
            <a:r>
              <a:rPr lang="en-US" altLang="zh-CN"/>
              <a:t>WPS Office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不需要一模一样，模糊匹配的</a:t>
            </a:r>
            <a:endParaRPr lang="zh-CN" altLang="en-US">
              <a:sym typeface="+mn-ea"/>
            </a:endParaRPr>
          </a:p>
          <a:p>
            <a:r>
              <a:rPr lang="zh-CN" altLang="en-US"/>
              <a:t>每行</a:t>
            </a:r>
            <a:r>
              <a:rPr lang="zh-CN" altLang="en-US"/>
              <a:t>一个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点击隐藏，所有窗口被</a:t>
            </a:r>
            <a:r>
              <a:rPr lang="zh-CN" altLang="en-US"/>
              <a:t>隐藏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使用完成之后注意点击显示，退出</a:t>
            </a:r>
            <a:r>
              <a:rPr lang="zh-CN" altLang="en-US">
                <a:sym typeface="+mn-ea"/>
              </a:rPr>
              <a:t>本</a:t>
            </a:r>
            <a:r>
              <a:rPr lang="zh-CN" altLang="en-US"/>
              <a:t>软件并不会自动结束隐藏，要是已经退出了本软件重启就一切恢复正常</a:t>
            </a:r>
            <a:r>
              <a:rPr lang="zh-CN" altLang="en-US"/>
              <a:t>了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452485" y="1873885"/>
            <a:ext cx="3098165" cy="1741170"/>
          </a:xfrm>
          <a:prstGeom prst="rect">
            <a:avLst/>
          </a:prstGeom>
          <a:noFill/>
          <a:ln w="76200" cmpd="sng">
            <a:solidFill>
              <a:schemeClr val="accent6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快捷键设置</a:t>
            </a:r>
            <a:br>
              <a:rPr lang="zh-CN" altLang="en-US"/>
            </a:br>
            <a:r>
              <a:rPr lang="zh-CN" altLang="en-US"/>
              <a:t>放映窗口</a:t>
            </a:r>
            <a:r>
              <a:rPr lang="zh-CN" altLang="en-US"/>
              <a:t>标题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6680" y="1499235"/>
            <a:ext cx="6363335" cy="344043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点击热键</a:t>
            </a:r>
            <a:r>
              <a:rPr lang="zh-CN" altLang="en-US"/>
              <a:t>输入框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输入需要设置的热键（如</a:t>
            </a:r>
            <a:r>
              <a:rPr lang="en-US" altLang="zh-CN"/>
              <a:t>Ctrl+0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点击设置</a:t>
            </a:r>
            <a:r>
              <a:rPr lang="zh-CN" altLang="en-US"/>
              <a:t>热键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输入放映窗口</a:t>
            </a:r>
            <a:r>
              <a:rPr lang="zh-CN" altLang="en-US"/>
              <a:t>标题</a:t>
            </a:r>
            <a:endParaRPr lang="zh-CN" altLang="en-US"/>
          </a:p>
          <a:p>
            <a:r>
              <a:rPr lang="zh-CN" altLang="en-US"/>
              <a:t>不同软件不同，作者用的</a:t>
            </a:r>
            <a:r>
              <a:rPr lang="en-US" altLang="zh-CN"/>
              <a:t>WPS</a:t>
            </a:r>
            <a:r>
              <a:rPr lang="zh-CN" altLang="en-US"/>
              <a:t>标题里面含有</a:t>
            </a:r>
            <a:r>
              <a:rPr lang="en-US" altLang="zh-CN"/>
              <a:t>Slide</a:t>
            </a:r>
            <a:r>
              <a:rPr lang="zh-CN" altLang="en-US"/>
              <a:t>，故输入</a:t>
            </a:r>
            <a:r>
              <a:rPr lang="en-US" altLang="zh-CN"/>
              <a:t>Slide</a:t>
            </a:r>
            <a:r>
              <a:rPr lang="zh-CN" altLang="en-US"/>
              <a:t>（注意</a:t>
            </a:r>
            <a:r>
              <a:rPr lang="zh-CN" altLang="en-US"/>
              <a:t>大小写）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186680" y="3207385"/>
            <a:ext cx="3265805" cy="1732280"/>
          </a:xfrm>
          <a:prstGeom prst="rect">
            <a:avLst/>
          </a:prstGeom>
          <a:noFill/>
          <a:ln w="76200" cmpd="sng">
            <a:solidFill>
              <a:schemeClr val="accent6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52485" y="3642360"/>
            <a:ext cx="3098165" cy="1297940"/>
          </a:xfrm>
          <a:prstGeom prst="rect">
            <a:avLst/>
          </a:prstGeom>
          <a:noFill/>
          <a:ln w="76200" cmpd="sng">
            <a:solidFill>
              <a:schemeClr val="accent6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zh-CN" altLang="en-US"/>
              <a:t>教程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6680" y="1499235"/>
            <a:ext cx="6363335" cy="344043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放映</a:t>
            </a:r>
            <a:r>
              <a:rPr lang="en-US" altLang="zh-CN"/>
              <a:t>PPT</a:t>
            </a:r>
            <a:endParaRPr lang="en-US" altLang="zh-CN"/>
          </a:p>
          <a:p>
            <a:r>
              <a:rPr lang="en-US" altLang="zh-CN"/>
              <a:t>2. Alt+Tab</a:t>
            </a:r>
            <a:r>
              <a:rPr lang="zh-CN" altLang="en-US"/>
              <a:t>切换到本</a:t>
            </a:r>
            <a:r>
              <a:rPr lang="zh-CN" altLang="en-US"/>
              <a:t>软件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隐藏</a:t>
            </a:r>
            <a:r>
              <a:rPr lang="en-US" altLang="zh-CN"/>
              <a:t>WPS Office</a:t>
            </a:r>
            <a:r>
              <a:rPr lang="zh-CN" altLang="en-US"/>
              <a:t>，切回放映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开始录制、</a:t>
            </a:r>
            <a:r>
              <a:rPr lang="zh-CN" altLang="en-US"/>
              <a:t>演示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需要切出</a:t>
            </a:r>
            <a:r>
              <a:rPr lang="en-US" altLang="zh-CN"/>
              <a:t>PPT</a:t>
            </a:r>
            <a:r>
              <a:rPr lang="zh-CN" altLang="en-US"/>
              <a:t>时就点击设置的快捷键，会自动隐藏</a:t>
            </a:r>
            <a:r>
              <a:rPr lang="zh-CN" altLang="en-US"/>
              <a:t>放映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完成演示后，再按一次快捷键，会重新显示放映，这时需要滑动鼠标，刷新窗口，才会显示</a:t>
            </a:r>
            <a:r>
              <a:rPr lang="zh-CN" altLang="en-US"/>
              <a:t>出来。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MWYzNTE2Y2UxN2NjNjU3ZGQzOWQ4MjRjMTkwYTY4ZDEifQ=="/>
</p:tagLst>
</file>

<file path=ppt/theme/theme1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演示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MiSans Heavy</vt:lpstr>
      <vt:lpstr>MiSans Semibold</vt:lpstr>
      <vt:lpstr>MiSans Demibold</vt:lpstr>
      <vt:lpstr>MiSans Medium</vt:lpstr>
      <vt:lpstr>MiSans VF Regular</vt:lpstr>
      <vt:lpstr>MiSans Normal</vt:lpstr>
      <vt:lpstr>MiSans VF Normal</vt:lpstr>
      <vt:lpstr>微软雅黑</vt:lpstr>
      <vt:lpstr>Arial Unicode MS</vt:lpstr>
      <vt:lpstr>Calibri</vt:lpstr>
      <vt:lpstr>1_WPS</vt:lpstr>
      <vt:lpstr>实用工具-ZoomIt </vt:lpstr>
      <vt:lpstr>PowerPoint 演示文稿</vt:lpstr>
      <vt:lpstr>快捷键设置 放映窗口标题</vt:lpstr>
      <vt:lpstr>界面展示</vt:lpstr>
      <vt:lpstr>快捷键设置 放映窗口标题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杜宇轩</dc:creator>
  <cp:lastModifiedBy>duyuxuan</cp:lastModifiedBy>
  <cp:revision>8</cp:revision>
  <dcterms:created xsi:type="dcterms:W3CDTF">2023-08-09T12:44:00Z</dcterms:created>
  <dcterms:modified xsi:type="dcterms:W3CDTF">2024-11-02T07:24:03Z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