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3184" autoAdjust="0"/>
  </p:normalViewPr>
  <p:slideViewPr>
    <p:cSldViewPr snapToGrid="0">
      <p:cViewPr varScale="1">
        <p:scale>
          <a:sx n="67" d="100"/>
          <a:sy n="67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7C71A-0634-44C8-997C-430DF597CE1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193CA24-2CCA-4F9A-83FF-F5C66E677D28}" type="pres">
      <dgm:prSet presAssocID="{3A27C71A-0634-44C8-997C-430DF597CE14}" presName="Name0" presStyleCnt="0">
        <dgm:presLayoutVars>
          <dgm:dir/>
          <dgm:animLvl val="lvl"/>
          <dgm:resizeHandles val="exact"/>
        </dgm:presLayoutVars>
      </dgm:prSet>
      <dgm:spPr/>
    </dgm:pt>
    <dgm:pt modelId="{85E03D0C-9841-4F75-908F-7731A0CC5272}" type="pres">
      <dgm:prSet presAssocID="{3A27C71A-0634-44C8-997C-430DF597CE14}" presName="dummy" presStyleCnt="0"/>
      <dgm:spPr/>
    </dgm:pt>
    <dgm:pt modelId="{E0BE057A-CBF8-481C-90B1-59672472C267}" type="pres">
      <dgm:prSet presAssocID="{3A27C71A-0634-44C8-997C-430DF597CE14}" presName="linH" presStyleCnt="0"/>
      <dgm:spPr/>
    </dgm:pt>
    <dgm:pt modelId="{EDFCF556-B941-4C91-A275-F3BDD50D6C48}" type="pres">
      <dgm:prSet presAssocID="{3A27C71A-0634-44C8-997C-430DF597CE14}" presName="padding1" presStyleCnt="0"/>
      <dgm:spPr/>
    </dgm:pt>
    <dgm:pt modelId="{0923CA31-984E-4B3F-A831-DAE412B8CA6E}" type="pres">
      <dgm:prSet presAssocID="{3A27C71A-0634-44C8-997C-430DF597CE14}" presName="padding2" presStyleCnt="0"/>
      <dgm:spPr/>
    </dgm:pt>
    <dgm:pt modelId="{2DDF7271-3F2C-4ADD-AEAE-C593D8C022C8}" type="pres">
      <dgm:prSet presAssocID="{3A27C71A-0634-44C8-997C-430DF597CE14}" presName="negArrow" presStyleCnt="0"/>
      <dgm:spPr/>
    </dgm:pt>
    <dgm:pt modelId="{2027C76A-A252-4639-8C34-E921EADAC0DA}" type="pres">
      <dgm:prSet presAssocID="{3A27C71A-0634-44C8-997C-430DF597CE14}" presName="backgroundArrow" presStyleLbl="node1" presStyleIdx="0" presStyleCnt="1" custLinFactNeighborY="-1804"/>
      <dgm:spPr/>
    </dgm:pt>
  </dgm:ptLst>
  <dgm:cxnLst>
    <dgm:cxn modelId="{24D27E60-9B9D-4926-BDB8-EF7BD11B4D79}" type="presOf" srcId="{3A27C71A-0634-44C8-997C-430DF597CE14}" destId="{A193CA24-2CCA-4F9A-83FF-F5C66E677D28}" srcOrd="0" destOrd="0" presId="urn:microsoft.com/office/officeart/2005/8/layout/hProcess3"/>
    <dgm:cxn modelId="{63457120-8640-44AD-B6F8-84DCF5ED7084}" type="presParOf" srcId="{A193CA24-2CCA-4F9A-83FF-F5C66E677D28}" destId="{85E03D0C-9841-4F75-908F-7731A0CC5272}" srcOrd="0" destOrd="0" presId="urn:microsoft.com/office/officeart/2005/8/layout/hProcess3"/>
    <dgm:cxn modelId="{2B5B9E42-F03E-4395-A568-1FEDD547413D}" type="presParOf" srcId="{A193CA24-2CCA-4F9A-83FF-F5C66E677D28}" destId="{E0BE057A-CBF8-481C-90B1-59672472C267}" srcOrd="1" destOrd="0" presId="urn:microsoft.com/office/officeart/2005/8/layout/hProcess3"/>
    <dgm:cxn modelId="{0BA796C8-707B-4422-8572-58AD7A6A8BE4}" type="presParOf" srcId="{E0BE057A-CBF8-481C-90B1-59672472C267}" destId="{EDFCF556-B941-4C91-A275-F3BDD50D6C48}" srcOrd="0" destOrd="0" presId="urn:microsoft.com/office/officeart/2005/8/layout/hProcess3"/>
    <dgm:cxn modelId="{B1196A96-C57A-47EF-9539-233185583C3B}" type="presParOf" srcId="{E0BE057A-CBF8-481C-90B1-59672472C267}" destId="{0923CA31-984E-4B3F-A831-DAE412B8CA6E}" srcOrd="1" destOrd="0" presId="urn:microsoft.com/office/officeart/2005/8/layout/hProcess3"/>
    <dgm:cxn modelId="{65E148F0-0E86-4760-ADBB-D1F9C387A0B5}" type="presParOf" srcId="{E0BE057A-CBF8-481C-90B1-59672472C267}" destId="{2DDF7271-3F2C-4ADD-AEAE-C593D8C022C8}" srcOrd="2" destOrd="0" presId="urn:microsoft.com/office/officeart/2005/8/layout/hProcess3"/>
    <dgm:cxn modelId="{E0147CC4-6ACF-4646-BF4A-13B6FBF5C41E}" type="presParOf" srcId="{E0BE057A-CBF8-481C-90B1-59672472C267}" destId="{2027C76A-A252-4639-8C34-E921EADAC0D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76A-A252-4639-8C34-E921EADAC0DA}">
      <dsp:nvSpPr>
        <dsp:cNvPr id="0" name=""/>
        <dsp:cNvSpPr/>
      </dsp:nvSpPr>
      <dsp:spPr>
        <a:xfrm>
          <a:off x="0" y="19094"/>
          <a:ext cx="585788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27/12/2019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27/12/2019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Bài</a:t>
            </a:r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báo</a:t>
            </a:r>
            <a:r>
              <a:rPr lang="en-US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cáo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mền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-</a:t>
            </a:r>
            <a:r>
              <a:rPr lang="en-US" sz="28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- Django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Thông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tin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sinh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viên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Họ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Dương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Trung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Hiếu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Mã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sinh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viên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: 16T1021041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6"/>
            <a:ext cx="11422360" cy="6395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Project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gồm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module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501422"/>
            <a:ext cx="11422360" cy="4675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Carts 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giỏ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có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chức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năng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lưu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trữ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muốn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, 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Categories: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thể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loại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của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 </a:t>
            </a: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Orders 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đơn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đặt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đăng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trong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giỏ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thì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tạo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đơn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Products 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mặt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HomePage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: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chức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năng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chủ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: </a:t>
            </a: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Đếm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ngược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thời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gian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sản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phẩm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hết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khuyến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mãi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Phân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loại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mặt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210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11399783" cy="8314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Một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số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năng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chính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196622"/>
            <a:ext cx="11523960" cy="4980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1 .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Thêm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giỏ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thê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vào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có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thể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xoá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sửa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số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lượng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muốn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mua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49" y="2028119"/>
            <a:ext cx="5972818" cy="4043432"/>
          </a:xfrm>
          <a:prstGeom prst="rect">
            <a:avLst/>
          </a:prstGeom>
          <a:effectLst>
            <a:outerShdw blurRad="546100" dist="50800" dir="5400000" algn="ctr" rotWithShape="0">
              <a:srgbClr val="000000">
                <a:alpha val="9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5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11399783" cy="8314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năng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chính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196622"/>
            <a:ext cx="11523960" cy="4980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1 .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toán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đăng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phép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tin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nhân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để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84" y="2225599"/>
            <a:ext cx="4860537" cy="3951364"/>
          </a:xfrm>
          <a:prstGeom prst="rect">
            <a:avLst/>
          </a:prstGeom>
          <a:effectLst>
            <a:outerShdw blurRad="838200" dist="50800" dir="5400000" algn="ctr" rotWithShape="0">
              <a:srgbClr val="000000">
                <a:alpha val="5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72112" y="30789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9450718"/>
              </p:ext>
            </p:extLst>
          </p:nvPr>
        </p:nvGraphicFramePr>
        <p:xfrm>
          <a:off x="5472113" y="3600450"/>
          <a:ext cx="585788" cy="48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2439" y="2162746"/>
            <a:ext cx="5852805" cy="4014217"/>
          </a:xfrm>
          <a:prstGeom prst="rect">
            <a:avLst/>
          </a:prstGeom>
          <a:effectLst>
            <a:outerShdw blurRad="4953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11399783" cy="8314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năng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chính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196622"/>
            <a:ext cx="11523960" cy="4980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1 .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toán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đăng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phép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tin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cá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nhân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để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thanh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toán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2112" y="30789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6" y="2028119"/>
            <a:ext cx="6258798" cy="4277322"/>
          </a:xfrm>
          <a:prstGeom prst="rect">
            <a:avLst/>
          </a:prstGeom>
          <a:effectLst>
            <a:outerShdw blurRad="8763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11399783" cy="8314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năng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chính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196622"/>
            <a:ext cx="11523960" cy="4980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.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Đơn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Sau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khi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đăng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nhập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cho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phép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người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dùng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xem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đơn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hàng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đã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trước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đó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2112" y="30789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71" y="2027413"/>
            <a:ext cx="6777580" cy="4468551"/>
          </a:xfrm>
          <a:prstGeom prst="rect">
            <a:avLst/>
          </a:prstGeom>
          <a:effectLst>
            <a:outerShdw blurRad="10287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2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11399783" cy="83149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chức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năng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chính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196622"/>
            <a:ext cx="11523960" cy="4980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2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.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Tìm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kiếm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thể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loại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2112" y="30789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104" t="13672" r="14826" b="23242"/>
          <a:stretch/>
        </p:blipFill>
        <p:spPr>
          <a:xfrm>
            <a:off x="1285874" y="1620795"/>
            <a:ext cx="8872539" cy="4556168"/>
          </a:xfrm>
          <a:prstGeom prst="rect">
            <a:avLst/>
          </a:prstGeom>
          <a:effectLst>
            <a:outerShdw blurRad="9271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7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232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Office Theme</vt:lpstr>
      <vt:lpstr>Bài báo cáo</vt:lpstr>
      <vt:lpstr>Thông tin sinh viên:</vt:lpstr>
      <vt:lpstr>Project gồm các module sau :</vt:lpstr>
      <vt:lpstr>Một số chức năng chính sau :</vt:lpstr>
      <vt:lpstr>Các chức năng chính sau :</vt:lpstr>
      <vt:lpstr>Các chức năng chính sau :</vt:lpstr>
      <vt:lpstr>Các chức năng chính sau :</vt:lpstr>
      <vt:lpstr>Các chức năng chính sau 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2019-12-27T14:36:02Z</dcterms:created>
  <dcterms:modified xsi:type="dcterms:W3CDTF">2019-12-27T15:19:23Z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