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1350" r:id="rId3"/>
    <p:sldId id="1355" r:id="rId4"/>
    <p:sldId id="1356" r:id="rId5"/>
    <p:sldId id="1353" r:id="rId6"/>
    <p:sldId id="1357" r:id="rId7"/>
    <p:sldId id="1354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110" d="100"/>
          <a:sy n="110" d="100"/>
        </p:scale>
        <p:origin x="144" y="8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第三章 深度学习基础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3BCC-26EC-4B8A-8F9D-801C4B15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28D97-E138-4193-9B90-FA41EC44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算法部分。</a:t>
            </a:r>
            <a:endParaRPr lang="en-US" altLang="zh-CN" dirty="0"/>
          </a:p>
          <a:p>
            <a:r>
              <a:rPr lang="zh-CN" altLang="en-US" dirty="0"/>
              <a:t>自己实现。</a:t>
            </a:r>
            <a:endParaRPr lang="en-US" altLang="zh-CN" dirty="0"/>
          </a:p>
          <a:p>
            <a:r>
              <a:rPr lang="zh-CN" altLang="en-US" dirty="0"/>
              <a:t>调用模块。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1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1A51-B430-42D7-A978-8271200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0A6A9-B980-4447-A717-DC19538D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算法部分。</a:t>
            </a:r>
            <a:endParaRPr lang="en-US" altLang="zh-CN" dirty="0"/>
          </a:p>
          <a:p>
            <a:r>
              <a:rPr lang="en-US" altLang="zh-CN" dirty="0"/>
              <a:t>Fashion-</a:t>
            </a:r>
            <a:r>
              <a:rPr lang="en-US" altLang="zh-CN" dirty="0" err="1"/>
              <a:t>Mnist</a:t>
            </a:r>
            <a:r>
              <a:rPr lang="zh-CN" altLang="en-US" dirty="0"/>
              <a:t>数据集。</a:t>
            </a:r>
            <a:endParaRPr lang="en-US" altLang="zh-CN" dirty="0"/>
          </a:p>
          <a:p>
            <a:r>
              <a:rPr lang="zh-CN" altLang="en-US" dirty="0"/>
              <a:t>自己实现。</a:t>
            </a:r>
            <a:endParaRPr lang="en-US" altLang="zh-CN" dirty="0"/>
          </a:p>
          <a:p>
            <a:r>
              <a:rPr lang="zh-CN" altLang="en-US" dirty="0"/>
              <a:t>调用模块。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7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CEE6-8A25-4136-B1A4-BB6CD25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CEE3F-7F68-435B-908E-5B48EC16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算法部分。</a:t>
            </a:r>
            <a:endParaRPr lang="en-US" altLang="zh-CN" dirty="0"/>
          </a:p>
          <a:p>
            <a:r>
              <a:rPr lang="zh-CN" altLang="en-US" dirty="0"/>
              <a:t>自己实现。</a:t>
            </a:r>
            <a:endParaRPr lang="en-US" altLang="zh-CN" dirty="0"/>
          </a:p>
          <a:p>
            <a:r>
              <a:rPr lang="zh-CN" altLang="en-US" dirty="0"/>
              <a:t>调用模块。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7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52CD-4B0D-45B7-998F-8EEEBE1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5E250-3598-4BBF-B225-28A4E372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模型选择</a:t>
            </a:r>
            <a:endParaRPr lang="en-US" altLang="zh-CN" dirty="0"/>
          </a:p>
          <a:p>
            <a:r>
              <a:rPr lang="zh-CN" altLang="en-US" dirty="0"/>
              <a:t>权重衰减</a:t>
            </a:r>
            <a:endParaRPr lang="en-US" altLang="zh-CN" dirty="0"/>
          </a:p>
          <a:p>
            <a:r>
              <a:rPr lang="zh-CN" altLang="en-US" dirty="0"/>
              <a:t>丢弃法</a:t>
            </a:r>
            <a:endParaRPr lang="en-US" altLang="zh-CN" dirty="0"/>
          </a:p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6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6140C-C701-4E95-B5D7-48D007D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7126B-A00F-4566-AE7E-58A2AD56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阿里云</a:t>
            </a:r>
            <a:r>
              <a:rPr lang="zh-CN" altLang="en-US"/>
              <a:t>的：工业蒸汽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1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第三周作业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、手写线性回归的算法过程：提交照片（适当降低分辨率，不大于</a:t>
            </a:r>
            <a:r>
              <a:rPr lang="en-US" altLang="zh-CN" dirty="0"/>
              <a:t>1M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、用从头开始的模式，自行书写线性回归的代码。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110</Words>
  <Application>Microsoft Office PowerPoint</Application>
  <PresentationFormat>宽屏</PresentationFormat>
  <Paragraphs>30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Kaiti SC Bold</vt:lpstr>
      <vt:lpstr>等线</vt:lpstr>
      <vt:lpstr>等线 Light</vt:lpstr>
      <vt:lpstr>微软雅黑</vt:lpstr>
      <vt:lpstr>Arial</vt:lpstr>
      <vt:lpstr>Office 主题​​</vt:lpstr>
      <vt:lpstr>深度学习</vt:lpstr>
      <vt:lpstr>线性回归</vt:lpstr>
      <vt:lpstr>Softmax回归 </vt:lpstr>
      <vt:lpstr>多层感知机</vt:lpstr>
      <vt:lpstr>理论部分</vt:lpstr>
      <vt:lpstr>比赛 </vt:lpstr>
      <vt:lpstr>第三周作业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36</cp:revision>
  <dcterms:created xsi:type="dcterms:W3CDTF">2020-09-14T03:01:17Z</dcterms:created>
  <dcterms:modified xsi:type="dcterms:W3CDTF">2022-03-06T14:06:04Z</dcterms:modified>
</cp:coreProperties>
</file>