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35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50" autoAdjust="0"/>
    <p:restoredTop sz="93090" autoAdjust="0"/>
  </p:normalViewPr>
  <p:slideViewPr>
    <p:cSldViewPr snapToGrid="0">
      <p:cViewPr varScale="1">
        <p:scale>
          <a:sx n="83" d="100"/>
          <a:sy n="83" d="100"/>
        </p:scale>
        <p:origin x="72" y="187"/>
      </p:cViewPr>
      <p:guideLst/>
    </p:cSldViewPr>
  </p:slideViewPr>
  <p:outlineViewPr>
    <p:cViewPr>
      <p:scale>
        <a:sx n="33" d="100"/>
        <a:sy n="33" d="100"/>
      </p:scale>
      <p:origin x="0" y="-1683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eon" userId="f8fcc1f89827b477" providerId="LiveId" clId="{0F031D96-D052-4C5E-ACD9-95CFD38C8A0E}"/>
    <pc:docChg chg="undo custSel addSld delSld modSld">
      <pc:chgData name="Li Leon" userId="f8fcc1f89827b477" providerId="LiveId" clId="{0F031D96-D052-4C5E-ACD9-95CFD38C8A0E}" dt="2021-08-30T06:50:36.183" v="957" actId="20577"/>
      <pc:docMkLst>
        <pc:docMk/>
      </pc:docMkLst>
      <pc:sldChg chg="modSp mod">
        <pc:chgData name="Li Leon" userId="f8fcc1f89827b477" providerId="LiveId" clId="{0F031D96-D052-4C5E-ACD9-95CFD38C8A0E}" dt="2021-08-30T03:37:25.387" v="515" actId="6549"/>
        <pc:sldMkLst>
          <pc:docMk/>
          <pc:sldMk cId="1181603159" sldId="260"/>
        </pc:sldMkLst>
        <pc:spChg chg="mod">
          <ac:chgData name="Li Leon" userId="f8fcc1f89827b477" providerId="LiveId" clId="{0F031D96-D052-4C5E-ACD9-95CFD38C8A0E}" dt="2021-08-30T03:37:25.387" v="515" actId="6549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0F031D96-D052-4C5E-ACD9-95CFD38C8A0E}" dt="2021-08-30T03:34:19.075" v="314" actId="47"/>
        <pc:sldMkLst>
          <pc:docMk/>
          <pc:sldMk cId="3224544859" sldId="363"/>
        </pc:sldMkLst>
      </pc:sldChg>
      <pc:sldChg chg="del">
        <pc:chgData name="Li Leon" userId="f8fcc1f89827b477" providerId="LiveId" clId="{0F031D96-D052-4C5E-ACD9-95CFD38C8A0E}" dt="2021-08-30T03:34:19.075" v="314" actId="47"/>
        <pc:sldMkLst>
          <pc:docMk/>
          <pc:sldMk cId="2508891888" sldId="364"/>
        </pc:sldMkLst>
      </pc:sldChg>
      <pc:sldChg chg="del">
        <pc:chgData name="Li Leon" userId="f8fcc1f89827b477" providerId="LiveId" clId="{0F031D96-D052-4C5E-ACD9-95CFD38C8A0E}" dt="2021-08-30T03:34:23.159" v="315" actId="47"/>
        <pc:sldMkLst>
          <pc:docMk/>
          <pc:sldMk cId="1151114385" sldId="1330"/>
        </pc:sldMkLst>
      </pc:sldChg>
      <pc:sldChg chg="modSp mod">
        <pc:chgData name="Li Leon" userId="f8fcc1f89827b477" providerId="LiveId" clId="{0F031D96-D052-4C5E-ACD9-95CFD38C8A0E}" dt="2021-08-30T06:50:36.183" v="957" actId="20577"/>
        <pc:sldMkLst>
          <pc:docMk/>
          <pc:sldMk cId="1356816141" sldId="1331"/>
        </pc:sldMkLst>
        <pc:spChg chg="mod">
          <ac:chgData name="Li Leon" userId="f8fcc1f89827b477" providerId="LiveId" clId="{0F031D96-D052-4C5E-ACD9-95CFD38C8A0E}" dt="2021-08-30T06:50:36.183" v="957" actId="20577"/>
          <ac:spMkLst>
            <pc:docMk/>
            <pc:sldMk cId="1356816141" sldId="1331"/>
            <ac:spMk id="3" creationId="{8502CD76-178B-46B7-8548-7204137C1FB5}"/>
          </ac:spMkLst>
        </pc:spChg>
      </pc:sldChg>
      <pc:sldChg chg="addSp modSp mod modNotesTx">
        <pc:chgData name="Li Leon" userId="f8fcc1f89827b477" providerId="LiveId" clId="{0F031D96-D052-4C5E-ACD9-95CFD38C8A0E}" dt="2021-08-30T03:50:34.629" v="821" actId="20577"/>
        <pc:sldMkLst>
          <pc:docMk/>
          <pc:sldMk cId="3645374913" sldId="1332"/>
        </pc:sldMkLst>
        <pc:spChg chg="mod">
          <ac:chgData name="Li Leon" userId="f8fcc1f89827b477" providerId="LiveId" clId="{0F031D96-D052-4C5E-ACD9-95CFD38C8A0E}" dt="2021-08-30T03:15:00.542" v="53" actId="20577"/>
          <ac:spMkLst>
            <pc:docMk/>
            <pc:sldMk cId="3645374913" sldId="1332"/>
            <ac:spMk id="2" creationId="{4F6F6838-3B26-43DC-A9E4-80FA806AF8F7}"/>
          </ac:spMkLst>
        </pc:spChg>
        <pc:spChg chg="mod">
          <ac:chgData name="Li Leon" userId="f8fcc1f89827b477" providerId="LiveId" clId="{0F031D96-D052-4C5E-ACD9-95CFD38C8A0E}" dt="2021-08-30T03:44:58.448" v="797" actId="20577"/>
          <ac:spMkLst>
            <pc:docMk/>
            <pc:sldMk cId="3645374913" sldId="1332"/>
            <ac:spMk id="3" creationId="{EAAABA6A-C024-416A-B5E6-3DBEBB20A551}"/>
          </ac:spMkLst>
        </pc:spChg>
        <pc:graphicFrameChg chg="add mod modGraphic">
          <ac:chgData name="Li Leon" userId="f8fcc1f89827b477" providerId="LiveId" clId="{0F031D96-D052-4C5E-ACD9-95CFD38C8A0E}" dt="2021-08-30T03:33:49.941" v="313" actId="1036"/>
          <ac:graphicFrameMkLst>
            <pc:docMk/>
            <pc:sldMk cId="3645374913" sldId="1332"/>
            <ac:graphicFrameMk id="4" creationId="{B800822C-B846-46C4-AD45-7E11791BD198}"/>
          </ac:graphicFrameMkLst>
        </pc:graphicFrameChg>
      </pc:sldChg>
      <pc:sldChg chg="modSp mod">
        <pc:chgData name="Li Leon" userId="f8fcc1f89827b477" providerId="LiveId" clId="{0F031D96-D052-4C5E-ACD9-95CFD38C8A0E}" dt="2021-08-30T03:39:56.135" v="670" actId="20577"/>
        <pc:sldMkLst>
          <pc:docMk/>
          <pc:sldMk cId="317809060" sldId="1333"/>
        </pc:sldMkLst>
        <pc:spChg chg="mod">
          <ac:chgData name="Li Leon" userId="f8fcc1f89827b477" providerId="LiveId" clId="{0F031D96-D052-4C5E-ACD9-95CFD38C8A0E}" dt="2021-08-30T03:39:56.135" v="670" actId="20577"/>
          <ac:spMkLst>
            <pc:docMk/>
            <pc:sldMk cId="317809060" sldId="1333"/>
            <ac:spMk id="3" creationId="{04BD1219-DEC2-47BC-956B-5CBC001FC292}"/>
          </ac:spMkLst>
        </pc:spChg>
      </pc:sldChg>
      <pc:sldChg chg="modSp mod">
        <pc:chgData name="Li Leon" userId="f8fcc1f89827b477" providerId="LiveId" clId="{0F031D96-D052-4C5E-ACD9-95CFD38C8A0E}" dt="2021-08-30T03:37:54.150" v="518" actId="20577"/>
        <pc:sldMkLst>
          <pc:docMk/>
          <pc:sldMk cId="2372318904" sldId="1335"/>
        </pc:sldMkLst>
        <pc:spChg chg="mod">
          <ac:chgData name="Li Leon" userId="f8fcc1f89827b477" providerId="LiveId" clId="{0F031D96-D052-4C5E-ACD9-95CFD38C8A0E}" dt="2021-08-30T03:37:54.150" v="518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mod">
        <pc:chgData name="Li Leon" userId="f8fcc1f89827b477" providerId="LiveId" clId="{0F031D96-D052-4C5E-ACD9-95CFD38C8A0E}" dt="2021-08-30T03:38:29.038" v="583" actId="20577"/>
        <pc:sldMkLst>
          <pc:docMk/>
          <pc:sldMk cId="4066243705" sldId="1336"/>
        </pc:sldMkLst>
        <pc:spChg chg="mod">
          <ac:chgData name="Li Leon" userId="f8fcc1f89827b477" providerId="LiveId" clId="{0F031D96-D052-4C5E-ACD9-95CFD38C8A0E}" dt="2021-08-30T03:38:29.038" v="583" actId="20577"/>
          <ac:spMkLst>
            <pc:docMk/>
            <pc:sldMk cId="4066243705" sldId="1336"/>
            <ac:spMk id="3" creationId="{7D2F0F2B-D525-4C01-A9A8-5A290CB415B1}"/>
          </ac:spMkLst>
        </pc:spChg>
      </pc:sldChg>
      <pc:sldChg chg="modSp mod">
        <pc:chgData name="Li Leon" userId="f8fcc1f89827b477" providerId="LiveId" clId="{0F031D96-D052-4C5E-ACD9-95CFD38C8A0E}" dt="2021-08-30T03:33:26.758" v="302" actId="27636"/>
        <pc:sldMkLst>
          <pc:docMk/>
          <pc:sldMk cId="109282393" sldId="1337"/>
        </pc:sldMkLst>
        <pc:spChg chg="mod">
          <ac:chgData name="Li Leon" userId="f8fcc1f89827b477" providerId="LiveId" clId="{0F031D96-D052-4C5E-ACD9-95CFD38C8A0E}" dt="2021-08-30T03:33:26.758" v="302" actId="27636"/>
          <ac:spMkLst>
            <pc:docMk/>
            <pc:sldMk cId="109282393" sldId="1337"/>
            <ac:spMk id="3" creationId="{1395791F-AEDC-4B4E-B7C6-52BA1A5F84D1}"/>
          </ac:spMkLst>
        </pc:spChg>
      </pc:sldChg>
      <pc:sldChg chg="add">
        <pc:chgData name="Li Leon" userId="f8fcc1f89827b477" providerId="LiveId" clId="{0F031D96-D052-4C5E-ACD9-95CFD38C8A0E}" dt="2021-08-30T03:14:48.503" v="39"/>
        <pc:sldMkLst>
          <pc:docMk/>
          <pc:sldMk cId="348906371" sldId="1340"/>
        </pc:sldMkLst>
      </pc:sldChg>
      <pc:sldChg chg="modSp add mod">
        <pc:chgData name="Li Leon" userId="f8fcc1f89827b477" providerId="LiveId" clId="{0F031D96-D052-4C5E-ACD9-95CFD38C8A0E}" dt="2021-08-30T03:37:07.141" v="504" actId="20577"/>
        <pc:sldMkLst>
          <pc:docMk/>
          <pc:sldMk cId="4044543842" sldId="1341"/>
        </pc:sldMkLst>
        <pc:spChg chg="mod">
          <ac:chgData name="Li Leon" userId="f8fcc1f89827b477" providerId="LiveId" clId="{0F031D96-D052-4C5E-ACD9-95CFD38C8A0E}" dt="2021-08-30T03:34:48.409" v="333" actId="20577"/>
          <ac:spMkLst>
            <pc:docMk/>
            <pc:sldMk cId="4044543842" sldId="1341"/>
            <ac:spMk id="2" creationId="{ACE07F04-9529-4CD1-8B0E-7B59409F5BC7}"/>
          </ac:spMkLst>
        </pc:spChg>
        <pc:spChg chg="mod">
          <ac:chgData name="Li Leon" userId="f8fcc1f89827b477" providerId="LiveId" clId="{0F031D96-D052-4C5E-ACD9-95CFD38C8A0E}" dt="2021-08-30T03:37:07.141" v="504" actId="20577"/>
          <ac:spMkLst>
            <pc:docMk/>
            <pc:sldMk cId="4044543842" sldId="1341"/>
            <ac:spMk id="3" creationId="{BBA86588-2C3E-4963-94CC-A5DEB47E078B}"/>
          </ac:spMkLst>
        </pc:spChg>
      </pc:sldChg>
    </pc:docChg>
  </pc:docChgLst>
  <pc:docChgLst>
    <pc:chgData name="Li Leon" userId="f8fcc1f89827b477" providerId="LiveId" clId="{25419C72-C715-4753-B452-FC37992983F6}"/>
    <pc:docChg chg="undo custSel delSld modSld">
      <pc:chgData name="Li Leon" userId="f8fcc1f89827b477" providerId="LiveId" clId="{25419C72-C715-4753-B452-FC37992983F6}" dt="2022-03-09T07:22:20.286" v="102" actId="20577"/>
      <pc:docMkLst>
        <pc:docMk/>
      </pc:docMkLst>
      <pc:sldChg chg="del">
        <pc:chgData name="Li Leon" userId="f8fcc1f89827b477" providerId="LiveId" clId="{25419C72-C715-4753-B452-FC37992983F6}" dt="2022-03-09T07:05:19.883" v="0" actId="47"/>
        <pc:sldMkLst>
          <pc:docMk/>
          <pc:sldMk cId="1181603159" sldId="260"/>
        </pc:sldMkLst>
      </pc:sldChg>
      <pc:sldChg chg="del">
        <pc:chgData name="Li Leon" userId="f8fcc1f89827b477" providerId="LiveId" clId="{25419C72-C715-4753-B452-FC37992983F6}" dt="2022-03-09T07:05:21.801" v="1" actId="47"/>
        <pc:sldMkLst>
          <pc:docMk/>
          <pc:sldMk cId="0" sldId="285"/>
        </pc:sldMkLst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3002194832" sldId="1350"/>
        </pc:sldMkLst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615667694" sldId="1353"/>
        </pc:sldMkLst>
      </pc:sldChg>
      <pc:sldChg chg="addSp delSp modSp mod">
        <pc:chgData name="Li Leon" userId="f8fcc1f89827b477" providerId="LiveId" clId="{25419C72-C715-4753-B452-FC37992983F6}" dt="2022-03-09T07:22:20.286" v="102" actId="20577"/>
        <pc:sldMkLst>
          <pc:docMk/>
          <pc:sldMk cId="778577363" sldId="1354"/>
        </pc:sldMkLst>
        <pc:spChg chg="mod">
          <ac:chgData name="Li Leon" userId="f8fcc1f89827b477" providerId="LiveId" clId="{25419C72-C715-4753-B452-FC37992983F6}" dt="2022-03-09T07:22:20.286" v="102" actId="20577"/>
          <ac:spMkLst>
            <pc:docMk/>
            <pc:sldMk cId="778577363" sldId="1354"/>
            <ac:spMk id="3" creationId="{1952D51D-70DE-4445-A34C-4B1F751B0DCA}"/>
          </ac:spMkLst>
        </pc:spChg>
        <pc:spChg chg="add del">
          <ac:chgData name="Li Leon" userId="f8fcc1f89827b477" providerId="LiveId" clId="{25419C72-C715-4753-B452-FC37992983F6}" dt="2022-03-09T07:16:39.779" v="77"/>
          <ac:spMkLst>
            <pc:docMk/>
            <pc:sldMk cId="778577363" sldId="1354"/>
            <ac:spMk id="4" creationId="{CDF9EF53-2999-4E32-A616-C8AEF5679E9C}"/>
          </ac:spMkLst>
        </pc:spChg>
        <pc:spChg chg="add del mod">
          <ac:chgData name="Li Leon" userId="f8fcc1f89827b477" providerId="LiveId" clId="{25419C72-C715-4753-B452-FC37992983F6}" dt="2022-03-09T07:16:38.763" v="75"/>
          <ac:spMkLst>
            <pc:docMk/>
            <pc:sldMk cId="778577363" sldId="1354"/>
            <ac:spMk id="5" creationId="{BD54C2C7-9625-4AE8-8CDE-DBF08E3B0AD2}"/>
          </ac:spMkLst>
        </pc:spChg>
        <pc:spChg chg="add del">
          <ac:chgData name="Li Leon" userId="f8fcc1f89827b477" providerId="LiveId" clId="{25419C72-C715-4753-B452-FC37992983F6}" dt="2022-03-09T07:21:16.036" v="79"/>
          <ac:spMkLst>
            <pc:docMk/>
            <pc:sldMk cId="778577363" sldId="1354"/>
            <ac:spMk id="6" creationId="{0FBE6621-91ED-4D27-A414-8950CD922E63}"/>
          </ac:spMkLst>
        </pc:spChg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2638071371" sldId="1355"/>
        </pc:sldMkLst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497374555" sldId="1356"/>
        </pc:sldMkLst>
      </pc:sldChg>
      <pc:sldChg chg="del">
        <pc:chgData name="Li Leon" userId="f8fcc1f89827b477" providerId="LiveId" clId="{25419C72-C715-4753-B452-FC37992983F6}" dt="2022-03-09T07:05:19.883" v="0" actId="47"/>
        <pc:sldMkLst>
          <pc:docMk/>
          <pc:sldMk cId="3680418508" sldId="1357"/>
        </pc:sldMkLst>
      </pc:sldChg>
      <pc:sldMasterChg chg="delSldLayout">
        <pc:chgData name="Li Leon" userId="f8fcc1f89827b477" providerId="LiveId" clId="{25419C72-C715-4753-B452-FC37992983F6}" dt="2022-03-09T07:05:21.801" v="1" actId="47"/>
        <pc:sldMasterMkLst>
          <pc:docMk/>
          <pc:sldMasterMk cId="2365415986" sldId="2147483648"/>
        </pc:sldMasterMkLst>
        <pc:sldLayoutChg chg="del">
          <pc:chgData name="Li Leon" userId="f8fcc1f89827b477" providerId="LiveId" clId="{25419C72-C715-4753-B452-FC37992983F6}" dt="2022-03-09T07:05:21.801" v="1" actId="47"/>
          <pc:sldLayoutMkLst>
            <pc:docMk/>
            <pc:sldMasterMk cId="2365415986" sldId="2147483648"/>
            <pc:sldLayoutMk cId="922942182" sldId="2147483660"/>
          </pc:sldLayoutMkLst>
        </pc:sldLayoutChg>
      </pc:sldMasterChg>
    </pc:docChg>
  </pc:docChgLst>
  <pc:docChgLst>
    <pc:chgData name="Li Leon" userId="f8fcc1f89827b477" providerId="LiveId" clId="{4D1EFA1E-D0AF-4BF8-959F-8E60BCC21680}"/>
    <pc:docChg chg="undo custSel modSld">
      <pc:chgData name="Li Leon" userId="f8fcc1f89827b477" providerId="LiveId" clId="{4D1EFA1E-D0AF-4BF8-959F-8E60BCC21680}" dt="2022-03-28T04:48:46.458" v="344" actId="20577"/>
      <pc:docMkLst>
        <pc:docMk/>
      </pc:docMkLst>
      <pc:sldChg chg="modSp mod">
        <pc:chgData name="Li Leon" userId="f8fcc1f89827b477" providerId="LiveId" clId="{4D1EFA1E-D0AF-4BF8-959F-8E60BCC21680}" dt="2022-03-28T04:48:46.458" v="344" actId="20577"/>
        <pc:sldMkLst>
          <pc:docMk/>
          <pc:sldMk cId="778577363" sldId="1354"/>
        </pc:sldMkLst>
        <pc:spChg chg="mod">
          <ac:chgData name="Li Leon" userId="f8fcc1f89827b477" providerId="LiveId" clId="{4D1EFA1E-D0AF-4BF8-959F-8E60BCC21680}" dt="2022-03-28T04:43:09.516" v="5" actId="20577"/>
          <ac:spMkLst>
            <pc:docMk/>
            <pc:sldMk cId="778577363" sldId="1354"/>
            <ac:spMk id="2" creationId="{B5DC0502-8BA8-4CA0-B156-CC1683AA8ABE}"/>
          </ac:spMkLst>
        </pc:spChg>
        <pc:spChg chg="mod">
          <ac:chgData name="Li Leon" userId="f8fcc1f89827b477" providerId="LiveId" clId="{4D1EFA1E-D0AF-4BF8-959F-8E60BCC21680}" dt="2022-03-28T04:48:46.458" v="344" actId="20577"/>
          <ac:spMkLst>
            <pc:docMk/>
            <pc:sldMk cId="778577363" sldId="1354"/>
            <ac:spMk id="3" creationId="{1952D51D-70DE-4445-A34C-4B1F751B0DCA}"/>
          </ac:spMkLst>
        </pc:spChg>
      </pc:sldChg>
    </pc:docChg>
  </pc:docChgLst>
  <pc:docChgLst>
    <pc:chgData name="Li Leon" userId="f8fcc1f89827b477" providerId="LiveId" clId="{389DEC5C-668D-4826-A941-F3789381045D}"/>
    <pc:docChg chg="custSel addSld delSld modSld">
      <pc:chgData name="Li Leon" userId="f8fcc1f89827b477" providerId="LiveId" clId="{389DEC5C-668D-4826-A941-F3789381045D}" dt="2022-02-23T08:38:53.657" v="558" actId="20577"/>
      <pc:docMkLst>
        <pc:docMk/>
      </pc:docMkLst>
      <pc:sldChg chg="modSp mod">
        <pc:chgData name="Li Leon" userId="f8fcc1f89827b477" providerId="LiveId" clId="{389DEC5C-668D-4826-A941-F3789381045D}" dt="2022-02-23T07:59:22.313" v="235" actId="20577"/>
        <pc:sldMkLst>
          <pc:docMk/>
          <pc:sldMk cId="1181603159" sldId="260"/>
        </pc:sldMkLst>
        <pc:spChg chg="mod">
          <ac:chgData name="Li Leon" userId="f8fcc1f89827b477" providerId="LiveId" clId="{389DEC5C-668D-4826-A941-F3789381045D}" dt="2022-02-23T07:59:22.313" v="235" actId="20577"/>
          <ac:spMkLst>
            <pc:docMk/>
            <pc:sldMk cId="1181603159" sldId="260"/>
            <ac:spMk id="3" creationId="{56EBE0EC-9525-42E5-ABE5-6BD7ABF1E30D}"/>
          </ac:spMkLst>
        </pc:spChg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17809060" sldId="1333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232482916" sldId="1334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2372318904" sldId="1335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66243705" sldId="1336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44543842" sldId="1341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217572146" sldId="1342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4097717584" sldId="1343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300563706" sldId="1344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876493163" sldId="1345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931313325" sldId="1346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195808459" sldId="1347"/>
        </pc:sldMkLst>
      </pc:sldChg>
      <pc:sldChg chg="del">
        <pc:chgData name="Li Leon" userId="f8fcc1f89827b477" providerId="LiveId" clId="{389DEC5C-668D-4826-A941-F3789381045D}" dt="2022-02-23T07:46:58.465" v="29" actId="47"/>
        <pc:sldMkLst>
          <pc:docMk/>
          <pc:sldMk cId="3628850099" sldId="1348"/>
        </pc:sldMkLst>
      </pc:sldChg>
      <pc:sldChg chg="modSp del mod">
        <pc:chgData name="Li Leon" userId="f8fcc1f89827b477" providerId="LiveId" clId="{389DEC5C-668D-4826-A941-F3789381045D}" dt="2022-02-23T07:46:58.465" v="29" actId="47"/>
        <pc:sldMkLst>
          <pc:docMk/>
          <pc:sldMk cId="101072544" sldId="1349"/>
        </pc:sldMkLst>
        <pc:spChg chg="mod">
          <ac:chgData name="Li Leon" userId="f8fcc1f89827b477" providerId="LiveId" clId="{389DEC5C-668D-4826-A941-F3789381045D}" dt="2022-02-23T07:46:24.661" v="21" actId="20577"/>
          <ac:spMkLst>
            <pc:docMk/>
            <pc:sldMk cId="101072544" sldId="1349"/>
            <ac:spMk id="2" creationId="{7FA9AF60-2292-411C-BB10-8A4535F2100A}"/>
          </ac:spMkLst>
        </pc:spChg>
        <pc:spChg chg="mod">
          <ac:chgData name="Li Leon" userId="f8fcc1f89827b477" providerId="LiveId" clId="{389DEC5C-668D-4826-A941-F3789381045D}" dt="2022-02-23T07:46:37.557" v="26" actId="20577"/>
          <ac:spMkLst>
            <pc:docMk/>
            <pc:sldMk cId="101072544" sldId="1349"/>
            <ac:spMk id="3" creationId="{2EE6956B-8DB0-48BD-BA7B-A142758E00FB}"/>
          </ac:spMkLst>
        </pc:spChg>
      </pc:sldChg>
      <pc:sldChg chg="modSp new mod">
        <pc:chgData name="Li Leon" userId="f8fcc1f89827b477" providerId="LiveId" clId="{389DEC5C-668D-4826-A941-F3789381045D}" dt="2022-02-23T07:59:11.996" v="209" actId="20577"/>
        <pc:sldMkLst>
          <pc:docMk/>
          <pc:sldMk cId="3002194832" sldId="1350"/>
        </pc:sldMkLst>
        <pc:spChg chg="mod">
          <ac:chgData name="Li Leon" userId="f8fcc1f89827b477" providerId="LiveId" clId="{389DEC5C-668D-4826-A941-F3789381045D}" dt="2022-02-23T07:59:11.996" v="209" actId="20577"/>
          <ac:spMkLst>
            <pc:docMk/>
            <pc:sldMk cId="3002194832" sldId="1350"/>
            <ac:spMk id="2" creationId="{901A3BCC-26EC-4B8A-8F9D-801C4B15CFB0}"/>
          </ac:spMkLst>
        </pc:spChg>
        <pc:spChg chg="mod">
          <ac:chgData name="Li Leon" userId="f8fcc1f89827b477" providerId="LiveId" clId="{389DEC5C-668D-4826-A941-F3789381045D}" dt="2022-02-23T07:56:52.285" v="191" actId="20577"/>
          <ac:spMkLst>
            <pc:docMk/>
            <pc:sldMk cId="3002194832" sldId="1350"/>
            <ac:spMk id="3" creationId="{83928D97-E138-4193-9B90-FA41EC441E85}"/>
          </ac:spMkLst>
        </pc:spChg>
      </pc:sldChg>
      <pc:sldChg chg="modSp new mod">
        <pc:chgData name="Li Leon" userId="f8fcc1f89827b477" providerId="LiveId" clId="{389DEC5C-668D-4826-A941-F3789381045D}" dt="2022-02-23T08:38:53.657" v="558" actId="20577"/>
        <pc:sldMkLst>
          <pc:docMk/>
          <pc:sldMk cId="2959690985" sldId="1351"/>
        </pc:sldMkLst>
        <pc:spChg chg="mod">
          <ac:chgData name="Li Leon" userId="f8fcc1f89827b477" providerId="LiveId" clId="{389DEC5C-668D-4826-A941-F3789381045D}" dt="2022-02-23T08:00:39.745" v="256" actId="20577"/>
          <ac:spMkLst>
            <pc:docMk/>
            <pc:sldMk cId="2959690985" sldId="1351"/>
            <ac:spMk id="2" creationId="{D5C9E6E3-7619-48F7-9A68-5AFE8EE1844A}"/>
          </ac:spMkLst>
        </pc:spChg>
        <pc:spChg chg="mod">
          <ac:chgData name="Li Leon" userId="f8fcc1f89827b477" providerId="LiveId" clId="{389DEC5C-668D-4826-A941-F3789381045D}" dt="2022-02-23T08:38:53.657" v="558" actId="20577"/>
          <ac:spMkLst>
            <pc:docMk/>
            <pc:sldMk cId="2959690985" sldId="1351"/>
            <ac:spMk id="3" creationId="{857A8694-741B-427F-8405-65DD24E6DABF}"/>
          </ac:spMkLst>
        </pc:spChg>
      </pc:sldChg>
    </pc:docChg>
  </pc:docChgLst>
  <pc:docChgLst>
    <pc:chgData name="Li Leon" userId="f8fcc1f89827b477" providerId="LiveId" clId="{5190076A-D7BD-4024-94FA-7479175F9174}"/>
    <pc:docChg chg="custSel addSld modSld sldOrd">
      <pc:chgData name="Li Leon" userId="f8fcc1f89827b477" providerId="LiveId" clId="{5190076A-D7BD-4024-94FA-7479175F9174}" dt="2022-02-21T01:28:29.461" v="698" actId="20577"/>
      <pc:docMkLst>
        <pc:docMk/>
      </pc:docMkLst>
      <pc:sldChg chg="modSp mod">
        <pc:chgData name="Li Leon" userId="f8fcc1f89827b477" providerId="LiveId" clId="{5190076A-D7BD-4024-94FA-7479175F9174}" dt="2022-02-21T01:11:11.219" v="101" actId="20577"/>
        <pc:sldMkLst>
          <pc:docMk/>
          <pc:sldMk cId="2372318904" sldId="1335"/>
        </pc:sldMkLst>
        <pc:spChg chg="mod">
          <ac:chgData name="Li Leon" userId="f8fcc1f89827b477" providerId="LiveId" clId="{5190076A-D7BD-4024-94FA-7479175F9174}" dt="2022-02-21T01:11:11.219" v="101" actId="20577"/>
          <ac:spMkLst>
            <pc:docMk/>
            <pc:sldMk cId="2372318904" sldId="1335"/>
            <ac:spMk id="3" creationId="{AF129D51-F8D0-47B8-88E0-FE0CA1D9E409}"/>
          </ac:spMkLst>
        </pc:spChg>
      </pc:sldChg>
      <pc:sldChg chg="modSp mod">
        <pc:chgData name="Li Leon" userId="f8fcc1f89827b477" providerId="LiveId" clId="{5190076A-D7BD-4024-94FA-7479175F9174}" dt="2022-02-21T01:23:44.157" v="671" actId="20577"/>
        <pc:sldMkLst>
          <pc:docMk/>
          <pc:sldMk cId="4066243705" sldId="1336"/>
        </pc:sldMkLst>
        <pc:spChg chg="mod">
          <ac:chgData name="Li Leon" userId="f8fcc1f89827b477" providerId="LiveId" clId="{5190076A-D7BD-4024-94FA-7479175F9174}" dt="2022-02-21T01:23:44.157" v="671" actId="20577"/>
          <ac:spMkLst>
            <pc:docMk/>
            <pc:sldMk cId="4066243705" sldId="1336"/>
            <ac:spMk id="3" creationId="{7D2F0F2B-D525-4C01-A9A8-5A290CB415B1}"/>
          </ac:spMkLst>
        </pc:spChg>
      </pc:sldChg>
      <pc:sldChg chg="modSp mod">
        <pc:chgData name="Li Leon" userId="f8fcc1f89827b477" providerId="LiveId" clId="{5190076A-D7BD-4024-94FA-7479175F9174}" dt="2022-02-21T01:28:18.229" v="679" actId="20577"/>
        <pc:sldMkLst>
          <pc:docMk/>
          <pc:sldMk cId="931313325" sldId="1346"/>
        </pc:sldMkLst>
        <pc:spChg chg="mod">
          <ac:chgData name="Li Leon" userId="f8fcc1f89827b477" providerId="LiveId" clId="{5190076A-D7BD-4024-94FA-7479175F9174}" dt="2022-02-21T01:28:18.229" v="679" actId="20577"/>
          <ac:spMkLst>
            <pc:docMk/>
            <pc:sldMk cId="931313325" sldId="1346"/>
            <ac:spMk id="2" creationId="{845CCB92-F7B8-4495-A90A-229470EBDD38}"/>
          </ac:spMkLst>
        </pc:spChg>
      </pc:sldChg>
      <pc:sldChg chg="modSp mod">
        <pc:chgData name="Li Leon" userId="f8fcc1f89827b477" providerId="LiveId" clId="{5190076A-D7BD-4024-94FA-7479175F9174}" dt="2022-02-21T01:28:29.461" v="698" actId="20577"/>
        <pc:sldMkLst>
          <pc:docMk/>
          <pc:sldMk cId="3628850099" sldId="1348"/>
        </pc:sldMkLst>
        <pc:spChg chg="mod">
          <ac:chgData name="Li Leon" userId="f8fcc1f89827b477" providerId="LiveId" clId="{5190076A-D7BD-4024-94FA-7479175F9174}" dt="2022-02-21T01:28:29.461" v="698" actId="20577"/>
          <ac:spMkLst>
            <pc:docMk/>
            <pc:sldMk cId="3628850099" sldId="1348"/>
            <ac:spMk id="2" creationId="{845CCB92-F7B8-4495-A90A-229470EBDD38}"/>
          </ac:spMkLst>
        </pc:spChg>
      </pc:sldChg>
      <pc:sldChg chg="modSp new mod ord">
        <pc:chgData name="Li Leon" userId="f8fcc1f89827b477" providerId="LiveId" clId="{5190076A-D7BD-4024-94FA-7479175F9174}" dt="2022-02-21T01:17:15.988" v="646" actId="27636"/>
        <pc:sldMkLst>
          <pc:docMk/>
          <pc:sldMk cId="101072544" sldId="1349"/>
        </pc:sldMkLst>
        <pc:spChg chg="mod">
          <ac:chgData name="Li Leon" userId="f8fcc1f89827b477" providerId="LiveId" clId="{5190076A-D7BD-4024-94FA-7479175F9174}" dt="2022-02-21T01:16:44.276" v="627" actId="20577"/>
          <ac:spMkLst>
            <pc:docMk/>
            <pc:sldMk cId="101072544" sldId="1349"/>
            <ac:spMk id="2" creationId="{7FA9AF60-2292-411C-BB10-8A4535F2100A}"/>
          </ac:spMkLst>
        </pc:spChg>
        <pc:spChg chg="mod">
          <ac:chgData name="Li Leon" userId="f8fcc1f89827b477" providerId="LiveId" clId="{5190076A-D7BD-4024-94FA-7479175F9174}" dt="2022-02-21T01:17:15.988" v="646" actId="27636"/>
          <ac:spMkLst>
            <pc:docMk/>
            <pc:sldMk cId="101072544" sldId="1349"/>
            <ac:spMk id="3" creationId="{2EE6956B-8DB0-48BD-BA7B-A142758E00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B9ABF65-9D46-40BA-A48D-109B081045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53908-0DAD-4BA1-9A93-456A9835E0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197A9-1B49-4DCE-A26A-6B2D36141089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A56995-9A95-48D6-B963-05AC6BF89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64FA7-7821-48AE-AD48-5251B51BF3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E13A-020E-4880-A531-4B376617DD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44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13C6D-3C5B-494A-8A4F-D50F3ADAB5F3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86DEE-4247-47E2-B382-45E9409D0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9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人工智能图片">
            <a:extLst>
              <a:ext uri="{FF2B5EF4-FFF2-40B4-BE49-F238E27FC236}">
                <a16:creationId xmlns:a16="http://schemas.microsoft.com/office/drawing/2014/main" id="{35A1CDD3-FE6A-4100-9AE8-47CE00998D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4744" b="10309"/>
          <a:stretch>
            <a:fillRect/>
          </a:stretch>
        </p:blipFill>
        <p:spPr>
          <a:xfrm>
            <a:off x="-11430" y="-34925"/>
            <a:ext cx="12215495" cy="686689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0FCF00F-1187-4409-943A-D2C5C10A6EED}"/>
              </a:ext>
            </a:extLst>
          </p:cNvPr>
          <p:cNvSpPr/>
          <p:nvPr userDrawn="1"/>
        </p:nvSpPr>
        <p:spPr>
          <a:xfrm>
            <a:off x="-12065" y="4208145"/>
            <a:ext cx="12215495" cy="2653200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鼎利学院图标">
            <a:extLst>
              <a:ext uri="{FF2B5EF4-FFF2-40B4-BE49-F238E27FC236}">
                <a16:creationId xmlns:a16="http://schemas.microsoft.com/office/drawing/2014/main" id="{37BC198F-03D1-4CF1-A268-8C7B249F9A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80025" y="3408045"/>
            <a:ext cx="1631950" cy="1631950"/>
          </a:xfrm>
          <a:prstGeom prst="ellipse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E68698-AC3D-4CE2-9836-9705DB6BD1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9508" y="4950076"/>
            <a:ext cx="9144000" cy="1025697"/>
          </a:xfrm>
        </p:spPr>
        <p:txBody>
          <a:bodyPr anchor="b"/>
          <a:lstStyle>
            <a:lvl1pPr algn="ctr">
              <a:defRPr lang="zh-CN" altLang="en-US" sz="48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学科名称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E3C608-599D-4A69-B045-F61576ACE9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29508" y="5943599"/>
            <a:ext cx="9144000" cy="461608"/>
          </a:xfrm>
        </p:spPr>
        <p:txBody>
          <a:bodyPr/>
          <a:lstStyle>
            <a:lvl1pPr marL="0" indent="0" algn="ctr">
              <a:buNone/>
              <a:defRPr lang="zh-CN" altLang="en-US" sz="4000" b="1" kern="1200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课程名称</a:t>
            </a:r>
          </a:p>
        </p:txBody>
      </p:sp>
    </p:spTree>
    <p:extLst>
      <p:ext uri="{BB962C8B-B14F-4D97-AF65-F5344CB8AC3E}">
        <p14:creationId xmlns:p14="http://schemas.microsoft.com/office/powerpoint/2010/main" val="2986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EE03B-1A5F-4B73-B448-46E2E4D1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F84A5-B1DB-417B-A53B-D5E2CA6C8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B7AEB-576F-4A8F-B153-2EDA3D41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604F-8ACD-4453-ADF6-386CB64B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68672-A73E-4DEE-8A32-9E679560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9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4FA6DF-4701-4C4D-AA39-8B3453232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CD762-643E-4F91-BAAA-268822EE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33E32-340E-4BE5-9383-7ED5FF88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60729A-7797-4DCC-8CA4-E3F3EFFE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ED4A9-2EEA-4A01-A97B-A45F1A25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7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5223268-241A-461E-943E-D08AA822FBA3}"/>
              </a:ext>
            </a:extLst>
          </p:cNvPr>
          <p:cNvSpPr/>
          <p:nvPr userDrawn="1"/>
        </p:nvSpPr>
        <p:spPr>
          <a:xfrm>
            <a:off x="-12065" y="-11430"/>
            <a:ext cx="12215495" cy="1828165"/>
          </a:xfrm>
          <a:prstGeom prst="rect">
            <a:avLst/>
          </a:prstGeom>
          <a:solidFill>
            <a:srgbClr val="0055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B070C4-00B6-4B00-90B2-B2032FA7956D}"/>
              </a:ext>
            </a:extLst>
          </p:cNvPr>
          <p:cNvSpPr/>
          <p:nvPr userDrawn="1"/>
        </p:nvSpPr>
        <p:spPr>
          <a:xfrm>
            <a:off x="619125" y="1293495"/>
            <a:ext cx="10954385" cy="5119370"/>
          </a:xfrm>
          <a:prstGeom prst="rect">
            <a:avLst/>
          </a:prstGeom>
          <a:solidFill>
            <a:schemeClr val="bg1"/>
          </a:solidFill>
          <a:ln>
            <a:solidFill>
              <a:srgbClr val="0055A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srgbClr val="0055A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F77E30-152E-43A8-9CC5-0241D58E6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zh-CN" altLang="en-US" sz="40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 SC Bold" panose="02010600040101010101" charset="-122"/>
                <a:ea typeface="Kaiti SC Bold" panose="02010600040101010101" charset="-122"/>
                <a:cs typeface="+mn-cs"/>
              </a:defRPr>
            </a:lvl1pPr>
          </a:lstStyle>
          <a:p>
            <a:r>
              <a:rPr lang="zh-CN" altLang="en-US" dirty="0"/>
              <a:t>单击此处编</a:t>
            </a:r>
            <a:r>
              <a:rPr lang="en-US" altLang="zh-CN" dirty="0"/>
              <a:t>1</a:t>
            </a:r>
            <a:r>
              <a:rPr lang="zh-CN" altLang="en-US" dirty="0"/>
              <a:t>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9513D-8B6D-46F7-A1B0-0F07EF19388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</a:t>
            </a:r>
            <a:r>
              <a:rPr lang="en-US" altLang="zh-CN" dirty="0"/>
              <a:t>1</a:t>
            </a:r>
            <a:r>
              <a:rPr lang="zh-CN" altLang="en-US" dirty="0"/>
              <a:t>版文本样式</a:t>
            </a:r>
          </a:p>
          <a:p>
            <a:pPr lvl="1"/>
            <a:r>
              <a:rPr lang="zh-CN" altLang="en-US" dirty="0"/>
              <a:t>二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三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3"/>
            <a:r>
              <a:rPr lang="zh-CN" altLang="en-US" dirty="0"/>
              <a:t>四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  <a:p>
            <a:pPr lvl="4"/>
            <a:r>
              <a:rPr lang="zh-CN" altLang="en-US" dirty="0"/>
              <a:t>五</a:t>
            </a:r>
            <a:r>
              <a:rPr lang="en-US" altLang="zh-CN" dirty="0"/>
              <a:t>1</a:t>
            </a:r>
            <a:r>
              <a:rPr lang="zh-CN" altLang="en-US" dirty="0"/>
              <a:t>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5B40E-9841-477B-B655-9B054828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ABF10-86DE-43A6-85EA-84E0B0F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A7FE0-D561-4163-B122-3C517E0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33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0C17F-1B16-4551-B759-01DD1F17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1BAE11-826F-4024-894B-E1CD8156E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23B5E9-99B9-42D8-815F-E12E698B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2306E-99CE-45D1-8826-E7B6B47D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2B249-6C82-4EC6-876A-A1BDD231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F9DEF-960B-4149-9020-7C8DF63F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CF351-E3CA-45DF-8587-FC60EB2D9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5ECCA4-A706-4E8E-9DCB-09F1A3165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5D55B-DA48-43A1-BBD4-E010EB1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D7B19-8664-4D28-9871-C628C114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AF907-340A-4F6C-AC32-6E601E7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3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7334-DC22-46E2-80F7-1AEEBA40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C23DF-9D32-4D12-9645-0B0BD1D4E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2EAD3-A542-43E2-BB47-71C2B957C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B60F7-4A2E-4983-BDD5-A60CD4536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559A9-5BAD-46CE-9F37-426F40000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62BCB4-D1C7-4809-9169-62C9ECB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E5C3DB-68BC-433A-B656-30CD1AB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1DE504-8D67-4CB7-9AB1-CDEA91F7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3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9FEE1-1D9A-4B67-8786-89AF8AF6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075582-630F-4FCD-AE87-7F260B2A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BCB66-C7E8-4D1C-B67F-BB4E090B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D9F5DD-3878-403E-B82C-4206E21C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D3776A-5F41-4DE3-8012-EEB40ED3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D883A9-56EC-49D0-918E-B249991B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7CC99-2E52-4B96-8783-D781C532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2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2DB59-8A57-4F34-92B1-5D3E8B6A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7A6D4-EB4C-4272-8F2D-236C142F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32572B-5B30-4CA8-9CE7-D18E7D83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9F062D-1FCB-4D57-834C-E8F0D6BD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50532-D667-49C1-B7B6-C58D20B2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1D880-9DAB-458C-B3BA-4B421CF8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0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8EE15-BD45-4C37-A537-883EA5EC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4BF6F1-8BEA-4136-9721-7F421D20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D3FD17-075F-40F5-9F43-D774FE5C6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A7ACB1-2563-4215-AE68-FC47D26E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104A-57C7-4F96-B3AA-1EF4F3B10E3D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12E96C-1CCA-4DC0-97E3-7263DBA2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632DA-4563-4495-AE04-214F595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01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CCA5FD-59A3-4EBB-B927-4577AB95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DFAB3-6C51-4EC0-B6D8-F64CFE0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11A2-4DCC-4123-ADE4-C5CE54CD5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104A-57C7-4F96-B3AA-1EF4F3B10E3D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F8DF4-5686-410D-BABC-D18BABB24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BA0AE-D44C-42C8-9B5B-922234A47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DD46A-B69A-4702-A601-6194F90981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1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C0502-8BA8-4CA0-B156-CC1683AA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05</a:t>
            </a:r>
            <a:r>
              <a:rPr lang="zh-CN" altLang="en-US" dirty="0"/>
              <a:t>次作业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2D51D-70DE-4445-A34C-4B1F751B0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作业之一：用简洁实现的模式，自行实现线性回归的算法过程。</a:t>
            </a:r>
            <a:endParaRPr lang="en-US" altLang="zh-CN" dirty="0"/>
          </a:p>
          <a:p>
            <a:r>
              <a:rPr lang="zh-CN" altLang="en-US" dirty="0"/>
              <a:t>作业之二：体会简洁模式与从头开始的模式的不同，绘制简洁实现的思维导图，尤其是每个“工业化的封装”的过程，提交图片或是</a:t>
            </a:r>
            <a:r>
              <a:rPr lang="en-US" altLang="zh-CN" dirty="0" err="1"/>
              <a:t>xmind</a:t>
            </a:r>
            <a:r>
              <a:rPr lang="zh-CN" altLang="en-US" dirty="0"/>
              <a:t>格式的文件。</a:t>
            </a:r>
            <a:endParaRPr lang="en-US" altLang="zh-CN" dirty="0"/>
          </a:p>
          <a:p>
            <a:r>
              <a:rPr lang="zh-CN" altLang="en-US" dirty="0"/>
              <a:t>作业之三：自学菜鸟 </a:t>
            </a:r>
            <a:r>
              <a:rPr lang="en-US" altLang="zh-CN" dirty="0"/>
              <a:t>Linux </a:t>
            </a:r>
            <a:r>
              <a:rPr lang="zh-CN" altLang="en-US" dirty="0"/>
              <a:t>教程的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Linux </a:t>
            </a:r>
            <a:r>
              <a:rPr lang="zh-CN" altLang="en-US" dirty="0"/>
              <a:t>系统目录结构、</a:t>
            </a:r>
            <a:r>
              <a:rPr lang="en-US" altLang="zh-CN" dirty="0"/>
              <a:t>Linux </a:t>
            </a:r>
            <a:r>
              <a:rPr lang="zh-CN" altLang="en-US" dirty="0"/>
              <a:t>文件与目录管理、</a:t>
            </a:r>
            <a:r>
              <a:rPr lang="en-US" altLang="zh-CN" dirty="0"/>
              <a:t>Linux vi/vim</a:t>
            </a:r>
            <a:r>
              <a:rPr lang="zh-CN" altLang="en-US" dirty="0"/>
              <a:t>、</a:t>
            </a:r>
            <a:r>
              <a:rPr lang="en-US" altLang="zh-CN" dirty="0"/>
              <a:t>Linux yum </a:t>
            </a:r>
            <a:r>
              <a:rPr lang="zh-CN" altLang="en-US"/>
              <a:t>命令四个大项。</a:t>
            </a:r>
            <a:endParaRPr lang="en-US" altLang="zh-CN" dirty="0"/>
          </a:p>
          <a:p>
            <a:pPr lvl="1"/>
            <a:r>
              <a:rPr lang="zh-CN" altLang="en-US" dirty="0"/>
              <a:t>上面的每个大项提交</a:t>
            </a:r>
            <a:r>
              <a:rPr lang="en-US" altLang="zh-CN" dirty="0"/>
              <a:t>1-2</a:t>
            </a:r>
            <a:r>
              <a:rPr lang="zh-CN" altLang="en-US" dirty="0"/>
              <a:t>个截图。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8577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5472</TotalTime>
  <Words>103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Kaiti SC Bold</vt:lpstr>
      <vt:lpstr>等线</vt:lpstr>
      <vt:lpstr>等线 Light</vt:lpstr>
      <vt:lpstr>微软雅黑</vt:lpstr>
      <vt:lpstr>Arial</vt:lpstr>
      <vt:lpstr>Office 主题​​</vt:lpstr>
      <vt:lpstr>第05次作业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</dc:title>
  <dc:creator>Leon Li</dc:creator>
  <cp:lastModifiedBy>Li Leon</cp:lastModifiedBy>
  <cp:revision>36</cp:revision>
  <dcterms:created xsi:type="dcterms:W3CDTF">2020-09-14T03:01:17Z</dcterms:created>
  <dcterms:modified xsi:type="dcterms:W3CDTF">2022-03-28T04:48:48Z</dcterms:modified>
</cp:coreProperties>
</file>