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3090" autoAdjust="0"/>
  </p:normalViewPr>
  <p:slideViewPr>
    <p:cSldViewPr snapToGrid="0">
      <p:cViewPr varScale="1">
        <p:scale>
          <a:sx n="110" d="100"/>
          <a:sy n="110" d="100"/>
        </p:scale>
        <p:origin x="168" y="86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eon" userId="f8fcc1f89827b477" providerId="LiveId" clId="{389DEC5C-668D-4826-A941-F3789381045D}"/>
    <pc:docChg chg="custSel addSld delSld modSld">
      <pc:chgData name="Li Leon" userId="f8fcc1f89827b477" providerId="LiveId" clId="{389DEC5C-668D-4826-A941-F3789381045D}" dt="2022-02-23T08:38:53.657" v="558" actId="20577"/>
      <pc:docMkLst>
        <pc:docMk/>
      </pc:docMkLst>
      <pc:sldChg chg="modSp mod">
        <pc:chgData name="Li Leon" userId="f8fcc1f89827b477" providerId="LiveId" clId="{389DEC5C-668D-4826-A941-F3789381045D}" dt="2022-02-23T07:59:22.313" v="235" actId="20577"/>
        <pc:sldMkLst>
          <pc:docMk/>
          <pc:sldMk cId="1181603159" sldId="260"/>
        </pc:sldMkLst>
        <pc:spChg chg="mod">
          <ac:chgData name="Li Leon" userId="f8fcc1f89827b477" providerId="LiveId" clId="{389DEC5C-668D-4826-A941-F3789381045D}" dt="2022-02-23T07:59:22.313" v="235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17809060" sldId="133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232482916" sldId="133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2372318904" sldId="133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66243705" sldId="133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44543842" sldId="1341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217572146" sldId="1342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97717584" sldId="134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300563706" sldId="134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876493163" sldId="134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931313325" sldId="134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95808459" sldId="1347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628850099" sldId="1348"/>
        </pc:sldMkLst>
      </pc:sldChg>
      <pc:sldChg chg="modSp del mod">
        <pc:chgData name="Li Leon" userId="f8fcc1f89827b477" providerId="LiveId" clId="{389DEC5C-668D-4826-A941-F3789381045D}" dt="2022-02-23T07:46:58.465" v="29" actId="47"/>
        <pc:sldMkLst>
          <pc:docMk/>
          <pc:sldMk cId="101072544" sldId="1349"/>
        </pc:sldMkLst>
        <pc:spChg chg="mod">
          <ac:chgData name="Li Leon" userId="f8fcc1f89827b477" providerId="LiveId" clId="{389DEC5C-668D-4826-A941-F3789381045D}" dt="2022-02-23T07:46:24.661" v="21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389DEC5C-668D-4826-A941-F3789381045D}" dt="2022-02-23T07:46:37.557" v="26" actId="20577"/>
          <ac:spMkLst>
            <pc:docMk/>
            <pc:sldMk cId="101072544" sldId="1349"/>
            <ac:spMk id="3" creationId="{2EE6956B-8DB0-48BD-BA7B-A142758E00FB}"/>
          </ac:spMkLst>
        </pc:spChg>
      </pc:sldChg>
      <pc:sldChg chg="modSp new mod">
        <pc:chgData name="Li Leon" userId="f8fcc1f89827b477" providerId="LiveId" clId="{389DEC5C-668D-4826-A941-F3789381045D}" dt="2022-02-23T07:59:11.996" v="209" actId="20577"/>
        <pc:sldMkLst>
          <pc:docMk/>
          <pc:sldMk cId="3002194832" sldId="1350"/>
        </pc:sldMkLst>
        <pc:spChg chg="mod">
          <ac:chgData name="Li Leon" userId="f8fcc1f89827b477" providerId="LiveId" clId="{389DEC5C-668D-4826-A941-F3789381045D}" dt="2022-02-23T07:59:11.996" v="209" actId="20577"/>
          <ac:spMkLst>
            <pc:docMk/>
            <pc:sldMk cId="3002194832" sldId="1350"/>
            <ac:spMk id="2" creationId="{901A3BCC-26EC-4B8A-8F9D-801C4B15CFB0}"/>
          </ac:spMkLst>
        </pc:spChg>
        <pc:spChg chg="mod">
          <ac:chgData name="Li Leon" userId="f8fcc1f89827b477" providerId="LiveId" clId="{389DEC5C-668D-4826-A941-F3789381045D}" dt="2022-02-23T07:56:52.285" v="191" actId="20577"/>
          <ac:spMkLst>
            <pc:docMk/>
            <pc:sldMk cId="3002194832" sldId="1350"/>
            <ac:spMk id="3" creationId="{83928D97-E138-4193-9B90-FA41EC441E85}"/>
          </ac:spMkLst>
        </pc:spChg>
      </pc:sldChg>
      <pc:sldChg chg="modSp new mod">
        <pc:chgData name="Li Leon" userId="f8fcc1f89827b477" providerId="LiveId" clId="{389DEC5C-668D-4826-A941-F3789381045D}" dt="2022-02-23T08:38:53.657" v="558" actId="20577"/>
        <pc:sldMkLst>
          <pc:docMk/>
          <pc:sldMk cId="2959690985" sldId="1351"/>
        </pc:sldMkLst>
        <pc:spChg chg="mod">
          <ac:chgData name="Li Leon" userId="f8fcc1f89827b477" providerId="LiveId" clId="{389DEC5C-668D-4826-A941-F3789381045D}" dt="2022-02-23T08:00:39.745" v="256" actId="20577"/>
          <ac:spMkLst>
            <pc:docMk/>
            <pc:sldMk cId="2959690985" sldId="1351"/>
            <ac:spMk id="2" creationId="{D5C9E6E3-7619-48F7-9A68-5AFE8EE1844A}"/>
          </ac:spMkLst>
        </pc:spChg>
        <pc:spChg chg="mod">
          <ac:chgData name="Li Leon" userId="f8fcc1f89827b477" providerId="LiveId" clId="{389DEC5C-668D-4826-A941-F3789381045D}" dt="2022-02-23T08:38:53.657" v="558" actId="20577"/>
          <ac:spMkLst>
            <pc:docMk/>
            <pc:sldMk cId="2959690985" sldId="1351"/>
            <ac:spMk id="3" creationId="{857A8694-741B-427F-8405-65DD24E6DABF}"/>
          </ac:spMkLst>
        </pc:spChg>
      </pc:sldChg>
    </pc:docChg>
  </pc:docChgLst>
  <pc:docChgLst>
    <pc:chgData name="Li Leon" userId="f8fcc1f89827b477" providerId="LiveId" clId="{25419C72-C715-4753-B452-FC37992983F6}"/>
    <pc:docChg chg="undo custSel delSld modSld">
      <pc:chgData name="Li Leon" userId="f8fcc1f89827b477" providerId="LiveId" clId="{25419C72-C715-4753-B452-FC37992983F6}" dt="2022-03-09T07:22:20.286" v="102" actId="20577"/>
      <pc:docMkLst>
        <pc:docMk/>
      </pc:docMkLst>
      <pc:sldChg chg="del">
        <pc:chgData name="Li Leon" userId="f8fcc1f89827b477" providerId="LiveId" clId="{25419C72-C715-4753-B452-FC37992983F6}" dt="2022-03-09T07:05:19.883" v="0" actId="47"/>
        <pc:sldMkLst>
          <pc:docMk/>
          <pc:sldMk cId="1181603159" sldId="260"/>
        </pc:sldMkLst>
      </pc:sldChg>
      <pc:sldChg chg="del">
        <pc:chgData name="Li Leon" userId="f8fcc1f89827b477" providerId="LiveId" clId="{25419C72-C715-4753-B452-FC37992983F6}" dt="2022-03-09T07:05:21.801" v="1" actId="47"/>
        <pc:sldMkLst>
          <pc:docMk/>
          <pc:sldMk cId="0" sldId="285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3002194832" sldId="1350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615667694" sldId="1353"/>
        </pc:sldMkLst>
      </pc:sldChg>
      <pc:sldChg chg="addSp delSp modSp mod">
        <pc:chgData name="Li Leon" userId="f8fcc1f89827b477" providerId="LiveId" clId="{25419C72-C715-4753-B452-FC37992983F6}" dt="2022-03-09T07:22:20.286" v="102" actId="20577"/>
        <pc:sldMkLst>
          <pc:docMk/>
          <pc:sldMk cId="778577363" sldId="1354"/>
        </pc:sldMkLst>
        <pc:spChg chg="mod">
          <ac:chgData name="Li Leon" userId="f8fcc1f89827b477" providerId="LiveId" clId="{25419C72-C715-4753-B452-FC37992983F6}" dt="2022-03-09T07:22:20.286" v="102" actId="20577"/>
          <ac:spMkLst>
            <pc:docMk/>
            <pc:sldMk cId="778577363" sldId="1354"/>
            <ac:spMk id="3" creationId="{1952D51D-70DE-4445-A34C-4B1F751B0DCA}"/>
          </ac:spMkLst>
        </pc:spChg>
        <pc:spChg chg="add del">
          <ac:chgData name="Li Leon" userId="f8fcc1f89827b477" providerId="LiveId" clId="{25419C72-C715-4753-B452-FC37992983F6}" dt="2022-03-09T07:16:39.779" v="77"/>
          <ac:spMkLst>
            <pc:docMk/>
            <pc:sldMk cId="778577363" sldId="1354"/>
            <ac:spMk id="4" creationId="{CDF9EF53-2999-4E32-A616-C8AEF5679E9C}"/>
          </ac:spMkLst>
        </pc:spChg>
        <pc:spChg chg="add del mod">
          <ac:chgData name="Li Leon" userId="f8fcc1f89827b477" providerId="LiveId" clId="{25419C72-C715-4753-B452-FC37992983F6}" dt="2022-03-09T07:16:38.763" v="75"/>
          <ac:spMkLst>
            <pc:docMk/>
            <pc:sldMk cId="778577363" sldId="1354"/>
            <ac:spMk id="5" creationId="{BD54C2C7-9625-4AE8-8CDE-DBF08E3B0AD2}"/>
          </ac:spMkLst>
        </pc:spChg>
        <pc:spChg chg="add del">
          <ac:chgData name="Li Leon" userId="f8fcc1f89827b477" providerId="LiveId" clId="{25419C72-C715-4753-B452-FC37992983F6}" dt="2022-03-09T07:21:16.036" v="79"/>
          <ac:spMkLst>
            <pc:docMk/>
            <pc:sldMk cId="778577363" sldId="1354"/>
            <ac:spMk id="6" creationId="{0FBE6621-91ED-4D27-A414-8950CD922E63}"/>
          </ac:spMkLst>
        </pc:spChg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2638071371" sldId="1355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497374555" sldId="1356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3680418508" sldId="1357"/>
        </pc:sldMkLst>
      </pc:sldChg>
      <pc:sldMasterChg chg="delSldLayout">
        <pc:chgData name="Li Leon" userId="f8fcc1f89827b477" providerId="LiveId" clId="{25419C72-C715-4753-B452-FC37992983F6}" dt="2022-03-09T07:05:21.801" v="1" actId="47"/>
        <pc:sldMasterMkLst>
          <pc:docMk/>
          <pc:sldMasterMk cId="2365415986" sldId="2147483648"/>
        </pc:sldMasterMkLst>
        <pc:sldLayoutChg chg="del">
          <pc:chgData name="Li Leon" userId="f8fcc1f89827b477" providerId="LiveId" clId="{25419C72-C715-4753-B452-FC37992983F6}" dt="2022-03-09T07:05:21.801" v="1" actId="47"/>
          <pc:sldLayoutMkLst>
            <pc:docMk/>
            <pc:sldMasterMk cId="2365415986" sldId="2147483648"/>
            <pc:sldLayoutMk cId="922942182" sldId="2147483660"/>
          </pc:sldLayoutMkLst>
        </pc:sldLayoutChg>
      </pc:sldMasterChg>
    </pc:docChg>
  </pc:docChgLst>
  <pc:docChgLst>
    <pc:chgData name="Li Leon" userId="f8fcc1f89827b477" providerId="LiveId" clId="{5190076A-D7BD-4024-94FA-7479175F9174}"/>
    <pc:docChg chg="custSel addSld modSld sldOrd">
      <pc:chgData name="Li Leon" userId="f8fcc1f89827b477" providerId="LiveId" clId="{5190076A-D7BD-4024-94FA-7479175F9174}" dt="2022-02-21T01:28:29.461" v="698" actId="20577"/>
      <pc:docMkLst>
        <pc:docMk/>
      </pc:docMkLst>
      <pc:sldChg chg="modSp mod">
        <pc:chgData name="Li Leon" userId="f8fcc1f89827b477" providerId="LiveId" clId="{5190076A-D7BD-4024-94FA-7479175F9174}" dt="2022-02-21T01:11:11.219" v="101" actId="20577"/>
        <pc:sldMkLst>
          <pc:docMk/>
          <pc:sldMk cId="2372318904" sldId="1335"/>
        </pc:sldMkLst>
        <pc:spChg chg="mod">
          <ac:chgData name="Li Leon" userId="f8fcc1f89827b477" providerId="LiveId" clId="{5190076A-D7BD-4024-94FA-7479175F9174}" dt="2022-02-21T01:11:11.219" v="10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5190076A-D7BD-4024-94FA-7479175F9174}" dt="2022-02-21T01:23:44.157" v="671" actId="20577"/>
        <pc:sldMkLst>
          <pc:docMk/>
          <pc:sldMk cId="4066243705" sldId="1336"/>
        </pc:sldMkLst>
        <pc:spChg chg="mod">
          <ac:chgData name="Li Leon" userId="f8fcc1f89827b477" providerId="LiveId" clId="{5190076A-D7BD-4024-94FA-7479175F9174}" dt="2022-02-21T01:23:44.157" v="671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5190076A-D7BD-4024-94FA-7479175F9174}" dt="2022-02-21T01:28:18.229" v="679" actId="20577"/>
        <pc:sldMkLst>
          <pc:docMk/>
          <pc:sldMk cId="931313325" sldId="1346"/>
        </pc:sldMkLst>
        <pc:spChg chg="mod">
          <ac:chgData name="Li Leon" userId="f8fcc1f89827b477" providerId="LiveId" clId="{5190076A-D7BD-4024-94FA-7479175F9174}" dt="2022-02-21T01:28:18.229" v="679" actId="20577"/>
          <ac:spMkLst>
            <pc:docMk/>
            <pc:sldMk cId="931313325" sldId="1346"/>
            <ac:spMk id="2" creationId="{845CCB92-F7B8-4495-A90A-229470EBDD38}"/>
          </ac:spMkLst>
        </pc:spChg>
      </pc:sldChg>
      <pc:sldChg chg="modSp mod">
        <pc:chgData name="Li Leon" userId="f8fcc1f89827b477" providerId="LiveId" clId="{5190076A-D7BD-4024-94FA-7479175F9174}" dt="2022-02-21T01:28:29.461" v="698" actId="20577"/>
        <pc:sldMkLst>
          <pc:docMk/>
          <pc:sldMk cId="3628850099" sldId="1348"/>
        </pc:sldMkLst>
        <pc:spChg chg="mod">
          <ac:chgData name="Li Leon" userId="f8fcc1f89827b477" providerId="LiveId" clId="{5190076A-D7BD-4024-94FA-7479175F9174}" dt="2022-02-21T01:28:29.461" v="698" actId="20577"/>
          <ac:spMkLst>
            <pc:docMk/>
            <pc:sldMk cId="3628850099" sldId="1348"/>
            <ac:spMk id="2" creationId="{845CCB92-F7B8-4495-A90A-229470EBDD38}"/>
          </ac:spMkLst>
        </pc:spChg>
      </pc:sldChg>
      <pc:sldChg chg="modSp new mod ord">
        <pc:chgData name="Li Leon" userId="f8fcc1f89827b477" providerId="LiveId" clId="{5190076A-D7BD-4024-94FA-7479175F9174}" dt="2022-02-21T01:17:15.988" v="646" actId="27636"/>
        <pc:sldMkLst>
          <pc:docMk/>
          <pc:sldMk cId="101072544" sldId="1349"/>
        </pc:sldMkLst>
        <pc:spChg chg="mod">
          <ac:chgData name="Li Leon" userId="f8fcc1f89827b477" providerId="LiveId" clId="{5190076A-D7BD-4024-94FA-7479175F9174}" dt="2022-02-21T01:16:44.276" v="627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5190076A-D7BD-4024-94FA-7479175F9174}" dt="2022-02-21T01:17:15.988" v="646" actId="27636"/>
          <ac:spMkLst>
            <pc:docMk/>
            <pc:sldMk cId="101072544" sldId="1349"/>
            <ac:spMk id="3" creationId="{2EE6956B-8DB0-48BD-BA7B-A142758E00FB}"/>
          </ac:spMkLst>
        </pc:spChg>
      </pc:sldChg>
    </pc:docChg>
  </pc:docChgLst>
  <pc:docChgLst>
    <pc:chgData name="Li Leon" userId="f8fcc1f89827b477" providerId="LiveId" clId="{4D1EFA1E-D0AF-4BF8-959F-8E60BCC21680}"/>
    <pc:docChg chg="undo custSel modSld">
      <pc:chgData name="Li Leon" userId="f8fcc1f89827b477" providerId="LiveId" clId="{4D1EFA1E-D0AF-4BF8-959F-8E60BCC21680}" dt="2022-03-28T04:48:46.458" v="344" actId="20577"/>
      <pc:docMkLst>
        <pc:docMk/>
      </pc:docMkLst>
      <pc:sldChg chg="modSp mod">
        <pc:chgData name="Li Leon" userId="f8fcc1f89827b477" providerId="LiveId" clId="{4D1EFA1E-D0AF-4BF8-959F-8E60BCC21680}" dt="2022-03-28T04:48:46.458" v="344" actId="20577"/>
        <pc:sldMkLst>
          <pc:docMk/>
          <pc:sldMk cId="778577363" sldId="1354"/>
        </pc:sldMkLst>
        <pc:spChg chg="mod">
          <ac:chgData name="Li Leon" userId="f8fcc1f89827b477" providerId="LiveId" clId="{4D1EFA1E-D0AF-4BF8-959F-8E60BCC21680}" dt="2022-03-28T04:43:09.516" v="5" actId="20577"/>
          <ac:spMkLst>
            <pc:docMk/>
            <pc:sldMk cId="778577363" sldId="1354"/>
            <ac:spMk id="2" creationId="{B5DC0502-8BA8-4CA0-B156-CC1683AA8ABE}"/>
          </ac:spMkLst>
        </pc:spChg>
        <pc:spChg chg="mod">
          <ac:chgData name="Li Leon" userId="f8fcc1f89827b477" providerId="LiveId" clId="{4D1EFA1E-D0AF-4BF8-959F-8E60BCC21680}" dt="2022-03-28T04:48:46.458" v="344" actId="20577"/>
          <ac:spMkLst>
            <pc:docMk/>
            <pc:sldMk cId="778577363" sldId="1354"/>
            <ac:spMk id="3" creationId="{1952D51D-70DE-4445-A34C-4B1F751B0DCA}"/>
          </ac:spMkLst>
        </pc:spChg>
      </pc:sldChg>
    </pc:docChg>
  </pc:docChgLst>
  <pc:docChgLst>
    <pc:chgData name="Li Leon" userId="f8fcc1f89827b477" providerId="LiveId" clId="{0F031D96-D052-4C5E-ACD9-95CFD38C8A0E}"/>
    <pc:docChg chg="undo custSel addSld delSld modSld">
      <pc:chgData name="Li Leon" userId="f8fcc1f89827b477" providerId="LiveId" clId="{0F031D96-D052-4C5E-ACD9-95CFD38C8A0E}" dt="2021-08-30T06:50:36.183" v="957" actId="20577"/>
      <pc:docMkLst>
        <pc:docMk/>
      </pc:docMkLst>
      <pc:sldChg chg="modSp mod">
        <pc:chgData name="Li Leon" userId="f8fcc1f89827b477" providerId="LiveId" clId="{0F031D96-D052-4C5E-ACD9-95CFD38C8A0E}" dt="2021-08-30T03:37:25.387" v="515" actId="6549"/>
        <pc:sldMkLst>
          <pc:docMk/>
          <pc:sldMk cId="1181603159" sldId="260"/>
        </pc:sldMkLst>
        <pc:spChg chg="mod">
          <ac:chgData name="Li Leon" userId="f8fcc1f89827b477" providerId="LiveId" clId="{0F031D96-D052-4C5E-ACD9-95CFD38C8A0E}" dt="2021-08-30T03:37:25.387" v="515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3224544859" sldId="363"/>
        </pc:sldMkLst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2508891888" sldId="364"/>
        </pc:sldMkLst>
      </pc:sldChg>
      <pc:sldChg chg="del">
        <pc:chgData name="Li Leon" userId="f8fcc1f89827b477" providerId="LiveId" clId="{0F031D96-D052-4C5E-ACD9-95CFD38C8A0E}" dt="2021-08-30T03:34:23.159" v="315" actId="47"/>
        <pc:sldMkLst>
          <pc:docMk/>
          <pc:sldMk cId="1151114385" sldId="1330"/>
        </pc:sldMkLst>
      </pc:sldChg>
      <pc:sldChg chg="modSp mod">
        <pc:chgData name="Li Leon" userId="f8fcc1f89827b477" providerId="LiveId" clId="{0F031D96-D052-4C5E-ACD9-95CFD38C8A0E}" dt="2021-08-30T06:50:36.183" v="957" actId="20577"/>
        <pc:sldMkLst>
          <pc:docMk/>
          <pc:sldMk cId="1356816141" sldId="1331"/>
        </pc:sldMkLst>
        <pc:spChg chg="mod">
          <ac:chgData name="Li Leon" userId="f8fcc1f89827b477" providerId="LiveId" clId="{0F031D96-D052-4C5E-ACD9-95CFD38C8A0E}" dt="2021-08-30T06:50:36.183" v="957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addSp modSp mod modNotesTx">
        <pc:chgData name="Li Leon" userId="f8fcc1f89827b477" providerId="LiveId" clId="{0F031D96-D052-4C5E-ACD9-95CFD38C8A0E}" dt="2021-08-30T03:50:34.629" v="821" actId="20577"/>
        <pc:sldMkLst>
          <pc:docMk/>
          <pc:sldMk cId="3645374913" sldId="1332"/>
        </pc:sldMkLst>
        <pc:spChg chg="mod">
          <ac:chgData name="Li Leon" userId="f8fcc1f89827b477" providerId="LiveId" clId="{0F031D96-D052-4C5E-ACD9-95CFD38C8A0E}" dt="2021-08-30T03:15:00.542" v="53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0F031D96-D052-4C5E-ACD9-95CFD38C8A0E}" dt="2021-08-30T03:44:58.448" v="797" actId="20577"/>
          <ac:spMkLst>
            <pc:docMk/>
            <pc:sldMk cId="3645374913" sldId="1332"/>
            <ac:spMk id="3" creationId="{EAAABA6A-C024-416A-B5E6-3DBEBB20A551}"/>
          </ac:spMkLst>
        </pc:spChg>
        <pc:graphicFrameChg chg="add mod modGraphic">
          <ac:chgData name="Li Leon" userId="f8fcc1f89827b477" providerId="LiveId" clId="{0F031D96-D052-4C5E-ACD9-95CFD38C8A0E}" dt="2021-08-30T03:33:49.941" v="313" actId="1036"/>
          <ac:graphicFrameMkLst>
            <pc:docMk/>
            <pc:sldMk cId="3645374913" sldId="1332"/>
            <ac:graphicFrameMk id="4" creationId="{B800822C-B846-46C4-AD45-7E11791BD198}"/>
          </ac:graphicFrameMkLst>
        </pc:graphicFrameChg>
      </pc:sldChg>
      <pc:sldChg chg="modSp mod">
        <pc:chgData name="Li Leon" userId="f8fcc1f89827b477" providerId="LiveId" clId="{0F031D96-D052-4C5E-ACD9-95CFD38C8A0E}" dt="2021-08-30T03:39:56.135" v="670" actId="20577"/>
        <pc:sldMkLst>
          <pc:docMk/>
          <pc:sldMk cId="317809060" sldId="1333"/>
        </pc:sldMkLst>
        <pc:spChg chg="mod">
          <ac:chgData name="Li Leon" userId="f8fcc1f89827b477" providerId="LiveId" clId="{0F031D96-D052-4C5E-ACD9-95CFD38C8A0E}" dt="2021-08-30T03:39:56.135" v="670" actId="20577"/>
          <ac:spMkLst>
            <pc:docMk/>
            <pc:sldMk cId="317809060" sldId="1333"/>
            <ac:spMk id="3" creationId="{04BD1219-DEC2-47BC-956B-5CBC001FC292}"/>
          </ac:spMkLst>
        </pc:spChg>
      </pc:sldChg>
      <pc:sldChg chg="modSp mod">
        <pc:chgData name="Li Leon" userId="f8fcc1f89827b477" providerId="LiveId" clId="{0F031D96-D052-4C5E-ACD9-95CFD38C8A0E}" dt="2021-08-30T03:37:54.150" v="518" actId="20577"/>
        <pc:sldMkLst>
          <pc:docMk/>
          <pc:sldMk cId="2372318904" sldId="1335"/>
        </pc:sldMkLst>
        <pc:spChg chg="mod">
          <ac:chgData name="Li Leon" userId="f8fcc1f89827b477" providerId="LiveId" clId="{0F031D96-D052-4C5E-ACD9-95CFD38C8A0E}" dt="2021-08-30T03:37:54.150" v="518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0F031D96-D052-4C5E-ACD9-95CFD38C8A0E}" dt="2021-08-30T03:38:29.038" v="583" actId="20577"/>
        <pc:sldMkLst>
          <pc:docMk/>
          <pc:sldMk cId="4066243705" sldId="1336"/>
        </pc:sldMkLst>
        <pc:spChg chg="mod">
          <ac:chgData name="Li Leon" userId="f8fcc1f89827b477" providerId="LiveId" clId="{0F031D96-D052-4C5E-ACD9-95CFD38C8A0E}" dt="2021-08-30T03:38:29.038" v="583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0F031D96-D052-4C5E-ACD9-95CFD38C8A0E}" dt="2021-08-30T03:33:26.758" v="302" actId="27636"/>
        <pc:sldMkLst>
          <pc:docMk/>
          <pc:sldMk cId="109282393" sldId="1337"/>
        </pc:sldMkLst>
        <pc:spChg chg="mod">
          <ac:chgData name="Li Leon" userId="f8fcc1f89827b477" providerId="LiveId" clId="{0F031D96-D052-4C5E-ACD9-95CFD38C8A0E}" dt="2021-08-30T03:33:26.758" v="302" actId="27636"/>
          <ac:spMkLst>
            <pc:docMk/>
            <pc:sldMk cId="109282393" sldId="1337"/>
            <ac:spMk id="3" creationId="{1395791F-AEDC-4B4E-B7C6-52BA1A5F84D1}"/>
          </ac:spMkLst>
        </pc:spChg>
      </pc:sldChg>
      <pc:sldChg chg="add">
        <pc:chgData name="Li Leon" userId="f8fcc1f89827b477" providerId="LiveId" clId="{0F031D96-D052-4C5E-ACD9-95CFD38C8A0E}" dt="2021-08-30T03:14:48.503" v="39"/>
        <pc:sldMkLst>
          <pc:docMk/>
          <pc:sldMk cId="348906371" sldId="1340"/>
        </pc:sldMkLst>
      </pc:sldChg>
      <pc:sldChg chg="modSp add mod">
        <pc:chgData name="Li Leon" userId="f8fcc1f89827b477" providerId="LiveId" clId="{0F031D96-D052-4C5E-ACD9-95CFD38C8A0E}" dt="2021-08-30T03:37:07.141" v="504" actId="20577"/>
        <pc:sldMkLst>
          <pc:docMk/>
          <pc:sldMk cId="4044543842" sldId="1341"/>
        </pc:sldMkLst>
        <pc:spChg chg="mod">
          <ac:chgData name="Li Leon" userId="f8fcc1f89827b477" providerId="LiveId" clId="{0F031D96-D052-4C5E-ACD9-95CFD38C8A0E}" dt="2021-08-30T03:34:48.409" v="333" actId="20577"/>
          <ac:spMkLst>
            <pc:docMk/>
            <pc:sldMk cId="4044543842" sldId="1341"/>
            <ac:spMk id="2" creationId="{ACE07F04-9529-4CD1-8B0E-7B59409F5BC7}"/>
          </ac:spMkLst>
        </pc:spChg>
        <pc:spChg chg="mod">
          <ac:chgData name="Li Leon" userId="f8fcc1f89827b477" providerId="LiveId" clId="{0F031D96-D052-4C5E-ACD9-95CFD38C8A0E}" dt="2021-08-30T03:37:07.141" v="504" actId="20577"/>
          <ac:spMkLst>
            <pc:docMk/>
            <pc:sldMk cId="4044543842" sldId="1341"/>
            <ac:spMk id="3" creationId="{BBA86588-2C3E-4963-94CC-A5DEB47E07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0502-8BA8-4CA0-B156-CC1683A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06</a:t>
            </a:r>
            <a:r>
              <a:rPr lang="zh-CN" altLang="en-US" dirty="0"/>
              <a:t>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2D51D-70DE-4445-A34C-4B1F751B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作业之一：写出全连接神经网络的 </a:t>
            </a:r>
            <a:r>
              <a:rPr lang="en-US" altLang="zh-CN" dirty="0"/>
              <a:t>O = XW + b </a:t>
            </a:r>
            <a:r>
              <a:rPr lang="zh-CN" altLang="en-US" dirty="0"/>
              <a:t>和 </a:t>
            </a:r>
            <a:r>
              <a:rPr lang="en-US" altLang="zh-CN" dirty="0"/>
              <a:t>O = X’W’ </a:t>
            </a:r>
            <a:r>
              <a:rPr lang="zh-CN" altLang="en-US" dirty="0"/>
              <a:t>的元素模式，其中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分别是数据矩阵和权值矩阵，</a:t>
            </a:r>
            <a:r>
              <a:rPr lang="en-US" altLang="zh-CN" dirty="0"/>
              <a:t>b</a:t>
            </a:r>
            <a:r>
              <a:rPr lang="zh-CN" altLang="en-US" dirty="0"/>
              <a:t>是偏置项，</a:t>
            </a:r>
            <a:r>
              <a:rPr lang="en-US" altLang="zh-CN" dirty="0"/>
              <a:t>X’W’</a:t>
            </a:r>
            <a:r>
              <a:rPr lang="zh-CN" altLang="en-US" dirty="0"/>
              <a:t>是把偏置项并入后数据矩阵和权值矩阵的，提交照片（不大于</a:t>
            </a:r>
            <a:r>
              <a:rPr lang="en-US" altLang="zh-CN" dirty="0"/>
              <a:t>1M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作业之二：用“函数破拆法”，手动拆解</a:t>
            </a:r>
            <a:r>
              <a:rPr lang="en-US" altLang="zh-CN" dirty="0" err="1"/>
              <a:t>softmax</a:t>
            </a:r>
            <a:r>
              <a:rPr lang="zh-CN" altLang="en-US" dirty="0"/>
              <a:t>函数，仔细理解其计算过程，尤其是</a:t>
            </a:r>
            <a:r>
              <a:rPr lang="en-US" altLang="zh-CN" dirty="0" err="1"/>
              <a:t>keepdim</a:t>
            </a:r>
            <a:r>
              <a:rPr lang="zh-CN" altLang="en-US" dirty="0"/>
              <a:t>的作用，用</a:t>
            </a:r>
            <a:r>
              <a:rPr lang="en-US" altLang="zh-CN" dirty="0" err="1"/>
              <a:t>jupyter</a:t>
            </a:r>
            <a:r>
              <a:rPr lang="zh-CN" altLang="en-US" dirty="0"/>
              <a:t>展示。</a:t>
            </a:r>
            <a:endParaRPr lang="en-US" altLang="zh-CN" dirty="0"/>
          </a:p>
          <a:p>
            <a:r>
              <a:rPr lang="zh-CN" altLang="en-US" dirty="0"/>
              <a:t>作业之三：手写从零开始的</a:t>
            </a:r>
            <a:r>
              <a:rPr lang="en-US" altLang="zh-CN" dirty="0" err="1"/>
              <a:t>softmax</a:t>
            </a:r>
            <a:r>
              <a:rPr lang="zh-CN" altLang="en-US" dirty="0"/>
              <a:t>回归算法，用</a:t>
            </a:r>
            <a:r>
              <a:rPr lang="en-US" altLang="zh-CN" dirty="0" err="1"/>
              <a:t>jupyter</a:t>
            </a:r>
            <a:r>
              <a:rPr lang="zh-CN" altLang="en-US"/>
              <a:t>展示，</a:t>
            </a:r>
            <a:r>
              <a:rPr lang="zh-CN" altLang="en-US" dirty="0"/>
              <a:t>关注的要点包括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、单值回归和</a:t>
            </a:r>
            <a:r>
              <a:rPr lang="en-US" altLang="zh-CN" dirty="0"/>
              <a:t>one-hot</a:t>
            </a:r>
            <a:r>
              <a:rPr lang="zh-CN" altLang="en-US" dirty="0"/>
              <a:t>的优劣比较。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 err="1"/>
              <a:t>softmax</a:t>
            </a:r>
            <a:r>
              <a:rPr lang="zh-CN" altLang="en-US" dirty="0"/>
              <a:t>的考虑。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、对比交叉熵和</a:t>
            </a:r>
            <a:r>
              <a:rPr lang="en-US" altLang="zh-CN" dirty="0"/>
              <a:t>MSE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gather</a:t>
            </a:r>
            <a:r>
              <a:rPr lang="zh-CN" altLang="en-US" dirty="0"/>
              <a:t>方法的作用。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57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155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Kaiti SC Bold</vt:lpstr>
      <vt:lpstr>等线</vt:lpstr>
      <vt:lpstr>等线 Light</vt:lpstr>
      <vt:lpstr>微软雅黑</vt:lpstr>
      <vt:lpstr>Arial</vt:lpstr>
      <vt:lpstr>Office 主题​​</vt:lpstr>
      <vt:lpstr>第06次作业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39</cp:revision>
  <dcterms:created xsi:type="dcterms:W3CDTF">2020-09-14T03:01:17Z</dcterms:created>
  <dcterms:modified xsi:type="dcterms:W3CDTF">2022-04-04T13:44:05Z</dcterms:modified>
</cp:coreProperties>
</file>