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97" r:id="rId2"/>
    <p:sldId id="496" r:id="rId3"/>
    <p:sldId id="495" r:id="rId4"/>
    <p:sldId id="498" r:id="rId5"/>
    <p:sldId id="499" r:id="rId6"/>
    <p:sldId id="500" r:id="rId7"/>
    <p:sldId id="5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BB0AC-F006-4423-8039-35B9DEB2512A}" v="357" dt="2021-03-16T08:18:39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5790" autoAdjust="0"/>
  </p:normalViewPr>
  <p:slideViewPr>
    <p:cSldViewPr snapToGrid="0">
      <p:cViewPr varScale="1">
        <p:scale>
          <a:sx n="114" d="100"/>
          <a:sy n="114" d="100"/>
        </p:scale>
        <p:origin x="442" y="8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eon Li" userId="f8fcc1f89827b477" providerId="LiveId" clId="{F1B46558-55D6-4B0A-8795-4F83CD8BDE29}"/>
    <pc:docChg chg="undo custSel addSld delSld modSld sldOrd">
      <pc:chgData name="Leon Li" userId="f8fcc1f89827b477" providerId="LiveId" clId="{F1B46558-55D6-4B0A-8795-4F83CD8BDE29}" dt="2020-11-19T09:24:49.698" v="3133" actId="20577"/>
      <pc:docMkLst>
        <pc:docMk/>
      </pc:docMkLst>
      <pc:sldChg chg="modSp mod">
        <pc:chgData name="Leon Li" userId="f8fcc1f89827b477" providerId="LiveId" clId="{F1B46558-55D6-4B0A-8795-4F83CD8BDE29}" dt="2020-11-16T00:26:34.191" v="23"/>
        <pc:sldMkLst>
          <pc:docMk/>
          <pc:sldMk cId="1181603159" sldId="260"/>
        </pc:sldMkLst>
        <pc:spChg chg="mod">
          <ac:chgData name="Leon Li" userId="f8fcc1f89827b477" providerId="LiveId" clId="{F1B46558-55D6-4B0A-8795-4F83CD8BDE29}" dt="2020-11-16T00:26:34.191" v="23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F1B46558-55D6-4B0A-8795-4F83CD8BDE29}" dt="2020-11-16T09:04:31.617" v="1623" actId="27636"/>
        <pc:sldMkLst>
          <pc:docMk/>
          <pc:sldMk cId="3841433525" sldId="288"/>
        </pc:sldMkLst>
        <pc:spChg chg="mod">
          <ac:chgData name="Leon Li" userId="f8fcc1f89827b477" providerId="LiveId" clId="{F1B46558-55D6-4B0A-8795-4F83CD8BDE29}" dt="2020-11-16T09:04:31.617" v="1623" actId="27636"/>
          <ac:spMkLst>
            <pc:docMk/>
            <pc:sldMk cId="3841433525" sldId="288"/>
            <ac:spMk id="3" creationId="{D2CB7847-B73B-414A-9078-FEF0D424AC6F}"/>
          </ac:spMkLst>
        </pc:spChg>
      </pc:sldChg>
      <pc:sldChg chg="delSp modSp mod">
        <pc:chgData name="Leon Li" userId="f8fcc1f89827b477" providerId="LiveId" clId="{F1B46558-55D6-4B0A-8795-4F83CD8BDE29}" dt="2020-11-19T03:17:46.350" v="2340"/>
        <pc:sldMkLst>
          <pc:docMk/>
          <pc:sldMk cId="1958445366" sldId="290"/>
        </pc:sldMkLst>
        <pc:spChg chg="mod">
          <ac:chgData name="Leon Li" userId="f8fcc1f89827b477" providerId="LiveId" clId="{F1B46558-55D6-4B0A-8795-4F83CD8BDE29}" dt="2020-11-16T00:27:01.522" v="37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F1B46558-55D6-4B0A-8795-4F83CD8BDE29}" dt="2020-11-19T03:17:46.350" v="2340"/>
          <ac:spMkLst>
            <pc:docMk/>
            <pc:sldMk cId="1958445366" sldId="290"/>
            <ac:spMk id="3" creationId="{D2CB7847-B73B-414A-9078-FEF0D424AC6F}"/>
          </ac:spMkLst>
        </pc:spChg>
        <pc:picChg chg="del">
          <ac:chgData name="Leon Li" userId="f8fcc1f89827b477" providerId="LiveId" clId="{F1B46558-55D6-4B0A-8795-4F83CD8BDE29}" dt="2020-11-16T08:20:46.707" v="249" actId="478"/>
          <ac:picMkLst>
            <pc:docMk/>
            <pc:sldMk cId="1958445366" sldId="290"/>
            <ac:picMk id="5" creationId="{85192F70-C2F4-4855-982E-41E3BCDA6FF8}"/>
          </ac:picMkLst>
        </pc:picChg>
        <pc:picChg chg="del">
          <ac:chgData name="Leon Li" userId="f8fcc1f89827b477" providerId="LiveId" clId="{F1B46558-55D6-4B0A-8795-4F83CD8BDE29}" dt="2020-11-16T08:20:45.096" v="248" actId="478"/>
          <ac:picMkLst>
            <pc:docMk/>
            <pc:sldMk cId="1958445366" sldId="290"/>
            <ac:picMk id="3074" creationId="{06EAC233-3051-4228-90F9-1921BED1515B}"/>
          </ac:picMkLst>
        </pc:picChg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599777671" sldId="360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603805430" sldId="361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612341391" sldId="362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4162093236" sldId="363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1356028308" sldId="364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522581273" sldId="365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233422112" sldId="366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4218855091" sldId="367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589398041" sldId="368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861989467" sldId="369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340236340" sldId="370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107873350" sldId="371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71261086" sldId="372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623799710" sldId="373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494922711" sldId="374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284708784" sldId="375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165591205" sldId="376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615519628" sldId="377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2298569924" sldId="378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1185187076" sldId="379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1651612779" sldId="380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091755246" sldId="381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1771829147" sldId="382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848843605" sldId="383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1588806337" sldId="384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055096625" sldId="385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1088194576" sldId="386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630487031" sldId="387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110230790" sldId="389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989250878" sldId="390"/>
        </pc:sldMkLst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417874319" sldId="391"/>
        </pc:sldMkLst>
      </pc:sldChg>
      <pc:sldChg chg="addSp delSp modSp mod ord modNotesTx">
        <pc:chgData name="Leon Li" userId="f8fcc1f89827b477" providerId="LiveId" clId="{F1B46558-55D6-4B0A-8795-4F83CD8BDE29}" dt="2020-11-19T08:49:06.740" v="2342"/>
        <pc:sldMkLst>
          <pc:docMk/>
          <pc:sldMk cId="3411288646" sldId="392"/>
        </pc:sldMkLst>
        <pc:spChg chg="mod">
          <ac:chgData name="Leon Li" userId="f8fcc1f89827b477" providerId="LiveId" clId="{F1B46558-55D6-4B0A-8795-4F83CD8BDE29}" dt="2020-11-16T08:13:59.163" v="76"/>
          <ac:spMkLst>
            <pc:docMk/>
            <pc:sldMk cId="3411288646" sldId="392"/>
            <ac:spMk id="2" creationId="{44A5F959-2A9F-4343-AEAD-85E6E9C985EC}"/>
          </ac:spMkLst>
        </pc:spChg>
        <pc:spChg chg="mod">
          <ac:chgData name="Leon Li" userId="f8fcc1f89827b477" providerId="LiveId" clId="{F1B46558-55D6-4B0A-8795-4F83CD8BDE29}" dt="2020-11-16T08:16:14.194" v="158"/>
          <ac:spMkLst>
            <pc:docMk/>
            <pc:sldMk cId="3411288646" sldId="392"/>
            <ac:spMk id="3" creationId="{1EB01EE6-0206-42B2-86E6-A9D3F4AC6178}"/>
          </ac:spMkLst>
        </pc:spChg>
        <pc:picChg chg="del">
          <ac:chgData name="Leon Li" userId="f8fcc1f89827b477" providerId="LiveId" clId="{F1B46558-55D6-4B0A-8795-4F83CD8BDE29}" dt="2020-11-16T08:14:26.754" v="77" actId="478"/>
          <ac:picMkLst>
            <pc:docMk/>
            <pc:sldMk cId="3411288646" sldId="392"/>
            <ac:picMk id="4" creationId="{369F10F6-ED36-4C3C-A994-D20E5CDECDED}"/>
          </ac:picMkLst>
        </pc:picChg>
        <pc:picChg chg="add mod">
          <ac:chgData name="Leon Li" userId="f8fcc1f89827b477" providerId="LiveId" clId="{F1B46558-55D6-4B0A-8795-4F83CD8BDE29}" dt="2020-11-16T08:15:08.953" v="89" actId="1037"/>
          <ac:picMkLst>
            <pc:docMk/>
            <pc:sldMk cId="3411288646" sldId="392"/>
            <ac:picMk id="6" creationId="{105197F7-FEC3-4DCA-8718-8FEC08540229}"/>
          </ac:picMkLst>
        </pc:picChg>
        <pc:picChg chg="add mod">
          <ac:chgData name="Leon Li" userId="f8fcc1f89827b477" providerId="LiveId" clId="{F1B46558-55D6-4B0A-8795-4F83CD8BDE29}" dt="2020-11-16T08:15:02.926" v="84" actId="14100"/>
          <ac:picMkLst>
            <pc:docMk/>
            <pc:sldMk cId="3411288646" sldId="392"/>
            <ac:picMk id="8" creationId="{D8C8D4E1-1D90-4E37-9047-98D201A1F582}"/>
          </ac:picMkLst>
        </pc:picChg>
      </pc:sldChg>
      <pc:sldChg chg="modSp mod modNotesTx">
        <pc:chgData name="Leon Li" userId="f8fcc1f89827b477" providerId="LiveId" clId="{F1B46558-55D6-4B0A-8795-4F83CD8BDE29}" dt="2020-11-19T02:57:46.917" v="1975" actId="6549"/>
        <pc:sldMkLst>
          <pc:docMk/>
          <pc:sldMk cId="3938648066" sldId="393"/>
        </pc:sldMkLst>
        <pc:spChg chg="mod">
          <ac:chgData name="Leon Li" userId="f8fcc1f89827b477" providerId="LiveId" clId="{F1B46558-55D6-4B0A-8795-4F83CD8BDE29}" dt="2020-11-19T02:56:19.003" v="1972" actId="20577"/>
          <ac:spMkLst>
            <pc:docMk/>
            <pc:sldMk cId="3938648066" sldId="393"/>
            <ac:spMk id="2" creationId="{C6B4E2C7-D88C-4582-BCF7-1B04007307BC}"/>
          </ac:spMkLst>
        </pc:spChg>
        <pc:spChg chg="mod">
          <ac:chgData name="Leon Li" userId="f8fcc1f89827b477" providerId="LiveId" clId="{F1B46558-55D6-4B0A-8795-4F83CD8BDE29}" dt="2020-11-19T02:55:29.964" v="1967" actId="27636"/>
          <ac:spMkLst>
            <pc:docMk/>
            <pc:sldMk cId="3938648066" sldId="393"/>
            <ac:spMk id="3" creationId="{0D6FBB97-5CEB-4CD2-8FCA-9CB235984BC8}"/>
          </ac:spMkLst>
        </pc:spChg>
      </pc:sldChg>
      <pc:sldChg chg="addSp modSp new mod">
        <pc:chgData name="Leon Li" userId="f8fcc1f89827b477" providerId="LiveId" clId="{F1B46558-55D6-4B0A-8795-4F83CD8BDE29}" dt="2020-11-16T08:31:09.919" v="1202" actId="20577"/>
        <pc:sldMkLst>
          <pc:docMk/>
          <pc:sldMk cId="1501472604" sldId="394"/>
        </pc:sldMkLst>
        <pc:spChg chg="mod">
          <ac:chgData name="Leon Li" userId="f8fcc1f89827b477" providerId="LiveId" clId="{F1B46558-55D6-4B0A-8795-4F83CD8BDE29}" dt="2020-11-16T08:30:33.608" v="1191"/>
          <ac:spMkLst>
            <pc:docMk/>
            <pc:sldMk cId="1501472604" sldId="394"/>
            <ac:spMk id="2" creationId="{302427C6-7796-462F-8141-7C5B77BB5A09}"/>
          </ac:spMkLst>
        </pc:spChg>
        <pc:spChg chg="mod">
          <ac:chgData name="Leon Li" userId="f8fcc1f89827b477" providerId="LiveId" clId="{F1B46558-55D6-4B0A-8795-4F83CD8BDE29}" dt="2020-11-16T08:31:09.919" v="1202" actId="20577"/>
          <ac:spMkLst>
            <pc:docMk/>
            <pc:sldMk cId="1501472604" sldId="394"/>
            <ac:spMk id="3" creationId="{8E6B6325-0D65-4233-9CBA-9E67508A111A}"/>
          </ac:spMkLst>
        </pc:spChg>
        <pc:picChg chg="add">
          <ac:chgData name="Leon Li" userId="f8fcc1f89827b477" providerId="LiveId" clId="{F1B46558-55D6-4B0A-8795-4F83CD8BDE29}" dt="2020-11-16T08:31:04.392" v="1198" actId="22"/>
          <ac:picMkLst>
            <pc:docMk/>
            <pc:sldMk cId="1501472604" sldId="394"/>
            <ac:picMk id="5" creationId="{779D39DE-EFE5-4E35-8DFC-800194E253C4}"/>
          </ac:picMkLst>
        </pc:picChg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531433303" sldId="394"/>
        </pc:sldMkLst>
      </pc:sldChg>
      <pc:sldChg chg="modSp new mod">
        <pc:chgData name="Leon Li" userId="f8fcc1f89827b477" providerId="LiveId" clId="{F1B46558-55D6-4B0A-8795-4F83CD8BDE29}" dt="2020-11-16T08:32:49.131" v="1206" actId="27636"/>
        <pc:sldMkLst>
          <pc:docMk/>
          <pc:sldMk cId="2247663736" sldId="395"/>
        </pc:sldMkLst>
        <pc:spChg chg="mod">
          <ac:chgData name="Leon Li" userId="f8fcc1f89827b477" providerId="LiveId" clId="{F1B46558-55D6-4B0A-8795-4F83CD8BDE29}" dt="2020-11-16T08:32:40.807" v="1204"/>
          <ac:spMkLst>
            <pc:docMk/>
            <pc:sldMk cId="2247663736" sldId="395"/>
            <ac:spMk id="2" creationId="{B89ECD3A-7E71-4886-9719-154BC49A09D2}"/>
          </ac:spMkLst>
        </pc:spChg>
        <pc:spChg chg="mod">
          <ac:chgData name="Leon Li" userId="f8fcc1f89827b477" providerId="LiveId" clId="{F1B46558-55D6-4B0A-8795-4F83CD8BDE29}" dt="2020-11-16T08:32:49.131" v="1206" actId="27636"/>
          <ac:spMkLst>
            <pc:docMk/>
            <pc:sldMk cId="2247663736" sldId="395"/>
            <ac:spMk id="3" creationId="{E14388DC-1835-4715-B69A-8D58B95E92E0}"/>
          </ac:spMkLst>
        </pc:spChg>
      </pc:sldChg>
      <pc:sldChg chg="del">
        <pc:chgData name="Leon Li" userId="f8fcc1f89827b477" providerId="LiveId" clId="{F1B46558-55D6-4B0A-8795-4F83CD8BDE29}" dt="2020-11-16T00:26:54.041" v="31" actId="47"/>
        <pc:sldMkLst>
          <pc:docMk/>
          <pc:sldMk cId="3422615093" sldId="395"/>
        </pc:sldMkLst>
      </pc:sldChg>
      <pc:sldChg chg="addSp delSp modSp add mod">
        <pc:chgData name="Leon Li" userId="f8fcc1f89827b477" providerId="LiveId" clId="{F1B46558-55D6-4B0A-8795-4F83CD8BDE29}" dt="2020-11-16T08:33:43.503" v="1216" actId="1076"/>
        <pc:sldMkLst>
          <pc:docMk/>
          <pc:sldMk cId="1843369761" sldId="396"/>
        </pc:sldMkLst>
        <pc:spChg chg="del mod">
          <ac:chgData name="Leon Li" userId="f8fcc1f89827b477" providerId="LiveId" clId="{F1B46558-55D6-4B0A-8795-4F83CD8BDE29}" dt="2020-11-16T08:33:09.766" v="1210" actId="22"/>
          <ac:spMkLst>
            <pc:docMk/>
            <pc:sldMk cId="1843369761" sldId="396"/>
            <ac:spMk id="3" creationId="{E14388DC-1835-4715-B69A-8D58B95E92E0}"/>
          </ac:spMkLst>
        </pc:spChg>
        <pc:picChg chg="add mod">
          <ac:chgData name="Leon Li" userId="f8fcc1f89827b477" providerId="LiveId" clId="{F1B46558-55D6-4B0A-8795-4F83CD8BDE29}" dt="2020-11-16T08:33:28.239" v="1214" actId="14100"/>
          <ac:picMkLst>
            <pc:docMk/>
            <pc:sldMk cId="1843369761" sldId="396"/>
            <ac:picMk id="5" creationId="{60ADD64E-0586-4EEA-BAC3-E3B9067B1E3E}"/>
          </ac:picMkLst>
        </pc:picChg>
        <pc:picChg chg="add mod">
          <ac:chgData name="Leon Li" userId="f8fcc1f89827b477" providerId="LiveId" clId="{F1B46558-55D6-4B0A-8795-4F83CD8BDE29}" dt="2020-11-16T08:33:43.503" v="1216" actId="1076"/>
          <ac:picMkLst>
            <pc:docMk/>
            <pc:sldMk cId="1843369761" sldId="396"/>
            <ac:picMk id="7" creationId="{57297DA2-61E1-4E95-9A66-281108FF9F3D}"/>
          </ac:picMkLst>
        </pc:picChg>
      </pc:sldChg>
      <pc:sldChg chg="addSp modSp new mod modNotesTx">
        <pc:chgData name="Leon Li" userId="f8fcc1f89827b477" providerId="LiveId" clId="{F1B46558-55D6-4B0A-8795-4F83CD8BDE29}" dt="2020-11-19T03:04:41.334" v="2064" actId="20577"/>
        <pc:sldMkLst>
          <pc:docMk/>
          <pc:sldMk cId="3366533802" sldId="397"/>
        </pc:sldMkLst>
        <pc:spChg chg="mod">
          <ac:chgData name="Leon Li" userId="f8fcc1f89827b477" providerId="LiveId" clId="{F1B46558-55D6-4B0A-8795-4F83CD8BDE29}" dt="2020-11-16T08:34:19.604" v="1218"/>
          <ac:spMkLst>
            <pc:docMk/>
            <pc:sldMk cId="3366533802" sldId="397"/>
            <ac:spMk id="2" creationId="{DC640279-8B53-4367-99A2-E52ACCA0B598}"/>
          </ac:spMkLst>
        </pc:spChg>
        <pc:spChg chg="mod">
          <ac:chgData name="Leon Li" userId="f8fcc1f89827b477" providerId="LiveId" clId="{F1B46558-55D6-4B0A-8795-4F83CD8BDE29}" dt="2020-11-18T08:00:33.878" v="1858"/>
          <ac:spMkLst>
            <pc:docMk/>
            <pc:sldMk cId="3366533802" sldId="397"/>
            <ac:spMk id="3" creationId="{A3628EEB-F3FF-4F4D-8936-909EA4450B5D}"/>
          </ac:spMkLst>
        </pc:spChg>
        <pc:picChg chg="add mod">
          <ac:chgData name="Leon Li" userId="f8fcc1f89827b477" providerId="LiveId" clId="{F1B46558-55D6-4B0A-8795-4F83CD8BDE29}" dt="2020-11-16T08:34:48.156" v="1229" actId="1036"/>
          <ac:picMkLst>
            <pc:docMk/>
            <pc:sldMk cId="3366533802" sldId="397"/>
            <ac:picMk id="5" creationId="{78234711-7E82-4DAE-A0A6-2033E7C6336F}"/>
          </ac:picMkLst>
        </pc:picChg>
      </pc:sldChg>
      <pc:sldChg chg="addSp modSp new mod">
        <pc:chgData name="Leon Li" userId="f8fcc1f89827b477" providerId="LiveId" clId="{F1B46558-55D6-4B0A-8795-4F83CD8BDE29}" dt="2020-11-16T08:37:17.796" v="1276" actId="1076"/>
        <pc:sldMkLst>
          <pc:docMk/>
          <pc:sldMk cId="2472205033" sldId="398"/>
        </pc:sldMkLst>
        <pc:spChg chg="mod">
          <ac:chgData name="Leon Li" userId="f8fcc1f89827b477" providerId="LiveId" clId="{F1B46558-55D6-4B0A-8795-4F83CD8BDE29}" dt="2020-11-16T08:36:22.012" v="1231"/>
          <ac:spMkLst>
            <pc:docMk/>
            <pc:sldMk cId="2472205033" sldId="398"/>
            <ac:spMk id="2" creationId="{D02E9A9A-DC0D-42A0-A471-E4393C22077F}"/>
          </ac:spMkLst>
        </pc:spChg>
        <pc:spChg chg="mod">
          <ac:chgData name="Leon Li" userId="f8fcc1f89827b477" providerId="LiveId" clId="{F1B46558-55D6-4B0A-8795-4F83CD8BDE29}" dt="2020-11-16T08:37:14.194" v="1275"/>
          <ac:spMkLst>
            <pc:docMk/>
            <pc:sldMk cId="2472205033" sldId="398"/>
            <ac:spMk id="3" creationId="{FE8B45AA-1AC3-46F8-9903-48E974241740}"/>
          </ac:spMkLst>
        </pc:spChg>
        <pc:picChg chg="add mod">
          <ac:chgData name="Leon Li" userId="f8fcc1f89827b477" providerId="LiveId" clId="{F1B46558-55D6-4B0A-8795-4F83CD8BDE29}" dt="2020-11-16T08:37:17.796" v="1276" actId="1076"/>
          <ac:picMkLst>
            <pc:docMk/>
            <pc:sldMk cId="2472205033" sldId="398"/>
            <ac:picMk id="5" creationId="{E645A90D-C9EB-431F-BA6F-6660939F0646}"/>
          </ac:picMkLst>
        </pc:picChg>
        <pc:picChg chg="add">
          <ac:chgData name="Leon Li" userId="f8fcc1f89827b477" providerId="LiveId" clId="{F1B46558-55D6-4B0A-8795-4F83CD8BDE29}" dt="2020-11-16T08:36:40.471" v="1234" actId="22"/>
          <ac:picMkLst>
            <pc:docMk/>
            <pc:sldMk cId="2472205033" sldId="398"/>
            <ac:picMk id="7" creationId="{E6C7BC32-4092-4E72-9BB8-D817B5396D28}"/>
          </ac:picMkLst>
        </pc:picChg>
        <pc:picChg chg="add mod">
          <ac:chgData name="Leon Li" userId="f8fcc1f89827b477" providerId="LiveId" clId="{F1B46558-55D6-4B0A-8795-4F83CD8BDE29}" dt="2020-11-16T08:36:50.578" v="1236" actId="1076"/>
          <ac:picMkLst>
            <pc:docMk/>
            <pc:sldMk cId="2472205033" sldId="398"/>
            <ac:picMk id="9" creationId="{87808A2F-C568-480A-AB26-51A377696CC7}"/>
          </ac:picMkLst>
        </pc:picChg>
      </pc:sldChg>
      <pc:sldChg chg="addSp modSp new mod modNotesTx">
        <pc:chgData name="Leon Li" userId="f8fcc1f89827b477" providerId="LiveId" clId="{F1B46558-55D6-4B0A-8795-4F83CD8BDE29}" dt="2020-11-19T09:12:31.921" v="2848" actId="20577"/>
        <pc:sldMkLst>
          <pc:docMk/>
          <pc:sldMk cId="4131512271" sldId="399"/>
        </pc:sldMkLst>
        <pc:spChg chg="mod">
          <ac:chgData name="Leon Li" userId="f8fcc1f89827b477" providerId="LiveId" clId="{F1B46558-55D6-4B0A-8795-4F83CD8BDE29}" dt="2020-11-16T08:37:43.186" v="1278"/>
          <ac:spMkLst>
            <pc:docMk/>
            <pc:sldMk cId="4131512271" sldId="399"/>
            <ac:spMk id="2" creationId="{ADEDBC50-BE2E-4A9A-9CED-425134CF2D5D}"/>
          </ac:spMkLst>
        </pc:spChg>
        <pc:spChg chg="mod">
          <ac:chgData name="Leon Li" userId="f8fcc1f89827b477" providerId="LiveId" clId="{F1B46558-55D6-4B0A-8795-4F83CD8BDE29}" dt="2020-11-16T08:38:26.956" v="1284" actId="108"/>
          <ac:spMkLst>
            <pc:docMk/>
            <pc:sldMk cId="4131512271" sldId="399"/>
            <ac:spMk id="3" creationId="{6CBCF0EB-F4F0-446E-B50E-24D8AE635198}"/>
          </ac:spMkLst>
        </pc:spChg>
        <pc:picChg chg="add mod">
          <ac:chgData name="Leon Li" userId="f8fcc1f89827b477" providerId="LiveId" clId="{F1B46558-55D6-4B0A-8795-4F83CD8BDE29}" dt="2020-11-16T08:38:47.122" v="1288" actId="1076"/>
          <ac:picMkLst>
            <pc:docMk/>
            <pc:sldMk cId="4131512271" sldId="399"/>
            <ac:picMk id="5" creationId="{62BAEA3E-5438-4009-BB2C-AF96D6778C4C}"/>
          </ac:picMkLst>
        </pc:picChg>
      </pc:sldChg>
      <pc:sldChg chg="modSp add del mod">
        <pc:chgData name="Leon Li" userId="f8fcc1f89827b477" providerId="LiveId" clId="{F1B46558-55D6-4B0A-8795-4F83CD8BDE29}" dt="2020-11-16T08:43:03.848" v="1418" actId="47"/>
        <pc:sldMkLst>
          <pc:docMk/>
          <pc:sldMk cId="2645944641" sldId="400"/>
        </pc:sldMkLst>
        <pc:spChg chg="mod">
          <ac:chgData name="Leon Li" userId="f8fcc1f89827b477" providerId="LiveId" clId="{F1B46558-55D6-4B0A-8795-4F83CD8BDE29}" dt="2020-11-16T08:40:27.234" v="1312" actId="6549"/>
          <ac:spMkLst>
            <pc:docMk/>
            <pc:sldMk cId="2645944641" sldId="400"/>
            <ac:spMk id="3" creationId="{D2CB7847-B73B-414A-9078-FEF0D424AC6F}"/>
          </ac:spMkLst>
        </pc:spChg>
      </pc:sldChg>
      <pc:sldChg chg="addSp delSp modSp new mod">
        <pc:chgData name="Leon Li" userId="f8fcc1f89827b477" providerId="LiveId" clId="{F1B46558-55D6-4B0A-8795-4F83CD8BDE29}" dt="2020-11-16T08:43:44.514" v="1442"/>
        <pc:sldMkLst>
          <pc:docMk/>
          <pc:sldMk cId="832182271" sldId="401"/>
        </pc:sldMkLst>
        <pc:spChg chg="mod">
          <ac:chgData name="Leon Li" userId="f8fcc1f89827b477" providerId="LiveId" clId="{F1B46558-55D6-4B0A-8795-4F83CD8BDE29}" dt="2020-11-16T08:43:44.514" v="1442"/>
          <ac:spMkLst>
            <pc:docMk/>
            <pc:sldMk cId="832182271" sldId="401"/>
            <ac:spMk id="2" creationId="{BA5E74F1-A1B0-41BE-8D61-2A3443AF4F74}"/>
          </ac:spMkLst>
        </pc:spChg>
        <pc:spChg chg="del">
          <ac:chgData name="Leon Li" userId="f8fcc1f89827b477" providerId="LiveId" clId="{F1B46558-55D6-4B0A-8795-4F83CD8BDE29}" dt="2020-11-16T08:43:27.434" v="1420"/>
          <ac:spMkLst>
            <pc:docMk/>
            <pc:sldMk cId="832182271" sldId="401"/>
            <ac:spMk id="3" creationId="{12B76295-CF5C-4A0D-B5DD-39CF97E1C51F}"/>
          </ac:spMkLst>
        </pc:spChg>
        <pc:picChg chg="add mod">
          <ac:chgData name="Leon Li" userId="f8fcc1f89827b477" providerId="LiveId" clId="{F1B46558-55D6-4B0A-8795-4F83CD8BDE29}" dt="2020-11-16T08:43:33.637" v="1422" actId="14100"/>
          <ac:picMkLst>
            <pc:docMk/>
            <pc:sldMk cId="832182271" sldId="401"/>
            <ac:picMk id="4" creationId="{AF4CA7E2-D8E6-46FA-88FF-5CC21A2A5283}"/>
          </ac:picMkLst>
        </pc:picChg>
      </pc:sldChg>
      <pc:sldChg chg="modSp add del mod">
        <pc:chgData name="Leon Li" userId="f8fcc1f89827b477" providerId="LiveId" clId="{F1B46558-55D6-4B0A-8795-4F83CD8BDE29}" dt="2020-11-16T09:04:45.098" v="1625" actId="47"/>
        <pc:sldMkLst>
          <pc:docMk/>
          <pc:sldMk cId="2459614595" sldId="402"/>
        </pc:sldMkLst>
        <pc:spChg chg="mod">
          <ac:chgData name="Leon Li" userId="f8fcc1f89827b477" providerId="LiveId" clId="{F1B46558-55D6-4B0A-8795-4F83CD8BDE29}" dt="2020-11-16T08:59:45.241" v="1584" actId="113"/>
          <ac:spMkLst>
            <pc:docMk/>
            <pc:sldMk cId="2459614595" sldId="402"/>
            <ac:spMk id="3" creationId="{D2CB7847-B73B-414A-9078-FEF0D424AC6F}"/>
          </ac:spMkLst>
        </pc:spChg>
      </pc:sldChg>
      <pc:sldChg chg="addSp modSp new mod modNotesTx">
        <pc:chgData name="Leon Li" userId="f8fcc1f89827b477" providerId="LiveId" clId="{F1B46558-55D6-4B0A-8795-4F83CD8BDE29}" dt="2020-11-19T03:06:04.421" v="2092" actId="20577"/>
        <pc:sldMkLst>
          <pc:docMk/>
          <pc:sldMk cId="2603669249" sldId="403"/>
        </pc:sldMkLst>
        <pc:spChg chg="mod">
          <ac:chgData name="Leon Li" userId="f8fcc1f89827b477" providerId="LiveId" clId="{F1B46558-55D6-4B0A-8795-4F83CD8BDE29}" dt="2020-11-16T08:44:07.906" v="1444"/>
          <ac:spMkLst>
            <pc:docMk/>
            <pc:sldMk cId="2603669249" sldId="403"/>
            <ac:spMk id="2" creationId="{F5530179-D4DC-4025-AE82-01209327CC2B}"/>
          </ac:spMkLst>
        </pc:spChg>
        <pc:spChg chg="mod">
          <ac:chgData name="Leon Li" userId="f8fcc1f89827b477" providerId="LiveId" clId="{F1B46558-55D6-4B0A-8795-4F83CD8BDE29}" dt="2020-11-16T08:45:55.585" v="1452" actId="404"/>
          <ac:spMkLst>
            <pc:docMk/>
            <pc:sldMk cId="2603669249" sldId="403"/>
            <ac:spMk id="3" creationId="{9503D7CB-C224-4AC9-9B06-D0CEF4C403C8}"/>
          </ac:spMkLst>
        </pc:spChg>
        <pc:picChg chg="add mod">
          <ac:chgData name="Leon Li" userId="f8fcc1f89827b477" providerId="LiveId" clId="{F1B46558-55D6-4B0A-8795-4F83CD8BDE29}" dt="2020-11-16T08:47:21.783" v="1463" actId="1038"/>
          <ac:picMkLst>
            <pc:docMk/>
            <pc:sldMk cId="2603669249" sldId="403"/>
            <ac:picMk id="5" creationId="{B23A12F3-F182-4D76-978D-86DFE64E844E}"/>
          </ac:picMkLst>
        </pc:picChg>
        <pc:picChg chg="add mod">
          <ac:chgData name="Leon Li" userId="f8fcc1f89827b477" providerId="LiveId" clId="{F1B46558-55D6-4B0A-8795-4F83CD8BDE29}" dt="2020-11-16T08:47:08.523" v="1457" actId="1076"/>
          <ac:picMkLst>
            <pc:docMk/>
            <pc:sldMk cId="2603669249" sldId="403"/>
            <ac:picMk id="1026" creationId="{89C03331-89B5-4FAD-A287-4D9274EE730B}"/>
          </ac:picMkLst>
        </pc:picChg>
      </pc:sldChg>
      <pc:sldChg chg="addSp modSp new mod">
        <pc:chgData name="Leon Li" userId="f8fcc1f89827b477" providerId="LiveId" clId="{F1B46558-55D6-4B0A-8795-4F83CD8BDE29}" dt="2020-11-16T08:48:34" v="1471" actId="1076"/>
        <pc:sldMkLst>
          <pc:docMk/>
          <pc:sldMk cId="3720536714" sldId="404"/>
        </pc:sldMkLst>
        <pc:spChg chg="mod">
          <ac:chgData name="Leon Li" userId="f8fcc1f89827b477" providerId="LiveId" clId="{F1B46558-55D6-4B0A-8795-4F83CD8BDE29}" dt="2020-11-16T08:47:46.520" v="1465"/>
          <ac:spMkLst>
            <pc:docMk/>
            <pc:sldMk cId="3720536714" sldId="404"/>
            <ac:spMk id="2" creationId="{B7F65ECA-E820-4D89-9519-E8B4D16A5EC5}"/>
          </ac:spMkLst>
        </pc:spChg>
        <pc:spChg chg="mod">
          <ac:chgData name="Leon Li" userId="f8fcc1f89827b477" providerId="LiveId" clId="{F1B46558-55D6-4B0A-8795-4F83CD8BDE29}" dt="2020-11-16T08:48:29.146" v="1470" actId="404"/>
          <ac:spMkLst>
            <pc:docMk/>
            <pc:sldMk cId="3720536714" sldId="404"/>
            <ac:spMk id="3" creationId="{530C5B0F-F1E9-4A18-8811-F41FD393B920}"/>
          </ac:spMkLst>
        </pc:spChg>
        <pc:picChg chg="add mod">
          <ac:chgData name="Leon Li" userId="f8fcc1f89827b477" providerId="LiveId" clId="{F1B46558-55D6-4B0A-8795-4F83CD8BDE29}" dt="2020-11-16T08:48:34" v="1471" actId="1076"/>
          <ac:picMkLst>
            <pc:docMk/>
            <pc:sldMk cId="3720536714" sldId="404"/>
            <ac:picMk id="5" creationId="{2A2CA559-ED43-4D7A-986A-2BCBD52C255C}"/>
          </ac:picMkLst>
        </pc:picChg>
      </pc:sldChg>
      <pc:sldChg chg="addSp modSp new mod modNotesTx">
        <pc:chgData name="Leon Li" userId="f8fcc1f89827b477" providerId="LiveId" clId="{F1B46558-55D6-4B0A-8795-4F83CD8BDE29}" dt="2020-11-19T09:14:35.847" v="2908" actId="20577"/>
        <pc:sldMkLst>
          <pc:docMk/>
          <pc:sldMk cId="2393064128" sldId="405"/>
        </pc:sldMkLst>
        <pc:spChg chg="mod">
          <ac:chgData name="Leon Li" userId="f8fcc1f89827b477" providerId="LiveId" clId="{F1B46558-55D6-4B0A-8795-4F83CD8BDE29}" dt="2020-11-16T08:48:53.446" v="1473"/>
          <ac:spMkLst>
            <pc:docMk/>
            <pc:sldMk cId="2393064128" sldId="405"/>
            <ac:spMk id="2" creationId="{2CD3654E-AD37-4A27-A9BC-B8CE25FBA2BA}"/>
          </ac:spMkLst>
        </pc:spChg>
        <pc:spChg chg="mod">
          <ac:chgData name="Leon Li" userId="f8fcc1f89827b477" providerId="LiveId" clId="{F1B46558-55D6-4B0A-8795-4F83CD8BDE29}" dt="2020-11-16T08:49:04.151" v="1475" actId="404"/>
          <ac:spMkLst>
            <pc:docMk/>
            <pc:sldMk cId="2393064128" sldId="405"/>
            <ac:spMk id="3" creationId="{1186340A-1AD2-4301-9C8D-950A8F207113}"/>
          </ac:spMkLst>
        </pc:spChg>
        <pc:picChg chg="add mod">
          <ac:chgData name="Leon Li" userId="f8fcc1f89827b477" providerId="LiveId" clId="{F1B46558-55D6-4B0A-8795-4F83CD8BDE29}" dt="2020-11-16T08:49:13.475" v="1477" actId="1076"/>
          <ac:picMkLst>
            <pc:docMk/>
            <pc:sldMk cId="2393064128" sldId="405"/>
            <ac:picMk id="5" creationId="{F0B29721-9106-4A1C-AB5D-0CCD233BF97D}"/>
          </ac:picMkLst>
        </pc:picChg>
      </pc:sldChg>
      <pc:sldChg chg="addSp modSp new mod modNotesTx">
        <pc:chgData name="Leon Li" userId="f8fcc1f89827b477" providerId="LiveId" clId="{F1B46558-55D6-4B0A-8795-4F83CD8BDE29}" dt="2020-11-19T09:17:09.417" v="3115" actId="20577"/>
        <pc:sldMkLst>
          <pc:docMk/>
          <pc:sldMk cId="520281656" sldId="406"/>
        </pc:sldMkLst>
        <pc:spChg chg="mod">
          <ac:chgData name="Leon Li" userId="f8fcc1f89827b477" providerId="LiveId" clId="{F1B46558-55D6-4B0A-8795-4F83CD8BDE29}" dt="2020-11-16T08:49:56.265" v="1484"/>
          <ac:spMkLst>
            <pc:docMk/>
            <pc:sldMk cId="520281656" sldId="406"/>
            <ac:spMk id="2" creationId="{881991B2-981D-4816-B68C-F4D5DB9D8F2B}"/>
          </ac:spMkLst>
        </pc:spChg>
        <pc:spChg chg="mod">
          <ac:chgData name="Leon Li" userId="f8fcc1f89827b477" providerId="LiveId" clId="{F1B46558-55D6-4B0A-8795-4F83CD8BDE29}" dt="2020-11-16T08:49:45.842" v="1482" actId="404"/>
          <ac:spMkLst>
            <pc:docMk/>
            <pc:sldMk cId="520281656" sldId="406"/>
            <ac:spMk id="3" creationId="{6B6B620D-6521-48D7-B19D-0E80F00AFA9F}"/>
          </ac:spMkLst>
        </pc:spChg>
        <pc:picChg chg="add mod">
          <ac:chgData name="Leon Li" userId="f8fcc1f89827b477" providerId="LiveId" clId="{F1B46558-55D6-4B0A-8795-4F83CD8BDE29}" dt="2020-11-16T08:49:49.497" v="1483" actId="1076"/>
          <ac:picMkLst>
            <pc:docMk/>
            <pc:sldMk cId="520281656" sldId="406"/>
            <ac:picMk id="5" creationId="{9688E2F3-40F4-4709-A52D-6DFC7D0F0980}"/>
          </ac:picMkLst>
        </pc:picChg>
      </pc:sldChg>
      <pc:sldChg chg="addSp modSp new mod">
        <pc:chgData name="Leon Li" userId="f8fcc1f89827b477" providerId="LiveId" clId="{F1B46558-55D6-4B0A-8795-4F83CD8BDE29}" dt="2020-11-16T08:50:28.016" v="1488" actId="22"/>
        <pc:sldMkLst>
          <pc:docMk/>
          <pc:sldMk cId="828405224" sldId="407"/>
        </pc:sldMkLst>
        <pc:spChg chg="mod">
          <ac:chgData name="Leon Li" userId="f8fcc1f89827b477" providerId="LiveId" clId="{F1B46558-55D6-4B0A-8795-4F83CD8BDE29}" dt="2020-11-16T08:50:16.927" v="1486"/>
          <ac:spMkLst>
            <pc:docMk/>
            <pc:sldMk cId="828405224" sldId="407"/>
            <ac:spMk id="2" creationId="{C1434EA7-8985-45BA-9F03-377EE08496D6}"/>
          </ac:spMkLst>
        </pc:spChg>
        <pc:spChg chg="mod">
          <ac:chgData name="Leon Li" userId="f8fcc1f89827b477" providerId="LiveId" clId="{F1B46558-55D6-4B0A-8795-4F83CD8BDE29}" dt="2020-11-16T08:50:23.105" v="1487"/>
          <ac:spMkLst>
            <pc:docMk/>
            <pc:sldMk cId="828405224" sldId="407"/>
            <ac:spMk id="3" creationId="{1F6F1864-3F6B-4B77-B4AE-B0BD215D9985}"/>
          </ac:spMkLst>
        </pc:spChg>
        <pc:picChg chg="add">
          <ac:chgData name="Leon Li" userId="f8fcc1f89827b477" providerId="LiveId" clId="{F1B46558-55D6-4B0A-8795-4F83CD8BDE29}" dt="2020-11-16T08:50:28.016" v="1488" actId="22"/>
          <ac:picMkLst>
            <pc:docMk/>
            <pc:sldMk cId="828405224" sldId="407"/>
            <ac:picMk id="5" creationId="{ABBC3E88-D48C-4432-9470-FDEEEEDA17F9}"/>
          </ac:picMkLst>
        </pc:picChg>
      </pc:sldChg>
      <pc:sldChg chg="addSp delSp modSp new mod">
        <pc:chgData name="Leon Li" userId="f8fcc1f89827b477" providerId="LiveId" clId="{F1B46558-55D6-4B0A-8795-4F83CD8BDE29}" dt="2020-11-16T08:51:13.900" v="1515" actId="1076"/>
        <pc:sldMkLst>
          <pc:docMk/>
          <pc:sldMk cId="2954608008" sldId="408"/>
        </pc:sldMkLst>
        <pc:spChg chg="mod">
          <ac:chgData name="Leon Li" userId="f8fcc1f89827b477" providerId="LiveId" clId="{F1B46558-55D6-4B0A-8795-4F83CD8BDE29}" dt="2020-11-16T08:51:00.093" v="1512" actId="20577"/>
          <ac:spMkLst>
            <pc:docMk/>
            <pc:sldMk cId="2954608008" sldId="408"/>
            <ac:spMk id="2" creationId="{09802DBF-AEF8-471E-BF9D-233146C9430A}"/>
          </ac:spMkLst>
        </pc:spChg>
        <pc:spChg chg="del">
          <ac:chgData name="Leon Li" userId="f8fcc1f89827b477" providerId="LiveId" clId="{F1B46558-55D6-4B0A-8795-4F83CD8BDE29}" dt="2020-11-16T08:51:07.150" v="1513"/>
          <ac:spMkLst>
            <pc:docMk/>
            <pc:sldMk cId="2954608008" sldId="408"/>
            <ac:spMk id="3" creationId="{02937C30-C608-4617-9CF6-8DD76F79ABD0}"/>
          </ac:spMkLst>
        </pc:spChg>
        <pc:picChg chg="add mod">
          <ac:chgData name="Leon Li" userId="f8fcc1f89827b477" providerId="LiveId" clId="{F1B46558-55D6-4B0A-8795-4F83CD8BDE29}" dt="2020-11-16T08:51:13.900" v="1515" actId="1076"/>
          <ac:picMkLst>
            <pc:docMk/>
            <pc:sldMk cId="2954608008" sldId="408"/>
            <ac:picMk id="4" creationId="{251BC462-0C2D-4ADE-9EF8-E11109A91E73}"/>
          </ac:picMkLst>
        </pc:picChg>
      </pc:sldChg>
      <pc:sldChg chg="addSp modSp new mod modNotesTx">
        <pc:chgData name="Leon Li" userId="f8fcc1f89827b477" providerId="LiveId" clId="{F1B46558-55D6-4B0A-8795-4F83CD8BDE29}" dt="2020-11-19T09:24:49.698" v="3133" actId="20577"/>
        <pc:sldMkLst>
          <pc:docMk/>
          <pc:sldMk cId="3804594699" sldId="409"/>
        </pc:sldMkLst>
        <pc:spChg chg="mod">
          <ac:chgData name="Leon Li" userId="f8fcc1f89827b477" providerId="LiveId" clId="{F1B46558-55D6-4B0A-8795-4F83CD8BDE29}" dt="2020-11-16T08:51:35.359" v="1517"/>
          <ac:spMkLst>
            <pc:docMk/>
            <pc:sldMk cId="3804594699" sldId="409"/>
            <ac:spMk id="2" creationId="{9AA08669-BCD0-469D-8AAE-B3DCF16EE56E}"/>
          </ac:spMkLst>
        </pc:spChg>
        <pc:spChg chg="mod">
          <ac:chgData name="Leon Li" userId="f8fcc1f89827b477" providerId="LiveId" clId="{F1B46558-55D6-4B0A-8795-4F83CD8BDE29}" dt="2020-11-16T08:51:47.870" v="1519" actId="404"/>
          <ac:spMkLst>
            <pc:docMk/>
            <pc:sldMk cId="3804594699" sldId="409"/>
            <ac:spMk id="3" creationId="{D2FC220A-2D7A-488D-A9E6-977045FE014E}"/>
          </ac:spMkLst>
        </pc:spChg>
        <pc:picChg chg="add mod">
          <ac:chgData name="Leon Li" userId="f8fcc1f89827b477" providerId="LiveId" clId="{F1B46558-55D6-4B0A-8795-4F83CD8BDE29}" dt="2020-11-16T08:52:15.381" v="1521" actId="1076"/>
          <ac:picMkLst>
            <pc:docMk/>
            <pc:sldMk cId="3804594699" sldId="409"/>
            <ac:picMk id="5" creationId="{0FA4C67C-88D1-469E-A9A0-B98993C2FAB3}"/>
          </ac:picMkLst>
        </pc:picChg>
        <pc:picChg chg="add mod">
          <ac:chgData name="Leon Li" userId="f8fcc1f89827b477" providerId="LiveId" clId="{F1B46558-55D6-4B0A-8795-4F83CD8BDE29}" dt="2020-11-16T08:52:15.381" v="1521" actId="1076"/>
          <ac:picMkLst>
            <pc:docMk/>
            <pc:sldMk cId="3804594699" sldId="409"/>
            <ac:picMk id="7" creationId="{EA89B43A-4C02-42C1-BFDD-967779207A1C}"/>
          </ac:picMkLst>
        </pc:picChg>
        <pc:picChg chg="add mod">
          <ac:chgData name="Leon Li" userId="f8fcc1f89827b477" providerId="LiveId" clId="{F1B46558-55D6-4B0A-8795-4F83CD8BDE29}" dt="2020-11-16T08:52:15.381" v="1521" actId="1076"/>
          <ac:picMkLst>
            <pc:docMk/>
            <pc:sldMk cId="3804594699" sldId="409"/>
            <ac:picMk id="9" creationId="{00CCE124-1BBE-4642-A9CE-8751E262F155}"/>
          </ac:picMkLst>
        </pc:picChg>
      </pc:sldChg>
      <pc:sldChg chg="addSp delSp modSp new mod">
        <pc:chgData name="Leon Li" userId="f8fcc1f89827b477" providerId="LiveId" clId="{F1B46558-55D6-4B0A-8795-4F83CD8BDE29}" dt="2020-11-16T08:52:58.750" v="1528" actId="21"/>
        <pc:sldMkLst>
          <pc:docMk/>
          <pc:sldMk cId="2779711898" sldId="410"/>
        </pc:sldMkLst>
        <pc:spChg chg="mod">
          <ac:chgData name="Leon Li" userId="f8fcc1f89827b477" providerId="LiveId" clId="{F1B46558-55D6-4B0A-8795-4F83CD8BDE29}" dt="2020-11-16T08:52:43.870" v="1525"/>
          <ac:spMkLst>
            <pc:docMk/>
            <pc:sldMk cId="2779711898" sldId="410"/>
            <ac:spMk id="2" creationId="{9280A41D-8C79-419B-8CBB-BAE1D17BF055}"/>
          </ac:spMkLst>
        </pc:spChg>
        <pc:spChg chg="mod">
          <ac:chgData name="Leon Li" userId="f8fcc1f89827b477" providerId="LiveId" clId="{F1B46558-55D6-4B0A-8795-4F83CD8BDE29}" dt="2020-11-16T08:52:36.219" v="1524"/>
          <ac:spMkLst>
            <pc:docMk/>
            <pc:sldMk cId="2779711898" sldId="410"/>
            <ac:spMk id="3" creationId="{44A1D220-CC6A-48A0-9F99-7B0F4CB1E03B}"/>
          </ac:spMkLst>
        </pc:spChg>
        <pc:picChg chg="add del">
          <ac:chgData name="Leon Li" userId="f8fcc1f89827b477" providerId="LiveId" clId="{F1B46558-55D6-4B0A-8795-4F83CD8BDE29}" dt="2020-11-16T08:52:58.750" v="1528" actId="21"/>
          <ac:picMkLst>
            <pc:docMk/>
            <pc:sldMk cId="2779711898" sldId="410"/>
            <ac:picMk id="5" creationId="{E5676BEA-7C4C-4947-8A0B-D90FD794960A}"/>
          </ac:picMkLst>
        </pc:picChg>
        <pc:picChg chg="add del">
          <ac:chgData name="Leon Li" userId="f8fcc1f89827b477" providerId="LiveId" clId="{F1B46558-55D6-4B0A-8795-4F83CD8BDE29}" dt="2020-11-16T08:52:58.750" v="1528" actId="21"/>
          <ac:picMkLst>
            <pc:docMk/>
            <pc:sldMk cId="2779711898" sldId="410"/>
            <ac:picMk id="7" creationId="{1D1EEE53-8154-4341-9A0E-EB183CDEC487}"/>
          </ac:picMkLst>
        </pc:picChg>
      </pc:sldChg>
      <pc:sldChg chg="addSp modSp new mod">
        <pc:chgData name="Leon Li" userId="f8fcc1f89827b477" providerId="LiveId" clId="{F1B46558-55D6-4B0A-8795-4F83CD8BDE29}" dt="2020-11-16T08:54:08.545" v="1536" actId="1076"/>
        <pc:sldMkLst>
          <pc:docMk/>
          <pc:sldMk cId="325226981" sldId="411"/>
        </pc:sldMkLst>
        <pc:spChg chg="mod">
          <ac:chgData name="Leon Li" userId="f8fcc1f89827b477" providerId="LiveId" clId="{F1B46558-55D6-4B0A-8795-4F83CD8BDE29}" dt="2020-11-16T08:53:32.959" v="1531"/>
          <ac:spMkLst>
            <pc:docMk/>
            <pc:sldMk cId="325226981" sldId="411"/>
            <ac:spMk id="2" creationId="{5316C471-2EC7-42BF-9759-4FB0653A7038}"/>
          </ac:spMkLst>
        </pc:spChg>
        <pc:spChg chg="mod">
          <ac:chgData name="Leon Li" userId="f8fcc1f89827b477" providerId="LiveId" clId="{F1B46558-55D6-4B0A-8795-4F83CD8BDE29}" dt="2020-11-16T08:54:00.967" v="1533"/>
          <ac:spMkLst>
            <pc:docMk/>
            <pc:sldMk cId="325226981" sldId="411"/>
            <ac:spMk id="3" creationId="{EAF65125-F8EE-48BC-AAE2-A2180D10FF91}"/>
          </ac:spMkLst>
        </pc:spChg>
        <pc:picChg chg="add mod">
          <ac:chgData name="Leon Li" userId="f8fcc1f89827b477" providerId="LiveId" clId="{F1B46558-55D6-4B0A-8795-4F83CD8BDE29}" dt="2020-11-16T08:54:08.545" v="1536" actId="1076"/>
          <ac:picMkLst>
            <pc:docMk/>
            <pc:sldMk cId="325226981" sldId="411"/>
            <ac:picMk id="5" creationId="{3146A0FF-2B5B-4798-AB44-EC487F93B05F}"/>
          </ac:picMkLst>
        </pc:picChg>
        <pc:picChg chg="add mod">
          <ac:chgData name="Leon Li" userId="f8fcc1f89827b477" providerId="LiveId" clId="{F1B46558-55D6-4B0A-8795-4F83CD8BDE29}" dt="2020-11-16T08:54:06.560" v="1535" actId="1076"/>
          <ac:picMkLst>
            <pc:docMk/>
            <pc:sldMk cId="325226981" sldId="411"/>
            <ac:picMk id="7" creationId="{BEEB9DF8-74AE-4B76-94EB-FCC13BE6207D}"/>
          </ac:picMkLst>
        </pc:picChg>
      </pc:sldChg>
      <pc:sldChg chg="addSp modSp new mod modNotesTx">
        <pc:chgData name="Leon Li" userId="f8fcc1f89827b477" providerId="LiveId" clId="{F1B46558-55D6-4B0A-8795-4F83CD8BDE29}" dt="2020-11-19T03:08:39.083" v="2150" actId="20577"/>
        <pc:sldMkLst>
          <pc:docMk/>
          <pc:sldMk cId="4098643203" sldId="412"/>
        </pc:sldMkLst>
        <pc:spChg chg="mod">
          <ac:chgData name="Leon Li" userId="f8fcc1f89827b477" providerId="LiveId" clId="{F1B46558-55D6-4B0A-8795-4F83CD8BDE29}" dt="2020-11-16T08:54:25.466" v="1538"/>
          <ac:spMkLst>
            <pc:docMk/>
            <pc:sldMk cId="4098643203" sldId="412"/>
            <ac:spMk id="2" creationId="{7AA1CD85-BC90-4B51-B805-84EAD03947F9}"/>
          </ac:spMkLst>
        </pc:spChg>
        <pc:spChg chg="mod">
          <ac:chgData name="Leon Li" userId="f8fcc1f89827b477" providerId="LiveId" clId="{F1B46558-55D6-4B0A-8795-4F83CD8BDE29}" dt="2020-11-16T08:54:31.406" v="1539"/>
          <ac:spMkLst>
            <pc:docMk/>
            <pc:sldMk cId="4098643203" sldId="412"/>
            <ac:spMk id="3" creationId="{A4795C54-B58F-4749-A52D-96576A81C425}"/>
          </ac:spMkLst>
        </pc:spChg>
        <pc:picChg chg="add mod">
          <ac:chgData name="Leon Li" userId="f8fcc1f89827b477" providerId="LiveId" clId="{F1B46558-55D6-4B0A-8795-4F83CD8BDE29}" dt="2020-11-16T08:54:37.941" v="1541" actId="1076"/>
          <ac:picMkLst>
            <pc:docMk/>
            <pc:sldMk cId="4098643203" sldId="412"/>
            <ac:picMk id="5" creationId="{0AA5E56D-AA9B-40C5-8067-7F233E8B3C0E}"/>
          </ac:picMkLst>
        </pc:picChg>
      </pc:sldChg>
      <pc:sldChg chg="addSp modSp new mod modNotesTx">
        <pc:chgData name="Leon Li" userId="f8fcc1f89827b477" providerId="LiveId" clId="{F1B46558-55D6-4B0A-8795-4F83CD8BDE29}" dt="2020-11-19T08:55:53.223" v="2429" actId="20577"/>
        <pc:sldMkLst>
          <pc:docMk/>
          <pc:sldMk cId="2512895613" sldId="413"/>
        </pc:sldMkLst>
        <pc:spChg chg="mod">
          <ac:chgData name="Leon Li" userId="f8fcc1f89827b477" providerId="LiveId" clId="{F1B46558-55D6-4B0A-8795-4F83CD8BDE29}" dt="2020-11-16T08:55:02.019" v="1543"/>
          <ac:spMkLst>
            <pc:docMk/>
            <pc:sldMk cId="2512895613" sldId="413"/>
            <ac:spMk id="2" creationId="{44E1B247-12D0-4C4B-9CF6-ED3365E009C4}"/>
          </ac:spMkLst>
        </pc:spChg>
        <pc:spChg chg="mod">
          <ac:chgData name="Leon Li" userId="f8fcc1f89827b477" providerId="LiveId" clId="{F1B46558-55D6-4B0A-8795-4F83CD8BDE29}" dt="2020-11-16T08:55:09.941" v="1544"/>
          <ac:spMkLst>
            <pc:docMk/>
            <pc:sldMk cId="2512895613" sldId="413"/>
            <ac:spMk id="3" creationId="{1510819B-5D15-42AF-986A-17D32A66143F}"/>
          </ac:spMkLst>
        </pc:spChg>
        <pc:picChg chg="add">
          <ac:chgData name="Leon Li" userId="f8fcc1f89827b477" providerId="LiveId" clId="{F1B46558-55D6-4B0A-8795-4F83CD8BDE29}" dt="2020-11-16T08:55:14.307" v="1545" actId="22"/>
          <ac:picMkLst>
            <pc:docMk/>
            <pc:sldMk cId="2512895613" sldId="413"/>
            <ac:picMk id="5" creationId="{FBC9FF7E-4B95-4837-9FFF-9C25089FDE95}"/>
          </ac:picMkLst>
        </pc:picChg>
      </pc:sldChg>
      <pc:sldChg chg="addSp modSp new mod modNotesTx">
        <pc:chgData name="Leon Li" userId="f8fcc1f89827b477" providerId="LiveId" clId="{F1B46558-55D6-4B0A-8795-4F83CD8BDE29}" dt="2020-11-19T08:56:09.651" v="2458" actId="20577"/>
        <pc:sldMkLst>
          <pc:docMk/>
          <pc:sldMk cId="2782383052" sldId="414"/>
        </pc:sldMkLst>
        <pc:spChg chg="mod">
          <ac:chgData name="Leon Li" userId="f8fcc1f89827b477" providerId="LiveId" clId="{F1B46558-55D6-4B0A-8795-4F83CD8BDE29}" dt="2020-11-16T08:55:30.238" v="1547"/>
          <ac:spMkLst>
            <pc:docMk/>
            <pc:sldMk cId="2782383052" sldId="414"/>
            <ac:spMk id="2" creationId="{0C097869-5BF6-4BBD-B5CB-1668C1B1DDD0}"/>
          </ac:spMkLst>
        </pc:spChg>
        <pc:spChg chg="mod">
          <ac:chgData name="Leon Li" userId="f8fcc1f89827b477" providerId="LiveId" clId="{F1B46558-55D6-4B0A-8795-4F83CD8BDE29}" dt="2020-11-16T08:55:41.065" v="1548"/>
          <ac:spMkLst>
            <pc:docMk/>
            <pc:sldMk cId="2782383052" sldId="414"/>
            <ac:spMk id="3" creationId="{1206A7B6-4B14-498B-8E69-8CA1FCE9A82B}"/>
          </ac:spMkLst>
        </pc:spChg>
        <pc:picChg chg="add mod">
          <ac:chgData name="Leon Li" userId="f8fcc1f89827b477" providerId="LiveId" clId="{F1B46558-55D6-4B0A-8795-4F83CD8BDE29}" dt="2020-11-16T08:55:47.865" v="1550" actId="1076"/>
          <ac:picMkLst>
            <pc:docMk/>
            <pc:sldMk cId="2782383052" sldId="414"/>
            <ac:picMk id="5" creationId="{0D82A104-E29B-4082-9AD9-BFB94A62DBBD}"/>
          </ac:picMkLst>
        </pc:picChg>
      </pc:sldChg>
      <pc:sldChg chg="addSp delSp modSp new mod ord modNotesTx">
        <pc:chgData name="Leon Li" userId="f8fcc1f89827b477" providerId="LiveId" clId="{F1B46558-55D6-4B0A-8795-4F83CD8BDE29}" dt="2020-11-19T08:56:30.994" v="2520" actId="20577"/>
        <pc:sldMkLst>
          <pc:docMk/>
          <pc:sldMk cId="3051097233" sldId="415"/>
        </pc:sldMkLst>
        <pc:spChg chg="mod">
          <ac:chgData name="Leon Li" userId="f8fcc1f89827b477" providerId="LiveId" clId="{F1B46558-55D6-4B0A-8795-4F83CD8BDE29}" dt="2020-11-16T08:56:09.897" v="1552"/>
          <ac:spMkLst>
            <pc:docMk/>
            <pc:sldMk cId="3051097233" sldId="415"/>
            <ac:spMk id="2" creationId="{E767F8D6-6B73-4317-B1D6-05D574480C93}"/>
          </ac:spMkLst>
        </pc:spChg>
        <pc:spChg chg="del">
          <ac:chgData name="Leon Li" userId="f8fcc1f89827b477" providerId="LiveId" clId="{F1B46558-55D6-4B0A-8795-4F83CD8BDE29}" dt="2020-11-16T08:56:16.131" v="1553"/>
          <ac:spMkLst>
            <pc:docMk/>
            <pc:sldMk cId="3051097233" sldId="415"/>
            <ac:spMk id="3" creationId="{355AE82A-DCF2-46FB-BA69-13B8AE317EAE}"/>
          </ac:spMkLst>
        </pc:spChg>
        <pc:picChg chg="add mod">
          <ac:chgData name="Leon Li" userId="f8fcc1f89827b477" providerId="LiveId" clId="{F1B46558-55D6-4B0A-8795-4F83CD8BDE29}" dt="2020-11-16T08:56:23.144" v="1555" actId="1076"/>
          <ac:picMkLst>
            <pc:docMk/>
            <pc:sldMk cId="3051097233" sldId="415"/>
            <ac:picMk id="4" creationId="{0DD4C6B8-F5FF-4D42-AE82-F245DEF10CB4}"/>
          </ac:picMkLst>
        </pc:picChg>
      </pc:sldChg>
      <pc:sldChg chg="addSp modSp new mod modNotesTx">
        <pc:chgData name="Leon Li" userId="f8fcc1f89827b477" providerId="LiveId" clId="{F1B46558-55D6-4B0A-8795-4F83CD8BDE29}" dt="2020-11-19T08:56:50.740" v="2536" actId="20577"/>
        <pc:sldMkLst>
          <pc:docMk/>
          <pc:sldMk cId="386305913" sldId="416"/>
        </pc:sldMkLst>
        <pc:spChg chg="mod">
          <ac:chgData name="Leon Li" userId="f8fcc1f89827b477" providerId="LiveId" clId="{F1B46558-55D6-4B0A-8795-4F83CD8BDE29}" dt="2020-11-16T08:56:52.465" v="1557"/>
          <ac:spMkLst>
            <pc:docMk/>
            <pc:sldMk cId="386305913" sldId="416"/>
            <ac:spMk id="2" creationId="{4E87E6FB-FFC1-4FFD-BD22-7606633CE192}"/>
          </ac:spMkLst>
        </pc:spChg>
        <pc:spChg chg="mod">
          <ac:chgData name="Leon Li" userId="f8fcc1f89827b477" providerId="LiveId" clId="{F1B46558-55D6-4B0A-8795-4F83CD8BDE29}" dt="2020-11-16T08:57:02.611" v="1560" actId="404"/>
          <ac:spMkLst>
            <pc:docMk/>
            <pc:sldMk cId="386305913" sldId="416"/>
            <ac:spMk id="3" creationId="{0AB5169D-CC01-4EAA-8364-46BB5A263358}"/>
          </ac:spMkLst>
        </pc:spChg>
        <pc:picChg chg="add mod">
          <ac:chgData name="Leon Li" userId="f8fcc1f89827b477" providerId="LiveId" clId="{F1B46558-55D6-4B0A-8795-4F83CD8BDE29}" dt="2020-11-16T08:57:16.429" v="1562" actId="1076"/>
          <ac:picMkLst>
            <pc:docMk/>
            <pc:sldMk cId="386305913" sldId="416"/>
            <ac:picMk id="5" creationId="{4C314857-DE46-4746-87F2-586BA709593E}"/>
          </ac:picMkLst>
        </pc:picChg>
      </pc:sldChg>
      <pc:sldChg chg="addSp modSp new mod">
        <pc:chgData name="Leon Li" userId="f8fcc1f89827b477" providerId="LiveId" clId="{F1B46558-55D6-4B0A-8795-4F83CD8BDE29}" dt="2020-11-19T03:11:02.406" v="2162"/>
        <pc:sldMkLst>
          <pc:docMk/>
          <pc:sldMk cId="863120534" sldId="417"/>
        </pc:sldMkLst>
        <pc:spChg chg="mod">
          <ac:chgData name="Leon Li" userId="f8fcc1f89827b477" providerId="LiveId" clId="{F1B46558-55D6-4B0A-8795-4F83CD8BDE29}" dt="2020-11-19T03:11:02.406" v="2162"/>
          <ac:spMkLst>
            <pc:docMk/>
            <pc:sldMk cId="863120534" sldId="417"/>
            <ac:spMk id="2" creationId="{06C3A13A-D70A-4813-A96A-B763DC105A95}"/>
          </ac:spMkLst>
        </pc:spChg>
        <pc:spChg chg="mod">
          <ac:chgData name="Leon Li" userId="f8fcc1f89827b477" providerId="LiveId" clId="{F1B46558-55D6-4B0A-8795-4F83CD8BDE29}" dt="2020-11-16T08:57:56.055" v="1569" actId="20577"/>
          <ac:spMkLst>
            <pc:docMk/>
            <pc:sldMk cId="863120534" sldId="417"/>
            <ac:spMk id="3" creationId="{8F0329C4-3D4F-4C79-8F06-3A4286F58487}"/>
          </ac:spMkLst>
        </pc:spChg>
        <pc:picChg chg="add mod">
          <ac:chgData name="Leon Li" userId="f8fcc1f89827b477" providerId="LiveId" clId="{F1B46558-55D6-4B0A-8795-4F83CD8BDE29}" dt="2020-11-16T08:58:01.570" v="1570" actId="1076"/>
          <ac:picMkLst>
            <pc:docMk/>
            <pc:sldMk cId="863120534" sldId="417"/>
            <ac:picMk id="5" creationId="{CA255886-5006-4E2D-90E5-E1F253E9E314}"/>
          </ac:picMkLst>
        </pc:picChg>
      </pc:sldChg>
      <pc:sldChg chg="addSp delSp modSp new mod modNotesTx">
        <pc:chgData name="Leon Li" userId="f8fcc1f89827b477" providerId="LiveId" clId="{F1B46558-55D6-4B0A-8795-4F83CD8BDE29}" dt="2020-11-19T03:11:43.626" v="2209" actId="20577"/>
        <pc:sldMkLst>
          <pc:docMk/>
          <pc:sldMk cId="1889817175" sldId="418"/>
        </pc:sldMkLst>
        <pc:spChg chg="mod">
          <ac:chgData name="Leon Li" userId="f8fcc1f89827b477" providerId="LiveId" clId="{F1B46558-55D6-4B0A-8795-4F83CD8BDE29}" dt="2020-11-19T03:11:09.170" v="2174"/>
          <ac:spMkLst>
            <pc:docMk/>
            <pc:sldMk cId="1889817175" sldId="418"/>
            <ac:spMk id="2" creationId="{4C1FB56A-AF3E-436D-9A5B-984204E24C64}"/>
          </ac:spMkLst>
        </pc:spChg>
        <pc:spChg chg="add del mod">
          <ac:chgData name="Leon Li" userId="f8fcc1f89827b477" providerId="LiveId" clId="{F1B46558-55D6-4B0A-8795-4F83CD8BDE29}" dt="2020-11-16T08:59:19.474" v="1582"/>
          <ac:spMkLst>
            <pc:docMk/>
            <pc:sldMk cId="1889817175" sldId="418"/>
            <ac:spMk id="3" creationId="{777AB8C5-760C-403C-A728-9BBFDD3541B8}"/>
          </ac:spMkLst>
        </pc:spChg>
        <pc:picChg chg="add del mod">
          <ac:chgData name="Leon Li" userId="f8fcc1f89827b477" providerId="LiveId" clId="{F1B46558-55D6-4B0A-8795-4F83CD8BDE29}" dt="2020-11-16T08:58:59.729" v="1574" actId="22"/>
          <ac:picMkLst>
            <pc:docMk/>
            <pc:sldMk cId="1889817175" sldId="418"/>
            <ac:picMk id="5" creationId="{5CB65812-BDF0-47D2-B176-CACF9EEE4F63}"/>
          </ac:picMkLst>
        </pc:picChg>
        <pc:picChg chg="add">
          <ac:chgData name="Leon Li" userId="f8fcc1f89827b477" providerId="LiveId" clId="{F1B46558-55D6-4B0A-8795-4F83CD8BDE29}" dt="2020-11-16T08:59:00.838" v="1576" actId="22"/>
          <ac:picMkLst>
            <pc:docMk/>
            <pc:sldMk cId="1889817175" sldId="418"/>
            <ac:picMk id="7" creationId="{D0E179A8-4D06-4A2B-83D3-60ECA26F717E}"/>
          </ac:picMkLst>
        </pc:picChg>
      </pc:sldChg>
      <pc:sldChg chg="modSp add del mod">
        <pc:chgData name="Leon Li" userId="f8fcc1f89827b477" providerId="LiveId" clId="{F1B46558-55D6-4B0A-8795-4F83CD8BDE29}" dt="2020-11-16T09:04:53.282" v="1627" actId="47"/>
        <pc:sldMkLst>
          <pc:docMk/>
          <pc:sldMk cId="3073354618" sldId="419"/>
        </pc:sldMkLst>
        <pc:spChg chg="mod">
          <ac:chgData name="Leon Li" userId="f8fcc1f89827b477" providerId="LiveId" clId="{F1B46558-55D6-4B0A-8795-4F83CD8BDE29}" dt="2020-11-16T09:00:09.482" v="1587" actId="113"/>
          <ac:spMkLst>
            <pc:docMk/>
            <pc:sldMk cId="3073354618" sldId="419"/>
            <ac:spMk id="3" creationId="{D2CB7847-B73B-414A-9078-FEF0D424AC6F}"/>
          </ac:spMkLst>
        </pc:spChg>
      </pc:sldChg>
      <pc:sldChg chg="addSp modSp new mod modNotesTx">
        <pc:chgData name="Leon Li" userId="f8fcc1f89827b477" providerId="LiveId" clId="{F1B46558-55D6-4B0A-8795-4F83CD8BDE29}" dt="2020-11-19T03:12:51.743" v="2228" actId="20577"/>
        <pc:sldMkLst>
          <pc:docMk/>
          <pc:sldMk cId="86218836" sldId="420"/>
        </pc:sldMkLst>
        <pc:spChg chg="mod">
          <ac:chgData name="Leon Li" userId="f8fcc1f89827b477" providerId="LiveId" clId="{F1B46558-55D6-4B0A-8795-4F83CD8BDE29}" dt="2020-11-16T09:01:31.521" v="1594"/>
          <ac:spMkLst>
            <pc:docMk/>
            <pc:sldMk cId="86218836" sldId="420"/>
            <ac:spMk id="2" creationId="{EBF7BAD9-D8BB-410A-AF0C-7C240A1E34FF}"/>
          </ac:spMkLst>
        </pc:spChg>
        <pc:spChg chg="mod">
          <ac:chgData name="Leon Li" userId="f8fcc1f89827b477" providerId="LiveId" clId="{F1B46558-55D6-4B0A-8795-4F83CD8BDE29}" dt="2020-11-16T09:01:10.700" v="1592" actId="404"/>
          <ac:spMkLst>
            <pc:docMk/>
            <pc:sldMk cId="86218836" sldId="420"/>
            <ac:spMk id="3" creationId="{0808E5B6-F491-4F78-A730-768135E6B691}"/>
          </ac:spMkLst>
        </pc:spChg>
        <pc:picChg chg="add">
          <ac:chgData name="Leon Li" userId="f8fcc1f89827b477" providerId="LiveId" clId="{F1B46558-55D6-4B0A-8795-4F83CD8BDE29}" dt="2020-11-16T09:01:05.817" v="1591" actId="22"/>
          <ac:picMkLst>
            <pc:docMk/>
            <pc:sldMk cId="86218836" sldId="420"/>
            <ac:picMk id="5" creationId="{6EDEA70D-A16F-4FE3-8809-A0186884A21D}"/>
          </ac:picMkLst>
        </pc:picChg>
      </pc:sldChg>
      <pc:sldChg chg="addSp delSp modSp new mod">
        <pc:chgData name="Leon Li" userId="f8fcc1f89827b477" providerId="LiveId" clId="{F1B46558-55D6-4B0A-8795-4F83CD8BDE29}" dt="2020-11-16T09:02:00.869" v="1599" actId="22"/>
        <pc:sldMkLst>
          <pc:docMk/>
          <pc:sldMk cId="2012811066" sldId="421"/>
        </pc:sldMkLst>
        <pc:spChg chg="mod">
          <ac:chgData name="Leon Li" userId="f8fcc1f89827b477" providerId="LiveId" clId="{F1B46558-55D6-4B0A-8795-4F83CD8BDE29}" dt="2020-11-16T09:01:40.251" v="1595"/>
          <ac:spMkLst>
            <pc:docMk/>
            <pc:sldMk cId="2012811066" sldId="421"/>
            <ac:spMk id="2" creationId="{EE5B57BE-D3B7-43CB-B11F-08170DF029B8}"/>
          </ac:spMkLst>
        </pc:spChg>
        <pc:spChg chg="mod">
          <ac:chgData name="Leon Li" userId="f8fcc1f89827b477" providerId="LiveId" clId="{F1B46558-55D6-4B0A-8795-4F83CD8BDE29}" dt="2020-11-16T09:01:45.807" v="1596"/>
          <ac:spMkLst>
            <pc:docMk/>
            <pc:sldMk cId="2012811066" sldId="421"/>
            <ac:spMk id="3" creationId="{6AF4F632-F6A8-4061-AB96-61778793739F}"/>
          </ac:spMkLst>
        </pc:spChg>
        <pc:spChg chg="add del mod">
          <ac:chgData name="Leon Li" userId="f8fcc1f89827b477" providerId="LiveId" clId="{F1B46558-55D6-4B0A-8795-4F83CD8BDE29}" dt="2020-11-16T09:01:53.703" v="1598"/>
          <ac:spMkLst>
            <pc:docMk/>
            <pc:sldMk cId="2012811066" sldId="421"/>
            <ac:spMk id="4" creationId="{02374F9D-ACAF-41C0-80DC-8391DFFC7C01}"/>
          </ac:spMkLst>
        </pc:spChg>
        <pc:picChg chg="add del mod">
          <ac:chgData name="Leon Li" userId="f8fcc1f89827b477" providerId="LiveId" clId="{F1B46558-55D6-4B0A-8795-4F83CD8BDE29}" dt="2020-11-16T09:01:53.703" v="1598"/>
          <ac:picMkLst>
            <pc:docMk/>
            <pc:sldMk cId="2012811066" sldId="421"/>
            <ac:picMk id="5" creationId="{BC6107E9-5C03-479D-A7AA-69FA983CF90D}"/>
          </ac:picMkLst>
        </pc:picChg>
        <pc:picChg chg="add del mod">
          <ac:chgData name="Leon Li" userId="f8fcc1f89827b477" providerId="LiveId" clId="{F1B46558-55D6-4B0A-8795-4F83CD8BDE29}" dt="2020-11-16T09:01:53.703" v="1598"/>
          <ac:picMkLst>
            <pc:docMk/>
            <pc:sldMk cId="2012811066" sldId="421"/>
            <ac:picMk id="6" creationId="{405D15FE-8306-4F28-9B96-232E66DD4885}"/>
          </ac:picMkLst>
        </pc:picChg>
        <pc:picChg chg="add">
          <ac:chgData name="Leon Li" userId="f8fcc1f89827b477" providerId="LiveId" clId="{F1B46558-55D6-4B0A-8795-4F83CD8BDE29}" dt="2020-11-16T09:02:00.869" v="1599" actId="22"/>
          <ac:picMkLst>
            <pc:docMk/>
            <pc:sldMk cId="2012811066" sldId="421"/>
            <ac:picMk id="8" creationId="{E0DDADC9-B183-4A0E-AD27-3F6B29C40D47}"/>
          </ac:picMkLst>
        </pc:picChg>
        <pc:picChg chg="add">
          <ac:chgData name="Leon Li" userId="f8fcc1f89827b477" providerId="LiveId" clId="{F1B46558-55D6-4B0A-8795-4F83CD8BDE29}" dt="2020-11-16T09:02:00.869" v="1599" actId="22"/>
          <ac:picMkLst>
            <pc:docMk/>
            <pc:sldMk cId="2012811066" sldId="421"/>
            <ac:picMk id="10" creationId="{0FD04B4C-AB56-40FF-B4AD-5A71591B4E69}"/>
          </ac:picMkLst>
        </pc:picChg>
      </pc:sldChg>
      <pc:sldChg chg="addSp modSp new mod">
        <pc:chgData name="Leon Li" userId="f8fcc1f89827b477" providerId="LiveId" clId="{F1B46558-55D6-4B0A-8795-4F83CD8BDE29}" dt="2020-11-16T09:02:43.981" v="1605" actId="1076"/>
        <pc:sldMkLst>
          <pc:docMk/>
          <pc:sldMk cId="4146997290" sldId="422"/>
        </pc:sldMkLst>
        <pc:spChg chg="mod">
          <ac:chgData name="Leon Li" userId="f8fcc1f89827b477" providerId="LiveId" clId="{F1B46558-55D6-4B0A-8795-4F83CD8BDE29}" dt="2020-11-16T09:02:25.055" v="1601"/>
          <ac:spMkLst>
            <pc:docMk/>
            <pc:sldMk cId="4146997290" sldId="422"/>
            <ac:spMk id="2" creationId="{788A47DA-CF39-4557-A087-CD151220C8B0}"/>
          </ac:spMkLst>
        </pc:spChg>
        <pc:spChg chg="mod">
          <ac:chgData name="Leon Li" userId="f8fcc1f89827b477" providerId="LiveId" clId="{F1B46558-55D6-4B0A-8795-4F83CD8BDE29}" dt="2020-11-16T09:02:35.251" v="1603" actId="404"/>
          <ac:spMkLst>
            <pc:docMk/>
            <pc:sldMk cId="4146997290" sldId="422"/>
            <ac:spMk id="3" creationId="{5DE43C27-82E2-45EF-AFC8-0FBF688734D9}"/>
          </ac:spMkLst>
        </pc:spChg>
        <pc:picChg chg="add mod">
          <ac:chgData name="Leon Li" userId="f8fcc1f89827b477" providerId="LiveId" clId="{F1B46558-55D6-4B0A-8795-4F83CD8BDE29}" dt="2020-11-16T09:02:43.981" v="1605" actId="1076"/>
          <ac:picMkLst>
            <pc:docMk/>
            <pc:sldMk cId="4146997290" sldId="422"/>
            <ac:picMk id="5" creationId="{F29730E4-DE8B-4F28-A68B-A1AB7C2E40D4}"/>
          </ac:picMkLst>
        </pc:picChg>
      </pc:sldChg>
      <pc:sldChg chg="addSp modSp new mod">
        <pc:chgData name="Leon Li" userId="f8fcc1f89827b477" providerId="LiveId" clId="{F1B46558-55D6-4B0A-8795-4F83CD8BDE29}" dt="2020-11-16T09:03:30.132" v="1613" actId="5793"/>
        <pc:sldMkLst>
          <pc:docMk/>
          <pc:sldMk cId="1059339276" sldId="423"/>
        </pc:sldMkLst>
        <pc:spChg chg="mod">
          <ac:chgData name="Leon Li" userId="f8fcc1f89827b477" providerId="LiveId" clId="{F1B46558-55D6-4B0A-8795-4F83CD8BDE29}" dt="2020-11-16T09:03:04.578" v="1607"/>
          <ac:spMkLst>
            <pc:docMk/>
            <pc:sldMk cId="1059339276" sldId="423"/>
            <ac:spMk id="2" creationId="{C1CCCA49-B7F6-4B84-A2E1-B32B996CB033}"/>
          </ac:spMkLst>
        </pc:spChg>
        <pc:spChg chg="mod">
          <ac:chgData name="Leon Li" userId="f8fcc1f89827b477" providerId="LiveId" clId="{F1B46558-55D6-4B0A-8795-4F83CD8BDE29}" dt="2020-11-16T09:03:30.132" v="1613" actId="5793"/>
          <ac:spMkLst>
            <pc:docMk/>
            <pc:sldMk cId="1059339276" sldId="423"/>
            <ac:spMk id="3" creationId="{1058A4AA-1C3C-4E0F-A84E-450D1410008B}"/>
          </ac:spMkLst>
        </pc:spChg>
        <pc:picChg chg="add mod">
          <ac:chgData name="Leon Li" userId="f8fcc1f89827b477" providerId="LiveId" clId="{F1B46558-55D6-4B0A-8795-4F83CD8BDE29}" dt="2020-11-16T09:03:17.149" v="1610" actId="14100"/>
          <ac:picMkLst>
            <pc:docMk/>
            <pc:sldMk cId="1059339276" sldId="423"/>
            <ac:picMk id="5" creationId="{16490DD3-9D26-4A42-997C-637838DB8136}"/>
          </ac:picMkLst>
        </pc:picChg>
        <pc:picChg chg="add mod">
          <ac:chgData name="Leon Li" userId="f8fcc1f89827b477" providerId="LiveId" clId="{F1B46558-55D6-4B0A-8795-4F83CD8BDE29}" dt="2020-11-16T09:03:17.149" v="1610" actId="14100"/>
          <ac:picMkLst>
            <pc:docMk/>
            <pc:sldMk cId="1059339276" sldId="423"/>
            <ac:picMk id="7" creationId="{055C3A46-7AD0-43AB-A8C6-E3E79712743B}"/>
          </ac:picMkLst>
        </pc:picChg>
      </pc:sldChg>
      <pc:sldChg chg="addSp modSp new mod modNotesTx">
        <pc:chgData name="Leon Li" userId="f8fcc1f89827b477" providerId="LiveId" clId="{F1B46558-55D6-4B0A-8795-4F83CD8BDE29}" dt="2020-11-19T09:01:43.685" v="2695" actId="20577"/>
        <pc:sldMkLst>
          <pc:docMk/>
          <pc:sldMk cId="3536446782" sldId="424"/>
        </pc:sldMkLst>
        <pc:spChg chg="mod">
          <ac:chgData name="Leon Li" userId="f8fcc1f89827b477" providerId="LiveId" clId="{F1B46558-55D6-4B0A-8795-4F83CD8BDE29}" dt="2020-11-16T09:03:41.303" v="1615"/>
          <ac:spMkLst>
            <pc:docMk/>
            <pc:sldMk cId="3536446782" sldId="424"/>
            <ac:spMk id="2" creationId="{D16DD6D8-1A9C-402A-9E00-CFA4B8AAC869}"/>
          </ac:spMkLst>
        </pc:spChg>
        <pc:spChg chg="mod">
          <ac:chgData name="Leon Li" userId="f8fcc1f89827b477" providerId="LiveId" clId="{F1B46558-55D6-4B0A-8795-4F83CD8BDE29}" dt="2020-11-16T09:03:57.972" v="1620" actId="20577"/>
          <ac:spMkLst>
            <pc:docMk/>
            <pc:sldMk cId="3536446782" sldId="424"/>
            <ac:spMk id="3" creationId="{081B31AC-477A-401A-9D9B-427286C45ACB}"/>
          </ac:spMkLst>
        </pc:spChg>
        <pc:picChg chg="add">
          <ac:chgData name="Leon Li" userId="f8fcc1f89827b477" providerId="LiveId" clId="{F1B46558-55D6-4B0A-8795-4F83CD8BDE29}" dt="2020-11-16T09:03:49.864" v="1617" actId="22"/>
          <ac:picMkLst>
            <pc:docMk/>
            <pc:sldMk cId="3536446782" sldId="424"/>
            <ac:picMk id="5" creationId="{086A43E1-D426-410D-9227-0D6FE2914D65}"/>
          </ac:picMkLst>
        </pc:picChg>
      </pc:sldChg>
      <pc:sldChg chg="add del ord">
        <pc:chgData name="Leon Li" userId="f8fcc1f89827b477" providerId="LiveId" clId="{F1B46558-55D6-4B0A-8795-4F83CD8BDE29}" dt="2020-11-19T03:05:26.379" v="2067" actId="47"/>
        <pc:sldMkLst>
          <pc:docMk/>
          <pc:sldMk cId="1537129770" sldId="425"/>
        </pc:sldMkLst>
      </pc:sldChg>
      <pc:sldChg chg="modSp add mod">
        <pc:chgData name="Leon Li" userId="f8fcc1f89827b477" providerId="LiveId" clId="{F1B46558-55D6-4B0A-8795-4F83CD8BDE29}" dt="2020-11-17T06:00:09.398" v="1850" actId="113"/>
        <pc:sldMkLst>
          <pc:docMk/>
          <pc:sldMk cId="1491211075" sldId="426"/>
        </pc:sldMkLst>
        <pc:spChg chg="mod">
          <ac:chgData name="Leon Li" userId="f8fcc1f89827b477" providerId="LiveId" clId="{F1B46558-55D6-4B0A-8795-4F83CD8BDE29}" dt="2020-11-17T06:00:09.398" v="1850" actId="113"/>
          <ac:spMkLst>
            <pc:docMk/>
            <pc:sldMk cId="1491211075" sldId="426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F1B46558-55D6-4B0A-8795-4F83CD8BDE29}" dt="2020-11-16T09:06:35.289" v="1641"/>
        <pc:sldMkLst>
          <pc:docMk/>
          <pc:sldMk cId="234320701" sldId="427"/>
        </pc:sldMkLst>
        <pc:spChg chg="mod">
          <ac:chgData name="Leon Li" userId="f8fcc1f89827b477" providerId="LiveId" clId="{F1B46558-55D6-4B0A-8795-4F83CD8BDE29}" dt="2020-11-16T09:05:23.623" v="1629"/>
          <ac:spMkLst>
            <pc:docMk/>
            <pc:sldMk cId="234320701" sldId="427"/>
            <ac:spMk id="2" creationId="{7D236DCE-FBCC-4DC5-B4FC-A21FABA74AD2}"/>
          </ac:spMkLst>
        </pc:spChg>
        <pc:spChg chg="del">
          <ac:chgData name="Leon Li" userId="f8fcc1f89827b477" providerId="LiveId" clId="{F1B46558-55D6-4B0A-8795-4F83CD8BDE29}" dt="2020-11-16T09:06:15.250" v="1637" actId="22"/>
          <ac:spMkLst>
            <pc:docMk/>
            <pc:sldMk cId="234320701" sldId="427"/>
            <ac:spMk id="3" creationId="{FFEE54A6-FCA9-4589-9F37-7CC1AEFC1634}"/>
          </ac:spMkLst>
        </pc:spChg>
        <pc:picChg chg="add mod">
          <ac:chgData name="Leon Li" userId="f8fcc1f89827b477" providerId="LiveId" clId="{F1B46558-55D6-4B0A-8795-4F83CD8BDE29}" dt="2020-11-16T09:06:18.925" v="1638" actId="1076"/>
          <ac:picMkLst>
            <pc:docMk/>
            <pc:sldMk cId="234320701" sldId="427"/>
            <ac:picMk id="5" creationId="{3257A33B-58A9-4AC6-9AD9-81EAD0C5A06C}"/>
          </ac:picMkLst>
        </pc:picChg>
        <pc:picChg chg="add mod">
          <ac:chgData name="Leon Li" userId="f8fcc1f89827b477" providerId="LiveId" clId="{F1B46558-55D6-4B0A-8795-4F83CD8BDE29}" dt="2020-11-16T09:06:26.987" v="1640" actId="1076"/>
          <ac:picMkLst>
            <pc:docMk/>
            <pc:sldMk cId="234320701" sldId="427"/>
            <ac:picMk id="7" creationId="{3656737A-F437-4979-A614-91886493819E}"/>
          </ac:picMkLst>
        </pc:picChg>
      </pc:sldChg>
      <pc:sldChg chg="addSp modSp new mod modNotesTx">
        <pc:chgData name="Leon Li" userId="f8fcc1f89827b477" providerId="LiveId" clId="{F1B46558-55D6-4B0A-8795-4F83CD8BDE29}" dt="2020-11-19T09:04:21.162" v="2804" actId="20577"/>
        <pc:sldMkLst>
          <pc:docMk/>
          <pc:sldMk cId="2759166880" sldId="428"/>
        </pc:sldMkLst>
        <pc:spChg chg="mod">
          <ac:chgData name="Leon Li" userId="f8fcc1f89827b477" providerId="LiveId" clId="{F1B46558-55D6-4B0A-8795-4F83CD8BDE29}" dt="2020-11-16T09:05:33.418" v="1631"/>
          <ac:spMkLst>
            <pc:docMk/>
            <pc:sldMk cId="2759166880" sldId="428"/>
            <ac:spMk id="2" creationId="{00C8BF7B-CD53-4901-B0A0-45F50B5DA5C0}"/>
          </ac:spMkLst>
        </pc:spChg>
        <pc:spChg chg="mod">
          <ac:chgData name="Leon Li" userId="f8fcc1f89827b477" providerId="LiveId" clId="{F1B46558-55D6-4B0A-8795-4F83CD8BDE29}" dt="2020-11-16T09:06:00.178" v="1635" actId="404"/>
          <ac:spMkLst>
            <pc:docMk/>
            <pc:sldMk cId="2759166880" sldId="428"/>
            <ac:spMk id="3" creationId="{C39BA093-5FA0-4EC7-8873-D26039A2F17F}"/>
          </ac:spMkLst>
        </pc:spChg>
        <pc:picChg chg="add mod">
          <ac:chgData name="Leon Li" userId="f8fcc1f89827b477" providerId="LiveId" clId="{F1B46558-55D6-4B0A-8795-4F83CD8BDE29}" dt="2020-11-16T09:06:02.997" v="1636" actId="1076"/>
          <ac:picMkLst>
            <pc:docMk/>
            <pc:sldMk cId="2759166880" sldId="428"/>
            <ac:picMk id="5" creationId="{307CD685-0D89-4A82-A897-4E49DE2AF1E9}"/>
          </ac:picMkLst>
        </pc:picChg>
      </pc:sldChg>
      <pc:sldChg chg="addSp modSp new mod modNotesTx">
        <pc:chgData name="Leon Li" userId="f8fcc1f89827b477" providerId="LiveId" clId="{F1B46558-55D6-4B0A-8795-4F83CD8BDE29}" dt="2020-11-16T09:10:26.133" v="1663" actId="1076"/>
        <pc:sldMkLst>
          <pc:docMk/>
          <pc:sldMk cId="1504877921" sldId="429"/>
        </pc:sldMkLst>
        <pc:spChg chg="mod">
          <ac:chgData name="Leon Li" userId="f8fcc1f89827b477" providerId="LiveId" clId="{F1B46558-55D6-4B0A-8795-4F83CD8BDE29}" dt="2020-11-16T09:06:47.310" v="1643"/>
          <ac:spMkLst>
            <pc:docMk/>
            <pc:sldMk cId="1504877921" sldId="429"/>
            <ac:spMk id="2" creationId="{12EE81A9-9541-42C6-8BC8-85875A87F138}"/>
          </ac:spMkLst>
        </pc:spChg>
        <pc:spChg chg="mod">
          <ac:chgData name="Leon Li" userId="f8fcc1f89827b477" providerId="LiveId" clId="{F1B46558-55D6-4B0A-8795-4F83CD8BDE29}" dt="2020-11-16T09:10:22.880" v="1662" actId="404"/>
          <ac:spMkLst>
            <pc:docMk/>
            <pc:sldMk cId="1504877921" sldId="429"/>
            <ac:spMk id="3" creationId="{B0A6792E-D1FA-4084-90F2-F2ACD1F470EB}"/>
          </ac:spMkLst>
        </pc:spChg>
        <pc:picChg chg="add mod">
          <ac:chgData name="Leon Li" userId="f8fcc1f89827b477" providerId="LiveId" clId="{F1B46558-55D6-4B0A-8795-4F83CD8BDE29}" dt="2020-11-16T09:10:26.133" v="1663" actId="1076"/>
          <ac:picMkLst>
            <pc:docMk/>
            <pc:sldMk cId="1504877921" sldId="429"/>
            <ac:picMk id="5" creationId="{EE53F519-709B-4921-9ABA-811CB484190B}"/>
          </ac:picMkLst>
        </pc:picChg>
      </pc:sldChg>
      <pc:sldChg chg="addSp modSp new mod">
        <pc:chgData name="Leon Li" userId="f8fcc1f89827b477" providerId="LiveId" clId="{F1B46558-55D6-4B0A-8795-4F83CD8BDE29}" dt="2020-11-16T09:14:41.462" v="1675" actId="1076"/>
        <pc:sldMkLst>
          <pc:docMk/>
          <pc:sldMk cId="4065071914" sldId="430"/>
        </pc:sldMkLst>
        <pc:spChg chg="mod">
          <ac:chgData name="Leon Li" userId="f8fcc1f89827b477" providerId="LiveId" clId="{F1B46558-55D6-4B0A-8795-4F83CD8BDE29}" dt="2020-11-16T09:10:57.515" v="1666"/>
          <ac:spMkLst>
            <pc:docMk/>
            <pc:sldMk cId="4065071914" sldId="430"/>
            <ac:spMk id="2" creationId="{B554707A-4363-437F-B036-5A49B3074F77}"/>
          </ac:spMkLst>
        </pc:spChg>
        <pc:spChg chg="mod">
          <ac:chgData name="Leon Li" userId="f8fcc1f89827b477" providerId="LiveId" clId="{F1B46558-55D6-4B0A-8795-4F83CD8BDE29}" dt="2020-11-16T09:12:01.775" v="1671" actId="1076"/>
          <ac:spMkLst>
            <pc:docMk/>
            <pc:sldMk cId="4065071914" sldId="430"/>
            <ac:spMk id="3" creationId="{6B16F60C-422B-4FD6-BD98-48DFF4682DBB}"/>
          </ac:spMkLst>
        </pc:spChg>
        <pc:picChg chg="add mod">
          <ac:chgData name="Leon Li" userId="f8fcc1f89827b477" providerId="LiveId" clId="{F1B46558-55D6-4B0A-8795-4F83CD8BDE29}" dt="2020-11-16T09:14:41.462" v="1675" actId="1076"/>
          <ac:picMkLst>
            <pc:docMk/>
            <pc:sldMk cId="4065071914" sldId="430"/>
            <ac:picMk id="2050" creationId="{EFEB1A0A-9808-4302-9D08-457BCC94F907}"/>
          </ac:picMkLst>
        </pc:picChg>
        <pc:picChg chg="add mod">
          <ac:chgData name="Leon Li" userId="f8fcc1f89827b477" providerId="LiveId" clId="{F1B46558-55D6-4B0A-8795-4F83CD8BDE29}" dt="2020-11-16T09:14:39.131" v="1674" actId="1076"/>
          <ac:picMkLst>
            <pc:docMk/>
            <pc:sldMk cId="4065071914" sldId="430"/>
            <ac:picMk id="2052" creationId="{52882C33-A7A1-48B3-AD38-72F53E66C040}"/>
          </ac:picMkLst>
        </pc:picChg>
      </pc:sldChg>
      <pc:sldChg chg="modSp new mod">
        <pc:chgData name="Leon Li" userId="f8fcc1f89827b477" providerId="LiveId" clId="{F1B46558-55D6-4B0A-8795-4F83CD8BDE29}" dt="2020-11-19T03:03:44.811" v="1999"/>
        <pc:sldMkLst>
          <pc:docMk/>
          <pc:sldMk cId="200522898" sldId="431"/>
        </pc:sldMkLst>
        <pc:spChg chg="mod">
          <ac:chgData name="Leon Li" userId="f8fcc1f89827b477" providerId="LiveId" clId="{F1B46558-55D6-4B0A-8795-4F83CD8BDE29}" dt="2020-11-19T03:03:44.811" v="1999"/>
          <ac:spMkLst>
            <pc:docMk/>
            <pc:sldMk cId="200522898" sldId="431"/>
            <ac:spMk id="2" creationId="{D261833E-5B90-450A-8E10-01492C0326B2}"/>
          </ac:spMkLst>
        </pc:spChg>
        <pc:spChg chg="mod">
          <ac:chgData name="Leon Li" userId="f8fcc1f89827b477" providerId="LiveId" clId="{F1B46558-55D6-4B0A-8795-4F83CD8BDE29}" dt="2020-11-17T05:56:48.865" v="1848" actId="113"/>
          <ac:spMkLst>
            <pc:docMk/>
            <pc:sldMk cId="200522898" sldId="431"/>
            <ac:spMk id="3" creationId="{0A20546C-984B-453E-93F7-7236B6B9F7E9}"/>
          </ac:spMkLst>
        </pc:spChg>
      </pc:sldChg>
      <pc:sldChg chg="modSp add mod modNotesTx">
        <pc:chgData name="Leon Li" userId="f8fcc1f89827b477" providerId="LiveId" clId="{F1B46558-55D6-4B0A-8795-4F83CD8BDE29}" dt="2020-11-19T02:57:51.532" v="1977" actId="6549"/>
        <pc:sldMkLst>
          <pc:docMk/>
          <pc:sldMk cId="3158846385" sldId="432"/>
        </pc:sldMkLst>
        <pc:spChg chg="mod">
          <ac:chgData name="Leon Li" userId="f8fcc1f89827b477" providerId="LiveId" clId="{F1B46558-55D6-4B0A-8795-4F83CD8BDE29}" dt="2020-11-19T02:56:59.765" v="1974" actId="20577"/>
          <ac:spMkLst>
            <pc:docMk/>
            <pc:sldMk cId="3158846385" sldId="432"/>
            <ac:spMk id="3" creationId="{0D6FBB97-5CEB-4CD2-8FCA-9CB235984BC8}"/>
          </ac:spMkLst>
        </pc:spChg>
      </pc:sldChg>
      <pc:sldChg chg="modSp new del mod">
        <pc:chgData name="Leon Li" userId="f8fcc1f89827b477" providerId="LiveId" clId="{F1B46558-55D6-4B0A-8795-4F83CD8BDE29}" dt="2020-11-19T02:59:20.269" v="1988" actId="47"/>
        <pc:sldMkLst>
          <pc:docMk/>
          <pc:sldMk cId="4014105725" sldId="433"/>
        </pc:sldMkLst>
        <pc:spChg chg="mod">
          <ac:chgData name="Leon Li" userId="f8fcc1f89827b477" providerId="LiveId" clId="{F1B46558-55D6-4B0A-8795-4F83CD8BDE29}" dt="2020-11-19T02:54:59.642" v="1965"/>
          <ac:spMkLst>
            <pc:docMk/>
            <pc:sldMk cId="4014105725" sldId="433"/>
            <ac:spMk id="2" creationId="{DF0CA3DB-D0E5-4CB8-9646-36A3B5123194}"/>
          </ac:spMkLst>
        </pc:spChg>
      </pc:sldChg>
      <pc:sldChg chg="modSp mod modNotesTx">
        <pc:chgData name="Leon Li" userId="f8fcc1f89827b477" providerId="LiveId" clId="{F1B46558-55D6-4B0A-8795-4F83CD8BDE29}" dt="2020-11-19T03:03:00.209" v="1992" actId="20577"/>
        <pc:sldMkLst>
          <pc:docMk/>
          <pc:sldMk cId="4215606927" sldId="434"/>
        </pc:sldMkLst>
        <pc:spChg chg="mod">
          <ac:chgData name="Leon Li" userId="f8fcc1f89827b477" providerId="LiveId" clId="{F1B46558-55D6-4B0A-8795-4F83CD8BDE29}" dt="2020-11-19T02:59:15.860" v="1987"/>
          <ac:spMkLst>
            <pc:docMk/>
            <pc:sldMk cId="4215606927" sldId="434"/>
            <ac:spMk id="2" creationId="{7EBF8154-B366-4EB0-845D-F9FF0E601346}"/>
          </ac:spMkLst>
        </pc:spChg>
      </pc:sldChg>
      <pc:sldChg chg="modSp new mod">
        <pc:chgData name="Leon Li" userId="f8fcc1f89827b477" providerId="LiveId" clId="{F1B46558-55D6-4B0A-8795-4F83CD8BDE29}" dt="2020-11-19T08:49:48.717" v="2406"/>
        <pc:sldMkLst>
          <pc:docMk/>
          <pc:sldMk cId="1768988362" sldId="435"/>
        </pc:sldMkLst>
        <pc:spChg chg="mod">
          <ac:chgData name="Leon Li" userId="f8fcc1f89827b477" providerId="LiveId" clId="{F1B46558-55D6-4B0A-8795-4F83CD8BDE29}" dt="2020-11-19T08:49:34.848" v="2382"/>
          <ac:spMkLst>
            <pc:docMk/>
            <pc:sldMk cId="1768988362" sldId="435"/>
            <ac:spMk id="2" creationId="{0E816855-3078-4187-BA2D-6B11DAF682B5}"/>
          </ac:spMkLst>
        </pc:spChg>
        <pc:spChg chg="mod">
          <ac:chgData name="Leon Li" userId="f8fcc1f89827b477" providerId="LiveId" clId="{F1B46558-55D6-4B0A-8795-4F83CD8BDE29}" dt="2020-11-19T08:49:48.717" v="2406"/>
          <ac:spMkLst>
            <pc:docMk/>
            <pc:sldMk cId="1768988362" sldId="435"/>
            <ac:spMk id="3" creationId="{D32E4FF6-C0D0-4092-9927-8BE7768A66BC}"/>
          </ac:spMkLst>
        </pc:spChg>
      </pc:sldChg>
    </pc:docChg>
  </pc:docChgLst>
  <pc:docChgLst>
    <pc:chgData name="Leon Li" userId="f8fcc1f89827b477" providerId="LiveId" clId="{416D18A4-96C4-463E-A55E-02FD79DCF616}"/>
    <pc:docChg chg="undo custSel addSld delSld modSld sldOrd">
      <pc:chgData name="Leon Li" userId="f8fcc1f89827b477" providerId="LiveId" clId="{416D18A4-96C4-463E-A55E-02FD79DCF616}" dt="2020-11-12T06:40:33.601" v="2455"/>
      <pc:docMkLst>
        <pc:docMk/>
      </pc:docMkLst>
      <pc:sldChg chg="modSp mod">
        <pc:chgData name="Leon Li" userId="f8fcc1f89827b477" providerId="LiveId" clId="{416D18A4-96C4-463E-A55E-02FD79DCF616}" dt="2020-11-12T06:40:33.601" v="2455"/>
        <pc:sldMkLst>
          <pc:docMk/>
          <pc:sldMk cId="1958445366" sldId="290"/>
        </pc:sldMkLst>
        <pc:spChg chg="mod">
          <ac:chgData name="Leon Li" userId="f8fcc1f89827b477" providerId="LiveId" clId="{416D18A4-96C4-463E-A55E-02FD79DCF616}" dt="2020-11-12T06:40:33.601" v="2455"/>
          <ac:spMkLst>
            <pc:docMk/>
            <pc:sldMk cId="1958445366" sldId="290"/>
            <ac:spMk id="3" creationId="{D2CB7847-B73B-414A-9078-FEF0D424AC6F}"/>
          </ac:spMkLst>
        </pc:spChg>
      </pc:sldChg>
      <pc:sldChg chg="del">
        <pc:chgData name="Leon Li" userId="f8fcc1f89827b477" providerId="LiveId" clId="{416D18A4-96C4-463E-A55E-02FD79DCF616}" dt="2020-11-10T01:37:25.272" v="423" actId="47"/>
        <pc:sldMkLst>
          <pc:docMk/>
          <pc:sldMk cId="3616845808" sldId="356"/>
        </pc:sldMkLst>
      </pc:sldChg>
      <pc:sldChg chg="modSp mod">
        <pc:chgData name="Leon Li" userId="f8fcc1f89827b477" providerId="LiveId" clId="{416D18A4-96C4-463E-A55E-02FD79DCF616}" dt="2020-11-11T01:11:28.080" v="1731"/>
        <pc:sldMkLst>
          <pc:docMk/>
          <pc:sldMk cId="3599777671" sldId="360"/>
        </pc:sldMkLst>
        <pc:spChg chg="mod">
          <ac:chgData name="Leon Li" userId="f8fcc1f89827b477" providerId="LiveId" clId="{416D18A4-96C4-463E-A55E-02FD79DCF616}" dt="2020-11-11T01:11:28.080" v="1731"/>
          <ac:spMkLst>
            <pc:docMk/>
            <pc:sldMk cId="3599777671" sldId="360"/>
            <ac:spMk id="3" creationId="{6A8555E4-ACFD-4FDE-ABB6-960EC21C4437}"/>
          </ac:spMkLst>
        </pc:spChg>
      </pc:sldChg>
      <pc:sldChg chg="modSp mod modNotesTx">
        <pc:chgData name="Leon Li" userId="f8fcc1f89827b477" providerId="LiveId" clId="{416D18A4-96C4-463E-A55E-02FD79DCF616}" dt="2020-11-10T01:58:50.986" v="1144"/>
        <pc:sldMkLst>
          <pc:docMk/>
          <pc:sldMk cId="603805430" sldId="361"/>
        </pc:sldMkLst>
        <pc:spChg chg="mod">
          <ac:chgData name="Leon Li" userId="f8fcc1f89827b477" providerId="LiveId" clId="{416D18A4-96C4-463E-A55E-02FD79DCF616}" dt="2020-11-10T01:42:05.004" v="819"/>
          <ac:spMkLst>
            <pc:docMk/>
            <pc:sldMk cId="603805430" sldId="361"/>
            <ac:spMk id="3" creationId="{5F7AE773-521A-44E0-A73E-5D4AC41B2670}"/>
          </ac:spMkLst>
        </pc:spChg>
      </pc:sldChg>
      <pc:sldChg chg="modSp mod modNotesTx">
        <pc:chgData name="Leon Li" userId="f8fcc1f89827b477" providerId="LiveId" clId="{416D18A4-96C4-463E-A55E-02FD79DCF616}" dt="2020-11-10T01:57:51.605" v="1115" actId="20577"/>
        <pc:sldMkLst>
          <pc:docMk/>
          <pc:sldMk cId="2612341391" sldId="362"/>
        </pc:sldMkLst>
        <pc:spChg chg="mod">
          <ac:chgData name="Leon Li" userId="f8fcc1f89827b477" providerId="LiveId" clId="{416D18A4-96C4-463E-A55E-02FD79DCF616}" dt="2020-11-10T01:47:18.583" v="891"/>
          <ac:spMkLst>
            <pc:docMk/>
            <pc:sldMk cId="2612341391" sldId="362"/>
            <ac:spMk id="3" creationId="{5F7AE773-521A-44E0-A73E-5D4AC41B2670}"/>
          </ac:spMkLst>
        </pc:spChg>
      </pc:sldChg>
      <pc:sldChg chg="modNotesTx">
        <pc:chgData name="Leon Li" userId="f8fcc1f89827b477" providerId="LiveId" clId="{416D18A4-96C4-463E-A55E-02FD79DCF616}" dt="2020-11-10T01:58:44.495" v="1142" actId="20577"/>
        <pc:sldMkLst>
          <pc:docMk/>
          <pc:sldMk cId="4162093236" sldId="363"/>
        </pc:sldMkLst>
      </pc:sldChg>
      <pc:sldChg chg="modSp mod modNotesTx">
        <pc:chgData name="Leon Li" userId="f8fcc1f89827b477" providerId="LiveId" clId="{416D18A4-96C4-463E-A55E-02FD79DCF616}" dt="2020-11-12T05:58:08.077" v="2212" actId="13926"/>
        <pc:sldMkLst>
          <pc:docMk/>
          <pc:sldMk cId="4218855091" sldId="367"/>
        </pc:sldMkLst>
        <pc:spChg chg="mod">
          <ac:chgData name="Leon Li" userId="f8fcc1f89827b477" providerId="LiveId" clId="{416D18A4-96C4-463E-A55E-02FD79DCF616}" dt="2020-11-12T05:58:08.077" v="2212" actId="13926"/>
          <ac:spMkLst>
            <pc:docMk/>
            <pc:sldMk cId="4218855091" sldId="367"/>
            <ac:spMk id="3" creationId="{5F7AE773-521A-44E0-A73E-5D4AC41B2670}"/>
          </ac:spMkLst>
        </pc:spChg>
      </pc:sldChg>
      <pc:sldChg chg="modSp mod modNotesTx">
        <pc:chgData name="Leon Li" userId="f8fcc1f89827b477" providerId="LiveId" clId="{416D18A4-96C4-463E-A55E-02FD79DCF616}" dt="2020-11-10T02:35:57.113" v="1496" actId="20577"/>
        <pc:sldMkLst>
          <pc:docMk/>
          <pc:sldMk cId="2589398041" sldId="368"/>
        </pc:sldMkLst>
        <pc:spChg chg="mod">
          <ac:chgData name="Leon Li" userId="f8fcc1f89827b477" providerId="LiveId" clId="{416D18A4-96C4-463E-A55E-02FD79DCF616}" dt="2020-11-10T02:03:13.867" v="1176"/>
          <ac:spMkLst>
            <pc:docMk/>
            <pc:sldMk cId="2589398041" sldId="368"/>
            <ac:spMk id="3" creationId="{934FC69B-28C3-4F8B-8FAC-03F9F06E2D40}"/>
          </ac:spMkLst>
        </pc:spChg>
      </pc:sldChg>
      <pc:sldChg chg="modNotesTx">
        <pc:chgData name="Leon Li" userId="f8fcc1f89827b477" providerId="LiveId" clId="{416D18A4-96C4-463E-A55E-02FD79DCF616}" dt="2020-11-10T01:56:27.665" v="1005" actId="20577"/>
        <pc:sldMkLst>
          <pc:docMk/>
          <pc:sldMk cId="2861989467" sldId="369"/>
        </pc:sldMkLst>
      </pc:sldChg>
      <pc:sldChg chg="modNotesTx">
        <pc:chgData name="Leon Li" userId="f8fcc1f89827b477" providerId="LiveId" clId="{416D18A4-96C4-463E-A55E-02FD79DCF616}" dt="2020-11-10T07:05:20.687" v="1649" actId="20577"/>
        <pc:sldMkLst>
          <pc:docMk/>
          <pc:sldMk cId="2340236340" sldId="370"/>
        </pc:sldMkLst>
      </pc:sldChg>
      <pc:sldChg chg="modNotesTx">
        <pc:chgData name="Leon Li" userId="f8fcc1f89827b477" providerId="LiveId" clId="{416D18A4-96C4-463E-A55E-02FD79DCF616}" dt="2020-11-10T02:10:18.792" v="1291" actId="20577"/>
        <pc:sldMkLst>
          <pc:docMk/>
          <pc:sldMk cId="2494922711" sldId="374"/>
        </pc:sldMkLst>
      </pc:sldChg>
      <pc:sldChg chg="addSp modSp mod">
        <pc:chgData name="Leon Li" userId="f8fcc1f89827b477" providerId="LiveId" clId="{416D18A4-96C4-463E-A55E-02FD79DCF616}" dt="2020-11-10T07:10:46.746" v="1663" actId="20577"/>
        <pc:sldMkLst>
          <pc:docMk/>
          <pc:sldMk cId="2284708784" sldId="375"/>
        </pc:sldMkLst>
        <pc:spChg chg="mod">
          <ac:chgData name="Leon Li" userId="f8fcc1f89827b477" providerId="LiveId" clId="{416D18A4-96C4-463E-A55E-02FD79DCF616}" dt="2020-11-10T07:10:46.746" v="1663" actId="20577"/>
          <ac:spMkLst>
            <pc:docMk/>
            <pc:sldMk cId="2284708784" sldId="375"/>
            <ac:spMk id="3" creationId="{398FCF33-F968-4DA4-9901-EAE65E9AEF1C}"/>
          </ac:spMkLst>
        </pc:spChg>
        <pc:picChg chg="add mod">
          <ac:chgData name="Leon Li" userId="f8fcc1f89827b477" providerId="LiveId" clId="{416D18A4-96C4-463E-A55E-02FD79DCF616}" dt="2020-11-10T07:10:20.843" v="1654" actId="1076"/>
          <ac:picMkLst>
            <pc:docMk/>
            <pc:sldMk cId="2284708784" sldId="375"/>
            <ac:picMk id="2050" creationId="{79E12F1D-5D66-482B-B8A7-8F4C922F4856}"/>
          </ac:picMkLst>
        </pc:picChg>
      </pc:sldChg>
      <pc:sldChg chg="modSp mod">
        <pc:chgData name="Leon Li" userId="f8fcc1f89827b477" providerId="LiveId" clId="{416D18A4-96C4-463E-A55E-02FD79DCF616}" dt="2020-11-10T02:15:23.449" v="1363"/>
        <pc:sldMkLst>
          <pc:docMk/>
          <pc:sldMk cId="3165591205" sldId="376"/>
        </pc:sldMkLst>
        <pc:spChg chg="mod">
          <ac:chgData name="Leon Li" userId="f8fcc1f89827b477" providerId="LiveId" clId="{416D18A4-96C4-463E-A55E-02FD79DCF616}" dt="2020-11-10T02:15:23.449" v="1363"/>
          <ac:spMkLst>
            <pc:docMk/>
            <pc:sldMk cId="3165591205" sldId="376"/>
            <ac:spMk id="3" creationId="{13934EE7-BA27-4845-A30B-0ACEEF917F25}"/>
          </ac:spMkLst>
        </pc:spChg>
      </pc:sldChg>
      <pc:sldChg chg="modNotesTx">
        <pc:chgData name="Leon Li" userId="f8fcc1f89827b477" providerId="LiveId" clId="{416D18A4-96C4-463E-A55E-02FD79DCF616}" dt="2020-11-10T02:18:09.786" v="1390" actId="20577"/>
        <pc:sldMkLst>
          <pc:docMk/>
          <pc:sldMk cId="615519628" sldId="377"/>
        </pc:sldMkLst>
      </pc:sldChg>
      <pc:sldChg chg="modSp mod modNotesTx">
        <pc:chgData name="Leon Li" userId="f8fcc1f89827b477" providerId="LiveId" clId="{416D18A4-96C4-463E-A55E-02FD79DCF616}" dt="2020-11-12T06:37:32.067" v="2402" actId="20577"/>
        <pc:sldMkLst>
          <pc:docMk/>
          <pc:sldMk cId="1771829147" sldId="382"/>
        </pc:sldMkLst>
        <pc:spChg chg="mod">
          <ac:chgData name="Leon Li" userId="f8fcc1f89827b477" providerId="LiveId" clId="{416D18A4-96C4-463E-A55E-02FD79DCF616}" dt="2020-11-10T02:32:29.445" v="1430" actId="27636"/>
          <ac:spMkLst>
            <pc:docMk/>
            <pc:sldMk cId="1771829147" sldId="382"/>
            <ac:spMk id="3" creationId="{0D458C7D-B041-4CB4-9A84-6EC6F4F05872}"/>
          </ac:spMkLst>
        </pc:spChg>
      </pc:sldChg>
      <pc:sldChg chg="modSp mod">
        <pc:chgData name="Leon Li" userId="f8fcc1f89827b477" providerId="LiveId" clId="{416D18A4-96C4-463E-A55E-02FD79DCF616}" dt="2020-11-09T08:34:31.147" v="127" actId="6549"/>
        <pc:sldMkLst>
          <pc:docMk/>
          <pc:sldMk cId="3630487031" sldId="387"/>
        </pc:sldMkLst>
        <pc:spChg chg="mod">
          <ac:chgData name="Leon Li" userId="f8fcc1f89827b477" providerId="LiveId" clId="{416D18A4-96C4-463E-A55E-02FD79DCF616}" dt="2020-11-09T08:31:52.489" v="82"/>
          <ac:spMkLst>
            <pc:docMk/>
            <pc:sldMk cId="3630487031" sldId="387"/>
            <ac:spMk id="2" creationId="{C953BA80-20E9-4B66-A5FA-3B71E1247FC3}"/>
          </ac:spMkLst>
        </pc:spChg>
        <pc:spChg chg="mod">
          <ac:chgData name="Leon Li" userId="f8fcc1f89827b477" providerId="LiveId" clId="{416D18A4-96C4-463E-A55E-02FD79DCF616}" dt="2020-11-09T08:34:31.147" v="127" actId="6549"/>
          <ac:spMkLst>
            <pc:docMk/>
            <pc:sldMk cId="3630487031" sldId="387"/>
            <ac:spMk id="3" creationId="{41C859B3-DBAE-4DA3-89ED-81E9EEF07F19}"/>
          </ac:spMkLst>
        </pc:spChg>
      </pc:sldChg>
      <pc:sldChg chg="modSp add del mod">
        <pc:chgData name="Leon Li" userId="f8fcc1f89827b477" providerId="LiveId" clId="{416D18A4-96C4-463E-A55E-02FD79DCF616}" dt="2020-11-10T01:40:04.963" v="703" actId="47"/>
        <pc:sldMkLst>
          <pc:docMk/>
          <pc:sldMk cId="3059082703" sldId="388"/>
        </pc:sldMkLst>
        <pc:spChg chg="mod">
          <ac:chgData name="Leon Li" userId="f8fcc1f89827b477" providerId="LiveId" clId="{416D18A4-96C4-463E-A55E-02FD79DCF616}" dt="2020-11-09T00:39:55.137" v="12"/>
          <ac:spMkLst>
            <pc:docMk/>
            <pc:sldMk cId="3059082703" sldId="388"/>
            <ac:spMk id="2" creationId="{FAFAA701-F55C-473A-BE53-8B51743D7914}"/>
          </ac:spMkLst>
        </pc:spChg>
      </pc:sldChg>
      <pc:sldChg chg="addSp delSp modSp new mod ord">
        <pc:chgData name="Leon Li" userId="f8fcc1f89827b477" providerId="LiveId" clId="{416D18A4-96C4-463E-A55E-02FD79DCF616}" dt="2020-11-09T08:44:30.497" v="257" actId="20577"/>
        <pc:sldMkLst>
          <pc:docMk/>
          <pc:sldMk cId="3110230790" sldId="389"/>
        </pc:sldMkLst>
        <pc:spChg chg="mod">
          <ac:chgData name="Leon Li" userId="f8fcc1f89827b477" providerId="LiveId" clId="{416D18A4-96C4-463E-A55E-02FD79DCF616}" dt="2020-11-09T08:35:03.860" v="130" actId="20577"/>
          <ac:spMkLst>
            <pc:docMk/>
            <pc:sldMk cId="3110230790" sldId="389"/>
            <ac:spMk id="2" creationId="{CA6A2E74-1461-4DA5-8689-787560F455F5}"/>
          </ac:spMkLst>
        </pc:spChg>
        <pc:spChg chg="mod">
          <ac:chgData name="Leon Li" userId="f8fcc1f89827b477" providerId="LiveId" clId="{416D18A4-96C4-463E-A55E-02FD79DCF616}" dt="2020-11-09T08:44:30.497" v="257" actId="20577"/>
          <ac:spMkLst>
            <pc:docMk/>
            <pc:sldMk cId="3110230790" sldId="389"/>
            <ac:spMk id="3" creationId="{1C38924C-A35B-4116-B74B-B357E683353E}"/>
          </ac:spMkLst>
        </pc:spChg>
        <pc:picChg chg="add del mod">
          <ac:chgData name="Leon Li" userId="f8fcc1f89827b477" providerId="LiveId" clId="{416D18A4-96C4-463E-A55E-02FD79DCF616}" dt="2020-11-09T08:41:29.573" v="151" actId="478"/>
          <ac:picMkLst>
            <pc:docMk/>
            <pc:sldMk cId="3110230790" sldId="389"/>
            <ac:picMk id="1026" creationId="{53C3769C-97F9-4028-A71B-04BF1606C57B}"/>
          </ac:picMkLst>
        </pc:picChg>
      </pc:sldChg>
      <pc:sldChg chg="addSp modSp new mod">
        <pc:chgData name="Leon Li" userId="f8fcc1f89827b477" providerId="LiveId" clId="{416D18A4-96C4-463E-A55E-02FD79DCF616}" dt="2020-11-09T08:41:01.535" v="148" actId="1076"/>
        <pc:sldMkLst>
          <pc:docMk/>
          <pc:sldMk cId="989250878" sldId="390"/>
        </pc:sldMkLst>
        <pc:spChg chg="mod">
          <ac:chgData name="Leon Li" userId="f8fcc1f89827b477" providerId="LiveId" clId="{416D18A4-96C4-463E-A55E-02FD79DCF616}" dt="2020-11-09T08:39:39.067" v="139"/>
          <ac:spMkLst>
            <pc:docMk/>
            <pc:sldMk cId="989250878" sldId="390"/>
            <ac:spMk id="2" creationId="{282D675A-1726-4471-91C1-17A59D9B0FFB}"/>
          </ac:spMkLst>
        </pc:spChg>
        <pc:spChg chg="mod">
          <ac:chgData name="Leon Li" userId="f8fcc1f89827b477" providerId="LiveId" clId="{416D18A4-96C4-463E-A55E-02FD79DCF616}" dt="2020-11-09T08:40:49.794" v="147" actId="404"/>
          <ac:spMkLst>
            <pc:docMk/>
            <pc:sldMk cId="989250878" sldId="390"/>
            <ac:spMk id="3" creationId="{4AC42E3D-8597-44D1-A848-E77914D9E8B5}"/>
          </ac:spMkLst>
        </pc:spChg>
        <pc:picChg chg="add mod">
          <ac:chgData name="Leon Li" userId="f8fcc1f89827b477" providerId="LiveId" clId="{416D18A4-96C4-463E-A55E-02FD79DCF616}" dt="2020-11-09T08:41:01.535" v="148" actId="1076"/>
          <ac:picMkLst>
            <pc:docMk/>
            <pc:sldMk cId="989250878" sldId="390"/>
            <ac:picMk id="5" creationId="{42783B80-7619-4D55-8966-0951A6E35708}"/>
          </ac:picMkLst>
        </pc:picChg>
      </pc:sldChg>
      <pc:sldChg chg="modSp new mod modNotesTx">
        <pc:chgData name="Leon Li" userId="f8fcc1f89827b477" providerId="LiveId" clId="{416D18A4-96C4-463E-A55E-02FD79DCF616}" dt="2020-11-10T06:59:58.308" v="1610"/>
        <pc:sldMkLst>
          <pc:docMk/>
          <pc:sldMk cId="3417874319" sldId="391"/>
        </pc:sldMkLst>
        <pc:spChg chg="mod">
          <ac:chgData name="Leon Li" userId="f8fcc1f89827b477" providerId="LiveId" clId="{416D18A4-96C4-463E-A55E-02FD79DCF616}" dt="2020-11-10T00:09:25.722" v="289" actId="20577"/>
          <ac:spMkLst>
            <pc:docMk/>
            <pc:sldMk cId="3417874319" sldId="391"/>
            <ac:spMk id="2" creationId="{C14C81EC-4F5B-4B53-A23E-F834C0DD99FA}"/>
          </ac:spMkLst>
        </pc:spChg>
        <pc:spChg chg="mod">
          <ac:chgData name="Leon Li" userId="f8fcc1f89827b477" providerId="LiveId" clId="{416D18A4-96C4-463E-A55E-02FD79DCF616}" dt="2020-11-10T06:59:58.308" v="1610"/>
          <ac:spMkLst>
            <pc:docMk/>
            <pc:sldMk cId="3417874319" sldId="391"/>
            <ac:spMk id="3" creationId="{E12CCBB0-3908-4D0B-9F78-BDD459F7C969}"/>
          </ac:spMkLst>
        </pc:spChg>
      </pc:sldChg>
      <pc:sldChg chg="addSp modSp new mod modNotesTx">
        <pc:chgData name="Leon Li" userId="f8fcc1f89827b477" providerId="LiveId" clId="{416D18A4-96C4-463E-A55E-02FD79DCF616}" dt="2020-11-10T01:40:01.333" v="702" actId="20577"/>
        <pc:sldMkLst>
          <pc:docMk/>
          <pc:sldMk cId="3411288646" sldId="392"/>
        </pc:sldMkLst>
        <pc:spChg chg="mod">
          <ac:chgData name="Leon Li" userId="f8fcc1f89827b477" providerId="LiveId" clId="{416D18A4-96C4-463E-A55E-02FD79DCF616}" dt="2020-11-10T01:37:39.061" v="425"/>
          <ac:spMkLst>
            <pc:docMk/>
            <pc:sldMk cId="3411288646" sldId="392"/>
            <ac:spMk id="2" creationId="{44A5F959-2A9F-4343-AEAD-85E6E9C985EC}"/>
          </ac:spMkLst>
        </pc:spChg>
        <pc:spChg chg="mod">
          <ac:chgData name="Leon Li" userId="f8fcc1f89827b477" providerId="LiveId" clId="{416D18A4-96C4-463E-A55E-02FD79DCF616}" dt="2020-11-10T01:39:20.084" v="605"/>
          <ac:spMkLst>
            <pc:docMk/>
            <pc:sldMk cId="3411288646" sldId="392"/>
            <ac:spMk id="3" creationId="{1EB01EE6-0206-42B2-86E6-A9D3F4AC6178}"/>
          </ac:spMkLst>
        </pc:spChg>
        <pc:picChg chg="add mod">
          <ac:chgData name="Leon Li" userId="f8fcc1f89827b477" providerId="LiveId" clId="{416D18A4-96C4-463E-A55E-02FD79DCF616}" dt="2020-11-10T01:38:02.710" v="434" actId="1076"/>
          <ac:picMkLst>
            <pc:docMk/>
            <pc:sldMk cId="3411288646" sldId="392"/>
            <ac:picMk id="4" creationId="{369F10F6-ED36-4C3C-A994-D20E5CDECDED}"/>
          </ac:picMkLst>
        </pc:picChg>
      </pc:sldChg>
      <pc:sldChg chg="modSp new mod modNotesTx">
        <pc:chgData name="Leon Li" userId="f8fcc1f89827b477" providerId="LiveId" clId="{416D18A4-96C4-463E-A55E-02FD79DCF616}" dt="2020-11-12T05:56:24.197" v="2200" actId="20577"/>
        <pc:sldMkLst>
          <pc:docMk/>
          <pc:sldMk cId="3938648066" sldId="393"/>
        </pc:sldMkLst>
        <pc:spChg chg="mod">
          <ac:chgData name="Leon Li" userId="f8fcc1f89827b477" providerId="LiveId" clId="{416D18A4-96C4-463E-A55E-02FD79DCF616}" dt="2020-11-10T01:41:02.715" v="784" actId="20577"/>
          <ac:spMkLst>
            <pc:docMk/>
            <pc:sldMk cId="3938648066" sldId="393"/>
            <ac:spMk id="2" creationId="{C6B4E2C7-D88C-4582-BCF7-1B04007307BC}"/>
          </ac:spMkLst>
        </pc:spChg>
        <pc:spChg chg="mod">
          <ac:chgData name="Leon Li" userId="f8fcc1f89827b477" providerId="LiveId" clId="{416D18A4-96C4-463E-A55E-02FD79DCF616}" dt="2020-11-12T05:56:24.197" v="2200" actId="20577"/>
          <ac:spMkLst>
            <pc:docMk/>
            <pc:sldMk cId="3938648066" sldId="393"/>
            <ac:spMk id="3" creationId="{0D6FBB97-5CEB-4CD2-8FCA-9CB235984BC8}"/>
          </ac:spMkLst>
        </pc:spChg>
      </pc:sldChg>
      <pc:sldChg chg="addSp delSp modSp new mod">
        <pc:chgData name="Leon Li" userId="f8fcc1f89827b477" providerId="LiveId" clId="{416D18A4-96C4-463E-A55E-02FD79DCF616}" dt="2020-11-10T02:34:27.926" v="1475" actId="20577"/>
        <pc:sldMkLst>
          <pc:docMk/>
          <pc:sldMk cId="3531433303" sldId="394"/>
        </pc:sldMkLst>
        <pc:spChg chg="mod">
          <ac:chgData name="Leon Li" userId="f8fcc1f89827b477" providerId="LiveId" clId="{416D18A4-96C4-463E-A55E-02FD79DCF616}" dt="2020-11-10T02:34:27.926" v="1475" actId="20577"/>
          <ac:spMkLst>
            <pc:docMk/>
            <pc:sldMk cId="3531433303" sldId="394"/>
            <ac:spMk id="2" creationId="{10BC8731-868E-48CD-A2A9-352F91852D97}"/>
          </ac:spMkLst>
        </pc:spChg>
        <pc:spChg chg="del">
          <ac:chgData name="Leon Li" userId="f8fcc1f89827b477" providerId="LiveId" clId="{416D18A4-96C4-463E-A55E-02FD79DCF616}" dt="2020-11-10T02:34:11.712" v="1459"/>
          <ac:spMkLst>
            <pc:docMk/>
            <pc:sldMk cId="3531433303" sldId="394"/>
            <ac:spMk id="3" creationId="{CED5D266-D562-4EFC-BC97-BF2703E36D50}"/>
          </ac:spMkLst>
        </pc:spChg>
        <pc:picChg chg="add mod">
          <ac:chgData name="Leon Li" userId="f8fcc1f89827b477" providerId="LiveId" clId="{416D18A4-96C4-463E-A55E-02FD79DCF616}" dt="2020-11-10T02:34:11.712" v="1459"/>
          <ac:picMkLst>
            <pc:docMk/>
            <pc:sldMk cId="3531433303" sldId="394"/>
            <ac:picMk id="1026" creationId="{5FA82FD0-53C4-44CF-90BB-88A4FB47211D}"/>
          </ac:picMkLst>
        </pc:picChg>
      </pc:sldChg>
      <pc:sldChg chg="addSp delSp modSp new mod ord modNotesTx">
        <pc:chgData name="Leon Li" userId="f8fcc1f89827b477" providerId="LiveId" clId="{416D18A4-96C4-463E-A55E-02FD79DCF616}" dt="2020-11-12T06:25:40.539" v="2347" actId="20577"/>
        <pc:sldMkLst>
          <pc:docMk/>
          <pc:sldMk cId="3422615093" sldId="395"/>
        </pc:sldMkLst>
        <pc:spChg chg="mod">
          <ac:chgData name="Leon Li" userId="f8fcc1f89827b477" providerId="LiveId" clId="{416D18A4-96C4-463E-A55E-02FD79DCF616}" dt="2020-11-10T07:16:02.366" v="1722"/>
          <ac:spMkLst>
            <pc:docMk/>
            <pc:sldMk cId="3422615093" sldId="395"/>
            <ac:spMk id="2" creationId="{C30BA7F5-ACE2-449B-8C6F-CA34F344328B}"/>
          </ac:spMkLst>
        </pc:spChg>
        <pc:spChg chg="del">
          <ac:chgData name="Leon Li" userId="f8fcc1f89827b477" providerId="LiveId" clId="{416D18A4-96C4-463E-A55E-02FD79DCF616}" dt="2020-11-10T07:14:44.447" v="1666" actId="22"/>
          <ac:spMkLst>
            <pc:docMk/>
            <pc:sldMk cId="3422615093" sldId="395"/>
            <ac:spMk id="3" creationId="{E49468EC-D32E-4764-B183-FD3863F42AB6}"/>
          </ac:spMkLst>
        </pc:spChg>
        <pc:picChg chg="add mod ord">
          <ac:chgData name="Leon Li" userId="f8fcc1f89827b477" providerId="LiveId" clId="{416D18A4-96C4-463E-A55E-02FD79DCF616}" dt="2020-11-12T06:09:38.042" v="2214" actId="1076"/>
          <ac:picMkLst>
            <pc:docMk/>
            <pc:sldMk cId="3422615093" sldId="395"/>
            <ac:picMk id="5" creationId="{59363BB1-A050-4B4E-A6BC-8242DECF18A2}"/>
          </ac:picMkLst>
        </pc:picChg>
        <pc:picChg chg="add mod">
          <ac:chgData name="Leon Li" userId="f8fcc1f89827b477" providerId="LiveId" clId="{416D18A4-96C4-463E-A55E-02FD79DCF616}" dt="2020-11-12T06:09:34.335" v="2213" actId="1076"/>
          <ac:picMkLst>
            <pc:docMk/>
            <pc:sldMk cId="3422615093" sldId="395"/>
            <ac:picMk id="7" creationId="{2955450C-0ADF-4F83-A4A1-64ACC8222D07}"/>
          </ac:picMkLst>
        </pc:pic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eon Li" userId="f8fcc1f89827b477" providerId="LiveId" clId="{F2C9C8D2-A81C-42B1-8BEC-E20A2F8B252A}"/>
    <pc:docChg chg="undo custSel addSld delSld modSld sldOrd">
      <pc:chgData name="Leon Li" userId="f8fcc1f89827b477" providerId="LiveId" clId="{F2C9C8D2-A81C-42B1-8BEC-E20A2F8B252A}" dt="2020-11-26T07:10:16.626" v="6999"/>
      <pc:docMkLst>
        <pc:docMk/>
      </pc:docMkLst>
      <pc:sldChg chg="add modNotesTx">
        <pc:chgData name="Leon Li" userId="f8fcc1f89827b477" providerId="LiveId" clId="{F2C9C8D2-A81C-42B1-8BEC-E20A2F8B252A}" dt="2020-11-25T03:38:42.201" v="5695" actId="20577"/>
        <pc:sldMkLst>
          <pc:docMk/>
          <pc:sldMk cId="1178667362" sldId="262"/>
        </pc:sldMkLst>
      </pc:sldChg>
      <pc:sldChg chg="modSp add mod">
        <pc:chgData name="Leon Li" userId="f8fcc1f89827b477" providerId="LiveId" clId="{F2C9C8D2-A81C-42B1-8BEC-E20A2F8B252A}" dt="2020-11-25T03:42:29.554" v="5859"/>
        <pc:sldMkLst>
          <pc:docMk/>
          <pc:sldMk cId="1597190598" sldId="263"/>
        </pc:sldMkLst>
        <pc:spChg chg="mod">
          <ac:chgData name="Leon Li" userId="f8fcc1f89827b477" providerId="LiveId" clId="{F2C9C8D2-A81C-42B1-8BEC-E20A2F8B252A}" dt="2020-11-25T03:42:29.554" v="5859"/>
          <ac:spMkLst>
            <pc:docMk/>
            <pc:sldMk cId="1597190598" sldId="263"/>
            <ac:spMk id="3" creationId="{264F89F2-F9F5-4D26-93C7-19C74A4687D7}"/>
          </ac:spMkLst>
        </pc:spChg>
      </pc:sldChg>
      <pc:sldChg chg="add modNotesTx">
        <pc:chgData name="Leon Li" userId="f8fcc1f89827b477" providerId="LiveId" clId="{F2C9C8D2-A81C-42B1-8BEC-E20A2F8B252A}" dt="2020-11-25T03:46:29.907" v="5951" actId="6549"/>
        <pc:sldMkLst>
          <pc:docMk/>
          <pc:sldMk cId="3299205030" sldId="264"/>
        </pc:sldMkLst>
      </pc:sldChg>
      <pc:sldChg chg="add">
        <pc:chgData name="Leon Li" userId="f8fcc1f89827b477" providerId="LiveId" clId="{F2C9C8D2-A81C-42B1-8BEC-E20A2F8B252A}" dt="2020-11-23T06:25:28.298" v="1060"/>
        <pc:sldMkLst>
          <pc:docMk/>
          <pc:sldMk cId="2629900912" sldId="265"/>
        </pc:sldMkLst>
      </pc:sldChg>
      <pc:sldChg chg="modSp add mod">
        <pc:chgData name="Leon Li" userId="f8fcc1f89827b477" providerId="LiveId" clId="{F2C9C8D2-A81C-42B1-8BEC-E20A2F8B252A}" dt="2020-11-25T03:47:33.745" v="5955" actId="1076"/>
        <pc:sldMkLst>
          <pc:docMk/>
          <pc:sldMk cId="3970871459" sldId="266"/>
        </pc:sldMkLst>
        <pc:spChg chg="mod">
          <ac:chgData name="Leon Li" userId="f8fcc1f89827b477" providerId="LiveId" clId="{F2C9C8D2-A81C-42B1-8BEC-E20A2F8B252A}" dt="2020-11-25T03:47:24.713" v="5952" actId="6549"/>
          <ac:spMkLst>
            <pc:docMk/>
            <pc:sldMk cId="3970871459" sldId="266"/>
            <ac:spMk id="3" creationId="{264F89F2-F9F5-4D26-93C7-19C74A4687D7}"/>
          </ac:spMkLst>
        </pc:spChg>
        <pc:picChg chg="mod">
          <ac:chgData name="Leon Li" userId="f8fcc1f89827b477" providerId="LiveId" clId="{F2C9C8D2-A81C-42B1-8BEC-E20A2F8B252A}" dt="2020-11-25T03:47:33.745" v="5955" actId="1076"/>
          <ac:picMkLst>
            <pc:docMk/>
            <pc:sldMk cId="3970871459" sldId="266"/>
            <ac:picMk id="1026" creationId="{5A07215B-DFA3-4B47-8B83-892DECA35BBC}"/>
          </ac:picMkLst>
        </pc:picChg>
      </pc:sldChg>
      <pc:sldChg chg="add del">
        <pc:chgData name="Leon Li" userId="f8fcc1f89827b477" providerId="LiveId" clId="{F2C9C8D2-A81C-42B1-8BEC-E20A2F8B252A}" dt="2020-11-25T02:27:44.956" v="4323" actId="47"/>
        <pc:sldMkLst>
          <pc:docMk/>
          <pc:sldMk cId="3056727249" sldId="267"/>
        </pc:sldMkLst>
      </pc:sldChg>
      <pc:sldChg chg="modSp add mod modNotesTx">
        <pc:chgData name="Leon Li" userId="f8fcc1f89827b477" providerId="LiveId" clId="{F2C9C8D2-A81C-42B1-8BEC-E20A2F8B252A}" dt="2020-11-23T06:28:05.136" v="1099" actId="20577"/>
        <pc:sldMkLst>
          <pc:docMk/>
          <pc:sldMk cId="3443606383" sldId="268"/>
        </pc:sldMkLst>
        <pc:spChg chg="mod">
          <ac:chgData name="Leon Li" userId="f8fcc1f89827b477" providerId="LiveId" clId="{F2C9C8D2-A81C-42B1-8BEC-E20A2F8B252A}" dt="2020-11-23T06:25:57.359" v="1064" actId="20577"/>
          <ac:spMkLst>
            <pc:docMk/>
            <pc:sldMk cId="3443606383" sldId="268"/>
            <ac:spMk id="3" creationId="{D2CB7847-B73B-414A-9078-FEF0D424AC6F}"/>
          </ac:spMkLst>
        </pc:spChg>
      </pc:sldChg>
      <pc:sldChg chg="add">
        <pc:chgData name="Leon Li" userId="f8fcc1f89827b477" providerId="LiveId" clId="{F2C9C8D2-A81C-42B1-8BEC-E20A2F8B252A}" dt="2020-11-23T07:09:57.912" v="1268"/>
        <pc:sldMkLst>
          <pc:docMk/>
          <pc:sldMk cId="2078872623" sldId="269"/>
        </pc:sldMkLst>
      </pc:sldChg>
      <pc:sldChg chg="modSp add mod modNotesTx">
        <pc:chgData name="Leon Li" userId="f8fcc1f89827b477" providerId="LiveId" clId="{F2C9C8D2-A81C-42B1-8BEC-E20A2F8B252A}" dt="2020-11-25T02:46:53.170" v="4604"/>
        <pc:sldMkLst>
          <pc:docMk/>
          <pc:sldMk cId="1488177666" sldId="270"/>
        </pc:sldMkLst>
        <pc:spChg chg="mod">
          <ac:chgData name="Leon Li" userId="f8fcc1f89827b477" providerId="LiveId" clId="{F2C9C8D2-A81C-42B1-8BEC-E20A2F8B252A}" dt="2020-11-25T02:46:53.170" v="4604"/>
          <ac:spMkLst>
            <pc:docMk/>
            <pc:sldMk cId="1488177666" sldId="270"/>
            <ac:spMk id="3" creationId="{8C941108-574A-45C5-9691-7E974D39474D}"/>
          </ac:spMkLst>
        </pc:spChg>
      </pc:sldChg>
      <pc:sldChg chg="modSp add mod modNotesTx">
        <pc:chgData name="Leon Li" userId="f8fcc1f89827b477" providerId="LiveId" clId="{F2C9C8D2-A81C-42B1-8BEC-E20A2F8B252A}" dt="2020-11-25T02:31:09.714" v="4460" actId="113"/>
        <pc:sldMkLst>
          <pc:docMk/>
          <pc:sldMk cId="1784606306" sldId="271"/>
        </pc:sldMkLst>
        <pc:spChg chg="mod">
          <ac:chgData name="Leon Li" userId="f8fcc1f89827b477" providerId="LiveId" clId="{F2C9C8D2-A81C-42B1-8BEC-E20A2F8B252A}" dt="2020-11-25T02:31:09.714" v="4460" actId="113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add mod modNotesTx">
        <pc:chgData name="Leon Li" userId="f8fcc1f89827b477" providerId="LiveId" clId="{F2C9C8D2-A81C-42B1-8BEC-E20A2F8B252A}" dt="2020-11-26T06:56:22.435" v="6990" actId="6549"/>
        <pc:sldMkLst>
          <pc:docMk/>
          <pc:sldMk cId="169570518" sldId="272"/>
        </pc:sldMkLst>
        <pc:spChg chg="mod">
          <ac:chgData name="Leon Li" userId="f8fcc1f89827b477" providerId="LiveId" clId="{F2C9C8D2-A81C-42B1-8BEC-E20A2F8B252A}" dt="2020-11-25T02:41:34.643" v="4487"/>
          <ac:spMkLst>
            <pc:docMk/>
            <pc:sldMk cId="169570518" sldId="272"/>
            <ac:spMk id="2" creationId="{20F381DF-C678-4100-BE1E-623A58ECECD8}"/>
          </ac:spMkLst>
        </pc:spChg>
        <pc:spChg chg="add mod">
          <ac:chgData name="Leon Li" userId="f8fcc1f89827b477" providerId="LiveId" clId="{F2C9C8D2-A81C-42B1-8BEC-E20A2F8B252A}" dt="2020-11-25T02:46:14.668" v="4575" actId="108"/>
          <ac:spMkLst>
            <pc:docMk/>
            <pc:sldMk cId="169570518" sldId="272"/>
            <ac:spMk id="3" creationId="{0856AB95-69BD-47C3-A315-64FB5ED8AFC3}"/>
          </ac:spMkLst>
        </pc:spChg>
        <pc:picChg chg="del">
          <ac:chgData name="Leon Li" userId="f8fcc1f89827b477" providerId="LiveId" clId="{F2C9C8D2-A81C-42B1-8BEC-E20A2F8B252A}" dt="2020-11-25T02:41:36.967" v="4488" actId="478"/>
          <ac:picMkLst>
            <pc:docMk/>
            <pc:sldMk cId="169570518" sldId="272"/>
            <ac:picMk id="5" creationId="{22C06A95-5443-42F8-A0B2-2740FBE3791D}"/>
          </ac:picMkLst>
        </pc:picChg>
        <pc:picChg chg="add mod">
          <ac:chgData name="Leon Li" userId="f8fcc1f89827b477" providerId="LiveId" clId="{F2C9C8D2-A81C-42B1-8BEC-E20A2F8B252A}" dt="2020-11-25T02:41:54.331" v="4494" actId="1076"/>
          <ac:picMkLst>
            <pc:docMk/>
            <pc:sldMk cId="169570518" sldId="272"/>
            <ac:picMk id="1026" creationId="{CC930B27-13A8-453E-963D-3B80FD156646}"/>
          </ac:picMkLst>
        </pc:picChg>
      </pc:sldChg>
      <pc:sldChg chg="modSp add del mod ord">
        <pc:chgData name="Leon Li" userId="f8fcc1f89827b477" providerId="LiveId" clId="{F2C9C8D2-A81C-42B1-8BEC-E20A2F8B252A}" dt="2020-11-25T02:35:43.702" v="4461" actId="47"/>
        <pc:sldMkLst>
          <pc:docMk/>
          <pc:sldMk cId="2603171910" sldId="273"/>
        </pc:sldMkLst>
        <pc:spChg chg="mod">
          <ac:chgData name="Leon Li" userId="f8fcc1f89827b477" providerId="LiveId" clId="{F2C9C8D2-A81C-42B1-8BEC-E20A2F8B252A}" dt="2020-11-23T07:11:57.003" v="1355" actId="108"/>
          <ac:spMkLst>
            <pc:docMk/>
            <pc:sldMk cId="2603171910" sldId="273"/>
            <ac:spMk id="3" creationId="{BF9CB931-381A-41C5-ABE1-DD854ACA76FF}"/>
          </ac:spMkLst>
        </pc:spChg>
      </pc:sldChg>
      <pc:sldChg chg="modSp add mod modNotesTx">
        <pc:chgData name="Leon Li" userId="f8fcc1f89827b477" providerId="LiveId" clId="{F2C9C8D2-A81C-42B1-8BEC-E20A2F8B252A}" dt="2020-11-25T02:48:55.893" v="4716"/>
        <pc:sldMkLst>
          <pc:docMk/>
          <pc:sldMk cId="4218123032" sldId="274"/>
        </pc:sldMkLst>
        <pc:spChg chg="mod">
          <ac:chgData name="Leon Li" userId="f8fcc1f89827b477" providerId="LiveId" clId="{F2C9C8D2-A81C-42B1-8BEC-E20A2F8B252A}" dt="2020-11-25T02:48:55.893" v="4716"/>
          <ac:spMkLst>
            <pc:docMk/>
            <pc:sldMk cId="4218123032" sldId="274"/>
            <ac:spMk id="3" creationId="{9C03F4BA-8B17-40B2-A40B-A91A54759F18}"/>
          </ac:spMkLst>
        </pc:spChg>
      </pc:sldChg>
      <pc:sldChg chg="add">
        <pc:chgData name="Leon Li" userId="f8fcc1f89827b477" providerId="LiveId" clId="{F2C9C8D2-A81C-42B1-8BEC-E20A2F8B252A}" dt="2020-11-23T07:10:52.869" v="1333"/>
        <pc:sldMkLst>
          <pc:docMk/>
          <pc:sldMk cId="337378415" sldId="275"/>
        </pc:sldMkLst>
      </pc:sldChg>
      <pc:sldChg chg="add">
        <pc:chgData name="Leon Li" userId="f8fcc1f89827b477" providerId="LiveId" clId="{F2C9C8D2-A81C-42B1-8BEC-E20A2F8B252A}" dt="2020-11-23T07:10:52.869" v="1333"/>
        <pc:sldMkLst>
          <pc:docMk/>
          <pc:sldMk cId="2725741927" sldId="276"/>
        </pc:sldMkLst>
      </pc:sldChg>
      <pc:sldChg chg="add">
        <pc:chgData name="Leon Li" userId="f8fcc1f89827b477" providerId="LiveId" clId="{F2C9C8D2-A81C-42B1-8BEC-E20A2F8B252A}" dt="2020-11-23T07:10:52.869" v="1333"/>
        <pc:sldMkLst>
          <pc:docMk/>
          <pc:sldMk cId="684614199" sldId="277"/>
        </pc:sldMkLst>
      </pc:sldChg>
      <pc:sldChg chg="modSp add mod">
        <pc:chgData name="Leon Li" userId="f8fcc1f89827b477" providerId="LiveId" clId="{F2C9C8D2-A81C-42B1-8BEC-E20A2F8B252A}" dt="2020-11-25T03:02:12.263" v="5121"/>
        <pc:sldMkLst>
          <pc:docMk/>
          <pc:sldMk cId="1686480774" sldId="278"/>
        </pc:sldMkLst>
        <pc:spChg chg="mod">
          <ac:chgData name="Leon Li" userId="f8fcc1f89827b477" providerId="LiveId" clId="{F2C9C8D2-A81C-42B1-8BEC-E20A2F8B252A}" dt="2020-11-25T03:02:12.263" v="5121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F2C9C8D2-A81C-42B1-8BEC-E20A2F8B252A}" dt="2020-11-23T07:10:52.985" v="1334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modSp add mod">
        <pc:chgData name="Leon Li" userId="f8fcc1f89827b477" providerId="LiveId" clId="{F2C9C8D2-A81C-42B1-8BEC-E20A2F8B252A}" dt="2020-11-25T03:02:30.297" v="5122"/>
        <pc:sldMkLst>
          <pc:docMk/>
          <pc:sldMk cId="3580095351" sldId="279"/>
        </pc:sldMkLst>
        <pc:spChg chg="mod">
          <ac:chgData name="Leon Li" userId="f8fcc1f89827b477" providerId="LiveId" clId="{F2C9C8D2-A81C-42B1-8BEC-E20A2F8B252A}" dt="2020-11-25T03:02:30.297" v="5122"/>
          <ac:spMkLst>
            <pc:docMk/>
            <pc:sldMk cId="3580095351" sldId="279"/>
            <ac:spMk id="2" creationId="{4B0046A1-8521-46B1-A30A-09AA9B18D5C0}"/>
          </ac:spMkLst>
        </pc:spChg>
      </pc:sldChg>
      <pc:sldChg chg="modSp add mod ord">
        <pc:chgData name="Leon Li" userId="f8fcc1f89827b477" providerId="LiveId" clId="{F2C9C8D2-A81C-42B1-8BEC-E20A2F8B252A}" dt="2020-11-25T03:09:31.175" v="5171"/>
        <pc:sldMkLst>
          <pc:docMk/>
          <pc:sldMk cId="1067708048" sldId="280"/>
        </pc:sldMkLst>
        <pc:spChg chg="mod">
          <ac:chgData name="Leon Li" userId="f8fcc1f89827b477" providerId="LiveId" clId="{F2C9C8D2-A81C-42B1-8BEC-E20A2F8B252A}" dt="2020-11-25T03:02:46.837" v="5126"/>
          <ac:spMkLst>
            <pc:docMk/>
            <pc:sldMk cId="1067708048" sldId="280"/>
            <ac:spMk id="2" creationId="{C666344C-B7AC-4DD7-B189-EC25578D9DCC}"/>
          </ac:spMkLst>
        </pc:spChg>
      </pc:sldChg>
      <pc:sldChg chg="modSp add mod ord">
        <pc:chgData name="Leon Li" userId="f8fcc1f89827b477" providerId="LiveId" clId="{F2C9C8D2-A81C-42B1-8BEC-E20A2F8B252A}" dt="2020-11-25T03:09:28.423" v="5169"/>
        <pc:sldMkLst>
          <pc:docMk/>
          <pc:sldMk cId="3527494332" sldId="281"/>
        </pc:sldMkLst>
        <pc:spChg chg="mod">
          <ac:chgData name="Leon Li" userId="f8fcc1f89827b477" providerId="LiveId" clId="{F2C9C8D2-A81C-42B1-8BEC-E20A2F8B252A}" dt="2020-11-25T03:02:39.077" v="5125"/>
          <ac:spMkLst>
            <pc:docMk/>
            <pc:sldMk cId="3527494332" sldId="281"/>
            <ac:spMk id="2" creationId="{772C910E-CB34-46C8-89F0-583067BF910A}"/>
          </ac:spMkLst>
        </pc:spChg>
      </pc:sldChg>
      <pc:sldChg chg="modSp add del mod ord">
        <pc:chgData name="Leon Li" userId="f8fcc1f89827b477" providerId="LiveId" clId="{F2C9C8D2-A81C-42B1-8BEC-E20A2F8B252A}" dt="2020-11-25T03:09:39.766" v="5174" actId="47"/>
        <pc:sldMkLst>
          <pc:docMk/>
          <pc:sldMk cId="3639521428" sldId="282"/>
        </pc:sldMkLst>
        <pc:spChg chg="mod">
          <ac:chgData name="Leon Li" userId="f8fcc1f89827b477" providerId="LiveId" clId="{F2C9C8D2-A81C-42B1-8BEC-E20A2F8B252A}" dt="2020-11-25T03:02:53.113" v="5127"/>
          <ac:spMkLst>
            <pc:docMk/>
            <pc:sldMk cId="3639521428" sldId="282"/>
            <ac:spMk id="2" creationId="{D84E52AC-1B12-4F14-B99B-E65C8AA6642A}"/>
          </ac:spMkLst>
        </pc:spChg>
      </pc:sldChg>
      <pc:sldChg chg="addSp delSp modSp del mod">
        <pc:chgData name="Leon Li" userId="f8fcc1f89827b477" providerId="LiveId" clId="{F2C9C8D2-A81C-42B1-8BEC-E20A2F8B252A}" dt="2020-11-23T07:08:52.394" v="1253" actId="47"/>
        <pc:sldMkLst>
          <pc:docMk/>
          <pc:sldMk cId="3841433525" sldId="288"/>
        </pc:sldMkLst>
        <pc:spChg chg="mod">
          <ac:chgData name="Leon Li" userId="f8fcc1f89827b477" providerId="LiveId" clId="{F2C9C8D2-A81C-42B1-8BEC-E20A2F8B252A}" dt="2020-11-23T06:23:18.294" v="1059"/>
          <ac:spMkLst>
            <pc:docMk/>
            <pc:sldMk cId="3841433525" sldId="288"/>
            <ac:spMk id="3" creationId="{D2CB7847-B73B-414A-9078-FEF0D424AC6F}"/>
          </ac:spMkLst>
        </pc:spChg>
        <pc:spChg chg="add del mod">
          <ac:chgData name="Leon Li" userId="f8fcc1f89827b477" providerId="LiveId" clId="{F2C9C8D2-A81C-42B1-8BEC-E20A2F8B252A}" dt="2020-11-23T06:22:54.377" v="1050" actId="478"/>
          <ac:spMkLst>
            <pc:docMk/>
            <pc:sldMk cId="3841433525" sldId="288"/>
            <ac:spMk id="5" creationId="{C2FA42D6-D74C-4E19-8866-80EAD30B98D7}"/>
          </ac:spMkLst>
        </pc:spChg>
        <pc:picChg chg="mod">
          <ac:chgData name="Leon Li" userId="f8fcc1f89827b477" providerId="LiveId" clId="{F2C9C8D2-A81C-42B1-8BEC-E20A2F8B252A}" dt="2020-11-23T06:22:59.476" v="1052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modSp mod">
        <pc:chgData name="Leon Li" userId="f8fcc1f89827b477" providerId="LiveId" clId="{F2C9C8D2-A81C-42B1-8BEC-E20A2F8B252A}" dt="2020-11-25T03:55:38.061" v="6831"/>
        <pc:sldMkLst>
          <pc:docMk/>
          <pc:sldMk cId="1958445366" sldId="290"/>
        </pc:sldMkLst>
        <pc:spChg chg="mod">
          <ac:chgData name="Leon Li" userId="f8fcc1f89827b477" providerId="LiveId" clId="{F2C9C8D2-A81C-42B1-8BEC-E20A2F8B252A}" dt="2020-11-23T06:05:26.830" v="327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F2C9C8D2-A81C-42B1-8BEC-E20A2F8B252A}" dt="2020-11-25T03:55:38.061" v="6831"/>
          <ac:spMkLst>
            <pc:docMk/>
            <pc:sldMk cId="1958445366" sldId="290"/>
            <ac:spMk id="3" creationId="{D2CB7847-B73B-414A-9078-FEF0D424AC6F}"/>
          </ac:spMkLst>
        </pc:spChg>
      </pc:sldChg>
      <pc:sldChg chg="del">
        <pc:chgData name="Leon Li" userId="f8fcc1f89827b477" providerId="LiveId" clId="{F2C9C8D2-A81C-42B1-8BEC-E20A2F8B252A}" dt="2020-11-23T06:05:13.105" v="320" actId="47"/>
        <pc:sldMkLst>
          <pc:docMk/>
          <pc:sldMk cId="3411288646" sldId="392"/>
        </pc:sldMkLst>
      </pc:sldChg>
      <pc:sldChg chg="modSp mod">
        <pc:chgData name="Leon Li" userId="f8fcc1f89827b477" providerId="LiveId" clId="{F2C9C8D2-A81C-42B1-8BEC-E20A2F8B252A}" dt="2020-11-26T06:55:51.972" v="6989"/>
        <pc:sldMkLst>
          <pc:docMk/>
          <pc:sldMk cId="3938648066" sldId="393"/>
        </pc:sldMkLst>
        <pc:spChg chg="mod">
          <ac:chgData name="Leon Li" userId="f8fcc1f89827b477" providerId="LiveId" clId="{F2C9C8D2-A81C-42B1-8BEC-E20A2F8B252A}" dt="2020-11-26T06:55:51.972" v="6989"/>
          <ac:spMkLst>
            <pc:docMk/>
            <pc:sldMk cId="3938648066" sldId="393"/>
            <ac:spMk id="3" creationId="{0D6FBB97-5CEB-4CD2-8FCA-9CB235984BC8}"/>
          </ac:spMkLst>
        </pc:spChg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1501472604" sldId="394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247663736" sldId="395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1843369761" sldId="396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366533802" sldId="397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472205033" sldId="398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4131512271" sldId="399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832182271" sldId="401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603669249" sldId="403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720536714" sldId="404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393064128" sldId="405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520281656" sldId="406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828405224" sldId="407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954608008" sldId="408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804594699" sldId="409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779711898" sldId="410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25226981" sldId="411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4098643203" sldId="412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512895613" sldId="413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782383052" sldId="414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051097233" sldId="415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86305913" sldId="416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863120534" sldId="417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1889817175" sldId="418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86218836" sldId="420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012811066" sldId="421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4146997290" sldId="422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1059339276" sldId="423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3536446782" sldId="424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1491211075" sldId="426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34320701" sldId="427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2759166880" sldId="428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1504877921" sldId="429"/>
        </pc:sldMkLst>
      </pc:sldChg>
      <pc:sldChg chg="del">
        <pc:chgData name="Leon Li" userId="f8fcc1f89827b477" providerId="LiveId" clId="{F2C9C8D2-A81C-42B1-8BEC-E20A2F8B252A}" dt="2020-11-23T06:05:22.380" v="321" actId="47"/>
        <pc:sldMkLst>
          <pc:docMk/>
          <pc:sldMk cId="4065071914" sldId="430"/>
        </pc:sldMkLst>
      </pc:sldChg>
      <pc:sldChg chg="del">
        <pc:chgData name="Leon Li" userId="f8fcc1f89827b477" providerId="LiveId" clId="{F2C9C8D2-A81C-42B1-8BEC-E20A2F8B252A}" dt="2020-11-23T06:05:13.105" v="320" actId="47"/>
        <pc:sldMkLst>
          <pc:docMk/>
          <pc:sldMk cId="200522898" sldId="431"/>
        </pc:sldMkLst>
      </pc:sldChg>
      <pc:sldChg chg="addSp modSp mod modNotesTx">
        <pc:chgData name="Leon Li" userId="f8fcc1f89827b477" providerId="LiveId" clId="{F2C9C8D2-A81C-42B1-8BEC-E20A2F8B252A}" dt="2020-11-25T03:40:40.339" v="5829" actId="20577"/>
        <pc:sldMkLst>
          <pc:docMk/>
          <pc:sldMk cId="3158846385" sldId="432"/>
        </pc:sldMkLst>
        <pc:spChg chg="mod">
          <ac:chgData name="Leon Li" userId="f8fcc1f89827b477" providerId="LiveId" clId="{F2C9C8D2-A81C-42B1-8BEC-E20A2F8B252A}" dt="2020-11-23T06:02:23.161" v="185"/>
          <ac:spMkLst>
            <pc:docMk/>
            <pc:sldMk cId="3158846385" sldId="432"/>
            <ac:spMk id="2" creationId="{C6B4E2C7-D88C-4582-BCF7-1B04007307BC}"/>
          </ac:spMkLst>
        </pc:spChg>
        <pc:spChg chg="mod">
          <ac:chgData name="Leon Li" userId="f8fcc1f89827b477" providerId="LiveId" clId="{F2C9C8D2-A81C-42B1-8BEC-E20A2F8B252A}" dt="2020-11-23T06:04:53.210" v="319"/>
          <ac:spMkLst>
            <pc:docMk/>
            <pc:sldMk cId="3158846385" sldId="432"/>
            <ac:spMk id="3" creationId="{0D6FBB97-5CEB-4CD2-8FCA-9CB235984BC8}"/>
          </ac:spMkLst>
        </pc:spChg>
        <pc:picChg chg="add mod">
          <ac:chgData name="Leon Li" userId="f8fcc1f89827b477" providerId="LiveId" clId="{F2C9C8D2-A81C-42B1-8BEC-E20A2F8B252A}" dt="2020-11-23T06:04:30.503" v="243" actId="1076"/>
          <ac:picMkLst>
            <pc:docMk/>
            <pc:sldMk cId="3158846385" sldId="432"/>
            <ac:picMk id="4" creationId="{E9569B5E-3213-49C9-99B8-416CA4333EDD}"/>
          </ac:picMkLst>
        </pc:picChg>
      </pc:sldChg>
      <pc:sldChg chg="new del">
        <pc:chgData name="Leon Li" userId="f8fcc1f89827b477" providerId="LiveId" clId="{F2C9C8D2-A81C-42B1-8BEC-E20A2F8B252A}" dt="2020-11-23T07:11:03.807" v="1335" actId="47"/>
        <pc:sldMkLst>
          <pc:docMk/>
          <pc:sldMk cId="745886776" sldId="433"/>
        </pc:sldMkLst>
      </pc:sldChg>
      <pc:sldChg chg="modSp add mod">
        <pc:chgData name="Leon Li" userId="f8fcc1f89827b477" providerId="LiveId" clId="{F2C9C8D2-A81C-42B1-8BEC-E20A2F8B252A}" dt="2020-11-23T07:08:41.702" v="1251" actId="14"/>
        <pc:sldMkLst>
          <pc:docMk/>
          <pc:sldMk cId="2194135916" sldId="434"/>
        </pc:sldMkLst>
        <pc:spChg chg="mod">
          <ac:chgData name="Leon Li" userId="f8fcc1f89827b477" providerId="LiveId" clId="{F2C9C8D2-A81C-42B1-8BEC-E20A2F8B252A}" dt="2020-11-23T07:08:41.702" v="1251" actId="14"/>
          <ac:spMkLst>
            <pc:docMk/>
            <pc:sldMk cId="2194135916" sldId="434"/>
            <ac:spMk id="3" creationId="{D2CB7847-B73B-414A-9078-FEF0D424AC6F}"/>
          </ac:spMkLst>
        </pc:spChg>
      </pc:sldChg>
      <pc:sldChg chg="del">
        <pc:chgData name="Leon Li" userId="f8fcc1f89827b477" providerId="LiveId" clId="{F2C9C8D2-A81C-42B1-8BEC-E20A2F8B252A}" dt="2020-11-23T06:05:13.105" v="320" actId="47"/>
        <pc:sldMkLst>
          <pc:docMk/>
          <pc:sldMk cId="4215606927" sldId="434"/>
        </pc:sldMkLst>
      </pc:sldChg>
      <pc:sldChg chg="modSp add mod">
        <pc:chgData name="Leon Li" userId="f8fcc1f89827b477" providerId="LiveId" clId="{F2C9C8D2-A81C-42B1-8BEC-E20A2F8B252A}" dt="2020-11-26T07:10:16.626" v="6999"/>
        <pc:sldMkLst>
          <pc:docMk/>
          <pc:sldMk cId="50629402" sldId="435"/>
        </pc:sldMkLst>
        <pc:spChg chg="mod">
          <ac:chgData name="Leon Li" userId="f8fcc1f89827b477" providerId="LiveId" clId="{F2C9C8D2-A81C-42B1-8BEC-E20A2F8B252A}" dt="2020-11-26T07:10:16.626" v="6999"/>
          <ac:spMkLst>
            <pc:docMk/>
            <pc:sldMk cId="50629402" sldId="435"/>
            <ac:spMk id="3" creationId="{18F314BE-75BC-4572-9D79-6ED3F5335EBC}"/>
          </ac:spMkLst>
        </pc:spChg>
      </pc:sldChg>
      <pc:sldChg chg="del">
        <pc:chgData name="Leon Li" userId="f8fcc1f89827b477" providerId="LiveId" clId="{F2C9C8D2-A81C-42B1-8BEC-E20A2F8B252A}" dt="2020-11-23T06:05:13.105" v="320" actId="47"/>
        <pc:sldMkLst>
          <pc:docMk/>
          <pc:sldMk cId="1768988362" sldId="435"/>
        </pc:sldMkLst>
      </pc:sldChg>
      <pc:sldChg chg="add del">
        <pc:chgData name="Leon Li" userId="f8fcc1f89827b477" providerId="LiveId" clId="{F2C9C8D2-A81C-42B1-8BEC-E20A2F8B252A}" dt="2020-11-23T07:08:25.604" v="1223"/>
        <pc:sldMkLst>
          <pc:docMk/>
          <pc:sldMk cId="889955608" sldId="436"/>
        </pc:sldMkLst>
      </pc:sldChg>
      <pc:sldChg chg="modSp add mod modNotesTx">
        <pc:chgData name="Leon Li" userId="f8fcc1f89827b477" providerId="LiveId" clId="{F2C9C8D2-A81C-42B1-8BEC-E20A2F8B252A}" dt="2020-11-23T07:21:41.634" v="1485" actId="20577"/>
        <pc:sldMkLst>
          <pc:docMk/>
          <pc:sldMk cId="1816232796" sldId="436"/>
        </pc:sldMkLst>
        <pc:spChg chg="mod">
          <ac:chgData name="Leon Li" userId="f8fcc1f89827b477" providerId="LiveId" clId="{F2C9C8D2-A81C-42B1-8BEC-E20A2F8B252A}" dt="2020-11-23T07:09:00.175" v="1255" actId="113"/>
          <ac:spMkLst>
            <pc:docMk/>
            <pc:sldMk cId="1816232796" sldId="436"/>
            <ac:spMk id="3" creationId="{D2CB7847-B73B-414A-9078-FEF0D424AC6F}"/>
          </ac:spMkLst>
        </pc:spChg>
      </pc:sldChg>
      <pc:sldChg chg="modSp add mod">
        <pc:chgData name="Leon Li" userId="f8fcc1f89827b477" providerId="LiveId" clId="{F2C9C8D2-A81C-42B1-8BEC-E20A2F8B252A}" dt="2020-11-23T07:09:23.434" v="1258" actId="113"/>
        <pc:sldMkLst>
          <pc:docMk/>
          <pc:sldMk cId="380321578" sldId="437"/>
        </pc:sldMkLst>
        <pc:spChg chg="mod">
          <ac:chgData name="Leon Li" userId="f8fcc1f89827b477" providerId="LiveId" clId="{F2C9C8D2-A81C-42B1-8BEC-E20A2F8B252A}" dt="2020-11-23T07:09:23.434" v="1258" actId="113"/>
          <ac:spMkLst>
            <pc:docMk/>
            <pc:sldMk cId="380321578" sldId="437"/>
            <ac:spMk id="3" creationId="{D2CB7847-B73B-414A-9078-FEF0D424AC6F}"/>
          </ac:spMkLst>
        </pc:spChg>
      </pc:sldChg>
      <pc:sldChg chg="add del modNotesTx">
        <pc:chgData name="Leon Li" userId="f8fcc1f89827b477" providerId="LiveId" clId="{F2C9C8D2-A81C-42B1-8BEC-E20A2F8B252A}" dt="2020-11-25T02:27:44.956" v="4323" actId="47"/>
        <pc:sldMkLst>
          <pc:docMk/>
          <pc:sldMk cId="1667364507" sldId="438"/>
        </pc:sldMkLst>
      </pc:sldChg>
      <pc:sldChg chg="modSp add mod ord">
        <pc:chgData name="Leon Li" userId="f8fcc1f89827b477" providerId="LiveId" clId="{F2C9C8D2-A81C-42B1-8BEC-E20A2F8B252A}" dt="2020-11-25T03:45:37.872" v="5896" actId="20577"/>
        <pc:sldMkLst>
          <pc:docMk/>
          <pc:sldMk cId="1856724287" sldId="439"/>
        </pc:sldMkLst>
        <pc:spChg chg="mod">
          <ac:chgData name="Leon Li" userId="f8fcc1f89827b477" providerId="LiveId" clId="{F2C9C8D2-A81C-42B1-8BEC-E20A2F8B252A}" dt="2020-11-25T02:13:06.224" v="3913" actId="20577"/>
          <ac:spMkLst>
            <pc:docMk/>
            <pc:sldMk cId="1856724287" sldId="439"/>
            <ac:spMk id="2" creationId="{D58EB914-611A-4845-AE1C-C57EEFCA398F}"/>
          </ac:spMkLst>
        </pc:spChg>
        <pc:spChg chg="mod">
          <ac:chgData name="Leon Li" userId="f8fcc1f89827b477" providerId="LiveId" clId="{F2C9C8D2-A81C-42B1-8BEC-E20A2F8B252A}" dt="2020-11-25T03:45:37.872" v="5896" actId="20577"/>
          <ac:spMkLst>
            <pc:docMk/>
            <pc:sldMk cId="1856724287" sldId="439"/>
            <ac:spMk id="3" creationId="{0E10556F-A7AB-42D1-B344-675DC4405F00}"/>
          </ac:spMkLst>
        </pc:spChg>
      </pc:sldChg>
      <pc:sldChg chg="modSp add mod ord">
        <pc:chgData name="Leon Li" userId="f8fcc1f89827b477" providerId="LiveId" clId="{F2C9C8D2-A81C-42B1-8BEC-E20A2F8B252A}" dt="2020-11-25T02:16:08.848" v="4156"/>
        <pc:sldMkLst>
          <pc:docMk/>
          <pc:sldMk cId="2372408745" sldId="440"/>
        </pc:sldMkLst>
        <pc:spChg chg="mod">
          <ac:chgData name="Leon Li" userId="f8fcc1f89827b477" providerId="LiveId" clId="{F2C9C8D2-A81C-42B1-8BEC-E20A2F8B252A}" dt="2020-11-25T02:16:08.848" v="4156"/>
          <ac:spMkLst>
            <pc:docMk/>
            <pc:sldMk cId="2372408745" sldId="440"/>
            <ac:spMk id="3" creationId="{E106E763-36D3-4E10-BF35-94FAF9BF78E5}"/>
          </ac:spMkLst>
        </pc:spChg>
      </pc:sldChg>
      <pc:sldChg chg="add del">
        <pc:chgData name="Leon Li" userId="f8fcc1f89827b477" providerId="LiveId" clId="{F2C9C8D2-A81C-42B1-8BEC-E20A2F8B252A}" dt="2020-11-25T02:27:44.956" v="4323" actId="47"/>
        <pc:sldMkLst>
          <pc:docMk/>
          <pc:sldMk cId="1561436034" sldId="441"/>
        </pc:sldMkLst>
      </pc:sldChg>
      <pc:sldChg chg="add del">
        <pc:chgData name="Leon Li" userId="f8fcc1f89827b477" providerId="LiveId" clId="{F2C9C8D2-A81C-42B1-8BEC-E20A2F8B252A}" dt="2020-11-25T02:27:44.956" v="4323" actId="47"/>
        <pc:sldMkLst>
          <pc:docMk/>
          <pc:sldMk cId="4000336180" sldId="442"/>
        </pc:sldMkLst>
      </pc:sldChg>
      <pc:sldChg chg="modSp add mod">
        <pc:chgData name="Leon Li" userId="f8fcc1f89827b477" providerId="LiveId" clId="{F2C9C8D2-A81C-42B1-8BEC-E20A2F8B252A}" dt="2020-11-23T07:22:35.107" v="1488" actId="113"/>
        <pc:sldMkLst>
          <pc:docMk/>
          <pc:sldMk cId="2387115586" sldId="443"/>
        </pc:sldMkLst>
        <pc:spChg chg="mod">
          <ac:chgData name="Leon Li" userId="f8fcc1f89827b477" providerId="LiveId" clId="{F2C9C8D2-A81C-42B1-8BEC-E20A2F8B252A}" dt="2020-11-23T07:22:35.107" v="1488" actId="113"/>
          <ac:spMkLst>
            <pc:docMk/>
            <pc:sldMk cId="2387115586" sldId="443"/>
            <ac:spMk id="3" creationId="{D2CB7847-B73B-414A-9078-FEF0D424AC6F}"/>
          </ac:spMkLst>
        </pc:spChg>
      </pc:sldChg>
      <pc:sldChg chg="modSp add mod">
        <pc:chgData name="Leon Li" userId="f8fcc1f89827b477" providerId="LiveId" clId="{F2C9C8D2-A81C-42B1-8BEC-E20A2F8B252A}" dt="2020-11-23T07:22:47.145" v="1491" actId="113"/>
        <pc:sldMkLst>
          <pc:docMk/>
          <pc:sldMk cId="3504826109" sldId="444"/>
        </pc:sldMkLst>
        <pc:spChg chg="mod">
          <ac:chgData name="Leon Li" userId="f8fcc1f89827b477" providerId="LiveId" clId="{F2C9C8D2-A81C-42B1-8BEC-E20A2F8B252A}" dt="2020-11-23T07:22:47.145" v="1491" actId="113"/>
          <ac:spMkLst>
            <pc:docMk/>
            <pc:sldMk cId="3504826109" sldId="444"/>
            <ac:spMk id="3" creationId="{D2CB7847-B73B-414A-9078-FEF0D424AC6F}"/>
          </ac:spMkLst>
        </pc:spChg>
      </pc:sldChg>
      <pc:sldChg chg="modSp add mod">
        <pc:chgData name="Leon Li" userId="f8fcc1f89827b477" providerId="LiveId" clId="{F2C9C8D2-A81C-42B1-8BEC-E20A2F8B252A}" dt="2020-11-23T07:23:19.138" v="1494" actId="113"/>
        <pc:sldMkLst>
          <pc:docMk/>
          <pc:sldMk cId="2847269991" sldId="445"/>
        </pc:sldMkLst>
        <pc:spChg chg="mod">
          <ac:chgData name="Leon Li" userId="f8fcc1f89827b477" providerId="LiveId" clId="{F2C9C8D2-A81C-42B1-8BEC-E20A2F8B252A}" dt="2020-11-23T07:23:19.138" v="1494" actId="113"/>
          <ac:spMkLst>
            <pc:docMk/>
            <pc:sldMk cId="2847269991" sldId="445"/>
            <ac:spMk id="3" creationId="{D2CB7847-B73B-414A-9078-FEF0D424AC6F}"/>
          </ac:spMkLst>
        </pc:spChg>
      </pc:sldChg>
      <pc:sldChg chg="modSp new mod ord modNotesTx">
        <pc:chgData name="Leon Li" userId="f8fcc1f89827b477" providerId="LiveId" clId="{F2C9C8D2-A81C-42B1-8BEC-E20A2F8B252A}" dt="2020-11-25T03:18:24.385" v="5244"/>
        <pc:sldMkLst>
          <pc:docMk/>
          <pc:sldMk cId="593236795" sldId="446"/>
        </pc:sldMkLst>
        <pc:spChg chg="mod">
          <ac:chgData name="Leon Li" userId="f8fcc1f89827b477" providerId="LiveId" clId="{F2C9C8D2-A81C-42B1-8BEC-E20A2F8B252A}" dt="2020-11-24T08:25:00.032" v="1830"/>
          <ac:spMkLst>
            <pc:docMk/>
            <pc:sldMk cId="593236795" sldId="446"/>
            <ac:spMk id="2" creationId="{446CB1D3-EC3D-4CE1-871C-77910A53D08B}"/>
          </ac:spMkLst>
        </pc:spChg>
        <pc:spChg chg="mod">
          <ac:chgData name="Leon Li" userId="f8fcc1f89827b477" providerId="LiveId" clId="{F2C9C8D2-A81C-42B1-8BEC-E20A2F8B252A}" dt="2020-11-25T03:18:24.385" v="5244"/>
          <ac:spMkLst>
            <pc:docMk/>
            <pc:sldMk cId="593236795" sldId="446"/>
            <ac:spMk id="3" creationId="{9E52D8E4-62B9-454F-83FA-E5BD063D9596}"/>
          </ac:spMkLst>
        </pc:spChg>
      </pc:sldChg>
      <pc:sldChg chg="modSp new mod">
        <pc:chgData name="Leon Li" userId="f8fcc1f89827b477" providerId="LiveId" clId="{F2C9C8D2-A81C-42B1-8BEC-E20A2F8B252A}" dt="2020-11-25T02:27:06.323" v="4322"/>
        <pc:sldMkLst>
          <pc:docMk/>
          <pc:sldMk cId="2340892363" sldId="447"/>
        </pc:sldMkLst>
        <pc:spChg chg="mod">
          <ac:chgData name="Leon Li" userId="f8fcc1f89827b477" providerId="LiveId" clId="{F2C9C8D2-A81C-42B1-8BEC-E20A2F8B252A}" dt="2020-11-25T01:43:26.630" v="2187"/>
          <ac:spMkLst>
            <pc:docMk/>
            <pc:sldMk cId="2340892363" sldId="447"/>
            <ac:spMk id="2" creationId="{89F41901-0BB2-48E3-B965-0BA8333A2A9D}"/>
          </ac:spMkLst>
        </pc:spChg>
        <pc:spChg chg="mod">
          <ac:chgData name="Leon Li" userId="f8fcc1f89827b477" providerId="LiveId" clId="{F2C9C8D2-A81C-42B1-8BEC-E20A2F8B252A}" dt="2020-11-25T02:27:06.323" v="4322"/>
          <ac:spMkLst>
            <pc:docMk/>
            <pc:sldMk cId="2340892363" sldId="447"/>
            <ac:spMk id="3" creationId="{4A30FC49-CBC7-49E7-ABBA-CC1F9C18F109}"/>
          </ac:spMkLst>
        </pc:spChg>
      </pc:sldChg>
      <pc:sldChg chg="modSp new mod">
        <pc:chgData name="Leon Li" userId="f8fcc1f89827b477" providerId="LiveId" clId="{F2C9C8D2-A81C-42B1-8BEC-E20A2F8B252A}" dt="2020-11-25T02:03:14.141" v="3553"/>
        <pc:sldMkLst>
          <pc:docMk/>
          <pc:sldMk cId="1615239230" sldId="448"/>
        </pc:sldMkLst>
        <pc:spChg chg="mod">
          <ac:chgData name="Leon Li" userId="f8fcc1f89827b477" providerId="LiveId" clId="{F2C9C8D2-A81C-42B1-8BEC-E20A2F8B252A}" dt="2020-11-25T01:56:42.803" v="3074"/>
          <ac:spMkLst>
            <pc:docMk/>
            <pc:sldMk cId="1615239230" sldId="448"/>
            <ac:spMk id="2" creationId="{FE3DA30E-5F7F-44E0-BB6F-8061CC22B7EF}"/>
          </ac:spMkLst>
        </pc:spChg>
        <pc:spChg chg="mod">
          <ac:chgData name="Leon Li" userId="f8fcc1f89827b477" providerId="LiveId" clId="{F2C9C8D2-A81C-42B1-8BEC-E20A2F8B252A}" dt="2020-11-25T02:03:14.141" v="3553"/>
          <ac:spMkLst>
            <pc:docMk/>
            <pc:sldMk cId="1615239230" sldId="448"/>
            <ac:spMk id="3" creationId="{B4FF43AE-27FB-4FFE-B6AE-63F982B637C8}"/>
          </ac:spMkLst>
        </pc:spChg>
      </pc:sldChg>
      <pc:sldChg chg="modSp new mod modNotesTx">
        <pc:chgData name="Leon Li" userId="f8fcc1f89827b477" providerId="LiveId" clId="{F2C9C8D2-A81C-42B1-8BEC-E20A2F8B252A}" dt="2020-11-25T03:23:26.560" v="5409" actId="20577"/>
        <pc:sldMkLst>
          <pc:docMk/>
          <pc:sldMk cId="3512951119" sldId="449"/>
        </pc:sldMkLst>
        <pc:spChg chg="mod">
          <ac:chgData name="Leon Li" userId="f8fcc1f89827b477" providerId="LiveId" clId="{F2C9C8D2-A81C-42B1-8BEC-E20A2F8B252A}" dt="2020-11-25T02:16:50.844" v="4197"/>
          <ac:spMkLst>
            <pc:docMk/>
            <pc:sldMk cId="3512951119" sldId="449"/>
            <ac:spMk id="2" creationId="{3938A034-16FE-4892-AA90-16B40692EB7B}"/>
          </ac:spMkLst>
        </pc:spChg>
        <pc:spChg chg="mod">
          <ac:chgData name="Leon Li" userId="f8fcc1f89827b477" providerId="LiveId" clId="{F2C9C8D2-A81C-42B1-8BEC-E20A2F8B252A}" dt="2020-11-25T02:20:58.432" v="4233"/>
          <ac:spMkLst>
            <pc:docMk/>
            <pc:sldMk cId="3512951119" sldId="449"/>
            <ac:spMk id="3" creationId="{6A488741-4725-486B-B17F-7A80EC1D6993}"/>
          </ac:spMkLst>
        </pc:spChg>
      </pc:sldChg>
      <pc:sldChg chg="modSp add mod">
        <pc:chgData name="Leon Li" userId="f8fcc1f89827b477" providerId="LiveId" clId="{F2C9C8D2-A81C-42B1-8BEC-E20A2F8B252A}" dt="2020-11-25T02:21:43.534" v="4263"/>
        <pc:sldMkLst>
          <pc:docMk/>
          <pc:sldMk cId="1670685914" sldId="450"/>
        </pc:sldMkLst>
        <pc:spChg chg="mod">
          <ac:chgData name="Leon Li" userId="f8fcc1f89827b477" providerId="LiveId" clId="{F2C9C8D2-A81C-42B1-8BEC-E20A2F8B252A}" dt="2020-11-25T02:21:43.534" v="4263"/>
          <ac:spMkLst>
            <pc:docMk/>
            <pc:sldMk cId="1670685914" sldId="450"/>
            <ac:spMk id="3" creationId="{6A488741-4725-486B-B17F-7A80EC1D6993}"/>
          </ac:spMkLst>
        </pc:spChg>
      </pc:sldChg>
      <pc:sldChg chg="new del">
        <pc:chgData name="Leon Li" userId="f8fcc1f89827b477" providerId="LiveId" clId="{F2C9C8D2-A81C-42B1-8BEC-E20A2F8B252A}" dt="2020-11-25T02:38:50.322" v="4463" actId="47"/>
        <pc:sldMkLst>
          <pc:docMk/>
          <pc:sldMk cId="1022782551" sldId="451"/>
        </pc:sldMkLst>
      </pc:sldChg>
      <pc:sldChg chg="modSp new mod">
        <pc:chgData name="Leon Li" userId="f8fcc1f89827b477" providerId="LiveId" clId="{F2C9C8D2-A81C-42B1-8BEC-E20A2F8B252A}" dt="2020-11-25T02:56:36.629" v="5105"/>
        <pc:sldMkLst>
          <pc:docMk/>
          <pc:sldMk cId="1274563775" sldId="451"/>
        </pc:sldMkLst>
        <pc:spChg chg="mod">
          <ac:chgData name="Leon Li" userId="f8fcc1f89827b477" providerId="LiveId" clId="{F2C9C8D2-A81C-42B1-8BEC-E20A2F8B252A}" dt="2020-11-25T02:50:50.690" v="4742"/>
          <ac:spMkLst>
            <pc:docMk/>
            <pc:sldMk cId="1274563775" sldId="451"/>
            <ac:spMk id="2" creationId="{84FE6B86-7668-48DD-B2F1-55BEB1396645}"/>
          </ac:spMkLst>
        </pc:spChg>
        <pc:spChg chg="mod">
          <ac:chgData name="Leon Li" userId="f8fcc1f89827b477" providerId="LiveId" clId="{F2C9C8D2-A81C-42B1-8BEC-E20A2F8B252A}" dt="2020-11-25T02:56:36.629" v="5105"/>
          <ac:spMkLst>
            <pc:docMk/>
            <pc:sldMk cId="1274563775" sldId="451"/>
            <ac:spMk id="3" creationId="{1857CAF0-6BD6-4893-B825-5BF4F63B7CC7}"/>
          </ac:spMkLst>
        </pc:spChg>
      </pc:sldChg>
      <pc:sldChg chg="modSp new mod">
        <pc:chgData name="Leon Li" userId="f8fcc1f89827b477" providerId="LiveId" clId="{F2C9C8D2-A81C-42B1-8BEC-E20A2F8B252A}" dt="2020-11-25T03:15:16.809" v="5189" actId="20577"/>
        <pc:sldMkLst>
          <pc:docMk/>
          <pc:sldMk cId="3589175581" sldId="452"/>
        </pc:sldMkLst>
        <pc:spChg chg="mod">
          <ac:chgData name="Leon Li" userId="f8fcc1f89827b477" providerId="LiveId" clId="{F2C9C8D2-A81C-42B1-8BEC-E20A2F8B252A}" dt="2020-11-25T03:04:48.415" v="5167"/>
          <ac:spMkLst>
            <pc:docMk/>
            <pc:sldMk cId="3589175581" sldId="452"/>
            <ac:spMk id="2" creationId="{4BBA2BCF-95AA-4BC4-A7F7-48A5254E44A7}"/>
          </ac:spMkLst>
        </pc:spChg>
        <pc:spChg chg="mod">
          <ac:chgData name="Leon Li" userId="f8fcc1f89827b477" providerId="LiveId" clId="{F2C9C8D2-A81C-42B1-8BEC-E20A2F8B252A}" dt="2020-11-25T03:15:16.809" v="5189" actId="20577"/>
          <ac:spMkLst>
            <pc:docMk/>
            <pc:sldMk cId="3589175581" sldId="452"/>
            <ac:spMk id="3" creationId="{036F2D14-89B4-4D12-8BFF-B4D8E11ABDCE}"/>
          </ac:spMkLst>
        </pc:spChg>
      </pc:sldChg>
      <pc:sldChg chg="modSp add mod">
        <pc:chgData name="Leon Li" userId="f8fcc1f89827b477" providerId="LiveId" clId="{F2C9C8D2-A81C-42B1-8BEC-E20A2F8B252A}" dt="2020-11-25T03:16:07.593" v="5199" actId="6549"/>
        <pc:sldMkLst>
          <pc:docMk/>
          <pc:sldMk cId="1843434097" sldId="453"/>
        </pc:sldMkLst>
        <pc:spChg chg="mod">
          <ac:chgData name="Leon Li" userId="f8fcc1f89827b477" providerId="LiveId" clId="{F2C9C8D2-A81C-42B1-8BEC-E20A2F8B252A}" dt="2020-11-25T03:16:07.593" v="5199" actId="6549"/>
          <ac:spMkLst>
            <pc:docMk/>
            <pc:sldMk cId="1843434097" sldId="453"/>
            <ac:spMk id="3" creationId="{036F2D14-89B4-4D12-8BFF-B4D8E11ABDCE}"/>
          </ac:spMkLst>
        </pc:spChg>
      </pc:sldChg>
      <pc:sldChg chg="addSp delSp modSp add mod">
        <pc:chgData name="Leon Li" userId="f8fcc1f89827b477" providerId="LiveId" clId="{F2C9C8D2-A81C-42B1-8BEC-E20A2F8B252A}" dt="2020-11-25T03:17:25.539" v="5205" actId="1076"/>
        <pc:sldMkLst>
          <pc:docMk/>
          <pc:sldMk cId="181214787" sldId="454"/>
        </pc:sldMkLst>
        <pc:spChg chg="del mod">
          <ac:chgData name="Leon Li" userId="f8fcc1f89827b477" providerId="LiveId" clId="{F2C9C8D2-A81C-42B1-8BEC-E20A2F8B252A}" dt="2020-11-25T03:17:10.661" v="5203" actId="22"/>
          <ac:spMkLst>
            <pc:docMk/>
            <pc:sldMk cId="181214787" sldId="454"/>
            <ac:spMk id="3" creationId="{036F2D14-89B4-4D12-8BFF-B4D8E11ABDCE}"/>
          </ac:spMkLst>
        </pc:spChg>
        <pc:picChg chg="add mod ord">
          <ac:chgData name="Leon Li" userId="f8fcc1f89827b477" providerId="LiveId" clId="{F2C9C8D2-A81C-42B1-8BEC-E20A2F8B252A}" dt="2020-11-25T03:17:25.539" v="5205" actId="1076"/>
          <ac:picMkLst>
            <pc:docMk/>
            <pc:sldMk cId="181214787" sldId="454"/>
            <ac:picMk id="5" creationId="{26CA85FA-C6AE-4510-AE69-AC91EC40F12B}"/>
          </ac:picMkLst>
        </pc:picChg>
      </pc:sldChg>
      <pc:sldChg chg="addSp delSp modSp new mod modNotesTx">
        <pc:chgData name="Leon Li" userId="f8fcc1f89827b477" providerId="LiveId" clId="{F2C9C8D2-A81C-42B1-8BEC-E20A2F8B252A}" dt="2020-11-25T03:33:27.183" v="5668" actId="20577"/>
        <pc:sldMkLst>
          <pc:docMk/>
          <pc:sldMk cId="3252036848" sldId="455"/>
        </pc:sldMkLst>
        <pc:spChg chg="mod">
          <ac:chgData name="Leon Li" userId="f8fcc1f89827b477" providerId="LiveId" clId="{F2C9C8D2-A81C-42B1-8BEC-E20A2F8B252A}" dt="2020-11-25T03:25:13.193" v="5431"/>
          <ac:spMkLst>
            <pc:docMk/>
            <pc:sldMk cId="3252036848" sldId="455"/>
            <ac:spMk id="2" creationId="{48E75637-BB8D-4A1B-9A64-046C5FD95F1D}"/>
          </ac:spMkLst>
        </pc:spChg>
        <pc:spChg chg="del">
          <ac:chgData name="Leon Li" userId="f8fcc1f89827b477" providerId="LiveId" clId="{F2C9C8D2-A81C-42B1-8BEC-E20A2F8B252A}" dt="2020-11-25T03:24:56.367" v="5411"/>
          <ac:spMkLst>
            <pc:docMk/>
            <pc:sldMk cId="3252036848" sldId="455"/>
            <ac:spMk id="3" creationId="{D01A280B-2563-46E1-BEED-413975C25602}"/>
          </ac:spMkLst>
        </pc:spChg>
        <pc:picChg chg="add mod">
          <ac:chgData name="Leon Li" userId="f8fcc1f89827b477" providerId="LiveId" clId="{F2C9C8D2-A81C-42B1-8BEC-E20A2F8B252A}" dt="2020-11-25T03:24:56.367" v="5411"/>
          <ac:picMkLst>
            <pc:docMk/>
            <pc:sldMk cId="3252036848" sldId="455"/>
            <ac:picMk id="2050" creationId="{3073E78A-7452-4371-8932-AEC7B75E0608}"/>
          </ac:picMkLst>
        </pc:picChg>
      </pc:sldChg>
    </pc:docChg>
  </pc:docChgLst>
  <pc:docChgLst>
    <pc:chgData name="Leon Li" userId="f8fcc1f89827b477" providerId="LiveId" clId="{8C5BB0AC-F006-4423-8039-35B9DEB2512A}"/>
    <pc:docChg chg="undo custSel addSld delSld modSld sldOrd">
      <pc:chgData name="Leon Li" userId="f8fcc1f89827b477" providerId="LiveId" clId="{8C5BB0AC-F006-4423-8039-35B9DEB2512A}" dt="2021-03-16T08:18:39.698" v="1305"/>
      <pc:docMkLst>
        <pc:docMk/>
      </pc:docMkLst>
      <pc:sldChg chg="del">
        <pc:chgData name="Leon Li" userId="f8fcc1f89827b477" providerId="LiveId" clId="{8C5BB0AC-F006-4423-8039-35B9DEB2512A}" dt="2021-03-16T07:09:02.329" v="0" actId="47"/>
        <pc:sldMkLst>
          <pc:docMk/>
          <pc:sldMk cId="1181603159" sldId="260"/>
        </pc:sldMkLst>
      </pc:sldChg>
      <pc:sldChg chg="del">
        <pc:chgData name="Leon Li" userId="f8fcc1f89827b477" providerId="LiveId" clId="{8C5BB0AC-F006-4423-8039-35B9DEB2512A}" dt="2021-03-16T07:09:08.581" v="1" actId="47"/>
        <pc:sldMkLst>
          <pc:docMk/>
          <pc:sldMk cId="0" sldId="285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958445366" sldId="290"/>
        </pc:sldMkLst>
      </pc:sldChg>
      <pc:sldChg chg="del">
        <pc:chgData name="Leon Li" userId="f8fcc1f89827b477" providerId="LiveId" clId="{8C5BB0AC-F006-4423-8039-35B9DEB2512A}" dt="2021-03-16T07:09:16.907" v="3" actId="47"/>
        <pc:sldMkLst>
          <pc:docMk/>
          <pc:sldMk cId="3938648066" sldId="393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158846385" sldId="432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816232796" sldId="436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951007330" sldId="437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357990983" sldId="438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705167465" sldId="439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529417119" sldId="440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116819650" sldId="441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635589854" sldId="442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500326540" sldId="443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68508916" sldId="444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028241642" sldId="445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473496089" sldId="446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631993023" sldId="447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980038982" sldId="448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183660893" sldId="449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00078996" sldId="450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728511124" sldId="451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797643087" sldId="452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854740982" sldId="453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893123814" sldId="454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795618153" sldId="455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107992529" sldId="456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334646846" sldId="457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186919444" sldId="458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356015326" sldId="459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990555545" sldId="460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726245322" sldId="461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4238705257" sldId="462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817658521" sldId="463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4238075144" sldId="464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2626690701" sldId="465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236123187" sldId="466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678471289" sldId="467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9396672" sldId="468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986280025" sldId="469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855659766" sldId="470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433495748" sldId="471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249509055" sldId="472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406911095" sldId="473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433738645" sldId="474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3189778019" sldId="475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686584114" sldId="476"/>
        </pc:sldMkLst>
      </pc:sldChg>
      <pc:sldChg chg="del">
        <pc:chgData name="Leon Li" userId="f8fcc1f89827b477" providerId="LiveId" clId="{8C5BB0AC-F006-4423-8039-35B9DEB2512A}" dt="2021-03-16T07:09:22.075" v="4" actId="47"/>
        <pc:sldMkLst>
          <pc:docMk/>
          <pc:sldMk cId="1534767935" sldId="477"/>
        </pc:sldMkLst>
      </pc:sldChg>
      <pc:sldChg chg="addSp modSp new mod">
        <pc:chgData name="Leon Li" userId="f8fcc1f89827b477" providerId="LiveId" clId="{8C5BB0AC-F006-4423-8039-35B9DEB2512A}" dt="2021-03-16T07:30:21.958" v="640"/>
        <pc:sldMkLst>
          <pc:docMk/>
          <pc:sldMk cId="2548731748" sldId="478"/>
        </pc:sldMkLst>
        <pc:spChg chg="mod">
          <ac:chgData name="Leon Li" userId="f8fcc1f89827b477" providerId="LiveId" clId="{8C5BB0AC-F006-4423-8039-35B9DEB2512A}" dt="2021-03-16T07:30:21.958" v="640"/>
          <ac:spMkLst>
            <pc:docMk/>
            <pc:sldMk cId="2548731748" sldId="478"/>
            <ac:spMk id="2" creationId="{4D4F0A51-DF58-4CCF-A325-00810D1173CD}"/>
          </ac:spMkLst>
        </pc:spChg>
        <pc:spChg chg="mod">
          <ac:chgData name="Leon Li" userId="f8fcc1f89827b477" providerId="LiveId" clId="{8C5BB0AC-F006-4423-8039-35B9DEB2512A}" dt="2021-03-16T07:20:24.093" v="213"/>
          <ac:spMkLst>
            <pc:docMk/>
            <pc:sldMk cId="2548731748" sldId="478"/>
            <ac:spMk id="3" creationId="{14FD7755-9E32-4F8D-84DD-BAC598358DC8}"/>
          </ac:spMkLst>
        </pc:spChg>
        <pc:picChg chg="add mod">
          <ac:chgData name="Leon Li" userId="f8fcc1f89827b477" providerId="LiveId" clId="{8C5BB0AC-F006-4423-8039-35B9DEB2512A}" dt="2021-03-16T07:15:54.490" v="158" actId="1076"/>
          <ac:picMkLst>
            <pc:docMk/>
            <pc:sldMk cId="2548731748" sldId="478"/>
            <ac:picMk id="5" creationId="{8BD4799C-D3EA-4C9B-BCEF-D71D3BF77B92}"/>
          </ac:picMkLst>
        </pc:picChg>
      </pc:sldChg>
      <pc:sldChg chg="addSp modSp new mod ord">
        <pc:chgData name="Leon Li" userId="f8fcc1f89827b477" providerId="LiveId" clId="{8C5BB0AC-F006-4423-8039-35B9DEB2512A}" dt="2021-03-16T08:18:20.576" v="1301" actId="20577"/>
        <pc:sldMkLst>
          <pc:docMk/>
          <pc:sldMk cId="3126921703" sldId="479"/>
        </pc:sldMkLst>
        <pc:spChg chg="mod">
          <ac:chgData name="Leon Li" userId="f8fcc1f89827b477" providerId="LiveId" clId="{8C5BB0AC-F006-4423-8039-35B9DEB2512A}" dt="2021-03-16T07:15:04.021" v="152"/>
          <ac:spMkLst>
            <pc:docMk/>
            <pc:sldMk cId="3126921703" sldId="479"/>
            <ac:spMk id="2" creationId="{1816D692-27E6-47BC-B8A7-44F2E6C04EA8}"/>
          </ac:spMkLst>
        </pc:spChg>
        <pc:spChg chg="mod">
          <ac:chgData name="Leon Li" userId="f8fcc1f89827b477" providerId="LiveId" clId="{8C5BB0AC-F006-4423-8039-35B9DEB2512A}" dt="2021-03-16T08:18:20.576" v="1301" actId="20577"/>
          <ac:spMkLst>
            <pc:docMk/>
            <pc:sldMk cId="3126921703" sldId="479"/>
            <ac:spMk id="3" creationId="{A50B60D2-2550-4B92-9133-0E9B0736F5A1}"/>
          </ac:spMkLst>
        </pc:spChg>
        <pc:picChg chg="add mod">
          <ac:chgData name="Leon Li" userId="f8fcc1f89827b477" providerId="LiveId" clId="{8C5BB0AC-F006-4423-8039-35B9DEB2512A}" dt="2021-03-16T07:20:00.762" v="206" actId="1076"/>
          <ac:picMkLst>
            <pc:docMk/>
            <pc:sldMk cId="3126921703" sldId="479"/>
            <ac:picMk id="5" creationId="{DE70B4DD-5667-4245-B870-7D8EE62393F3}"/>
          </ac:picMkLst>
        </pc:picChg>
      </pc:sldChg>
      <pc:sldChg chg="addSp delSp modSp new mod">
        <pc:chgData name="Leon Li" userId="f8fcc1f89827b477" providerId="LiveId" clId="{8C5BB0AC-F006-4423-8039-35B9DEB2512A}" dt="2021-03-16T08:18:39.698" v="1305"/>
        <pc:sldMkLst>
          <pc:docMk/>
          <pc:sldMk cId="2755464372" sldId="480"/>
        </pc:sldMkLst>
        <pc:spChg chg="mod">
          <ac:chgData name="Leon Li" userId="f8fcc1f89827b477" providerId="LiveId" clId="{8C5BB0AC-F006-4423-8039-35B9DEB2512A}" dt="2021-03-16T07:17:47.833" v="191"/>
          <ac:spMkLst>
            <pc:docMk/>
            <pc:sldMk cId="2755464372" sldId="480"/>
            <ac:spMk id="2" creationId="{6001395B-9564-448B-874F-D848BE71D16B}"/>
          </ac:spMkLst>
        </pc:spChg>
        <pc:spChg chg="add del mod">
          <ac:chgData name="Leon Li" userId="f8fcc1f89827b477" providerId="LiveId" clId="{8C5BB0AC-F006-4423-8039-35B9DEB2512A}" dt="2021-03-16T08:18:39.698" v="1305"/>
          <ac:spMkLst>
            <pc:docMk/>
            <pc:sldMk cId="2755464372" sldId="480"/>
            <ac:spMk id="3" creationId="{805F2A12-3E0C-4F38-A803-4E2977781E8D}"/>
          </ac:spMkLst>
        </pc:spChg>
        <pc:picChg chg="add del mod ord">
          <ac:chgData name="Leon Li" userId="f8fcc1f89827b477" providerId="LiveId" clId="{8C5BB0AC-F006-4423-8039-35B9DEB2512A}" dt="2021-03-16T07:17:04.274" v="161" actId="22"/>
          <ac:picMkLst>
            <pc:docMk/>
            <pc:sldMk cId="2755464372" sldId="480"/>
            <ac:picMk id="5" creationId="{8C2076E5-9CF1-4067-A39D-2C880349F404}"/>
          </ac:picMkLst>
        </pc:picChg>
        <pc:picChg chg="add del mod ord">
          <ac:chgData name="Leon Li" userId="f8fcc1f89827b477" providerId="LiveId" clId="{8C5BB0AC-F006-4423-8039-35B9DEB2512A}" dt="2021-03-16T07:17:07.689" v="163" actId="22"/>
          <ac:picMkLst>
            <pc:docMk/>
            <pc:sldMk cId="2755464372" sldId="480"/>
            <ac:picMk id="7" creationId="{29B4FA17-5B77-45D7-A568-C7DB5AC6B765}"/>
          </ac:picMkLst>
        </pc:picChg>
      </pc:sldChg>
      <pc:sldChg chg="addSp modSp new del mod">
        <pc:chgData name="Leon Li" userId="f8fcc1f89827b477" providerId="LiveId" clId="{8C5BB0AC-F006-4423-8039-35B9DEB2512A}" dt="2021-03-16T07:30:32.851" v="641" actId="47"/>
        <pc:sldMkLst>
          <pc:docMk/>
          <pc:sldMk cId="2667360961" sldId="481"/>
        </pc:sldMkLst>
        <pc:spChg chg="mod">
          <ac:chgData name="Leon Li" userId="f8fcc1f89827b477" providerId="LiveId" clId="{8C5BB0AC-F006-4423-8039-35B9DEB2512A}" dt="2021-03-16T07:25:09.434" v="323"/>
          <ac:spMkLst>
            <pc:docMk/>
            <pc:sldMk cId="2667360961" sldId="481"/>
            <ac:spMk id="2" creationId="{5A92F89A-C92D-4CF9-8B9D-032A6DC8EFDB}"/>
          </ac:spMkLst>
        </pc:spChg>
        <pc:spChg chg="mod">
          <ac:chgData name="Leon Li" userId="f8fcc1f89827b477" providerId="LiveId" clId="{8C5BB0AC-F006-4423-8039-35B9DEB2512A}" dt="2021-03-16T07:29:47.874" v="611" actId="1076"/>
          <ac:spMkLst>
            <pc:docMk/>
            <pc:sldMk cId="2667360961" sldId="481"/>
            <ac:spMk id="3" creationId="{67892BE0-95A0-4389-8308-D2623418E85B}"/>
          </ac:spMkLst>
        </pc:spChg>
        <pc:picChg chg="add mod">
          <ac:chgData name="Leon Li" userId="f8fcc1f89827b477" providerId="LiveId" clId="{8C5BB0AC-F006-4423-8039-35B9DEB2512A}" dt="2021-03-16T07:29:44.135" v="610" actId="1076"/>
          <ac:picMkLst>
            <pc:docMk/>
            <pc:sldMk cId="2667360961" sldId="481"/>
            <ac:picMk id="5" creationId="{E9ADCD9A-0A90-4A59-BAD6-331756E7365B}"/>
          </ac:picMkLst>
        </pc:picChg>
      </pc:sldChg>
      <pc:sldChg chg="add">
        <pc:chgData name="Leon Li" userId="f8fcc1f89827b477" providerId="LiveId" clId="{8C5BB0AC-F006-4423-8039-35B9DEB2512A}" dt="2021-03-16T07:29:53.517" v="612"/>
        <pc:sldMkLst>
          <pc:docMk/>
          <pc:sldMk cId="1331466755" sldId="482"/>
        </pc:sldMkLst>
      </pc:sldChg>
      <pc:sldChg chg="addSp modSp new mod">
        <pc:chgData name="Leon Li" userId="f8fcc1f89827b477" providerId="LiveId" clId="{8C5BB0AC-F006-4423-8039-35B9DEB2512A}" dt="2021-03-16T07:39:39.388" v="889"/>
        <pc:sldMkLst>
          <pc:docMk/>
          <pc:sldMk cId="2230588508" sldId="483"/>
        </pc:sldMkLst>
        <pc:spChg chg="mod">
          <ac:chgData name="Leon Li" userId="f8fcc1f89827b477" providerId="LiveId" clId="{8C5BB0AC-F006-4423-8039-35B9DEB2512A}" dt="2021-03-16T07:30:50.827" v="649" actId="20577"/>
          <ac:spMkLst>
            <pc:docMk/>
            <pc:sldMk cId="2230588508" sldId="483"/>
            <ac:spMk id="2" creationId="{15AFE5E7-A4F4-4A60-85A1-3102716642F2}"/>
          </ac:spMkLst>
        </pc:spChg>
        <pc:spChg chg="mod">
          <ac:chgData name="Leon Li" userId="f8fcc1f89827b477" providerId="LiveId" clId="{8C5BB0AC-F006-4423-8039-35B9DEB2512A}" dt="2021-03-16T07:39:39.388" v="889"/>
          <ac:spMkLst>
            <pc:docMk/>
            <pc:sldMk cId="2230588508" sldId="483"/>
            <ac:spMk id="3" creationId="{12176D65-0773-438A-B027-146FD8A65B2A}"/>
          </ac:spMkLst>
        </pc:spChg>
        <pc:picChg chg="add mod">
          <ac:chgData name="Leon Li" userId="f8fcc1f89827b477" providerId="LiveId" clId="{8C5BB0AC-F006-4423-8039-35B9DEB2512A}" dt="2021-03-16T07:39:25.966" v="873" actId="1076"/>
          <ac:picMkLst>
            <pc:docMk/>
            <pc:sldMk cId="2230588508" sldId="483"/>
            <ac:picMk id="5" creationId="{99984A0D-6B24-4090-8C84-967775F4CC71}"/>
          </ac:picMkLst>
        </pc:picChg>
      </pc:sldChg>
      <pc:sldChg chg="addSp modSp new mod modNotesTx">
        <pc:chgData name="Leon Li" userId="f8fcc1f89827b477" providerId="LiveId" clId="{8C5BB0AC-F006-4423-8039-35B9DEB2512A}" dt="2021-03-16T08:12:53.054" v="1063" actId="1076"/>
        <pc:sldMkLst>
          <pc:docMk/>
          <pc:sldMk cId="1357837599" sldId="484"/>
        </pc:sldMkLst>
        <pc:spChg chg="mod">
          <ac:chgData name="Leon Li" userId="f8fcc1f89827b477" providerId="LiveId" clId="{8C5BB0AC-F006-4423-8039-35B9DEB2512A}" dt="2021-03-16T07:39:59.686" v="891"/>
          <ac:spMkLst>
            <pc:docMk/>
            <pc:sldMk cId="1357837599" sldId="484"/>
            <ac:spMk id="2" creationId="{CB4CAB69-B55D-42BE-BBD0-B005E09F8AC2}"/>
          </ac:spMkLst>
        </pc:spChg>
        <pc:spChg chg="mod">
          <ac:chgData name="Leon Li" userId="f8fcc1f89827b477" providerId="LiveId" clId="{8C5BB0AC-F006-4423-8039-35B9DEB2512A}" dt="2021-03-16T08:09:50.235" v="1061" actId="403"/>
          <ac:spMkLst>
            <pc:docMk/>
            <pc:sldMk cId="1357837599" sldId="484"/>
            <ac:spMk id="3" creationId="{570315D1-3263-433A-97E4-090830540C8E}"/>
          </ac:spMkLst>
        </pc:spChg>
        <pc:picChg chg="add mod">
          <ac:chgData name="Leon Li" userId="f8fcc1f89827b477" providerId="LiveId" clId="{8C5BB0AC-F006-4423-8039-35B9DEB2512A}" dt="2021-03-16T08:12:53.054" v="1063" actId="1076"/>
          <ac:picMkLst>
            <pc:docMk/>
            <pc:sldMk cId="1357837599" sldId="484"/>
            <ac:picMk id="5" creationId="{004F1B5C-3FED-46BD-9461-3AD993791C02}"/>
          </ac:picMkLst>
        </pc:picChg>
      </pc:sldChg>
      <pc:sldChg chg="addSp delSp modSp add mod">
        <pc:chgData name="Leon Li" userId="f8fcc1f89827b477" providerId="LiveId" clId="{8C5BB0AC-F006-4423-8039-35B9DEB2512A}" dt="2021-03-16T08:18:09.755" v="1299" actId="1076"/>
        <pc:sldMkLst>
          <pc:docMk/>
          <pc:sldMk cId="2793133678" sldId="485"/>
        </pc:sldMkLst>
        <pc:spChg chg="mod">
          <ac:chgData name="Leon Li" userId="f8fcc1f89827b477" providerId="LiveId" clId="{8C5BB0AC-F006-4423-8039-35B9DEB2512A}" dt="2021-03-16T08:14:35.857" v="1120"/>
          <ac:spMkLst>
            <pc:docMk/>
            <pc:sldMk cId="2793133678" sldId="485"/>
            <ac:spMk id="2" creationId="{CB4CAB69-B55D-42BE-BBD0-B005E09F8AC2}"/>
          </ac:spMkLst>
        </pc:spChg>
        <pc:spChg chg="mod">
          <ac:chgData name="Leon Li" userId="f8fcc1f89827b477" providerId="LiveId" clId="{8C5BB0AC-F006-4423-8039-35B9DEB2512A}" dt="2021-03-16T08:18:00.268" v="1297"/>
          <ac:spMkLst>
            <pc:docMk/>
            <pc:sldMk cId="2793133678" sldId="485"/>
            <ac:spMk id="3" creationId="{570315D1-3263-433A-97E4-090830540C8E}"/>
          </ac:spMkLst>
        </pc:spChg>
        <pc:picChg chg="del">
          <ac:chgData name="Leon Li" userId="f8fcc1f89827b477" providerId="LiveId" clId="{8C5BB0AC-F006-4423-8039-35B9DEB2512A}" dt="2021-03-16T08:15:32.376" v="1125" actId="478"/>
          <ac:picMkLst>
            <pc:docMk/>
            <pc:sldMk cId="2793133678" sldId="485"/>
            <ac:picMk id="5" creationId="{004F1B5C-3FED-46BD-9461-3AD993791C02}"/>
          </ac:picMkLst>
        </pc:picChg>
        <pc:picChg chg="add mod">
          <ac:chgData name="Leon Li" userId="f8fcc1f89827b477" providerId="LiveId" clId="{8C5BB0AC-F006-4423-8039-35B9DEB2512A}" dt="2021-03-16T08:18:09.755" v="1299" actId="1076"/>
          <ac:picMkLst>
            <pc:docMk/>
            <pc:sldMk cId="2793133678" sldId="485"/>
            <ac:picMk id="6" creationId="{54CD5192-D760-4EBD-93E8-160E574E7DBD}"/>
          </ac:picMkLst>
        </pc:picChg>
      </pc:sldChg>
      <pc:sldMasterChg chg="delSldLayout">
        <pc:chgData name="Leon Li" userId="f8fcc1f89827b477" providerId="LiveId" clId="{8C5BB0AC-F006-4423-8039-35B9DEB2512A}" dt="2021-03-16T07:09:08.581" v="1" actId="47"/>
        <pc:sldMasterMkLst>
          <pc:docMk/>
          <pc:sldMasterMk cId="2365415986" sldId="2147483648"/>
        </pc:sldMasterMkLst>
        <pc:sldLayoutChg chg="del">
          <pc:chgData name="Leon Li" userId="f8fcc1f89827b477" providerId="LiveId" clId="{8C5BB0AC-F006-4423-8039-35B9DEB2512A}" dt="2021-03-16T07:09:08.581" v="1" actId="47"/>
          <pc:sldLayoutMkLst>
            <pc:docMk/>
            <pc:sldMasterMk cId="2365415986" sldId="2147483648"/>
            <pc:sldLayoutMk cId="922942182" sldId="2147483660"/>
          </pc:sldLayoutMkLst>
        </pc:sldLayoutChg>
      </pc:sldMaster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eon Li" userId="f8fcc1f89827b477" providerId="LiveId" clId="{33E29B43-4505-413D-9C65-8202FCCC30D0}"/>
    <pc:docChg chg="undo custSel addSld delSld modSld sldOrd">
      <pc:chgData name="Leon Li" userId="f8fcc1f89827b477" providerId="LiveId" clId="{33E29B43-4505-413D-9C65-8202FCCC30D0}" dt="2020-12-02T09:00:47.715" v="5157" actId="20577"/>
      <pc:docMkLst>
        <pc:docMk/>
      </pc:docMkLst>
      <pc:sldChg chg="modSp mod">
        <pc:chgData name="Leon Li" userId="f8fcc1f89827b477" providerId="LiveId" clId="{33E29B43-4505-413D-9C65-8202FCCC30D0}" dt="2020-11-27T01:47:58.602" v="62"/>
        <pc:sldMkLst>
          <pc:docMk/>
          <pc:sldMk cId="1181603159" sldId="260"/>
        </pc:sldMkLst>
        <pc:spChg chg="mod">
          <ac:chgData name="Leon Li" userId="f8fcc1f89827b477" providerId="LiveId" clId="{33E29B43-4505-413D-9C65-8202FCCC30D0}" dt="2020-11-27T01:47:58.602" v="62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178667362" sldId="262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597190598" sldId="263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299205030" sldId="264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629900912" sldId="265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970871459" sldId="266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443606383" sldId="268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078872623" sldId="269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488177666" sldId="270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784606306" sldId="271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69570518" sldId="272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4218123032" sldId="274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37378415" sldId="275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725741927" sldId="276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684614199" sldId="277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686480774" sldId="278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580095351" sldId="279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067708048" sldId="280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527494332" sldId="281"/>
        </pc:sldMkLst>
      </pc:sldChg>
      <pc:sldChg chg="modSp mod">
        <pc:chgData name="Leon Li" userId="f8fcc1f89827b477" providerId="LiveId" clId="{33E29B43-4505-413D-9C65-8202FCCC30D0}" dt="2020-11-30T07:18:00.910" v="122"/>
        <pc:sldMkLst>
          <pc:docMk/>
          <pc:sldMk cId="1958445366" sldId="290"/>
        </pc:sldMkLst>
        <pc:spChg chg="mod">
          <ac:chgData name="Leon Li" userId="f8fcc1f89827b477" providerId="LiveId" clId="{33E29B43-4505-413D-9C65-8202FCCC30D0}" dt="2020-11-30T07:03:14.763" v="87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33E29B43-4505-413D-9C65-8202FCCC30D0}" dt="2020-11-30T07:18:00.910" v="122"/>
          <ac:spMkLst>
            <pc:docMk/>
            <pc:sldMk cId="1958445366" sldId="290"/>
            <ac:spMk id="3" creationId="{D2CB7847-B73B-414A-9078-FEF0D424AC6F}"/>
          </ac:spMkLst>
        </pc:spChg>
      </pc:sldChg>
      <pc:sldChg chg="modSp mod">
        <pc:chgData name="Leon Li" userId="f8fcc1f89827b477" providerId="LiveId" clId="{33E29B43-4505-413D-9C65-8202FCCC30D0}" dt="2020-12-02T07:52:34.868" v="4249" actId="20577"/>
        <pc:sldMkLst>
          <pc:docMk/>
          <pc:sldMk cId="3938648066" sldId="393"/>
        </pc:sldMkLst>
        <pc:spChg chg="mod">
          <ac:chgData name="Leon Li" userId="f8fcc1f89827b477" providerId="LiveId" clId="{33E29B43-4505-413D-9C65-8202FCCC30D0}" dt="2020-12-02T07:52:34.868" v="4249" actId="20577"/>
          <ac:spMkLst>
            <pc:docMk/>
            <pc:sldMk cId="3938648066" sldId="393"/>
            <ac:spMk id="3" creationId="{0D6FBB97-5CEB-4CD2-8FCA-9CB235984BC8}"/>
          </ac:spMkLst>
        </pc:spChg>
      </pc:sldChg>
      <pc:sldChg chg="delSp modSp mod modNotesTx">
        <pc:chgData name="Leon Li" userId="f8fcc1f89827b477" providerId="LiveId" clId="{33E29B43-4505-413D-9C65-8202FCCC30D0}" dt="2020-12-02T07:53:09.374" v="4284" actId="20577"/>
        <pc:sldMkLst>
          <pc:docMk/>
          <pc:sldMk cId="3158846385" sldId="432"/>
        </pc:sldMkLst>
        <pc:spChg chg="mod">
          <ac:chgData name="Leon Li" userId="f8fcc1f89827b477" providerId="LiveId" clId="{33E29B43-4505-413D-9C65-8202FCCC30D0}" dt="2020-12-02T07:53:09.374" v="4284" actId="20577"/>
          <ac:spMkLst>
            <pc:docMk/>
            <pc:sldMk cId="3158846385" sldId="432"/>
            <ac:spMk id="3" creationId="{0D6FBB97-5CEB-4CD2-8FCA-9CB235984BC8}"/>
          </ac:spMkLst>
        </pc:spChg>
        <pc:picChg chg="del">
          <ac:chgData name="Leon Li" userId="f8fcc1f89827b477" providerId="LiveId" clId="{33E29B43-4505-413D-9C65-8202FCCC30D0}" dt="2020-11-30T07:18:48.860" v="154" actId="478"/>
          <ac:picMkLst>
            <pc:docMk/>
            <pc:sldMk cId="3158846385" sldId="432"/>
            <ac:picMk id="4" creationId="{E9569B5E-3213-49C9-99B8-416CA4333EDD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194135916" sldId="434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50629402" sldId="435"/>
        </pc:sldMkLst>
      </pc:sldChg>
      <pc:sldChg chg="modSp mod modNotesTx">
        <pc:chgData name="Leon Li" userId="f8fcc1f89827b477" providerId="LiveId" clId="{33E29B43-4505-413D-9C65-8202FCCC30D0}" dt="2020-11-30T07:22:26.776" v="385" actId="113"/>
        <pc:sldMkLst>
          <pc:docMk/>
          <pc:sldMk cId="1816232796" sldId="436"/>
        </pc:sldMkLst>
        <pc:spChg chg="mod">
          <ac:chgData name="Leon Li" userId="f8fcc1f89827b477" providerId="LiveId" clId="{33E29B43-4505-413D-9C65-8202FCCC30D0}" dt="2020-11-30T07:22:26.776" v="385" actId="113"/>
          <ac:spMkLst>
            <pc:docMk/>
            <pc:sldMk cId="1816232796" sldId="436"/>
            <ac:spMk id="3" creationId="{D2CB7847-B73B-414A-9078-FEF0D424AC6F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80321578" sldId="437"/>
        </pc:sldMkLst>
      </pc:sldChg>
      <pc:sldChg chg="addSp modSp new mod modNotesTx">
        <pc:chgData name="Leon Li" userId="f8fcc1f89827b477" providerId="LiveId" clId="{33E29B43-4505-413D-9C65-8202FCCC30D0}" dt="2020-12-01T07:22:50.295" v="4029" actId="1076"/>
        <pc:sldMkLst>
          <pc:docMk/>
          <pc:sldMk cId="3951007330" sldId="437"/>
        </pc:sldMkLst>
        <pc:spChg chg="mod">
          <ac:chgData name="Leon Li" userId="f8fcc1f89827b477" providerId="LiveId" clId="{33E29B43-4505-413D-9C65-8202FCCC30D0}" dt="2020-11-30T07:39:56.763" v="599" actId="20577"/>
          <ac:spMkLst>
            <pc:docMk/>
            <pc:sldMk cId="3951007330" sldId="437"/>
            <ac:spMk id="2" creationId="{A3514BFB-50D1-4172-AD98-77FE73390EAF}"/>
          </ac:spMkLst>
        </pc:spChg>
        <pc:spChg chg="mod">
          <ac:chgData name="Leon Li" userId="f8fcc1f89827b477" providerId="LiveId" clId="{33E29B43-4505-413D-9C65-8202FCCC30D0}" dt="2020-11-30T07:41:10.973" v="620" actId="15"/>
          <ac:spMkLst>
            <pc:docMk/>
            <pc:sldMk cId="3951007330" sldId="437"/>
            <ac:spMk id="3" creationId="{45C197B5-66D5-4257-9424-76256CE1BE86}"/>
          </ac:spMkLst>
        </pc:spChg>
        <pc:picChg chg="add mod">
          <ac:chgData name="Leon Li" userId="f8fcc1f89827b477" providerId="LiveId" clId="{33E29B43-4505-413D-9C65-8202FCCC30D0}" dt="2020-12-01T07:22:50.295" v="4029" actId="1076"/>
          <ac:picMkLst>
            <pc:docMk/>
            <pc:sldMk cId="3951007330" sldId="437"/>
            <ac:picMk id="5" creationId="{2B67577A-11AF-447D-B16C-F64DAD244147}"/>
          </ac:picMkLst>
        </pc:picChg>
      </pc:sldChg>
      <pc:sldChg chg="addSp modSp new mod modNotesTx">
        <pc:chgData name="Leon Li" userId="f8fcc1f89827b477" providerId="LiveId" clId="{33E29B43-4505-413D-9C65-8202FCCC30D0}" dt="2020-12-02T07:53:48.589" v="4327" actId="20577"/>
        <pc:sldMkLst>
          <pc:docMk/>
          <pc:sldMk cId="1357990983" sldId="438"/>
        </pc:sldMkLst>
        <pc:spChg chg="mod">
          <ac:chgData name="Leon Li" userId="f8fcc1f89827b477" providerId="LiveId" clId="{33E29B43-4505-413D-9C65-8202FCCC30D0}" dt="2020-11-30T07:22:32.831" v="407"/>
          <ac:spMkLst>
            <pc:docMk/>
            <pc:sldMk cId="1357990983" sldId="438"/>
            <ac:spMk id="2" creationId="{ABCCF33A-DC3F-44A9-B982-FCB29866D488}"/>
          </ac:spMkLst>
        </pc:spChg>
        <pc:spChg chg="mod">
          <ac:chgData name="Leon Li" userId="f8fcc1f89827b477" providerId="LiveId" clId="{33E29B43-4505-413D-9C65-8202FCCC30D0}" dt="2020-12-01T07:18:41.277" v="4021" actId="1076"/>
          <ac:spMkLst>
            <pc:docMk/>
            <pc:sldMk cId="1357990983" sldId="438"/>
            <ac:spMk id="3" creationId="{799BA4E8-1F0A-4674-8E06-3C0EE0D652AD}"/>
          </ac:spMkLst>
        </pc:spChg>
        <pc:picChg chg="add mod">
          <ac:chgData name="Leon Li" userId="f8fcc1f89827b477" providerId="LiveId" clId="{33E29B43-4505-413D-9C65-8202FCCC30D0}" dt="2020-12-01T07:18:48.072" v="4023" actId="1076"/>
          <ac:picMkLst>
            <pc:docMk/>
            <pc:sldMk cId="1357990983" sldId="438"/>
            <ac:picMk id="4098" creationId="{6EA7E0B8-5F31-41D1-BF10-80CDEEA07A52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856724287" sldId="439"/>
        </pc:sldMkLst>
      </pc:sldChg>
      <pc:sldChg chg="addSp delSp modSp new mod modNotesTx">
        <pc:chgData name="Leon Li" userId="f8fcc1f89827b477" providerId="LiveId" clId="{33E29B43-4505-413D-9C65-8202FCCC30D0}" dt="2020-12-02T07:54:10.012" v="4365" actId="20577"/>
        <pc:sldMkLst>
          <pc:docMk/>
          <pc:sldMk cId="3705167465" sldId="439"/>
        </pc:sldMkLst>
        <pc:spChg chg="mod">
          <ac:chgData name="Leon Li" userId="f8fcc1f89827b477" providerId="LiveId" clId="{33E29B43-4505-413D-9C65-8202FCCC30D0}" dt="2020-11-30T07:29:48.995" v="522"/>
          <ac:spMkLst>
            <pc:docMk/>
            <pc:sldMk cId="3705167465" sldId="439"/>
            <ac:spMk id="2" creationId="{AC7E3747-6761-4328-81D8-2802BE269FEF}"/>
          </ac:spMkLst>
        </pc:spChg>
        <pc:spChg chg="del">
          <ac:chgData name="Leon Li" userId="f8fcc1f89827b477" providerId="LiveId" clId="{33E29B43-4505-413D-9C65-8202FCCC30D0}" dt="2020-11-30T07:30:16.673" v="523" actId="22"/>
          <ac:spMkLst>
            <pc:docMk/>
            <pc:sldMk cId="3705167465" sldId="439"/>
            <ac:spMk id="3" creationId="{D5B25464-61BF-4225-9B0E-EDBFF32434A3}"/>
          </ac:spMkLst>
        </pc:spChg>
        <pc:picChg chg="add mod ord">
          <ac:chgData name="Leon Li" userId="f8fcc1f89827b477" providerId="LiveId" clId="{33E29B43-4505-413D-9C65-8202FCCC30D0}" dt="2020-11-30T07:30:29.853" v="525" actId="1076"/>
          <ac:picMkLst>
            <pc:docMk/>
            <pc:sldMk cId="3705167465" sldId="439"/>
            <ac:picMk id="5" creationId="{60423F44-4104-495E-95AF-772B1690E5E2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372408745" sldId="440"/>
        </pc:sldMkLst>
      </pc:sldChg>
      <pc:sldChg chg="addSp modSp new mod">
        <pc:chgData name="Leon Li" userId="f8fcc1f89827b477" providerId="LiveId" clId="{33E29B43-4505-413D-9C65-8202FCCC30D0}" dt="2020-12-01T07:21:32.598" v="4027" actId="1076"/>
        <pc:sldMkLst>
          <pc:docMk/>
          <pc:sldMk cId="2529417119" sldId="440"/>
        </pc:sldMkLst>
        <pc:spChg chg="mod">
          <ac:chgData name="Leon Li" userId="f8fcc1f89827b477" providerId="LiveId" clId="{33E29B43-4505-413D-9C65-8202FCCC30D0}" dt="2020-11-30T07:42:07.626" v="622"/>
          <ac:spMkLst>
            <pc:docMk/>
            <pc:sldMk cId="2529417119" sldId="440"/>
            <ac:spMk id="2" creationId="{EABA4F01-367B-47C5-8291-F6C38D731662}"/>
          </ac:spMkLst>
        </pc:spChg>
        <pc:spChg chg="mod">
          <ac:chgData name="Leon Li" userId="f8fcc1f89827b477" providerId="LiveId" clId="{33E29B43-4505-413D-9C65-8202FCCC30D0}" dt="2020-11-30T07:43:39.472" v="840" actId="6549"/>
          <ac:spMkLst>
            <pc:docMk/>
            <pc:sldMk cId="2529417119" sldId="440"/>
            <ac:spMk id="3" creationId="{2B102CF6-EFDE-4DD4-BC10-849DDC623858}"/>
          </ac:spMkLst>
        </pc:spChg>
        <pc:picChg chg="add mod">
          <ac:chgData name="Leon Li" userId="f8fcc1f89827b477" providerId="LiveId" clId="{33E29B43-4505-413D-9C65-8202FCCC30D0}" dt="2020-12-01T07:21:32.598" v="4027" actId="1076"/>
          <ac:picMkLst>
            <pc:docMk/>
            <pc:sldMk cId="2529417119" sldId="440"/>
            <ac:picMk id="5" creationId="{31F78D53-7A59-4119-8396-A6040B224A07}"/>
          </ac:picMkLst>
        </pc:picChg>
      </pc:sldChg>
      <pc:sldChg chg="addSp modSp new mod modNotesTx">
        <pc:chgData name="Leon Li" userId="f8fcc1f89827b477" providerId="LiveId" clId="{33E29B43-4505-413D-9C65-8202FCCC30D0}" dt="2020-12-02T08:23:12.115" v="4514" actId="20577"/>
        <pc:sldMkLst>
          <pc:docMk/>
          <pc:sldMk cId="1116819650" sldId="441"/>
        </pc:sldMkLst>
        <pc:spChg chg="mod">
          <ac:chgData name="Leon Li" userId="f8fcc1f89827b477" providerId="LiveId" clId="{33E29B43-4505-413D-9C65-8202FCCC30D0}" dt="2020-11-30T07:44:08.020" v="842"/>
          <ac:spMkLst>
            <pc:docMk/>
            <pc:sldMk cId="1116819650" sldId="441"/>
            <ac:spMk id="2" creationId="{1C4A74AB-E26A-4FEB-A568-0AB9FB3E0F5C}"/>
          </ac:spMkLst>
        </pc:spChg>
        <pc:spChg chg="mod">
          <ac:chgData name="Leon Li" userId="f8fcc1f89827b477" providerId="LiveId" clId="{33E29B43-4505-413D-9C65-8202FCCC30D0}" dt="2020-11-30T07:44:23.106" v="845" actId="6549"/>
          <ac:spMkLst>
            <pc:docMk/>
            <pc:sldMk cId="1116819650" sldId="441"/>
            <ac:spMk id="3" creationId="{9DD5052C-A1EC-4E9F-B0BC-C91F2E27A923}"/>
          </ac:spMkLst>
        </pc:spChg>
        <pc:picChg chg="add mod">
          <ac:chgData name="Leon Li" userId="f8fcc1f89827b477" providerId="LiveId" clId="{33E29B43-4505-413D-9C65-8202FCCC30D0}" dt="2020-12-01T07:23:32.195" v="4031" actId="1076"/>
          <ac:picMkLst>
            <pc:docMk/>
            <pc:sldMk cId="1116819650" sldId="441"/>
            <ac:picMk id="5" creationId="{BB72D775-B07D-4E14-B2A9-CA24A45A0759}"/>
          </ac:picMkLst>
        </pc:picChg>
      </pc:sldChg>
      <pc:sldChg chg="modSp new mod modNotesTx">
        <pc:chgData name="Leon Li" userId="f8fcc1f89827b477" providerId="LiveId" clId="{33E29B43-4505-413D-9C65-8202FCCC30D0}" dt="2020-12-02T08:25:28.718" v="4599" actId="20577"/>
        <pc:sldMkLst>
          <pc:docMk/>
          <pc:sldMk cId="1635589854" sldId="442"/>
        </pc:sldMkLst>
        <pc:spChg chg="mod">
          <ac:chgData name="Leon Li" userId="f8fcc1f89827b477" providerId="LiveId" clId="{33E29B43-4505-413D-9C65-8202FCCC30D0}" dt="2020-11-30T07:46:12.119" v="867"/>
          <ac:spMkLst>
            <pc:docMk/>
            <pc:sldMk cId="1635589854" sldId="442"/>
            <ac:spMk id="2" creationId="{F0B59C62-3ACF-46E7-A344-DD5A420AE026}"/>
          </ac:spMkLst>
        </pc:spChg>
        <pc:spChg chg="mod">
          <ac:chgData name="Leon Li" userId="f8fcc1f89827b477" providerId="LiveId" clId="{33E29B43-4505-413D-9C65-8202FCCC30D0}" dt="2020-11-30T07:48:32.113" v="1011" actId="20577"/>
          <ac:spMkLst>
            <pc:docMk/>
            <pc:sldMk cId="1635589854" sldId="442"/>
            <ac:spMk id="3" creationId="{42C2BE50-CBE9-4A08-B5DF-AF82C5B30913}"/>
          </ac:spMkLst>
        </pc:spChg>
      </pc:sldChg>
      <pc:sldChg chg="addSp modSp new mod modNotesTx">
        <pc:chgData name="Leon Li" userId="f8fcc1f89827b477" providerId="LiveId" clId="{33E29B43-4505-413D-9C65-8202FCCC30D0}" dt="2020-12-02T08:26:29.907" v="4721" actId="20577"/>
        <pc:sldMkLst>
          <pc:docMk/>
          <pc:sldMk cId="1500326540" sldId="443"/>
        </pc:sldMkLst>
        <pc:spChg chg="mod">
          <ac:chgData name="Leon Li" userId="f8fcc1f89827b477" providerId="LiveId" clId="{33E29B43-4505-413D-9C65-8202FCCC30D0}" dt="2020-11-30T07:49:28.294" v="1048" actId="20577"/>
          <ac:spMkLst>
            <pc:docMk/>
            <pc:sldMk cId="1500326540" sldId="443"/>
            <ac:spMk id="2" creationId="{EF7819E7-1335-4FAA-AF62-7E5EC30EA3B4}"/>
          </ac:spMkLst>
        </pc:spChg>
        <pc:spChg chg="mod">
          <ac:chgData name="Leon Li" userId="f8fcc1f89827b477" providerId="LiveId" clId="{33E29B43-4505-413D-9C65-8202FCCC30D0}" dt="2020-11-30T07:54:12.773" v="1326" actId="6549"/>
          <ac:spMkLst>
            <pc:docMk/>
            <pc:sldMk cId="1500326540" sldId="443"/>
            <ac:spMk id="3" creationId="{99D4CC5C-FB6E-47C0-A682-52367F74B3E4}"/>
          </ac:spMkLst>
        </pc:spChg>
        <pc:picChg chg="add mod">
          <ac:chgData name="Leon Li" userId="f8fcc1f89827b477" providerId="LiveId" clId="{33E29B43-4505-413D-9C65-8202FCCC30D0}" dt="2020-12-01T07:25:20.610" v="4033" actId="1076"/>
          <ac:picMkLst>
            <pc:docMk/>
            <pc:sldMk cId="1500326540" sldId="443"/>
            <ac:picMk id="5" creationId="{72D874EE-851C-49A8-96E1-31B723C92F15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387115586" sldId="443"/>
        </pc:sldMkLst>
      </pc:sldChg>
      <pc:sldChg chg="addSp modSp new mod">
        <pc:chgData name="Leon Li" userId="f8fcc1f89827b477" providerId="LiveId" clId="{33E29B43-4505-413D-9C65-8202FCCC30D0}" dt="2020-12-01T07:26:15" v="4035" actId="1076"/>
        <pc:sldMkLst>
          <pc:docMk/>
          <pc:sldMk cId="268508916" sldId="444"/>
        </pc:sldMkLst>
        <pc:spChg chg="mod">
          <ac:chgData name="Leon Li" userId="f8fcc1f89827b477" providerId="LiveId" clId="{33E29B43-4505-413D-9C65-8202FCCC30D0}" dt="2020-11-30T07:50:08.536" v="1084"/>
          <ac:spMkLst>
            <pc:docMk/>
            <pc:sldMk cId="268508916" sldId="444"/>
            <ac:spMk id="2" creationId="{1FBA4CA2-5ABA-43D9-B204-93EABB786D89}"/>
          </ac:spMkLst>
        </pc:spChg>
        <pc:spChg chg="mod">
          <ac:chgData name="Leon Li" userId="f8fcc1f89827b477" providerId="LiveId" clId="{33E29B43-4505-413D-9C65-8202FCCC30D0}" dt="2020-11-30T07:53:44.039" v="1299"/>
          <ac:spMkLst>
            <pc:docMk/>
            <pc:sldMk cId="268508916" sldId="444"/>
            <ac:spMk id="3" creationId="{D0FD3B6C-30A2-4DB1-B2E6-EB6464FD118A}"/>
          </ac:spMkLst>
        </pc:spChg>
        <pc:picChg chg="add mod">
          <ac:chgData name="Leon Li" userId="f8fcc1f89827b477" providerId="LiveId" clId="{33E29B43-4505-413D-9C65-8202FCCC30D0}" dt="2020-12-01T07:26:15" v="4035" actId="1076"/>
          <ac:picMkLst>
            <pc:docMk/>
            <pc:sldMk cId="268508916" sldId="444"/>
            <ac:picMk id="5122" creationId="{764C1128-9437-4F96-AE8D-5ADAC1130E5E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504826109" sldId="444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847269991" sldId="445"/>
        </pc:sldMkLst>
      </pc:sldChg>
      <pc:sldChg chg="modSp add mod modNotesTx">
        <pc:chgData name="Leon Li" userId="f8fcc1f89827b477" providerId="LiveId" clId="{33E29B43-4505-413D-9C65-8202FCCC30D0}" dt="2020-12-02T08:31:15.493" v="4980" actId="20577"/>
        <pc:sldMkLst>
          <pc:docMk/>
          <pc:sldMk cId="3028241642" sldId="445"/>
        </pc:sldMkLst>
        <pc:spChg chg="mod">
          <ac:chgData name="Leon Li" userId="f8fcc1f89827b477" providerId="LiveId" clId="{33E29B43-4505-413D-9C65-8202FCCC30D0}" dt="2020-11-30T07:55:10.144" v="1330" actId="113"/>
          <ac:spMkLst>
            <pc:docMk/>
            <pc:sldMk cId="3028241642" sldId="445"/>
            <ac:spMk id="3" creationId="{D2CB7847-B73B-414A-9078-FEF0D424AC6F}"/>
          </ac:spMkLst>
        </pc:spChg>
      </pc:sldChg>
      <pc:sldChg chg="modSp new mod modNotesTx">
        <pc:chgData name="Leon Li" userId="f8fcc1f89827b477" providerId="LiveId" clId="{33E29B43-4505-413D-9C65-8202FCCC30D0}" dt="2020-12-02T08:27:30.882" v="4752" actId="20577"/>
        <pc:sldMkLst>
          <pc:docMk/>
          <pc:sldMk cId="473496089" sldId="446"/>
        </pc:sldMkLst>
        <pc:spChg chg="mod">
          <ac:chgData name="Leon Li" userId="f8fcc1f89827b477" providerId="LiveId" clId="{33E29B43-4505-413D-9C65-8202FCCC30D0}" dt="2020-12-01T07:26:22.442" v="4040"/>
          <ac:spMkLst>
            <pc:docMk/>
            <pc:sldMk cId="473496089" sldId="446"/>
            <ac:spMk id="2" creationId="{286B8748-4CAC-4E13-B73F-0D58C2AB35C0}"/>
          </ac:spMkLst>
        </pc:spChg>
        <pc:spChg chg="mod">
          <ac:chgData name="Leon Li" userId="f8fcc1f89827b477" providerId="LiveId" clId="{33E29B43-4505-413D-9C65-8202FCCC30D0}" dt="2020-11-30T07:58:05.842" v="1360" actId="6549"/>
          <ac:spMkLst>
            <pc:docMk/>
            <pc:sldMk cId="473496089" sldId="446"/>
            <ac:spMk id="3" creationId="{5EECD059-8071-4995-8E43-9ABBA528076E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593236795" sldId="446"/>
        </pc:sldMkLst>
      </pc:sldChg>
      <pc:sldChg chg="modSp new mod modNotesTx">
        <pc:chgData name="Leon Li" userId="f8fcc1f89827b477" providerId="LiveId" clId="{33E29B43-4505-413D-9C65-8202FCCC30D0}" dt="2020-12-02T08:28:22.976" v="4811" actId="20577"/>
        <pc:sldMkLst>
          <pc:docMk/>
          <pc:sldMk cId="631993023" sldId="447"/>
        </pc:sldMkLst>
        <pc:spChg chg="mod">
          <ac:chgData name="Leon Li" userId="f8fcc1f89827b477" providerId="LiveId" clId="{33E29B43-4505-413D-9C65-8202FCCC30D0}" dt="2020-11-30T08:10:08.619" v="1487"/>
          <ac:spMkLst>
            <pc:docMk/>
            <pc:sldMk cId="631993023" sldId="447"/>
            <ac:spMk id="2" creationId="{7A880537-EE65-429C-9F19-421F19610AA7}"/>
          </ac:spMkLst>
        </pc:spChg>
        <pc:spChg chg="mod">
          <ac:chgData name="Leon Li" userId="f8fcc1f89827b477" providerId="LiveId" clId="{33E29B43-4505-413D-9C65-8202FCCC30D0}" dt="2020-11-30T08:09:47.775" v="1466" actId="6549"/>
          <ac:spMkLst>
            <pc:docMk/>
            <pc:sldMk cId="631993023" sldId="447"/>
            <ac:spMk id="3" creationId="{C0359248-6079-448E-867D-C81952AB0ADD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340892363" sldId="447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615239230" sldId="448"/>
        </pc:sldMkLst>
      </pc:sldChg>
      <pc:sldChg chg="modSp new mod modNotesTx">
        <pc:chgData name="Leon Li" userId="f8fcc1f89827b477" providerId="LiveId" clId="{33E29B43-4505-413D-9C65-8202FCCC30D0}" dt="2020-12-02T08:29:04.456" v="4815" actId="20577"/>
        <pc:sldMkLst>
          <pc:docMk/>
          <pc:sldMk cId="2980038982" sldId="448"/>
        </pc:sldMkLst>
        <pc:spChg chg="mod">
          <ac:chgData name="Leon Li" userId="f8fcc1f89827b477" providerId="LiveId" clId="{33E29B43-4505-413D-9C65-8202FCCC30D0}" dt="2020-11-30T08:10:28.846" v="1527"/>
          <ac:spMkLst>
            <pc:docMk/>
            <pc:sldMk cId="2980038982" sldId="448"/>
            <ac:spMk id="2" creationId="{5BFBA0B9-BFDE-4068-8AA7-5086AA06617C}"/>
          </ac:spMkLst>
        </pc:spChg>
        <pc:spChg chg="mod">
          <ac:chgData name="Leon Li" userId="f8fcc1f89827b477" providerId="LiveId" clId="{33E29B43-4505-413D-9C65-8202FCCC30D0}" dt="2020-11-30T08:12:08.374" v="1546" actId="20577"/>
          <ac:spMkLst>
            <pc:docMk/>
            <pc:sldMk cId="2980038982" sldId="448"/>
            <ac:spMk id="3" creationId="{2474B06A-2B8E-4383-BF65-8D13A912990E}"/>
          </ac:spMkLst>
        </pc:spChg>
      </pc:sldChg>
      <pc:sldChg chg="addSp modSp new mod modNotesTx">
        <pc:chgData name="Leon Li" userId="f8fcc1f89827b477" providerId="LiveId" clId="{33E29B43-4505-413D-9C65-8202FCCC30D0}" dt="2020-12-02T08:30:01.308" v="4883" actId="20577"/>
        <pc:sldMkLst>
          <pc:docMk/>
          <pc:sldMk cId="2183660893" sldId="449"/>
        </pc:sldMkLst>
        <pc:spChg chg="mod">
          <ac:chgData name="Leon Li" userId="f8fcc1f89827b477" providerId="LiveId" clId="{33E29B43-4505-413D-9C65-8202FCCC30D0}" dt="2020-11-30T08:14:31.629" v="1634"/>
          <ac:spMkLst>
            <pc:docMk/>
            <pc:sldMk cId="2183660893" sldId="449"/>
            <ac:spMk id="2" creationId="{BBDFEBD4-2C81-47C3-8526-908FC99C4110}"/>
          </ac:spMkLst>
        </pc:spChg>
        <pc:spChg chg="mod">
          <ac:chgData name="Leon Li" userId="f8fcc1f89827b477" providerId="LiveId" clId="{33E29B43-4505-413D-9C65-8202FCCC30D0}" dt="2020-12-01T07:29:23.727" v="4050" actId="14100"/>
          <ac:spMkLst>
            <pc:docMk/>
            <pc:sldMk cId="2183660893" sldId="449"/>
            <ac:spMk id="3" creationId="{6E3E2291-9826-4E65-BD3D-0F676AE78F27}"/>
          </ac:spMkLst>
        </pc:spChg>
        <pc:picChg chg="add mod">
          <ac:chgData name="Leon Li" userId="f8fcc1f89827b477" providerId="LiveId" clId="{33E29B43-4505-413D-9C65-8202FCCC30D0}" dt="2020-12-01T07:29:29.710" v="4052" actId="1076"/>
          <ac:picMkLst>
            <pc:docMk/>
            <pc:sldMk cId="2183660893" sldId="449"/>
            <ac:picMk id="7170" creationId="{BEC9E5F6-E310-4FB9-A15C-53B0354CB7A0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512951119" sldId="449"/>
        </pc:sldMkLst>
      </pc:sldChg>
      <pc:sldChg chg="modSp new mod modNotesTx">
        <pc:chgData name="Leon Li" userId="f8fcc1f89827b477" providerId="LiveId" clId="{33E29B43-4505-413D-9C65-8202FCCC30D0}" dt="2020-12-02T08:30:29.815" v="4937"/>
        <pc:sldMkLst>
          <pc:docMk/>
          <pc:sldMk cId="300078996" sldId="450"/>
        </pc:sldMkLst>
        <pc:spChg chg="mod">
          <ac:chgData name="Leon Li" userId="f8fcc1f89827b477" providerId="LiveId" clId="{33E29B43-4505-413D-9C65-8202FCCC30D0}" dt="2020-11-30T08:31:43.124" v="1895"/>
          <ac:spMkLst>
            <pc:docMk/>
            <pc:sldMk cId="300078996" sldId="450"/>
            <ac:spMk id="2" creationId="{E41585B4-1AB9-41BA-BF17-DF171A45A6F7}"/>
          </ac:spMkLst>
        </pc:spChg>
        <pc:spChg chg="mod">
          <ac:chgData name="Leon Li" userId="f8fcc1f89827b477" providerId="LiveId" clId="{33E29B43-4505-413D-9C65-8202FCCC30D0}" dt="2020-12-02T08:30:29.815" v="4937"/>
          <ac:spMkLst>
            <pc:docMk/>
            <pc:sldMk cId="300078996" sldId="450"/>
            <ac:spMk id="3" creationId="{D3C6165B-5F50-4B66-A0BC-F31FD06A1925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670685914" sldId="450"/>
        </pc:sldMkLst>
      </pc:sldChg>
      <pc:sldChg chg="addSp modSp new mod">
        <pc:chgData name="Leon Li" userId="f8fcc1f89827b477" providerId="LiveId" clId="{33E29B43-4505-413D-9C65-8202FCCC30D0}" dt="2020-12-01T07:28:11.847" v="4045" actId="1076"/>
        <pc:sldMkLst>
          <pc:docMk/>
          <pc:sldMk cId="728511124" sldId="451"/>
        </pc:sldMkLst>
        <pc:spChg chg="mod">
          <ac:chgData name="Leon Li" userId="f8fcc1f89827b477" providerId="LiveId" clId="{33E29B43-4505-413D-9C65-8202FCCC30D0}" dt="2020-11-30T08:39:51.067" v="2021" actId="20577"/>
          <ac:spMkLst>
            <pc:docMk/>
            <pc:sldMk cId="728511124" sldId="451"/>
            <ac:spMk id="2" creationId="{869B2B74-22BA-467C-82EF-5964C491365F}"/>
          </ac:spMkLst>
        </pc:spChg>
        <pc:spChg chg="mod">
          <ac:chgData name="Leon Li" userId="f8fcc1f89827b477" providerId="LiveId" clId="{33E29B43-4505-413D-9C65-8202FCCC30D0}" dt="2020-12-01T07:28:00.375" v="4043" actId="404"/>
          <ac:spMkLst>
            <pc:docMk/>
            <pc:sldMk cId="728511124" sldId="451"/>
            <ac:spMk id="3" creationId="{BF3720B5-6475-42E8-B4FA-235A37FCDE14}"/>
          </ac:spMkLst>
        </pc:spChg>
        <pc:picChg chg="add mod">
          <ac:chgData name="Leon Li" userId="f8fcc1f89827b477" providerId="LiveId" clId="{33E29B43-4505-413D-9C65-8202FCCC30D0}" dt="2020-12-01T07:28:11.847" v="4045" actId="1076"/>
          <ac:picMkLst>
            <pc:docMk/>
            <pc:sldMk cId="728511124" sldId="451"/>
            <ac:picMk id="6146" creationId="{2F19DE1D-E9D0-438D-9546-F83061D15F96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274563775" sldId="451"/>
        </pc:sldMkLst>
      </pc:sldChg>
      <pc:sldChg chg="modSp add mod">
        <pc:chgData name="Leon Li" userId="f8fcc1f89827b477" providerId="LiveId" clId="{33E29B43-4505-413D-9C65-8202FCCC30D0}" dt="2020-11-30T08:56:02.890" v="2172" actId="113"/>
        <pc:sldMkLst>
          <pc:docMk/>
          <pc:sldMk cId="797643087" sldId="452"/>
        </pc:sldMkLst>
        <pc:spChg chg="mod">
          <ac:chgData name="Leon Li" userId="f8fcc1f89827b477" providerId="LiveId" clId="{33E29B43-4505-413D-9C65-8202FCCC30D0}" dt="2020-11-30T08:56:02.890" v="2172" actId="113"/>
          <ac:spMkLst>
            <pc:docMk/>
            <pc:sldMk cId="797643087" sldId="452"/>
            <ac:spMk id="3" creationId="{D2CB7847-B73B-414A-9078-FEF0D424AC6F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589175581" sldId="452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843434097" sldId="453"/>
        </pc:sldMkLst>
      </pc:sldChg>
      <pc:sldChg chg="addSp delSp modSp new mod modNotesTx">
        <pc:chgData name="Leon Li" userId="f8fcc1f89827b477" providerId="LiveId" clId="{33E29B43-4505-413D-9C65-8202FCCC30D0}" dt="2020-12-01T06:24:43.456" v="3220" actId="20577"/>
        <pc:sldMkLst>
          <pc:docMk/>
          <pc:sldMk cId="2854740982" sldId="453"/>
        </pc:sldMkLst>
        <pc:spChg chg="mod">
          <ac:chgData name="Leon Li" userId="f8fcc1f89827b477" providerId="LiveId" clId="{33E29B43-4505-413D-9C65-8202FCCC30D0}" dt="2020-12-01T06:14:39.746" v="3180"/>
          <ac:spMkLst>
            <pc:docMk/>
            <pc:sldMk cId="2854740982" sldId="453"/>
            <ac:spMk id="2" creationId="{17018594-5363-4CCA-8A7C-9CEB97AB0DE9}"/>
          </ac:spMkLst>
        </pc:spChg>
        <pc:spChg chg="add del mod">
          <ac:chgData name="Leon Li" userId="f8fcc1f89827b477" providerId="LiveId" clId="{33E29B43-4505-413D-9C65-8202FCCC30D0}" dt="2020-12-01T06:20:02.697" v="3189" actId="478"/>
          <ac:spMkLst>
            <pc:docMk/>
            <pc:sldMk cId="2854740982" sldId="453"/>
            <ac:spMk id="3" creationId="{3B8C3623-C1C0-4870-8A91-97A400CDF6AF}"/>
          </ac:spMkLst>
        </pc:spChg>
        <pc:spChg chg="add del mod">
          <ac:chgData name="Leon Li" userId="f8fcc1f89827b477" providerId="LiveId" clId="{33E29B43-4505-413D-9C65-8202FCCC30D0}" dt="2020-12-01T06:20:02.697" v="3189" actId="478"/>
          <ac:spMkLst>
            <pc:docMk/>
            <pc:sldMk cId="2854740982" sldId="453"/>
            <ac:spMk id="4" creationId="{09C31148-8C86-4A31-B1D7-9E1B3C5BB4DF}"/>
          </ac:spMkLst>
        </pc:spChg>
        <pc:picChg chg="add mod">
          <ac:chgData name="Leon Li" userId="f8fcc1f89827b477" providerId="LiveId" clId="{33E29B43-4505-413D-9C65-8202FCCC30D0}" dt="2020-12-01T06:20:18.572" v="3193" actId="1076"/>
          <ac:picMkLst>
            <pc:docMk/>
            <pc:sldMk cId="2854740982" sldId="453"/>
            <ac:picMk id="6" creationId="{9CF1B62F-78FA-476B-9DF5-82CCBD1E87BA}"/>
          </ac:picMkLst>
        </pc:picChg>
        <pc:picChg chg="add del mod">
          <ac:chgData name="Leon Li" userId="f8fcc1f89827b477" providerId="LiveId" clId="{33E29B43-4505-413D-9C65-8202FCCC30D0}" dt="2020-12-01T06:20:05.824" v="3190" actId="478"/>
          <ac:picMkLst>
            <pc:docMk/>
            <pc:sldMk cId="2854740982" sldId="453"/>
            <ac:picMk id="2050" creationId="{08522A4B-E4C5-4974-A886-F1339F1E7832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81214787" sldId="454"/>
        </pc:sldMkLst>
      </pc:sldChg>
      <pc:sldChg chg="addSp modSp new mod ord modNotesTx">
        <pc:chgData name="Leon Li" userId="f8fcc1f89827b477" providerId="LiveId" clId="{33E29B43-4505-413D-9C65-8202FCCC30D0}" dt="2020-12-01T06:14:13.199" v="3162"/>
        <pc:sldMkLst>
          <pc:docMk/>
          <pc:sldMk cId="3893123814" sldId="454"/>
        </pc:sldMkLst>
        <pc:spChg chg="mod">
          <ac:chgData name="Leon Li" userId="f8fcc1f89827b477" providerId="LiveId" clId="{33E29B43-4505-413D-9C65-8202FCCC30D0}" dt="2020-12-01T01:28:18.085" v="2201"/>
          <ac:spMkLst>
            <pc:docMk/>
            <pc:sldMk cId="3893123814" sldId="454"/>
            <ac:spMk id="2" creationId="{2A8C8B70-A185-4A28-B441-E5F7977E30E5}"/>
          </ac:spMkLst>
        </pc:spChg>
        <pc:spChg chg="mod">
          <ac:chgData name="Leon Li" userId="f8fcc1f89827b477" providerId="LiveId" clId="{33E29B43-4505-413D-9C65-8202FCCC30D0}" dt="2020-12-01T06:14:00.753" v="3138"/>
          <ac:spMkLst>
            <pc:docMk/>
            <pc:sldMk cId="3893123814" sldId="454"/>
            <ac:spMk id="3" creationId="{29079D1E-4C40-4929-B4EB-D0FA3AA8F8CF}"/>
          </ac:spMkLst>
        </pc:spChg>
        <pc:picChg chg="add mod">
          <ac:chgData name="Leon Li" userId="f8fcc1f89827b477" providerId="LiveId" clId="{33E29B43-4505-413D-9C65-8202FCCC30D0}" dt="2020-12-01T06:14:08.526" v="3160" actId="1038"/>
          <ac:picMkLst>
            <pc:docMk/>
            <pc:sldMk cId="3893123814" sldId="454"/>
            <ac:picMk id="1026" creationId="{7D9BCB98-10FE-4866-BB63-EA91F0207CF9}"/>
          </ac:picMkLst>
        </pc:picChg>
      </pc:sldChg>
      <pc:sldChg chg="modSp new mod modNotesTx">
        <pc:chgData name="Leon Li" userId="f8fcc1f89827b477" providerId="LiveId" clId="{33E29B43-4505-413D-9C65-8202FCCC30D0}" dt="2020-12-02T08:44:09.102" v="5059" actId="20577"/>
        <pc:sldMkLst>
          <pc:docMk/>
          <pc:sldMk cId="795618153" sldId="455"/>
        </pc:sldMkLst>
        <pc:spChg chg="mod">
          <ac:chgData name="Leon Li" userId="f8fcc1f89827b477" providerId="LiveId" clId="{33E29B43-4505-413D-9C65-8202FCCC30D0}" dt="2020-12-01T05:28:16.744" v="2252" actId="20577"/>
          <ac:spMkLst>
            <pc:docMk/>
            <pc:sldMk cId="795618153" sldId="455"/>
            <ac:spMk id="2" creationId="{74E20F69-D286-4E44-95E6-ED36599647E0}"/>
          </ac:spMkLst>
        </pc:spChg>
        <pc:spChg chg="mod">
          <ac:chgData name="Leon Li" userId="f8fcc1f89827b477" providerId="LiveId" clId="{33E29B43-4505-413D-9C65-8202FCCC30D0}" dt="2020-12-01T05:28:56.110" v="2279"/>
          <ac:spMkLst>
            <pc:docMk/>
            <pc:sldMk cId="795618153" sldId="455"/>
            <ac:spMk id="3" creationId="{0E76C272-05BF-4E4F-B836-9F538CE3CA9C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3252036848" sldId="455"/>
        </pc:sldMkLst>
      </pc:sldChg>
      <pc:sldChg chg="addSp modSp new mod modNotesTx">
        <pc:chgData name="Leon Li" userId="f8fcc1f89827b477" providerId="LiveId" clId="{33E29B43-4505-413D-9C65-8202FCCC30D0}" dt="2020-12-01T07:30:15.599" v="4056" actId="1076"/>
        <pc:sldMkLst>
          <pc:docMk/>
          <pc:sldMk cId="2107992529" sldId="456"/>
        </pc:sldMkLst>
        <pc:spChg chg="mod">
          <ac:chgData name="Leon Li" userId="f8fcc1f89827b477" providerId="LiveId" clId="{33E29B43-4505-413D-9C65-8202FCCC30D0}" dt="2020-12-01T05:29:59.347" v="2338"/>
          <ac:spMkLst>
            <pc:docMk/>
            <pc:sldMk cId="2107992529" sldId="456"/>
            <ac:spMk id="2" creationId="{29E40140-F539-4631-9E83-E91C77DEB609}"/>
          </ac:spMkLst>
        </pc:spChg>
        <pc:spChg chg="mod">
          <ac:chgData name="Leon Li" userId="f8fcc1f89827b477" providerId="LiveId" clId="{33E29B43-4505-413D-9C65-8202FCCC30D0}" dt="2020-12-01T05:30:02.141" v="2339" actId="15"/>
          <ac:spMkLst>
            <pc:docMk/>
            <pc:sldMk cId="2107992529" sldId="456"/>
            <ac:spMk id="3" creationId="{EAFAC2E8-A0B2-48D0-93C4-C5705BAB29D8}"/>
          </ac:spMkLst>
        </pc:spChg>
        <pc:picChg chg="add mod">
          <ac:chgData name="Leon Li" userId="f8fcc1f89827b477" providerId="LiveId" clId="{33E29B43-4505-413D-9C65-8202FCCC30D0}" dt="2020-12-01T07:30:15.599" v="4056" actId="1076"/>
          <ac:picMkLst>
            <pc:docMk/>
            <pc:sldMk cId="2107992529" sldId="456"/>
            <ac:picMk id="8194" creationId="{C274FD92-0DE2-4B15-8A3A-FE5CBD170D2E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2312985806" sldId="456"/>
        </pc:sldMkLst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259878121" sldId="457"/>
        </pc:sldMkLst>
      </pc:sldChg>
      <pc:sldChg chg="addSp modSp new mod modNotesTx">
        <pc:chgData name="Leon Li" userId="f8fcc1f89827b477" providerId="LiveId" clId="{33E29B43-4505-413D-9C65-8202FCCC30D0}" dt="2020-12-02T08:47:02.517" v="5119" actId="20577"/>
        <pc:sldMkLst>
          <pc:docMk/>
          <pc:sldMk cId="3334646846" sldId="457"/>
        </pc:sldMkLst>
        <pc:spChg chg="mod">
          <ac:chgData name="Leon Li" userId="f8fcc1f89827b477" providerId="LiveId" clId="{33E29B43-4505-413D-9C65-8202FCCC30D0}" dt="2020-12-01T05:32:35.831" v="2413" actId="20577"/>
          <ac:spMkLst>
            <pc:docMk/>
            <pc:sldMk cId="3334646846" sldId="457"/>
            <ac:spMk id="2" creationId="{F49E44C3-B183-477C-8910-D14CB42169BA}"/>
          </ac:spMkLst>
        </pc:spChg>
        <pc:spChg chg="mod">
          <ac:chgData name="Leon Li" userId="f8fcc1f89827b477" providerId="LiveId" clId="{33E29B43-4505-413D-9C65-8202FCCC30D0}" dt="2020-12-01T05:32:53.743" v="2415" actId="15"/>
          <ac:spMkLst>
            <pc:docMk/>
            <pc:sldMk cId="3334646846" sldId="457"/>
            <ac:spMk id="3" creationId="{6F16B15F-6B61-49E5-B2EB-5F62528EA93C}"/>
          </ac:spMkLst>
        </pc:spChg>
        <pc:picChg chg="add mod">
          <ac:chgData name="Leon Li" userId="f8fcc1f89827b477" providerId="LiveId" clId="{33E29B43-4505-413D-9C65-8202FCCC30D0}" dt="2020-12-01T07:31:30.833" v="4058" actId="1076"/>
          <ac:picMkLst>
            <pc:docMk/>
            <pc:sldMk cId="3334646846" sldId="457"/>
            <ac:picMk id="9218" creationId="{7AD8092E-0913-4B2E-87DE-8FE5F098126B}"/>
          </ac:picMkLst>
        </pc:pic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924628071" sldId="458"/>
        </pc:sldMkLst>
      </pc:sldChg>
      <pc:sldChg chg="addSp modSp new mod modNotesTx">
        <pc:chgData name="Leon Li" userId="f8fcc1f89827b477" providerId="LiveId" clId="{33E29B43-4505-413D-9C65-8202FCCC30D0}" dt="2020-12-01T05:36:47.815" v="2533" actId="6549"/>
        <pc:sldMkLst>
          <pc:docMk/>
          <pc:sldMk cId="3186919444" sldId="458"/>
        </pc:sldMkLst>
        <pc:spChg chg="mod">
          <ac:chgData name="Leon Li" userId="f8fcc1f89827b477" providerId="LiveId" clId="{33E29B43-4505-413D-9C65-8202FCCC30D0}" dt="2020-12-01T05:33:36.934" v="2445"/>
          <ac:spMkLst>
            <pc:docMk/>
            <pc:sldMk cId="3186919444" sldId="458"/>
            <ac:spMk id="2" creationId="{6FA70BE8-A997-4F05-9A01-98B479D6FFE6}"/>
          </ac:spMkLst>
        </pc:spChg>
        <pc:spChg chg="mod">
          <ac:chgData name="Leon Li" userId="f8fcc1f89827b477" providerId="LiveId" clId="{33E29B43-4505-413D-9C65-8202FCCC30D0}" dt="2020-12-01T05:35:16.619" v="2531" actId="20577"/>
          <ac:spMkLst>
            <pc:docMk/>
            <pc:sldMk cId="3186919444" sldId="458"/>
            <ac:spMk id="3" creationId="{59D52083-86F4-43A7-9C18-9110C909D35A}"/>
          </ac:spMkLst>
        </pc:spChg>
        <pc:picChg chg="add mod">
          <ac:chgData name="Leon Li" userId="f8fcc1f89827b477" providerId="LiveId" clId="{33E29B43-4505-413D-9C65-8202FCCC30D0}" dt="2020-12-01T05:35:00.469" v="2448" actId="1076"/>
          <ac:picMkLst>
            <pc:docMk/>
            <pc:sldMk cId="3186919444" sldId="458"/>
            <ac:picMk id="5" creationId="{A686477E-8644-4183-BC11-6BA8B074871B}"/>
          </ac:picMkLst>
        </pc:picChg>
      </pc:sldChg>
      <pc:sldChg chg="modSp new mod">
        <pc:chgData name="Leon Li" userId="f8fcc1f89827b477" providerId="LiveId" clId="{33E29B43-4505-413D-9C65-8202FCCC30D0}" dt="2020-12-01T05:40:23.993" v="2613"/>
        <pc:sldMkLst>
          <pc:docMk/>
          <pc:sldMk cId="1356015326" sldId="459"/>
        </pc:sldMkLst>
        <pc:spChg chg="mod">
          <ac:chgData name="Leon Li" userId="f8fcc1f89827b477" providerId="LiveId" clId="{33E29B43-4505-413D-9C65-8202FCCC30D0}" dt="2020-12-01T05:40:23.993" v="2613"/>
          <ac:spMkLst>
            <pc:docMk/>
            <pc:sldMk cId="1356015326" sldId="459"/>
            <ac:spMk id="2" creationId="{ACA9B830-C670-4B70-B7CF-C52F0AD4A0B3}"/>
          </ac:spMkLst>
        </pc:spChg>
        <pc:spChg chg="mod">
          <ac:chgData name="Leon Li" userId="f8fcc1f89827b477" providerId="LiveId" clId="{33E29B43-4505-413D-9C65-8202FCCC30D0}" dt="2020-12-01T05:39:08.515" v="2553" actId="6549"/>
          <ac:spMkLst>
            <pc:docMk/>
            <pc:sldMk cId="1356015326" sldId="459"/>
            <ac:spMk id="3" creationId="{534E4668-BAC9-4628-B3C8-331CDB525E50}"/>
          </ac:spMkLst>
        </pc:spChg>
      </pc:sldChg>
      <pc:sldChg chg="del">
        <pc:chgData name="Leon Li" userId="f8fcc1f89827b477" providerId="LiveId" clId="{33E29B43-4505-413D-9C65-8202FCCC30D0}" dt="2020-11-27T01:48:24.365" v="63" actId="47"/>
        <pc:sldMkLst>
          <pc:docMk/>
          <pc:sldMk cId="1829481737" sldId="459"/>
        </pc:sldMkLst>
      </pc:sldChg>
      <pc:sldChg chg="modSp new mod">
        <pc:chgData name="Leon Li" userId="f8fcc1f89827b477" providerId="LiveId" clId="{33E29B43-4505-413D-9C65-8202FCCC30D0}" dt="2020-12-01T05:41:26.133" v="2616"/>
        <pc:sldMkLst>
          <pc:docMk/>
          <pc:sldMk cId="3990555545" sldId="460"/>
        </pc:sldMkLst>
        <pc:spChg chg="mod">
          <ac:chgData name="Leon Li" userId="f8fcc1f89827b477" providerId="LiveId" clId="{33E29B43-4505-413D-9C65-8202FCCC30D0}" dt="2020-12-01T05:41:15.556" v="2615"/>
          <ac:spMkLst>
            <pc:docMk/>
            <pc:sldMk cId="3990555545" sldId="460"/>
            <ac:spMk id="2" creationId="{41BEA407-E4CF-4632-BC66-7791BBCA255C}"/>
          </ac:spMkLst>
        </pc:spChg>
        <pc:spChg chg="mod">
          <ac:chgData name="Leon Li" userId="f8fcc1f89827b477" providerId="LiveId" clId="{33E29B43-4505-413D-9C65-8202FCCC30D0}" dt="2020-12-01T05:41:26.133" v="2616"/>
          <ac:spMkLst>
            <pc:docMk/>
            <pc:sldMk cId="3990555545" sldId="460"/>
            <ac:spMk id="3" creationId="{D3E3EF42-EE75-4CDF-8029-CA4F7102CD3D}"/>
          </ac:spMkLst>
        </pc:spChg>
      </pc:sldChg>
      <pc:sldChg chg="addSp modSp new mod modNotesTx">
        <pc:chgData name="Leon Li" userId="f8fcc1f89827b477" providerId="LiveId" clId="{33E29B43-4505-413D-9C65-8202FCCC30D0}" dt="2020-12-02T08:53:17.512" v="5133" actId="1076"/>
        <pc:sldMkLst>
          <pc:docMk/>
          <pc:sldMk cId="3726245322" sldId="461"/>
        </pc:sldMkLst>
        <pc:spChg chg="mod">
          <ac:chgData name="Leon Li" userId="f8fcc1f89827b477" providerId="LiveId" clId="{33E29B43-4505-413D-9C65-8202FCCC30D0}" dt="2020-12-01T05:43:31.633" v="2678"/>
          <ac:spMkLst>
            <pc:docMk/>
            <pc:sldMk cId="3726245322" sldId="461"/>
            <ac:spMk id="2" creationId="{BCEE8755-192E-4F23-978A-EA93F7DE0735}"/>
          </ac:spMkLst>
        </pc:spChg>
        <pc:spChg chg="mod">
          <ac:chgData name="Leon Li" userId="f8fcc1f89827b477" providerId="LiveId" clId="{33E29B43-4505-413D-9C65-8202FCCC30D0}" dt="2020-12-02T08:53:14.495" v="5132" actId="27636"/>
          <ac:spMkLst>
            <pc:docMk/>
            <pc:sldMk cId="3726245322" sldId="461"/>
            <ac:spMk id="3" creationId="{19BA6582-FD3C-4CBD-B747-ADA92C9EE6C6}"/>
          </ac:spMkLst>
        </pc:spChg>
        <pc:picChg chg="add mod">
          <ac:chgData name="Leon Li" userId="f8fcc1f89827b477" providerId="LiveId" clId="{33E29B43-4505-413D-9C65-8202FCCC30D0}" dt="2020-12-02T08:53:17.512" v="5133" actId="1076"/>
          <ac:picMkLst>
            <pc:docMk/>
            <pc:sldMk cId="3726245322" sldId="461"/>
            <ac:picMk id="5" creationId="{F1019163-B455-4D94-944E-08DE84A31BD1}"/>
          </ac:picMkLst>
        </pc:picChg>
      </pc:sldChg>
      <pc:sldChg chg="modSp new mod">
        <pc:chgData name="Leon Li" userId="f8fcc1f89827b477" providerId="LiveId" clId="{33E29B43-4505-413D-9C65-8202FCCC30D0}" dt="2020-12-01T05:50:34.186" v="2822"/>
        <pc:sldMkLst>
          <pc:docMk/>
          <pc:sldMk cId="4238705257" sldId="462"/>
        </pc:sldMkLst>
        <pc:spChg chg="mod">
          <ac:chgData name="Leon Li" userId="f8fcc1f89827b477" providerId="LiveId" clId="{33E29B43-4505-413D-9C65-8202FCCC30D0}" dt="2020-12-01T05:49:17.488" v="2743"/>
          <ac:spMkLst>
            <pc:docMk/>
            <pc:sldMk cId="4238705257" sldId="462"/>
            <ac:spMk id="2" creationId="{643C1218-B5EE-4AD9-97C8-9702EB370706}"/>
          </ac:spMkLst>
        </pc:spChg>
        <pc:spChg chg="mod">
          <ac:chgData name="Leon Li" userId="f8fcc1f89827b477" providerId="LiveId" clId="{33E29B43-4505-413D-9C65-8202FCCC30D0}" dt="2020-12-01T05:50:34.186" v="2822"/>
          <ac:spMkLst>
            <pc:docMk/>
            <pc:sldMk cId="4238705257" sldId="462"/>
            <ac:spMk id="3" creationId="{60D97C78-C046-42D8-8BBA-E6606A0410E3}"/>
          </ac:spMkLst>
        </pc:spChg>
      </pc:sldChg>
      <pc:sldChg chg="addSp delSp modSp new mod modNotesTx">
        <pc:chgData name="Leon Li" userId="f8fcc1f89827b477" providerId="LiveId" clId="{33E29B43-4505-413D-9C65-8202FCCC30D0}" dt="2020-12-01T06:07:07.973" v="3023" actId="1076"/>
        <pc:sldMkLst>
          <pc:docMk/>
          <pc:sldMk cId="3817658521" sldId="463"/>
        </pc:sldMkLst>
        <pc:spChg chg="mod">
          <ac:chgData name="Leon Li" userId="f8fcc1f89827b477" providerId="LiveId" clId="{33E29B43-4505-413D-9C65-8202FCCC30D0}" dt="2020-12-01T05:52:40.836" v="2848"/>
          <ac:spMkLst>
            <pc:docMk/>
            <pc:sldMk cId="3817658521" sldId="463"/>
            <ac:spMk id="2" creationId="{D81E0D05-4D4B-48FD-BC39-A186ABBA7D54}"/>
          </ac:spMkLst>
        </pc:spChg>
        <pc:spChg chg="mod">
          <ac:chgData name="Leon Li" userId="f8fcc1f89827b477" providerId="LiveId" clId="{33E29B43-4505-413D-9C65-8202FCCC30D0}" dt="2020-12-01T05:53:53.700" v="2898" actId="20577"/>
          <ac:spMkLst>
            <pc:docMk/>
            <pc:sldMk cId="3817658521" sldId="463"/>
            <ac:spMk id="3" creationId="{7D81E62D-F5DB-4293-9585-DB5979174C23}"/>
          </ac:spMkLst>
        </pc:spChg>
        <pc:picChg chg="add del mod">
          <ac:chgData name="Leon Li" userId="f8fcc1f89827b477" providerId="LiveId" clId="{33E29B43-4505-413D-9C65-8202FCCC30D0}" dt="2020-12-01T05:57:04.479" v="2904" actId="478"/>
          <ac:picMkLst>
            <pc:docMk/>
            <pc:sldMk cId="3817658521" sldId="463"/>
            <ac:picMk id="5" creationId="{EF02FAC3-3DCC-43AB-9838-AA23B2CE18E5}"/>
          </ac:picMkLst>
        </pc:picChg>
        <pc:picChg chg="add mod">
          <ac:chgData name="Leon Li" userId="f8fcc1f89827b477" providerId="LiveId" clId="{33E29B43-4505-413D-9C65-8202FCCC30D0}" dt="2020-12-01T06:07:07.973" v="3023" actId="1076"/>
          <ac:picMkLst>
            <pc:docMk/>
            <pc:sldMk cId="3817658521" sldId="463"/>
            <ac:picMk id="7" creationId="{E74516A1-B97A-4E29-A94D-63384D1F69DD}"/>
          </ac:picMkLst>
        </pc:picChg>
      </pc:sldChg>
      <pc:sldChg chg="addSp delSp modSp new mod modNotesTx">
        <pc:chgData name="Leon Li" userId="f8fcc1f89827b477" providerId="LiveId" clId="{33E29B43-4505-413D-9C65-8202FCCC30D0}" dt="2020-12-01T06:41:32.530" v="3299" actId="1036"/>
        <pc:sldMkLst>
          <pc:docMk/>
          <pc:sldMk cId="4238075144" sldId="464"/>
        </pc:sldMkLst>
        <pc:spChg chg="mod">
          <ac:chgData name="Leon Li" userId="f8fcc1f89827b477" providerId="LiveId" clId="{33E29B43-4505-413D-9C65-8202FCCC30D0}" dt="2020-12-01T06:32:15.598" v="3261"/>
          <ac:spMkLst>
            <pc:docMk/>
            <pc:sldMk cId="4238075144" sldId="464"/>
            <ac:spMk id="2" creationId="{4A6BB74E-1686-4777-928A-F3701956814D}"/>
          </ac:spMkLst>
        </pc:spChg>
        <pc:spChg chg="del">
          <ac:chgData name="Leon Li" userId="f8fcc1f89827b477" providerId="LiveId" clId="{33E29B43-4505-413D-9C65-8202FCCC30D0}" dt="2020-12-01T06:32:18.337" v="3262" actId="22"/>
          <ac:spMkLst>
            <pc:docMk/>
            <pc:sldMk cId="4238075144" sldId="464"/>
            <ac:spMk id="3" creationId="{ACA7C0FD-DDEB-40BE-864E-FDDD299D4F83}"/>
          </ac:spMkLst>
        </pc:spChg>
        <pc:picChg chg="add mod ord">
          <ac:chgData name="Leon Li" userId="f8fcc1f89827b477" providerId="LiveId" clId="{33E29B43-4505-413D-9C65-8202FCCC30D0}" dt="2020-12-01T06:41:32.530" v="3299" actId="1036"/>
          <ac:picMkLst>
            <pc:docMk/>
            <pc:sldMk cId="4238075144" sldId="464"/>
            <ac:picMk id="5" creationId="{8F63CD6D-AE89-4F94-9A13-F7EEFA18F3E8}"/>
          </ac:picMkLst>
        </pc:picChg>
        <pc:picChg chg="add mod">
          <ac:chgData name="Leon Li" userId="f8fcc1f89827b477" providerId="LiveId" clId="{33E29B43-4505-413D-9C65-8202FCCC30D0}" dt="2020-12-01T06:41:32.530" v="3299" actId="1036"/>
          <ac:picMkLst>
            <pc:docMk/>
            <pc:sldMk cId="4238075144" sldId="464"/>
            <ac:picMk id="7" creationId="{E57B83CF-CC6D-41B1-AEB7-F8B48415A716}"/>
          </ac:picMkLst>
        </pc:picChg>
        <pc:picChg chg="add mod">
          <ac:chgData name="Leon Li" userId="f8fcc1f89827b477" providerId="LiveId" clId="{33E29B43-4505-413D-9C65-8202FCCC30D0}" dt="2020-12-01T06:41:32.530" v="3299" actId="1036"/>
          <ac:picMkLst>
            <pc:docMk/>
            <pc:sldMk cId="4238075144" sldId="464"/>
            <ac:picMk id="9" creationId="{F9F817CA-D2A5-4A63-9B9A-8F62CEA591AF}"/>
          </ac:picMkLst>
        </pc:picChg>
        <pc:picChg chg="add mod">
          <ac:chgData name="Leon Li" userId="f8fcc1f89827b477" providerId="LiveId" clId="{33E29B43-4505-413D-9C65-8202FCCC30D0}" dt="2020-12-01T06:41:32.530" v="3299" actId="1036"/>
          <ac:picMkLst>
            <pc:docMk/>
            <pc:sldMk cId="4238075144" sldId="464"/>
            <ac:picMk id="3074" creationId="{782395C2-A4DC-4810-AD26-8CBC9B09B1A2}"/>
          </ac:picMkLst>
        </pc:picChg>
      </pc:sldChg>
      <pc:sldChg chg="modSp add mod">
        <pc:chgData name="Leon Li" userId="f8fcc1f89827b477" providerId="LiveId" clId="{33E29B43-4505-413D-9C65-8202FCCC30D0}" dt="2020-12-01T06:26:59.897" v="3224" actId="113"/>
        <pc:sldMkLst>
          <pc:docMk/>
          <pc:sldMk cId="2626690701" sldId="465"/>
        </pc:sldMkLst>
        <pc:spChg chg="mod">
          <ac:chgData name="Leon Li" userId="f8fcc1f89827b477" providerId="LiveId" clId="{33E29B43-4505-413D-9C65-8202FCCC30D0}" dt="2020-12-01T06:26:59.897" v="3224" actId="113"/>
          <ac:spMkLst>
            <pc:docMk/>
            <pc:sldMk cId="2626690701" sldId="465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33E29B43-4505-413D-9C65-8202FCCC30D0}" dt="2020-12-01T06:45:50.797" v="3432"/>
        <pc:sldMkLst>
          <pc:docMk/>
          <pc:sldMk cId="1236123187" sldId="466"/>
        </pc:sldMkLst>
        <pc:spChg chg="mod">
          <ac:chgData name="Leon Li" userId="f8fcc1f89827b477" providerId="LiveId" clId="{33E29B43-4505-413D-9C65-8202FCCC30D0}" dt="2020-12-01T06:45:50.797" v="3432"/>
          <ac:spMkLst>
            <pc:docMk/>
            <pc:sldMk cId="1236123187" sldId="466"/>
            <ac:spMk id="2" creationId="{D7158524-184B-4886-A86F-835C64D0CB40}"/>
          </ac:spMkLst>
        </pc:spChg>
        <pc:spChg chg="mod">
          <ac:chgData name="Leon Li" userId="f8fcc1f89827b477" providerId="LiveId" clId="{33E29B43-4505-413D-9C65-8202FCCC30D0}" dt="2020-12-01T06:42:43.972" v="3326" actId="20577"/>
          <ac:spMkLst>
            <pc:docMk/>
            <pc:sldMk cId="1236123187" sldId="466"/>
            <ac:spMk id="3" creationId="{4BAB5A9A-6E38-43FF-9A8C-195B0A0A0514}"/>
          </ac:spMkLst>
        </pc:spChg>
        <pc:picChg chg="add del">
          <ac:chgData name="Leon Li" userId="f8fcc1f89827b477" providerId="LiveId" clId="{33E29B43-4505-413D-9C65-8202FCCC30D0}" dt="2020-12-01T06:42:43.484" v="3325" actId="22"/>
          <ac:picMkLst>
            <pc:docMk/>
            <pc:sldMk cId="1236123187" sldId="466"/>
            <ac:picMk id="5" creationId="{50FAC55E-8C99-4472-9322-59E9B0B48F0A}"/>
          </ac:picMkLst>
        </pc:picChg>
        <pc:picChg chg="add mod">
          <ac:chgData name="Leon Li" userId="f8fcc1f89827b477" providerId="LiveId" clId="{33E29B43-4505-413D-9C65-8202FCCC30D0}" dt="2020-12-01T06:45:35.435" v="3395" actId="1038"/>
          <ac:picMkLst>
            <pc:docMk/>
            <pc:sldMk cId="1236123187" sldId="466"/>
            <ac:picMk id="7" creationId="{2C0A3D4F-7242-4018-9434-ACAAE34006FA}"/>
          </ac:picMkLst>
        </pc:picChg>
        <pc:picChg chg="add mod">
          <ac:chgData name="Leon Li" userId="f8fcc1f89827b477" providerId="LiveId" clId="{33E29B43-4505-413D-9C65-8202FCCC30D0}" dt="2020-12-01T06:45:39.274" v="3409" actId="1037"/>
          <ac:picMkLst>
            <pc:docMk/>
            <pc:sldMk cId="1236123187" sldId="466"/>
            <ac:picMk id="9" creationId="{6E99FFB4-01DB-472F-8C7A-1D800E91D4EC}"/>
          </ac:picMkLst>
        </pc:picChg>
      </pc:sldChg>
      <pc:sldChg chg="modSp new mod">
        <pc:chgData name="Leon Li" userId="f8fcc1f89827b477" providerId="LiveId" clId="{33E29B43-4505-413D-9C65-8202FCCC30D0}" dt="2020-12-01T06:50:34.669" v="3526" actId="20577"/>
        <pc:sldMkLst>
          <pc:docMk/>
          <pc:sldMk cId="3678471289" sldId="467"/>
        </pc:sldMkLst>
        <pc:spChg chg="mod">
          <ac:chgData name="Leon Li" userId="f8fcc1f89827b477" providerId="LiveId" clId="{33E29B43-4505-413D-9C65-8202FCCC30D0}" dt="2020-12-01T06:47:52.629" v="3485"/>
          <ac:spMkLst>
            <pc:docMk/>
            <pc:sldMk cId="3678471289" sldId="467"/>
            <ac:spMk id="2" creationId="{9073DE14-74F3-4408-83ED-8367AE05CDAE}"/>
          </ac:spMkLst>
        </pc:spChg>
        <pc:spChg chg="mod">
          <ac:chgData name="Leon Li" userId="f8fcc1f89827b477" providerId="LiveId" clId="{33E29B43-4505-413D-9C65-8202FCCC30D0}" dt="2020-12-01T06:50:34.669" v="3526" actId="20577"/>
          <ac:spMkLst>
            <pc:docMk/>
            <pc:sldMk cId="3678471289" sldId="467"/>
            <ac:spMk id="3" creationId="{23C0B8B6-673E-43B7-B304-B2768E836AB9}"/>
          </ac:spMkLst>
        </pc:spChg>
      </pc:sldChg>
      <pc:sldChg chg="modSp new mod modNotesTx">
        <pc:chgData name="Leon Li" userId="f8fcc1f89827b477" providerId="LiveId" clId="{33E29B43-4505-413D-9C65-8202FCCC30D0}" dt="2020-12-01T06:52:37.850" v="3581" actId="20577"/>
        <pc:sldMkLst>
          <pc:docMk/>
          <pc:sldMk cId="39396672" sldId="468"/>
        </pc:sldMkLst>
        <pc:spChg chg="mod">
          <ac:chgData name="Leon Li" userId="f8fcc1f89827b477" providerId="LiveId" clId="{33E29B43-4505-413D-9C65-8202FCCC30D0}" dt="2020-12-01T06:51:21.046" v="3564"/>
          <ac:spMkLst>
            <pc:docMk/>
            <pc:sldMk cId="39396672" sldId="468"/>
            <ac:spMk id="2" creationId="{916CCB6E-1D41-4B89-BC9F-2B955A86DD6F}"/>
          </ac:spMkLst>
        </pc:spChg>
        <pc:spChg chg="mod">
          <ac:chgData name="Leon Li" userId="f8fcc1f89827b477" providerId="LiveId" clId="{33E29B43-4505-413D-9C65-8202FCCC30D0}" dt="2020-12-01T06:51:53.034" v="3566" actId="27636"/>
          <ac:spMkLst>
            <pc:docMk/>
            <pc:sldMk cId="39396672" sldId="468"/>
            <ac:spMk id="3" creationId="{00F77D0F-272D-40CF-8A68-EA3801115C8C}"/>
          </ac:spMkLst>
        </pc:spChg>
      </pc:sldChg>
      <pc:sldChg chg="addSp delSp modSp new mod">
        <pc:chgData name="Leon Li" userId="f8fcc1f89827b477" providerId="LiveId" clId="{33E29B43-4505-413D-9C65-8202FCCC30D0}" dt="2020-12-01T06:54:23.135" v="3644" actId="22"/>
        <pc:sldMkLst>
          <pc:docMk/>
          <pc:sldMk cId="1986280025" sldId="469"/>
        </pc:sldMkLst>
        <pc:spChg chg="mod">
          <ac:chgData name="Leon Li" userId="f8fcc1f89827b477" providerId="LiveId" clId="{33E29B43-4505-413D-9C65-8202FCCC30D0}" dt="2020-12-01T06:53:36.524" v="3643"/>
          <ac:spMkLst>
            <pc:docMk/>
            <pc:sldMk cId="1986280025" sldId="469"/>
            <ac:spMk id="2" creationId="{B40182FE-A9B9-40DE-A5C4-E98050ECD553}"/>
          </ac:spMkLst>
        </pc:spChg>
        <pc:spChg chg="del">
          <ac:chgData name="Leon Li" userId="f8fcc1f89827b477" providerId="LiveId" clId="{33E29B43-4505-413D-9C65-8202FCCC30D0}" dt="2020-12-01T06:54:23.135" v="3644" actId="22"/>
          <ac:spMkLst>
            <pc:docMk/>
            <pc:sldMk cId="1986280025" sldId="469"/>
            <ac:spMk id="3" creationId="{F11175B2-75D7-4395-A4BF-CAC8720CD8FB}"/>
          </ac:spMkLst>
        </pc:spChg>
        <pc:picChg chg="add mod ord">
          <ac:chgData name="Leon Li" userId="f8fcc1f89827b477" providerId="LiveId" clId="{33E29B43-4505-413D-9C65-8202FCCC30D0}" dt="2020-12-01T06:54:23.135" v="3644" actId="22"/>
          <ac:picMkLst>
            <pc:docMk/>
            <pc:sldMk cId="1986280025" sldId="469"/>
            <ac:picMk id="5" creationId="{12B6D7A0-5F58-44FE-B252-374DB9039C3D}"/>
          </ac:picMkLst>
        </pc:picChg>
      </pc:sldChg>
      <pc:sldChg chg="addSp delSp modSp new mod">
        <pc:chgData name="Leon Li" userId="f8fcc1f89827b477" providerId="LiveId" clId="{33E29B43-4505-413D-9C65-8202FCCC30D0}" dt="2020-12-01T06:56:24.555" v="3674" actId="1037"/>
        <pc:sldMkLst>
          <pc:docMk/>
          <pc:sldMk cId="855659766" sldId="470"/>
        </pc:sldMkLst>
        <pc:spChg chg="mod">
          <ac:chgData name="Leon Li" userId="f8fcc1f89827b477" providerId="LiveId" clId="{33E29B43-4505-413D-9C65-8202FCCC30D0}" dt="2020-12-01T06:54:59.797" v="3646"/>
          <ac:spMkLst>
            <pc:docMk/>
            <pc:sldMk cId="855659766" sldId="470"/>
            <ac:spMk id="2" creationId="{92C5D776-75D4-481C-A4E8-B2DF6F0B43B2}"/>
          </ac:spMkLst>
        </pc:spChg>
        <pc:spChg chg="del mod">
          <ac:chgData name="Leon Li" userId="f8fcc1f89827b477" providerId="LiveId" clId="{33E29B43-4505-413D-9C65-8202FCCC30D0}" dt="2020-12-01T06:56:04.597" v="3651" actId="22"/>
          <ac:spMkLst>
            <pc:docMk/>
            <pc:sldMk cId="855659766" sldId="470"/>
            <ac:spMk id="3" creationId="{9513F095-FE66-4C86-83CB-E0498FC5EC24}"/>
          </ac:spMkLst>
        </pc:spChg>
        <pc:picChg chg="add mod ord">
          <ac:chgData name="Leon Li" userId="f8fcc1f89827b477" providerId="LiveId" clId="{33E29B43-4505-413D-9C65-8202FCCC30D0}" dt="2020-12-01T06:56:24.555" v="3674" actId="1037"/>
          <ac:picMkLst>
            <pc:docMk/>
            <pc:sldMk cId="855659766" sldId="470"/>
            <ac:picMk id="5" creationId="{C51CDEAC-BE6F-41C5-B303-E1FBC41C68E3}"/>
          </ac:picMkLst>
        </pc:picChg>
      </pc:sldChg>
      <pc:sldChg chg="modSp new mod">
        <pc:chgData name="Leon Li" userId="f8fcc1f89827b477" providerId="LiveId" clId="{33E29B43-4505-413D-9C65-8202FCCC30D0}" dt="2020-12-01T06:59:02.738" v="3724"/>
        <pc:sldMkLst>
          <pc:docMk/>
          <pc:sldMk cId="1433495748" sldId="471"/>
        </pc:sldMkLst>
        <pc:spChg chg="mod">
          <ac:chgData name="Leon Li" userId="f8fcc1f89827b477" providerId="LiveId" clId="{33E29B43-4505-413D-9C65-8202FCCC30D0}" dt="2020-12-01T06:59:02.738" v="3724"/>
          <ac:spMkLst>
            <pc:docMk/>
            <pc:sldMk cId="1433495748" sldId="471"/>
            <ac:spMk id="2" creationId="{ED1264A9-127A-47B2-B5EF-8F874E6FB961}"/>
          </ac:spMkLst>
        </pc:spChg>
        <pc:spChg chg="mod">
          <ac:chgData name="Leon Li" userId="f8fcc1f89827b477" providerId="LiveId" clId="{33E29B43-4505-413D-9C65-8202FCCC30D0}" dt="2020-12-01T06:58:27.411" v="3716" actId="6549"/>
          <ac:spMkLst>
            <pc:docMk/>
            <pc:sldMk cId="1433495748" sldId="471"/>
            <ac:spMk id="3" creationId="{97773E59-75FD-4D7E-B9A3-04481CFB94B6}"/>
          </ac:spMkLst>
        </pc:spChg>
      </pc:sldChg>
      <pc:sldChg chg="addSp delSp modSp new mod modNotesTx">
        <pc:chgData name="Leon Li" userId="f8fcc1f89827b477" providerId="LiveId" clId="{33E29B43-4505-413D-9C65-8202FCCC30D0}" dt="2020-12-02T08:58:22.389" v="5152" actId="20577"/>
        <pc:sldMkLst>
          <pc:docMk/>
          <pc:sldMk cId="1249509055" sldId="472"/>
        </pc:sldMkLst>
        <pc:spChg chg="mod">
          <ac:chgData name="Leon Li" userId="f8fcc1f89827b477" providerId="LiveId" clId="{33E29B43-4505-413D-9C65-8202FCCC30D0}" dt="2020-12-01T07:02:51.038" v="3792" actId="20577"/>
          <ac:spMkLst>
            <pc:docMk/>
            <pc:sldMk cId="1249509055" sldId="472"/>
            <ac:spMk id="2" creationId="{AA1CC527-4500-4CA4-A41A-BB8A8EA61DA3}"/>
          </ac:spMkLst>
        </pc:spChg>
        <pc:spChg chg="mod">
          <ac:chgData name="Leon Li" userId="f8fcc1f89827b477" providerId="LiveId" clId="{33E29B43-4505-413D-9C65-8202FCCC30D0}" dt="2020-12-01T07:01:21.436" v="3776" actId="20577"/>
          <ac:spMkLst>
            <pc:docMk/>
            <pc:sldMk cId="1249509055" sldId="472"/>
            <ac:spMk id="3" creationId="{7727A1B9-976B-41C3-9BEF-04C419A8ED71}"/>
          </ac:spMkLst>
        </pc:spChg>
        <pc:spChg chg="add del mod">
          <ac:chgData name="Leon Li" userId="f8fcc1f89827b477" providerId="LiveId" clId="{33E29B43-4505-413D-9C65-8202FCCC30D0}" dt="2020-12-01T07:02:09.719" v="3783" actId="478"/>
          <ac:spMkLst>
            <pc:docMk/>
            <pc:sldMk cId="1249509055" sldId="472"/>
            <ac:spMk id="9" creationId="{3D9F56D7-587F-4A50-90E4-B2B99D02B68E}"/>
          </ac:spMkLst>
        </pc:spChg>
        <pc:picChg chg="add mod">
          <ac:chgData name="Leon Li" userId="f8fcc1f89827b477" providerId="LiveId" clId="{33E29B43-4505-413D-9C65-8202FCCC30D0}" dt="2020-12-01T07:01:36.778" v="3778" actId="1076"/>
          <ac:picMkLst>
            <pc:docMk/>
            <pc:sldMk cId="1249509055" sldId="472"/>
            <ac:picMk id="5" creationId="{E5F37D36-02D6-4C75-B35A-53962702C203}"/>
          </ac:picMkLst>
        </pc:picChg>
        <pc:picChg chg="add mod">
          <ac:chgData name="Leon Li" userId="f8fcc1f89827b477" providerId="LiveId" clId="{33E29B43-4505-413D-9C65-8202FCCC30D0}" dt="2020-12-01T07:02:39.370" v="3787" actId="1076"/>
          <ac:picMkLst>
            <pc:docMk/>
            <pc:sldMk cId="1249509055" sldId="472"/>
            <ac:picMk id="7" creationId="{5CC97AC4-D872-4343-A507-0DD2845D5EDB}"/>
          </ac:picMkLst>
        </pc:picChg>
        <pc:picChg chg="add mod">
          <ac:chgData name="Leon Li" userId="f8fcc1f89827b477" providerId="LiveId" clId="{33E29B43-4505-413D-9C65-8202FCCC30D0}" dt="2020-12-01T07:02:36.403" v="3786" actId="1076"/>
          <ac:picMkLst>
            <pc:docMk/>
            <pc:sldMk cId="1249509055" sldId="472"/>
            <ac:picMk id="11" creationId="{1EFE1D3C-2407-49DC-86E6-E65C223382F8}"/>
          </ac:picMkLst>
        </pc:picChg>
      </pc:sldChg>
      <pc:sldChg chg="addSp delSp modSp new mod">
        <pc:chgData name="Leon Li" userId="f8fcc1f89827b477" providerId="LiveId" clId="{33E29B43-4505-413D-9C65-8202FCCC30D0}" dt="2020-12-01T07:06:32.444" v="3829" actId="1076"/>
        <pc:sldMkLst>
          <pc:docMk/>
          <pc:sldMk cId="3406911095" sldId="473"/>
        </pc:sldMkLst>
        <pc:spChg chg="mod">
          <ac:chgData name="Leon Li" userId="f8fcc1f89827b477" providerId="LiveId" clId="{33E29B43-4505-413D-9C65-8202FCCC30D0}" dt="2020-12-01T07:03:15.568" v="3800"/>
          <ac:spMkLst>
            <pc:docMk/>
            <pc:sldMk cId="3406911095" sldId="473"/>
            <ac:spMk id="2" creationId="{BA8A0DA6-4166-49E3-8AD1-CFD3EB7D3C61}"/>
          </ac:spMkLst>
        </pc:spChg>
        <pc:spChg chg="mod">
          <ac:chgData name="Leon Li" userId="f8fcc1f89827b477" providerId="LiveId" clId="{33E29B43-4505-413D-9C65-8202FCCC30D0}" dt="2020-12-01T07:04:22.793" v="3814" actId="404"/>
          <ac:spMkLst>
            <pc:docMk/>
            <pc:sldMk cId="3406911095" sldId="473"/>
            <ac:spMk id="3" creationId="{A8E69B33-A0AC-4214-BE78-E4CB5E547C1A}"/>
          </ac:spMkLst>
        </pc:spChg>
        <pc:picChg chg="add mod">
          <ac:chgData name="Leon Li" userId="f8fcc1f89827b477" providerId="LiveId" clId="{33E29B43-4505-413D-9C65-8202FCCC30D0}" dt="2020-12-01T07:04:34.415" v="3816" actId="1076"/>
          <ac:picMkLst>
            <pc:docMk/>
            <pc:sldMk cId="3406911095" sldId="473"/>
            <ac:picMk id="5" creationId="{A97E2709-7440-45DD-91C7-DA2F458D537E}"/>
          </ac:picMkLst>
        </pc:picChg>
        <pc:picChg chg="add del mod">
          <ac:chgData name="Leon Li" userId="f8fcc1f89827b477" providerId="LiveId" clId="{33E29B43-4505-413D-9C65-8202FCCC30D0}" dt="2020-12-01T07:06:13.833" v="3824" actId="478"/>
          <ac:picMkLst>
            <pc:docMk/>
            <pc:sldMk cId="3406911095" sldId="473"/>
            <ac:picMk id="7" creationId="{A180D83E-7548-4D16-BB74-654F059A89BD}"/>
          </ac:picMkLst>
        </pc:picChg>
        <pc:picChg chg="add del mod">
          <ac:chgData name="Leon Li" userId="f8fcc1f89827b477" providerId="LiveId" clId="{33E29B43-4505-413D-9C65-8202FCCC30D0}" dt="2020-12-01T07:06:15.599" v="3825" actId="478"/>
          <ac:picMkLst>
            <pc:docMk/>
            <pc:sldMk cId="3406911095" sldId="473"/>
            <ac:picMk id="9" creationId="{DD3BCA0D-B239-4C0F-9BE7-81B293FB80E3}"/>
          </ac:picMkLst>
        </pc:picChg>
        <pc:picChg chg="add mod">
          <ac:chgData name="Leon Li" userId="f8fcc1f89827b477" providerId="LiveId" clId="{33E29B43-4505-413D-9C65-8202FCCC30D0}" dt="2020-12-01T07:06:32.444" v="3829" actId="1076"/>
          <ac:picMkLst>
            <pc:docMk/>
            <pc:sldMk cId="3406911095" sldId="473"/>
            <ac:picMk id="11" creationId="{ECEDEB5F-C66A-4721-9E26-98009AC06A95}"/>
          </ac:picMkLst>
        </pc:picChg>
      </pc:sldChg>
      <pc:sldChg chg="addSp modSp new mod modNotesTx">
        <pc:chgData name="Leon Li" userId="f8fcc1f89827b477" providerId="LiveId" clId="{33E29B43-4505-413D-9C65-8202FCCC30D0}" dt="2020-12-01T07:10:52.961" v="3905" actId="20577"/>
        <pc:sldMkLst>
          <pc:docMk/>
          <pc:sldMk cId="3433738645" sldId="474"/>
        </pc:sldMkLst>
        <pc:spChg chg="mod">
          <ac:chgData name="Leon Li" userId="f8fcc1f89827b477" providerId="LiveId" clId="{33E29B43-4505-413D-9C65-8202FCCC30D0}" dt="2020-12-01T07:07:54.857" v="3846" actId="20577"/>
          <ac:spMkLst>
            <pc:docMk/>
            <pc:sldMk cId="3433738645" sldId="474"/>
            <ac:spMk id="2" creationId="{CF0F333E-2EE0-43C9-8265-62259BE701FB}"/>
          </ac:spMkLst>
        </pc:spChg>
        <pc:spChg chg="mod">
          <ac:chgData name="Leon Li" userId="f8fcc1f89827b477" providerId="LiveId" clId="{33E29B43-4505-413D-9C65-8202FCCC30D0}" dt="2020-12-01T07:09:16.584" v="3849" actId="20577"/>
          <ac:spMkLst>
            <pc:docMk/>
            <pc:sldMk cId="3433738645" sldId="474"/>
            <ac:spMk id="3" creationId="{33B3EBC9-8323-4A0A-B9F8-F8DF1CD2B2D8}"/>
          </ac:spMkLst>
        </pc:spChg>
        <pc:picChg chg="add mod">
          <ac:chgData name="Leon Li" userId="f8fcc1f89827b477" providerId="LiveId" clId="{33E29B43-4505-413D-9C65-8202FCCC30D0}" dt="2020-12-01T07:09:22.017" v="3851" actId="1076"/>
          <ac:picMkLst>
            <pc:docMk/>
            <pc:sldMk cId="3433738645" sldId="474"/>
            <ac:picMk id="5" creationId="{B59CA018-89BA-454B-AD68-20A2E7EA60C6}"/>
          </ac:picMkLst>
        </pc:picChg>
      </pc:sldChg>
      <pc:sldChg chg="addSp delSp modSp new mod modNotesTx">
        <pc:chgData name="Leon Li" userId="f8fcc1f89827b477" providerId="LiveId" clId="{33E29B43-4505-413D-9C65-8202FCCC30D0}" dt="2020-12-02T09:00:47.715" v="5157" actId="20577"/>
        <pc:sldMkLst>
          <pc:docMk/>
          <pc:sldMk cId="3189778019" sldId="475"/>
        </pc:sldMkLst>
        <pc:spChg chg="mod">
          <ac:chgData name="Leon Li" userId="f8fcc1f89827b477" providerId="LiveId" clId="{33E29B43-4505-413D-9C65-8202FCCC30D0}" dt="2020-12-01T07:11:23.145" v="3907"/>
          <ac:spMkLst>
            <pc:docMk/>
            <pc:sldMk cId="3189778019" sldId="475"/>
            <ac:spMk id="2" creationId="{FEF51B30-1A43-4324-9857-AD0D6CD81D17}"/>
          </ac:spMkLst>
        </pc:spChg>
        <pc:spChg chg="del">
          <ac:chgData name="Leon Li" userId="f8fcc1f89827b477" providerId="LiveId" clId="{33E29B43-4505-413D-9C65-8202FCCC30D0}" dt="2020-12-01T07:11:48.143" v="3908" actId="22"/>
          <ac:spMkLst>
            <pc:docMk/>
            <pc:sldMk cId="3189778019" sldId="475"/>
            <ac:spMk id="3" creationId="{994A9BAB-351D-454A-9EAA-3B3E634470E4}"/>
          </ac:spMkLst>
        </pc:spChg>
        <pc:picChg chg="add mod ord">
          <ac:chgData name="Leon Li" userId="f8fcc1f89827b477" providerId="LiveId" clId="{33E29B43-4505-413D-9C65-8202FCCC30D0}" dt="2020-12-01T07:11:57.355" v="3910" actId="1076"/>
          <ac:picMkLst>
            <pc:docMk/>
            <pc:sldMk cId="3189778019" sldId="475"/>
            <ac:picMk id="5" creationId="{C05E1933-8D17-48A8-AB6D-5CE2677E195F}"/>
          </ac:picMkLst>
        </pc:picChg>
      </pc:sldChg>
      <pc:sldChg chg="addSp modSp new mod">
        <pc:chgData name="Leon Li" userId="f8fcc1f89827b477" providerId="LiveId" clId="{33E29B43-4505-413D-9C65-8202FCCC30D0}" dt="2020-12-01T07:14:41.036" v="3970" actId="1036"/>
        <pc:sldMkLst>
          <pc:docMk/>
          <pc:sldMk cId="1686584114" sldId="476"/>
        </pc:sldMkLst>
        <pc:spChg chg="mod">
          <ac:chgData name="Leon Li" userId="f8fcc1f89827b477" providerId="LiveId" clId="{33E29B43-4505-413D-9C65-8202FCCC30D0}" dt="2020-12-01T07:14:28.886" v="3963" actId="6549"/>
          <ac:spMkLst>
            <pc:docMk/>
            <pc:sldMk cId="1686584114" sldId="476"/>
            <ac:spMk id="2" creationId="{93E28AF3-5927-49D9-A9A9-0BC6A83FFA18}"/>
          </ac:spMkLst>
        </pc:spChg>
        <pc:spChg chg="mod">
          <ac:chgData name="Leon Li" userId="f8fcc1f89827b477" providerId="LiveId" clId="{33E29B43-4505-413D-9C65-8202FCCC30D0}" dt="2020-12-01T07:14:05.051" v="3937" actId="27636"/>
          <ac:spMkLst>
            <pc:docMk/>
            <pc:sldMk cId="1686584114" sldId="476"/>
            <ac:spMk id="3" creationId="{64805483-DF83-448A-9566-48E833107895}"/>
          </ac:spMkLst>
        </pc:spChg>
        <pc:picChg chg="add mod">
          <ac:chgData name="Leon Li" userId="f8fcc1f89827b477" providerId="LiveId" clId="{33E29B43-4505-413D-9C65-8202FCCC30D0}" dt="2020-12-01T07:14:41.036" v="3970" actId="1036"/>
          <ac:picMkLst>
            <pc:docMk/>
            <pc:sldMk cId="1686584114" sldId="476"/>
            <ac:picMk id="5" creationId="{8B4A67A6-A5C6-4F89-990A-B8DC86C14057}"/>
          </ac:picMkLst>
        </pc:picChg>
      </pc:sldChg>
      <pc:sldChg chg="addSp delSp modSp new mod">
        <pc:chgData name="Leon Li" userId="f8fcc1f89827b477" providerId="LiveId" clId="{33E29B43-4505-413D-9C65-8202FCCC30D0}" dt="2020-12-01T07:16:17.045" v="4013" actId="1037"/>
        <pc:sldMkLst>
          <pc:docMk/>
          <pc:sldMk cId="1534767935" sldId="477"/>
        </pc:sldMkLst>
        <pc:spChg chg="mod">
          <ac:chgData name="Leon Li" userId="f8fcc1f89827b477" providerId="LiveId" clId="{33E29B43-4505-413D-9C65-8202FCCC30D0}" dt="2020-12-01T07:15:28.895" v="3995"/>
          <ac:spMkLst>
            <pc:docMk/>
            <pc:sldMk cId="1534767935" sldId="477"/>
            <ac:spMk id="2" creationId="{6C721C0A-5E49-4EDB-BBA3-E39C8B1E1BA4}"/>
          </ac:spMkLst>
        </pc:spChg>
        <pc:spChg chg="mod">
          <ac:chgData name="Leon Li" userId="f8fcc1f89827b477" providerId="LiveId" clId="{33E29B43-4505-413D-9C65-8202FCCC30D0}" dt="2020-12-01T07:16:00.483" v="4003" actId="20577"/>
          <ac:spMkLst>
            <pc:docMk/>
            <pc:sldMk cId="1534767935" sldId="477"/>
            <ac:spMk id="3" creationId="{C635058F-54D7-44A1-A91E-AB2812CF048C}"/>
          </ac:spMkLst>
        </pc:spChg>
        <pc:picChg chg="add del">
          <ac:chgData name="Leon Li" userId="f8fcc1f89827b477" providerId="LiveId" clId="{33E29B43-4505-413D-9C65-8202FCCC30D0}" dt="2020-12-01T07:16:00.188" v="4002" actId="22"/>
          <ac:picMkLst>
            <pc:docMk/>
            <pc:sldMk cId="1534767935" sldId="477"/>
            <ac:picMk id="5" creationId="{E923368F-154C-4986-BF14-05DF4C5BDAF3}"/>
          </ac:picMkLst>
        </pc:picChg>
        <pc:picChg chg="add mod">
          <ac:chgData name="Leon Li" userId="f8fcc1f89827b477" providerId="LiveId" clId="{33E29B43-4505-413D-9C65-8202FCCC30D0}" dt="2020-12-01T07:16:17.045" v="4013" actId="1037"/>
          <ac:picMkLst>
            <pc:docMk/>
            <pc:sldMk cId="1534767935" sldId="477"/>
            <ac:picMk id="7" creationId="{97ADF4B3-756B-4BC5-823D-C06067753FD3}"/>
          </ac:picMkLst>
        </pc:picChg>
      </pc:sldChg>
      <pc:sldChg chg="new del">
        <pc:chgData name="Leon Li" userId="f8fcc1f89827b477" providerId="LiveId" clId="{33E29B43-4505-413D-9C65-8202FCCC30D0}" dt="2020-12-02T08:53:31.527" v="5134" actId="47"/>
        <pc:sldMkLst>
          <pc:docMk/>
          <pc:sldMk cId="3331424025" sldId="4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https://blog.csdn.net/xiaoxiaolibai/article/details/104770046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4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2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5494025/article/details/10074602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pytorch.org/whl/cu111/torch_stab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A62D-9234-402E-9D89-64262D46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F5519-F877-4EC5-AFC5-310ECF71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GPU</a:t>
            </a:r>
            <a:r>
              <a:rPr lang="zh-CN" altLang="en-US" dirty="0"/>
              <a:t>之后，二者就进行了分工，</a:t>
            </a:r>
            <a:r>
              <a:rPr lang="en-US" altLang="zh-CN" dirty="0"/>
              <a:t>CPU</a:t>
            </a:r>
            <a:r>
              <a:rPr lang="zh-CN" altLang="en-US" dirty="0"/>
              <a:t>负责逻辑性强的事物处理和串行计算，</a:t>
            </a:r>
            <a:r>
              <a:rPr lang="en-US" altLang="zh-CN" dirty="0"/>
              <a:t>GPU</a:t>
            </a:r>
            <a:r>
              <a:rPr lang="zh-CN" altLang="en-US" dirty="0"/>
              <a:t>则专注于执行高度线程化的并行处理任务（大规模计算任务）。</a:t>
            </a:r>
            <a:r>
              <a:rPr lang="en-US" altLang="zh-CN" dirty="0"/>
              <a:t>GPU</a:t>
            </a:r>
            <a:r>
              <a:rPr lang="zh-CN" altLang="en-US" dirty="0"/>
              <a:t>并不是一个独立运行的计算平台，而需要与</a:t>
            </a:r>
            <a:r>
              <a:rPr lang="en-US" altLang="zh-CN" dirty="0"/>
              <a:t>CPU</a:t>
            </a:r>
            <a:r>
              <a:rPr lang="zh-CN" altLang="en-US" dirty="0"/>
              <a:t>协同工作，可以看成是</a:t>
            </a:r>
            <a:r>
              <a:rPr lang="en-US" altLang="zh-CN" dirty="0"/>
              <a:t>CPU</a:t>
            </a:r>
            <a:r>
              <a:rPr lang="zh-CN" altLang="en-US" dirty="0"/>
              <a:t>的协处理器，因此当我们在说</a:t>
            </a:r>
            <a:r>
              <a:rPr lang="en-US" altLang="zh-CN" dirty="0"/>
              <a:t>GPU</a:t>
            </a:r>
            <a:r>
              <a:rPr lang="zh-CN" altLang="en-US" dirty="0"/>
              <a:t>并行计算时，其实是指的基于</a:t>
            </a:r>
            <a:r>
              <a:rPr lang="en-US" altLang="zh-CN" dirty="0"/>
              <a:t>CPU+GPU</a:t>
            </a:r>
            <a:r>
              <a:rPr lang="zh-CN" altLang="en-US" dirty="0"/>
              <a:t>的异构计算架构。在异构计算架构中，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通过</a:t>
            </a:r>
            <a:r>
              <a:rPr lang="en-US" altLang="zh-CN" dirty="0"/>
              <a:t>PCIe</a:t>
            </a:r>
            <a:r>
              <a:rPr lang="zh-CN" altLang="en-US" dirty="0"/>
              <a:t>总线连接在一起来协同工作，</a:t>
            </a:r>
            <a:r>
              <a:rPr lang="en-US" altLang="zh-CN" dirty="0"/>
              <a:t>CPU</a:t>
            </a:r>
            <a:r>
              <a:rPr lang="zh-CN" altLang="en-US" dirty="0"/>
              <a:t>所在位置称为为主机端（</a:t>
            </a:r>
            <a:r>
              <a:rPr lang="en-US" altLang="zh-CN" dirty="0"/>
              <a:t>host</a:t>
            </a:r>
            <a:r>
              <a:rPr lang="zh-CN" altLang="en-US" dirty="0"/>
              <a:t>），而</a:t>
            </a:r>
            <a:r>
              <a:rPr lang="en-US" altLang="zh-CN" dirty="0"/>
              <a:t>GPU</a:t>
            </a:r>
            <a:r>
              <a:rPr lang="zh-CN" altLang="en-US" dirty="0"/>
              <a:t>所在位置称为设备端（</a:t>
            </a:r>
            <a:r>
              <a:rPr lang="en-US" altLang="zh-CN" dirty="0"/>
              <a:t>device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为什么是显卡：</a:t>
            </a:r>
            <a:endParaRPr lang="en-US" altLang="zh-CN" dirty="0"/>
          </a:p>
          <a:p>
            <a:pPr lvl="1"/>
            <a:r>
              <a:rPr lang="zh-CN" altLang="en-US" dirty="0"/>
              <a:t>屏幕上显示的就是一幅图片，比如是一个 </a:t>
            </a:r>
            <a:r>
              <a:rPr lang="en-US" altLang="zh-CN" dirty="0"/>
              <a:t>1980*1024*3 </a:t>
            </a:r>
            <a:r>
              <a:rPr lang="zh-CN" altLang="en-US" dirty="0"/>
              <a:t>的矩阵，</a:t>
            </a:r>
            <a:r>
              <a:rPr lang="en-US" altLang="zh-CN" dirty="0"/>
              <a:t>GPU</a:t>
            </a:r>
            <a:r>
              <a:rPr lang="zh-CN" altLang="en-US" dirty="0"/>
              <a:t>天生多核。</a:t>
            </a:r>
            <a:endParaRPr lang="en-US" altLang="zh-CN" dirty="0"/>
          </a:p>
          <a:p>
            <a:pPr lvl="1"/>
            <a:r>
              <a:rPr lang="zh-CN" altLang="en-US" dirty="0"/>
              <a:t>深度学习、挖矿，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实际上就是大量、而且重复性的一般运算，而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的核心数量（称为流处理器）非常多，通常在几千颗。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3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3982-C035-4137-A4B7-1BEB5E6F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花开三朵，争奇斗艳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F6063-9404-4A4D-8FCB-BDB76012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应用：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zh-CN" altLang="en-US" dirty="0"/>
              <a:t>挖矿</a:t>
            </a:r>
            <a:endParaRPr lang="en-US" altLang="zh-CN" dirty="0"/>
          </a:p>
          <a:p>
            <a:pPr lvl="1"/>
            <a:r>
              <a:rPr lang="en-US" altLang="zh-CN" dirty="0"/>
              <a:t>DL</a:t>
            </a:r>
          </a:p>
          <a:p>
            <a:r>
              <a:rPr lang="zh-CN" altLang="en-US" dirty="0"/>
              <a:t>故事：</a:t>
            </a:r>
            <a:endParaRPr lang="en-US" altLang="zh-CN" dirty="0"/>
          </a:p>
          <a:p>
            <a:pPr lvl="1"/>
            <a:r>
              <a:rPr lang="zh-CN" altLang="en-US" dirty="0"/>
              <a:t>各种平台上，三大方向的用户经常怒怼其它两家拉高了价格。</a:t>
            </a:r>
            <a:endParaRPr lang="en-US" altLang="zh-CN" dirty="0"/>
          </a:p>
          <a:p>
            <a:pPr lvl="1"/>
            <a:r>
              <a:rPr lang="zh-CN" altLang="en-US" dirty="0"/>
              <a:t>某种意义上说，释放了某一类早有需要，但没有实现的需求。</a:t>
            </a:r>
          </a:p>
        </p:txBody>
      </p:sp>
    </p:spTree>
    <p:extLst>
      <p:ext uri="{BB962C8B-B14F-4D97-AF65-F5344CB8AC3E}">
        <p14:creationId xmlns:p14="http://schemas.microsoft.com/office/powerpoint/2010/main" val="19052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B6350-44C9-4D61-9FEA-B678B77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是个啥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61B07-54B7-469C-B30B-3B9209D7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CUDA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工具包包括了</a:t>
            </a:r>
            <a:r>
              <a:rPr lang="en-US" altLang="zh-CN" dirty="0"/>
              <a:t>GPU</a:t>
            </a:r>
            <a:r>
              <a:rPr lang="zh-CN" altLang="en-US" dirty="0"/>
              <a:t>加速库、编译器、开发工具。为了便于使用，英伟达让使用</a:t>
            </a:r>
            <a:r>
              <a:rPr lang="en-US" altLang="zh-CN" dirty="0"/>
              <a:t>CUDA</a:t>
            </a:r>
            <a:r>
              <a:rPr lang="zh-CN" altLang="en-US" dirty="0"/>
              <a:t>的开发人员可以使用熟悉的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 ++</a:t>
            </a:r>
            <a:r>
              <a:rPr lang="zh-CN" altLang="en-US" dirty="0"/>
              <a:t>、</a:t>
            </a:r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MATLAB</a:t>
            </a:r>
            <a:r>
              <a:rPr lang="zh-CN" altLang="en-US" dirty="0"/>
              <a:t>等流行语言设计程序，以几个基本关键字的形式通过扩展表达并行性，就能用</a:t>
            </a:r>
            <a:r>
              <a:rPr lang="en-US" altLang="zh-CN" dirty="0"/>
              <a:t>GPU</a:t>
            </a:r>
            <a:r>
              <a:rPr lang="zh-CN" altLang="en-US" dirty="0"/>
              <a:t>实现加速计算。</a:t>
            </a:r>
            <a:endParaRPr lang="en-US" altLang="zh-CN" dirty="0"/>
          </a:p>
          <a:p>
            <a:r>
              <a:rPr lang="zh-CN" altLang="en-US" dirty="0"/>
              <a:t>人话：</a:t>
            </a:r>
            <a:endParaRPr lang="en-US" altLang="zh-CN" dirty="0"/>
          </a:p>
          <a:p>
            <a:pPr lvl="1"/>
            <a:r>
              <a:rPr lang="zh-CN" altLang="en-US" dirty="0"/>
              <a:t>隔离了硬件的“虚拟环境”：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虚拟机其实也是这么个逻辑。</a:t>
            </a:r>
            <a:endParaRPr lang="en-US" altLang="zh-CN" dirty="0"/>
          </a:p>
          <a:p>
            <a:pPr lvl="1"/>
            <a:r>
              <a:rPr lang="zh-CN" altLang="en-US" dirty="0"/>
              <a:t>“虚拟机”上的生态：离开了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你写个矩阵相乘试下。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4B20-63E2-4090-8CB6-7138353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下安装 </a:t>
            </a:r>
            <a:r>
              <a:rPr lang="en-US" altLang="zh-CN" dirty="0" err="1"/>
              <a:t>Cuda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9B0FF-057B-4041-9844-A3C46736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适用深度学习的环境（</a:t>
            </a:r>
            <a:r>
              <a:rPr lang="en-US" altLang="zh-CN" dirty="0" err="1"/>
              <a:t>Pytorch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很长一段时间，只能在类</a:t>
            </a:r>
            <a:r>
              <a:rPr lang="en-US" altLang="zh-CN" dirty="0"/>
              <a:t>Linux</a:t>
            </a:r>
            <a:r>
              <a:rPr lang="zh-CN" altLang="en-US" dirty="0"/>
              <a:t>系统中运行，后来，</a:t>
            </a:r>
            <a:r>
              <a:rPr lang="en-US" altLang="zh-CN" dirty="0"/>
              <a:t>Windows</a:t>
            </a:r>
            <a:r>
              <a:rPr lang="zh-CN" altLang="en-US" dirty="0"/>
              <a:t>下运行的小问题比较多，大概</a:t>
            </a:r>
            <a:r>
              <a:rPr lang="en-US" altLang="zh-CN" dirty="0"/>
              <a:t>2018</a:t>
            </a:r>
            <a:r>
              <a:rPr lang="zh-CN" altLang="en-US" dirty="0"/>
              <a:t>年以，</a:t>
            </a:r>
            <a:r>
              <a:rPr lang="en-US" altLang="zh-CN" dirty="0"/>
              <a:t>Windows</a:t>
            </a:r>
            <a:r>
              <a:rPr lang="zh-CN" altLang="en-US" dirty="0"/>
              <a:t>的深度学习终于比较可用了。</a:t>
            </a:r>
            <a:endParaRPr lang="en-US" altLang="zh-CN" dirty="0"/>
          </a:p>
          <a:p>
            <a:r>
              <a:rPr lang="zh-CN" altLang="en-US" dirty="0"/>
              <a:t>各种版本的兼容性是一个大问题一定要注意。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79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C8D8-725F-4549-BE0F-EDC3A65B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下安装</a:t>
            </a:r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A7054-303E-4756-9374-99E28E77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先去</a:t>
            </a:r>
            <a:r>
              <a:rPr lang="en-US" altLang="zh-CN" dirty="0" err="1"/>
              <a:t>Pytorch</a:t>
            </a:r>
            <a:r>
              <a:rPr lang="zh-CN" altLang="en-US" dirty="0"/>
              <a:t>的网站上看一下可用的版本。</a:t>
            </a:r>
            <a:endParaRPr lang="en-US" altLang="zh-CN" dirty="0"/>
          </a:p>
          <a:p>
            <a:r>
              <a:rPr lang="zh-CN" altLang="en-US" dirty="0"/>
              <a:t>然后参考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https://blog.csdn.net/weixin_45494025/article/details/100746025</a:t>
            </a:r>
            <a:endParaRPr lang="en-US" altLang="zh-CN" dirty="0"/>
          </a:p>
          <a:p>
            <a:pPr lvl="1"/>
            <a:r>
              <a:rPr lang="zh-CN" altLang="en-US" dirty="0"/>
              <a:t>简单地说：</a:t>
            </a:r>
            <a:r>
              <a:rPr lang="en-US" altLang="zh-CN" dirty="0"/>
              <a:t>1</a:t>
            </a:r>
            <a:r>
              <a:rPr lang="zh-CN" altLang="en-US" dirty="0"/>
              <a:t>、安装。</a:t>
            </a:r>
            <a:r>
              <a:rPr lang="en-US" altLang="zh-CN" dirty="0"/>
              <a:t>2</a:t>
            </a:r>
            <a:r>
              <a:rPr lang="zh-CN" altLang="en-US" dirty="0"/>
              <a:t>、复制</a:t>
            </a:r>
            <a:r>
              <a:rPr lang="en-US" altLang="zh-CN" dirty="0" err="1"/>
              <a:t>cuDNN</a:t>
            </a:r>
            <a:r>
              <a:rPr lang="zh-CN" altLang="en-US" dirty="0"/>
              <a:t>的三个目录。</a:t>
            </a:r>
            <a:endParaRPr lang="en-US" altLang="zh-CN" dirty="0"/>
          </a:p>
          <a:p>
            <a:r>
              <a:rPr lang="zh-CN" altLang="en-US" dirty="0"/>
              <a:t>验证：</a:t>
            </a:r>
            <a:r>
              <a:rPr lang="en-US" altLang="zh-CN" dirty="0" err="1"/>
              <a:t>cmd</a:t>
            </a:r>
            <a:r>
              <a:rPr lang="zh-CN" altLang="en-US" dirty="0"/>
              <a:t>下</a:t>
            </a:r>
            <a:endParaRPr lang="en-US" altLang="zh-CN" dirty="0"/>
          </a:p>
          <a:p>
            <a:pPr lvl="1"/>
            <a:r>
              <a:rPr lang="en-US" altLang="zh-CN" dirty="0" err="1"/>
              <a:t>nvidia-smi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注意：笔记本的显卡做点简单的操作还可以，如果长时间、大负载的操作，非常容易烧坏设备，请务必注意。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1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C8D8-725F-4549-BE0F-EDC3A65B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A7054-303E-4756-9374-99E28E77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确保是</a:t>
            </a:r>
            <a:r>
              <a:rPr lang="en-US" altLang="zh-CN" dirty="0" err="1"/>
              <a:t>numpy-mkl</a:t>
            </a:r>
            <a:r>
              <a:rPr lang="zh-CN" altLang="en-US" dirty="0"/>
              <a:t>而不是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 err="1"/>
              <a:t>anacoda</a:t>
            </a:r>
            <a:r>
              <a:rPr lang="zh-CN" altLang="en-US" dirty="0"/>
              <a:t>就是</a:t>
            </a:r>
            <a:r>
              <a:rPr lang="en-US" altLang="zh-CN" dirty="0" err="1"/>
              <a:t>numpy-mkl</a:t>
            </a:r>
            <a:endParaRPr lang="en-US" altLang="zh-CN" dirty="0"/>
          </a:p>
          <a:p>
            <a:pPr lvl="1"/>
            <a:r>
              <a:rPr lang="zh-CN" altLang="en-US" dirty="0"/>
              <a:t>如果是原生</a:t>
            </a:r>
            <a:r>
              <a:rPr lang="en-US" altLang="zh-CN" dirty="0"/>
              <a:t>python</a:t>
            </a:r>
            <a:r>
              <a:rPr lang="zh-CN" altLang="en-US" dirty="0"/>
              <a:t>，请去下面的网址搞一个来</a:t>
            </a:r>
            <a:endParaRPr lang="en-US" altLang="zh-CN" dirty="0"/>
          </a:p>
          <a:p>
            <a:pPr lvl="2"/>
            <a:r>
              <a:rPr lang="en-US" altLang="zh-CN" dirty="0"/>
              <a:t>https://www.lfd.uci.edu/~gohlke/pythonlibs/</a:t>
            </a:r>
          </a:p>
          <a:p>
            <a:r>
              <a:rPr lang="zh-CN" altLang="en-US" dirty="0"/>
              <a:t>如果网络好，可以按提示安装，如果不行下载下来安装</a:t>
            </a:r>
            <a:endParaRPr lang="en-US" altLang="zh-CN" dirty="0"/>
          </a:p>
          <a:p>
            <a:pPr lvl="1"/>
            <a:r>
              <a:rPr lang="zh-CN" altLang="en-US" dirty="0"/>
              <a:t>提示的网页，自己找一找。</a:t>
            </a:r>
            <a:endParaRPr lang="en-US" altLang="zh-CN" dirty="0"/>
          </a:p>
          <a:p>
            <a:pPr lvl="1"/>
            <a:r>
              <a:rPr lang="zh-CN" altLang="en-US" dirty="0"/>
              <a:t>自己选个版本啥的：</a:t>
            </a:r>
            <a:r>
              <a:rPr lang="en-US" altLang="zh-CN" dirty="0"/>
              <a:t>pip3 install torch==1.10.1+cu11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 -f </a:t>
            </a:r>
            <a:r>
              <a:rPr lang="en-US" altLang="zh-C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https://download.pytorch.org/whl/cu11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altLang="zh-C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/torch_stable.html</a:t>
            </a:r>
            <a:endParaRPr lang="en-US" altLang="zh-CN" dirty="0"/>
          </a:p>
          <a:p>
            <a:r>
              <a:rPr lang="zh-CN" altLang="en-US" dirty="0"/>
              <a:t>三个辅助包：</a:t>
            </a:r>
            <a:endParaRPr lang="en-US" altLang="zh-CN" dirty="0"/>
          </a:p>
          <a:p>
            <a:pPr lvl="1"/>
            <a:r>
              <a:rPr lang="en-US" altLang="zh-CN" dirty="0" err="1"/>
              <a:t>torchaudio</a:t>
            </a:r>
            <a:r>
              <a:rPr lang="zh-CN" altLang="en-US" dirty="0"/>
              <a:t>、</a:t>
            </a:r>
            <a:r>
              <a:rPr lang="en-US" altLang="zh-CN" dirty="0" err="1"/>
              <a:t>torchtext</a:t>
            </a:r>
            <a:r>
              <a:rPr lang="zh-CN" altLang="en-US" dirty="0"/>
              <a:t>、</a:t>
            </a:r>
            <a:r>
              <a:rPr lang="en-US" altLang="zh-CN" dirty="0" err="1"/>
              <a:t>torchvision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64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04BE-8F5F-4138-BFD2-1B189418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开源资源的使用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CCC44-5608-4D6F-A3AD-59279EA0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天池：有</a:t>
            </a:r>
            <a:r>
              <a:rPr lang="en-US" altLang="zh-CN" dirty="0"/>
              <a:t>60</a:t>
            </a:r>
            <a:r>
              <a:rPr lang="zh-CN" altLang="en-US" dirty="0"/>
              <a:t>小时学生免费机时，但需要排队</a:t>
            </a:r>
            <a:endParaRPr lang="en-US" altLang="zh-CN" dirty="0"/>
          </a:p>
          <a:p>
            <a:r>
              <a:rPr lang="zh-CN" altLang="en-US" dirty="0"/>
              <a:t>其它资源：如果有比赛，一般会有配套的资源</a:t>
            </a:r>
          </a:p>
        </p:txBody>
      </p:sp>
    </p:spTree>
    <p:extLst>
      <p:ext uri="{BB962C8B-B14F-4D97-AF65-F5344CB8AC3E}">
        <p14:creationId xmlns:p14="http://schemas.microsoft.com/office/powerpoint/2010/main" val="159525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9826</TotalTime>
  <Words>654</Words>
  <Application>Microsoft Office PowerPoint</Application>
  <PresentationFormat>宽屏</PresentationFormat>
  <Paragraphs>48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Kaiti SC Bold</vt:lpstr>
      <vt:lpstr>等线</vt:lpstr>
      <vt:lpstr>等线 Light</vt:lpstr>
      <vt:lpstr>微软雅黑</vt:lpstr>
      <vt:lpstr>Arial</vt:lpstr>
      <vt:lpstr>Arial</vt:lpstr>
      <vt:lpstr>Office 主题​​</vt:lpstr>
      <vt:lpstr>GPU计算</vt:lpstr>
      <vt:lpstr>花开三朵，争奇斗艳</vt:lpstr>
      <vt:lpstr>CUDA是个啥</vt:lpstr>
      <vt:lpstr>Windows 下安装 Cuda</vt:lpstr>
      <vt:lpstr>Windows下安装Cuda 二</vt:lpstr>
      <vt:lpstr>安装Pytorch</vt:lpstr>
      <vt:lpstr>开源资源的使用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76</cp:revision>
  <dcterms:created xsi:type="dcterms:W3CDTF">2020-09-14T03:01:17Z</dcterms:created>
  <dcterms:modified xsi:type="dcterms:W3CDTF">2022-04-22T13:48:51Z</dcterms:modified>
</cp:coreProperties>
</file>