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1337" r:id="rId3"/>
    <p:sldId id="1330" r:id="rId4"/>
    <p:sldId id="1333" r:id="rId5"/>
    <p:sldId id="1336" r:id="rId6"/>
    <p:sldId id="1334" r:id="rId7"/>
    <p:sldId id="373" r:id="rId8"/>
    <p:sldId id="1317" r:id="rId9"/>
    <p:sldId id="1318" r:id="rId10"/>
    <p:sldId id="1319" r:id="rId11"/>
    <p:sldId id="1320" r:id="rId12"/>
    <p:sldId id="1321" r:id="rId13"/>
    <p:sldId id="1322" r:id="rId14"/>
    <p:sldId id="1323" r:id="rId15"/>
    <p:sldId id="1324" r:id="rId16"/>
    <p:sldId id="1325" r:id="rId17"/>
    <p:sldId id="1326" r:id="rId18"/>
    <p:sldId id="1327" r:id="rId19"/>
    <p:sldId id="1331" r:id="rId20"/>
    <p:sldId id="1332" r:id="rId21"/>
    <p:sldId id="1329" r:id="rId22"/>
    <p:sldId id="1328" r:id="rId23"/>
    <p:sldId id="1338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DE76D-D736-429A-9035-093B24EF71B8}" v="4" dt="2021-09-16T12:29:47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76" d="100"/>
          <a:sy n="76" d="100"/>
        </p:scale>
        <p:origin x="331" y="62"/>
      </p:cViewPr>
      <p:guideLst/>
    </p:cSldViewPr>
  </p:slideViewPr>
  <p:outlineViewPr>
    <p:cViewPr>
      <p:scale>
        <a:sx n="33" d="100"/>
        <a:sy n="33" d="100"/>
      </p:scale>
      <p:origin x="0" y="-1683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2.xml"/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12" Type="http://schemas.openxmlformats.org/officeDocument/2006/relationships/slide" Target="slides/slide21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3.xml"/><Relationship Id="rId11" Type="http://schemas.openxmlformats.org/officeDocument/2006/relationships/slide" Target="slides/slide18.xml"/><Relationship Id="rId5" Type="http://schemas.openxmlformats.org/officeDocument/2006/relationships/slide" Target="slides/slide12.xml"/><Relationship Id="rId10" Type="http://schemas.openxmlformats.org/officeDocument/2006/relationships/slide" Target="slides/slide17.xml"/><Relationship Id="rId4" Type="http://schemas.openxmlformats.org/officeDocument/2006/relationships/slide" Target="slides/slide11.xml"/><Relationship Id="rId9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i Leon" userId="f8fcc1f89827b477" providerId="LiveId" clId="{65DDE76D-D736-429A-9035-093B24EF71B8}"/>
    <pc:docChg chg="custSel addSld modSld">
      <pc:chgData name="Li Leon" userId="f8fcc1f89827b477" providerId="LiveId" clId="{65DDE76D-D736-429A-9035-093B24EF71B8}" dt="2021-09-16T12:29:47.275" v="494"/>
      <pc:docMkLst>
        <pc:docMk/>
      </pc:docMkLst>
      <pc:sldChg chg="modSp mod">
        <pc:chgData name="Li Leon" userId="f8fcc1f89827b477" providerId="LiveId" clId="{65DDE76D-D736-429A-9035-093B24EF71B8}" dt="2021-09-13T06:01:42.436" v="14" actId="20577"/>
        <pc:sldMkLst>
          <pc:docMk/>
          <pc:sldMk cId="1169311983" sldId="1330"/>
        </pc:sldMkLst>
        <pc:spChg chg="mod">
          <ac:chgData name="Li Leon" userId="f8fcc1f89827b477" providerId="LiveId" clId="{65DDE76D-D736-429A-9035-093B24EF71B8}" dt="2021-09-13T06:01:42.436" v="14" actId="20577"/>
          <ac:spMkLst>
            <pc:docMk/>
            <pc:sldMk cId="1169311983" sldId="1330"/>
            <ac:spMk id="3" creationId="{18A42AF7-7730-44CE-B464-1F6AEEDADAA2}"/>
          </ac:spMkLst>
        </pc:spChg>
      </pc:sldChg>
      <pc:sldChg chg="addSp delSp modSp add mod">
        <pc:chgData name="Li Leon" userId="f8fcc1f89827b477" providerId="LiveId" clId="{65DDE76D-D736-429A-9035-093B24EF71B8}" dt="2021-09-13T06:01:00.481" v="7" actId="14100"/>
        <pc:sldMkLst>
          <pc:docMk/>
          <pc:sldMk cId="278255480" sldId="1332"/>
        </pc:sldMkLst>
        <pc:spChg chg="del">
          <ac:chgData name="Li Leon" userId="f8fcc1f89827b477" providerId="LiveId" clId="{65DDE76D-D736-429A-9035-093B24EF71B8}" dt="2021-09-13T06:00:31.326" v="2" actId="22"/>
          <ac:spMkLst>
            <pc:docMk/>
            <pc:sldMk cId="278255480" sldId="1332"/>
            <ac:spMk id="3" creationId="{BFEF8130-02E7-4E91-93D4-C5015B7B34FE}"/>
          </ac:spMkLst>
        </pc:spChg>
        <pc:picChg chg="add mod ord">
          <ac:chgData name="Li Leon" userId="f8fcc1f89827b477" providerId="LiveId" clId="{65DDE76D-D736-429A-9035-093B24EF71B8}" dt="2021-09-13T06:01:00.481" v="7" actId="14100"/>
          <ac:picMkLst>
            <pc:docMk/>
            <pc:sldMk cId="278255480" sldId="1332"/>
            <ac:picMk id="5" creationId="{18BE01A7-3559-4DFD-BF16-412238142B9B}"/>
          </ac:picMkLst>
        </pc:picChg>
      </pc:sldChg>
      <pc:sldChg chg="addSp delSp modSp mod">
        <pc:chgData name="Li Leon" userId="f8fcc1f89827b477" providerId="LiveId" clId="{65DDE76D-D736-429A-9035-093B24EF71B8}" dt="2021-09-13T06:11:26.155" v="47" actId="1036"/>
        <pc:sldMkLst>
          <pc:docMk/>
          <pc:sldMk cId="3558366074" sldId="1334"/>
        </pc:sldMkLst>
        <pc:spChg chg="mod">
          <ac:chgData name="Li Leon" userId="f8fcc1f89827b477" providerId="LiveId" clId="{65DDE76D-D736-429A-9035-093B24EF71B8}" dt="2021-09-13T06:09:51.508" v="41" actId="20577"/>
          <ac:spMkLst>
            <pc:docMk/>
            <pc:sldMk cId="3558366074" sldId="1334"/>
            <ac:spMk id="3" creationId="{18A42AF7-7730-44CE-B464-1F6AEEDADAA2}"/>
          </ac:spMkLst>
        </pc:spChg>
        <pc:graphicFrameChg chg="del">
          <ac:chgData name="Li Leon" userId="f8fcc1f89827b477" providerId="LiveId" clId="{65DDE76D-D736-429A-9035-093B24EF71B8}" dt="2021-09-13T06:09:25.136" v="33" actId="478"/>
          <ac:graphicFrameMkLst>
            <pc:docMk/>
            <pc:sldMk cId="3558366074" sldId="1334"/>
            <ac:graphicFrameMk id="4" creationId="{A05059A9-4270-4A1D-ACCB-827D3A50F28B}"/>
          </ac:graphicFrameMkLst>
        </pc:graphicFrameChg>
        <pc:picChg chg="add mod">
          <ac:chgData name="Li Leon" userId="f8fcc1f89827b477" providerId="LiveId" clId="{65DDE76D-D736-429A-9035-093B24EF71B8}" dt="2021-09-13T06:11:26.155" v="47" actId="1036"/>
          <ac:picMkLst>
            <pc:docMk/>
            <pc:sldMk cId="3558366074" sldId="1334"/>
            <ac:picMk id="6" creationId="{40BB346E-3080-4C00-BA69-FB38FAA77198}"/>
          </ac:picMkLst>
        </pc:picChg>
      </pc:sldChg>
      <pc:sldChg chg="modSp add mod">
        <pc:chgData name="Li Leon" userId="f8fcc1f89827b477" providerId="LiveId" clId="{65DDE76D-D736-429A-9035-093B24EF71B8}" dt="2021-09-14T02:59:37.257" v="98" actId="20577"/>
        <pc:sldMkLst>
          <pc:docMk/>
          <pc:sldMk cId="1008264197" sldId="1337"/>
        </pc:sldMkLst>
        <pc:spChg chg="mod">
          <ac:chgData name="Li Leon" userId="f8fcc1f89827b477" providerId="LiveId" clId="{65DDE76D-D736-429A-9035-093B24EF71B8}" dt="2021-09-14T02:59:37.257" v="98" actId="20577"/>
          <ac:spMkLst>
            <pc:docMk/>
            <pc:sldMk cId="1008264197" sldId="1337"/>
            <ac:spMk id="3" creationId="{634C257C-60A4-4C40-9CC9-57302E17F128}"/>
          </ac:spMkLst>
        </pc:spChg>
      </pc:sldChg>
      <pc:sldChg chg="modSp new mod">
        <pc:chgData name="Li Leon" userId="f8fcc1f89827b477" providerId="LiveId" clId="{65DDE76D-D736-429A-9035-093B24EF71B8}" dt="2021-09-16T12:29:47.275" v="494"/>
        <pc:sldMkLst>
          <pc:docMk/>
          <pc:sldMk cId="2501124488" sldId="1338"/>
        </pc:sldMkLst>
        <pc:spChg chg="mod">
          <ac:chgData name="Li Leon" userId="f8fcc1f89827b477" providerId="LiveId" clId="{65DDE76D-D736-429A-9035-093B24EF71B8}" dt="2021-09-14T03:23:29.554" v="105" actId="20577"/>
          <ac:spMkLst>
            <pc:docMk/>
            <pc:sldMk cId="2501124488" sldId="1338"/>
            <ac:spMk id="2" creationId="{AC4E97B7-895F-4A2B-AD25-20EC63B7D53E}"/>
          </ac:spMkLst>
        </pc:spChg>
        <pc:spChg chg="mod">
          <ac:chgData name="Li Leon" userId="f8fcc1f89827b477" providerId="LiveId" clId="{65DDE76D-D736-429A-9035-093B24EF71B8}" dt="2021-09-16T12:29:47.275" v="494"/>
          <ac:spMkLst>
            <pc:docMk/>
            <pc:sldMk cId="2501124488" sldId="1338"/>
            <ac:spMk id="3" creationId="{220CD49D-CC95-4781-ACE4-624DB962C7E4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19434264-9330-45C4-B028-BAC363D2E2CD}"/>
    <pc:docChg chg="undo custSel addSld delSld modSld sldOrd">
      <pc:chgData name="Li Leon" userId="f8fcc1f89827b477" providerId="LiveId" clId="{19434264-9330-45C4-B028-BAC363D2E2CD}" dt="2021-08-19T00:30:17.209" v="743" actId="20577"/>
      <pc:docMkLst>
        <pc:docMk/>
      </pc:docMkLst>
      <pc:sldChg chg="modSp mod modNotesTx">
        <pc:chgData name="Li Leon" userId="f8fcc1f89827b477" providerId="LiveId" clId="{19434264-9330-45C4-B028-BAC363D2E2CD}" dt="2021-08-19T00:25:55.131" v="725" actId="20577"/>
        <pc:sldMkLst>
          <pc:docMk/>
          <pc:sldMk cId="2494076606" sldId="373"/>
        </pc:sldMkLst>
        <pc:spChg chg="mod">
          <ac:chgData name="Li Leon" userId="f8fcc1f89827b477" providerId="LiveId" clId="{19434264-9330-45C4-B028-BAC363D2E2CD}" dt="2021-08-19T00:25:55.131" v="725" actId="20577"/>
          <ac:spMkLst>
            <pc:docMk/>
            <pc:sldMk cId="2494076606" sldId="373"/>
            <ac:spMk id="3" creationId="{FFB01B4D-AC8A-467D-BBCC-ECB7E9CBCD8C}"/>
          </ac:spMkLst>
        </pc:spChg>
      </pc:sldChg>
      <pc:sldChg chg="modSp">
        <pc:chgData name="Li Leon" userId="f8fcc1f89827b477" providerId="LiveId" clId="{19434264-9330-45C4-B028-BAC363D2E2CD}" dt="2021-08-18T06:41:46.505" v="603" actId="1076"/>
        <pc:sldMkLst>
          <pc:docMk/>
          <pc:sldMk cId="2606253108" sldId="1317"/>
        </pc:sldMkLst>
        <pc:spChg chg="mod">
          <ac:chgData name="Li Leon" userId="f8fcc1f89827b477" providerId="LiveId" clId="{19434264-9330-45C4-B028-BAC363D2E2CD}" dt="2021-08-18T06:41:46.505" v="603" actId="1076"/>
          <ac:spMkLst>
            <pc:docMk/>
            <pc:sldMk cId="2606253108" sldId="1317"/>
            <ac:spMk id="7201" creationId="{CF08F37D-9BAB-4363-A69F-9ADB1D484792}"/>
          </ac:spMkLst>
        </pc:spChg>
      </pc:sldChg>
      <pc:sldChg chg="modSp">
        <pc:chgData name="Li Leon" userId="f8fcc1f89827b477" providerId="LiveId" clId="{19434264-9330-45C4-B028-BAC363D2E2CD}" dt="2021-08-18T06:41:55.861" v="605" actId="1076"/>
        <pc:sldMkLst>
          <pc:docMk/>
          <pc:sldMk cId="597998168" sldId="1318"/>
        </pc:sldMkLst>
        <pc:spChg chg="mod">
          <ac:chgData name="Li Leon" userId="f8fcc1f89827b477" providerId="LiveId" clId="{19434264-9330-45C4-B028-BAC363D2E2CD}" dt="2021-08-18T06:41:55.861" v="605" actId="1076"/>
          <ac:spMkLst>
            <pc:docMk/>
            <pc:sldMk cId="597998168" sldId="1318"/>
            <ac:spMk id="8227" creationId="{29E35AA1-7275-4292-96D0-70A88BFB74BF}"/>
          </ac:spMkLst>
        </pc:spChg>
        <pc:spChg chg="mod">
          <ac:chgData name="Li Leon" userId="f8fcc1f89827b477" providerId="LiveId" clId="{19434264-9330-45C4-B028-BAC363D2E2CD}" dt="2021-08-18T06:39:00.510" v="593" actId="207"/>
          <ac:spMkLst>
            <pc:docMk/>
            <pc:sldMk cId="597998168" sldId="1318"/>
            <ac:spMk id="8237" creationId="{3FA2B5E0-5A20-45E8-B8B6-30EB72FC3357}"/>
          </ac:spMkLst>
        </pc:spChg>
      </pc:sldChg>
      <pc:sldChg chg="modSp mod">
        <pc:chgData name="Li Leon" userId="f8fcc1f89827b477" providerId="LiveId" clId="{19434264-9330-45C4-B028-BAC363D2E2CD}" dt="2021-08-18T06:42:02.118" v="606" actId="1076"/>
        <pc:sldMkLst>
          <pc:docMk/>
          <pc:sldMk cId="1768038490" sldId="1319"/>
        </pc:sldMkLst>
        <pc:spChg chg="mod">
          <ac:chgData name="Li Leon" userId="f8fcc1f89827b477" providerId="LiveId" clId="{19434264-9330-45C4-B028-BAC363D2E2CD}" dt="2021-08-18T06:42:02.118" v="606" actId="1076"/>
          <ac:spMkLst>
            <pc:docMk/>
            <pc:sldMk cId="1768038490" sldId="1319"/>
            <ac:spMk id="9249" creationId="{B2BF1BB6-03E0-4EA4-BC45-35AE5FA93D9E}"/>
          </ac:spMkLst>
        </pc:spChg>
        <pc:spChg chg="mod">
          <ac:chgData name="Li Leon" userId="f8fcc1f89827b477" providerId="LiveId" clId="{19434264-9330-45C4-B028-BAC363D2E2CD}" dt="2021-08-18T00:38:00.682" v="453" actId="207"/>
          <ac:spMkLst>
            <pc:docMk/>
            <pc:sldMk cId="1768038490" sldId="1319"/>
            <ac:spMk id="9260" creationId="{6B7955E6-82A6-4807-8D03-31BEBF3715ED}"/>
          </ac:spMkLst>
        </pc:spChg>
        <pc:spChg chg="mod">
          <ac:chgData name="Li Leon" userId="f8fcc1f89827b477" providerId="LiveId" clId="{19434264-9330-45C4-B028-BAC363D2E2CD}" dt="2021-08-18T00:37:49.417" v="452" actId="207"/>
          <ac:spMkLst>
            <pc:docMk/>
            <pc:sldMk cId="1768038490" sldId="1319"/>
            <ac:spMk id="9266" creationId="{FC7CCD8D-1EC7-451D-A32C-29A3F5E681DD}"/>
          </ac:spMkLst>
        </pc:spChg>
      </pc:sldChg>
      <pc:sldChg chg="modSp">
        <pc:chgData name="Li Leon" userId="f8fcc1f89827b477" providerId="LiveId" clId="{19434264-9330-45C4-B028-BAC363D2E2CD}" dt="2021-08-18T06:42:09.936" v="607" actId="1076"/>
        <pc:sldMkLst>
          <pc:docMk/>
          <pc:sldMk cId="118492701" sldId="1320"/>
        </pc:sldMkLst>
        <pc:spChg chg="mod">
          <ac:chgData name="Li Leon" userId="f8fcc1f89827b477" providerId="LiveId" clId="{19434264-9330-45C4-B028-BAC363D2E2CD}" dt="2021-08-18T06:42:09.936" v="607" actId="1076"/>
          <ac:spMkLst>
            <pc:docMk/>
            <pc:sldMk cId="118492701" sldId="1320"/>
            <ac:spMk id="10272" creationId="{DC30C975-1409-44C4-A308-BF2AB4E89EC5}"/>
          </ac:spMkLst>
        </pc:spChg>
        <pc:spChg chg="mod">
          <ac:chgData name="Li Leon" userId="f8fcc1f89827b477" providerId="LiveId" clId="{19434264-9330-45C4-B028-BAC363D2E2CD}" dt="2021-08-18T00:38:10.629" v="454" actId="207"/>
          <ac:spMkLst>
            <pc:docMk/>
            <pc:sldMk cId="118492701" sldId="1320"/>
            <ac:spMk id="10280" creationId="{74E62781-AB40-492E-B595-AA5DCE961C25}"/>
          </ac:spMkLst>
        </pc:spChg>
      </pc:sldChg>
      <pc:sldChg chg="modSp">
        <pc:chgData name="Li Leon" userId="f8fcc1f89827b477" providerId="LiveId" clId="{19434264-9330-45C4-B028-BAC363D2E2CD}" dt="2021-08-18T06:42:47.429" v="611" actId="1076"/>
        <pc:sldMkLst>
          <pc:docMk/>
          <pc:sldMk cId="3345056751" sldId="1321"/>
        </pc:sldMkLst>
        <pc:spChg chg="mod">
          <ac:chgData name="Li Leon" userId="f8fcc1f89827b477" providerId="LiveId" clId="{19434264-9330-45C4-B028-BAC363D2E2CD}" dt="2021-08-18T06:42:47.429" v="611" actId="1076"/>
          <ac:spMkLst>
            <pc:docMk/>
            <pc:sldMk cId="3345056751" sldId="1321"/>
            <ac:spMk id="11296" creationId="{D3B7FAA3-61B6-4E4C-BA6B-31993CD374D0}"/>
          </ac:spMkLst>
        </pc:spChg>
        <pc:spChg chg="mod">
          <ac:chgData name="Li Leon" userId="f8fcc1f89827b477" providerId="LiveId" clId="{19434264-9330-45C4-B028-BAC363D2E2CD}" dt="2021-08-18T00:38:20.815" v="455" actId="207"/>
          <ac:spMkLst>
            <pc:docMk/>
            <pc:sldMk cId="3345056751" sldId="1321"/>
            <ac:spMk id="11307" creationId="{A753C1D0-771F-4E3B-B9C4-2BBF844948DE}"/>
          </ac:spMkLst>
        </pc:spChg>
      </pc:sldChg>
      <pc:sldChg chg="modSp">
        <pc:chgData name="Li Leon" userId="f8fcc1f89827b477" providerId="LiveId" clId="{19434264-9330-45C4-B028-BAC363D2E2CD}" dt="2021-08-18T06:42:39.544" v="609" actId="1076"/>
        <pc:sldMkLst>
          <pc:docMk/>
          <pc:sldMk cId="1279019757" sldId="1322"/>
        </pc:sldMkLst>
        <pc:spChg chg="mod">
          <ac:chgData name="Li Leon" userId="f8fcc1f89827b477" providerId="LiveId" clId="{19434264-9330-45C4-B028-BAC363D2E2CD}" dt="2021-08-18T06:42:39.544" v="609" actId="1076"/>
          <ac:spMkLst>
            <pc:docMk/>
            <pc:sldMk cId="1279019757" sldId="1322"/>
            <ac:spMk id="12323" creationId="{ADB94844-54A0-4D11-BCDC-56A096AC409E}"/>
          </ac:spMkLst>
        </pc:spChg>
        <pc:spChg chg="mod">
          <ac:chgData name="Li Leon" userId="f8fcc1f89827b477" providerId="LiveId" clId="{19434264-9330-45C4-B028-BAC363D2E2CD}" dt="2021-08-18T00:38:27.551" v="456" actId="207"/>
          <ac:spMkLst>
            <pc:docMk/>
            <pc:sldMk cId="1279019757" sldId="1322"/>
            <ac:spMk id="12331" creationId="{710AA97B-7079-4AB2-BEF1-E435BD442806}"/>
          </ac:spMkLst>
        </pc:spChg>
      </pc:sldChg>
      <pc:sldChg chg="modSp modNotesTx">
        <pc:chgData name="Li Leon" userId="f8fcc1f89827b477" providerId="LiveId" clId="{19434264-9330-45C4-B028-BAC363D2E2CD}" dt="2021-08-19T00:30:17.209" v="743" actId="20577"/>
        <pc:sldMkLst>
          <pc:docMk/>
          <pc:sldMk cId="363725881" sldId="1323"/>
        </pc:sldMkLst>
        <pc:spChg chg="mod">
          <ac:chgData name="Li Leon" userId="f8fcc1f89827b477" providerId="LiveId" clId="{19434264-9330-45C4-B028-BAC363D2E2CD}" dt="2021-08-18T06:42:34.536" v="608" actId="1076"/>
          <ac:spMkLst>
            <pc:docMk/>
            <pc:sldMk cId="363725881" sldId="1323"/>
            <ac:spMk id="13344" creationId="{064437A1-F9C0-44DD-AFAB-C3F316689FDD}"/>
          </ac:spMkLst>
        </pc:spChg>
        <pc:spChg chg="mod">
          <ac:chgData name="Li Leon" userId="f8fcc1f89827b477" providerId="LiveId" clId="{19434264-9330-45C4-B028-BAC363D2E2CD}" dt="2021-08-18T00:38:40.018" v="457" actId="207"/>
          <ac:spMkLst>
            <pc:docMk/>
            <pc:sldMk cId="363725881" sldId="1323"/>
            <ac:spMk id="13350" creationId="{BE55AC5C-8B4E-4032-9342-900EFC782434}"/>
          </ac:spMkLst>
        </pc:spChg>
      </pc:sldChg>
      <pc:sldChg chg="addSp modSp mod">
        <pc:chgData name="Li Leon" userId="f8fcc1f89827b477" providerId="LiveId" clId="{19434264-9330-45C4-B028-BAC363D2E2CD}" dt="2021-08-18T06:47:27.315" v="612" actId="1076"/>
        <pc:sldMkLst>
          <pc:docMk/>
          <pc:sldMk cId="1083656615" sldId="1324"/>
        </pc:sldMkLst>
        <pc:spChg chg="mod">
          <ac:chgData name="Li Leon" userId="f8fcc1f89827b477" providerId="LiveId" clId="{19434264-9330-45C4-B028-BAC363D2E2CD}" dt="2021-08-18T06:47:27.315" v="612" actId="1076"/>
          <ac:spMkLst>
            <pc:docMk/>
            <pc:sldMk cId="1083656615" sldId="1324"/>
            <ac:spMk id="14339" creationId="{7C25614A-AC92-4DA2-A4C7-3671E584B99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1" creationId="{861F5287-596F-4272-A4C7-05E9D938B99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2" creationId="{58FDE36D-F43A-4F2A-91E1-E99C0929F5C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3" creationId="{B4C19189-723B-4AC7-BD51-6C69BB9B71E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4" creationId="{69202CFF-9021-490F-8769-9CB388B2418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5" creationId="{A02C3B50-7865-4F83-B9A3-7152F87D75D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6" creationId="{420676AE-1C7C-43F2-B78A-934B90EF46F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7" creationId="{57A580C0-EB68-456B-858D-BD2D8E12F66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8" creationId="{603F8EF4-283E-42F0-892F-A0D2C3BEDF3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9" creationId="{9BABCF85-19C3-48C6-B5B9-16E2C1FA1E9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0" creationId="{B82439C6-E356-45F1-95DC-0BEEA168298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1" creationId="{2AFEB957-370E-4216-984E-CE07711850A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2" creationId="{4F5371B9-562D-4619-91EC-BCFFFE4D45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3" creationId="{6D5797D0-FC83-418C-9F38-08F2D606613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4" creationId="{F3A07453-488F-438E-8D4C-63D565D957C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5" creationId="{BD6CE7E3-2F99-4732-88E2-E3755F8D6C8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6" creationId="{28FB3CEA-F498-43C6-A280-4A230B6AA7E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7" creationId="{C67E4683-FDD4-4BB4-8B45-D48D3443F72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8" creationId="{8B87DFEA-0ACB-4E9D-9140-A0A5F39A2E4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9" creationId="{BD6F1209-BD15-4B0B-A49B-81897060239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0" creationId="{E9819B41-A629-4FFD-9DFD-B618889CF3F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1" creationId="{B9A228A3-0A0C-4EB0-8277-9EB3F9C45D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2" creationId="{C3212645-B539-4834-83E4-4F59114342E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3" creationId="{DFEFFAF2-2F50-47DA-B221-845FB4C7C3D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4" creationId="{55D0986A-EA15-4396-AB91-2C52ADA2C40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5" creationId="{85FD6FBF-EF0D-43E7-A146-452686F778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6" creationId="{F149E3DE-01ED-4F45-A8C2-09581B15257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7" creationId="{88CF1FDC-A6DF-4916-9FCC-88D7C583DC9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8" creationId="{B5EF9E09-A619-484C-B007-AD883F5E4E2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9" creationId="{A880355E-3A52-495A-9C88-1DDB59D57B9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0" creationId="{7606E7C6-4B21-47A3-ACC5-9AFA315D047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1" creationId="{BEF83249-971E-4A20-8364-F02013DF910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2" creationId="{4280BB27-465F-406E-88AC-32ADE1C246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3" creationId="{A235486E-D3DD-4A0E-86DE-1A82FE7E5E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4" creationId="{53647F5A-6583-4D8F-A7A8-D816057A2A0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5" creationId="{9BA0F3A9-303F-444D-88E3-27C917E2850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6" creationId="{EF4C0705-C9B4-4C64-A3A2-9B3B3A3E1FE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7" creationId="{B9E39785-C85C-4F0B-833B-C23BD867D96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8" creationId="{D538F4D2-929E-48D0-92C8-6D150A1E417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9" creationId="{BF9FFFE5-B811-415E-9C22-883CD284B29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0" creationId="{3AED8A17-D4F0-487D-A5C2-B6D3DC87F12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1" creationId="{2039A032-B2D8-4799-9366-94E2E8F73F4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2" creationId="{D993BCE7-9E7E-4FAC-B1BD-116944B16E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3" creationId="{F3F68DFB-FAF6-4D75-8450-2516C02B0EA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4" creationId="{4EBD9ED4-5AC3-4134-B8C1-A5649F2FF7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5" creationId="{19B87B40-580B-44C0-87FA-835857AE73C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6" creationId="{DFFBDEF8-5FB1-493D-99E5-F442528635B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7" creationId="{C97D0721-1E48-4DD1-BF3D-3B6D93AC2DD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8" creationId="{D3728BA0-4ACF-420B-8389-19F3A411213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9" creationId="{30E6B4C5-710A-412A-835D-F99A9BA603E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0" creationId="{B39EA250-986C-4D0C-BC14-84F5C1F93E6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1" creationId="{E8A91B9E-744F-4FF6-AA3D-6123868C15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2" creationId="{D18966F5-56C4-4B95-9F65-1C61202B99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3" creationId="{CE73A9D4-0CCF-4598-98A0-816BAE2A89E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4" creationId="{B8075F4D-BC37-4FB2-B18B-B626E5EC433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5" creationId="{20D7AB6C-E856-4674-94DB-E001150EE1F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6" creationId="{EABCCF0C-A4BB-4580-B402-0125D69B917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7" creationId="{85600D36-5C33-401D-9F19-AAAEA76FD6C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8" creationId="{6E844E51-3315-45F2-B7D0-01B5E6642D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9" creationId="{51A73A9C-3614-450F-B069-D77C2167C79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0" creationId="{4C69918A-19F4-4D96-B665-8B2F3E77F22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1" creationId="{CB01F8A3-DC3A-45CD-A4DF-BF6AA108C91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2" creationId="{35E64DAB-86B4-43ED-9340-E6ED4827788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3" creationId="{0654A65C-9563-424A-8FAB-87EDDE2E69D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4" creationId="{F9E75DB4-1F25-439F-A2A8-D75E74F8340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5" creationId="{580EB154-A384-4A29-9037-D1367B9F998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6" creationId="{90309009-CE37-4DA2-B05D-81CAF52C8D0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7" creationId="{C0227098-A330-41D5-870D-DB1870AE7FA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8" creationId="{627C2378-8CC6-498D-909B-E7C946389D1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9" creationId="{0F29A660-C689-439F-9C08-C70ADA20831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0" creationId="{A69200E1-FCA2-4B76-BC17-73290CAFBFA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1" creationId="{81EE60A5-3F18-48CA-A6F9-19C77E27CB0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2" creationId="{C2706409-C743-498B-9A1D-3618F1D275D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3" creationId="{5AE6A387-1AA4-400C-B5BD-F9C0C33A614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4" creationId="{6FBD17D6-7163-4859-B30C-8BB903E6512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5" creationId="{B2925F5A-D7F7-4BD5-A88C-63DCAC6D5A0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6" creationId="{E860CE8B-350E-4733-8C70-4A951C2BD2B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7" creationId="{D7B0045C-86AD-463D-BDE0-927CADF5851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8" creationId="{2047796C-D109-4729-B49E-4083C8BB03E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9" creationId="{BBB8A87A-5A99-4C97-8B4B-EAD657F242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0" creationId="{D3B57E7C-D53C-4BAF-9657-66EF97F792F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1" creationId="{7637D4FC-AC2E-4390-B3B1-3BA5067589B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2" creationId="{090A2887-35F5-4FD7-B532-04AE99E25DF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3" creationId="{7AA72096-17B8-42A8-9F9B-475DE57D62F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4" creationId="{7320D442-65D0-4506-AFEA-A9EFA0EAB90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5" creationId="{D55E2B7F-E057-4684-9A18-7324747EEB9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6" creationId="{53E1E6D4-1CAC-445A-8EFD-B03DDB53761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7" creationId="{57FE6E0A-0E53-483F-8987-B7E909E07B4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8" creationId="{E28FCBD7-9351-4795-9619-444B9EC7DD1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9" creationId="{79E7B402-654B-4B9F-983F-2D0D977D9C1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0" creationId="{F1DB2CFA-160A-4B2A-813D-0F3CDEC2EC0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1" creationId="{5D1C879E-1C1B-47CA-A824-9E48327E032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2" creationId="{410427B2-FEA1-42AB-B504-6C557EF33E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3" creationId="{8F5F2572-6B5C-4194-BD82-6904481C475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4" creationId="{52F3EDC9-678C-4301-9104-451AC8DB1D3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5" creationId="{057294DA-667D-4BAA-BE4C-034C8B53F87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6" creationId="{53800759-822A-4E91-BDE4-D6E5BF92F0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7" creationId="{ED596ABE-5E78-474B-899A-FCDD8BDF56B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8" creationId="{E1CF1B4D-F12F-427A-B688-70D7CFC759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9" creationId="{BA6A0B3C-1D87-469B-A8C2-37384A5A5C1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0" creationId="{FA6F5268-FC7A-4EF3-AA76-D6F3FE835D2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1" creationId="{A2185D48-6EA4-4519-88A6-829E9FFAFED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2" creationId="{4FD9E685-2F10-4CEC-A09D-6700804071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3" creationId="{FE5B3A40-6268-4AFF-8A11-8C52D322BC2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4" creationId="{12C76E14-3E77-41E4-8499-94DA755C17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5" creationId="{64397D03-DEF7-4B26-90EB-CB9462A01BE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6" creationId="{3A047FE1-F3AB-4BD4-AAC6-9EC88B709D3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7" creationId="{44359975-1C3F-439B-B71C-5ABB3E9F80D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8" creationId="{CD987361-8DE6-4DFE-9BE4-2DD84FB55FA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9" creationId="{BBBFD0F7-B4DB-450E-AE84-72C4A0ECD66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0" creationId="{ED922920-A8D5-44EC-87A1-C3D46459E65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1" creationId="{6505EF80-8F92-4B12-A869-5C05E09F197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2" creationId="{7762B62E-3855-4973-9165-EB6D39ED9F4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3" creationId="{217DE104-850D-4878-B97B-7E6222DF894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4" creationId="{6423EE56-0EC7-4079-8A32-507EB6FE5A6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5" creationId="{25AF6B54-DD07-45DF-9E85-884FEA594D5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6" creationId="{9F654D66-383A-45B2-99E9-91114C04D5B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7" creationId="{985B55A8-1004-472F-B121-8B4354074A0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8" creationId="{605DC966-0C71-4A53-AA2B-AF8F7A21E58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9" creationId="{F843DF04-C06F-4F10-A8D1-EB51C258BD7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0" creationId="{0494B74F-18D3-4208-BE94-D60184CC05D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1" creationId="{F34413F9-AF69-44C0-B651-0F788F36571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2" creationId="{692749B2-4DE5-4E58-AECA-20AF8DDC502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3" creationId="{1AD0D8B1-0785-4D37-9EEA-064A2D02D65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4" creationId="{50A5C426-D34C-4F61-8B68-B0670FFE21E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5" creationId="{EC822986-3F41-4593-90A2-50ED285ED8A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6" creationId="{5EDBA9A5-9DB5-40D9-970C-D2D69143D14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7" creationId="{CDDCEE9A-D804-4E68-ADEF-149BC9C9DB6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8" creationId="{F79FC31B-A147-4184-B495-3A599914C98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9" creationId="{904442E1-4969-431B-AB20-F27B6B046DE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0" creationId="{98114E0B-AA42-4FE3-AA4C-D0186B78E4B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1" creationId="{AA0E577D-A3A6-4A3B-B4B6-42FE3E386F4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2" creationId="{D2D2373A-9E58-459D-AC81-F406270EEDF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3" creationId="{96414BBC-0D89-4C59-A677-0CA0E0F46DE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4" creationId="{7E85A972-AED3-4BE5-8A08-7BECEFB48B1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5" creationId="{450F8093-2323-41B0-A9C0-0E5A309F59A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6" creationId="{55CD2192-CFBD-4B10-8C7D-872FB79064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7" creationId="{B5C59CF4-3945-4482-B736-AB75C61F303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8" creationId="{095576CA-B4A2-43E6-A058-B9F14DD5431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9" creationId="{FCF2F5CF-3B85-4A3E-8F63-EFFA7DC707B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0" creationId="{3C74A713-7C5C-4B48-B2B4-D0E35226A2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1" creationId="{BD6C3AC2-CF45-4B70-ABE8-0191E141C40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2" creationId="{36BE8013-E417-40A6-AE90-7529C65CAD0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3" creationId="{ADC4D089-9011-4643-B0DC-3ECF7D97D0C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4" creationId="{6C2CF041-FB58-40D7-9338-ED3FF9E48D9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5" creationId="{BDACE063-EAD3-4F06-9722-18674BC5DD8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6" creationId="{A8EAE0F3-B755-435A-B0AA-F145A361C1A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7" creationId="{17E126F7-8291-4911-B798-BA9CF05520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8" creationId="{5EDF6601-480D-4E9F-83C8-33A1625B386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9" creationId="{390974AE-59CE-4AB5-A3CD-744204FA9C8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0" creationId="{8F5D64E4-96E2-4259-8FC7-7589C8D5F68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1" creationId="{C30F59C6-5917-47E9-B1C6-C95C9FE5D74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2" creationId="{A9448C8D-BF51-478A-ABFD-71BF5DE9671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3" creationId="{33EFB546-095F-446C-97F6-B5E5C1C5ED0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4" creationId="{1AD53F1A-7EFA-426E-B5CF-0BC7B5DBE2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5" creationId="{C95E9A33-C4E3-4D00-A323-5C2F10AEE40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6" creationId="{849E7F1F-EB01-42D3-9EC9-EAF4494F960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7" creationId="{4E3BCBF0-B600-4C6F-8843-3ED3860CDA5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8" creationId="{70CA2938-901B-4470-AE81-F8436B207F5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9" creationId="{47C81609-1AA7-490D-B2F3-986651F66A2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0" creationId="{A208F0C6-FD35-4977-9235-499550267D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1" creationId="{EBB888CF-70E2-4B1F-B156-616F442CF78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2" creationId="{7FBF524A-AF82-47FB-8AFF-2CF9F68B39F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3" creationId="{88A53099-64C2-43FC-BF48-D157808874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4" creationId="{327C48C3-808D-4C99-8517-EFBA8ED954E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5" creationId="{F901478A-5DAB-4BC7-B4E9-0CD7E3E43ED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6" creationId="{1BD29894-13A8-4E4C-9608-CF0F2A9E62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7" creationId="{6AEE84D6-6B41-4018-A2E9-EBAD04ACE39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8" creationId="{C5D39769-0B9D-4F2E-A155-E302E2F9BE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9" creationId="{F55581EA-FCF4-410D-963A-D8692231B27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0" creationId="{FEE83728-6774-4E23-98BA-BEA12CDE18E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1" creationId="{8EA21B0E-BFAD-4B0B-9919-2AED01EDDB1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2" creationId="{FAC30C4F-9B27-49F0-8B0F-EF38035E9A8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3" creationId="{97E7C2C2-1A6C-40F9-A75A-33FE5F8035A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4" creationId="{8D38DFBA-6F96-4546-AC02-648557EA2E10}"/>
          </ac:spMkLst>
        </pc:spChg>
        <pc:grpChg chg="add mod">
          <ac:chgData name="Li Leon" userId="f8fcc1f89827b477" providerId="LiveId" clId="{19434264-9330-45C4-B028-BAC363D2E2CD}" dt="2021-08-18T00:42:21.958" v="461" actId="14100"/>
          <ac:grpSpMkLst>
            <pc:docMk/>
            <pc:sldMk cId="1083656615" sldId="1324"/>
            <ac:grpSpMk id="2" creationId="{03F1BA6C-C6EA-4EB8-AFDC-0504F7F68A0D}"/>
          </ac:grpSpMkLst>
        </pc:grpChg>
      </pc:sldChg>
      <pc:sldChg chg="modSp mod">
        <pc:chgData name="Li Leon" userId="f8fcc1f89827b477" providerId="LiveId" clId="{19434264-9330-45C4-B028-BAC363D2E2CD}" dt="2021-08-18T06:47:32.422" v="613" actId="1076"/>
        <pc:sldMkLst>
          <pc:docMk/>
          <pc:sldMk cId="2079990971" sldId="1325"/>
        </pc:sldMkLst>
        <pc:spChg chg="mod">
          <ac:chgData name="Li Leon" userId="f8fcc1f89827b477" providerId="LiveId" clId="{19434264-9330-45C4-B028-BAC363D2E2CD}" dt="2021-08-18T06:47:32.422" v="613" actId="1076"/>
          <ac:spMkLst>
            <pc:docMk/>
            <pc:sldMk cId="2079990971" sldId="1325"/>
            <ac:spMk id="15363" creationId="{51879B4A-5BDA-4B10-81D8-F5AE1DFCB2B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5" creationId="{E4003B67-C747-4B38-BCE8-DFC90FFC32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6" creationId="{0E494E2C-EDCC-4961-9505-02CE6D132E8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7" creationId="{430A88DD-0847-4F65-A03D-60954D687D5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8" creationId="{66B7AFB0-C278-4C27-8DE3-AC9EDA90754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9" creationId="{A92C536A-F565-4C36-9F5B-A32DBE6C17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0" creationId="{DD6E3DF4-F965-4999-9D6B-FFFABDD3FB2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1" creationId="{B07FD1CF-A0BF-4214-BB88-8526C6C29D4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2" creationId="{7EB4C78F-4171-4364-9B77-F8CA3E5492B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3" creationId="{E372F32A-EC10-4C20-80A4-00EC71CF12A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4" creationId="{884A697F-FB61-4666-A690-831BE5F3D0F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5" creationId="{CA609A28-898E-4C41-875B-20A6F6C6EAC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6" creationId="{65B7B67B-ED84-44F2-8498-A2AB43DC138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7" creationId="{A87DB79E-5D2C-43BB-8A73-F1C919CB33E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8" creationId="{31B3C3E0-5426-471C-9010-1FFAC28E380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9" creationId="{E5C66A7B-DCA7-4A3D-9742-41EB798167F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0" creationId="{39C0519F-1E47-4585-83DC-2BF794460E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1" creationId="{E62F3993-6B09-4FD0-A69F-39D1BE31FEA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2" creationId="{C2FBA834-8F85-4FD9-9C48-6077E3AD7E0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3" creationId="{C615CBAE-7B66-4FAD-B892-BEBAEEF752F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4" creationId="{71ACF625-1CA3-49AF-9C31-C677D5A4E5C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5" creationId="{D2AF7308-51FF-47F1-9243-B8F0AB118C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6" creationId="{5C2E31C0-50FE-4057-AB67-EFF6C3C64AA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7" creationId="{39160E04-FA7F-46B4-A45D-E21847C2F86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8" creationId="{177E8CD3-38F3-43C2-AFB9-2175890470A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9" creationId="{2A2C92E6-5732-4D13-A332-CD6A362FBC9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0" creationId="{FF7468EE-D64C-4025-9F2C-801B67CB2E0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1" creationId="{88A77416-E599-4217-89E2-0A671F82CE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2" creationId="{103F5E45-F9CA-4F57-AD40-ED05AE653D2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3" creationId="{373A2CA4-BB57-4F55-8FD0-523DF2594B8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4" creationId="{08240D87-79E4-4D9D-A1A7-CC3DBA99478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5" creationId="{80BAD417-602C-4048-8BF2-9B06C12A976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6" creationId="{5039E2B4-3FB2-4531-BB80-236F4AD497B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7" creationId="{E8AD5FE3-7C44-4E64-880A-BE845638C06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8" creationId="{E0760AA7-B30E-47F6-A88F-E062823C429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9" creationId="{0C2D4713-DD0C-47A5-AF10-ADBD0D84035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0" creationId="{DD3D7790-EC11-4A95-9CB5-D0A395C4E12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1" creationId="{0169BCDC-AAB2-4902-BBBA-3DC8B219AC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2" creationId="{063BBF4C-8055-4A0A-866D-59A36BF71A3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3" creationId="{554EE2B5-B36B-4EAB-B5E4-EA8422B21E5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4" creationId="{BCE603AD-9808-4D15-BAE1-7731B9790F3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5" creationId="{E12982D9-6C52-40EB-84C0-E9891F741B0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6" creationId="{28DC15B9-14AC-40C6-83E5-468CE927BD5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7" creationId="{3BFE92AA-E5F7-4C0A-9581-565C4FA9C9C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8" creationId="{3A3CB74A-6B20-4626-804A-1D433CDE37A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9" creationId="{583CCAB5-247B-41C1-9A2B-7CAFB539F81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0" creationId="{3F4C424E-E4F1-409A-B8EC-48F6960043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1" creationId="{36C744A8-E83F-410B-842A-6870F269967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2" creationId="{576CC9D6-5E40-4EAD-ADFE-2A787389BFC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3" creationId="{99DB9C3C-56B1-4F86-9962-A68E38290A4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4" creationId="{806D858A-D1D1-4361-8030-09BEA7ED757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5" creationId="{CEC10985-B62D-411F-B419-8276010C598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6" creationId="{EE9D6F90-6562-4C2B-9EC0-18FB5EF5CC3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7" creationId="{9D83A8AA-A8FA-4A07-A8E2-91900F2438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8" creationId="{68D536A6-BA2A-472A-BE2D-F402783C0DD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9" creationId="{8143D7B4-4654-4716-9B71-F48D5C0E663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0" creationId="{22A1C422-6688-469E-BB0C-E7FB33C2348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1" creationId="{485F9509-3EEE-42C9-82F8-84888A634F9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2" creationId="{30D3214B-75C2-4892-ADD6-449E555FF19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3" creationId="{7E6D08D2-B16F-4946-AE3A-A59F0B276B2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4" creationId="{FE665A6B-64A4-40C1-A5C7-9911CE1D61D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5" creationId="{E3C7F58E-CF78-4AC2-8754-0E70D9C5255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6" creationId="{A97F2613-1B66-434F-B900-781A4D2738D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7" creationId="{F54CA663-FC17-46A7-BAC5-5D0BCE454FC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8" creationId="{6AE87654-581B-4243-B45E-97B3C36C257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9" creationId="{A2618AB7-C93D-4141-AA11-E92293C2294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0" creationId="{6D0804FB-A704-4979-8F8C-6E4BDADDE9D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1" creationId="{E5EFF8F1-4B40-4F59-BBD4-D76C04A036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2" creationId="{DA2B020F-AFD7-4C8E-9ED0-1F5E4A3B147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3" creationId="{2D07DF81-3158-4C12-B1E6-B6798813D7B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4" creationId="{43FAE5A7-F627-4B10-9883-667387195D6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5" creationId="{8DD7A515-071E-4E08-916F-B2391B99C5C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6" creationId="{6B6F918D-924E-424E-BB2B-20DEB91CAE7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7" creationId="{A6B460DE-214C-46AB-9468-1F349C4A78E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8" creationId="{F7793402-BDEE-4200-94BE-E6B6626BCE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9" creationId="{225DFEA7-2A49-4723-9663-490DF6EE6AC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0" creationId="{1C4D5A03-8BE3-4F8B-9D42-B113C46BD51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1" creationId="{488B07FE-2E49-41E0-B2AD-5B2BC8C213A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2" creationId="{437D4FA4-F712-48B3-81E5-BFF6FC6B412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3" creationId="{4F1C8EC5-71E3-4173-907C-111164B0965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4" creationId="{E15F8D0B-C98B-4EB4-BC65-43425E1E748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5" creationId="{33788078-B368-4B73-A8E6-ED07C420581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6" creationId="{2496614D-EFCF-4B52-90D1-337E4608C51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7" creationId="{ED8E2717-6387-496D-AFF6-D6AB039E801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8" creationId="{C9125E05-0374-45C5-A14A-93F0038EA4D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9" creationId="{CB6E1628-5039-45AF-9032-3FE032CA668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0" creationId="{B310F0DA-C9C2-46A3-A5A0-07C72CD3FC0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1" creationId="{5EECD351-C29F-4093-B2AB-F74A00C6898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2" creationId="{3B4C5F8F-35E4-4030-98CA-8AB4AC55548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3" creationId="{F8D9701C-CEB7-4A4A-8AFF-87EE24A42BB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4" creationId="{E91B150B-9A35-418F-A4C5-2DA17DED256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5" creationId="{454090CA-54AD-4A7D-B8DD-734BA2A211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6" creationId="{6761D3F0-4AD7-48B7-B8BA-2E31C428153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7" creationId="{8C2F29CE-C117-4EA2-A929-E156CE364C4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8" creationId="{114D068E-9FAE-43C0-9D92-B07A2FC0080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9" creationId="{8B500513-48CC-4878-A3D8-155451B7E42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0" creationId="{CB0637AC-4ED1-420C-B312-E66268617AD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1" creationId="{AB1DDCC5-F733-4A63-821C-7E1244A10F5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2" creationId="{67B2A749-3DF9-489E-9309-2E315AD6653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3" creationId="{7437ACB9-5855-4299-AB7D-C6D1B0F91FC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4" creationId="{51C14ADB-4ABE-463A-B4C7-FFA8C347C9A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5" creationId="{8E022004-EB43-41B8-A2B9-E5C91A09D43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6" creationId="{D8C53111-20CE-4032-8F93-BC460B48B52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7" creationId="{7FDFE7E1-C830-4451-B3A2-3E55B77A23B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8" creationId="{E4431787-372A-4CD6-974D-99085699A6E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9" creationId="{7BE02540-5574-4FC4-9AE2-777DEECDBA1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0" creationId="{E709BA6A-F910-4BE7-ABD3-BD532230A5F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1" creationId="{E0243A3B-23D6-43C2-B0C5-35B48F5F854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2" creationId="{17D58AD3-ADA3-4E2C-9203-A23C3547E86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3" creationId="{83776E80-617E-46FB-B60B-DEF844EFE03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4" creationId="{3C4FC9D8-DB38-4AD3-B89D-BD221A8D32E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5" creationId="{CBD00335-5A58-4393-8CC7-8A525EC5417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6" creationId="{0BAA024A-6B90-4E3F-ADE2-62D01C08F3F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7" creationId="{6B3E924E-E804-424A-90D3-8ACBD29B57C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8" creationId="{D78B5861-D47F-4CB9-9B43-9AF5C399B6A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9" creationId="{341DEF36-3DA2-4C30-A349-709D65132CA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0" creationId="{0BD906D2-C2F8-4039-90E1-E204D58243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1" creationId="{E86AB378-26F8-41BF-BA46-A351FA7DE50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2" creationId="{9A4AC59D-007D-4AD4-AB17-E0EB645C4EA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3" creationId="{F49D09AF-92E4-4494-9706-2CD268B37B9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4" creationId="{AAA42FB5-555B-4A50-B411-BB572051FE3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5" creationId="{D7B3488C-4711-48B2-9856-A9F93B98BF7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6" creationId="{909EB45F-E649-4DEA-BB45-FBB6B08660E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7" creationId="{28DF2DF9-179C-4AD4-AA42-E4D1BA83B54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8" creationId="{1F257AE1-39CC-4C7C-BA44-BBCBA4B6EF6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9" creationId="{11F98AFF-40B3-4448-AD12-71FCF885679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0" creationId="{CDEDAEFA-34E8-4ACA-A38E-EC704BA6C8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1" creationId="{91DC2DFF-D0CD-451D-B112-0F8BA6F56F8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2" creationId="{707F21AB-9443-4E21-945F-F3B189152EF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3" creationId="{E7850DA9-EA77-4C23-8DC3-13AD4F81411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4" creationId="{8B57316A-65FB-4ADE-82D7-DC8C42818E9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5" creationId="{40A89630-4F15-4179-AD42-905BA9972D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6" creationId="{86B624F7-9F2A-40E9-99B4-CAB03AC3AE4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7" creationId="{8EFE7F9E-8659-4D94-8AE4-2CF65F22E65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8" creationId="{C1D19CDB-68E4-4751-8B5F-C1A2AF5C65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9" creationId="{4B2F3408-0819-4219-BC06-81EAE917DB7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0" creationId="{412D3661-90E0-4122-984E-FA638675EE5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1" creationId="{DD7911EC-4643-439D-BC34-E93E6FA7B0F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2" creationId="{8F3473C1-8EA1-49FA-A253-C178E78ACEF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3" creationId="{C0A67F61-04DF-4A82-A716-A748B63AF27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4" creationId="{0E946945-50E5-4B3B-9248-3D0DB0D97C8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5" creationId="{3F7C4257-7072-4205-9D13-7B34EE6A72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6" creationId="{BABB75E3-9D0A-4D4E-AFA7-7218B7199A6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7" creationId="{B59C0EE9-E945-4407-97C4-3047D7B6CC5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8" creationId="{DF35E6D5-853D-49C2-AA59-2F2F45F923D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9" creationId="{A13B4A1D-8BC6-4368-AC7C-C289D3F75C9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0" creationId="{D586C34F-B61F-4E82-9DED-3582FB53342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1" creationId="{A88B0768-4683-4756-B0F2-4B8E0046205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2" creationId="{75CB0260-73B0-48F7-8405-45466696AD2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3" creationId="{9B2A3934-35B5-44C5-9411-9B926A4691D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4" creationId="{890068DC-02B6-42CE-A974-3DF4881E7E8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5" creationId="{7945D582-E00E-47BD-8607-CAC976C12E2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6" creationId="{02B8491D-5C7D-4FEE-AC1B-E3ACC44AB40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7" creationId="{63FB8725-5947-4E45-93E4-27922CE9B8A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8" creationId="{CAC1CE6D-B15C-44E4-9A2D-4904D2F4845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9" creationId="{6845FC02-2FE4-4826-B437-1AFD393188B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0" creationId="{A320C23D-D753-46FE-ACEE-E26437D69EA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1" creationId="{FBEDD7DD-B027-4FE5-8B6D-315A11AA8F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2" creationId="{2B293A84-9D42-4942-B294-9609D031E40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3" creationId="{87207E01-B6E0-4BAF-8EE6-4A1AF19B52E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4" creationId="{8E317647-BD6E-42D0-8B40-D7DEFBECE60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5" creationId="{1118F7A2-D180-4EAB-855F-A99F826376B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6" creationId="{7C8BC2A2-1F9A-49A5-9739-91B6A8F60DC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7" creationId="{6E5E01EF-EC42-4C1A-8194-BF978321E25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8" creationId="{C4E366B1-2C0A-466D-A708-E5588B42CE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9" creationId="{B8B1F349-8A29-4FA6-8F41-EE20A5D7B03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0" creationId="{7E62493E-11C1-40BC-8208-2AC742FC0A2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1" creationId="{EA7BCC74-7EC4-49A9-9881-BAA9D8AA75A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2" creationId="{B9CBD008-1B39-47B2-9DF9-F0B0080D017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3" creationId="{F6BBF7C7-75F3-4742-8FCB-5E5161DF99E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4" creationId="{DE11BDC0-6F48-4AA7-AC10-77A2F737F75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5" creationId="{602DA076-54CB-4DB7-8C40-E1E0185457B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6" creationId="{EAC94D0E-A4A0-43E3-90F0-616B021C9C6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7" creationId="{2608B0EB-E0F6-4EBF-AFAF-A55D12F3D43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8" creationId="{039A59F6-CC0D-44EC-B1DE-998EA2D41C0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9" creationId="{1A948E49-943C-4859-9AE9-C6CA4D302CBB}"/>
          </ac:spMkLst>
        </pc:spChg>
      </pc:sldChg>
      <pc:sldChg chg="modSp mod">
        <pc:chgData name="Li Leon" userId="f8fcc1f89827b477" providerId="LiveId" clId="{19434264-9330-45C4-B028-BAC363D2E2CD}" dt="2021-08-18T06:47:40.289" v="614" actId="1076"/>
        <pc:sldMkLst>
          <pc:docMk/>
          <pc:sldMk cId="2074163980" sldId="1326"/>
        </pc:sldMkLst>
        <pc:spChg chg="mod">
          <ac:chgData name="Li Leon" userId="f8fcc1f89827b477" providerId="LiveId" clId="{19434264-9330-45C4-B028-BAC363D2E2CD}" dt="2021-08-18T06:47:40.289" v="614" actId="1076"/>
          <ac:spMkLst>
            <pc:docMk/>
            <pc:sldMk cId="2074163980" sldId="1326"/>
            <ac:spMk id="16387" creationId="{CD5C62D0-213F-43B0-9891-4F0F601D462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89" creationId="{0A3FD73C-22C5-4FF8-B45F-F3D5AF93CF0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0" creationId="{319C4FA7-4E98-450E-9CED-F3477EB038D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1" creationId="{E4D7CDCE-4123-4895-B9BF-C9089BCA0DF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2" creationId="{1F607709-BE13-47FB-A7F0-BEAEB356D7E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3" creationId="{CDC19288-7B68-412B-9F3B-FAD2EE2F2AC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4" creationId="{B81E48EF-102E-44BB-A7EE-CF28A158F15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5" creationId="{C87D5C3D-4A86-49FB-AC71-EF0A9EE1453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6" creationId="{897B2922-033E-4489-99DB-A219E994C35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7" creationId="{771618CA-7798-4BC3-AD74-3A747EB67E2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8" creationId="{C198E68D-EB02-40A2-A7E8-408C5B2272A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9" creationId="{82E6CF0D-507F-4F17-B984-94A549D7ED8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0" creationId="{70519DDB-A9A4-472B-A06A-35F4F44239A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1" creationId="{99FD4B99-9A9B-4EF2-A147-DB8A3467B25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2" creationId="{F3A583DB-38C9-441C-BF12-E7BC3EFD7D8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3" creationId="{41B85F6A-185E-4BF9-B8FB-36F58DEE32D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4" creationId="{6F3A9DDD-FA7C-4204-A389-D247554E442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5" creationId="{1E432015-6A76-404D-B9E0-CAE0FB48AB0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6" creationId="{7024973A-90B1-4772-82C0-EE763788E5B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7" creationId="{FC64C038-6129-4C9C-B0A9-1154D01B27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8" creationId="{42143C56-CD30-4C77-BADB-F77CCFD778D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9" creationId="{2891076E-6F93-4772-A21D-312CCB405C4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0" creationId="{9CE0EF8C-F412-434D-BAF1-A8AC4EA0E22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1" creationId="{EAEE8A59-64AC-4890-BCA7-8C1DB0C77F5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2" creationId="{8C1C6CD4-8C20-407F-B006-927E834423C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3" creationId="{75F751D4-7715-44D4-926D-CD9840499B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4" creationId="{E83E2741-266A-46B4-AE52-2F89417C688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5" creationId="{F7816E7E-220A-4139-959F-3EED2957271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6" creationId="{B9135FA6-DB55-4C00-8848-72D21502CD5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7" creationId="{6618787B-97B1-459F-AD8D-886AF5E6243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8" creationId="{10B98C9C-7891-42B7-9FB1-EBAEBB5C1CD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9" creationId="{E762F3D3-EBCA-4163-AEF1-8B6151B07C5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0" creationId="{28E58EF7-0DAE-4672-AF6B-32D4960132A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1" creationId="{90F7430F-D073-4AF1-8CAF-B29B58549A8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2" creationId="{D529A266-2113-4138-AD4F-F4EC839746E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3" creationId="{AE41E318-177D-4011-974A-9A6CDA5BD02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4" creationId="{7AA9BAFB-AF39-4206-B82D-F29D659131F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5" creationId="{E9497FC5-2FE2-4C9E-9235-1FA4978EC55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6" creationId="{CC0304E5-BF14-44D7-BDD3-35D6B6F149F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7" creationId="{C0D34499-3C1F-4B3C-A921-1AC0B918253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8" creationId="{71A9BB6E-3529-44F5-9786-BE334619D06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9" creationId="{A9B09C2C-D4B5-4AA6-836A-C8697521AAB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0" creationId="{F3E9957E-89A0-43C4-9ED5-CB024BE52A6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1" creationId="{8950E730-4319-494B-80C0-D8B8F6C9B92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2" creationId="{DE477335-2945-4704-9F24-375384371C5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3" creationId="{20D4F831-FA9B-46D4-BABB-5FFD2A5F759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4" creationId="{3ACA776A-45C3-4740-AECC-6341204D39E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5" creationId="{8D764826-C8A3-48BC-BF45-C9FE126730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6" creationId="{F0B727F1-5D1C-4587-BD5D-460D20386A3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7" creationId="{87DCB753-99A5-4744-A5F7-6E655CAF8A7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8" creationId="{9DE5D8F6-BD09-430A-B7FC-260534152AB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9" creationId="{40C760D7-FE17-4E78-AD8C-839A6D4A50A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0" creationId="{E87C4DE7-6CBF-4FC6-A946-3B9D42466C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1" creationId="{5BE63086-CD14-442C-8C88-A955B213F28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2" creationId="{62EF1244-CD53-4C0E-B1D1-DEDC72DAD21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3" creationId="{F730C3A5-B18C-4DBA-8193-F87A599A5C2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4" creationId="{D1EDCBFA-AE6D-45C1-BBCB-4757FC609FB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5" creationId="{5A663EA1-4B78-4ABE-A626-F515DE3FDB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6" creationId="{D02FBA30-2388-4DF2-A57A-37B7617E0EC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7" creationId="{F3062A65-649D-47F5-872F-93B98AC1B9A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8" creationId="{63955350-C52B-48C4-8121-6CA7D4EA273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9" creationId="{7D7CAC45-58D5-4280-A864-7A414B54B14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0" creationId="{6447D28C-1110-4C92-9956-4BFE7EC0E77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1" creationId="{4ED898C5-8377-4CED-A7D9-BFC92767DC9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2" creationId="{84D60962-B10D-4BDD-839F-0803F9E0848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3" creationId="{AED5BBEF-7386-4C38-A0D2-95CCB54C47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4" creationId="{7603F605-6FFD-45C3-9FF0-0B1BEAD3AE2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5" creationId="{F518C19D-71ED-435B-8752-8175C888985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6" creationId="{49FA6FF1-6397-4B47-B3B2-B80B275443C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7" creationId="{EAB1FC59-D189-4A92-9C83-EE6453E8D9C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8" creationId="{496DB36A-735E-4E30-AB71-0C5EFEF6700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9" creationId="{8C967D5F-F048-40BE-BF55-1719C9EC53D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0" creationId="{FFCC3F70-8EF8-4810-9F92-B3C38179463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1" creationId="{D963C123-80BC-4AD3-8261-79F14B20E20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2" creationId="{74754BB9-952E-4FD5-ACD7-0758BADE228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3" creationId="{872F5AD6-B1AD-4889-AEAD-0BF10954C4F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4" creationId="{756E9360-D909-412F-94B5-081465AA412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5" creationId="{7AA6C8A6-B778-4D1F-BC63-1FC30B98705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6" creationId="{20B530AB-04E8-457E-B5E9-E258E6F1E8B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7" creationId="{89848236-A59D-4BAF-BAAB-E710E003547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8" creationId="{DED6949C-6C3F-433C-BB36-D910F95DAEF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9" creationId="{9A9095CB-789D-47F6-8D75-957992A253C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0" creationId="{B5AC03DC-5F26-41F6-987D-D2B37F1B2C2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1" creationId="{BD661358-31CE-4FCE-B02A-D3524F8152C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2" creationId="{84CC7CD3-9B05-464B-AFD8-2C9E6E2BABD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3" creationId="{3E769AC3-33E6-4A61-B413-FF3D11A0A70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4" creationId="{F26D62BB-EFDE-4B83-B525-CABCFED0BFF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5" creationId="{7701A266-5557-406E-9163-2825BFD224F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6" creationId="{F396F144-44B3-4C7C-8C1B-2FD47C70889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7" creationId="{0BCF629C-22FD-4040-BCAE-A9ABE520B85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8" creationId="{6D1C0040-349F-4081-BAA9-11890A79095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9" creationId="{D06B3633-E3A1-4786-ABB9-6E4E9D18D9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0" creationId="{FBB79FD5-91EB-4803-ABAA-B29672529EE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1" creationId="{F58D0419-9FFC-46B8-9FDE-D30DFC3E18D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2" creationId="{765AE367-CBBA-4851-893B-24BFAD8BFF8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3" creationId="{C0B91661-E441-4D96-B8D6-8C938B8072E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4" creationId="{C39C73F6-CE59-4D52-A0E1-1F4B723F7EA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5" creationId="{89BF468C-27B0-481B-8CAE-23192415BBF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6" creationId="{0C1316BC-B6A7-44A4-B2B5-8D85F6F52F8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7" creationId="{A3342640-E79A-4664-B665-4FE17CD5B6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8" creationId="{B85D5AD6-1CEF-4F0E-806A-B0FC2E3C70B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9" creationId="{3885DDEE-5AF5-4F93-BE45-0AA8EE80851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0" creationId="{083C2F9F-8B71-4B35-9269-123D38DD602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1" creationId="{549568F5-42B7-4821-930B-78F23B9681C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2" creationId="{ACC252DD-7E4D-4F11-AACF-001E369347B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3" creationId="{39DD286D-DC78-407B-91F4-D7FA541975B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4" creationId="{28FD4530-24FD-450B-9354-5B9EFC8ECCE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5" creationId="{0A764819-79BD-4D50-8A10-A8C60B6EC3D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6" creationId="{88181666-6088-4194-9A38-9C2B47D69FE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7" creationId="{5AF1D70C-CCDD-464A-A9BF-7B73327F9C0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8" creationId="{88E8B274-A65C-4F92-A152-216072677F4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9" creationId="{84B67FE0-B347-483E-BF48-78F3835831B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0" creationId="{34516699-23EF-406A-982A-1976BFBED83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1" creationId="{F9E4BCB4-6902-4FFB-B29E-50D87445F54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2" creationId="{55E4C13F-73EE-4AD9-BA16-F0BF92826D7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3" creationId="{FCD4ACE7-46A9-4595-ADB3-9CCF7FB2339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4" creationId="{11D79F12-83AF-49B0-83B7-B072A8176FC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5" creationId="{7F78EE17-C88A-4121-883B-8D46BAF6E1B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6" creationId="{47D29B7F-2020-4BF4-8AD9-A3603D2D19D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7" creationId="{47452981-212B-4A35-88ED-01BDE635186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8" creationId="{82DEA0E6-38FC-4FDC-AC08-A778552DEA4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9" creationId="{58CAB584-4D5F-4406-83F9-3D9BCC70093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0" creationId="{15097079-84EA-4074-81A0-FE60BD38AB4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1" creationId="{CE86AFC2-6A3B-4A8D-8FED-5ED493EB832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2" creationId="{E83C287A-BD3A-472E-B8E3-4B9062934FB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3" creationId="{6199C111-8008-42ED-82DD-AE0B47686F3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4" creationId="{431230A0-C2AE-456B-ABF4-14DB63A1EB9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5" creationId="{C53F1B41-FC16-4E53-8313-73C9FF35717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6" creationId="{DBC32F76-4F58-47EA-912E-B178C7206FD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7" creationId="{3F0E7AE9-F20D-4703-AF96-672F493D133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8" creationId="{52E7B116-6DD4-4CB2-9A90-B6093EB4C84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9" creationId="{09A3147F-616A-4957-B604-A7362A6BC36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0" creationId="{4415010F-57CD-4A0E-A79F-60A641A4AC5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1" creationId="{B058B4F1-8220-4419-B99C-62E65E4AB37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2" creationId="{E8F17D9D-B003-4CF9-81C5-79973BCF37B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3" creationId="{50D1CD60-CFEA-4EA2-86A4-F1E7352A40A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4" creationId="{86D22620-6E0E-47EC-AEE5-73CFBE40C52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5" creationId="{3D4EA2E8-C89C-4C49-A9EA-C6BF2CB6E4D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6" creationId="{02F2C0D4-A75F-44E2-8D64-1B3AF2D30E6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7" creationId="{1534BF5A-F8BC-479D-804F-CF18D96783A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8" creationId="{524DB48C-DFB2-4964-AEBE-2021FD9E98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9" creationId="{8E554BCB-027F-4DF2-A425-941BACE7160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0" creationId="{F7CD3995-3FE2-4C7C-A6C5-F0B156E8856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1" creationId="{9C4DBE69-FB70-4AEC-9796-43A6C369AF2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2" creationId="{1799D5F3-B185-4A34-AD70-5127C35A455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3" creationId="{72F2F567-3CDA-4A45-B03E-E320BCB39A0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4" creationId="{E3C077FE-9F80-43E6-9633-E192A0DBAD4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5" creationId="{6BFA6D79-D3B3-45FD-A7F9-1F265B3B6AB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6" creationId="{3914F937-B648-4189-B3E4-0D1E7BB3271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7" creationId="{0BB3B6F9-2F48-425F-9261-D24A9946D34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8" creationId="{EBF7F789-30A9-40E2-BEF9-F9DC560C4BE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9" creationId="{19E05EC3-3C31-4326-8C39-675C72F8670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0" creationId="{25CB488E-BFCC-4A50-9582-03D23FFE7AB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1" creationId="{31FB9A1F-7D7E-403C-B4E7-FC6D0CBDC9E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2" creationId="{37AE066C-14D4-4978-957C-571818D7854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3" creationId="{4A2BAC86-387C-41D6-9B85-6EE81A3CEE5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4" creationId="{2E0CBB93-EF4F-4901-B6AC-2C08E46514A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5" creationId="{52011C25-1D4A-4016-BF7A-C32045D71A5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6" creationId="{36826CB6-4ECB-47CD-9FAF-253DE868D6D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7" creationId="{63D4156F-54CC-4BAA-86B3-FBFC3C270AE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8" creationId="{72BFD4AD-A0F8-4140-AC62-8FD4D744D49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9" creationId="{57D2E81D-B78A-4C1E-A6E1-B970D770565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0" creationId="{025FF5EC-B979-45AE-A104-FD0B8E1932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1" creationId="{F68B8F40-2717-467E-8A51-6321A028DF1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2" creationId="{653C7B17-ABA2-4183-9CCA-79796935BC7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3" creationId="{0320AF4B-CFF8-4764-B7D2-312F4A83B85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4" creationId="{D87540DA-9A2A-4BA2-A7D8-CA5266C3DBD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5" creationId="{750CAB5B-8951-4A09-A419-E09B7486D0A0}"/>
          </ac:spMkLst>
        </pc:spChg>
      </pc:sldChg>
      <pc:sldChg chg="modSp mod">
        <pc:chgData name="Li Leon" userId="f8fcc1f89827b477" providerId="LiveId" clId="{19434264-9330-45C4-B028-BAC363D2E2CD}" dt="2021-08-18T06:47:48.293" v="615" actId="1076"/>
        <pc:sldMkLst>
          <pc:docMk/>
          <pc:sldMk cId="2946032501" sldId="1327"/>
        </pc:sldMkLst>
        <pc:spChg chg="mod">
          <ac:chgData name="Li Leon" userId="f8fcc1f89827b477" providerId="LiveId" clId="{19434264-9330-45C4-B028-BAC363D2E2CD}" dt="2021-08-18T06:47:48.293" v="615" actId="1076"/>
          <ac:spMkLst>
            <pc:docMk/>
            <pc:sldMk cId="2946032501" sldId="1327"/>
            <ac:spMk id="17411" creationId="{4742E8AA-911E-4860-A2C5-1C29729FDF3D}"/>
          </ac:spMkLst>
        </pc:spChg>
        <pc:spChg chg="mod">
          <ac:chgData name="Li Leon" userId="f8fcc1f89827b477" providerId="LiveId" clId="{19434264-9330-45C4-B028-BAC363D2E2CD}" dt="2021-08-18T00:54:21.930" v="589" actId="20577"/>
          <ac:spMkLst>
            <pc:docMk/>
            <pc:sldMk cId="2946032501" sldId="1327"/>
            <ac:spMk id="17412" creationId="{26A2C769-ADF2-49BB-BA50-E1259BEB4A0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3" creationId="{487ECD64-3149-4FF8-ADBE-6D29CEB5E0F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4" creationId="{4D5A7FBC-4A70-4E72-A249-B7D1254527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5" creationId="{5D12DCEF-B0F5-4C8F-BF55-FBC8FAC5718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6" creationId="{0DC6B6FB-FEC3-4BB1-B5F9-3D7EEFC854D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7" creationId="{6F536C55-639C-496E-AD35-5BD5120A7A2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8" creationId="{F31BC24F-D529-4573-9529-11BEFE4BBF3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9" creationId="{882F80DB-123B-4DFE-8AA0-3BE3E682157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0" creationId="{4D9FE924-F45F-405C-B048-5887722C0D2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1" creationId="{F96FEEDA-BBC7-4233-A65F-DACAC5802D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2" creationId="{9F5E2BC2-96F7-4E3E-8B30-B60F72064E2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3" creationId="{CF2BFA3B-9F51-42C0-B499-EC1D24AEF311}"/>
          </ac:spMkLst>
        </pc:spChg>
        <pc:spChg chg="mod">
          <ac:chgData name="Li Leon" userId="f8fcc1f89827b477" providerId="LiveId" clId="{19434264-9330-45C4-B028-BAC363D2E2CD}" dt="2021-08-18T00:54:26.691" v="591" actId="20577"/>
          <ac:spMkLst>
            <pc:docMk/>
            <pc:sldMk cId="2946032501" sldId="1327"/>
            <ac:spMk id="17424" creationId="{63F9E5B2-7E2D-4B1B-9F69-DA41D17E74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5" creationId="{A02625B4-CA78-45EA-B365-9C10A9E6119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6" creationId="{360F5BBD-38FF-42AE-8896-9C4C1DE49B0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7" creationId="{FB903616-C00A-43AE-BD6A-33D6029192E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8" creationId="{3B60666C-7CDF-40F1-8302-CF1DC9D7DC4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9" creationId="{77ACB624-54E7-474F-A68B-D34526D691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0" creationId="{7CAAE0E2-8CDF-4AC3-832D-D66098877D7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1" creationId="{5430932D-FF52-4153-A566-40B05F79C52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2" creationId="{453EB8C4-A823-447F-A68F-3AFDE9A9E3B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3" creationId="{E795F0E4-439F-4C61-95A1-36D6E6C9E2C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4" creationId="{D36EEBCD-A135-4CAE-9DAC-B8D0AE8D884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5" creationId="{2861ADE5-2512-4239-B631-55380BCF478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6" creationId="{E15E2BF1-50B5-4E03-AF82-E6E803040F4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7" creationId="{E88D8A58-A7B6-4767-B97C-77F710E15EC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8" creationId="{7E5EA80D-BBDB-4FFC-B700-775CA80412F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9" creationId="{2BBB470C-3495-47C5-AD4A-77AB6D27E65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0" creationId="{AE4C26CC-CE4A-4E3B-9D93-66BD55A13C7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1" creationId="{5867CD7A-24F4-4A9E-B5DA-29DB9D17B17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2" creationId="{A3C44D35-87B8-45AD-AC7B-49166919E46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3" creationId="{62A8EF3B-ADB2-4913-97FB-3185D8DD4EE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4" creationId="{4D76ADF7-F008-4BB6-B2FB-9FDC349F16E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5" creationId="{4409D83E-FD12-4FF9-A5E1-0CCC1B9176D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6" creationId="{8B2DC93F-F1DE-4F4E-B4B1-306D0B35B5B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7" creationId="{A2FC2B8C-BFCC-4A7E-B56B-D15E6792ADB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8" creationId="{8C89C675-DC71-4451-8D80-D67B81350D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9" creationId="{B1C83999-BBA5-4018-8EFF-AAE364C95C0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0" creationId="{4FA87C1A-C1CE-4E69-85CE-BD1381D14FB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1" creationId="{A4329400-FEDF-438B-82C8-F4C7A51C80C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2" creationId="{D33B9CE0-7A04-4E01-879D-E9AC43928EF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3" creationId="{E511A319-24C5-4CB8-93E7-2512365370F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4" creationId="{8E8540E8-4A16-409A-8817-AA3BC07F51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5" creationId="{9550DDD5-E7AF-4928-86D0-EEABBC76007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6" creationId="{04B46187-99FD-4C6C-ABE1-DAF738E8ADB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7" creationId="{BD8776F7-1271-48B5-B541-46ACD9EB458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8" creationId="{E5678154-71FD-41F9-A4F2-2B312BF439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9" creationId="{F05481B4-FD5B-4514-8D37-C6CAA65EC7E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0" creationId="{500B296B-6599-4709-9D41-6F032A1B5F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1" creationId="{66EC7C91-67F3-4E9C-A579-E125095B19F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2" creationId="{DD87D966-7EAC-444A-9000-59C6F698D7E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3" creationId="{1644B672-6F77-4606-9C6D-43B6F5BAA38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4" creationId="{4BC57CDC-0E48-4086-9A96-9C9982BC268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5" creationId="{1D402398-927B-4729-8D03-484FE2F19D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6" creationId="{FBC473B5-C325-4872-94DA-CDF750ED416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7" creationId="{90B437FC-554B-425E-A06F-A2951C033F5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8" creationId="{87180672-571F-437B-A484-4F911A1F3EC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9" creationId="{BF88FDC8-9A14-41A6-8DB2-6202D18EC2A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0" creationId="{B6F0A609-82E9-44E0-BA0D-42C2F9E7AA1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1" creationId="{74860128-F20B-4974-8968-EE44224C81F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2" creationId="{C191A6E9-42BF-4422-898F-B16A121983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3" creationId="{62C9CB3D-E250-43E9-9624-1B89D1A7CE8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4" creationId="{3A5C2AE5-5B54-4D90-BF03-75E2340F6A6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5" creationId="{5AB7BD02-663B-484C-ADC0-F481B9730CF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6" creationId="{2E773BB1-2659-4AC5-AC9B-24D50426C45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7" creationId="{A5AAC89F-DE05-4CCE-BE87-567A2B04773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8" creationId="{427E9CD4-E6EF-49C1-8FF0-7F5359E817C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9" creationId="{BEB0A891-8818-4B4D-8EB0-A39B601FA77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0" creationId="{E66ECCA6-7187-4CCC-8F40-DA886835FB3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1" creationId="{F1504F6F-2792-4F95-BF53-11B1799D6D0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2" creationId="{49C6D619-AA20-47D1-8BF3-1EA2DB55008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3" creationId="{E2E5A77F-A1DE-4AEB-B0EB-FC4CBEB7D34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4" creationId="{278AE167-BC88-409E-A221-41F8917585A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5" creationId="{A23336AB-56CF-4C35-8170-B3C9BAE3191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6" creationId="{6E86B038-3DE6-426A-BBC0-7B8F8854BF1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7" creationId="{262F4D4C-88D9-40B9-84A3-1A3E7309BEF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8" creationId="{7873605E-805A-48A5-A868-6FABA422A99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9" creationId="{3AD5FBC5-196B-4DB7-B43C-99B08F67B9F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0" creationId="{5F7543FB-AA90-4B0D-A3F9-8C7B6C41024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1" creationId="{167A1F25-3BA8-4AFC-97B9-B8A14341880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2" creationId="{A1CDFA62-7C5C-45F8-A73D-30F272C311E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3" creationId="{748C9FAA-B693-4D24-865F-2D3B0E53E90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4" creationId="{808BF889-F285-4118-926D-705EFB66784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5" creationId="{8F053C0D-DDC4-499C-88CC-AC17FD29E46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6" creationId="{9FEFF973-8FA6-483D-865D-17CF339640E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7" creationId="{ACDE5A1A-F262-4881-92F4-3ED2AAA4AAF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8" creationId="{12129A22-F625-4E34-84AD-BA59F1DA69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9" creationId="{A07F5B7F-FFB7-4A04-8185-D30062C6963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0" creationId="{B5ECFDBF-5667-4A45-94B1-D783B15B968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1" creationId="{4874A852-29D5-4ED1-AB3B-422DBE66A8F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2" creationId="{5F502DAD-D7EE-4F04-96F9-A9FB4D8DA88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3" creationId="{1F061400-5427-4A76-ADD3-7AFD731714B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4" creationId="{24C340A4-1027-4888-84F9-A9452264F6D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5" creationId="{22B91ECF-3E2A-41EB-AF25-F5CB208F93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6" creationId="{8DCB01C3-F7A4-4FA1-A2E1-E992F052B03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7" creationId="{97B2100A-85BE-4462-8BF5-3918F8C7F95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8" creationId="{CEB8008B-57BF-4549-829C-B2BF50EF381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9" creationId="{DC5A721B-06E0-49E5-B432-0D3881D17FF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0" creationId="{E578F785-AE94-4755-AB0F-947370CE0B7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1" creationId="{055F9E6A-C535-4333-90B1-B6774B9A6E5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2" creationId="{AF88B6EF-A20A-4333-82F4-777F9A6CD54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3" creationId="{D1C2B8CC-6B8D-4D5D-88A1-385741EBAE2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4" creationId="{12EB8594-3B42-440A-B505-D3636D81BFC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5" creationId="{0E73593A-3421-4CE9-8ADE-BEC260E58D0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6" creationId="{BDFC652F-A585-4A10-9F3F-13842C105E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7" creationId="{A42B95B4-3C20-4F5E-8747-45F715198D6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8" creationId="{0358DE12-50E6-4FDD-9DEC-6F5FC1E7D2F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9" creationId="{C9AEF77C-7A43-44CF-BED8-DF9964151B1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0" creationId="{48EDA6AB-968C-47D9-AE1E-DBA271115DF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1" creationId="{DAF3FF03-7468-40AA-99F6-477B8493C7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2" creationId="{76839B82-CE98-4660-B1C1-118EF6C48DB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3" creationId="{060FD213-5FE3-4B75-928E-0A23531F103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4" creationId="{E2FEAE35-9E27-4538-B4E1-C9C237D9441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5" creationId="{D1B8B831-FE66-4F56-A53F-055C93BBA7A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6" creationId="{CEA61510-9E9A-4F78-8420-82C6735E7D4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7" creationId="{257EF318-DFEA-4E79-B077-B3CCB5C53CD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8" creationId="{1217589F-91CD-42B1-B324-DBD2807A77D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9" creationId="{99FD50DE-088A-4BFE-BC9C-235B9185B3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0" creationId="{2F516B08-DE10-4881-A0EC-A9B8047E49B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1" creationId="{A839E9C8-310F-4163-A309-F980AC2DA9E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2" creationId="{285D01ED-64A1-440C-BA94-348EC353C7A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3" creationId="{B179F223-EF4C-4986-915A-7889F5617B6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4" creationId="{6B4658B1-8C9B-44C6-B510-D0858BB0941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5" creationId="{9138BCE0-1548-4507-A029-F3B97F401B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6" creationId="{755E78C6-FF27-4C56-855A-AEDB9A06A2E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7" creationId="{6E8704E4-A750-4048-9465-7FCF8174F7B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8" creationId="{E079872B-B87F-4BE4-9116-BFDDF058FC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9" creationId="{B82BE91B-5A11-48F9-B09E-88E0907D18A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0" creationId="{738ED0C2-2331-4678-B616-A486712F749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1" creationId="{7FCDCA4D-B3B7-49A8-950B-D0DB40AE543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2" creationId="{0E966C48-FC29-4278-AD7D-FE504820FB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3" creationId="{BC3A9075-4FCB-445F-A18E-334B9901A28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4" creationId="{6AE217A6-5B04-4BB7-9DBF-588C64B2B5C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5" creationId="{7CC6656A-1782-49D4-BB70-14402BA4842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6" creationId="{E903A3CC-266A-453C-BF41-8C46BC0A873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7" creationId="{89743FAB-2F83-4EE1-A1DE-AEF83295F0E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8" creationId="{E94CDDAF-874A-4E97-85E5-E12C5C5E8ED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9" creationId="{6049E4F3-8197-4C8A-B137-7B8D067FB6D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0" creationId="{EFB1FC5A-327C-40F8-B2C4-6F8670FCD24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1" creationId="{979DF785-D291-4A87-B186-D98674C8D09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2" creationId="{A7AD6B9D-574C-452A-A341-011E8A8191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3" creationId="{121EB6EC-3385-4CB6-94F5-F69298876E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4" creationId="{CF0EBC56-83CA-469C-A443-DD0B0FB584E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5" creationId="{34C9A4D1-C302-4CC9-B44C-6F270338CE2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6" creationId="{84BA5AAA-E1F7-4483-B6CD-9B748B5BC0E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7" creationId="{F01DA45A-24CA-43DF-94A6-8682B1838B6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8" creationId="{AEF306CB-D76B-4EC1-8D38-98CDF4872B4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9" creationId="{D7D6115B-744B-4004-8FEC-3B5F1AD33B3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0" creationId="{14E52557-AA8A-4DEF-A4AA-D4BCC415EE5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1" creationId="{76B4292A-7E91-4328-B023-1F02E2C8BA0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2" creationId="{3B2AF8D3-7AB5-4AB0-8A49-83E42B78FE7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3" creationId="{3FC3DF93-BCC5-4376-9477-20F049616B3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4" creationId="{E585ACA8-43A2-4385-8F79-CB6C4676289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5" creationId="{135D0D9D-62AF-428B-AA62-7AAB529CCAD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6" creationId="{52289D66-B400-4F83-AB94-B4AA796E752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7" creationId="{F08115B2-55E1-48B6-9097-800F3C3B7F3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8" creationId="{D7CA33F9-D717-4E21-BD31-8A9122B1DF7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9" creationId="{30837D91-871C-4AF6-891E-DAA09CBC44C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0" creationId="{436029F3-2EF8-4AD8-8DCC-EFFBE443C65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1" creationId="{962D8415-B2FC-46E8-A574-3E224093FC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2" creationId="{881DB249-8F31-485F-94C4-9E22519EE68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3" creationId="{CE2A8DD2-B295-4BA0-9811-A3F2706277C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4" creationId="{B996DF86-C6E3-4F57-979A-C98833CAD84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5" creationId="{2B38BBF8-79CC-4408-984B-350B053C2AA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6" creationId="{8A62B874-BC48-4AA0-9C0A-1EFB8A26135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7" creationId="{823C706C-5A6A-4FB8-9411-5C57F1C9B53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8" creationId="{DC7C5E0E-40FB-4D3F-8F2C-9B9BC725557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9" creationId="{BB36570B-8C70-4EEB-AF56-62C597C5D0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0" creationId="{1B5E5710-97BB-4F12-B18F-BCA42F0FEB6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1" creationId="{C20FFA69-2A03-4F8E-B8D7-8A00142423E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2" creationId="{F8603CA6-2FAB-4E32-9727-03A67A267A3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3" creationId="{5079169E-C9E2-420B-A38D-DDB6DCF475E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4" creationId="{C718B45A-2451-4CAA-9DA1-4DE8100AF11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5" creationId="{C969B7BC-3293-47EE-A9F1-CDA38E488E1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6" creationId="{1C9562E7-ED4E-4526-8E36-ED411720A0F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7" creationId="{D68E9EB4-6776-45C2-9FF7-7A3370B2DE5D}"/>
          </ac:spMkLst>
        </pc:spChg>
      </pc:sldChg>
      <pc:sldChg chg="modSp">
        <pc:chgData name="Li Leon" userId="f8fcc1f89827b477" providerId="LiveId" clId="{19434264-9330-45C4-B028-BAC363D2E2CD}" dt="2021-08-18T06:48:23.083" v="648" actId="108"/>
        <pc:sldMkLst>
          <pc:docMk/>
          <pc:sldMk cId="0" sldId="1328"/>
        </pc:sldMkLst>
        <pc:spChg chg="mod">
          <ac:chgData name="Li Leon" userId="f8fcc1f89827b477" providerId="LiveId" clId="{19434264-9330-45C4-B028-BAC363D2E2CD}" dt="2021-08-18T06:48:23.083" v="648" actId="108"/>
          <ac:spMkLst>
            <pc:docMk/>
            <pc:sldMk cId="0" sldId="1328"/>
            <ac:spMk id="18435" creationId="{9C715ABB-6D77-43A4-ADA7-D3BAC06BE521}"/>
          </ac:spMkLst>
        </pc:spChg>
      </pc:sldChg>
      <pc:sldChg chg="addSp modSp mod ord">
        <pc:chgData name="Li Leon" userId="f8fcc1f89827b477" providerId="LiveId" clId="{19434264-9330-45C4-B028-BAC363D2E2CD}" dt="2021-08-18T06:48:02.554" v="626" actId="1035"/>
        <pc:sldMkLst>
          <pc:docMk/>
          <pc:sldMk cId="0" sldId="1329"/>
        </pc:sldMkLst>
        <pc:spChg chg="add mod">
          <ac:chgData name="Li Leon" userId="f8fcc1f89827b477" providerId="LiveId" clId="{19434264-9330-45C4-B028-BAC363D2E2CD}" dt="2021-08-18T06:48:02.554" v="626" actId="1035"/>
          <ac:spMkLst>
            <pc:docMk/>
            <pc:sldMk cId="0" sldId="1329"/>
            <ac:spMk id="4" creationId="{566BF7C1-31BA-4AA7-B32B-458775B30397}"/>
          </ac:spMkLst>
        </pc:spChg>
      </pc:sldChg>
      <pc:sldChg chg="delSp modSp mod">
        <pc:chgData name="Li Leon" userId="f8fcc1f89827b477" providerId="LiveId" clId="{19434264-9330-45C4-B028-BAC363D2E2CD}" dt="2021-08-17T01:24:36.271" v="125" actId="20577"/>
        <pc:sldMkLst>
          <pc:docMk/>
          <pc:sldMk cId="1169311983" sldId="1330"/>
        </pc:sldMkLst>
        <pc:spChg chg="mod">
          <ac:chgData name="Li Leon" userId="f8fcc1f89827b477" providerId="LiveId" clId="{19434264-9330-45C4-B028-BAC363D2E2CD}" dt="2021-08-17T01:19:51.515" v="2" actId="6549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7T01:24:36.271" v="125" actId="20577"/>
          <ac:spMkLst>
            <pc:docMk/>
            <pc:sldMk cId="1169311983" sldId="1330"/>
            <ac:spMk id="3" creationId="{18A42AF7-7730-44CE-B464-1F6AEEDADAA2}"/>
          </ac:spMkLst>
        </pc:spChg>
        <pc:graphicFrameChg chg="del">
          <ac:chgData name="Li Leon" userId="f8fcc1f89827b477" providerId="LiveId" clId="{19434264-9330-45C4-B028-BAC363D2E2CD}" dt="2021-08-17T01:22:20.307" v="3" actId="478"/>
          <ac:graphicFrameMkLst>
            <pc:docMk/>
            <pc:sldMk cId="1169311983" sldId="1330"/>
            <ac:graphicFrameMk id="4" creationId="{A05059A9-4270-4A1D-ACCB-827D3A50F28B}"/>
          </ac:graphicFrameMkLst>
        </pc:graphicFrameChg>
      </pc:sldChg>
      <pc:sldChg chg="modSp mod">
        <pc:chgData name="Li Leon" userId="f8fcc1f89827b477" providerId="LiveId" clId="{19434264-9330-45C4-B028-BAC363D2E2CD}" dt="2021-08-18T06:47:56.018" v="620" actId="1035"/>
        <pc:sldMkLst>
          <pc:docMk/>
          <pc:sldMk cId="1540669673" sldId="1331"/>
        </pc:sldMkLst>
        <pc:spChg chg="mod">
          <ac:chgData name="Li Leon" userId="f8fcc1f89827b477" providerId="LiveId" clId="{19434264-9330-45C4-B028-BAC363D2E2CD}" dt="2021-08-18T06:47:56.018" v="620" actId="1035"/>
          <ac:spMkLst>
            <pc:docMk/>
            <pc:sldMk cId="1540669673" sldId="1331"/>
            <ac:spMk id="2" creationId="{C7AB8941-09C4-4742-8A48-98BAB18C3E35}"/>
          </ac:spMkLst>
        </pc:spChg>
      </pc:sldChg>
      <pc:sldChg chg="del">
        <pc:chgData name="Li Leon" userId="f8fcc1f89827b477" providerId="LiveId" clId="{19434264-9330-45C4-B028-BAC363D2E2CD}" dt="2021-08-18T00:43:07.914" v="539" actId="47"/>
        <pc:sldMkLst>
          <pc:docMk/>
          <pc:sldMk cId="278255480" sldId="1332"/>
        </pc:sldMkLst>
      </pc:sldChg>
      <pc:sldChg chg="delSp modSp add mod">
        <pc:chgData name="Li Leon" userId="f8fcc1f89827b477" providerId="LiveId" clId="{19434264-9330-45C4-B028-BAC363D2E2CD}" dt="2021-08-19T00:24:56.678" v="673" actId="20577"/>
        <pc:sldMkLst>
          <pc:docMk/>
          <pc:sldMk cId="310365879" sldId="1333"/>
        </pc:sldMkLst>
        <pc:spChg chg="mod">
          <ac:chgData name="Li Leon" userId="f8fcc1f89827b477" providerId="LiveId" clId="{19434264-9330-45C4-B028-BAC363D2E2CD}" dt="2021-08-18T00:31:37.465" v="139" actId="6549"/>
          <ac:spMkLst>
            <pc:docMk/>
            <pc:sldMk cId="310365879" sldId="1333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9T00:24:56.678" v="673" actId="20577"/>
          <ac:spMkLst>
            <pc:docMk/>
            <pc:sldMk cId="310365879" sldId="1333"/>
            <ac:spMk id="3" creationId="{18A42AF7-7730-44CE-B464-1F6AEEDADAA2}"/>
          </ac:spMkLst>
        </pc:spChg>
        <pc:graphicFrameChg chg="del">
          <ac:chgData name="Li Leon" userId="f8fcc1f89827b477" providerId="LiveId" clId="{19434264-9330-45C4-B028-BAC363D2E2CD}" dt="2021-08-18T00:32:19.671" v="179" actId="478"/>
          <ac:graphicFrameMkLst>
            <pc:docMk/>
            <pc:sldMk cId="310365879" sldId="1333"/>
            <ac:graphicFrameMk id="4" creationId="{A05059A9-4270-4A1D-ACCB-827D3A50F28B}"/>
          </ac:graphicFrameMkLst>
        </pc:graphicFrameChg>
      </pc:sldChg>
      <pc:sldChg chg="modSp add mod">
        <pc:chgData name="Li Leon" userId="f8fcc1f89827b477" providerId="LiveId" clId="{19434264-9330-45C4-B028-BAC363D2E2CD}" dt="2021-08-19T00:25:28.382" v="721" actId="20577"/>
        <pc:sldMkLst>
          <pc:docMk/>
          <pc:sldMk cId="3558366074" sldId="1334"/>
        </pc:sldMkLst>
        <pc:spChg chg="mod">
          <ac:chgData name="Li Leon" userId="f8fcc1f89827b477" providerId="LiveId" clId="{19434264-9330-45C4-B028-BAC363D2E2CD}" dt="2021-08-18T00:34:08.836" v="366" actId="20577"/>
          <ac:spMkLst>
            <pc:docMk/>
            <pc:sldMk cId="3558366074" sldId="1334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9T00:25:28.382" v="721" actId="20577"/>
          <ac:spMkLst>
            <pc:docMk/>
            <pc:sldMk cId="3558366074" sldId="1334"/>
            <ac:spMk id="3" creationId="{18A42AF7-7730-44CE-B464-1F6AEEDADAA2}"/>
          </ac:spMkLst>
        </pc:spChg>
        <pc:graphicFrameChg chg="mod">
          <ac:chgData name="Li Leon" userId="f8fcc1f89827b477" providerId="LiveId" clId="{19434264-9330-45C4-B028-BAC363D2E2CD}" dt="2021-08-18T00:33:11.524" v="239" actId="1076"/>
          <ac:graphicFrameMkLst>
            <pc:docMk/>
            <pc:sldMk cId="3558366074" sldId="1334"/>
            <ac:graphicFrameMk id="4" creationId="{A05059A9-4270-4A1D-ACCB-827D3A50F28B}"/>
          </ac:graphicFrameMkLst>
        </pc:graphicFrameChg>
      </pc:sldChg>
      <pc:sldChg chg="addSp delSp modSp add del mod">
        <pc:chgData name="Li Leon" userId="f8fcc1f89827b477" providerId="LiveId" clId="{19434264-9330-45C4-B028-BAC363D2E2CD}" dt="2021-08-18T00:45:45.079" v="587" actId="47"/>
        <pc:sldMkLst>
          <pc:docMk/>
          <pc:sldMk cId="2130650127" sldId="1335"/>
        </pc:sldMkLst>
        <pc:spChg chg="del mod">
          <ac:chgData name="Li Leon" userId="f8fcc1f89827b477" providerId="LiveId" clId="{19434264-9330-45C4-B028-BAC363D2E2CD}" dt="2021-08-18T00:45:01.377" v="581" actId="478"/>
          <ac:spMkLst>
            <pc:docMk/>
            <pc:sldMk cId="2130650127" sldId="1335"/>
            <ac:spMk id="3" creationId="{18A42AF7-7730-44CE-B464-1F6AEEDADAA2}"/>
          </ac:spMkLst>
        </pc:spChg>
        <pc:picChg chg="add mod">
          <ac:chgData name="Li Leon" userId="f8fcc1f89827b477" providerId="LiveId" clId="{19434264-9330-45C4-B028-BAC363D2E2CD}" dt="2021-08-18T00:45:28.559" v="584" actId="14100"/>
          <ac:picMkLst>
            <pc:docMk/>
            <pc:sldMk cId="2130650127" sldId="1335"/>
            <ac:picMk id="1026" creationId="{98E7352D-1C54-4D2D-997D-49065135C4AD}"/>
          </ac:picMkLst>
        </pc:picChg>
      </pc:sldChg>
      <pc:sldChg chg="addSp new">
        <pc:chgData name="Li Leon" userId="f8fcc1f89827b477" providerId="LiveId" clId="{19434264-9330-45C4-B028-BAC363D2E2CD}" dt="2021-08-18T00:45:39.548" v="586"/>
        <pc:sldMkLst>
          <pc:docMk/>
          <pc:sldMk cId="950279601" sldId="1336"/>
        </pc:sldMkLst>
        <pc:picChg chg="add">
          <ac:chgData name="Li Leon" userId="f8fcc1f89827b477" providerId="LiveId" clId="{19434264-9330-45C4-B028-BAC363D2E2CD}" dt="2021-08-18T00:45:39.548" v="586"/>
          <ac:picMkLst>
            <pc:docMk/>
            <pc:sldMk cId="950279601" sldId="1336"/>
            <ac:picMk id="2050" creationId="{CF27105A-C6A7-4871-9960-C953DB5FB682}"/>
          </ac:picMkLst>
        </pc:picChg>
      </pc:sldChg>
    </pc:docChg>
  </pc:docChgLst>
  <pc:docChgLst>
    <pc:chgData name="Li Leon" userId="f8fcc1f89827b477" providerId="LiveId" clId="{C38A9BFB-2E69-4C16-AFC4-821EFCE3FE94}"/>
    <pc:docChg chg="modSld">
      <pc:chgData name="Li Leon" userId="f8fcc1f89827b477" providerId="LiveId" clId="{C38A9BFB-2E69-4C16-AFC4-821EFCE3FE94}" dt="2021-07-29T06:14:34.738" v="1" actId="2711"/>
      <pc:docMkLst>
        <pc:docMk/>
      </pc:docMkLst>
      <pc:sldChg chg="modSp mod">
        <pc:chgData name="Li Leon" userId="f8fcc1f89827b477" providerId="LiveId" clId="{C38A9BFB-2E69-4C16-AFC4-821EFCE3FE94}" dt="2021-07-29T06:14:34.738" v="1" actId="2711"/>
        <pc:sldMkLst>
          <pc:docMk/>
          <pc:sldMk cId="0" sldId="1328"/>
        </pc:sldMkLst>
        <pc:spChg chg="mod">
          <ac:chgData name="Li Leon" userId="f8fcc1f89827b477" providerId="LiveId" clId="{C38A9BFB-2E69-4C16-AFC4-821EFCE3FE94}" dt="2021-07-29T06:14:34.738" v="1" actId="2711"/>
          <ac:spMkLst>
            <pc:docMk/>
            <pc:sldMk cId="0" sldId="1328"/>
            <ac:spMk id="18436" creationId="{3EC91639-29BB-4FB0-8E51-EF7BDBD86003}"/>
          </ac:spMkLst>
        </pc:spChg>
      </pc:sldChg>
      <pc:sldChg chg="modSp mod">
        <pc:chgData name="Li Leon" userId="f8fcc1f89827b477" providerId="LiveId" clId="{C38A9BFB-2E69-4C16-AFC4-821EFCE3FE94}" dt="2021-07-29T06:14:22.166" v="0" actId="2711"/>
        <pc:sldMkLst>
          <pc:docMk/>
          <pc:sldMk cId="1169311983" sldId="1330"/>
        </pc:sldMkLst>
        <pc:spChg chg="mod">
          <ac:chgData name="Li Leon" userId="f8fcc1f89827b477" providerId="LiveId" clId="{C38A9BFB-2E69-4C16-AFC4-821EFCE3FE94}" dt="2021-07-29T06:14:22.166" v="0" actId="2711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2606253108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597998168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76803849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18492701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345056751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279019757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63725881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1083656615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1083656615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2079990971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2079990971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207416398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207416398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2946032501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2946032501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</a:t>
            </a:r>
            <a:r>
              <a:rPr lang="en-US" altLang="zh-CN" dirty="0"/>
              <a:t>PPT</a:t>
            </a:r>
            <a:r>
              <a:rPr lang="zh-CN" altLang="en-US" dirty="0"/>
              <a:t>的详解，初始可以随便选，但初值会对结果有影响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是“超参数”，需要灵感而不是计算，即感性而不是理性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0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迭代的过程，收敛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9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 err="1"/>
              <a:t>kmeans</a:t>
            </a:r>
            <a:r>
              <a:rPr lang="zh-CN" altLang="en-US"/>
              <a:t>并展示结果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6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基本概念与模式的理解（</a:t>
            </a:r>
            <a:r>
              <a:rPr lang="en-US" altLang="zh-CN" dirty="0" err="1"/>
              <a:t>Kmeans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D3CDAD8-318A-41A2-BF78-05134A10C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F693A-55C0-4BB7-95C0-C3CE5223A330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8879B7-DCFA-403F-BE08-26304CCF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(III)</a:t>
            </a:r>
          </a:p>
        </p:txBody>
      </p:sp>
      <p:sp>
        <p:nvSpPr>
          <p:cNvPr id="9220" name="AutoShape 3">
            <a:extLst>
              <a:ext uri="{FF2B5EF4-FFF2-40B4-BE49-F238E27FC236}">
                <a16:creationId xmlns:a16="http://schemas.microsoft.com/office/drawing/2014/main" id="{465E6C84-81A8-4999-9B6F-2BAF9CAB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05234044-3E1F-4D9F-935A-F5416B68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2" name="AutoShape 5">
            <a:extLst>
              <a:ext uri="{FF2B5EF4-FFF2-40B4-BE49-F238E27FC236}">
                <a16:creationId xmlns:a16="http://schemas.microsoft.com/office/drawing/2014/main" id="{E46EECA6-58F9-4EE1-ADEF-492ED02E4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3" name="AutoShape 6">
            <a:extLst>
              <a:ext uri="{FF2B5EF4-FFF2-40B4-BE49-F238E27FC236}">
                <a16:creationId xmlns:a16="http://schemas.microsoft.com/office/drawing/2014/main" id="{AAC1E079-D00F-42C4-B292-5E376F2C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4" name="AutoShape 7">
            <a:extLst>
              <a:ext uri="{FF2B5EF4-FFF2-40B4-BE49-F238E27FC236}">
                <a16:creationId xmlns:a16="http://schemas.microsoft.com/office/drawing/2014/main" id="{38AFB0AD-A045-4C0A-A151-5E5A36E6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5" name="AutoShape 8">
            <a:extLst>
              <a:ext uri="{FF2B5EF4-FFF2-40B4-BE49-F238E27FC236}">
                <a16:creationId xmlns:a16="http://schemas.microsoft.com/office/drawing/2014/main" id="{61ACBB44-6400-4829-8049-15DC377E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6" name="AutoShape 9">
            <a:extLst>
              <a:ext uri="{FF2B5EF4-FFF2-40B4-BE49-F238E27FC236}">
                <a16:creationId xmlns:a16="http://schemas.microsoft.com/office/drawing/2014/main" id="{BC15B620-B7AC-4998-9278-2CB4E7F5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7" name="AutoShape 10">
            <a:extLst>
              <a:ext uri="{FF2B5EF4-FFF2-40B4-BE49-F238E27FC236}">
                <a16:creationId xmlns:a16="http://schemas.microsoft.com/office/drawing/2014/main" id="{BF7FDB30-461B-4BFF-AAC8-6FB169DF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8" name="AutoShape 11">
            <a:extLst>
              <a:ext uri="{FF2B5EF4-FFF2-40B4-BE49-F238E27FC236}">
                <a16:creationId xmlns:a16="http://schemas.microsoft.com/office/drawing/2014/main" id="{DC88F1E8-EBC8-4483-8D0F-8E5AD04D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9" name="AutoShape 12">
            <a:extLst>
              <a:ext uri="{FF2B5EF4-FFF2-40B4-BE49-F238E27FC236}">
                <a16:creationId xmlns:a16="http://schemas.microsoft.com/office/drawing/2014/main" id="{FC874120-8E08-4A40-9FFA-48F7C704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0" name="AutoShape 13">
            <a:extLst>
              <a:ext uri="{FF2B5EF4-FFF2-40B4-BE49-F238E27FC236}">
                <a16:creationId xmlns:a16="http://schemas.microsoft.com/office/drawing/2014/main" id="{CF5FEDC4-8D2E-4A75-9AF7-CC32E2FE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1" name="AutoShape 14">
            <a:extLst>
              <a:ext uri="{FF2B5EF4-FFF2-40B4-BE49-F238E27FC236}">
                <a16:creationId xmlns:a16="http://schemas.microsoft.com/office/drawing/2014/main" id="{A2DFB836-4CB9-4408-B380-72895D12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2" name="AutoShape 15">
            <a:extLst>
              <a:ext uri="{FF2B5EF4-FFF2-40B4-BE49-F238E27FC236}">
                <a16:creationId xmlns:a16="http://schemas.microsoft.com/office/drawing/2014/main" id="{8D2FD923-9E6B-4452-AC4A-75BF2AA9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3" name="AutoShape 16">
            <a:extLst>
              <a:ext uri="{FF2B5EF4-FFF2-40B4-BE49-F238E27FC236}">
                <a16:creationId xmlns:a16="http://schemas.microsoft.com/office/drawing/2014/main" id="{3E5E8A81-68E9-4B6A-BC10-4026ACD2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4" name="AutoShape 17">
            <a:extLst>
              <a:ext uri="{FF2B5EF4-FFF2-40B4-BE49-F238E27FC236}">
                <a16:creationId xmlns:a16="http://schemas.microsoft.com/office/drawing/2014/main" id="{CB685368-A52C-4881-A058-21E3E8F9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5" name="AutoShape 18">
            <a:extLst>
              <a:ext uri="{FF2B5EF4-FFF2-40B4-BE49-F238E27FC236}">
                <a16:creationId xmlns:a16="http://schemas.microsoft.com/office/drawing/2014/main" id="{608DE455-B239-466C-B6DB-22FD3503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6" name="AutoShape 19">
            <a:extLst>
              <a:ext uri="{FF2B5EF4-FFF2-40B4-BE49-F238E27FC236}">
                <a16:creationId xmlns:a16="http://schemas.microsoft.com/office/drawing/2014/main" id="{8C9EA0B1-BBC9-419E-AFE9-692C95D0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7" name="AutoShape 20">
            <a:extLst>
              <a:ext uri="{FF2B5EF4-FFF2-40B4-BE49-F238E27FC236}">
                <a16:creationId xmlns:a16="http://schemas.microsoft.com/office/drawing/2014/main" id="{1A235871-1DC2-4831-9CE3-9EF65631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8" name="AutoShape 21">
            <a:extLst>
              <a:ext uri="{FF2B5EF4-FFF2-40B4-BE49-F238E27FC236}">
                <a16:creationId xmlns:a16="http://schemas.microsoft.com/office/drawing/2014/main" id="{780554D7-5A3F-484D-B598-35D73E39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9" name="AutoShape 22">
            <a:extLst>
              <a:ext uri="{FF2B5EF4-FFF2-40B4-BE49-F238E27FC236}">
                <a16:creationId xmlns:a16="http://schemas.microsoft.com/office/drawing/2014/main" id="{8D12F0E0-D9E8-4541-B51E-159EDED0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0" name="AutoShape 23">
            <a:extLst>
              <a:ext uri="{FF2B5EF4-FFF2-40B4-BE49-F238E27FC236}">
                <a16:creationId xmlns:a16="http://schemas.microsoft.com/office/drawing/2014/main" id="{15484629-9F1C-4F32-B218-3E496E52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1" name="AutoShape 24">
            <a:extLst>
              <a:ext uri="{FF2B5EF4-FFF2-40B4-BE49-F238E27FC236}">
                <a16:creationId xmlns:a16="http://schemas.microsoft.com/office/drawing/2014/main" id="{3D6494E9-2CE4-494D-AAC6-0C9B30E0D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2" name="AutoShape 25">
            <a:extLst>
              <a:ext uri="{FF2B5EF4-FFF2-40B4-BE49-F238E27FC236}">
                <a16:creationId xmlns:a16="http://schemas.microsoft.com/office/drawing/2014/main" id="{4359CF3D-BCD6-415E-BA52-9147FF0A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3" name="AutoShape 26">
            <a:extLst>
              <a:ext uri="{FF2B5EF4-FFF2-40B4-BE49-F238E27FC236}">
                <a16:creationId xmlns:a16="http://schemas.microsoft.com/office/drawing/2014/main" id="{96DF6939-BB79-469A-9F07-AF56E543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4" name="AutoShape 27">
            <a:extLst>
              <a:ext uri="{FF2B5EF4-FFF2-40B4-BE49-F238E27FC236}">
                <a16:creationId xmlns:a16="http://schemas.microsoft.com/office/drawing/2014/main" id="{685322C9-5641-452D-887E-710B1755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5" name="AutoShape 28">
            <a:extLst>
              <a:ext uri="{FF2B5EF4-FFF2-40B4-BE49-F238E27FC236}">
                <a16:creationId xmlns:a16="http://schemas.microsoft.com/office/drawing/2014/main" id="{403571B1-6F1C-4836-9039-709EFC20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6" name="AutoShape 29">
            <a:extLst>
              <a:ext uri="{FF2B5EF4-FFF2-40B4-BE49-F238E27FC236}">
                <a16:creationId xmlns:a16="http://schemas.microsoft.com/office/drawing/2014/main" id="{DE3D917E-8F18-4DE1-9C1C-B6EFA4FA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838110" name="Group 30">
            <a:extLst>
              <a:ext uri="{FF2B5EF4-FFF2-40B4-BE49-F238E27FC236}">
                <a16:creationId xmlns:a16="http://schemas.microsoft.com/office/drawing/2014/main" id="{6DDA1382-1CE2-4F4D-AD8D-3EBA1096049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9273" name="Line 31">
              <a:extLst>
                <a:ext uri="{FF2B5EF4-FFF2-40B4-BE49-F238E27FC236}">
                  <a16:creationId xmlns:a16="http://schemas.microsoft.com/office/drawing/2014/main" id="{0B084BD1-C808-41D3-B3E6-880E2406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32">
              <a:extLst>
                <a:ext uri="{FF2B5EF4-FFF2-40B4-BE49-F238E27FC236}">
                  <a16:creationId xmlns:a16="http://schemas.microsoft.com/office/drawing/2014/main" id="{25D80965-F75F-4730-886E-CCD5AE632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33">
              <a:extLst>
                <a:ext uri="{FF2B5EF4-FFF2-40B4-BE49-F238E27FC236}">
                  <a16:creationId xmlns:a16="http://schemas.microsoft.com/office/drawing/2014/main" id="{B27B3230-DD72-4211-997D-1B810A932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8" name="Group 34">
            <a:extLst>
              <a:ext uri="{FF2B5EF4-FFF2-40B4-BE49-F238E27FC236}">
                <a16:creationId xmlns:a16="http://schemas.microsoft.com/office/drawing/2014/main" id="{0773C9BA-D424-4BB0-BD2B-D3A04352B188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9268" name="Group 35">
              <a:extLst>
                <a:ext uri="{FF2B5EF4-FFF2-40B4-BE49-F238E27FC236}">
                  <a16:creationId xmlns:a16="http://schemas.microsoft.com/office/drawing/2014/main" id="{78174147-115D-4C3D-973A-5677AF543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9271" name="Line 36">
                <a:extLst>
                  <a:ext uri="{FF2B5EF4-FFF2-40B4-BE49-F238E27FC236}">
                    <a16:creationId xmlns:a16="http://schemas.microsoft.com/office/drawing/2014/main" id="{ABFC0F74-445A-43AB-87B3-D48688A94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Line 37">
                <a:extLst>
                  <a:ext uri="{FF2B5EF4-FFF2-40B4-BE49-F238E27FC236}">
                    <a16:creationId xmlns:a16="http://schemas.microsoft.com/office/drawing/2014/main" id="{16DD22F9-F3D1-4CF6-8E36-51123B08F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69" name="Text Box 38">
              <a:extLst>
                <a:ext uri="{FF2B5EF4-FFF2-40B4-BE49-F238E27FC236}">
                  <a16:creationId xmlns:a16="http://schemas.microsoft.com/office/drawing/2014/main" id="{0F8BB8A7-2DF2-4841-B602-124C00897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270" name="Text Box 39">
              <a:extLst>
                <a:ext uri="{FF2B5EF4-FFF2-40B4-BE49-F238E27FC236}">
                  <a16:creationId xmlns:a16="http://schemas.microsoft.com/office/drawing/2014/main" id="{22907A74-A823-4A42-8437-735A7B71F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9249" name="Text Box 40">
            <a:extLst>
              <a:ext uri="{FF2B5EF4-FFF2-40B4-BE49-F238E27FC236}">
                <a16:creationId xmlns:a16="http://schemas.microsoft.com/office/drawing/2014/main" id="{B2BF1BB6-03E0-4EA4-BC45-35AE5FA9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215" y="2022835"/>
            <a:ext cx="2133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Compute cluster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each cluster 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 the mean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of each 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50" name="Group 41">
            <a:extLst>
              <a:ext uri="{FF2B5EF4-FFF2-40B4-BE49-F238E27FC236}">
                <a16:creationId xmlns:a16="http://schemas.microsoft.com/office/drawing/2014/main" id="{CAA39A05-D815-435F-917B-C6A80260370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9266" name="Oval 42">
              <a:extLst>
                <a:ext uri="{FF2B5EF4-FFF2-40B4-BE49-F238E27FC236}">
                  <a16:creationId xmlns:a16="http://schemas.microsoft.com/office/drawing/2014/main" id="{FC7CCD8D-1EC7-451D-A32C-29A3F5E6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highlight>
                  <a:srgbClr val="00FF00"/>
                </a:highlight>
                <a:ea typeface="宋体" panose="02010600030101010101" pitchFamily="2" charset="-122"/>
              </a:endParaRPr>
            </a:p>
          </p:txBody>
        </p:sp>
        <p:sp>
          <p:nvSpPr>
            <p:cNvPr id="9267" name="Text Box 43">
              <a:extLst>
                <a:ext uri="{FF2B5EF4-FFF2-40B4-BE49-F238E27FC236}">
                  <a16:creationId xmlns:a16="http://schemas.microsoft.com/office/drawing/2014/main" id="{68F36A28-A86C-43D5-B638-FFD53D7E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251" name="Group 44">
            <a:extLst>
              <a:ext uri="{FF2B5EF4-FFF2-40B4-BE49-F238E27FC236}">
                <a16:creationId xmlns:a16="http://schemas.microsoft.com/office/drawing/2014/main" id="{1E5AA6FE-1895-4712-8349-DE4710A6C95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9264" name="Oval 45">
              <a:extLst>
                <a:ext uri="{FF2B5EF4-FFF2-40B4-BE49-F238E27FC236}">
                  <a16:creationId xmlns:a16="http://schemas.microsoft.com/office/drawing/2014/main" id="{CAC532F1-1F05-4BEA-90F9-2845088B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5" name="Text Box 46">
              <a:extLst>
                <a:ext uri="{FF2B5EF4-FFF2-40B4-BE49-F238E27FC236}">
                  <a16:creationId xmlns:a16="http://schemas.microsoft.com/office/drawing/2014/main" id="{ADC7AF2A-68B1-4D92-9531-106DC9EC7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9252" name="Group 47">
            <a:extLst>
              <a:ext uri="{FF2B5EF4-FFF2-40B4-BE49-F238E27FC236}">
                <a16:creationId xmlns:a16="http://schemas.microsoft.com/office/drawing/2014/main" id="{49D46653-843B-4B36-868F-3A0880E6CB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9262" name="Oval 48">
              <a:extLst>
                <a:ext uri="{FF2B5EF4-FFF2-40B4-BE49-F238E27FC236}">
                  <a16:creationId xmlns:a16="http://schemas.microsoft.com/office/drawing/2014/main" id="{B7697A21-DBFF-4AA7-87DB-989FDBBB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3" name="Text Box 49">
              <a:extLst>
                <a:ext uri="{FF2B5EF4-FFF2-40B4-BE49-F238E27FC236}">
                  <a16:creationId xmlns:a16="http://schemas.microsoft.com/office/drawing/2014/main" id="{24E08CC0-2DFE-4055-8764-EAC9107A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9253" name="Group 50">
            <a:extLst>
              <a:ext uri="{FF2B5EF4-FFF2-40B4-BE49-F238E27FC236}">
                <a16:creationId xmlns:a16="http://schemas.microsoft.com/office/drawing/2014/main" id="{69688A8C-9FDB-421E-A06B-A175C831FA0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86000"/>
            <a:ext cx="685800" cy="533400"/>
            <a:chOff x="192" y="1824"/>
            <a:chExt cx="432" cy="336"/>
          </a:xfrm>
        </p:grpSpPr>
        <p:sp>
          <p:nvSpPr>
            <p:cNvPr id="9260" name="Oval 51">
              <a:extLst>
                <a:ext uri="{FF2B5EF4-FFF2-40B4-BE49-F238E27FC236}">
                  <a16:creationId xmlns:a16="http://schemas.microsoft.com/office/drawing/2014/main" id="{6B7955E6-82A6-4807-8D03-31BEBF37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1" name="Text Box 52">
              <a:extLst>
                <a:ext uri="{FF2B5EF4-FFF2-40B4-BE49-F238E27FC236}">
                  <a16:creationId xmlns:a16="http://schemas.microsoft.com/office/drawing/2014/main" id="{C5BEF717-7C60-4852-82FF-27FDA38B5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254" name="Group 53">
            <a:extLst>
              <a:ext uri="{FF2B5EF4-FFF2-40B4-BE49-F238E27FC236}">
                <a16:creationId xmlns:a16="http://schemas.microsoft.com/office/drawing/2014/main" id="{3EA3A6CE-57BA-4CE4-B3C9-4C836E048F0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9258" name="Oval 54">
              <a:extLst>
                <a:ext uri="{FF2B5EF4-FFF2-40B4-BE49-F238E27FC236}">
                  <a16:creationId xmlns:a16="http://schemas.microsoft.com/office/drawing/2014/main" id="{B5270C73-09B7-47C1-B12C-F62BD69F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59" name="Text Box 55">
              <a:extLst>
                <a:ext uri="{FF2B5EF4-FFF2-40B4-BE49-F238E27FC236}">
                  <a16:creationId xmlns:a16="http://schemas.microsoft.com/office/drawing/2014/main" id="{0307EFAD-FE92-4D06-BCA6-B0BB43D81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9255" name="Group 56">
            <a:extLst>
              <a:ext uri="{FF2B5EF4-FFF2-40B4-BE49-F238E27FC236}">
                <a16:creationId xmlns:a16="http://schemas.microsoft.com/office/drawing/2014/main" id="{53608A48-AF61-422D-AFA2-6A73D7A40FB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9256" name="Oval 57">
              <a:extLst>
                <a:ext uri="{FF2B5EF4-FFF2-40B4-BE49-F238E27FC236}">
                  <a16:creationId xmlns:a16="http://schemas.microsoft.com/office/drawing/2014/main" id="{9FCCA1BD-B70B-46AC-AC71-7CDE031C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57" name="Text Box 58">
              <a:extLst>
                <a:ext uri="{FF2B5EF4-FFF2-40B4-BE49-F238E27FC236}">
                  <a16:creationId xmlns:a16="http://schemas.microsoft.com/office/drawing/2014/main" id="{9363D0FD-D988-4346-8360-0A0A1C865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3129A62-6484-4E2B-89C4-C0B988143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C96938-42EC-48A9-89D1-8481A452B177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0C1A9BD-3047-49E4-B38B-5D5805990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(IV)</a:t>
            </a:r>
          </a:p>
        </p:txBody>
      </p:sp>
      <p:sp>
        <p:nvSpPr>
          <p:cNvPr id="10244" name="AutoShape 3">
            <a:extLst>
              <a:ext uri="{FF2B5EF4-FFF2-40B4-BE49-F238E27FC236}">
                <a16:creationId xmlns:a16="http://schemas.microsoft.com/office/drawing/2014/main" id="{DA2C12EB-C233-45AC-B717-B8427874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5" name="AutoShape 4">
            <a:extLst>
              <a:ext uri="{FF2B5EF4-FFF2-40B4-BE49-F238E27FC236}">
                <a16:creationId xmlns:a16="http://schemas.microsoft.com/office/drawing/2014/main" id="{673A4D92-3C17-4B5B-A2B4-3DA31698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6" name="AutoShape 5">
            <a:extLst>
              <a:ext uri="{FF2B5EF4-FFF2-40B4-BE49-F238E27FC236}">
                <a16:creationId xmlns:a16="http://schemas.microsoft.com/office/drawing/2014/main" id="{989D930D-4CF3-4828-B5FB-C93223E8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7" name="AutoShape 6">
            <a:extLst>
              <a:ext uri="{FF2B5EF4-FFF2-40B4-BE49-F238E27FC236}">
                <a16:creationId xmlns:a16="http://schemas.microsoft.com/office/drawing/2014/main" id="{D7A4A1B1-B3AB-481D-85D1-9F73E41A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8" name="AutoShape 7">
            <a:extLst>
              <a:ext uri="{FF2B5EF4-FFF2-40B4-BE49-F238E27FC236}">
                <a16:creationId xmlns:a16="http://schemas.microsoft.com/office/drawing/2014/main" id="{ED3CB1F2-8984-4520-B7EE-16408EFB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9" name="AutoShape 8">
            <a:extLst>
              <a:ext uri="{FF2B5EF4-FFF2-40B4-BE49-F238E27FC236}">
                <a16:creationId xmlns:a16="http://schemas.microsoft.com/office/drawing/2014/main" id="{3A18CC75-BBF6-4BCA-82A1-27997945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0" name="AutoShape 9">
            <a:extLst>
              <a:ext uri="{FF2B5EF4-FFF2-40B4-BE49-F238E27FC236}">
                <a16:creationId xmlns:a16="http://schemas.microsoft.com/office/drawing/2014/main" id="{F96AD51B-89C3-498E-B5DC-85686E1A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1" name="AutoShape 10">
            <a:extLst>
              <a:ext uri="{FF2B5EF4-FFF2-40B4-BE49-F238E27FC236}">
                <a16:creationId xmlns:a16="http://schemas.microsoft.com/office/drawing/2014/main" id="{3CAB1FE7-0C4B-40E1-B9EF-DEAC9721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2" name="AutoShape 11">
            <a:extLst>
              <a:ext uri="{FF2B5EF4-FFF2-40B4-BE49-F238E27FC236}">
                <a16:creationId xmlns:a16="http://schemas.microsoft.com/office/drawing/2014/main" id="{8BB4BD74-E089-44C8-9AA1-7C4EAB97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3" name="AutoShape 12">
            <a:extLst>
              <a:ext uri="{FF2B5EF4-FFF2-40B4-BE49-F238E27FC236}">
                <a16:creationId xmlns:a16="http://schemas.microsoft.com/office/drawing/2014/main" id="{BB3C1ACC-FB33-40D6-8D85-0E930FFF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4" name="AutoShape 13">
            <a:extLst>
              <a:ext uri="{FF2B5EF4-FFF2-40B4-BE49-F238E27FC236}">
                <a16:creationId xmlns:a16="http://schemas.microsoft.com/office/drawing/2014/main" id="{FD769772-905F-41FB-BBF7-DA77EE74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5" name="AutoShape 14">
            <a:extLst>
              <a:ext uri="{FF2B5EF4-FFF2-40B4-BE49-F238E27FC236}">
                <a16:creationId xmlns:a16="http://schemas.microsoft.com/office/drawing/2014/main" id="{637FBB02-5A70-4B28-9F95-AFE4E4C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6" name="AutoShape 15">
            <a:extLst>
              <a:ext uri="{FF2B5EF4-FFF2-40B4-BE49-F238E27FC236}">
                <a16:creationId xmlns:a16="http://schemas.microsoft.com/office/drawing/2014/main" id="{E7E2F09A-FEEE-448A-9057-493F9D65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7" name="AutoShape 16">
            <a:extLst>
              <a:ext uri="{FF2B5EF4-FFF2-40B4-BE49-F238E27FC236}">
                <a16:creationId xmlns:a16="http://schemas.microsoft.com/office/drawing/2014/main" id="{8F2E9269-6E4B-469E-945C-127A0963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8" name="AutoShape 17">
            <a:extLst>
              <a:ext uri="{FF2B5EF4-FFF2-40B4-BE49-F238E27FC236}">
                <a16:creationId xmlns:a16="http://schemas.microsoft.com/office/drawing/2014/main" id="{5A9D6174-CA00-4728-982F-C737F55A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9" name="AutoShape 18">
            <a:extLst>
              <a:ext uri="{FF2B5EF4-FFF2-40B4-BE49-F238E27FC236}">
                <a16:creationId xmlns:a16="http://schemas.microsoft.com/office/drawing/2014/main" id="{850DF957-FA4E-406F-8408-E60B056D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0" name="AutoShape 19">
            <a:extLst>
              <a:ext uri="{FF2B5EF4-FFF2-40B4-BE49-F238E27FC236}">
                <a16:creationId xmlns:a16="http://schemas.microsoft.com/office/drawing/2014/main" id="{6B7BA631-EDDF-4548-8268-50F6E36E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1" name="AutoShape 20">
            <a:extLst>
              <a:ext uri="{FF2B5EF4-FFF2-40B4-BE49-F238E27FC236}">
                <a16:creationId xmlns:a16="http://schemas.microsoft.com/office/drawing/2014/main" id="{C1664A3E-565C-4A2F-897A-DF4613BA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2" name="AutoShape 21">
            <a:extLst>
              <a:ext uri="{FF2B5EF4-FFF2-40B4-BE49-F238E27FC236}">
                <a16:creationId xmlns:a16="http://schemas.microsoft.com/office/drawing/2014/main" id="{404FEE47-1D35-4207-8E42-904F504C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3" name="AutoShape 22">
            <a:extLst>
              <a:ext uri="{FF2B5EF4-FFF2-40B4-BE49-F238E27FC236}">
                <a16:creationId xmlns:a16="http://schemas.microsoft.com/office/drawing/2014/main" id="{49752E7B-C1C2-438C-BB38-67975F1D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4" name="AutoShape 23">
            <a:extLst>
              <a:ext uri="{FF2B5EF4-FFF2-40B4-BE49-F238E27FC236}">
                <a16:creationId xmlns:a16="http://schemas.microsoft.com/office/drawing/2014/main" id="{95EC8D43-EEE5-43DC-BD34-5C9EC3FF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5" name="AutoShape 24">
            <a:extLst>
              <a:ext uri="{FF2B5EF4-FFF2-40B4-BE49-F238E27FC236}">
                <a16:creationId xmlns:a16="http://schemas.microsoft.com/office/drawing/2014/main" id="{39EA21FE-11DE-4F48-BF27-D8F91E23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6" name="AutoShape 25">
            <a:extLst>
              <a:ext uri="{FF2B5EF4-FFF2-40B4-BE49-F238E27FC236}">
                <a16:creationId xmlns:a16="http://schemas.microsoft.com/office/drawing/2014/main" id="{2928D478-9C29-4C03-A1CC-1F675F26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7" name="AutoShape 26">
            <a:extLst>
              <a:ext uri="{FF2B5EF4-FFF2-40B4-BE49-F238E27FC236}">
                <a16:creationId xmlns:a16="http://schemas.microsoft.com/office/drawing/2014/main" id="{01638527-9298-4C8A-851B-49A73F7A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8" name="AutoShape 27">
            <a:extLst>
              <a:ext uri="{FF2B5EF4-FFF2-40B4-BE49-F238E27FC236}">
                <a16:creationId xmlns:a16="http://schemas.microsoft.com/office/drawing/2014/main" id="{020DE3E2-183D-4F01-A45C-5CBD8D17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9" name="AutoShape 28">
            <a:extLst>
              <a:ext uri="{FF2B5EF4-FFF2-40B4-BE49-F238E27FC236}">
                <a16:creationId xmlns:a16="http://schemas.microsoft.com/office/drawing/2014/main" id="{A398ABAB-AE38-4D68-B6FF-5EB37E2B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70" name="AutoShape 29">
            <a:extLst>
              <a:ext uri="{FF2B5EF4-FFF2-40B4-BE49-F238E27FC236}">
                <a16:creationId xmlns:a16="http://schemas.microsoft.com/office/drawing/2014/main" id="{EFEFC92B-1562-4786-8446-BA6D6E7D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0271" name="Group 30">
            <a:extLst>
              <a:ext uri="{FF2B5EF4-FFF2-40B4-BE49-F238E27FC236}">
                <a16:creationId xmlns:a16="http://schemas.microsoft.com/office/drawing/2014/main" id="{AC799774-F2A3-42CA-99D1-D5A8F6743D36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0282" name="Group 31">
              <a:extLst>
                <a:ext uri="{FF2B5EF4-FFF2-40B4-BE49-F238E27FC236}">
                  <a16:creationId xmlns:a16="http://schemas.microsoft.com/office/drawing/2014/main" id="{9B7D9448-4F1B-4817-A8A7-0A47A72D9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0285" name="Line 32">
                <a:extLst>
                  <a:ext uri="{FF2B5EF4-FFF2-40B4-BE49-F238E27FC236}">
                    <a16:creationId xmlns:a16="http://schemas.microsoft.com/office/drawing/2014/main" id="{B8A38ED0-67DD-4687-B160-11E610B45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6" name="Line 33">
                <a:extLst>
                  <a:ext uri="{FF2B5EF4-FFF2-40B4-BE49-F238E27FC236}">
                    <a16:creationId xmlns:a16="http://schemas.microsoft.com/office/drawing/2014/main" id="{5553DE07-B4F8-48EF-9A2E-4C3C4CE8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3" name="Text Box 34">
              <a:extLst>
                <a:ext uri="{FF2B5EF4-FFF2-40B4-BE49-F238E27FC236}">
                  <a16:creationId xmlns:a16="http://schemas.microsoft.com/office/drawing/2014/main" id="{E427DC1A-80F5-42E6-80FF-9600E72BD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284" name="Text Box 35">
              <a:extLst>
                <a:ext uri="{FF2B5EF4-FFF2-40B4-BE49-F238E27FC236}">
                  <a16:creationId xmlns:a16="http://schemas.microsoft.com/office/drawing/2014/main" id="{0D370109-63BB-4576-BD60-3885BEC59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0272" name="Text Box 36">
            <a:extLst>
              <a:ext uri="{FF2B5EF4-FFF2-40B4-BE49-F238E27FC236}">
                <a16:creationId xmlns:a16="http://schemas.microsoft.com/office/drawing/2014/main" id="{DC30C975-1409-44C4-A308-BF2AB4E8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6" y="1906092"/>
            <a:ext cx="2133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Reassign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points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 to a different new cluster 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rgbClr val="E5405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E5405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Q: Which points are reassigned?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73" name="Group 37">
            <a:extLst>
              <a:ext uri="{FF2B5EF4-FFF2-40B4-BE49-F238E27FC236}">
                <a16:creationId xmlns:a16="http://schemas.microsoft.com/office/drawing/2014/main" id="{5C5193E8-6A6C-46E5-8040-1484F2AA749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0280" name="Oval 38">
              <a:extLst>
                <a:ext uri="{FF2B5EF4-FFF2-40B4-BE49-F238E27FC236}">
                  <a16:creationId xmlns:a16="http://schemas.microsoft.com/office/drawing/2014/main" id="{74E62781-AB40-492E-B595-AA5DCE96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81" name="Text Box 39">
              <a:extLst>
                <a:ext uri="{FF2B5EF4-FFF2-40B4-BE49-F238E27FC236}">
                  <a16:creationId xmlns:a16="http://schemas.microsoft.com/office/drawing/2014/main" id="{94AB9666-B37B-4C75-9F69-EDECFD38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0274" name="Group 40">
            <a:extLst>
              <a:ext uri="{FF2B5EF4-FFF2-40B4-BE49-F238E27FC236}">
                <a16:creationId xmlns:a16="http://schemas.microsoft.com/office/drawing/2014/main" id="{4B7A0092-DA55-4050-B643-D3C92CDF694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0278" name="Oval 41">
              <a:extLst>
                <a:ext uri="{FF2B5EF4-FFF2-40B4-BE49-F238E27FC236}">
                  <a16:creationId xmlns:a16="http://schemas.microsoft.com/office/drawing/2014/main" id="{798CA45D-263B-4BF1-AC35-F680A235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79" name="Text Box 42">
              <a:extLst>
                <a:ext uri="{FF2B5EF4-FFF2-40B4-BE49-F238E27FC236}">
                  <a16:creationId xmlns:a16="http://schemas.microsoft.com/office/drawing/2014/main" id="{40E63675-D7CA-4052-BE8F-4D6171B6C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275" name="Group 43">
            <a:extLst>
              <a:ext uri="{FF2B5EF4-FFF2-40B4-BE49-F238E27FC236}">
                <a16:creationId xmlns:a16="http://schemas.microsoft.com/office/drawing/2014/main" id="{C9E1622F-1186-4CDD-AD62-4881EC7483D0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0276" name="Oval 44">
              <a:extLst>
                <a:ext uri="{FF2B5EF4-FFF2-40B4-BE49-F238E27FC236}">
                  <a16:creationId xmlns:a16="http://schemas.microsoft.com/office/drawing/2014/main" id="{3C07FBBF-AE79-4A1C-AC24-AD8895E3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77" name="Text Box 45">
              <a:extLst>
                <a:ext uri="{FF2B5EF4-FFF2-40B4-BE49-F238E27FC236}">
                  <a16:creationId xmlns:a16="http://schemas.microsoft.com/office/drawing/2014/main" id="{04C577DC-0244-4125-B29D-DCD14769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9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F4DCC8E4-C845-4564-8188-60D95DF1C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F9722-8EBA-4722-BCD0-F2369ED442BC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6547101-0B53-47B6-842D-69E5EA9C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9600" y="393700"/>
            <a:ext cx="8153400" cy="782638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(V)</a:t>
            </a:r>
          </a:p>
        </p:txBody>
      </p:sp>
      <p:sp>
        <p:nvSpPr>
          <p:cNvPr id="11268" name="AutoShape 3">
            <a:extLst>
              <a:ext uri="{FF2B5EF4-FFF2-40B4-BE49-F238E27FC236}">
                <a16:creationId xmlns:a16="http://schemas.microsoft.com/office/drawing/2014/main" id="{FF870C62-0B7B-4F2B-9E52-74FBF4FD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69" name="AutoShape 4">
            <a:extLst>
              <a:ext uri="{FF2B5EF4-FFF2-40B4-BE49-F238E27FC236}">
                <a16:creationId xmlns:a16="http://schemas.microsoft.com/office/drawing/2014/main" id="{1F24B69F-CA3F-4F37-9F47-DE550F5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0" name="AutoShape 5">
            <a:extLst>
              <a:ext uri="{FF2B5EF4-FFF2-40B4-BE49-F238E27FC236}">
                <a16:creationId xmlns:a16="http://schemas.microsoft.com/office/drawing/2014/main" id="{BC8CE674-D4C2-4AB4-8272-E6E98694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1" name="AutoShape 6">
            <a:extLst>
              <a:ext uri="{FF2B5EF4-FFF2-40B4-BE49-F238E27FC236}">
                <a16:creationId xmlns:a16="http://schemas.microsoft.com/office/drawing/2014/main" id="{4E0921D6-F9AB-45B0-AE57-22D0EEBB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2" name="AutoShape 7">
            <a:extLst>
              <a:ext uri="{FF2B5EF4-FFF2-40B4-BE49-F238E27FC236}">
                <a16:creationId xmlns:a16="http://schemas.microsoft.com/office/drawing/2014/main" id="{D32331D2-9340-4CE3-9454-DA2C3FBAD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3" name="AutoShape 8">
            <a:extLst>
              <a:ext uri="{FF2B5EF4-FFF2-40B4-BE49-F238E27FC236}">
                <a16:creationId xmlns:a16="http://schemas.microsoft.com/office/drawing/2014/main" id="{ACC782DF-40E2-4CF7-84B5-D4FA2EA2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4" name="AutoShape 9">
            <a:extLst>
              <a:ext uri="{FF2B5EF4-FFF2-40B4-BE49-F238E27FC236}">
                <a16:creationId xmlns:a16="http://schemas.microsoft.com/office/drawing/2014/main" id="{0535CBF3-BDFB-4800-9AC5-DD30F1C0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5" name="AutoShape 10">
            <a:extLst>
              <a:ext uri="{FF2B5EF4-FFF2-40B4-BE49-F238E27FC236}">
                <a16:creationId xmlns:a16="http://schemas.microsoft.com/office/drawing/2014/main" id="{36BADF11-5E13-496C-B30F-161AFF24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6" name="AutoShape 11">
            <a:extLst>
              <a:ext uri="{FF2B5EF4-FFF2-40B4-BE49-F238E27FC236}">
                <a16:creationId xmlns:a16="http://schemas.microsoft.com/office/drawing/2014/main" id="{F0DA18BB-4DAE-483D-ACAA-9AA197D8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7" name="AutoShape 12">
            <a:extLst>
              <a:ext uri="{FF2B5EF4-FFF2-40B4-BE49-F238E27FC236}">
                <a16:creationId xmlns:a16="http://schemas.microsoft.com/office/drawing/2014/main" id="{ECEB8D55-F208-4DB3-9087-BC5CE9BF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8" name="AutoShape 13">
            <a:extLst>
              <a:ext uri="{FF2B5EF4-FFF2-40B4-BE49-F238E27FC236}">
                <a16:creationId xmlns:a16="http://schemas.microsoft.com/office/drawing/2014/main" id="{5AE82178-C2C4-4722-B463-6C63108D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9" name="AutoShape 14">
            <a:extLst>
              <a:ext uri="{FF2B5EF4-FFF2-40B4-BE49-F238E27FC236}">
                <a16:creationId xmlns:a16="http://schemas.microsoft.com/office/drawing/2014/main" id="{D5F351EC-2522-478D-8471-BA579777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0" name="AutoShape 15">
            <a:extLst>
              <a:ext uri="{FF2B5EF4-FFF2-40B4-BE49-F238E27FC236}">
                <a16:creationId xmlns:a16="http://schemas.microsoft.com/office/drawing/2014/main" id="{B58FFA60-42B8-4877-8930-098D9372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1" name="AutoShape 16">
            <a:extLst>
              <a:ext uri="{FF2B5EF4-FFF2-40B4-BE49-F238E27FC236}">
                <a16:creationId xmlns:a16="http://schemas.microsoft.com/office/drawing/2014/main" id="{DEBD62C7-5A5E-40FF-8853-031C63EB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2" name="AutoShape 17">
            <a:extLst>
              <a:ext uri="{FF2B5EF4-FFF2-40B4-BE49-F238E27FC236}">
                <a16:creationId xmlns:a16="http://schemas.microsoft.com/office/drawing/2014/main" id="{6046DF44-6619-4F14-ADBA-9AA0B926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3" name="AutoShape 18">
            <a:extLst>
              <a:ext uri="{FF2B5EF4-FFF2-40B4-BE49-F238E27FC236}">
                <a16:creationId xmlns:a16="http://schemas.microsoft.com/office/drawing/2014/main" id="{6D0EB2CE-F589-4B0F-B179-FF071DAB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4" name="AutoShape 19">
            <a:extLst>
              <a:ext uri="{FF2B5EF4-FFF2-40B4-BE49-F238E27FC236}">
                <a16:creationId xmlns:a16="http://schemas.microsoft.com/office/drawing/2014/main" id="{83430874-1B16-4296-8EE7-24C2979AD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5" name="AutoShape 20">
            <a:extLst>
              <a:ext uri="{FF2B5EF4-FFF2-40B4-BE49-F238E27FC236}">
                <a16:creationId xmlns:a16="http://schemas.microsoft.com/office/drawing/2014/main" id="{439BD27E-50BA-44E4-8103-26C78B45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6" name="AutoShape 21">
            <a:extLst>
              <a:ext uri="{FF2B5EF4-FFF2-40B4-BE49-F238E27FC236}">
                <a16:creationId xmlns:a16="http://schemas.microsoft.com/office/drawing/2014/main" id="{E418599B-B008-4B85-9F9C-8FCEE7C6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7" name="AutoShape 22">
            <a:extLst>
              <a:ext uri="{FF2B5EF4-FFF2-40B4-BE49-F238E27FC236}">
                <a16:creationId xmlns:a16="http://schemas.microsoft.com/office/drawing/2014/main" id="{EE1283E9-FBB1-4A63-8301-557CC289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8" name="AutoShape 23">
            <a:extLst>
              <a:ext uri="{FF2B5EF4-FFF2-40B4-BE49-F238E27FC236}">
                <a16:creationId xmlns:a16="http://schemas.microsoft.com/office/drawing/2014/main" id="{68E66451-F9DF-4851-AC68-E821FEA9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9" name="AutoShape 24">
            <a:extLst>
              <a:ext uri="{FF2B5EF4-FFF2-40B4-BE49-F238E27FC236}">
                <a16:creationId xmlns:a16="http://schemas.microsoft.com/office/drawing/2014/main" id="{5D037D8B-76FA-4843-B13A-84A5F5AA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0" name="AutoShape 25">
            <a:extLst>
              <a:ext uri="{FF2B5EF4-FFF2-40B4-BE49-F238E27FC236}">
                <a16:creationId xmlns:a16="http://schemas.microsoft.com/office/drawing/2014/main" id="{ED558D2E-2D9F-493B-A1D2-1C94C5CD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1" name="AutoShape 26">
            <a:extLst>
              <a:ext uri="{FF2B5EF4-FFF2-40B4-BE49-F238E27FC236}">
                <a16:creationId xmlns:a16="http://schemas.microsoft.com/office/drawing/2014/main" id="{7D326F6F-1B86-43F7-A4BF-0CECB7BB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2" name="AutoShape 27">
            <a:extLst>
              <a:ext uri="{FF2B5EF4-FFF2-40B4-BE49-F238E27FC236}">
                <a16:creationId xmlns:a16="http://schemas.microsoft.com/office/drawing/2014/main" id="{A2C92757-5698-4EC6-8E5B-6DC38F8F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3" name="AutoShape 28">
            <a:extLst>
              <a:ext uri="{FF2B5EF4-FFF2-40B4-BE49-F238E27FC236}">
                <a16:creationId xmlns:a16="http://schemas.microsoft.com/office/drawing/2014/main" id="{16E4DB2F-C905-4CE0-9EDA-7D8CD924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4" name="AutoShape 29">
            <a:extLst>
              <a:ext uri="{FF2B5EF4-FFF2-40B4-BE49-F238E27FC236}">
                <a16:creationId xmlns:a16="http://schemas.microsoft.com/office/drawing/2014/main" id="{1D81D70B-9530-4993-92BB-A8D954A2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1295" name="Group 30">
            <a:extLst>
              <a:ext uri="{FF2B5EF4-FFF2-40B4-BE49-F238E27FC236}">
                <a16:creationId xmlns:a16="http://schemas.microsoft.com/office/drawing/2014/main" id="{8185558F-F21A-48E9-B6B8-0716264C1011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1309" name="Group 31">
              <a:extLst>
                <a:ext uri="{FF2B5EF4-FFF2-40B4-BE49-F238E27FC236}">
                  <a16:creationId xmlns:a16="http://schemas.microsoft.com/office/drawing/2014/main" id="{DF18160E-F396-4B74-AD7B-169B57E90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1312" name="Line 32">
                <a:extLst>
                  <a:ext uri="{FF2B5EF4-FFF2-40B4-BE49-F238E27FC236}">
                    <a16:creationId xmlns:a16="http://schemas.microsoft.com/office/drawing/2014/main" id="{29CBA6C5-F087-4257-96D9-83E46E89E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Line 33">
                <a:extLst>
                  <a:ext uri="{FF2B5EF4-FFF2-40B4-BE49-F238E27FC236}">
                    <a16:creationId xmlns:a16="http://schemas.microsoft.com/office/drawing/2014/main" id="{410FE685-37FD-403A-B96B-042BB7FC8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10" name="Text Box 34">
              <a:extLst>
                <a:ext uri="{FF2B5EF4-FFF2-40B4-BE49-F238E27FC236}">
                  <a16:creationId xmlns:a16="http://schemas.microsoft.com/office/drawing/2014/main" id="{E5291ADA-B626-4830-8E27-F5EF36EAD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311" name="Text Box 35">
              <a:extLst>
                <a:ext uri="{FF2B5EF4-FFF2-40B4-BE49-F238E27FC236}">
                  <a16:creationId xmlns:a16="http://schemas.microsoft.com/office/drawing/2014/main" id="{8EAEF03B-7993-44CD-AE0A-D11B44E97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1296" name="Text Box 36">
            <a:extLst>
              <a:ext uri="{FF2B5EF4-FFF2-40B4-BE49-F238E27FC236}">
                <a16:creationId xmlns:a16="http://schemas.microsoft.com/office/drawing/2014/main" id="{D3B7FAA3-61B6-4E4C-BA6B-31993CD37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198723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A: three points with animation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0165" name="Line 37">
            <a:extLst>
              <a:ext uri="{FF2B5EF4-FFF2-40B4-BE49-F238E27FC236}">
                <a16:creationId xmlns:a16="http://schemas.microsoft.com/office/drawing/2014/main" id="{B2E1DBBB-CA0E-490D-8D6D-979B7B960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66" name="Line 38">
            <a:extLst>
              <a:ext uri="{FF2B5EF4-FFF2-40B4-BE49-F238E27FC236}">
                <a16:creationId xmlns:a16="http://schemas.microsoft.com/office/drawing/2014/main" id="{6E29C518-DC61-480B-B7C1-73545A72A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67" name="Line 39">
            <a:extLst>
              <a:ext uri="{FF2B5EF4-FFF2-40B4-BE49-F238E27FC236}">
                <a16:creationId xmlns:a16="http://schemas.microsoft.com/office/drawing/2014/main" id="{6C244DBD-388D-4ABA-BB01-4294A7FB9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00" name="Group 40">
            <a:extLst>
              <a:ext uri="{FF2B5EF4-FFF2-40B4-BE49-F238E27FC236}">
                <a16:creationId xmlns:a16="http://schemas.microsoft.com/office/drawing/2014/main" id="{C718C828-08BD-4DA8-9AA1-E801EA81F02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1307" name="Oval 41">
              <a:extLst>
                <a:ext uri="{FF2B5EF4-FFF2-40B4-BE49-F238E27FC236}">
                  <a16:creationId xmlns:a16="http://schemas.microsoft.com/office/drawing/2014/main" id="{A753C1D0-771F-4E3B-B9C4-2BBF8449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8" name="Text Box 42">
              <a:extLst>
                <a:ext uri="{FF2B5EF4-FFF2-40B4-BE49-F238E27FC236}">
                  <a16:creationId xmlns:a16="http://schemas.microsoft.com/office/drawing/2014/main" id="{98D910FA-3218-46C0-8631-126EE92F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1301" name="Group 43">
            <a:extLst>
              <a:ext uri="{FF2B5EF4-FFF2-40B4-BE49-F238E27FC236}">
                <a16:creationId xmlns:a16="http://schemas.microsoft.com/office/drawing/2014/main" id="{6C21806B-A2F9-4501-8C06-8D5D8EA9D40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1305" name="Oval 44">
              <a:extLst>
                <a:ext uri="{FF2B5EF4-FFF2-40B4-BE49-F238E27FC236}">
                  <a16:creationId xmlns:a16="http://schemas.microsoft.com/office/drawing/2014/main" id="{8A754C89-B519-4F76-8598-98CA445B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6" name="Text Box 45">
              <a:extLst>
                <a:ext uri="{FF2B5EF4-FFF2-40B4-BE49-F238E27FC236}">
                  <a16:creationId xmlns:a16="http://schemas.microsoft.com/office/drawing/2014/main" id="{C8D8829A-AF3B-4345-AF32-B4CD0026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302" name="Group 46">
            <a:extLst>
              <a:ext uri="{FF2B5EF4-FFF2-40B4-BE49-F238E27FC236}">
                <a16:creationId xmlns:a16="http://schemas.microsoft.com/office/drawing/2014/main" id="{637B9084-A612-41F8-9C75-FE780D06D63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1303" name="Oval 47">
              <a:extLst>
                <a:ext uri="{FF2B5EF4-FFF2-40B4-BE49-F238E27FC236}">
                  <a16:creationId xmlns:a16="http://schemas.microsoft.com/office/drawing/2014/main" id="{3849CE38-3425-47D7-B3E4-DD271D8A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4" name="Text Box 48">
              <a:extLst>
                <a:ext uri="{FF2B5EF4-FFF2-40B4-BE49-F238E27FC236}">
                  <a16:creationId xmlns:a16="http://schemas.microsoft.com/office/drawing/2014/main" id="{FB197F57-A22D-4858-A099-D42D41084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0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E0B8085B-AFF1-4F5F-9610-7FA0B9DFE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A457A3-6991-47B6-AEDD-E2D9A59691C1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0888A5C-04B6-4A24-B6BB-C52B94DE1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7701" y="190501"/>
            <a:ext cx="8240713" cy="1147763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(VI)</a:t>
            </a:r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id="{E9E7D721-D8F9-4D46-A932-78456B31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3" name="AutoShape 4">
            <a:extLst>
              <a:ext uri="{FF2B5EF4-FFF2-40B4-BE49-F238E27FC236}">
                <a16:creationId xmlns:a16="http://schemas.microsoft.com/office/drawing/2014/main" id="{45486EC8-3F96-4431-A9CD-3AC6470E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4" name="AutoShape 5">
            <a:extLst>
              <a:ext uri="{FF2B5EF4-FFF2-40B4-BE49-F238E27FC236}">
                <a16:creationId xmlns:a16="http://schemas.microsoft.com/office/drawing/2014/main" id="{E10C3DFC-A5A9-4D2B-B1E5-269A1221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5" name="AutoShape 6">
            <a:extLst>
              <a:ext uri="{FF2B5EF4-FFF2-40B4-BE49-F238E27FC236}">
                <a16:creationId xmlns:a16="http://schemas.microsoft.com/office/drawing/2014/main" id="{CB061F0A-8491-4B61-9D09-C3CC82DC7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6" name="AutoShape 7">
            <a:extLst>
              <a:ext uri="{FF2B5EF4-FFF2-40B4-BE49-F238E27FC236}">
                <a16:creationId xmlns:a16="http://schemas.microsoft.com/office/drawing/2014/main" id="{3B6B3F65-7DF5-4661-9386-EE4DCBEC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7" name="AutoShape 8">
            <a:extLst>
              <a:ext uri="{FF2B5EF4-FFF2-40B4-BE49-F238E27FC236}">
                <a16:creationId xmlns:a16="http://schemas.microsoft.com/office/drawing/2014/main" id="{1C8944AF-B2B1-4BDA-84B0-C467F042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8" name="AutoShape 9">
            <a:extLst>
              <a:ext uri="{FF2B5EF4-FFF2-40B4-BE49-F238E27FC236}">
                <a16:creationId xmlns:a16="http://schemas.microsoft.com/office/drawing/2014/main" id="{5FFF6C8F-91AB-4C7B-BB01-9D68206B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9" name="AutoShape 10">
            <a:extLst>
              <a:ext uri="{FF2B5EF4-FFF2-40B4-BE49-F238E27FC236}">
                <a16:creationId xmlns:a16="http://schemas.microsoft.com/office/drawing/2014/main" id="{613F7329-890C-46E9-8A46-888147C1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0" name="AutoShape 11">
            <a:extLst>
              <a:ext uri="{FF2B5EF4-FFF2-40B4-BE49-F238E27FC236}">
                <a16:creationId xmlns:a16="http://schemas.microsoft.com/office/drawing/2014/main" id="{C4947B50-428A-49CB-8C88-0E559A3E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1" name="AutoShape 12">
            <a:extLst>
              <a:ext uri="{FF2B5EF4-FFF2-40B4-BE49-F238E27FC236}">
                <a16:creationId xmlns:a16="http://schemas.microsoft.com/office/drawing/2014/main" id="{6543E406-D92E-4816-9637-32DB225C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2" name="AutoShape 13">
            <a:extLst>
              <a:ext uri="{FF2B5EF4-FFF2-40B4-BE49-F238E27FC236}">
                <a16:creationId xmlns:a16="http://schemas.microsoft.com/office/drawing/2014/main" id="{17F7527B-5962-47A8-989C-47847B0B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3" name="AutoShape 14">
            <a:extLst>
              <a:ext uri="{FF2B5EF4-FFF2-40B4-BE49-F238E27FC236}">
                <a16:creationId xmlns:a16="http://schemas.microsoft.com/office/drawing/2014/main" id="{3BAB271F-3B6E-4666-8FB6-9A3CAA76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4" name="AutoShape 15">
            <a:extLst>
              <a:ext uri="{FF2B5EF4-FFF2-40B4-BE49-F238E27FC236}">
                <a16:creationId xmlns:a16="http://schemas.microsoft.com/office/drawing/2014/main" id="{5E741CCB-E00E-4015-AE63-E310B51E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5" name="AutoShape 16">
            <a:extLst>
              <a:ext uri="{FF2B5EF4-FFF2-40B4-BE49-F238E27FC236}">
                <a16:creationId xmlns:a16="http://schemas.microsoft.com/office/drawing/2014/main" id="{341F3665-A23E-4321-B7EC-F6700C9D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6" name="AutoShape 17">
            <a:extLst>
              <a:ext uri="{FF2B5EF4-FFF2-40B4-BE49-F238E27FC236}">
                <a16:creationId xmlns:a16="http://schemas.microsoft.com/office/drawing/2014/main" id="{2F863374-AF49-4F01-BFBF-498EA8F1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7" name="AutoShape 18">
            <a:extLst>
              <a:ext uri="{FF2B5EF4-FFF2-40B4-BE49-F238E27FC236}">
                <a16:creationId xmlns:a16="http://schemas.microsoft.com/office/drawing/2014/main" id="{C7CEC65E-6A97-4990-8808-D7B67BC0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8" name="AutoShape 19">
            <a:extLst>
              <a:ext uri="{FF2B5EF4-FFF2-40B4-BE49-F238E27FC236}">
                <a16:creationId xmlns:a16="http://schemas.microsoft.com/office/drawing/2014/main" id="{5D313672-2168-404B-A879-8D0B1E39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9" name="AutoShape 20">
            <a:extLst>
              <a:ext uri="{FF2B5EF4-FFF2-40B4-BE49-F238E27FC236}">
                <a16:creationId xmlns:a16="http://schemas.microsoft.com/office/drawing/2014/main" id="{29A9F704-B1B5-4D24-8427-2DC4503A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0" name="AutoShape 21">
            <a:extLst>
              <a:ext uri="{FF2B5EF4-FFF2-40B4-BE49-F238E27FC236}">
                <a16:creationId xmlns:a16="http://schemas.microsoft.com/office/drawing/2014/main" id="{31DD93D2-EFED-4DD3-979D-994CD02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1" name="AutoShape 22">
            <a:extLst>
              <a:ext uri="{FF2B5EF4-FFF2-40B4-BE49-F238E27FC236}">
                <a16:creationId xmlns:a16="http://schemas.microsoft.com/office/drawing/2014/main" id="{5568E753-1C67-4AAD-A3B7-6D8D7287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2" name="AutoShape 23">
            <a:extLst>
              <a:ext uri="{FF2B5EF4-FFF2-40B4-BE49-F238E27FC236}">
                <a16:creationId xmlns:a16="http://schemas.microsoft.com/office/drawing/2014/main" id="{B6B58ECE-159A-42A2-B14C-52CC61A7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3" name="AutoShape 24">
            <a:extLst>
              <a:ext uri="{FF2B5EF4-FFF2-40B4-BE49-F238E27FC236}">
                <a16:creationId xmlns:a16="http://schemas.microsoft.com/office/drawing/2014/main" id="{11DBECC4-E4F1-4F13-B2F7-05D058AF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4" name="AutoShape 25">
            <a:extLst>
              <a:ext uri="{FF2B5EF4-FFF2-40B4-BE49-F238E27FC236}">
                <a16:creationId xmlns:a16="http://schemas.microsoft.com/office/drawing/2014/main" id="{F765D970-C5E2-47A1-B418-7B0A79817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5" name="AutoShape 26">
            <a:extLst>
              <a:ext uri="{FF2B5EF4-FFF2-40B4-BE49-F238E27FC236}">
                <a16:creationId xmlns:a16="http://schemas.microsoft.com/office/drawing/2014/main" id="{7DB628D7-E89E-4E9D-B7F3-9E435D44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6" name="AutoShape 27">
            <a:extLst>
              <a:ext uri="{FF2B5EF4-FFF2-40B4-BE49-F238E27FC236}">
                <a16:creationId xmlns:a16="http://schemas.microsoft.com/office/drawing/2014/main" id="{83BD0AFA-9647-449F-93D3-43EB6461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7" name="AutoShape 28">
            <a:extLst>
              <a:ext uri="{FF2B5EF4-FFF2-40B4-BE49-F238E27FC236}">
                <a16:creationId xmlns:a16="http://schemas.microsoft.com/office/drawing/2014/main" id="{FD4FAF35-0C0F-4700-974A-EC80A3F3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8" name="AutoShape 29">
            <a:extLst>
              <a:ext uri="{FF2B5EF4-FFF2-40B4-BE49-F238E27FC236}">
                <a16:creationId xmlns:a16="http://schemas.microsoft.com/office/drawing/2014/main" id="{7CA630B8-0D62-46A7-9FA2-35F42107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9" name="Line 30">
            <a:extLst>
              <a:ext uri="{FF2B5EF4-FFF2-40B4-BE49-F238E27FC236}">
                <a16:creationId xmlns:a16="http://schemas.microsoft.com/office/drawing/2014/main" id="{678EAE77-C973-4F9F-8E4C-4B908A7624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31">
            <a:extLst>
              <a:ext uri="{FF2B5EF4-FFF2-40B4-BE49-F238E27FC236}">
                <a16:creationId xmlns:a16="http://schemas.microsoft.com/office/drawing/2014/main" id="{9BFE2756-6B15-4F20-970C-B2B90BA04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609B2334-AD5C-4FD4-8B0B-E4DA48A90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22" name="Group 33">
            <a:extLst>
              <a:ext uri="{FF2B5EF4-FFF2-40B4-BE49-F238E27FC236}">
                <a16:creationId xmlns:a16="http://schemas.microsoft.com/office/drawing/2014/main" id="{EF91F034-5373-4669-9E4D-851B162A0364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2333" name="Group 34">
              <a:extLst>
                <a:ext uri="{FF2B5EF4-FFF2-40B4-BE49-F238E27FC236}">
                  <a16:creationId xmlns:a16="http://schemas.microsoft.com/office/drawing/2014/main" id="{61B10CB4-6E09-484F-823F-C96B60BD8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2336" name="Line 35">
                <a:extLst>
                  <a:ext uri="{FF2B5EF4-FFF2-40B4-BE49-F238E27FC236}">
                    <a16:creationId xmlns:a16="http://schemas.microsoft.com/office/drawing/2014/main" id="{E7DA0B16-DA7B-420D-B62C-3AFC64DBB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36">
                <a:extLst>
                  <a:ext uri="{FF2B5EF4-FFF2-40B4-BE49-F238E27FC236}">
                    <a16:creationId xmlns:a16="http://schemas.microsoft.com/office/drawing/2014/main" id="{881AFE99-EE14-49AE-980A-B60547051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34" name="Text Box 37">
              <a:extLst>
                <a:ext uri="{FF2B5EF4-FFF2-40B4-BE49-F238E27FC236}">
                  <a16:creationId xmlns:a16="http://schemas.microsoft.com/office/drawing/2014/main" id="{5AA7201A-7A97-44FB-B510-90D02C9B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2335" name="Text Box 38">
              <a:extLst>
                <a:ext uri="{FF2B5EF4-FFF2-40B4-BE49-F238E27FC236}">
                  <a16:creationId xmlns:a16="http://schemas.microsoft.com/office/drawing/2014/main" id="{2132C5B9-CD03-4F09-AB50-1D4BB381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2323" name="Text Box 39">
            <a:extLst>
              <a:ext uri="{FF2B5EF4-FFF2-40B4-BE49-F238E27FC236}">
                <a16:creationId xmlns:a16="http://schemas.microsoft.com/office/drawing/2014/main" id="{ADB94844-54A0-4D11-BCDC-56A096AC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re-compute cluster means</a:t>
            </a:r>
          </a:p>
        </p:txBody>
      </p:sp>
      <p:grpSp>
        <p:nvGrpSpPr>
          <p:cNvPr id="12324" name="Group 40">
            <a:extLst>
              <a:ext uri="{FF2B5EF4-FFF2-40B4-BE49-F238E27FC236}">
                <a16:creationId xmlns:a16="http://schemas.microsoft.com/office/drawing/2014/main" id="{FC022947-0DB4-4B73-8FE0-E4F5D7ED59C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2331" name="Oval 41">
              <a:extLst>
                <a:ext uri="{FF2B5EF4-FFF2-40B4-BE49-F238E27FC236}">
                  <a16:creationId xmlns:a16="http://schemas.microsoft.com/office/drawing/2014/main" id="{710AA97B-7079-4AB2-BEF1-E435BD44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32" name="Text Box 42">
              <a:extLst>
                <a:ext uri="{FF2B5EF4-FFF2-40B4-BE49-F238E27FC236}">
                  <a16:creationId xmlns:a16="http://schemas.microsoft.com/office/drawing/2014/main" id="{60B770AD-9118-4D77-BC3B-925988D56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25" name="Group 43">
            <a:extLst>
              <a:ext uri="{FF2B5EF4-FFF2-40B4-BE49-F238E27FC236}">
                <a16:creationId xmlns:a16="http://schemas.microsoft.com/office/drawing/2014/main" id="{AEBB9F86-4BCB-43F6-AF72-935FAF4AE88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2329" name="Oval 44">
              <a:extLst>
                <a:ext uri="{FF2B5EF4-FFF2-40B4-BE49-F238E27FC236}">
                  <a16:creationId xmlns:a16="http://schemas.microsoft.com/office/drawing/2014/main" id="{2CEBB6F6-C83F-4F02-BB2E-4334A882B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30" name="Text Box 45">
              <a:extLst>
                <a:ext uri="{FF2B5EF4-FFF2-40B4-BE49-F238E27FC236}">
                  <a16:creationId xmlns:a16="http://schemas.microsoft.com/office/drawing/2014/main" id="{3999CBB6-CFCC-4DE7-8907-90A929A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26" name="Group 46">
            <a:extLst>
              <a:ext uri="{FF2B5EF4-FFF2-40B4-BE49-F238E27FC236}">
                <a16:creationId xmlns:a16="http://schemas.microsoft.com/office/drawing/2014/main" id="{D89D3CF0-6116-4C27-A32D-4B1629E4E18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2327" name="Oval 47">
              <a:extLst>
                <a:ext uri="{FF2B5EF4-FFF2-40B4-BE49-F238E27FC236}">
                  <a16:creationId xmlns:a16="http://schemas.microsoft.com/office/drawing/2014/main" id="{7A64F84B-6582-43A9-9064-B0BA68E7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28" name="Text Box 48">
              <a:extLst>
                <a:ext uri="{FF2B5EF4-FFF2-40B4-BE49-F238E27FC236}">
                  <a16:creationId xmlns:a16="http://schemas.microsoft.com/office/drawing/2014/main" id="{E4BF717B-BBFA-453A-9843-150905D0D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01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2F466AD8-35E6-4A7F-B008-5126CB9F9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614A3-DDA1-4CCA-A8A2-2C6975AE2B73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1DFA3E7-1C66-4CBE-8D45-79E166D50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(VII)</a:t>
            </a:r>
          </a:p>
        </p:txBody>
      </p:sp>
      <p:sp>
        <p:nvSpPr>
          <p:cNvPr id="13316" name="AutoShape 3">
            <a:extLst>
              <a:ext uri="{FF2B5EF4-FFF2-40B4-BE49-F238E27FC236}">
                <a16:creationId xmlns:a16="http://schemas.microsoft.com/office/drawing/2014/main" id="{7502686B-4E32-4701-B638-D20B2D64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7" name="AutoShape 4">
            <a:extLst>
              <a:ext uri="{FF2B5EF4-FFF2-40B4-BE49-F238E27FC236}">
                <a16:creationId xmlns:a16="http://schemas.microsoft.com/office/drawing/2014/main" id="{737B892D-B2F0-494B-9B82-388278CA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8" name="AutoShape 5">
            <a:extLst>
              <a:ext uri="{FF2B5EF4-FFF2-40B4-BE49-F238E27FC236}">
                <a16:creationId xmlns:a16="http://schemas.microsoft.com/office/drawing/2014/main" id="{61B1831A-A34D-4E84-8AEE-17D0C1F9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04BC4A8C-B19C-414A-8F41-B6CF4646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0" name="AutoShape 7">
            <a:extLst>
              <a:ext uri="{FF2B5EF4-FFF2-40B4-BE49-F238E27FC236}">
                <a16:creationId xmlns:a16="http://schemas.microsoft.com/office/drawing/2014/main" id="{E6151E18-BB40-464D-90F5-6169494B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1" name="AutoShape 8">
            <a:extLst>
              <a:ext uri="{FF2B5EF4-FFF2-40B4-BE49-F238E27FC236}">
                <a16:creationId xmlns:a16="http://schemas.microsoft.com/office/drawing/2014/main" id="{5273FE7D-576B-4AC0-B96E-AE3806ED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2" name="AutoShape 9">
            <a:extLst>
              <a:ext uri="{FF2B5EF4-FFF2-40B4-BE49-F238E27FC236}">
                <a16:creationId xmlns:a16="http://schemas.microsoft.com/office/drawing/2014/main" id="{D5F02B29-381E-4443-BC75-23F23A96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3" name="AutoShape 10">
            <a:extLst>
              <a:ext uri="{FF2B5EF4-FFF2-40B4-BE49-F238E27FC236}">
                <a16:creationId xmlns:a16="http://schemas.microsoft.com/office/drawing/2014/main" id="{4DF96455-E8C6-4CB5-9DB7-FE88A8AF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4" name="AutoShape 11">
            <a:extLst>
              <a:ext uri="{FF2B5EF4-FFF2-40B4-BE49-F238E27FC236}">
                <a16:creationId xmlns:a16="http://schemas.microsoft.com/office/drawing/2014/main" id="{567E1752-CBAF-4B05-86DF-1E804875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5" name="AutoShape 12">
            <a:extLst>
              <a:ext uri="{FF2B5EF4-FFF2-40B4-BE49-F238E27FC236}">
                <a16:creationId xmlns:a16="http://schemas.microsoft.com/office/drawing/2014/main" id="{BA3720B5-BFF5-4929-8768-B6B20327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6" name="AutoShape 13">
            <a:extLst>
              <a:ext uri="{FF2B5EF4-FFF2-40B4-BE49-F238E27FC236}">
                <a16:creationId xmlns:a16="http://schemas.microsoft.com/office/drawing/2014/main" id="{0D0FDAA0-3DB7-4319-BF7C-10442F52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7" name="AutoShape 14">
            <a:extLst>
              <a:ext uri="{FF2B5EF4-FFF2-40B4-BE49-F238E27FC236}">
                <a16:creationId xmlns:a16="http://schemas.microsoft.com/office/drawing/2014/main" id="{645ED002-A8E9-4DFB-AA46-7B2823BE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8" name="AutoShape 15">
            <a:extLst>
              <a:ext uri="{FF2B5EF4-FFF2-40B4-BE49-F238E27FC236}">
                <a16:creationId xmlns:a16="http://schemas.microsoft.com/office/drawing/2014/main" id="{4BFB5478-9ACC-400C-AED6-AEE12BF1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9" name="AutoShape 16">
            <a:extLst>
              <a:ext uri="{FF2B5EF4-FFF2-40B4-BE49-F238E27FC236}">
                <a16:creationId xmlns:a16="http://schemas.microsoft.com/office/drawing/2014/main" id="{A80B068D-848B-4A53-B82B-0BC74254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0" name="AutoShape 17">
            <a:extLst>
              <a:ext uri="{FF2B5EF4-FFF2-40B4-BE49-F238E27FC236}">
                <a16:creationId xmlns:a16="http://schemas.microsoft.com/office/drawing/2014/main" id="{9156F937-C2B0-4C2F-8867-5E883198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1" name="AutoShape 18">
            <a:extLst>
              <a:ext uri="{FF2B5EF4-FFF2-40B4-BE49-F238E27FC236}">
                <a16:creationId xmlns:a16="http://schemas.microsoft.com/office/drawing/2014/main" id="{5673B0F3-6541-47AF-8ADC-FD1434F4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2" name="AutoShape 19">
            <a:extLst>
              <a:ext uri="{FF2B5EF4-FFF2-40B4-BE49-F238E27FC236}">
                <a16:creationId xmlns:a16="http://schemas.microsoft.com/office/drawing/2014/main" id="{69CE06D1-D78A-470C-ACA7-7F2FAD55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3" name="AutoShape 20">
            <a:extLst>
              <a:ext uri="{FF2B5EF4-FFF2-40B4-BE49-F238E27FC236}">
                <a16:creationId xmlns:a16="http://schemas.microsoft.com/office/drawing/2014/main" id="{AADEF336-8F95-4A89-908E-299EE409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4" name="AutoShape 21">
            <a:extLst>
              <a:ext uri="{FF2B5EF4-FFF2-40B4-BE49-F238E27FC236}">
                <a16:creationId xmlns:a16="http://schemas.microsoft.com/office/drawing/2014/main" id="{4E63347E-B364-4A7B-A402-48E2C7B1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5" name="AutoShape 22">
            <a:extLst>
              <a:ext uri="{FF2B5EF4-FFF2-40B4-BE49-F238E27FC236}">
                <a16:creationId xmlns:a16="http://schemas.microsoft.com/office/drawing/2014/main" id="{A8308B89-4B09-4FCB-BB00-ADBDA2C3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6" name="AutoShape 23">
            <a:extLst>
              <a:ext uri="{FF2B5EF4-FFF2-40B4-BE49-F238E27FC236}">
                <a16:creationId xmlns:a16="http://schemas.microsoft.com/office/drawing/2014/main" id="{37B52DB9-841F-4CF2-8CD4-8BF81A88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7" name="AutoShape 24">
            <a:extLst>
              <a:ext uri="{FF2B5EF4-FFF2-40B4-BE49-F238E27FC236}">
                <a16:creationId xmlns:a16="http://schemas.microsoft.com/office/drawing/2014/main" id="{2A421B23-346A-41C1-9345-B3F77EA0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8" name="AutoShape 25">
            <a:extLst>
              <a:ext uri="{FF2B5EF4-FFF2-40B4-BE49-F238E27FC236}">
                <a16:creationId xmlns:a16="http://schemas.microsoft.com/office/drawing/2014/main" id="{CEDA1BE7-341F-4B02-94A4-C2809269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9" name="AutoShape 26">
            <a:extLst>
              <a:ext uri="{FF2B5EF4-FFF2-40B4-BE49-F238E27FC236}">
                <a16:creationId xmlns:a16="http://schemas.microsoft.com/office/drawing/2014/main" id="{325D3287-AE8B-483F-9D35-E1B0502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0" name="AutoShape 27">
            <a:extLst>
              <a:ext uri="{FF2B5EF4-FFF2-40B4-BE49-F238E27FC236}">
                <a16:creationId xmlns:a16="http://schemas.microsoft.com/office/drawing/2014/main" id="{8C3C3B7B-41F0-4652-B5BA-D93E9F9B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1" name="AutoShape 28">
            <a:extLst>
              <a:ext uri="{FF2B5EF4-FFF2-40B4-BE49-F238E27FC236}">
                <a16:creationId xmlns:a16="http://schemas.microsoft.com/office/drawing/2014/main" id="{3DF3E782-D6E7-44B1-ACED-FD16E185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2" name="AutoShape 29">
            <a:extLst>
              <a:ext uri="{FF2B5EF4-FFF2-40B4-BE49-F238E27FC236}">
                <a16:creationId xmlns:a16="http://schemas.microsoft.com/office/drawing/2014/main" id="{2A443C16-0A23-477D-9023-A2409DB7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3343" name="Group 30">
            <a:extLst>
              <a:ext uri="{FF2B5EF4-FFF2-40B4-BE49-F238E27FC236}">
                <a16:creationId xmlns:a16="http://schemas.microsoft.com/office/drawing/2014/main" id="{E2B0AC3C-4964-4A51-9FC7-4F1C37DE12E7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3354" name="Group 31">
              <a:extLst>
                <a:ext uri="{FF2B5EF4-FFF2-40B4-BE49-F238E27FC236}">
                  <a16:creationId xmlns:a16="http://schemas.microsoft.com/office/drawing/2014/main" id="{D5967C1C-CBF6-4538-BFE1-34A7D9E50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3357" name="Line 32">
                <a:extLst>
                  <a:ext uri="{FF2B5EF4-FFF2-40B4-BE49-F238E27FC236}">
                    <a16:creationId xmlns:a16="http://schemas.microsoft.com/office/drawing/2014/main" id="{E8FCDD0D-CAB9-4470-8F98-40B79C119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Line 33">
                <a:extLst>
                  <a:ext uri="{FF2B5EF4-FFF2-40B4-BE49-F238E27FC236}">
                    <a16:creationId xmlns:a16="http://schemas.microsoft.com/office/drawing/2014/main" id="{62EB5362-DB70-4BE0-8DBF-8FA03FF68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5" name="Text Box 34">
              <a:extLst>
                <a:ext uri="{FF2B5EF4-FFF2-40B4-BE49-F238E27FC236}">
                  <a16:creationId xmlns:a16="http://schemas.microsoft.com/office/drawing/2014/main" id="{BA0A725A-B849-4ACD-9A29-D42AE635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356" name="Text Box 35">
              <a:extLst>
                <a:ext uri="{FF2B5EF4-FFF2-40B4-BE49-F238E27FC236}">
                  <a16:creationId xmlns:a16="http://schemas.microsoft.com/office/drawing/2014/main" id="{0609C6C6-D447-40D0-A74E-CBA1E0BE2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3344" name="Text Box 36">
            <a:extLst>
              <a:ext uri="{FF2B5EF4-FFF2-40B4-BE49-F238E27FC236}">
                <a16:creationId xmlns:a16="http://schemas.microsoft.com/office/drawing/2014/main" id="{064437A1-F9C0-44DD-AFAB-C3F31668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2" y="3857535"/>
            <a:ext cx="190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move cluster centers to cluster means</a:t>
            </a:r>
          </a:p>
        </p:txBody>
      </p:sp>
      <p:grpSp>
        <p:nvGrpSpPr>
          <p:cNvPr id="13345" name="Group 37">
            <a:extLst>
              <a:ext uri="{FF2B5EF4-FFF2-40B4-BE49-F238E27FC236}">
                <a16:creationId xmlns:a16="http://schemas.microsoft.com/office/drawing/2014/main" id="{35BEA8E6-195D-4378-8175-E5B9C4FFF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13352" name="Oval 38">
              <a:extLst>
                <a:ext uri="{FF2B5EF4-FFF2-40B4-BE49-F238E27FC236}">
                  <a16:creationId xmlns:a16="http://schemas.microsoft.com/office/drawing/2014/main" id="{CBF5817B-6D66-435C-8DCB-B66AB52B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53" name="Text Box 39">
              <a:extLst>
                <a:ext uri="{FF2B5EF4-FFF2-40B4-BE49-F238E27FC236}">
                  <a16:creationId xmlns:a16="http://schemas.microsoft.com/office/drawing/2014/main" id="{66417C7A-9486-4AE6-9C78-DCD468DE9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3346" name="Group 40">
            <a:extLst>
              <a:ext uri="{FF2B5EF4-FFF2-40B4-BE49-F238E27FC236}">
                <a16:creationId xmlns:a16="http://schemas.microsoft.com/office/drawing/2014/main" id="{30A04B3B-952A-4865-9DEB-ED9317458F2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2133600"/>
            <a:ext cx="685800" cy="533400"/>
            <a:chOff x="192" y="1824"/>
            <a:chExt cx="432" cy="336"/>
          </a:xfrm>
        </p:grpSpPr>
        <p:sp>
          <p:nvSpPr>
            <p:cNvPr id="13350" name="Oval 41">
              <a:extLst>
                <a:ext uri="{FF2B5EF4-FFF2-40B4-BE49-F238E27FC236}">
                  <a16:creationId xmlns:a16="http://schemas.microsoft.com/office/drawing/2014/main" id="{BE55AC5C-8B4E-4032-9342-900EFC78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51" name="Text Box 42">
              <a:extLst>
                <a:ext uri="{FF2B5EF4-FFF2-40B4-BE49-F238E27FC236}">
                  <a16:creationId xmlns:a16="http://schemas.microsoft.com/office/drawing/2014/main" id="{2AE1ADD9-00BB-4964-97DA-BC1863E45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3347" name="Group 43">
            <a:extLst>
              <a:ext uri="{FF2B5EF4-FFF2-40B4-BE49-F238E27FC236}">
                <a16:creationId xmlns:a16="http://schemas.microsoft.com/office/drawing/2014/main" id="{6A6A2AE9-F662-4E26-90DF-45A573B557D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13348" name="Oval 44">
              <a:extLst>
                <a:ext uri="{FF2B5EF4-FFF2-40B4-BE49-F238E27FC236}">
                  <a16:creationId xmlns:a16="http://schemas.microsoft.com/office/drawing/2014/main" id="{02E065ED-064B-4789-AD2A-702DF058B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49" name="Text Box 45">
              <a:extLst>
                <a:ext uri="{FF2B5EF4-FFF2-40B4-BE49-F238E27FC236}">
                  <a16:creationId xmlns:a16="http://schemas.microsoft.com/office/drawing/2014/main" id="{8B518077-46B7-4C4C-A7EA-7297D9E7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2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AB234271-3F5A-4C6E-AFB3-99965E26B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474CA-A718-4EFC-93CF-376622695646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C25614A-AC92-4DA2-A4C7-3671E584B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7077" y="313278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>
                <a:ea typeface="宋体" panose="02010600030101010101" pitchFamily="2" charset="-122"/>
              </a:rPr>
              <a:t>The K-Means Algorithm - Example [1]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34F337-2A69-474B-9B9F-112CEF5E2B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3239" y="1720851"/>
            <a:ext cx="3602037" cy="3629025"/>
          </a:xfrm>
          <a:noFill/>
        </p:spPr>
        <p:txBody>
          <a:bodyPr vert="horz" lIns="88900" tIns="42862" rIns="88900" bIns="42862" rtlCol="0">
            <a:normAutofit lnSpcReduction="100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把14个人分成3组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只有一个属性，年龄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初始的</a:t>
            </a:r>
            <a:r>
              <a:rPr lang="en-US" altLang="zh-CN" sz="2400">
                <a:ea typeface="宋体" panose="02010600030101010101" pitchFamily="2" charset="-122"/>
              </a:rPr>
              <a:t>centroids </a:t>
            </a:r>
            <a:r>
              <a:rPr lang="zh-CN" altLang="en-US" sz="2400">
                <a:ea typeface="宋体" panose="02010600030101010101" pitchFamily="2" charset="-122"/>
              </a:rPr>
              <a:t>是 1, 20, , 40 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右边的表是完成步骤1，2后的结果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F1BA6C-C6EA-4EB8-AFDC-0504F7F68A0D}"/>
              </a:ext>
            </a:extLst>
          </p:cNvPr>
          <p:cNvGrpSpPr/>
          <p:nvPr/>
        </p:nvGrpSpPr>
        <p:grpSpPr>
          <a:xfrm>
            <a:off x="5684363" y="1319752"/>
            <a:ext cx="4450237" cy="5138197"/>
            <a:chOff x="5715000" y="1143000"/>
            <a:chExt cx="4419600" cy="5314950"/>
          </a:xfrm>
        </p:grpSpPr>
        <p:sp>
          <p:nvSpPr>
            <p:cNvPr id="14341" name="Rectangle 4">
              <a:extLst>
                <a:ext uri="{FF2B5EF4-FFF2-40B4-BE49-F238E27FC236}">
                  <a16:creationId xmlns:a16="http://schemas.microsoft.com/office/drawing/2014/main" id="{861F5287-596F-4272-A4C7-05E9D938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1797050"/>
              <a:ext cx="609600" cy="16573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2" name="Rectangle 5">
              <a:extLst>
                <a:ext uri="{FF2B5EF4-FFF2-40B4-BE49-F238E27FC236}">
                  <a16:creationId xmlns:a16="http://schemas.microsoft.com/office/drawing/2014/main" id="{58FDE36D-F43A-4F2A-91E1-E99C0929F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3435351"/>
              <a:ext cx="685800" cy="100171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3" name="Rectangle 6">
              <a:extLst>
                <a:ext uri="{FF2B5EF4-FFF2-40B4-BE49-F238E27FC236}">
                  <a16:creationId xmlns:a16="http://schemas.microsoft.com/office/drawing/2014/main" id="{B4C19189-723B-4AC7-BD51-6C69BB9B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0" y="4416426"/>
              <a:ext cx="685800" cy="19843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4" name="Rectangle 7">
              <a:extLst>
                <a:ext uri="{FF2B5EF4-FFF2-40B4-BE49-F238E27FC236}">
                  <a16:creationId xmlns:a16="http://schemas.microsoft.com/office/drawing/2014/main" id="{69202CFF-9021-490F-8769-9CB388B2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505" y="1162051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Cluster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5" name="Rectangle 8">
              <a:extLst>
                <a:ext uri="{FF2B5EF4-FFF2-40B4-BE49-F238E27FC236}">
                  <a16:creationId xmlns:a16="http://schemas.microsoft.com/office/drawing/2014/main" id="{A02C3B50-7865-4F83-B9A3-7152F87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7204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6" name="Rectangle 9">
              <a:extLst>
                <a:ext uri="{FF2B5EF4-FFF2-40B4-BE49-F238E27FC236}">
                  <a16:creationId xmlns:a16="http://schemas.microsoft.com/office/drawing/2014/main" id="{420676AE-1C7C-43F2-B78A-934B90EF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142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47" name="Rectangle 10">
              <a:extLst>
                <a:ext uri="{FF2B5EF4-FFF2-40B4-BE49-F238E27FC236}">
                  <a16:creationId xmlns:a16="http://schemas.microsoft.com/office/drawing/2014/main" id="{57A580C0-EB68-456B-858D-BD2D8E12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129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48" name="Rectangle 11">
              <a:extLst>
                <a:ext uri="{FF2B5EF4-FFF2-40B4-BE49-F238E27FC236}">
                  <a16:creationId xmlns:a16="http://schemas.microsoft.com/office/drawing/2014/main" id="{603F8EF4-283E-42F0-892F-A0D2C3BE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9" y="1489075"/>
              <a:ext cx="1792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Centroid Value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9" name="Rectangle 12">
              <a:extLst>
                <a:ext uri="{FF2B5EF4-FFF2-40B4-BE49-F238E27FC236}">
                  <a16:creationId xmlns:a16="http://schemas.microsoft.com/office/drawing/2014/main" id="{9BABCF85-19C3-48C6-B5B9-16E2C1FA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1489076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0" name="Rectangle 13">
              <a:extLst>
                <a:ext uri="{FF2B5EF4-FFF2-40B4-BE49-F238E27FC236}">
                  <a16:creationId xmlns:a16="http://schemas.microsoft.com/office/drawing/2014/main" id="{B82439C6-E356-45F1-95DC-0BEEA168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14890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1" name="Rectangle 14">
              <a:extLst>
                <a:ext uri="{FF2B5EF4-FFF2-40B4-BE49-F238E27FC236}">
                  <a16:creationId xmlns:a16="http://schemas.microsoft.com/office/drawing/2014/main" id="{2AFEB957-370E-4216-984E-CE0771185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14890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2" name="Rectangle 15">
              <a:extLst>
                <a:ext uri="{FF2B5EF4-FFF2-40B4-BE49-F238E27FC236}">
                  <a16:creationId xmlns:a16="http://schemas.microsoft.com/office/drawing/2014/main" id="{4F5371B9-562D-4619-91EC-BCFFFE4D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1817689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53" name="Rectangle 16">
              <a:extLst>
                <a:ext uri="{FF2B5EF4-FFF2-40B4-BE49-F238E27FC236}">
                  <a16:creationId xmlns:a16="http://schemas.microsoft.com/office/drawing/2014/main" id="{6D5797D0-FC83-418C-9F38-08F2D606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1817689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4" name="Rectangle 17">
              <a:extLst>
                <a:ext uri="{FF2B5EF4-FFF2-40B4-BE49-F238E27FC236}">
                  <a16:creationId xmlns:a16="http://schemas.microsoft.com/office/drawing/2014/main" id="{F3A07453-488F-438E-8D4C-63D565D9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2025" y="182880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5" name="Rectangle 18">
              <a:extLst>
                <a:ext uri="{FF2B5EF4-FFF2-40B4-BE49-F238E27FC236}">
                  <a16:creationId xmlns:a16="http://schemas.microsoft.com/office/drawing/2014/main" id="{BD6CE7E3-2F99-4732-88E2-E3755F8D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18176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14356" name="Rectangle 19">
              <a:extLst>
                <a:ext uri="{FF2B5EF4-FFF2-40B4-BE49-F238E27FC236}">
                  <a16:creationId xmlns:a16="http://schemas.microsoft.com/office/drawing/2014/main" id="{28FB3CEA-F498-43C6-A280-4A230B6A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18176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7" name="Rectangle 20">
              <a:extLst>
                <a:ext uri="{FF2B5EF4-FFF2-40B4-BE49-F238E27FC236}">
                  <a16:creationId xmlns:a16="http://schemas.microsoft.com/office/drawing/2014/main" id="{C67E4683-FDD4-4BB4-8B45-D48D3443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14471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58" name="Rectangle 21">
              <a:extLst>
                <a:ext uri="{FF2B5EF4-FFF2-40B4-BE49-F238E27FC236}">
                  <a16:creationId xmlns:a16="http://schemas.microsoft.com/office/drawing/2014/main" id="{8B87DFEA-0ACB-4E9D-9140-A0A5F39A2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14471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9" name="Rectangle 22">
              <a:extLst>
                <a:ext uri="{FF2B5EF4-FFF2-40B4-BE49-F238E27FC236}">
                  <a16:creationId xmlns:a16="http://schemas.microsoft.com/office/drawing/2014/main" id="{BD6F1209-BD15-4B0B-A49B-81897060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14471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0" name="Rectangle 23">
              <a:extLst>
                <a:ext uri="{FF2B5EF4-FFF2-40B4-BE49-F238E27FC236}">
                  <a16:creationId xmlns:a16="http://schemas.microsoft.com/office/drawing/2014/main" id="{E9819B41-A629-4FFD-9DFD-B618889C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1447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1" name="Rectangle 24">
              <a:extLst>
                <a:ext uri="{FF2B5EF4-FFF2-40B4-BE49-F238E27FC236}">
                  <a16:creationId xmlns:a16="http://schemas.microsoft.com/office/drawing/2014/main" id="{B9A228A3-0A0C-4EB0-8277-9EB3F9C4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1447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14362" name="Rectangle 25">
              <a:extLst>
                <a:ext uri="{FF2B5EF4-FFF2-40B4-BE49-F238E27FC236}">
                  <a16:creationId xmlns:a16="http://schemas.microsoft.com/office/drawing/2014/main" id="{C3212645-B539-4834-83E4-4F5911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471739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63" name="Rectangle 26">
              <a:extLst>
                <a:ext uri="{FF2B5EF4-FFF2-40B4-BE49-F238E27FC236}">
                  <a16:creationId xmlns:a16="http://schemas.microsoft.com/office/drawing/2014/main" id="{DFEFFAF2-2F50-47DA-B221-845FB4C7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471739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4" name="Rectangle 27">
              <a:extLst>
                <a:ext uri="{FF2B5EF4-FFF2-40B4-BE49-F238E27FC236}">
                  <a16:creationId xmlns:a16="http://schemas.microsoft.com/office/drawing/2014/main" id="{55D0986A-EA15-4396-AB91-2C52ADA2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47173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5" name="Rectangle 28">
              <a:extLst>
                <a:ext uri="{FF2B5EF4-FFF2-40B4-BE49-F238E27FC236}">
                  <a16:creationId xmlns:a16="http://schemas.microsoft.com/office/drawing/2014/main" id="{85FD6FBF-EF0D-43E7-A146-452686F77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4717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6" name="Rectangle 29">
              <a:extLst>
                <a:ext uri="{FF2B5EF4-FFF2-40B4-BE49-F238E27FC236}">
                  <a16:creationId xmlns:a16="http://schemas.microsoft.com/office/drawing/2014/main" id="{F149E3DE-01ED-4F45-A8C2-09581B15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4717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7" name="Rectangle 30">
              <a:extLst>
                <a:ext uri="{FF2B5EF4-FFF2-40B4-BE49-F238E27FC236}">
                  <a16:creationId xmlns:a16="http://schemas.microsoft.com/office/drawing/2014/main" id="{88CF1FDC-A6DF-4916-9FCC-88D7C583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79876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68" name="Rectangle 31">
              <a:extLst>
                <a:ext uri="{FF2B5EF4-FFF2-40B4-BE49-F238E27FC236}">
                  <a16:creationId xmlns:a16="http://schemas.microsoft.com/office/drawing/2014/main" id="{B5EF9E09-A619-484C-B007-AD883F5E4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79876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9" name="Rectangle 32">
              <a:extLst>
                <a:ext uri="{FF2B5EF4-FFF2-40B4-BE49-F238E27FC236}">
                  <a16:creationId xmlns:a16="http://schemas.microsoft.com/office/drawing/2014/main" id="{A880355E-3A52-495A-9C88-1DDB59D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79876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0" name="Rectangle 33">
              <a:extLst>
                <a:ext uri="{FF2B5EF4-FFF2-40B4-BE49-F238E27FC236}">
                  <a16:creationId xmlns:a16="http://schemas.microsoft.com/office/drawing/2014/main" id="{7606E7C6-4B21-47A3-ACC5-9AFA315D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7987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1" name="Rectangle 34">
              <a:extLst>
                <a:ext uri="{FF2B5EF4-FFF2-40B4-BE49-F238E27FC236}">
                  <a16:creationId xmlns:a16="http://schemas.microsoft.com/office/drawing/2014/main" id="{BEF83249-971E-4A20-8364-F02013DF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7987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2" name="Rectangle 35">
              <a:extLst>
                <a:ext uri="{FF2B5EF4-FFF2-40B4-BE49-F238E27FC236}">
                  <a16:creationId xmlns:a16="http://schemas.microsoft.com/office/drawing/2014/main" id="{4280BB27-465F-406E-88AC-32ADE1C2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127376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P5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73" name="Rectangle 36">
              <a:extLst>
                <a:ext uri="{FF2B5EF4-FFF2-40B4-BE49-F238E27FC236}">
                  <a16:creationId xmlns:a16="http://schemas.microsoft.com/office/drawing/2014/main" id="{A235486E-D3DD-4A0E-86DE-1A82FE7E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3127376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4" name="Rectangle 37">
              <a:extLst>
                <a:ext uri="{FF2B5EF4-FFF2-40B4-BE49-F238E27FC236}">
                  <a16:creationId xmlns:a16="http://schemas.microsoft.com/office/drawing/2014/main" id="{53647F5A-6583-4D8F-A7A8-D816057A2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3127376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5" name="Rectangle 38">
              <a:extLst>
                <a:ext uri="{FF2B5EF4-FFF2-40B4-BE49-F238E27FC236}">
                  <a16:creationId xmlns:a16="http://schemas.microsoft.com/office/drawing/2014/main" id="{9BA0F3A9-303F-444D-88E3-27C917E2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6899" y="3127376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6" name="Rectangle 39">
              <a:extLst>
                <a:ext uri="{FF2B5EF4-FFF2-40B4-BE49-F238E27FC236}">
                  <a16:creationId xmlns:a16="http://schemas.microsoft.com/office/drawing/2014/main" id="{EF4C0705-C9B4-4C64-A3A2-9B3B3A3E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1273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7" name="Rectangle 40">
              <a:extLst>
                <a:ext uri="{FF2B5EF4-FFF2-40B4-BE49-F238E27FC236}">
                  <a16:creationId xmlns:a16="http://schemas.microsoft.com/office/drawing/2014/main" id="{B9E39785-C85C-4F0B-833B-C23BD867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454401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P6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78" name="Rectangle 41">
              <a:extLst>
                <a:ext uri="{FF2B5EF4-FFF2-40B4-BE49-F238E27FC236}">
                  <a16:creationId xmlns:a16="http://schemas.microsoft.com/office/drawing/2014/main" id="{D538F4D2-929E-48D0-92C8-6D150A1E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974" y="3454401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9" name="Rectangle 42">
              <a:extLst>
                <a:ext uri="{FF2B5EF4-FFF2-40B4-BE49-F238E27FC236}">
                  <a16:creationId xmlns:a16="http://schemas.microsoft.com/office/drawing/2014/main" id="{BF9FFFE5-B811-415E-9C22-883CD284B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345440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0" name="Rectangle 43">
              <a:extLst>
                <a:ext uri="{FF2B5EF4-FFF2-40B4-BE49-F238E27FC236}">
                  <a16:creationId xmlns:a16="http://schemas.microsoft.com/office/drawing/2014/main" id="{3AED8A17-D4F0-487D-A5C2-B6D3DC87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3454401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1" name="Rectangle 44">
              <a:extLst>
                <a:ext uri="{FF2B5EF4-FFF2-40B4-BE49-F238E27FC236}">
                  <a16:creationId xmlns:a16="http://schemas.microsoft.com/office/drawing/2014/main" id="{2039A032-B2D8-4799-9366-94E2E8F7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45440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2" name="Rectangle 45">
              <a:extLst>
                <a:ext uri="{FF2B5EF4-FFF2-40B4-BE49-F238E27FC236}">
                  <a16:creationId xmlns:a16="http://schemas.microsoft.com/office/drawing/2014/main" id="{D993BCE7-9E7E-4FAC-B1BD-116944B1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781426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P7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83" name="Rectangle 46">
              <a:extLst>
                <a:ext uri="{FF2B5EF4-FFF2-40B4-BE49-F238E27FC236}">
                  <a16:creationId xmlns:a16="http://schemas.microsoft.com/office/drawing/2014/main" id="{F3F68DFB-FAF6-4D75-8450-2516C02B0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378142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4" name="Rectangle 47">
              <a:extLst>
                <a:ext uri="{FF2B5EF4-FFF2-40B4-BE49-F238E27FC236}">
                  <a16:creationId xmlns:a16="http://schemas.microsoft.com/office/drawing/2014/main" id="{4EBD9ED4-5AC3-4134-B8C1-A5649F2F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499" y="3781426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5" name="Rectangle 48">
              <a:extLst>
                <a:ext uri="{FF2B5EF4-FFF2-40B4-BE49-F238E27FC236}">
                  <a16:creationId xmlns:a16="http://schemas.microsoft.com/office/drawing/2014/main" id="{19B87B40-580B-44C0-87FA-835857AE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3781426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6" name="Rectangle 49">
              <a:extLst>
                <a:ext uri="{FF2B5EF4-FFF2-40B4-BE49-F238E27FC236}">
                  <a16:creationId xmlns:a16="http://schemas.microsoft.com/office/drawing/2014/main" id="{DFFBDEF8-5FB1-493D-99E5-F4425286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78142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7" name="Rectangle 50">
              <a:extLst>
                <a:ext uri="{FF2B5EF4-FFF2-40B4-BE49-F238E27FC236}">
                  <a16:creationId xmlns:a16="http://schemas.microsoft.com/office/drawing/2014/main" id="{C97D0721-1E48-4DD1-BF3D-3B6D93AC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4108451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P8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88" name="Rectangle 51">
              <a:extLst>
                <a:ext uri="{FF2B5EF4-FFF2-40B4-BE49-F238E27FC236}">
                  <a16:creationId xmlns:a16="http://schemas.microsoft.com/office/drawing/2014/main" id="{D3728BA0-4ACF-420B-8389-19F3A4112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9" name="Rectangle 52">
              <a:extLst>
                <a:ext uri="{FF2B5EF4-FFF2-40B4-BE49-F238E27FC236}">
                  <a16:creationId xmlns:a16="http://schemas.microsoft.com/office/drawing/2014/main" id="{30E6B4C5-710A-412A-835D-F99A9BA60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0" name="Rectangle 53">
              <a:extLst>
                <a:ext uri="{FF2B5EF4-FFF2-40B4-BE49-F238E27FC236}">
                  <a16:creationId xmlns:a16="http://schemas.microsoft.com/office/drawing/2014/main" id="{B39EA250-986C-4D0C-BC14-84F5C1F9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4108451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1" name="Rectangle 54">
              <a:extLst>
                <a:ext uri="{FF2B5EF4-FFF2-40B4-BE49-F238E27FC236}">
                  <a16:creationId xmlns:a16="http://schemas.microsoft.com/office/drawing/2014/main" id="{E8A91B9E-744F-4FF6-AA3D-6123868C1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2" name="Rectangle 55">
              <a:extLst>
                <a:ext uri="{FF2B5EF4-FFF2-40B4-BE49-F238E27FC236}">
                  <a16:creationId xmlns:a16="http://schemas.microsoft.com/office/drawing/2014/main" id="{D18966F5-56C4-4B95-9F65-1C61202B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443706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P9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93" name="Rectangle 56">
              <a:extLst>
                <a:ext uri="{FF2B5EF4-FFF2-40B4-BE49-F238E27FC236}">
                  <a16:creationId xmlns:a16="http://schemas.microsoft.com/office/drawing/2014/main" id="{CE73A9D4-0CCF-4598-98A0-816BAE2A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4" name="Rectangle 57">
              <a:extLst>
                <a:ext uri="{FF2B5EF4-FFF2-40B4-BE49-F238E27FC236}">
                  <a16:creationId xmlns:a16="http://schemas.microsoft.com/office/drawing/2014/main" id="{B8075F4D-BC37-4FB2-B18B-B626E5EC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5" name="Rectangle 58">
              <a:extLst>
                <a:ext uri="{FF2B5EF4-FFF2-40B4-BE49-F238E27FC236}">
                  <a16:creationId xmlns:a16="http://schemas.microsoft.com/office/drawing/2014/main" id="{20D7AB6C-E856-4674-94DB-E001150E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6" name="Rectangle 59">
              <a:extLst>
                <a:ext uri="{FF2B5EF4-FFF2-40B4-BE49-F238E27FC236}">
                  <a16:creationId xmlns:a16="http://schemas.microsoft.com/office/drawing/2014/main" id="{EABCCF0C-A4BB-4580-B402-0125D69B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443706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7" name="Rectangle 60">
              <a:extLst>
                <a:ext uri="{FF2B5EF4-FFF2-40B4-BE49-F238E27FC236}">
                  <a16:creationId xmlns:a16="http://schemas.microsoft.com/office/drawing/2014/main" id="{85600D36-5C33-401D-9F19-AAAEA76F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4764089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98" name="Rectangle 61">
              <a:extLst>
                <a:ext uri="{FF2B5EF4-FFF2-40B4-BE49-F238E27FC236}">
                  <a16:creationId xmlns:a16="http://schemas.microsoft.com/office/drawing/2014/main" id="{6E844E51-3315-45F2-B7D0-01B5E664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9" name="Rectangle 62">
              <a:extLst>
                <a:ext uri="{FF2B5EF4-FFF2-40B4-BE49-F238E27FC236}">
                  <a16:creationId xmlns:a16="http://schemas.microsoft.com/office/drawing/2014/main" id="{51A73A9C-3614-450F-B069-D77C2167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0" name="Rectangle 63">
              <a:extLst>
                <a:ext uri="{FF2B5EF4-FFF2-40B4-BE49-F238E27FC236}">
                  <a16:creationId xmlns:a16="http://schemas.microsoft.com/office/drawing/2014/main" id="{4C69918A-19F4-4D96-B665-8B2F3E77F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1" name="Rectangle 64">
              <a:extLst>
                <a:ext uri="{FF2B5EF4-FFF2-40B4-BE49-F238E27FC236}">
                  <a16:creationId xmlns:a16="http://schemas.microsoft.com/office/drawing/2014/main" id="{CB01F8A3-DC3A-45CD-A4DF-BF6AA108C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476408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2" name="Rectangle 65">
              <a:extLst>
                <a:ext uri="{FF2B5EF4-FFF2-40B4-BE49-F238E27FC236}">
                  <a16:creationId xmlns:a16="http://schemas.microsoft.com/office/drawing/2014/main" id="{35E64DAB-86B4-43ED-9340-E6ED4827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858" y="5091114"/>
              <a:ext cx="4426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03" name="Rectangle 66">
              <a:extLst>
                <a:ext uri="{FF2B5EF4-FFF2-40B4-BE49-F238E27FC236}">
                  <a16:creationId xmlns:a16="http://schemas.microsoft.com/office/drawing/2014/main" id="{0654A65C-9563-424A-8FAB-87EDDE2E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4" name="Rectangle 67">
              <a:extLst>
                <a:ext uri="{FF2B5EF4-FFF2-40B4-BE49-F238E27FC236}">
                  <a16:creationId xmlns:a16="http://schemas.microsoft.com/office/drawing/2014/main" id="{F9E75DB4-1F25-439F-A2A8-D75E74F8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5" name="Rectangle 68">
              <a:extLst>
                <a:ext uri="{FF2B5EF4-FFF2-40B4-BE49-F238E27FC236}">
                  <a16:creationId xmlns:a16="http://schemas.microsoft.com/office/drawing/2014/main" id="{580EB154-A384-4A29-9037-D1367B9F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6" name="Rectangle 69">
              <a:extLst>
                <a:ext uri="{FF2B5EF4-FFF2-40B4-BE49-F238E27FC236}">
                  <a16:creationId xmlns:a16="http://schemas.microsoft.com/office/drawing/2014/main" id="{90309009-CE37-4DA2-B05D-81CAF52C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509111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7" name="Rectangle 70">
              <a:extLst>
                <a:ext uri="{FF2B5EF4-FFF2-40B4-BE49-F238E27FC236}">
                  <a16:creationId xmlns:a16="http://schemas.microsoft.com/office/drawing/2014/main" id="{C0227098-A330-41D5-870D-DB1870AE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5418139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08" name="Rectangle 71">
              <a:extLst>
                <a:ext uri="{FF2B5EF4-FFF2-40B4-BE49-F238E27FC236}">
                  <a16:creationId xmlns:a16="http://schemas.microsoft.com/office/drawing/2014/main" id="{627C2378-8CC6-498D-909B-E7C94638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9" name="Rectangle 72">
              <a:extLst>
                <a:ext uri="{FF2B5EF4-FFF2-40B4-BE49-F238E27FC236}">
                  <a16:creationId xmlns:a16="http://schemas.microsoft.com/office/drawing/2014/main" id="{0F29A660-C689-439F-9C08-C70ADA208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0" name="Rectangle 73">
              <a:extLst>
                <a:ext uri="{FF2B5EF4-FFF2-40B4-BE49-F238E27FC236}">
                  <a16:creationId xmlns:a16="http://schemas.microsoft.com/office/drawing/2014/main" id="{A69200E1-FCA2-4B76-BC17-73290CAF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1" name="Rectangle 74">
              <a:extLst>
                <a:ext uri="{FF2B5EF4-FFF2-40B4-BE49-F238E27FC236}">
                  <a16:creationId xmlns:a16="http://schemas.microsoft.com/office/drawing/2014/main" id="{81EE60A5-3F18-48CA-A6F9-19C77E2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541813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2" name="Rectangle 75">
              <a:extLst>
                <a:ext uri="{FF2B5EF4-FFF2-40B4-BE49-F238E27FC236}">
                  <a16:creationId xmlns:a16="http://schemas.microsoft.com/office/drawing/2014/main" id="{C2706409-C743-498B-9A1D-3618F1D27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5746751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13" name="Rectangle 76">
              <a:extLst>
                <a:ext uri="{FF2B5EF4-FFF2-40B4-BE49-F238E27FC236}">
                  <a16:creationId xmlns:a16="http://schemas.microsoft.com/office/drawing/2014/main" id="{5AE6A387-1AA4-400C-B5BD-F9C0C33A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4" name="Rectangle 77">
              <a:extLst>
                <a:ext uri="{FF2B5EF4-FFF2-40B4-BE49-F238E27FC236}">
                  <a16:creationId xmlns:a16="http://schemas.microsoft.com/office/drawing/2014/main" id="{6FBD17D6-7163-4859-B30C-8BB903E65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5" name="Rectangle 78">
              <a:extLst>
                <a:ext uri="{FF2B5EF4-FFF2-40B4-BE49-F238E27FC236}">
                  <a16:creationId xmlns:a16="http://schemas.microsoft.com/office/drawing/2014/main" id="{B2925F5A-D7F7-4BD5-A88C-63DCAC6D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6" name="Rectangle 79">
              <a:extLst>
                <a:ext uri="{FF2B5EF4-FFF2-40B4-BE49-F238E27FC236}">
                  <a16:creationId xmlns:a16="http://schemas.microsoft.com/office/drawing/2014/main" id="{E860CE8B-350E-4733-8C70-4A951C2B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2224" y="5746751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7" name="Rectangle 80">
              <a:extLst>
                <a:ext uri="{FF2B5EF4-FFF2-40B4-BE49-F238E27FC236}">
                  <a16:creationId xmlns:a16="http://schemas.microsoft.com/office/drawing/2014/main" id="{D7B0045C-86AD-463D-BDE0-927CADF5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6073776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18" name="Rectangle 81">
              <a:extLst>
                <a:ext uri="{FF2B5EF4-FFF2-40B4-BE49-F238E27FC236}">
                  <a16:creationId xmlns:a16="http://schemas.microsoft.com/office/drawing/2014/main" id="{2047796C-D109-4729-B49E-4083C8BB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9" name="Rectangle 82">
              <a:extLst>
                <a:ext uri="{FF2B5EF4-FFF2-40B4-BE49-F238E27FC236}">
                  <a16:creationId xmlns:a16="http://schemas.microsoft.com/office/drawing/2014/main" id="{BBB8A87A-5A99-4C97-8B4B-EAD657F2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0" name="Rectangle 83">
              <a:extLst>
                <a:ext uri="{FF2B5EF4-FFF2-40B4-BE49-F238E27FC236}">
                  <a16:creationId xmlns:a16="http://schemas.microsoft.com/office/drawing/2014/main" id="{D3B57E7C-D53C-4BAF-9657-66EF97F7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1" name="Rectangle 84">
              <a:extLst>
                <a:ext uri="{FF2B5EF4-FFF2-40B4-BE49-F238E27FC236}">
                  <a16:creationId xmlns:a16="http://schemas.microsoft.com/office/drawing/2014/main" id="{7637D4FC-AC2E-4390-B3B1-3BA50675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2" name="Rectangle 85">
              <a:extLst>
                <a:ext uri="{FF2B5EF4-FFF2-40B4-BE49-F238E27FC236}">
                  <a16:creationId xmlns:a16="http://schemas.microsoft.com/office/drawing/2014/main" id="{090A2887-35F5-4FD7-B532-04AE99E2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1143000"/>
              <a:ext cx="17463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3" name="Rectangle 86">
              <a:extLst>
                <a:ext uri="{FF2B5EF4-FFF2-40B4-BE49-F238E27FC236}">
                  <a16:creationId xmlns:a16="http://schemas.microsoft.com/office/drawing/2014/main" id="{7AA72096-17B8-42A8-9F9B-475DE57D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4" name="Rectangle 87">
              <a:extLst>
                <a:ext uri="{FF2B5EF4-FFF2-40B4-BE49-F238E27FC236}">
                  <a16:creationId xmlns:a16="http://schemas.microsoft.com/office/drawing/2014/main" id="{7320D442-65D0-4506-AFEA-A9EFA0EA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1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5" name="Rectangle 88">
              <a:extLst>
                <a:ext uri="{FF2B5EF4-FFF2-40B4-BE49-F238E27FC236}">
                  <a16:creationId xmlns:a16="http://schemas.microsoft.com/office/drawing/2014/main" id="{D55E2B7F-E057-4684-9A18-7324747E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988" y="1143000"/>
              <a:ext cx="17462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6" name="Rectangle 89">
              <a:extLst>
                <a:ext uri="{FF2B5EF4-FFF2-40B4-BE49-F238E27FC236}">
                  <a16:creationId xmlns:a16="http://schemas.microsoft.com/office/drawing/2014/main" id="{53E1E6D4-1CAC-445A-8EFD-B03DDB53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976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7" name="Line 90">
              <a:extLst>
                <a:ext uri="{FF2B5EF4-FFF2-40B4-BE49-F238E27FC236}">
                  <a16:creationId xmlns:a16="http://schemas.microsoft.com/office/drawing/2014/main" id="{57FE6E0A-0E53-483F-8987-B7E909E07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14300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Rectangle 91">
              <a:extLst>
                <a:ext uri="{FF2B5EF4-FFF2-40B4-BE49-F238E27FC236}">
                  <a16:creationId xmlns:a16="http://schemas.microsoft.com/office/drawing/2014/main" id="{E28FCBD7-9351-4795-9619-444B9EC7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14300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9" name="Rectangle 92">
              <a:extLst>
                <a:ext uri="{FF2B5EF4-FFF2-40B4-BE49-F238E27FC236}">
                  <a16:creationId xmlns:a16="http://schemas.microsoft.com/office/drawing/2014/main" id="{79E7B402-654B-4B9F-983F-2D0D977D9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713" y="1143000"/>
              <a:ext cx="17462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0" name="Line 93">
              <a:extLst>
                <a:ext uri="{FF2B5EF4-FFF2-40B4-BE49-F238E27FC236}">
                  <a16:creationId xmlns:a16="http://schemas.microsoft.com/office/drawing/2014/main" id="{F1DB2CFA-160A-4B2A-813D-0F3CDEC2E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4700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Rectangle 94">
              <a:extLst>
                <a:ext uri="{FF2B5EF4-FFF2-40B4-BE49-F238E27FC236}">
                  <a16:creationId xmlns:a16="http://schemas.microsoft.com/office/drawing/2014/main" id="{5D1C879E-1C1B-47CA-A824-9E48327E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47002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2" name="Line 95">
              <a:extLst>
                <a:ext uri="{FF2B5EF4-FFF2-40B4-BE49-F238E27FC236}">
                  <a16:creationId xmlns:a16="http://schemas.microsoft.com/office/drawing/2014/main" id="{410427B2-FEA1-42AB-B504-6C557EF3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7970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Rectangle 96">
              <a:extLst>
                <a:ext uri="{FF2B5EF4-FFF2-40B4-BE49-F238E27FC236}">
                  <a16:creationId xmlns:a16="http://schemas.microsoft.com/office/drawing/2014/main" id="{8F5F2572-6B5C-4194-BD82-6904481C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797050"/>
              <a:ext cx="4303712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4" name="Line 97">
              <a:extLst>
                <a:ext uri="{FF2B5EF4-FFF2-40B4-BE49-F238E27FC236}">
                  <a16:creationId xmlns:a16="http://schemas.microsoft.com/office/drawing/2014/main" id="{52F3EDC9-678C-4301-9104-451AC8DB1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12566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Rectangle 98">
              <a:extLst>
                <a:ext uri="{FF2B5EF4-FFF2-40B4-BE49-F238E27FC236}">
                  <a16:creationId xmlns:a16="http://schemas.microsoft.com/office/drawing/2014/main" id="{057294DA-667D-4BAA-BE4C-034C8B53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12566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6" name="Line 99">
              <a:extLst>
                <a:ext uri="{FF2B5EF4-FFF2-40B4-BE49-F238E27FC236}">
                  <a16:creationId xmlns:a16="http://schemas.microsoft.com/office/drawing/2014/main" id="{53800759-822A-4E91-BDE4-D6E5BF92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45268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Rectangle 100">
              <a:extLst>
                <a:ext uri="{FF2B5EF4-FFF2-40B4-BE49-F238E27FC236}">
                  <a16:creationId xmlns:a16="http://schemas.microsoft.com/office/drawing/2014/main" id="{ED596ABE-5E78-474B-899A-FCDD8BDF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45268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8" name="Line 101">
              <a:extLst>
                <a:ext uri="{FF2B5EF4-FFF2-40B4-BE49-F238E27FC236}">
                  <a16:creationId xmlns:a16="http://schemas.microsoft.com/office/drawing/2014/main" id="{E1CF1B4D-F12F-427A-B688-70D7CFC7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77971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Rectangle 102">
              <a:extLst>
                <a:ext uri="{FF2B5EF4-FFF2-40B4-BE49-F238E27FC236}">
                  <a16:creationId xmlns:a16="http://schemas.microsoft.com/office/drawing/2014/main" id="{BA6A0B3C-1D87-469B-A8C2-37384A5A5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77971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0" name="Line 103">
              <a:extLst>
                <a:ext uri="{FF2B5EF4-FFF2-40B4-BE49-F238E27FC236}">
                  <a16:creationId xmlns:a16="http://schemas.microsoft.com/office/drawing/2014/main" id="{FA6F5268-FC7A-4EF3-AA76-D6F3FE835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10673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Rectangle 104">
              <a:extLst>
                <a:ext uri="{FF2B5EF4-FFF2-40B4-BE49-F238E27FC236}">
                  <a16:creationId xmlns:a16="http://schemas.microsoft.com/office/drawing/2014/main" id="{A2185D48-6EA4-4519-88A6-829E9FFA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106739"/>
              <a:ext cx="43037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2" name="Line 105">
              <a:extLst>
                <a:ext uri="{FF2B5EF4-FFF2-40B4-BE49-F238E27FC236}">
                  <a16:creationId xmlns:a16="http://schemas.microsoft.com/office/drawing/2014/main" id="{4FD9E685-2F10-4CEC-A09D-67008040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4353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Rectangle 106">
              <a:extLst>
                <a:ext uri="{FF2B5EF4-FFF2-40B4-BE49-F238E27FC236}">
                  <a16:creationId xmlns:a16="http://schemas.microsoft.com/office/drawing/2014/main" id="{FE5B3A40-6268-4AFF-8A11-8C52D322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43535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4" name="Line 107">
              <a:extLst>
                <a:ext uri="{FF2B5EF4-FFF2-40B4-BE49-F238E27FC236}">
                  <a16:creationId xmlns:a16="http://schemas.microsoft.com/office/drawing/2014/main" id="{12C76E14-3E77-41E4-8499-94DA755C1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76237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Rectangle 108">
              <a:extLst>
                <a:ext uri="{FF2B5EF4-FFF2-40B4-BE49-F238E27FC236}">
                  <a16:creationId xmlns:a16="http://schemas.microsoft.com/office/drawing/2014/main" id="{64397D03-DEF7-4B26-90EB-CB9462A01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76237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6" name="Line 109">
              <a:extLst>
                <a:ext uri="{FF2B5EF4-FFF2-40B4-BE49-F238E27FC236}">
                  <a16:creationId xmlns:a16="http://schemas.microsoft.com/office/drawing/2014/main" id="{3A047FE1-F3AB-4BD4-AAC6-9EC88B70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08940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Rectangle 110">
              <a:extLst>
                <a:ext uri="{FF2B5EF4-FFF2-40B4-BE49-F238E27FC236}">
                  <a16:creationId xmlns:a16="http://schemas.microsoft.com/office/drawing/2014/main" id="{44359975-1C3F-439B-B71C-5ABB3E9F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08940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8" name="Line 111">
              <a:extLst>
                <a:ext uri="{FF2B5EF4-FFF2-40B4-BE49-F238E27FC236}">
                  <a16:creationId xmlns:a16="http://schemas.microsoft.com/office/drawing/2014/main" id="{CD987361-8DE6-4DFE-9BE4-2DD84FB5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4164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Rectangle 112">
              <a:extLst>
                <a:ext uri="{FF2B5EF4-FFF2-40B4-BE49-F238E27FC236}">
                  <a16:creationId xmlns:a16="http://schemas.microsoft.com/office/drawing/2014/main" id="{BBBFD0F7-B4DB-450E-AE84-72C4A0EC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416425"/>
              <a:ext cx="4303712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0" name="Line 113">
              <a:extLst>
                <a:ext uri="{FF2B5EF4-FFF2-40B4-BE49-F238E27FC236}">
                  <a16:creationId xmlns:a16="http://schemas.microsoft.com/office/drawing/2014/main" id="{ED922920-A8D5-44EC-87A1-C3D46459E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74503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Rectangle 114">
              <a:extLst>
                <a:ext uri="{FF2B5EF4-FFF2-40B4-BE49-F238E27FC236}">
                  <a16:creationId xmlns:a16="http://schemas.microsoft.com/office/drawing/2014/main" id="{6505EF80-8F92-4B12-A869-5C05E09F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74503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2" name="Line 115">
              <a:extLst>
                <a:ext uri="{FF2B5EF4-FFF2-40B4-BE49-F238E27FC236}">
                  <a16:creationId xmlns:a16="http://schemas.microsoft.com/office/drawing/2014/main" id="{7762B62E-3855-4973-9165-EB6D39ED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07206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Rectangle 116">
              <a:extLst>
                <a:ext uri="{FF2B5EF4-FFF2-40B4-BE49-F238E27FC236}">
                  <a16:creationId xmlns:a16="http://schemas.microsoft.com/office/drawing/2014/main" id="{217DE104-850D-4878-B97B-7E6222D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07206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4" name="Line 117">
              <a:extLst>
                <a:ext uri="{FF2B5EF4-FFF2-40B4-BE49-F238E27FC236}">
                  <a16:creationId xmlns:a16="http://schemas.microsoft.com/office/drawing/2014/main" id="{6423EE56-0EC7-4079-8A32-507EB6FE5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39908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Rectangle 118">
              <a:extLst>
                <a:ext uri="{FF2B5EF4-FFF2-40B4-BE49-F238E27FC236}">
                  <a16:creationId xmlns:a16="http://schemas.microsoft.com/office/drawing/2014/main" id="{25AF6B54-DD07-45DF-9E85-884FEA59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39908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6" name="Line 119">
              <a:extLst>
                <a:ext uri="{FF2B5EF4-FFF2-40B4-BE49-F238E27FC236}">
                  <a16:creationId xmlns:a16="http://schemas.microsoft.com/office/drawing/2014/main" id="{9F654D66-383A-45B2-99E9-91114C04D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72611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Rectangle 120">
              <a:extLst>
                <a:ext uri="{FF2B5EF4-FFF2-40B4-BE49-F238E27FC236}">
                  <a16:creationId xmlns:a16="http://schemas.microsoft.com/office/drawing/2014/main" id="{985B55A8-1004-472F-B121-8B435407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726114"/>
              <a:ext cx="43037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8" name="Line 121">
              <a:extLst>
                <a:ext uri="{FF2B5EF4-FFF2-40B4-BE49-F238E27FC236}">
                  <a16:creationId xmlns:a16="http://schemas.microsoft.com/office/drawing/2014/main" id="{605DC966-0C71-4A53-AA2B-AF8F7A21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60547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Rectangle 122">
              <a:extLst>
                <a:ext uri="{FF2B5EF4-FFF2-40B4-BE49-F238E27FC236}">
                  <a16:creationId xmlns:a16="http://schemas.microsoft.com/office/drawing/2014/main" id="{F843DF04-C06F-4F10-A8D1-EB51C258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605472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0" name="Line 123">
              <a:extLst>
                <a:ext uri="{FF2B5EF4-FFF2-40B4-BE49-F238E27FC236}">
                  <a16:creationId xmlns:a16="http://schemas.microsoft.com/office/drawing/2014/main" id="{0494B74F-18D3-4208-BE94-D60184CC0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1143000"/>
              <a:ext cx="1588" cy="5257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Rectangle 124">
              <a:extLst>
                <a:ext uri="{FF2B5EF4-FFF2-40B4-BE49-F238E27FC236}">
                  <a16:creationId xmlns:a16="http://schemas.microsoft.com/office/drawing/2014/main" id="{F34413F9-AF69-44C0-B651-0F788F36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1143000"/>
              <a:ext cx="17463" cy="525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2" name="Line 125">
              <a:extLst>
                <a:ext uri="{FF2B5EF4-FFF2-40B4-BE49-F238E27FC236}">
                  <a16:creationId xmlns:a16="http://schemas.microsoft.com/office/drawing/2014/main" id="{692749B2-4DE5-4E58-AECA-20AF8DDC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9" y="1162050"/>
              <a:ext cx="1587" cy="5238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Rectangle 126">
              <a:extLst>
                <a:ext uri="{FF2B5EF4-FFF2-40B4-BE49-F238E27FC236}">
                  <a16:creationId xmlns:a16="http://schemas.microsoft.com/office/drawing/2014/main" id="{1AD0D8B1-0785-4D37-9EEA-064A2D02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1162050"/>
              <a:ext cx="15875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4" name="Line 127">
              <a:extLst>
                <a:ext uri="{FF2B5EF4-FFF2-40B4-BE49-F238E27FC236}">
                  <a16:creationId xmlns:a16="http://schemas.microsoft.com/office/drawing/2014/main" id="{50A5C426-D34C-4F61-8B68-B0670FFE2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1143000"/>
              <a:ext cx="1588" cy="5238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5" name="Rectangle 128">
              <a:extLst>
                <a:ext uri="{FF2B5EF4-FFF2-40B4-BE49-F238E27FC236}">
                  <a16:creationId xmlns:a16="http://schemas.microsoft.com/office/drawing/2014/main" id="{EC822986-3F41-4593-90A2-50ED285ED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1" y="1143000"/>
              <a:ext cx="17463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6" name="Rectangle 129">
              <a:extLst>
                <a:ext uri="{FF2B5EF4-FFF2-40B4-BE49-F238E27FC236}">
                  <a16:creationId xmlns:a16="http://schemas.microsoft.com/office/drawing/2014/main" id="{5EDBA9A5-9DB5-40D9-970C-D2D69143D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1" y="1219200"/>
              <a:ext cx="15875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7" name="Line 130">
              <a:extLst>
                <a:ext uri="{FF2B5EF4-FFF2-40B4-BE49-F238E27FC236}">
                  <a16:creationId xmlns:a16="http://schemas.microsoft.com/office/drawing/2014/main" id="{CDDCEE9A-D804-4E68-ADEF-149BC9C9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63817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8" name="Rectangle 131">
              <a:extLst>
                <a:ext uri="{FF2B5EF4-FFF2-40B4-BE49-F238E27FC236}">
                  <a16:creationId xmlns:a16="http://schemas.microsoft.com/office/drawing/2014/main" id="{F79FC31B-A147-4184-B495-3A599914C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638175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9" name="Line 132">
              <a:extLst>
                <a:ext uri="{FF2B5EF4-FFF2-40B4-BE49-F238E27FC236}">
                  <a16:creationId xmlns:a16="http://schemas.microsoft.com/office/drawing/2014/main" id="{904442E1-4969-431B-AB20-F27B6B046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0" name="Rectangle 133">
              <a:extLst>
                <a:ext uri="{FF2B5EF4-FFF2-40B4-BE49-F238E27FC236}">
                  <a16:creationId xmlns:a16="http://schemas.microsoft.com/office/drawing/2014/main" id="{98114E0B-AA42-4FE3-AA4C-D0186B78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64008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1" name="Line 134">
              <a:extLst>
                <a:ext uri="{FF2B5EF4-FFF2-40B4-BE49-F238E27FC236}">
                  <a16:creationId xmlns:a16="http://schemas.microsoft.com/office/drawing/2014/main" id="{AA0E577D-A3A6-4A3B-B4B6-42FE3E38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9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2" name="Rectangle 135">
              <a:extLst>
                <a:ext uri="{FF2B5EF4-FFF2-40B4-BE49-F238E27FC236}">
                  <a16:creationId xmlns:a16="http://schemas.microsoft.com/office/drawing/2014/main" id="{D2D2373A-9E58-459D-AC81-F406270E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3" name="Line 136">
              <a:extLst>
                <a:ext uri="{FF2B5EF4-FFF2-40B4-BE49-F238E27FC236}">
                  <a16:creationId xmlns:a16="http://schemas.microsoft.com/office/drawing/2014/main" id="{96414BBC-0D89-4C59-A677-0CA0E0F46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050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4" name="Rectangle 137">
              <a:extLst>
                <a:ext uri="{FF2B5EF4-FFF2-40B4-BE49-F238E27FC236}">
                  <a16:creationId xmlns:a16="http://schemas.microsoft.com/office/drawing/2014/main" id="{7E85A972-AED3-4BE5-8A08-7BECEFB4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1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5" name="Line 138">
              <a:extLst>
                <a:ext uri="{FF2B5EF4-FFF2-40B4-BE49-F238E27FC236}">
                  <a16:creationId xmlns:a16="http://schemas.microsoft.com/office/drawing/2014/main" id="{450F8093-2323-41B0-A9C0-0E5A309F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2989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6" name="Rectangle 139">
              <a:extLst>
                <a:ext uri="{FF2B5EF4-FFF2-40B4-BE49-F238E27FC236}">
                  <a16:creationId xmlns:a16="http://schemas.microsoft.com/office/drawing/2014/main" id="{55CD2192-CFBD-4B10-8C7D-872FB790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988" y="6400800"/>
              <a:ext cx="17462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7" name="Line 140">
              <a:extLst>
                <a:ext uri="{FF2B5EF4-FFF2-40B4-BE49-F238E27FC236}">
                  <a16:creationId xmlns:a16="http://schemas.microsoft.com/office/drawing/2014/main" id="{B5C59CF4-3945-4482-B736-AB75C61F3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4975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Rectangle 141">
              <a:extLst>
                <a:ext uri="{FF2B5EF4-FFF2-40B4-BE49-F238E27FC236}">
                  <a16:creationId xmlns:a16="http://schemas.microsoft.com/office/drawing/2014/main" id="{095576CA-B4A2-43E6-A058-B9F14DD54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976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9" name="Line 142">
              <a:extLst>
                <a:ext uri="{FF2B5EF4-FFF2-40B4-BE49-F238E27FC236}">
                  <a16:creationId xmlns:a16="http://schemas.microsoft.com/office/drawing/2014/main" id="{FCF2F5CF-3B85-4A3E-8F63-EFFA7DC70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8714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" name="Rectangle 143">
              <a:extLst>
                <a:ext uri="{FF2B5EF4-FFF2-40B4-BE49-F238E27FC236}">
                  <a16:creationId xmlns:a16="http://schemas.microsoft.com/office/drawing/2014/main" id="{3C74A713-7C5C-4B48-B2B4-D0E35226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713" y="6400800"/>
              <a:ext cx="17462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1" name="Line 144">
              <a:extLst>
                <a:ext uri="{FF2B5EF4-FFF2-40B4-BE49-F238E27FC236}">
                  <a16:creationId xmlns:a16="http://schemas.microsoft.com/office/drawing/2014/main" id="{BD6C3AC2-CF45-4B70-ABE8-0191E141C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1430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2" name="Rectangle 145">
              <a:extLst>
                <a:ext uri="{FF2B5EF4-FFF2-40B4-BE49-F238E27FC236}">
                  <a16:creationId xmlns:a16="http://schemas.microsoft.com/office/drawing/2014/main" id="{36BE8013-E417-40A6-AE90-7529C65CA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1430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3" name="Line 146">
              <a:extLst>
                <a:ext uri="{FF2B5EF4-FFF2-40B4-BE49-F238E27FC236}">
                  <a16:creationId xmlns:a16="http://schemas.microsoft.com/office/drawing/2014/main" id="{ADC4D089-9011-4643-B0DC-3ECF7D97D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4700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4" name="Rectangle 147">
              <a:extLst>
                <a:ext uri="{FF2B5EF4-FFF2-40B4-BE49-F238E27FC236}">
                  <a16:creationId xmlns:a16="http://schemas.microsoft.com/office/drawing/2014/main" id="{6C2CF041-FB58-40D7-9338-ED3FF9E4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47002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5" name="Line 148">
              <a:extLst>
                <a:ext uri="{FF2B5EF4-FFF2-40B4-BE49-F238E27FC236}">
                  <a16:creationId xmlns:a16="http://schemas.microsoft.com/office/drawing/2014/main" id="{BDACE063-EAD3-4F06-9722-18674BC5D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7970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6" name="Rectangle 149">
              <a:extLst>
                <a:ext uri="{FF2B5EF4-FFF2-40B4-BE49-F238E27FC236}">
                  <a16:creationId xmlns:a16="http://schemas.microsoft.com/office/drawing/2014/main" id="{A8EAE0F3-B755-435A-B0AA-F145A361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797050"/>
              <a:ext cx="17463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7" name="Line 150">
              <a:extLst>
                <a:ext uri="{FF2B5EF4-FFF2-40B4-BE49-F238E27FC236}">
                  <a16:creationId xmlns:a16="http://schemas.microsoft.com/office/drawing/2014/main" id="{17E126F7-8291-4911-B798-BA9CF0552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12566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8" name="Rectangle 151">
              <a:extLst>
                <a:ext uri="{FF2B5EF4-FFF2-40B4-BE49-F238E27FC236}">
                  <a16:creationId xmlns:a16="http://schemas.microsoft.com/office/drawing/2014/main" id="{5EDF6601-480D-4E9F-83C8-33A1625B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12566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9" name="Line 152">
              <a:extLst>
                <a:ext uri="{FF2B5EF4-FFF2-40B4-BE49-F238E27FC236}">
                  <a16:creationId xmlns:a16="http://schemas.microsoft.com/office/drawing/2014/main" id="{390974AE-59CE-4AB5-A3CD-744204FA9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45268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0" name="Rectangle 153">
              <a:extLst>
                <a:ext uri="{FF2B5EF4-FFF2-40B4-BE49-F238E27FC236}">
                  <a16:creationId xmlns:a16="http://schemas.microsoft.com/office/drawing/2014/main" id="{8F5D64E4-96E2-4259-8FC7-7589C8D5F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45268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1" name="Line 154">
              <a:extLst>
                <a:ext uri="{FF2B5EF4-FFF2-40B4-BE49-F238E27FC236}">
                  <a16:creationId xmlns:a16="http://schemas.microsoft.com/office/drawing/2014/main" id="{C30F59C6-5917-47E9-B1C6-C95C9FE5D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77971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2" name="Rectangle 155">
              <a:extLst>
                <a:ext uri="{FF2B5EF4-FFF2-40B4-BE49-F238E27FC236}">
                  <a16:creationId xmlns:a16="http://schemas.microsoft.com/office/drawing/2014/main" id="{A9448C8D-BF51-478A-ABFD-71BF5DE9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77971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3" name="Line 156">
              <a:extLst>
                <a:ext uri="{FF2B5EF4-FFF2-40B4-BE49-F238E27FC236}">
                  <a16:creationId xmlns:a16="http://schemas.microsoft.com/office/drawing/2014/main" id="{33EFB546-095F-446C-97F6-B5E5C1C5E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10673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4" name="Rectangle 157">
              <a:extLst>
                <a:ext uri="{FF2B5EF4-FFF2-40B4-BE49-F238E27FC236}">
                  <a16:creationId xmlns:a16="http://schemas.microsoft.com/office/drawing/2014/main" id="{1AD53F1A-7EFA-426E-B5CF-0BC7B5DB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106739"/>
              <a:ext cx="17463" cy="20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5" name="Line 158">
              <a:extLst>
                <a:ext uri="{FF2B5EF4-FFF2-40B4-BE49-F238E27FC236}">
                  <a16:creationId xmlns:a16="http://schemas.microsoft.com/office/drawing/2014/main" id="{C95E9A33-C4E3-4D00-A323-5C2F10AEE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4353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6" name="Rectangle 159">
              <a:extLst>
                <a:ext uri="{FF2B5EF4-FFF2-40B4-BE49-F238E27FC236}">
                  <a16:creationId xmlns:a16="http://schemas.microsoft.com/office/drawing/2014/main" id="{849E7F1F-EB01-42D3-9EC9-EAF4494F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43535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7" name="Line 160">
              <a:extLst>
                <a:ext uri="{FF2B5EF4-FFF2-40B4-BE49-F238E27FC236}">
                  <a16:creationId xmlns:a16="http://schemas.microsoft.com/office/drawing/2014/main" id="{4E3BCBF0-B600-4C6F-8843-3ED3860CD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76237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8" name="Rectangle 161">
              <a:extLst>
                <a:ext uri="{FF2B5EF4-FFF2-40B4-BE49-F238E27FC236}">
                  <a16:creationId xmlns:a16="http://schemas.microsoft.com/office/drawing/2014/main" id="{70CA2938-901B-4470-AE81-F8436B20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76237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9" name="Line 162">
              <a:extLst>
                <a:ext uri="{FF2B5EF4-FFF2-40B4-BE49-F238E27FC236}">
                  <a16:creationId xmlns:a16="http://schemas.microsoft.com/office/drawing/2014/main" id="{47C81609-1AA7-490D-B2F3-986651F6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0894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0" name="Rectangle 163">
              <a:extLst>
                <a:ext uri="{FF2B5EF4-FFF2-40B4-BE49-F238E27FC236}">
                  <a16:creationId xmlns:a16="http://schemas.microsoft.com/office/drawing/2014/main" id="{A208F0C6-FD35-4977-9235-49955026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0894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1" name="Line 164">
              <a:extLst>
                <a:ext uri="{FF2B5EF4-FFF2-40B4-BE49-F238E27FC236}">
                  <a16:creationId xmlns:a16="http://schemas.microsoft.com/office/drawing/2014/main" id="{EBB888CF-70E2-4B1F-B156-616F442CF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4164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2" name="Rectangle 165">
              <a:extLst>
                <a:ext uri="{FF2B5EF4-FFF2-40B4-BE49-F238E27FC236}">
                  <a16:creationId xmlns:a16="http://schemas.microsoft.com/office/drawing/2014/main" id="{7FBF524A-AF82-47FB-8AFF-2CF9F68B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416425"/>
              <a:ext cx="17463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3" name="Line 166">
              <a:extLst>
                <a:ext uri="{FF2B5EF4-FFF2-40B4-BE49-F238E27FC236}">
                  <a16:creationId xmlns:a16="http://schemas.microsoft.com/office/drawing/2014/main" id="{88A53099-64C2-43FC-BF48-D15780887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74503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4" name="Rectangle 167">
              <a:extLst>
                <a:ext uri="{FF2B5EF4-FFF2-40B4-BE49-F238E27FC236}">
                  <a16:creationId xmlns:a16="http://schemas.microsoft.com/office/drawing/2014/main" id="{327C48C3-808D-4C99-8517-EFBA8ED9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74503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5" name="Line 168">
              <a:extLst>
                <a:ext uri="{FF2B5EF4-FFF2-40B4-BE49-F238E27FC236}">
                  <a16:creationId xmlns:a16="http://schemas.microsoft.com/office/drawing/2014/main" id="{F901478A-5DAB-4BC7-B4E9-0CD7E3E43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07206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6" name="Rectangle 169">
              <a:extLst>
                <a:ext uri="{FF2B5EF4-FFF2-40B4-BE49-F238E27FC236}">
                  <a16:creationId xmlns:a16="http://schemas.microsoft.com/office/drawing/2014/main" id="{1BD29894-13A8-4E4C-9608-CF0F2A9E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07206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7" name="Line 170">
              <a:extLst>
                <a:ext uri="{FF2B5EF4-FFF2-40B4-BE49-F238E27FC236}">
                  <a16:creationId xmlns:a16="http://schemas.microsoft.com/office/drawing/2014/main" id="{6AEE84D6-6B41-4018-A2E9-EBAD04ACE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39908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8" name="Rectangle 171">
              <a:extLst>
                <a:ext uri="{FF2B5EF4-FFF2-40B4-BE49-F238E27FC236}">
                  <a16:creationId xmlns:a16="http://schemas.microsoft.com/office/drawing/2014/main" id="{C5D39769-0B9D-4F2E-A155-E302E2F9B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39908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9" name="Line 172">
              <a:extLst>
                <a:ext uri="{FF2B5EF4-FFF2-40B4-BE49-F238E27FC236}">
                  <a16:creationId xmlns:a16="http://schemas.microsoft.com/office/drawing/2014/main" id="{F55581EA-FCF4-410D-963A-D8692231B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72611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" name="Rectangle 173">
              <a:extLst>
                <a:ext uri="{FF2B5EF4-FFF2-40B4-BE49-F238E27FC236}">
                  <a16:creationId xmlns:a16="http://schemas.microsoft.com/office/drawing/2014/main" id="{FEE83728-6774-4E23-98BA-BEA12CDE1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726114"/>
              <a:ext cx="17463" cy="20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11" name="Line 174">
              <a:extLst>
                <a:ext uri="{FF2B5EF4-FFF2-40B4-BE49-F238E27FC236}">
                  <a16:creationId xmlns:a16="http://schemas.microsoft.com/office/drawing/2014/main" id="{8EA21B0E-BFAD-4B0B-9919-2AED01ED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60547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2" name="Rectangle 175">
              <a:extLst>
                <a:ext uri="{FF2B5EF4-FFF2-40B4-BE49-F238E27FC236}">
                  <a16:creationId xmlns:a16="http://schemas.microsoft.com/office/drawing/2014/main" id="{FAC30C4F-9B27-49F0-8B0F-EF38035E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605472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13" name="Line 176">
              <a:extLst>
                <a:ext uri="{FF2B5EF4-FFF2-40B4-BE49-F238E27FC236}">
                  <a16:creationId xmlns:a16="http://schemas.microsoft.com/office/drawing/2014/main" id="{97E7C2C2-1A6C-40F9-A75A-33FE5F80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63817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4" name="Rectangle 177">
              <a:extLst>
                <a:ext uri="{FF2B5EF4-FFF2-40B4-BE49-F238E27FC236}">
                  <a16:creationId xmlns:a16="http://schemas.microsoft.com/office/drawing/2014/main" id="{8D38DFBA-6F96-4546-AC02-648557EA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638175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65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D5AD9D94-E40D-48FB-A84B-244D33CAB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65779-A5AD-4CC1-8BEB-75D4BB0D24BA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879B4A-5BDA-4B10-81D8-F5AE1DFCB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6225" y="370701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[2]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7DF18B7-129C-44BC-A913-F1EB28D4E6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92301" y="1466850"/>
            <a:ext cx="3355975" cy="4832350"/>
          </a:xfrm>
          <a:noFill/>
        </p:spPr>
        <p:txBody>
          <a:bodyPr vert="horz" lIns="88900" tIns="42862" rIns="88900" bIns="42862" rtlCol="0">
            <a:normAutofit fontScale="925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重新计算 </a:t>
            </a:r>
            <a:r>
              <a:rPr lang="en-US" altLang="zh-CN" sz="2400">
                <a:ea typeface="宋体" panose="02010600030101010101" pitchFamily="2" charset="-122"/>
              </a:rPr>
              <a:t>centroid ，</a:t>
            </a:r>
            <a:r>
              <a:rPr lang="zh-CN" altLang="en-US" sz="2400">
                <a:ea typeface="宋体" panose="02010600030101010101" pitchFamily="2" charset="-122"/>
              </a:rPr>
              <a:t>得到5, 12, 和 48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重新计算每个实例与3个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P5 </a:t>
            </a:r>
            <a:r>
              <a:rPr lang="zh-CN" altLang="en-US" sz="2400">
                <a:ea typeface="宋体" panose="02010600030101010101" pitchFamily="2" charset="-122"/>
              </a:rPr>
              <a:t>更接近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需要重新计算</a:t>
            </a:r>
            <a:r>
              <a:rPr lang="en-US" altLang="zh-CN" sz="2400">
                <a:ea typeface="宋体" panose="02010600030101010101" pitchFamily="2" charset="-122"/>
              </a:rPr>
              <a:t>C1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centroid，C3 </a:t>
            </a:r>
            <a:r>
              <a:rPr lang="zh-CN" altLang="en-US" sz="2400">
                <a:ea typeface="宋体" panose="02010600030101010101" pitchFamily="2" charset="-122"/>
              </a:rPr>
              <a:t>没有变化不需要重新计算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E4003B67-C747-4B38-BCE8-DFC90FFC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2030432"/>
            <a:ext cx="685800" cy="1212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0E494E2C-EDCC-4961-9505-02CE6D13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3225820"/>
            <a:ext cx="685800" cy="315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430A88DD-0847-4F65-A03D-60954D687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3225820"/>
            <a:ext cx="701675" cy="3159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66B7AFB0-C278-4C27-8DE3-AC9EDA90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3524270"/>
            <a:ext cx="701675" cy="912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A92C536A-F565-4C36-9F5B-A32DBE6C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4" y="4419620"/>
            <a:ext cx="738187" cy="18097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DD6E3DF4-F965-4999-9D6B-FFFABDD3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194" y="1450996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1" name="Rectangle 10">
            <a:extLst>
              <a:ext uri="{FF2B5EF4-FFF2-40B4-BE49-F238E27FC236}">
                <a16:creationId xmlns:a16="http://schemas.microsoft.com/office/drawing/2014/main" id="{B07FD1CF-A0BF-4214-BB88-8526C6C2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181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2" name="Rectangle 11">
            <a:extLst>
              <a:ext uri="{FF2B5EF4-FFF2-40B4-BE49-F238E27FC236}">
                <a16:creationId xmlns:a16="http://schemas.microsoft.com/office/drawing/2014/main" id="{7EB4C78F-4171-4364-9B77-F8CA3E54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518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3" name="Rectangle 12">
            <a:extLst>
              <a:ext uri="{FF2B5EF4-FFF2-40B4-BE49-F238E27FC236}">
                <a16:creationId xmlns:a16="http://schemas.microsoft.com/office/drawing/2014/main" id="{E372F32A-EC10-4C20-80A4-00EC71CF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731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4" name="Rectangle 13">
            <a:extLst>
              <a:ext uri="{FF2B5EF4-FFF2-40B4-BE49-F238E27FC236}">
                <a16:creationId xmlns:a16="http://schemas.microsoft.com/office/drawing/2014/main" id="{884A697F-FB61-4666-A690-831BE5F3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1749446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5" name="Rectangle 14">
            <a:extLst>
              <a:ext uri="{FF2B5EF4-FFF2-40B4-BE49-F238E27FC236}">
                <a16:creationId xmlns:a16="http://schemas.microsoft.com/office/drawing/2014/main" id="{CA609A28-898E-4C41-875B-20A6F6C6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17494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6" name="Rectangle 15">
            <a:extLst>
              <a:ext uri="{FF2B5EF4-FFF2-40B4-BE49-F238E27FC236}">
                <a16:creationId xmlns:a16="http://schemas.microsoft.com/office/drawing/2014/main" id="{65B7B67B-ED84-44F2-8498-A2AB43DC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17494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7" name="Rectangle 16">
            <a:extLst>
              <a:ext uri="{FF2B5EF4-FFF2-40B4-BE49-F238E27FC236}">
                <a16:creationId xmlns:a16="http://schemas.microsoft.com/office/drawing/2014/main" id="{A87DB79E-5D2C-43BB-8A73-F1C919C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17494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8" name="Rectangle 17">
            <a:extLst>
              <a:ext uri="{FF2B5EF4-FFF2-40B4-BE49-F238E27FC236}">
                <a16:creationId xmlns:a16="http://schemas.microsoft.com/office/drawing/2014/main" id="{31B3C3E0-5426-471C-9010-1FFAC28E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047896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E5C66A7B-DCA7-4A3D-9742-41EB7981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047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0" name="Rectangle 19">
            <a:extLst>
              <a:ext uri="{FF2B5EF4-FFF2-40B4-BE49-F238E27FC236}">
                <a16:creationId xmlns:a16="http://schemas.microsoft.com/office/drawing/2014/main" id="{39C0519F-1E47-4585-83DC-2BF79446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047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1" name="Rectangle 20">
            <a:extLst>
              <a:ext uri="{FF2B5EF4-FFF2-40B4-BE49-F238E27FC236}">
                <a16:creationId xmlns:a16="http://schemas.microsoft.com/office/drawing/2014/main" id="{E62F3993-6B09-4FD0-A69F-39D1BE31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164" y="2047896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2" name="Rectangle 21">
            <a:extLst>
              <a:ext uri="{FF2B5EF4-FFF2-40B4-BE49-F238E27FC236}">
                <a16:creationId xmlns:a16="http://schemas.microsoft.com/office/drawing/2014/main" id="{C2FBA834-8F85-4FD9-9C48-6077E3AD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04789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3" name="Rectangle 22">
            <a:extLst>
              <a:ext uri="{FF2B5EF4-FFF2-40B4-BE49-F238E27FC236}">
                <a16:creationId xmlns:a16="http://schemas.microsoft.com/office/drawing/2014/main" id="{C615CBAE-7B66-4FAD-B892-BEBAEEF7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346346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84" name="Rectangle 23">
            <a:extLst>
              <a:ext uri="{FF2B5EF4-FFF2-40B4-BE49-F238E27FC236}">
                <a16:creationId xmlns:a16="http://schemas.microsoft.com/office/drawing/2014/main" id="{71ACF625-1CA3-49AF-9C31-C677D5A4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5" name="Rectangle 24">
            <a:extLst>
              <a:ext uri="{FF2B5EF4-FFF2-40B4-BE49-F238E27FC236}">
                <a16:creationId xmlns:a16="http://schemas.microsoft.com/office/drawing/2014/main" id="{D2AF7308-51FF-47F1-9243-B8F0AB1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6" name="Rectangle 25">
            <a:extLst>
              <a:ext uri="{FF2B5EF4-FFF2-40B4-BE49-F238E27FC236}">
                <a16:creationId xmlns:a16="http://schemas.microsoft.com/office/drawing/2014/main" id="{5C2E31C0-50FE-4057-AB67-EFF6C3C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7" name="Rectangle 26">
            <a:extLst>
              <a:ext uri="{FF2B5EF4-FFF2-40B4-BE49-F238E27FC236}">
                <a16:creationId xmlns:a16="http://schemas.microsoft.com/office/drawing/2014/main" id="{39160E04-FA7F-46B4-A45D-E21847C2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3463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8" name="Rectangle 27">
            <a:extLst>
              <a:ext uri="{FF2B5EF4-FFF2-40B4-BE49-F238E27FC236}">
                <a16:creationId xmlns:a16="http://schemas.microsoft.com/office/drawing/2014/main" id="{177E8CD3-38F3-43C2-AFB9-21758904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6463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89" name="Rectangle 28">
            <a:extLst>
              <a:ext uri="{FF2B5EF4-FFF2-40B4-BE49-F238E27FC236}">
                <a16:creationId xmlns:a16="http://schemas.microsoft.com/office/drawing/2014/main" id="{2A2C92E6-5732-4D13-A332-CD6A362F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0" name="Rectangle 29">
            <a:extLst>
              <a:ext uri="{FF2B5EF4-FFF2-40B4-BE49-F238E27FC236}">
                <a16:creationId xmlns:a16="http://schemas.microsoft.com/office/drawing/2014/main" id="{FF7468EE-D64C-4025-9F2C-801B67CB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1" name="Rectangle 30">
            <a:extLst>
              <a:ext uri="{FF2B5EF4-FFF2-40B4-BE49-F238E27FC236}">
                <a16:creationId xmlns:a16="http://schemas.microsoft.com/office/drawing/2014/main" id="{88A77416-E599-4217-89E2-0A671F82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2" name="Rectangle 31">
            <a:extLst>
              <a:ext uri="{FF2B5EF4-FFF2-40B4-BE49-F238E27FC236}">
                <a16:creationId xmlns:a16="http://schemas.microsoft.com/office/drawing/2014/main" id="{103F5E45-F9CA-4F57-AD40-ED05AE65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6463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3" name="Rectangle 32">
            <a:extLst>
              <a:ext uri="{FF2B5EF4-FFF2-40B4-BE49-F238E27FC236}">
                <a16:creationId xmlns:a16="http://schemas.microsoft.com/office/drawing/2014/main" id="{373A2CA4-BB57-4F55-8FD0-523DF259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9448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94" name="Rectangle 33">
            <a:extLst>
              <a:ext uri="{FF2B5EF4-FFF2-40B4-BE49-F238E27FC236}">
                <a16:creationId xmlns:a16="http://schemas.microsoft.com/office/drawing/2014/main" id="{08240D87-79E4-4D9D-A1A7-CC3DBA994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5" name="Rectangle 34">
            <a:extLst>
              <a:ext uri="{FF2B5EF4-FFF2-40B4-BE49-F238E27FC236}">
                <a16:creationId xmlns:a16="http://schemas.microsoft.com/office/drawing/2014/main" id="{80BAD417-602C-4048-8BF2-9B06C12A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6" name="Rectangle 35">
            <a:extLst>
              <a:ext uri="{FF2B5EF4-FFF2-40B4-BE49-F238E27FC236}">
                <a16:creationId xmlns:a16="http://schemas.microsoft.com/office/drawing/2014/main" id="{5039E2B4-3FB2-4531-BB80-236F4AD4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7" name="Rectangle 36">
            <a:extLst>
              <a:ext uri="{FF2B5EF4-FFF2-40B4-BE49-F238E27FC236}">
                <a16:creationId xmlns:a16="http://schemas.microsoft.com/office/drawing/2014/main" id="{E8AD5FE3-7C44-4E64-880A-BE845638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9448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8" name="Rectangle 37">
            <a:extLst>
              <a:ext uri="{FF2B5EF4-FFF2-40B4-BE49-F238E27FC236}">
                <a16:creationId xmlns:a16="http://schemas.microsoft.com/office/drawing/2014/main" id="{E0760AA7-B30E-47F6-A88F-E062823C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2432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99" name="Rectangle 38">
            <a:extLst>
              <a:ext uri="{FF2B5EF4-FFF2-40B4-BE49-F238E27FC236}">
                <a16:creationId xmlns:a16="http://schemas.microsoft.com/office/drawing/2014/main" id="{0C2D4713-DD0C-47A5-AF10-ADBD0D84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0" name="Rectangle 39">
            <a:extLst>
              <a:ext uri="{FF2B5EF4-FFF2-40B4-BE49-F238E27FC236}">
                <a16:creationId xmlns:a16="http://schemas.microsoft.com/office/drawing/2014/main" id="{DD3D7790-EC11-4A95-9CB5-D0A395C4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1" name="Rectangle 40">
            <a:extLst>
              <a:ext uri="{FF2B5EF4-FFF2-40B4-BE49-F238E27FC236}">
                <a16:creationId xmlns:a16="http://schemas.microsoft.com/office/drawing/2014/main" id="{0169BCDC-AAB2-4902-BBBA-3DC8B219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2" name="Rectangle 41">
            <a:extLst>
              <a:ext uri="{FF2B5EF4-FFF2-40B4-BE49-F238E27FC236}">
                <a16:creationId xmlns:a16="http://schemas.microsoft.com/office/drawing/2014/main" id="{063BBF4C-8055-4A0A-866D-59A36BF7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2432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3" name="Rectangle 42">
            <a:extLst>
              <a:ext uri="{FF2B5EF4-FFF2-40B4-BE49-F238E27FC236}">
                <a16:creationId xmlns:a16="http://schemas.microsoft.com/office/drawing/2014/main" id="{554EE2B5-B36B-4EAB-B5E4-EA8422B2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5417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04" name="Rectangle 43">
            <a:extLst>
              <a:ext uri="{FF2B5EF4-FFF2-40B4-BE49-F238E27FC236}">
                <a16:creationId xmlns:a16="http://schemas.microsoft.com/office/drawing/2014/main" id="{BCE603AD-9808-4D15-BAE1-7731B979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614" y="3541733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5" name="Rectangle 44">
            <a:extLst>
              <a:ext uri="{FF2B5EF4-FFF2-40B4-BE49-F238E27FC236}">
                <a16:creationId xmlns:a16="http://schemas.microsoft.com/office/drawing/2014/main" id="{E12982D9-6C52-40EB-84C0-E9891F74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541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6" name="Rectangle 45">
            <a:extLst>
              <a:ext uri="{FF2B5EF4-FFF2-40B4-BE49-F238E27FC236}">
                <a16:creationId xmlns:a16="http://schemas.microsoft.com/office/drawing/2014/main" id="{28DC15B9-14AC-40C6-83E5-468CE927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541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7" name="Rectangle 46">
            <a:extLst>
              <a:ext uri="{FF2B5EF4-FFF2-40B4-BE49-F238E27FC236}">
                <a16:creationId xmlns:a16="http://schemas.microsoft.com/office/drawing/2014/main" id="{3BFE92AA-E5F7-4C0A-9581-565C4FA9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5417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8" name="Rectangle 47">
            <a:extLst>
              <a:ext uri="{FF2B5EF4-FFF2-40B4-BE49-F238E27FC236}">
                <a16:creationId xmlns:a16="http://schemas.microsoft.com/office/drawing/2014/main" id="{3A3CB74A-6B20-4626-804A-1D433CDE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8401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09" name="Rectangle 48">
            <a:extLst>
              <a:ext uri="{FF2B5EF4-FFF2-40B4-BE49-F238E27FC236}">
                <a16:creationId xmlns:a16="http://schemas.microsoft.com/office/drawing/2014/main" id="{583CCAB5-247B-41C1-9A2B-7CAFB539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38401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0" name="Rectangle 49">
            <a:extLst>
              <a:ext uri="{FF2B5EF4-FFF2-40B4-BE49-F238E27FC236}">
                <a16:creationId xmlns:a16="http://schemas.microsoft.com/office/drawing/2014/main" id="{3F4C424E-E4F1-409A-B8EC-48F69600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8401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1" name="Rectangle 50">
            <a:extLst>
              <a:ext uri="{FF2B5EF4-FFF2-40B4-BE49-F238E27FC236}">
                <a16:creationId xmlns:a16="http://schemas.microsoft.com/office/drawing/2014/main" id="{36C744A8-E83F-410B-842A-6870F269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8401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2" name="Rectangle 51">
            <a:extLst>
              <a:ext uri="{FF2B5EF4-FFF2-40B4-BE49-F238E27FC236}">
                <a16:creationId xmlns:a16="http://schemas.microsoft.com/office/drawing/2014/main" id="{576CC9D6-5E40-4EAD-ADFE-2A787389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8401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3" name="Rectangle 52">
            <a:extLst>
              <a:ext uri="{FF2B5EF4-FFF2-40B4-BE49-F238E27FC236}">
                <a16:creationId xmlns:a16="http://schemas.microsoft.com/office/drawing/2014/main" id="{99DB9C3C-56B1-4F86-9962-A68E3829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41386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14" name="Rectangle 53">
            <a:extLst>
              <a:ext uri="{FF2B5EF4-FFF2-40B4-BE49-F238E27FC236}">
                <a16:creationId xmlns:a16="http://schemas.microsoft.com/office/drawing/2014/main" id="{806D858A-D1D1-4361-8030-09BEA7ED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1386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5" name="Rectangle 54">
            <a:extLst>
              <a:ext uri="{FF2B5EF4-FFF2-40B4-BE49-F238E27FC236}">
                <a16:creationId xmlns:a16="http://schemas.microsoft.com/office/drawing/2014/main" id="{CEC10985-B62D-411F-B419-8276010C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41386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6" name="Rectangle 55">
            <a:extLst>
              <a:ext uri="{FF2B5EF4-FFF2-40B4-BE49-F238E27FC236}">
                <a16:creationId xmlns:a16="http://schemas.microsoft.com/office/drawing/2014/main" id="{EE9D6F90-6562-4C2B-9EC0-18FB5EF5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41386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7" name="Rectangle 56">
            <a:extLst>
              <a:ext uri="{FF2B5EF4-FFF2-40B4-BE49-F238E27FC236}">
                <a16:creationId xmlns:a16="http://schemas.microsoft.com/office/drawing/2014/main" id="{9D83A8AA-A8FA-4A07-A8E2-91900F24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41386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8" name="Rectangle 57">
            <a:extLst>
              <a:ext uri="{FF2B5EF4-FFF2-40B4-BE49-F238E27FC236}">
                <a16:creationId xmlns:a16="http://schemas.microsoft.com/office/drawing/2014/main" id="{68D536A6-BA2A-472A-BE2D-F402783C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44370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19" name="Rectangle 58">
            <a:extLst>
              <a:ext uri="{FF2B5EF4-FFF2-40B4-BE49-F238E27FC236}">
                <a16:creationId xmlns:a16="http://schemas.microsoft.com/office/drawing/2014/main" id="{8143D7B4-4654-4716-9B71-F48D5C0E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0" name="Rectangle 59">
            <a:extLst>
              <a:ext uri="{FF2B5EF4-FFF2-40B4-BE49-F238E27FC236}">
                <a16:creationId xmlns:a16="http://schemas.microsoft.com/office/drawing/2014/main" id="{22A1C422-6688-469E-BB0C-E7FB33C2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1" name="Rectangle 60">
            <a:extLst>
              <a:ext uri="{FF2B5EF4-FFF2-40B4-BE49-F238E27FC236}">
                <a16:creationId xmlns:a16="http://schemas.microsoft.com/office/drawing/2014/main" id="{485F9509-3EEE-42C9-82F8-84888A63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2" name="Rectangle 61">
            <a:extLst>
              <a:ext uri="{FF2B5EF4-FFF2-40B4-BE49-F238E27FC236}">
                <a16:creationId xmlns:a16="http://schemas.microsoft.com/office/drawing/2014/main" id="{30D3214B-75C2-4892-ADD6-449E555F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4889" y="4437083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3" name="Rectangle 62">
            <a:extLst>
              <a:ext uri="{FF2B5EF4-FFF2-40B4-BE49-F238E27FC236}">
                <a16:creationId xmlns:a16="http://schemas.microsoft.com/office/drawing/2014/main" id="{7E6D08D2-B16F-4946-AE3A-A59F0B27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4735533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24" name="Rectangle 63">
            <a:extLst>
              <a:ext uri="{FF2B5EF4-FFF2-40B4-BE49-F238E27FC236}">
                <a16:creationId xmlns:a16="http://schemas.microsoft.com/office/drawing/2014/main" id="{FE665A6B-64A4-40C1-A5C7-9911CE1D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5" name="Rectangle 64">
            <a:extLst>
              <a:ext uri="{FF2B5EF4-FFF2-40B4-BE49-F238E27FC236}">
                <a16:creationId xmlns:a16="http://schemas.microsoft.com/office/drawing/2014/main" id="{E3C7F58E-CF78-4AC2-8754-0E70D9C5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6" name="Rectangle 65">
            <a:extLst>
              <a:ext uri="{FF2B5EF4-FFF2-40B4-BE49-F238E27FC236}">
                <a16:creationId xmlns:a16="http://schemas.microsoft.com/office/drawing/2014/main" id="{A97F2613-1B66-434F-B900-781A4D27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7" name="Rectangle 66">
            <a:extLst>
              <a:ext uri="{FF2B5EF4-FFF2-40B4-BE49-F238E27FC236}">
                <a16:creationId xmlns:a16="http://schemas.microsoft.com/office/drawing/2014/main" id="{F54CA663-FC17-46A7-BAC5-5D0BCE45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47355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8" name="Rectangle 67">
            <a:extLst>
              <a:ext uri="{FF2B5EF4-FFF2-40B4-BE49-F238E27FC236}">
                <a16:creationId xmlns:a16="http://schemas.microsoft.com/office/drawing/2014/main" id="{6AE87654-581B-4243-B45E-97B3C36C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052" y="5035571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29" name="Rectangle 68">
            <a:extLst>
              <a:ext uri="{FF2B5EF4-FFF2-40B4-BE49-F238E27FC236}">
                <a16:creationId xmlns:a16="http://schemas.microsoft.com/office/drawing/2014/main" id="{A2618AB7-C93D-4141-AA11-E92293C2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0" name="Rectangle 69">
            <a:extLst>
              <a:ext uri="{FF2B5EF4-FFF2-40B4-BE49-F238E27FC236}">
                <a16:creationId xmlns:a16="http://schemas.microsoft.com/office/drawing/2014/main" id="{6D0804FB-A704-4979-8F8C-6E4BDADD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1" name="Rectangle 70">
            <a:extLst>
              <a:ext uri="{FF2B5EF4-FFF2-40B4-BE49-F238E27FC236}">
                <a16:creationId xmlns:a16="http://schemas.microsoft.com/office/drawing/2014/main" id="{E5EFF8F1-4B40-4F59-BBD4-D76C04A0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2" name="Rectangle 71">
            <a:extLst>
              <a:ext uri="{FF2B5EF4-FFF2-40B4-BE49-F238E27FC236}">
                <a16:creationId xmlns:a16="http://schemas.microsoft.com/office/drawing/2014/main" id="{DA2B020F-AFD7-4C8E-9ED0-1F5E4A3B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03557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3" name="Rectangle 72">
            <a:extLst>
              <a:ext uri="{FF2B5EF4-FFF2-40B4-BE49-F238E27FC236}">
                <a16:creationId xmlns:a16="http://schemas.microsoft.com/office/drawing/2014/main" id="{2D07DF81-3158-4C12-B1E6-B6798813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33402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34" name="Rectangle 73">
            <a:extLst>
              <a:ext uri="{FF2B5EF4-FFF2-40B4-BE49-F238E27FC236}">
                <a16:creationId xmlns:a16="http://schemas.microsoft.com/office/drawing/2014/main" id="{43FAE5A7-F627-4B10-9883-66738719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5" name="Rectangle 74">
            <a:extLst>
              <a:ext uri="{FF2B5EF4-FFF2-40B4-BE49-F238E27FC236}">
                <a16:creationId xmlns:a16="http://schemas.microsoft.com/office/drawing/2014/main" id="{8DD7A515-071E-4E08-916F-B2391B99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6" name="Rectangle 75">
            <a:extLst>
              <a:ext uri="{FF2B5EF4-FFF2-40B4-BE49-F238E27FC236}">
                <a16:creationId xmlns:a16="http://schemas.microsoft.com/office/drawing/2014/main" id="{6B6F918D-924E-424E-BB2B-20DEB91C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7" name="Rectangle 76">
            <a:extLst>
              <a:ext uri="{FF2B5EF4-FFF2-40B4-BE49-F238E27FC236}">
                <a16:creationId xmlns:a16="http://schemas.microsoft.com/office/drawing/2014/main" id="{A6B460DE-214C-46AB-9468-1F349C4A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33402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8" name="Rectangle 77">
            <a:extLst>
              <a:ext uri="{FF2B5EF4-FFF2-40B4-BE49-F238E27FC236}">
                <a16:creationId xmlns:a16="http://schemas.microsoft.com/office/drawing/2014/main" id="{F7793402-BDEE-4200-94BE-E6B6626B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63247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39" name="Rectangle 78">
            <a:extLst>
              <a:ext uri="{FF2B5EF4-FFF2-40B4-BE49-F238E27FC236}">
                <a16:creationId xmlns:a16="http://schemas.microsoft.com/office/drawing/2014/main" id="{225DFEA7-2A49-4723-9663-490DF6EE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0" name="Rectangle 79">
            <a:extLst>
              <a:ext uri="{FF2B5EF4-FFF2-40B4-BE49-F238E27FC236}">
                <a16:creationId xmlns:a16="http://schemas.microsoft.com/office/drawing/2014/main" id="{1C4D5A03-8BE3-4F8B-9D42-B113C46B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1" name="Rectangle 80">
            <a:extLst>
              <a:ext uri="{FF2B5EF4-FFF2-40B4-BE49-F238E27FC236}">
                <a16:creationId xmlns:a16="http://schemas.microsoft.com/office/drawing/2014/main" id="{488B07FE-2E49-41E0-B2AD-5B2BC8C2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2" name="Rectangle 81">
            <a:extLst>
              <a:ext uri="{FF2B5EF4-FFF2-40B4-BE49-F238E27FC236}">
                <a16:creationId xmlns:a16="http://schemas.microsoft.com/office/drawing/2014/main" id="{437D4FA4-F712-48B3-81E5-BFF6FC6B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63247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3" name="Rectangle 82">
            <a:extLst>
              <a:ext uri="{FF2B5EF4-FFF2-40B4-BE49-F238E27FC236}">
                <a16:creationId xmlns:a16="http://schemas.microsoft.com/office/drawing/2014/main" id="{4F1C8EC5-71E3-4173-907C-111164B09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93092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44" name="Rectangle 83">
            <a:extLst>
              <a:ext uri="{FF2B5EF4-FFF2-40B4-BE49-F238E27FC236}">
                <a16:creationId xmlns:a16="http://schemas.microsoft.com/office/drawing/2014/main" id="{E15F8D0B-C98B-4EB4-BC65-43425E1E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5" name="Rectangle 84">
            <a:extLst>
              <a:ext uri="{FF2B5EF4-FFF2-40B4-BE49-F238E27FC236}">
                <a16:creationId xmlns:a16="http://schemas.microsoft.com/office/drawing/2014/main" id="{33788078-B368-4B73-A8E6-ED07C420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6" name="Rectangle 85">
            <a:extLst>
              <a:ext uri="{FF2B5EF4-FFF2-40B4-BE49-F238E27FC236}">
                <a16:creationId xmlns:a16="http://schemas.microsoft.com/office/drawing/2014/main" id="{2496614D-EFCF-4B52-90D1-337E4608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7" name="Rectangle 86">
            <a:extLst>
              <a:ext uri="{FF2B5EF4-FFF2-40B4-BE49-F238E27FC236}">
                <a16:creationId xmlns:a16="http://schemas.microsoft.com/office/drawing/2014/main" id="{ED8E2717-6387-496D-AFF6-D6AB039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8" name="Line 87">
            <a:extLst>
              <a:ext uri="{FF2B5EF4-FFF2-40B4-BE49-F238E27FC236}">
                <a16:creationId xmlns:a16="http://schemas.microsoft.com/office/drawing/2014/main" id="{C9125E05-0374-45C5-A14A-93F0038EA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14335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49" name="Rectangle 88">
            <a:extLst>
              <a:ext uri="{FF2B5EF4-FFF2-40B4-BE49-F238E27FC236}">
                <a16:creationId xmlns:a16="http://schemas.microsoft.com/office/drawing/2014/main" id="{CB6E1628-5039-45AF-9032-3FE032CA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143353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0" name="Line 89">
            <a:extLst>
              <a:ext uri="{FF2B5EF4-FFF2-40B4-BE49-F238E27FC236}">
                <a16:creationId xmlns:a16="http://schemas.microsoft.com/office/drawing/2014/main" id="{B310F0DA-C9C2-46A3-A5A0-07C72CD3F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173198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1" name="Rectangle 90">
            <a:extLst>
              <a:ext uri="{FF2B5EF4-FFF2-40B4-BE49-F238E27FC236}">
                <a16:creationId xmlns:a16="http://schemas.microsoft.com/office/drawing/2014/main" id="{5EECD351-C29F-4093-B2AB-F74A00C6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173198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2" name="Line 91">
            <a:extLst>
              <a:ext uri="{FF2B5EF4-FFF2-40B4-BE49-F238E27FC236}">
                <a16:creationId xmlns:a16="http://schemas.microsoft.com/office/drawing/2014/main" id="{3B4C5F8F-35E4-4030-98CA-8AB4AC555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0304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3" name="Rectangle 92">
            <a:extLst>
              <a:ext uri="{FF2B5EF4-FFF2-40B4-BE49-F238E27FC236}">
                <a16:creationId xmlns:a16="http://schemas.microsoft.com/office/drawing/2014/main" id="{F8D9701C-CEB7-4A4A-8AFF-87EE24A4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03043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4" name="Line 93">
            <a:extLst>
              <a:ext uri="{FF2B5EF4-FFF2-40B4-BE49-F238E27FC236}">
                <a16:creationId xmlns:a16="http://schemas.microsoft.com/office/drawing/2014/main" id="{E91B150B-9A35-418F-A4C5-2DA17DED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32888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5" name="Rectangle 94">
            <a:extLst>
              <a:ext uri="{FF2B5EF4-FFF2-40B4-BE49-F238E27FC236}">
                <a16:creationId xmlns:a16="http://schemas.microsoft.com/office/drawing/2014/main" id="{454090CA-54AD-4A7D-B8DD-734BA2A2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32888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6" name="Line 95">
            <a:extLst>
              <a:ext uri="{FF2B5EF4-FFF2-40B4-BE49-F238E27FC236}">
                <a16:creationId xmlns:a16="http://schemas.microsoft.com/office/drawing/2014/main" id="{6761D3F0-4AD7-48B7-B8BA-2E31C4281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6273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7" name="Rectangle 96">
            <a:extLst>
              <a:ext uri="{FF2B5EF4-FFF2-40B4-BE49-F238E27FC236}">
                <a16:creationId xmlns:a16="http://schemas.microsoft.com/office/drawing/2014/main" id="{8C2F29CE-C117-4EA2-A929-E156CE36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627332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8" name="Line 97">
            <a:extLst>
              <a:ext uri="{FF2B5EF4-FFF2-40B4-BE49-F238E27FC236}">
                <a16:creationId xmlns:a16="http://schemas.microsoft.com/office/drawing/2014/main" id="{114D068E-9FAE-43C0-9D92-B07A2FC0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9273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9" name="Rectangle 98">
            <a:extLst>
              <a:ext uri="{FF2B5EF4-FFF2-40B4-BE49-F238E27FC236}">
                <a16:creationId xmlns:a16="http://schemas.microsoft.com/office/drawing/2014/main" id="{8B500513-48CC-4878-A3D8-155451B7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9273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0" name="Line 99">
            <a:extLst>
              <a:ext uri="{FF2B5EF4-FFF2-40B4-BE49-F238E27FC236}">
                <a16:creationId xmlns:a16="http://schemas.microsoft.com/office/drawing/2014/main" id="{CB0637AC-4ED1-420C-B312-E66268617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2258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1" name="Rectangle 100">
            <a:extLst>
              <a:ext uri="{FF2B5EF4-FFF2-40B4-BE49-F238E27FC236}">
                <a16:creationId xmlns:a16="http://schemas.microsoft.com/office/drawing/2014/main" id="{AB1DDCC5-F733-4A63-821C-7E1244A1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2258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2" name="Line 101">
            <a:extLst>
              <a:ext uri="{FF2B5EF4-FFF2-40B4-BE49-F238E27FC236}">
                <a16:creationId xmlns:a16="http://schemas.microsoft.com/office/drawing/2014/main" id="{67B2A749-3DF9-489E-9309-2E315AD66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5242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" name="Rectangle 102">
            <a:extLst>
              <a:ext uri="{FF2B5EF4-FFF2-40B4-BE49-F238E27FC236}">
                <a16:creationId xmlns:a16="http://schemas.microsoft.com/office/drawing/2014/main" id="{7437ACB9-5855-4299-AB7D-C6D1B0F9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5242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4" name="Line 103">
            <a:extLst>
              <a:ext uri="{FF2B5EF4-FFF2-40B4-BE49-F238E27FC236}">
                <a16:creationId xmlns:a16="http://schemas.microsoft.com/office/drawing/2014/main" id="{51C14ADB-4ABE-463A-B4C7-FFA8C347C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8227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5" name="Rectangle 104">
            <a:extLst>
              <a:ext uri="{FF2B5EF4-FFF2-40B4-BE49-F238E27FC236}">
                <a16:creationId xmlns:a16="http://schemas.microsoft.com/office/drawing/2014/main" id="{8E022004-EB43-41B8-A2B9-E5C91A09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8227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6" name="Line 105">
            <a:extLst>
              <a:ext uri="{FF2B5EF4-FFF2-40B4-BE49-F238E27FC236}">
                <a16:creationId xmlns:a16="http://schemas.microsoft.com/office/drawing/2014/main" id="{D8C53111-20CE-4032-8F93-BC460B48B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1211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7" name="Rectangle 106">
            <a:extLst>
              <a:ext uri="{FF2B5EF4-FFF2-40B4-BE49-F238E27FC236}">
                <a16:creationId xmlns:a16="http://schemas.microsoft.com/office/drawing/2014/main" id="{7FDFE7E1-C830-4451-B3A2-3E55B77A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1211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8" name="Line 107">
            <a:extLst>
              <a:ext uri="{FF2B5EF4-FFF2-40B4-BE49-F238E27FC236}">
                <a16:creationId xmlns:a16="http://schemas.microsoft.com/office/drawing/2014/main" id="{E4431787-372A-4CD6-974D-99085699A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4196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9" name="Rectangle 108">
            <a:extLst>
              <a:ext uri="{FF2B5EF4-FFF2-40B4-BE49-F238E27FC236}">
                <a16:creationId xmlns:a16="http://schemas.microsoft.com/office/drawing/2014/main" id="{7BE02540-5574-4FC4-9AE2-777DEECD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4196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0" name="Line 109">
            <a:extLst>
              <a:ext uri="{FF2B5EF4-FFF2-40B4-BE49-F238E27FC236}">
                <a16:creationId xmlns:a16="http://schemas.microsoft.com/office/drawing/2014/main" id="{E709BA6A-F910-4BE7-ABD3-BD532230A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7180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1" name="Rectangle 110">
            <a:extLst>
              <a:ext uri="{FF2B5EF4-FFF2-40B4-BE49-F238E27FC236}">
                <a16:creationId xmlns:a16="http://schemas.microsoft.com/office/drawing/2014/main" id="{E0243A3B-23D6-43C2-B0C5-35B48F5F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7180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2" name="Line 111">
            <a:extLst>
              <a:ext uri="{FF2B5EF4-FFF2-40B4-BE49-F238E27FC236}">
                <a16:creationId xmlns:a16="http://schemas.microsoft.com/office/drawing/2014/main" id="{17D58AD3-ADA3-4E2C-9203-A23C3547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0165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3" name="Rectangle 112">
            <a:extLst>
              <a:ext uri="{FF2B5EF4-FFF2-40B4-BE49-F238E27FC236}">
                <a16:creationId xmlns:a16="http://schemas.microsoft.com/office/drawing/2014/main" id="{83776E80-617E-46FB-B60B-DEF844EF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016520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4" name="Line 113">
            <a:extLst>
              <a:ext uri="{FF2B5EF4-FFF2-40B4-BE49-F238E27FC236}">
                <a16:creationId xmlns:a16="http://schemas.microsoft.com/office/drawing/2014/main" id="{3C4FC9D8-DB38-4AD3-B89D-BD221A8D3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31655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5" name="Rectangle 114">
            <a:extLst>
              <a:ext uri="{FF2B5EF4-FFF2-40B4-BE49-F238E27FC236}">
                <a16:creationId xmlns:a16="http://schemas.microsoft.com/office/drawing/2014/main" id="{CBD00335-5A58-4393-8CC7-8A525EC5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31655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6" name="Line 115">
            <a:extLst>
              <a:ext uri="{FF2B5EF4-FFF2-40B4-BE49-F238E27FC236}">
                <a16:creationId xmlns:a16="http://schemas.microsoft.com/office/drawing/2014/main" id="{0BAA024A-6B90-4E3F-ADE2-62D01C08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61500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" name="Rectangle 116">
            <a:extLst>
              <a:ext uri="{FF2B5EF4-FFF2-40B4-BE49-F238E27FC236}">
                <a16:creationId xmlns:a16="http://schemas.microsoft.com/office/drawing/2014/main" id="{6B3E924E-E804-424A-90D3-8ACBD29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61500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8" name="Line 117">
            <a:extLst>
              <a:ext uri="{FF2B5EF4-FFF2-40B4-BE49-F238E27FC236}">
                <a16:creationId xmlns:a16="http://schemas.microsoft.com/office/drawing/2014/main" id="{D78B5861-D47F-4CB9-9B43-9AF5C399B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91345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9" name="Rectangle 118">
            <a:extLst>
              <a:ext uri="{FF2B5EF4-FFF2-40B4-BE49-F238E27FC236}">
                <a16:creationId xmlns:a16="http://schemas.microsoft.com/office/drawing/2014/main" id="{341DEF36-3DA2-4C30-A349-709D6513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91345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0" name="Line 119">
            <a:extLst>
              <a:ext uri="{FF2B5EF4-FFF2-40B4-BE49-F238E27FC236}">
                <a16:creationId xmlns:a16="http://schemas.microsoft.com/office/drawing/2014/main" id="{0BD906D2-C2F8-4039-90E1-E204D582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5" y="1433532"/>
            <a:ext cx="1588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1" name="Rectangle 120">
            <a:extLst>
              <a:ext uri="{FF2B5EF4-FFF2-40B4-BE49-F238E27FC236}">
                <a16:creationId xmlns:a16="http://schemas.microsoft.com/office/drawing/2014/main" id="{E86AB378-26F8-41BF-BA46-A351FA7D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1433532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2" name="Line 121">
            <a:extLst>
              <a:ext uri="{FF2B5EF4-FFF2-40B4-BE49-F238E27FC236}">
                <a16:creationId xmlns:a16="http://schemas.microsoft.com/office/drawing/2014/main" id="{9A4AC59D-007D-4AD4-AB17-E0EB645C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1450996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3" name="Rectangle 122">
            <a:extLst>
              <a:ext uri="{FF2B5EF4-FFF2-40B4-BE49-F238E27FC236}">
                <a16:creationId xmlns:a16="http://schemas.microsoft.com/office/drawing/2014/main" id="{F49D09AF-92E4-4494-9706-2CD268B3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1450996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4" name="Line 123">
            <a:extLst>
              <a:ext uri="{FF2B5EF4-FFF2-40B4-BE49-F238E27FC236}">
                <a16:creationId xmlns:a16="http://schemas.microsoft.com/office/drawing/2014/main" id="{AAA42FB5-555B-4A50-B411-BB572051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1450996"/>
            <a:ext cx="1587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5" name="Rectangle 124">
            <a:extLst>
              <a:ext uri="{FF2B5EF4-FFF2-40B4-BE49-F238E27FC236}">
                <a16:creationId xmlns:a16="http://schemas.microsoft.com/office/drawing/2014/main" id="{D7B3488C-4711-48B2-9856-A9F93B98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1450996"/>
            <a:ext cx="17462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6" name="Line 125">
            <a:extLst>
              <a:ext uri="{FF2B5EF4-FFF2-40B4-BE49-F238E27FC236}">
                <a16:creationId xmlns:a16="http://schemas.microsoft.com/office/drawing/2014/main" id="{909EB45F-E649-4DEA-BB45-FBB6B0866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1450996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7" name="Rectangle 126">
            <a:extLst>
              <a:ext uri="{FF2B5EF4-FFF2-40B4-BE49-F238E27FC236}">
                <a16:creationId xmlns:a16="http://schemas.microsoft.com/office/drawing/2014/main" id="{28DF2DF9-179C-4AD4-AA42-E4D1BA83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1450996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8" name="Line 127">
            <a:extLst>
              <a:ext uri="{FF2B5EF4-FFF2-40B4-BE49-F238E27FC236}">
                <a16:creationId xmlns:a16="http://schemas.microsoft.com/office/drawing/2014/main" id="{1F257AE1-39CC-4C7C-BA44-BBCBA4B6E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414" y="1450996"/>
            <a:ext cx="1587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9" name="Rectangle 128">
            <a:extLst>
              <a:ext uri="{FF2B5EF4-FFF2-40B4-BE49-F238E27FC236}">
                <a16:creationId xmlns:a16="http://schemas.microsoft.com/office/drawing/2014/main" id="{11F98AFF-40B3-4448-AD12-71FCF885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1450996"/>
            <a:ext cx="17462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0" name="Line 129">
            <a:extLst>
              <a:ext uri="{FF2B5EF4-FFF2-40B4-BE49-F238E27FC236}">
                <a16:creationId xmlns:a16="http://schemas.microsoft.com/office/drawing/2014/main" id="{CDEDAEFA-34E8-4ACA-A38E-EC704BA6C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621190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1" name="Rectangle 130">
            <a:extLst>
              <a:ext uri="{FF2B5EF4-FFF2-40B4-BE49-F238E27FC236}">
                <a16:creationId xmlns:a16="http://schemas.microsoft.com/office/drawing/2014/main" id="{91DC2DFF-D0CD-451D-B112-0F8BA6F5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621190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2" name="Line 131">
            <a:extLst>
              <a:ext uri="{FF2B5EF4-FFF2-40B4-BE49-F238E27FC236}">
                <a16:creationId xmlns:a16="http://schemas.microsoft.com/office/drawing/2014/main" id="{707F21AB-9443-4E21-945F-F3B189152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0139" y="1433532"/>
            <a:ext cx="1587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3" name="Rectangle 132">
            <a:extLst>
              <a:ext uri="{FF2B5EF4-FFF2-40B4-BE49-F238E27FC236}">
                <a16:creationId xmlns:a16="http://schemas.microsoft.com/office/drawing/2014/main" id="{E7850DA9-EA77-4C23-8DC3-13AD4F81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138" y="1433532"/>
            <a:ext cx="17462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4" name="Line 133">
            <a:extLst>
              <a:ext uri="{FF2B5EF4-FFF2-40B4-BE49-F238E27FC236}">
                <a16:creationId xmlns:a16="http://schemas.microsoft.com/office/drawing/2014/main" id="{8B57316A-65FB-4ADE-82D7-DC8C4281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5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5" name="Rectangle 134">
            <a:extLst>
              <a:ext uri="{FF2B5EF4-FFF2-40B4-BE49-F238E27FC236}">
                <a16:creationId xmlns:a16="http://schemas.microsoft.com/office/drawing/2014/main" id="{40A89630-4F15-4179-AD42-905BA997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6" name="Line 135">
            <a:extLst>
              <a:ext uri="{FF2B5EF4-FFF2-40B4-BE49-F238E27FC236}">
                <a16:creationId xmlns:a16="http://schemas.microsoft.com/office/drawing/2014/main" id="{86B624F7-9F2A-40E9-99B4-CAB03AC3A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7" name="Rectangle 136">
            <a:extLst>
              <a:ext uri="{FF2B5EF4-FFF2-40B4-BE49-F238E27FC236}">
                <a16:creationId xmlns:a16="http://schemas.microsoft.com/office/drawing/2014/main" id="{8EFE7F9E-8659-4D94-8AE4-2CF65F22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8" name="Line 137">
            <a:extLst>
              <a:ext uri="{FF2B5EF4-FFF2-40B4-BE49-F238E27FC236}">
                <a16:creationId xmlns:a16="http://schemas.microsoft.com/office/drawing/2014/main" id="{C1D19CDB-68E4-4751-8B5F-C1A2AF5C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9" name="Rectangle 138">
            <a:extLst>
              <a:ext uri="{FF2B5EF4-FFF2-40B4-BE49-F238E27FC236}">
                <a16:creationId xmlns:a16="http://schemas.microsoft.com/office/drawing/2014/main" id="{4B2F3408-0819-4219-BC06-81EAE917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0" name="Line 139">
            <a:extLst>
              <a:ext uri="{FF2B5EF4-FFF2-40B4-BE49-F238E27FC236}">
                <a16:creationId xmlns:a16="http://schemas.microsoft.com/office/drawing/2014/main" id="{412D3661-90E0-4122-984E-FA638675E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1" name="Rectangle 140">
            <a:extLst>
              <a:ext uri="{FF2B5EF4-FFF2-40B4-BE49-F238E27FC236}">
                <a16:creationId xmlns:a16="http://schemas.microsoft.com/office/drawing/2014/main" id="{DD7911EC-4643-439D-BC34-E93E6FA7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2" name="Line 141">
            <a:extLst>
              <a:ext uri="{FF2B5EF4-FFF2-40B4-BE49-F238E27FC236}">
                <a16:creationId xmlns:a16="http://schemas.microsoft.com/office/drawing/2014/main" id="{8F3473C1-8EA1-49FA-A253-C178E78AC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414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3" name="Rectangle 142">
            <a:extLst>
              <a:ext uri="{FF2B5EF4-FFF2-40B4-BE49-F238E27FC236}">
                <a16:creationId xmlns:a16="http://schemas.microsoft.com/office/drawing/2014/main" id="{C0A67F61-04DF-4A82-A716-A748B63A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4" name="Line 143">
            <a:extLst>
              <a:ext uri="{FF2B5EF4-FFF2-40B4-BE49-F238E27FC236}">
                <a16:creationId xmlns:a16="http://schemas.microsoft.com/office/drawing/2014/main" id="{0E946945-50E5-4B3B-9248-3D0DB0D97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0139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5" name="Rectangle 144">
            <a:extLst>
              <a:ext uri="{FF2B5EF4-FFF2-40B4-BE49-F238E27FC236}">
                <a16:creationId xmlns:a16="http://schemas.microsoft.com/office/drawing/2014/main" id="{3F7C4257-7072-4205-9D13-7B34EE6A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138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6" name="Line 145">
            <a:extLst>
              <a:ext uri="{FF2B5EF4-FFF2-40B4-BE49-F238E27FC236}">
                <a16:creationId xmlns:a16="http://schemas.microsoft.com/office/drawing/2014/main" id="{BABB75E3-9D0A-4D4E-AFA7-7218B7199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14335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7" name="Rectangle 146">
            <a:extLst>
              <a:ext uri="{FF2B5EF4-FFF2-40B4-BE49-F238E27FC236}">
                <a16:creationId xmlns:a16="http://schemas.microsoft.com/office/drawing/2014/main" id="{B59C0EE9-E945-4407-97C4-3047D7B6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143353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8" name="Line 147">
            <a:extLst>
              <a:ext uri="{FF2B5EF4-FFF2-40B4-BE49-F238E27FC236}">
                <a16:creationId xmlns:a16="http://schemas.microsoft.com/office/drawing/2014/main" id="{DF35E6D5-853D-49C2-AA59-2F2F45F92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173198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9" name="Rectangle 148">
            <a:extLst>
              <a:ext uri="{FF2B5EF4-FFF2-40B4-BE49-F238E27FC236}">
                <a16:creationId xmlns:a16="http://schemas.microsoft.com/office/drawing/2014/main" id="{A13B4A1D-8BC6-4368-AC7C-C289D3F75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173198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0" name="Line 149">
            <a:extLst>
              <a:ext uri="{FF2B5EF4-FFF2-40B4-BE49-F238E27FC236}">
                <a16:creationId xmlns:a16="http://schemas.microsoft.com/office/drawing/2014/main" id="{D586C34F-B61F-4E82-9DED-3582FB533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0304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1" name="Rectangle 150">
            <a:extLst>
              <a:ext uri="{FF2B5EF4-FFF2-40B4-BE49-F238E27FC236}">
                <a16:creationId xmlns:a16="http://schemas.microsoft.com/office/drawing/2014/main" id="{A88B0768-4683-4756-B0F2-4B8E0046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03043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2" name="Line 151">
            <a:extLst>
              <a:ext uri="{FF2B5EF4-FFF2-40B4-BE49-F238E27FC236}">
                <a16:creationId xmlns:a16="http://schemas.microsoft.com/office/drawing/2014/main" id="{75CB0260-73B0-48F7-8405-45466696A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32888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3" name="Rectangle 152">
            <a:extLst>
              <a:ext uri="{FF2B5EF4-FFF2-40B4-BE49-F238E27FC236}">
                <a16:creationId xmlns:a16="http://schemas.microsoft.com/office/drawing/2014/main" id="{9B2A3934-35B5-44C5-9411-9B926A46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32888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4" name="Line 153">
            <a:extLst>
              <a:ext uri="{FF2B5EF4-FFF2-40B4-BE49-F238E27FC236}">
                <a16:creationId xmlns:a16="http://schemas.microsoft.com/office/drawing/2014/main" id="{890068DC-02B6-42CE-A974-3DF4881E7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6273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5" name="Rectangle 154">
            <a:extLst>
              <a:ext uri="{FF2B5EF4-FFF2-40B4-BE49-F238E27FC236}">
                <a16:creationId xmlns:a16="http://schemas.microsoft.com/office/drawing/2014/main" id="{7945D582-E00E-47BD-8607-CAC976C1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627332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6" name="Line 155">
            <a:extLst>
              <a:ext uri="{FF2B5EF4-FFF2-40B4-BE49-F238E27FC236}">
                <a16:creationId xmlns:a16="http://schemas.microsoft.com/office/drawing/2014/main" id="{02B8491D-5C7D-4FEE-AC1B-E3ACC44AB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927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7" name="Rectangle 156">
            <a:extLst>
              <a:ext uri="{FF2B5EF4-FFF2-40B4-BE49-F238E27FC236}">
                <a16:creationId xmlns:a16="http://schemas.microsoft.com/office/drawing/2014/main" id="{63FB8725-5947-4E45-93E4-27922CE9B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927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8" name="Line 157">
            <a:extLst>
              <a:ext uri="{FF2B5EF4-FFF2-40B4-BE49-F238E27FC236}">
                <a16:creationId xmlns:a16="http://schemas.microsoft.com/office/drawing/2014/main" id="{CAC1CE6D-B15C-44E4-9A2D-4904D2F48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2258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9" name="Rectangle 158">
            <a:extLst>
              <a:ext uri="{FF2B5EF4-FFF2-40B4-BE49-F238E27FC236}">
                <a16:creationId xmlns:a16="http://schemas.microsoft.com/office/drawing/2014/main" id="{6845FC02-2FE4-4826-B437-1AFD3931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2258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0" name="Line 159">
            <a:extLst>
              <a:ext uri="{FF2B5EF4-FFF2-40B4-BE49-F238E27FC236}">
                <a16:creationId xmlns:a16="http://schemas.microsoft.com/office/drawing/2014/main" id="{A320C23D-D753-46FE-ACEE-E26437D69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5242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1" name="Rectangle 160">
            <a:extLst>
              <a:ext uri="{FF2B5EF4-FFF2-40B4-BE49-F238E27FC236}">
                <a16:creationId xmlns:a16="http://schemas.microsoft.com/office/drawing/2014/main" id="{FBEDD7DD-B027-4FE5-8B6D-315A11AA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5242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2" name="Line 161">
            <a:extLst>
              <a:ext uri="{FF2B5EF4-FFF2-40B4-BE49-F238E27FC236}">
                <a16:creationId xmlns:a16="http://schemas.microsoft.com/office/drawing/2014/main" id="{2B293A84-9D42-4942-B294-9609D031E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8227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3" name="Rectangle 162">
            <a:extLst>
              <a:ext uri="{FF2B5EF4-FFF2-40B4-BE49-F238E27FC236}">
                <a16:creationId xmlns:a16="http://schemas.microsoft.com/office/drawing/2014/main" id="{87207E01-B6E0-4BAF-8EE6-4A1AF19B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8227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4" name="Line 163">
            <a:extLst>
              <a:ext uri="{FF2B5EF4-FFF2-40B4-BE49-F238E27FC236}">
                <a16:creationId xmlns:a16="http://schemas.microsoft.com/office/drawing/2014/main" id="{8E317647-BD6E-42D0-8B40-D7DEFBEC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1211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5" name="Rectangle 164">
            <a:extLst>
              <a:ext uri="{FF2B5EF4-FFF2-40B4-BE49-F238E27FC236}">
                <a16:creationId xmlns:a16="http://schemas.microsoft.com/office/drawing/2014/main" id="{1118F7A2-D180-4EAB-855F-A99F8263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1211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6" name="Line 165">
            <a:extLst>
              <a:ext uri="{FF2B5EF4-FFF2-40B4-BE49-F238E27FC236}">
                <a16:creationId xmlns:a16="http://schemas.microsoft.com/office/drawing/2014/main" id="{7C8BC2A2-1F9A-49A5-9739-91B6A8F6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4196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7" name="Rectangle 166">
            <a:extLst>
              <a:ext uri="{FF2B5EF4-FFF2-40B4-BE49-F238E27FC236}">
                <a16:creationId xmlns:a16="http://schemas.microsoft.com/office/drawing/2014/main" id="{6E5E01EF-EC42-4C1A-8194-BF978321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4196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8" name="Line 167">
            <a:extLst>
              <a:ext uri="{FF2B5EF4-FFF2-40B4-BE49-F238E27FC236}">
                <a16:creationId xmlns:a16="http://schemas.microsoft.com/office/drawing/2014/main" id="{C4E366B1-2C0A-466D-A708-E5588B42C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7180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9" name="Rectangle 168">
            <a:extLst>
              <a:ext uri="{FF2B5EF4-FFF2-40B4-BE49-F238E27FC236}">
                <a16:creationId xmlns:a16="http://schemas.microsoft.com/office/drawing/2014/main" id="{B8B1F349-8A29-4FA6-8F41-EE20A5D7B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7180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0" name="Line 169">
            <a:extLst>
              <a:ext uri="{FF2B5EF4-FFF2-40B4-BE49-F238E27FC236}">
                <a16:creationId xmlns:a16="http://schemas.microsoft.com/office/drawing/2014/main" id="{7E62493E-11C1-40BC-8208-2AC742FC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0165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1" name="Rectangle 170">
            <a:extLst>
              <a:ext uri="{FF2B5EF4-FFF2-40B4-BE49-F238E27FC236}">
                <a16:creationId xmlns:a16="http://schemas.microsoft.com/office/drawing/2014/main" id="{EA7BCC74-7EC4-49A9-9881-BAA9D8AA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01652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2" name="Line 171">
            <a:extLst>
              <a:ext uri="{FF2B5EF4-FFF2-40B4-BE49-F238E27FC236}">
                <a16:creationId xmlns:a16="http://schemas.microsoft.com/office/drawing/2014/main" id="{B9CBD008-1B39-47B2-9DF9-F0B0080D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31655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3" name="Rectangle 172">
            <a:extLst>
              <a:ext uri="{FF2B5EF4-FFF2-40B4-BE49-F238E27FC236}">
                <a16:creationId xmlns:a16="http://schemas.microsoft.com/office/drawing/2014/main" id="{F6BBF7C7-75F3-4742-8FCB-5E5161DF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31655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4" name="Line 173">
            <a:extLst>
              <a:ext uri="{FF2B5EF4-FFF2-40B4-BE49-F238E27FC236}">
                <a16:creationId xmlns:a16="http://schemas.microsoft.com/office/drawing/2014/main" id="{DE11BDC0-6F48-4AA7-AC10-77A2F737F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61500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5" name="Rectangle 174">
            <a:extLst>
              <a:ext uri="{FF2B5EF4-FFF2-40B4-BE49-F238E27FC236}">
                <a16:creationId xmlns:a16="http://schemas.microsoft.com/office/drawing/2014/main" id="{602DA076-54CB-4DB7-8C40-E1E01854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61500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6" name="Line 175">
            <a:extLst>
              <a:ext uri="{FF2B5EF4-FFF2-40B4-BE49-F238E27FC236}">
                <a16:creationId xmlns:a16="http://schemas.microsoft.com/office/drawing/2014/main" id="{EAC94D0E-A4A0-43E3-90F0-616B021C9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91345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7" name="Rectangle 176">
            <a:extLst>
              <a:ext uri="{FF2B5EF4-FFF2-40B4-BE49-F238E27FC236}">
                <a16:creationId xmlns:a16="http://schemas.microsoft.com/office/drawing/2014/main" id="{2608B0EB-E0F6-4EBF-AFAF-A55D12F3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91345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8" name="Line 177">
            <a:extLst>
              <a:ext uri="{FF2B5EF4-FFF2-40B4-BE49-F238E27FC236}">
                <a16:creationId xmlns:a16="http://schemas.microsoft.com/office/drawing/2014/main" id="{039A59F6-CC0D-44EC-B1DE-998EA2D4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621190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9" name="Rectangle 178">
            <a:extLst>
              <a:ext uri="{FF2B5EF4-FFF2-40B4-BE49-F238E27FC236}">
                <a16:creationId xmlns:a16="http://schemas.microsoft.com/office/drawing/2014/main" id="{1A948E49-943C-4859-9AE9-C6CA4D30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621190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9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4EEFAB76-5B68-4F69-996D-357C11456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871E4-3C8F-467E-BBBC-C07F68E9F44C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D5C62D0-213F-43B0-9891-4F0F601D4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330" y="360494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[3]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DB38116-30EA-4039-991E-3A2CBE4E88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16139" y="1123951"/>
            <a:ext cx="3322637" cy="5191125"/>
          </a:xfrm>
          <a:noFill/>
        </p:spPr>
        <p:txBody>
          <a:bodyPr vert="horz" lIns="88900" tIns="42862" rIns="88900" bIns="42862" rtlCol="0">
            <a:normAutofit fontScale="925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3个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 </a:t>
            </a:r>
            <a:r>
              <a:rPr lang="zh-CN" altLang="en-US" sz="2400">
                <a:ea typeface="宋体" panose="02010600030101010101" pitchFamily="2" charset="-122"/>
              </a:rPr>
              <a:t>是4, 11, 和 48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计算每个实例到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P4 </a:t>
            </a:r>
            <a:r>
              <a:rPr lang="zh-CN" altLang="en-US" sz="2400">
                <a:ea typeface="宋体" panose="02010600030101010101" pitchFamily="2" charset="-122"/>
              </a:rPr>
              <a:t>更接近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需要重新计算</a:t>
            </a:r>
            <a:r>
              <a:rPr lang="en-US" altLang="zh-CN" sz="2400">
                <a:ea typeface="宋体" panose="02010600030101010101" pitchFamily="2" charset="-122"/>
              </a:rPr>
              <a:t>C1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centroid，C3 </a:t>
            </a:r>
            <a:r>
              <a:rPr lang="zh-CN" altLang="en-US" sz="2400">
                <a:ea typeface="宋体" panose="02010600030101010101" pitchFamily="2" charset="-122"/>
              </a:rPr>
              <a:t>没有变化不需要重新计算</a:t>
            </a:r>
          </a:p>
          <a:p>
            <a:pPr eaLnBrk="1" hangingPunct="1"/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A3FD73C-22C5-4FF8-B45F-F3D5AF93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17" y="2044831"/>
            <a:ext cx="6858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319C4FA7-4E98-450E-9CED-F3477EB0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80" y="2929069"/>
            <a:ext cx="685800" cy="614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E4D7CDCE-4123-4895-B9BF-C9089BCA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7" y="2959232"/>
            <a:ext cx="762000" cy="6143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1F607709-BE13-47FB-A7F0-BEAEB356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7" y="3492632"/>
            <a:ext cx="762000" cy="912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CDC19288-7B68-412B-9F3B-FAD2EE2F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617" y="4407032"/>
            <a:ext cx="738188" cy="18145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B81E48EF-102E-44BB-A7EE-CF28A158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42" y="1452695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C87D5C3D-4A86-49FB-AC71-EF0A9EE1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429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897B2922-033E-4489-99DB-A219E994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67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id="{771618CA-7798-4BC3-AD74-3A747EB6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79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8" name="Rectangle 13">
            <a:extLst>
              <a:ext uri="{FF2B5EF4-FFF2-40B4-BE49-F238E27FC236}">
                <a16:creationId xmlns:a16="http://schemas.microsoft.com/office/drawing/2014/main" id="{C198E68D-EB02-40A2-A7E8-408C5B22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80" y="1751145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9" name="Rectangle 14">
            <a:extLst>
              <a:ext uri="{FF2B5EF4-FFF2-40B4-BE49-F238E27FC236}">
                <a16:creationId xmlns:a16="http://schemas.microsoft.com/office/drawing/2014/main" id="{82E6CF0D-507F-4F17-B984-94A549D7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17511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0" name="Rectangle 15">
            <a:extLst>
              <a:ext uri="{FF2B5EF4-FFF2-40B4-BE49-F238E27FC236}">
                <a16:creationId xmlns:a16="http://schemas.microsoft.com/office/drawing/2014/main" id="{70519DDB-A9A4-472B-A06A-35F4F442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681" y="1751145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1" name="Rectangle 16">
            <a:extLst>
              <a:ext uri="{FF2B5EF4-FFF2-40B4-BE49-F238E27FC236}">
                <a16:creationId xmlns:a16="http://schemas.microsoft.com/office/drawing/2014/main" id="{99FD4B99-9A9B-4EF2-A147-DB8A3467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175114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2" name="Rectangle 17">
            <a:extLst>
              <a:ext uri="{FF2B5EF4-FFF2-40B4-BE49-F238E27FC236}">
                <a16:creationId xmlns:a16="http://schemas.microsoft.com/office/drawing/2014/main" id="{F3A583DB-38C9-441C-BF12-E7BC3EFD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049595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03" name="Rectangle 18">
            <a:extLst>
              <a:ext uri="{FF2B5EF4-FFF2-40B4-BE49-F238E27FC236}">
                <a16:creationId xmlns:a16="http://schemas.microsoft.com/office/drawing/2014/main" id="{41B85F6A-185E-4BF9-B8FB-36F58DEE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0495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4" name="Rectangle 19">
            <a:extLst>
              <a:ext uri="{FF2B5EF4-FFF2-40B4-BE49-F238E27FC236}">
                <a16:creationId xmlns:a16="http://schemas.microsoft.com/office/drawing/2014/main" id="{6F3A9DDD-FA7C-4204-A389-D247554E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0495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5" name="Rectangle 20">
            <a:extLst>
              <a:ext uri="{FF2B5EF4-FFF2-40B4-BE49-F238E27FC236}">
                <a16:creationId xmlns:a16="http://schemas.microsoft.com/office/drawing/2014/main" id="{1E432015-6A76-404D-B9E0-CAE0FB48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204959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6" name="Rectangle 21">
            <a:extLst>
              <a:ext uri="{FF2B5EF4-FFF2-40B4-BE49-F238E27FC236}">
                <a16:creationId xmlns:a16="http://schemas.microsoft.com/office/drawing/2014/main" id="{7024973A-90B1-4772-82C0-EE763788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04959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7" name="Rectangle 22">
            <a:extLst>
              <a:ext uri="{FF2B5EF4-FFF2-40B4-BE49-F238E27FC236}">
                <a16:creationId xmlns:a16="http://schemas.microsoft.com/office/drawing/2014/main" id="{FC64C038-6129-4C9C-B0A9-1154D01B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348045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08" name="Rectangle 23">
            <a:extLst>
              <a:ext uri="{FF2B5EF4-FFF2-40B4-BE49-F238E27FC236}">
                <a16:creationId xmlns:a16="http://schemas.microsoft.com/office/drawing/2014/main" id="{42143C56-CD30-4C77-BADB-F77CCFD7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9" name="Rectangle 24">
            <a:extLst>
              <a:ext uri="{FF2B5EF4-FFF2-40B4-BE49-F238E27FC236}">
                <a16:creationId xmlns:a16="http://schemas.microsoft.com/office/drawing/2014/main" id="{2891076E-6F93-4772-A21D-312CCB40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0" name="Rectangle 25">
            <a:extLst>
              <a:ext uri="{FF2B5EF4-FFF2-40B4-BE49-F238E27FC236}">
                <a16:creationId xmlns:a16="http://schemas.microsoft.com/office/drawing/2014/main" id="{9CE0EF8C-F412-434D-BAF1-A8AC4EA0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1" name="Rectangle 26">
            <a:extLst>
              <a:ext uri="{FF2B5EF4-FFF2-40B4-BE49-F238E27FC236}">
                <a16:creationId xmlns:a16="http://schemas.microsoft.com/office/drawing/2014/main" id="{EAEE8A59-64AC-4890-BCA7-8C1DB0C7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34804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2" name="Rectangle 27">
            <a:extLst>
              <a:ext uri="{FF2B5EF4-FFF2-40B4-BE49-F238E27FC236}">
                <a16:creationId xmlns:a16="http://schemas.microsoft.com/office/drawing/2014/main" id="{8C1C6CD4-8C20-407F-B006-927E8344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6480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13" name="Rectangle 28">
            <a:extLst>
              <a:ext uri="{FF2B5EF4-FFF2-40B4-BE49-F238E27FC236}">
                <a16:creationId xmlns:a16="http://schemas.microsoft.com/office/drawing/2014/main" id="{75F751D4-7715-44D4-926D-CD984049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4" name="Rectangle 29">
            <a:extLst>
              <a:ext uri="{FF2B5EF4-FFF2-40B4-BE49-F238E27FC236}">
                <a16:creationId xmlns:a16="http://schemas.microsoft.com/office/drawing/2014/main" id="{E83E2741-266A-46B4-AE52-2F89417C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5" name="Rectangle 30">
            <a:extLst>
              <a:ext uri="{FF2B5EF4-FFF2-40B4-BE49-F238E27FC236}">
                <a16:creationId xmlns:a16="http://schemas.microsoft.com/office/drawing/2014/main" id="{F7816E7E-220A-4139-959F-3EED2957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6" name="Rectangle 31">
            <a:extLst>
              <a:ext uri="{FF2B5EF4-FFF2-40B4-BE49-F238E27FC236}">
                <a16:creationId xmlns:a16="http://schemas.microsoft.com/office/drawing/2014/main" id="{B9135FA6-DB55-4C00-8848-72D21502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6480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7" name="Rectangle 32">
            <a:extLst>
              <a:ext uri="{FF2B5EF4-FFF2-40B4-BE49-F238E27FC236}">
                <a16:creationId xmlns:a16="http://schemas.microsoft.com/office/drawing/2014/main" id="{6618787B-97B1-459F-AD8D-886AF5E6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9465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18" name="Rectangle 33">
            <a:extLst>
              <a:ext uri="{FF2B5EF4-FFF2-40B4-BE49-F238E27FC236}">
                <a16:creationId xmlns:a16="http://schemas.microsoft.com/office/drawing/2014/main" id="{10B98C9C-7891-42B7-9FB1-EBAEBB5C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9" name="Rectangle 34">
            <a:extLst>
              <a:ext uri="{FF2B5EF4-FFF2-40B4-BE49-F238E27FC236}">
                <a16:creationId xmlns:a16="http://schemas.microsoft.com/office/drawing/2014/main" id="{E762F3D3-EBCA-4163-AEF1-8B6151B0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0" name="Rectangle 35">
            <a:extLst>
              <a:ext uri="{FF2B5EF4-FFF2-40B4-BE49-F238E27FC236}">
                <a16:creationId xmlns:a16="http://schemas.microsoft.com/office/drawing/2014/main" id="{28E58EF7-0DAE-4672-AF6B-32D49601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1" name="Rectangle 36">
            <a:extLst>
              <a:ext uri="{FF2B5EF4-FFF2-40B4-BE49-F238E27FC236}">
                <a16:creationId xmlns:a16="http://schemas.microsoft.com/office/drawing/2014/main" id="{90F7430F-D073-4AF1-8CAF-B29B5854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9465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2" name="Rectangle 37">
            <a:extLst>
              <a:ext uri="{FF2B5EF4-FFF2-40B4-BE49-F238E27FC236}">
                <a16:creationId xmlns:a16="http://schemas.microsoft.com/office/drawing/2014/main" id="{D529A266-2113-4138-AD4F-F4EC8397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2449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23" name="Rectangle 38">
            <a:extLst>
              <a:ext uri="{FF2B5EF4-FFF2-40B4-BE49-F238E27FC236}">
                <a16:creationId xmlns:a16="http://schemas.microsoft.com/office/drawing/2014/main" id="{AE41E318-177D-4011-974A-9A6CDA5B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4" name="Rectangle 39">
            <a:extLst>
              <a:ext uri="{FF2B5EF4-FFF2-40B4-BE49-F238E27FC236}">
                <a16:creationId xmlns:a16="http://schemas.microsoft.com/office/drawing/2014/main" id="{7AA9BAFB-AF39-4206-B82D-F29D6591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5" name="Rectangle 40">
            <a:extLst>
              <a:ext uri="{FF2B5EF4-FFF2-40B4-BE49-F238E27FC236}">
                <a16:creationId xmlns:a16="http://schemas.microsoft.com/office/drawing/2014/main" id="{E9497FC5-2FE2-4C9E-9235-1FA4978E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6" name="Rectangle 41">
            <a:extLst>
              <a:ext uri="{FF2B5EF4-FFF2-40B4-BE49-F238E27FC236}">
                <a16:creationId xmlns:a16="http://schemas.microsoft.com/office/drawing/2014/main" id="{CC0304E5-BF14-44D7-BDD3-35D6B6F1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2449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7" name="Rectangle 42">
            <a:extLst>
              <a:ext uri="{FF2B5EF4-FFF2-40B4-BE49-F238E27FC236}">
                <a16:creationId xmlns:a16="http://schemas.microsoft.com/office/drawing/2014/main" id="{C0D34499-3C1F-4B3C-A921-1AC0B918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5434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28" name="Rectangle 43">
            <a:extLst>
              <a:ext uri="{FF2B5EF4-FFF2-40B4-BE49-F238E27FC236}">
                <a16:creationId xmlns:a16="http://schemas.microsoft.com/office/drawing/2014/main" id="{71A9BB6E-3529-44F5-9786-BE334619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31" y="3543432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9" name="Rectangle 44">
            <a:extLst>
              <a:ext uri="{FF2B5EF4-FFF2-40B4-BE49-F238E27FC236}">
                <a16:creationId xmlns:a16="http://schemas.microsoft.com/office/drawing/2014/main" id="{A9B09C2C-D4B5-4AA6-836A-C8697521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5434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0" name="Rectangle 45">
            <a:extLst>
              <a:ext uri="{FF2B5EF4-FFF2-40B4-BE49-F238E27FC236}">
                <a16:creationId xmlns:a16="http://schemas.microsoft.com/office/drawing/2014/main" id="{F3E9957E-89A0-43C4-9ED5-CB024BE5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5434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1" name="Rectangle 46">
            <a:extLst>
              <a:ext uri="{FF2B5EF4-FFF2-40B4-BE49-F238E27FC236}">
                <a16:creationId xmlns:a16="http://schemas.microsoft.com/office/drawing/2014/main" id="{8950E730-4319-494B-80C0-D8B8F6C9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5434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2" name="Rectangle 47">
            <a:extLst>
              <a:ext uri="{FF2B5EF4-FFF2-40B4-BE49-F238E27FC236}">
                <a16:creationId xmlns:a16="http://schemas.microsoft.com/office/drawing/2014/main" id="{DE477335-2945-4704-9F24-37538437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8418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33" name="Rectangle 48">
            <a:extLst>
              <a:ext uri="{FF2B5EF4-FFF2-40B4-BE49-F238E27FC236}">
                <a16:creationId xmlns:a16="http://schemas.microsoft.com/office/drawing/2014/main" id="{20D4F831-FA9B-46D4-BABB-5FFD2A5F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38418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4" name="Rectangle 49">
            <a:extLst>
              <a:ext uri="{FF2B5EF4-FFF2-40B4-BE49-F238E27FC236}">
                <a16:creationId xmlns:a16="http://schemas.microsoft.com/office/drawing/2014/main" id="{3ACA776A-45C3-4740-AECC-6341204D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8418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5" name="Rectangle 50">
            <a:extLst>
              <a:ext uri="{FF2B5EF4-FFF2-40B4-BE49-F238E27FC236}">
                <a16:creationId xmlns:a16="http://schemas.microsoft.com/office/drawing/2014/main" id="{8D764826-C8A3-48BC-BF45-C9FE1267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8418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6" name="Rectangle 51">
            <a:extLst>
              <a:ext uri="{FF2B5EF4-FFF2-40B4-BE49-F238E27FC236}">
                <a16:creationId xmlns:a16="http://schemas.microsoft.com/office/drawing/2014/main" id="{F0B727F1-5D1C-4587-BD5D-460D2038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8418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7" name="Rectangle 52">
            <a:extLst>
              <a:ext uri="{FF2B5EF4-FFF2-40B4-BE49-F238E27FC236}">
                <a16:creationId xmlns:a16="http://schemas.microsoft.com/office/drawing/2014/main" id="{87DCB753-99A5-4744-A5F7-6E655CAF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41403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38" name="Rectangle 53">
            <a:extLst>
              <a:ext uri="{FF2B5EF4-FFF2-40B4-BE49-F238E27FC236}">
                <a16:creationId xmlns:a16="http://schemas.microsoft.com/office/drawing/2014/main" id="{9DE5D8F6-BD09-430A-B7FC-26053415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1403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9" name="Rectangle 54">
            <a:extLst>
              <a:ext uri="{FF2B5EF4-FFF2-40B4-BE49-F238E27FC236}">
                <a16:creationId xmlns:a16="http://schemas.microsoft.com/office/drawing/2014/main" id="{40C760D7-FE17-4E78-AD8C-839A6D4A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41403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0" name="Rectangle 55">
            <a:extLst>
              <a:ext uri="{FF2B5EF4-FFF2-40B4-BE49-F238E27FC236}">
                <a16:creationId xmlns:a16="http://schemas.microsoft.com/office/drawing/2014/main" id="{E87C4DE7-6CBF-4FC6-A946-3B9D4246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41403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1" name="Rectangle 56">
            <a:extLst>
              <a:ext uri="{FF2B5EF4-FFF2-40B4-BE49-F238E27FC236}">
                <a16:creationId xmlns:a16="http://schemas.microsoft.com/office/drawing/2014/main" id="{5BE63086-CD14-442C-8C88-A955B213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41403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2" name="Rectangle 57">
            <a:extLst>
              <a:ext uri="{FF2B5EF4-FFF2-40B4-BE49-F238E27FC236}">
                <a16:creationId xmlns:a16="http://schemas.microsoft.com/office/drawing/2014/main" id="{62EF1244-CD53-4C0E-B1D1-DEDC72DA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44387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43" name="Rectangle 58">
            <a:extLst>
              <a:ext uri="{FF2B5EF4-FFF2-40B4-BE49-F238E27FC236}">
                <a16:creationId xmlns:a16="http://schemas.microsoft.com/office/drawing/2014/main" id="{F730C3A5-B18C-4DBA-8193-F87A599A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4" name="Rectangle 59">
            <a:extLst>
              <a:ext uri="{FF2B5EF4-FFF2-40B4-BE49-F238E27FC236}">
                <a16:creationId xmlns:a16="http://schemas.microsoft.com/office/drawing/2014/main" id="{D1EDCBFA-AE6D-45C1-BBCB-4757FC60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5" name="Rectangle 60">
            <a:extLst>
              <a:ext uri="{FF2B5EF4-FFF2-40B4-BE49-F238E27FC236}">
                <a16:creationId xmlns:a16="http://schemas.microsoft.com/office/drawing/2014/main" id="{5A663EA1-4B78-4ABE-A626-F515DE3F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6" name="Rectangle 61">
            <a:extLst>
              <a:ext uri="{FF2B5EF4-FFF2-40B4-BE49-F238E27FC236}">
                <a16:creationId xmlns:a16="http://schemas.microsoft.com/office/drawing/2014/main" id="{D02FBA30-2388-4DF2-A57A-37B7617E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406" y="4438782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7" name="Rectangle 62">
            <a:extLst>
              <a:ext uri="{FF2B5EF4-FFF2-40B4-BE49-F238E27FC236}">
                <a16:creationId xmlns:a16="http://schemas.microsoft.com/office/drawing/2014/main" id="{F3062A65-649D-47F5-872F-93B98AC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4737232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48" name="Rectangle 63">
            <a:extLst>
              <a:ext uri="{FF2B5EF4-FFF2-40B4-BE49-F238E27FC236}">
                <a16:creationId xmlns:a16="http://schemas.microsoft.com/office/drawing/2014/main" id="{63955350-C52B-48C4-8121-6CA7D4E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9" name="Rectangle 64">
            <a:extLst>
              <a:ext uri="{FF2B5EF4-FFF2-40B4-BE49-F238E27FC236}">
                <a16:creationId xmlns:a16="http://schemas.microsoft.com/office/drawing/2014/main" id="{7D7CAC45-58D5-4280-A864-7A414B54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0" name="Rectangle 65">
            <a:extLst>
              <a:ext uri="{FF2B5EF4-FFF2-40B4-BE49-F238E27FC236}">
                <a16:creationId xmlns:a16="http://schemas.microsoft.com/office/drawing/2014/main" id="{6447D28C-1110-4C92-9956-4BFE7EC0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1" name="Rectangle 66">
            <a:extLst>
              <a:ext uri="{FF2B5EF4-FFF2-40B4-BE49-F238E27FC236}">
                <a16:creationId xmlns:a16="http://schemas.microsoft.com/office/drawing/2014/main" id="{4ED898C5-8377-4CED-A7D9-BFC92767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47372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2" name="Rectangle 67">
            <a:extLst>
              <a:ext uri="{FF2B5EF4-FFF2-40B4-BE49-F238E27FC236}">
                <a16:creationId xmlns:a16="http://schemas.microsoft.com/office/drawing/2014/main" id="{84D60962-B10D-4BDD-839F-0803F9E0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01" y="5037270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53" name="Rectangle 68">
            <a:extLst>
              <a:ext uri="{FF2B5EF4-FFF2-40B4-BE49-F238E27FC236}">
                <a16:creationId xmlns:a16="http://schemas.microsoft.com/office/drawing/2014/main" id="{AED5BBEF-7386-4C38-A0D2-95CCB54C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4" name="Rectangle 69">
            <a:extLst>
              <a:ext uri="{FF2B5EF4-FFF2-40B4-BE49-F238E27FC236}">
                <a16:creationId xmlns:a16="http://schemas.microsoft.com/office/drawing/2014/main" id="{7603F605-6FFD-45C3-9FF0-0B1BEAD3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5" name="Rectangle 70">
            <a:extLst>
              <a:ext uri="{FF2B5EF4-FFF2-40B4-BE49-F238E27FC236}">
                <a16:creationId xmlns:a16="http://schemas.microsoft.com/office/drawing/2014/main" id="{F518C19D-71ED-435B-8752-8175C888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6" name="Rectangle 71">
            <a:extLst>
              <a:ext uri="{FF2B5EF4-FFF2-40B4-BE49-F238E27FC236}">
                <a16:creationId xmlns:a16="http://schemas.microsoft.com/office/drawing/2014/main" id="{49FA6FF1-6397-4B47-B3B2-B80B2754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03727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7" name="Rectangle 72">
            <a:extLst>
              <a:ext uri="{FF2B5EF4-FFF2-40B4-BE49-F238E27FC236}">
                <a16:creationId xmlns:a16="http://schemas.microsoft.com/office/drawing/2014/main" id="{EAB1FC59-D189-4A92-9C83-EE6453E8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33572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58" name="Rectangle 73">
            <a:extLst>
              <a:ext uri="{FF2B5EF4-FFF2-40B4-BE49-F238E27FC236}">
                <a16:creationId xmlns:a16="http://schemas.microsoft.com/office/drawing/2014/main" id="{496DB36A-735E-4E30-AB71-0C5EFEF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9" name="Rectangle 74">
            <a:extLst>
              <a:ext uri="{FF2B5EF4-FFF2-40B4-BE49-F238E27FC236}">
                <a16:creationId xmlns:a16="http://schemas.microsoft.com/office/drawing/2014/main" id="{8C967D5F-F048-40BE-BF55-1719C9E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0" name="Rectangle 75">
            <a:extLst>
              <a:ext uri="{FF2B5EF4-FFF2-40B4-BE49-F238E27FC236}">
                <a16:creationId xmlns:a16="http://schemas.microsoft.com/office/drawing/2014/main" id="{FFCC3F70-8EF8-4810-9F92-B3C38179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1" name="Rectangle 76">
            <a:extLst>
              <a:ext uri="{FF2B5EF4-FFF2-40B4-BE49-F238E27FC236}">
                <a16:creationId xmlns:a16="http://schemas.microsoft.com/office/drawing/2014/main" id="{D963C123-80BC-4AD3-8261-79F14B20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33572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2" name="Rectangle 77">
            <a:extLst>
              <a:ext uri="{FF2B5EF4-FFF2-40B4-BE49-F238E27FC236}">
                <a16:creationId xmlns:a16="http://schemas.microsoft.com/office/drawing/2014/main" id="{74754BB9-952E-4FD5-ACD7-0758BADE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63417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63" name="Rectangle 78">
            <a:extLst>
              <a:ext uri="{FF2B5EF4-FFF2-40B4-BE49-F238E27FC236}">
                <a16:creationId xmlns:a16="http://schemas.microsoft.com/office/drawing/2014/main" id="{872F5AD6-B1AD-4889-AEAD-0BF10954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4" name="Rectangle 79">
            <a:extLst>
              <a:ext uri="{FF2B5EF4-FFF2-40B4-BE49-F238E27FC236}">
                <a16:creationId xmlns:a16="http://schemas.microsoft.com/office/drawing/2014/main" id="{756E9360-D909-412F-94B5-081465AA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5" name="Rectangle 80">
            <a:extLst>
              <a:ext uri="{FF2B5EF4-FFF2-40B4-BE49-F238E27FC236}">
                <a16:creationId xmlns:a16="http://schemas.microsoft.com/office/drawing/2014/main" id="{7AA6C8A6-B778-4D1F-BC63-1FC30B98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6" name="Rectangle 81">
            <a:extLst>
              <a:ext uri="{FF2B5EF4-FFF2-40B4-BE49-F238E27FC236}">
                <a16:creationId xmlns:a16="http://schemas.microsoft.com/office/drawing/2014/main" id="{20B530AB-04E8-457E-B5E9-E258E6F1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63417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7" name="Rectangle 82">
            <a:extLst>
              <a:ext uri="{FF2B5EF4-FFF2-40B4-BE49-F238E27FC236}">
                <a16:creationId xmlns:a16="http://schemas.microsoft.com/office/drawing/2014/main" id="{89848236-A59D-4BAF-BAAB-E710E003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93262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68" name="Rectangle 83">
            <a:extLst>
              <a:ext uri="{FF2B5EF4-FFF2-40B4-BE49-F238E27FC236}">
                <a16:creationId xmlns:a16="http://schemas.microsoft.com/office/drawing/2014/main" id="{DED6949C-6C3F-433C-BB36-D910F95D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9" name="Rectangle 84">
            <a:extLst>
              <a:ext uri="{FF2B5EF4-FFF2-40B4-BE49-F238E27FC236}">
                <a16:creationId xmlns:a16="http://schemas.microsoft.com/office/drawing/2014/main" id="{9A9095CB-789D-47F6-8D75-957992A2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0" name="Rectangle 85">
            <a:extLst>
              <a:ext uri="{FF2B5EF4-FFF2-40B4-BE49-F238E27FC236}">
                <a16:creationId xmlns:a16="http://schemas.microsoft.com/office/drawing/2014/main" id="{B5AC03DC-5F26-41F6-987D-D2B37F1B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1" name="Rectangle 86">
            <a:extLst>
              <a:ext uri="{FF2B5EF4-FFF2-40B4-BE49-F238E27FC236}">
                <a16:creationId xmlns:a16="http://schemas.microsoft.com/office/drawing/2014/main" id="{BD661358-31CE-4FCE-B02A-D3524F81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2" name="Line 87">
            <a:extLst>
              <a:ext uri="{FF2B5EF4-FFF2-40B4-BE49-F238E27FC236}">
                <a16:creationId xmlns:a16="http://schemas.microsoft.com/office/drawing/2014/main" id="{84CC7CD3-9B05-464B-AFD8-2C9E6E2B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14352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3" name="Rectangle 88">
            <a:extLst>
              <a:ext uri="{FF2B5EF4-FFF2-40B4-BE49-F238E27FC236}">
                <a16:creationId xmlns:a16="http://schemas.microsoft.com/office/drawing/2014/main" id="{3E769AC3-33E6-4A61-B413-FF3D11A0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143523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4" name="Line 89">
            <a:extLst>
              <a:ext uri="{FF2B5EF4-FFF2-40B4-BE49-F238E27FC236}">
                <a16:creationId xmlns:a16="http://schemas.microsoft.com/office/drawing/2014/main" id="{F26D62BB-EFDE-4B83-B525-CABCFED0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173368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5" name="Rectangle 90">
            <a:extLst>
              <a:ext uri="{FF2B5EF4-FFF2-40B4-BE49-F238E27FC236}">
                <a16:creationId xmlns:a16="http://schemas.microsoft.com/office/drawing/2014/main" id="{7701A266-5557-406E-9163-2825BFD2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173368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6" name="Line 91">
            <a:extLst>
              <a:ext uri="{FF2B5EF4-FFF2-40B4-BE49-F238E27FC236}">
                <a16:creationId xmlns:a16="http://schemas.microsoft.com/office/drawing/2014/main" id="{F396F144-44B3-4C7C-8C1B-2FD47C708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0321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7" name="Rectangle 92">
            <a:extLst>
              <a:ext uri="{FF2B5EF4-FFF2-40B4-BE49-F238E27FC236}">
                <a16:creationId xmlns:a16="http://schemas.microsoft.com/office/drawing/2014/main" id="{0BCF629C-22FD-4040-BCAE-A9ABE520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03213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8" name="Line 93">
            <a:extLst>
              <a:ext uri="{FF2B5EF4-FFF2-40B4-BE49-F238E27FC236}">
                <a16:creationId xmlns:a16="http://schemas.microsoft.com/office/drawing/2014/main" id="{6D1C0040-349F-4081-BAA9-11890A79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33058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9" name="Rectangle 94">
            <a:extLst>
              <a:ext uri="{FF2B5EF4-FFF2-40B4-BE49-F238E27FC236}">
                <a16:creationId xmlns:a16="http://schemas.microsoft.com/office/drawing/2014/main" id="{D06B3633-E3A1-4786-ABB9-6E4E9D18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33058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0" name="Line 95">
            <a:extLst>
              <a:ext uri="{FF2B5EF4-FFF2-40B4-BE49-F238E27FC236}">
                <a16:creationId xmlns:a16="http://schemas.microsoft.com/office/drawing/2014/main" id="{FBB79FD5-91EB-4803-ABAA-B29672529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6290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1" name="Rectangle 96">
            <a:extLst>
              <a:ext uri="{FF2B5EF4-FFF2-40B4-BE49-F238E27FC236}">
                <a16:creationId xmlns:a16="http://schemas.microsoft.com/office/drawing/2014/main" id="{F58D0419-9FFC-46B8-9FDE-D30DFC3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629031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2" name="Line 97">
            <a:extLst>
              <a:ext uri="{FF2B5EF4-FFF2-40B4-BE49-F238E27FC236}">
                <a16:creationId xmlns:a16="http://schemas.microsoft.com/office/drawing/2014/main" id="{765AE367-CBBA-4851-893B-24BFAD8BF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9290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3" name="Rectangle 98">
            <a:extLst>
              <a:ext uri="{FF2B5EF4-FFF2-40B4-BE49-F238E27FC236}">
                <a16:creationId xmlns:a16="http://schemas.microsoft.com/office/drawing/2014/main" id="{C0B91661-E441-4D96-B8D6-8C938B80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9290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4" name="Line 99">
            <a:extLst>
              <a:ext uri="{FF2B5EF4-FFF2-40B4-BE49-F238E27FC236}">
                <a16:creationId xmlns:a16="http://schemas.microsoft.com/office/drawing/2014/main" id="{C39C73F6-CE59-4D52-A0E1-1F4B723F7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2275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5" name="Rectangle 100">
            <a:extLst>
              <a:ext uri="{FF2B5EF4-FFF2-40B4-BE49-F238E27FC236}">
                <a16:creationId xmlns:a16="http://schemas.microsoft.com/office/drawing/2014/main" id="{89BF468C-27B0-481B-8CAE-2319241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2275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6" name="Line 101">
            <a:extLst>
              <a:ext uri="{FF2B5EF4-FFF2-40B4-BE49-F238E27FC236}">
                <a16:creationId xmlns:a16="http://schemas.microsoft.com/office/drawing/2014/main" id="{0C1316BC-B6A7-44A4-B2B5-8D85F6F5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5259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7" name="Rectangle 102">
            <a:extLst>
              <a:ext uri="{FF2B5EF4-FFF2-40B4-BE49-F238E27FC236}">
                <a16:creationId xmlns:a16="http://schemas.microsoft.com/office/drawing/2014/main" id="{A3342640-E79A-4664-B665-4FE17CD5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5259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8" name="Line 103">
            <a:extLst>
              <a:ext uri="{FF2B5EF4-FFF2-40B4-BE49-F238E27FC236}">
                <a16:creationId xmlns:a16="http://schemas.microsoft.com/office/drawing/2014/main" id="{B85D5AD6-1CEF-4F0E-806A-B0FC2E3C7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8244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" name="Rectangle 104">
            <a:extLst>
              <a:ext uri="{FF2B5EF4-FFF2-40B4-BE49-F238E27FC236}">
                <a16:creationId xmlns:a16="http://schemas.microsoft.com/office/drawing/2014/main" id="{3885DDEE-5AF5-4F93-BE45-0AA8EE80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8244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0" name="Line 105">
            <a:extLst>
              <a:ext uri="{FF2B5EF4-FFF2-40B4-BE49-F238E27FC236}">
                <a16:creationId xmlns:a16="http://schemas.microsoft.com/office/drawing/2014/main" id="{083C2F9F-8B71-4B35-9269-123D38DD6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1228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1" name="Rectangle 106">
            <a:extLst>
              <a:ext uri="{FF2B5EF4-FFF2-40B4-BE49-F238E27FC236}">
                <a16:creationId xmlns:a16="http://schemas.microsoft.com/office/drawing/2014/main" id="{549568F5-42B7-4821-930B-78F23B96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1228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2" name="Line 107">
            <a:extLst>
              <a:ext uri="{FF2B5EF4-FFF2-40B4-BE49-F238E27FC236}">
                <a16:creationId xmlns:a16="http://schemas.microsoft.com/office/drawing/2014/main" id="{ACC252DD-7E4D-4F11-AACF-001E36934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4213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3" name="Rectangle 108">
            <a:extLst>
              <a:ext uri="{FF2B5EF4-FFF2-40B4-BE49-F238E27FC236}">
                <a16:creationId xmlns:a16="http://schemas.microsoft.com/office/drawing/2014/main" id="{39DD286D-DC78-407B-91F4-D7FA5419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4213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4" name="Line 109">
            <a:extLst>
              <a:ext uri="{FF2B5EF4-FFF2-40B4-BE49-F238E27FC236}">
                <a16:creationId xmlns:a16="http://schemas.microsoft.com/office/drawing/2014/main" id="{28FD4530-24FD-450B-9354-5B9EFC8EC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7197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5" name="Rectangle 110">
            <a:extLst>
              <a:ext uri="{FF2B5EF4-FFF2-40B4-BE49-F238E27FC236}">
                <a16:creationId xmlns:a16="http://schemas.microsoft.com/office/drawing/2014/main" id="{0A764819-79BD-4D50-8A10-A8C60B6E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7197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6" name="Line 111">
            <a:extLst>
              <a:ext uri="{FF2B5EF4-FFF2-40B4-BE49-F238E27FC236}">
                <a16:creationId xmlns:a16="http://schemas.microsoft.com/office/drawing/2014/main" id="{88181666-6088-4194-9A38-9C2B47D69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0182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7" name="Rectangle 112">
            <a:extLst>
              <a:ext uri="{FF2B5EF4-FFF2-40B4-BE49-F238E27FC236}">
                <a16:creationId xmlns:a16="http://schemas.microsoft.com/office/drawing/2014/main" id="{5AF1D70C-CCDD-464A-A9BF-7B73327F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018219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8" name="Line 113">
            <a:extLst>
              <a:ext uri="{FF2B5EF4-FFF2-40B4-BE49-F238E27FC236}">
                <a16:creationId xmlns:a16="http://schemas.microsoft.com/office/drawing/2014/main" id="{88E8B274-A65C-4F92-A152-216072677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31825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9" name="Rectangle 114">
            <a:extLst>
              <a:ext uri="{FF2B5EF4-FFF2-40B4-BE49-F238E27FC236}">
                <a16:creationId xmlns:a16="http://schemas.microsoft.com/office/drawing/2014/main" id="{84B67FE0-B347-483E-BF48-78F38358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31825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0" name="Line 115">
            <a:extLst>
              <a:ext uri="{FF2B5EF4-FFF2-40B4-BE49-F238E27FC236}">
                <a16:creationId xmlns:a16="http://schemas.microsoft.com/office/drawing/2014/main" id="{34516699-23EF-406A-982A-1976BFBE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61670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1" name="Rectangle 116">
            <a:extLst>
              <a:ext uri="{FF2B5EF4-FFF2-40B4-BE49-F238E27FC236}">
                <a16:creationId xmlns:a16="http://schemas.microsoft.com/office/drawing/2014/main" id="{F9E4BCB4-6902-4FFB-B29E-50D87445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61670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2" name="Line 117">
            <a:extLst>
              <a:ext uri="{FF2B5EF4-FFF2-40B4-BE49-F238E27FC236}">
                <a16:creationId xmlns:a16="http://schemas.microsoft.com/office/drawing/2014/main" id="{55E4C13F-73EE-4AD9-BA16-F0BF92826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91515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3" name="Rectangle 118">
            <a:extLst>
              <a:ext uri="{FF2B5EF4-FFF2-40B4-BE49-F238E27FC236}">
                <a16:creationId xmlns:a16="http://schemas.microsoft.com/office/drawing/2014/main" id="{FCD4ACE7-46A9-4595-ADB3-9CCF7FB2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91515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4" name="Line 119">
            <a:extLst>
              <a:ext uri="{FF2B5EF4-FFF2-40B4-BE49-F238E27FC236}">
                <a16:creationId xmlns:a16="http://schemas.microsoft.com/office/drawing/2014/main" id="{11D79F12-83AF-49B0-83B7-B072A8176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192" y="1435231"/>
            <a:ext cx="1588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5" name="Rectangle 120">
            <a:extLst>
              <a:ext uri="{FF2B5EF4-FFF2-40B4-BE49-F238E27FC236}">
                <a16:creationId xmlns:a16="http://schemas.microsoft.com/office/drawing/2014/main" id="{7F78EE17-C88A-4121-883B-8D46BAF6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93" y="1435231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6" name="Line 121">
            <a:extLst>
              <a:ext uri="{FF2B5EF4-FFF2-40B4-BE49-F238E27FC236}">
                <a16:creationId xmlns:a16="http://schemas.microsoft.com/office/drawing/2014/main" id="{47D29B7F-2020-4BF4-8AD9-A3603D2D1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867" y="1452695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7" name="Rectangle 122">
            <a:extLst>
              <a:ext uri="{FF2B5EF4-FFF2-40B4-BE49-F238E27FC236}">
                <a16:creationId xmlns:a16="http://schemas.microsoft.com/office/drawing/2014/main" id="{47452981-212B-4A35-88ED-01BDE635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868" y="1452695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8" name="Rectangle 123">
            <a:extLst>
              <a:ext uri="{FF2B5EF4-FFF2-40B4-BE49-F238E27FC236}">
                <a16:creationId xmlns:a16="http://schemas.microsoft.com/office/drawing/2014/main" id="{82DEA0E6-38FC-4FDC-AC08-A778552D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18" y="1435232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9" name="Rectangle 124">
            <a:extLst>
              <a:ext uri="{FF2B5EF4-FFF2-40B4-BE49-F238E27FC236}">
                <a16:creationId xmlns:a16="http://schemas.microsoft.com/office/drawing/2014/main" id="{58CAB584-4D5F-4406-83F9-3D9BCC70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8" y="1435232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0" name="Line 125">
            <a:extLst>
              <a:ext uri="{FF2B5EF4-FFF2-40B4-BE49-F238E27FC236}">
                <a16:creationId xmlns:a16="http://schemas.microsoft.com/office/drawing/2014/main" id="{15097079-84EA-4074-81A0-FE60BD38A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5617" y="1435232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1" name="Line 126">
            <a:extLst>
              <a:ext uri="{FF2B5EF4-FFF2-40B4-BE49-F238E27FC236}">
                <a16:creationId xmlns:a16="http://schemas.microsoft.com/office/drawing/2014/main" id="{CE86AFC2-6A3B-4A8D-8FED-5ED493EB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621360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2" name="Rectangle 127">
            <a:extLst>
              <a:ext uri="{FF2B5EF4-FFF2-40B4-BE49-F238E27FC236}">
                <a16:creationId xmlns:a16="http://schemas.microsoft.com/office/drawing/2014/main" id="{E83C287A-BD3A-472E-B8E3-4B906293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621360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3" name="Rectangle 128">
            <a:extLst>
              <a:ext uri="{FF2B5EF4-FFF2-40B4-BE49-F238E27FC236}">
                <a16:creationId xmlns:a16="http://schemas.microsoft.com/office/drawing/2014/main" id="{6199C111-8008-42ED-82DD-AE0B4768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418" y="1435231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4" name="Line 129">
            <a:extLst>
              <a:ext uri="{FF2B5EF4-FFF2-40B4-BE49-F238E27FC236}">
                <a16:creationId xmlns:a16="http://schemas.microsoft.com/office/drawing/2014/main" id="{431230A0-C2AE-456B-ABF4-14DB63A1E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192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5" name="Rectangle 130">
            <a:extLst>
              <a:ext uri="{FF2B5EF4-FFF2-40B4-BE49-F238E27FC236}">
                <a16:creationId xmlns:a16="http://schemas.microsoft.com/office/drawing/2014/main" id="{C53F1B41-FC16-4E53-8313-73C9FF35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93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6" name="Line 131">
            <a:extLst>
              <a:ext uri="{FF2B5EF4-FFF2-40B4-BE49-F238E27FC236}">
                <a16:creationId xmlns:a16="http://schemas.microsoft.com/office/drawing/2014/main" id="{DBC32F76-4F58-47EA-912E-B178C7206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867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7" name="Rectangle 132">
            <a:extLst>
              <a:ext uri="{FF2B5EF4-FFF2-40B4-BE49-F238E27FC236}">
                <a16:creationId xmlns:a16="http://schemas.microsoft.com/office/drawing/2014/main" id="{3F0E7AE9-F20D-4703-AF96-672F493D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868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8" name="Line 133">
            <a:extLst>
              <a:ext uri="{FF2B5EF4-FFF2-40B4-BE49-F238E27FC236}">
                <a16:creationId xmlns:a16="http://schemas.microsoft.com/office/drawing/2014/main" id="{52E7B116-6DD4-4CB2-9A90-B6093EB4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6381" y="6231070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9" name="Rectangle 134">
            <a:extLst>
              <a:ext uri="{FF2B5EF4-FFF2-40B4-BE49-F238E27FC236}">
                <a16:creationId xmlns:a16="http://schemas.microsoft.com/office/drawing/2014/main" id="{09A3147F-616A-4957-B604-A7362A6B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80" y="6231069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0" name="Line 135">
            <a:extLst>
              <a:ext uri="{FF2B5EF4-FFF2-40B4-BE49-F238E27FC236}">
                <a16:creationId xmlns:a16="http://schemas.microsoft.com/office/drawing/2014/main" id="{4415010F-57CD-4A0E-A79F-60A641A4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4717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1" name="Rectangle 136">
            <a:extLst>
              <a:ext uri="{FF2B5EF4-FFF2-40B4-BE49-F238E27FC236}">
                <a16:creationId xmlns:a16="http://schemas.microsoft.com/office/drawing/2014/main" id="{B058B4F1-8220-4419-B99C-62E65E4A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718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2" name="Line 137">
            <a:extLst>
              <a:ext uri="{FF2B5EF4-FFF2-40B4-BE49-F238E27FC236}">
                <a16:creationId xmlns:a16="http://schemas.microsoft.com/office/drawing/2014/main" id="{E8F17D9D-B003-4CF9-81C5-79973BCF3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14352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3" name="Rectangle 138">
            <a:extLst>
              <a:ext uri="{FF2B5EF4-FFF2-40B4-BE49-F238E27FC236}">
                <a16:creationId xmlns:a16="http://schemas.microsoft.com/office/drawing/2014/main" id="{50D1CD60-CFEA-4EA2-86A4-F1E7352A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143523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4" name="Line 139">
            <a:extLst>
              <a:ext uri="{FF2B5EF4-FFF2-40B4-BE49-F238E27FC236}">
                <a16:creationId xmlns:a16="http://schemas.microsoft.com/office/drawing/2014/main" id="{86D22620-6E0E-47EC-AEE5-73CFBE40C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173368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5" name="Rectangle 140">
            <a:extLst>
              <a:ext uri="{FF2B5EF4-FFF2-40B4-BE49-F238E27FC236}">
                <a16:creationId xmlns:a16="http://schemas.microsoft.com/office/drawing/2014/main" id="{3D4EA2E8-C89C-4C49-A9EA-C6BF2CB6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173368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6" name="Line 141">
            <a:extLst>
              <a:ext uri="{FF2B5EF4-FFF2-40B4-BE49-F238E27FC236}">
                <a16:creationId xmlns:a16="http://schemas.microsoft.com/office/drawing/2014/main" id="{02F2C0D4-A75F-44E2-8D64-1B3AF2D3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0321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7" name="Rectangle 142">
            <a:extLst>
              <a:ext uri="{FF2B5EF4-FFF2-40B4-BE49-F238E27FC236}">
                <a16:creationId xmlns:a16="http://schemas.microsoft.com/office/drawing/2014/main" id="{1534BF5A-F8BC-479D-804F-CF18D967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03213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8" name="Line 143">
            <a:extLst>
              <a:ext uri="{FF2B5EF4-FFF2-40B4-BE49-F238E27FC236}">
                <a16:creationId xmlns:a16="http://schemas.microsoft.com/office/drawing/2014/main" id="{524DB48C-DFB2-4964-AEBE-2021FD9E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33058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9" name="Rectangle 144">
            <a:extLst>
              <a:ext uri="{FF2B5EF4-FFF2-40B4-BE49-F238E27FC236}">
                <a16:creationId xmlns:a16="http://schemas.microsoft.com/office/drawing/2014/main" id="{8E554BCB-027F-4DF2-A425-941BACE7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33058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0" name="Line 145">
            <a:extLst>
              <a:ext uri="{FF2B5EF4-FFF2-40B4-BE49-F238E27FC236}">
                <a16:creationId xmlns:a16="http://schemas.microsoft.com/office/drawing/2014/main" id="{F7CD3995-3FE2-4C7C-A6C5-F0B156E88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6290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1" name="Rectangle 146">
            <a:extLst>
              <a:ext uri="{FF2B5EF4-FFF2-40B4-BE49-F238E27FC236}">
                <a16:creationId xmlns:a16="http://schemas.microsoft.com/office/drawing/2014/main" id="{9C4DBE69-FB70-4AEC-9796-43A6C36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629031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2" name="Line 147">
            <a:extLst>
              <a:ext uri="{FF2B5EF4-FFF2-40B4-BE49-F238E27FC236}">
                <a16:creationId xmlns:a16="http://schemas.microsoft.com/office/drawing/2014/main" id="{1799D5F3-B185-4A34-AD70-5127C35A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929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3" name="Rectangle 148">
            <a:extLst>
              <a:ext uri="{FF2B5EF4-FFF2-40B4-BE49-F238E27FC236}">
                <a16:creationId xmlns:a16="http://schemas.microsoft.com/office/drawing/2014/main" id="{72F2F567-3CDA-4A45-B03E-E320BCB3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929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4" name="Line 149">
            <a:extLst>
              <a:ext uri="{FF2B5EF4-FFF2-40B4-BE49-F238E27FC236}">
                <a16:creationId xmlns:a16="http://schemas.microsoft.com/office/drawing/2014/main" id="{E3C077FE-9F80-43E6-9633-E192A0DB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2275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5" name="Rectangle 150">
            <a:extLst>
              <a:ext uri="{FF2B5EF4-FFF2-40B4-BE49-F238E27FC236}">
                <a16:creationId xmlns:a16="http://schemas.microsoft.com/office/drawing/2014/main" id="{6BFA6D79-D3B3-45FD-A7F9-1F265B3B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2275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6" name="Line 151">
            <a:extLst>
              <a:ext uri="{FF2B5EF4-FFF2-40B4-BE49-F238E27FC236}">
                <a16:creationId xmlns:a16="http://schemas.microsoft.com/office/drawing/2014/main" id="{3914F937-B648-4189-B3E4-0D1E7BB3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5259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7" name="Rectangle 152">
            <a:extLst>
              <a:ext uri="{FF2B5EF4-FFF2-40B4-BE49-F238E27FC236}">
                <a16:creationId xmlns:a16="http://schemas.microsoft.com/office/drawing/2014/main" id="{0BB3B6F9-2F48-425F-9261-D24A9946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5259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8" name="Line 153">
            <a:extLst>
              <a:ext uri="{FF2B5EF4-FFF2-40B4-BE49-F238E27FC236}">
                <a16:creationId xmlns:a16="http://schemas.microsoft.com/office/drawing/2014/main" id="{EBF7F789-30A9-40E2-BEF9-F9DC560C4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8244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9" name="Rectangle 154">
            <a:extLst>
              <a:ext uri="{FF2B5EF4-FFF2-40B4-BE49-F238E27FC236}">
                <a16:creationId xmlns:a16="http://schemas.microsoft.com/office/drawing/2014/main" id="{19E05EC3-3C31-4326-8C39-675C72F8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8244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0" name="Line 155">
            <a:extLst>
              <a:ext uri="{FF2B5EF4-FFF2-40B4-BE49-F238E27FC236}">
                <a16:creationId xmlns:a16="http://schemas.microsoft.com/office/drawing/2014/main" id="{25CB488E-BFCC-4A50-9582-03D23FFE7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1228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1" name="Rectangle 156">
            <a:extLst>
              <a:ext uri="{FF2B5EF4-FFF2-40B4-BE49-F238E27FC236}">
                <a16:creationId xmlns:a16="http://schemas.microsoft.com/office/drawing/2014/main" id="{31FB9A1F-7D7E-403C-B4E7-FC6D0CBD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1228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2" name="Line 157">
            <a:extLst>
              <a:ext uri="{FF2B5EF4-FFF2-40B4-BE49-F238E27FC236}">
                <a16:creationId xmlns:a16="http://schemas.microsoft.com/office/drawing/2014/main" id="{37AE066C-14D4-4978-957C-571818D78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4213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3" name="Rectangle 158">
            <a:extLst>
              <a:ext uri="{FF2B5EF4-FFF2-40B4-BE49-F238E27FC236}">
                <a16:creationId xmlns:a16="http://schemas.microsoft.com/office/drawing/2014/main" id="{4A2BAC86-387C-41D6-9B85-6EE81A3C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4213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4" name="Line 159">
            <a:extLst>
              <a:ext uri="{FF2B5EF4-FFF2-40B4-BE49-F238E27FC236}">
                <a16:creationId xmlns:a16="http://schemas.microsoft.com/office/drawing/2014/main" id="{2E0CBB93-EF4F-4901-B6AC-2C08E465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7197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5" name="Rectangle 160">
            <a:extLst>
              <a:ext uri="{FF2B5EF4-FFF2-40B4-BE49-F238E27FC236}">
                <a16:creationId xmlns:a16="http://schemas.microsoft.com/office/drawing/2014/main" id="{52011C25-1D4A-4016-BF7A-C32045D7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7197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6" name="Line 161">
            <a:extLst>
              <a:ext uri="{FF2B5EF4-FFF2-40B4-BE49-F238E27FC236}">
                <a16:creationId xmlns:a16="http://schemas.microsoft.com/office/drawing/2014/main" id="{36826CB6-4ECB-47CD-9FAF-253DE868D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0182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7" name="Rectangle 162">
            <a:extLst>
              <a:ext uri="{FF2B5EF4-FFF2-40B4-BE49-F238E27FC236}">
                <a16:creationId xmlns:a16="http://schemas.microsoft.com/office/drawing/2014/main" id="{63D4156F-54CC-4BAA-86B3-FBFC3C27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018219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8" name="Line 163">
            <a:extLst>
              <a:ext uri="{FF2B5EF4-FFF2-40B4-BE49-F238E27FC236}">
                <a16:creationId xmlns:a16="http://schemas.microsoft.com/office/drawing/2014/main" id="{72BFD4AD-A0F8-4140-AC62-8FD4D744D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31825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9" name="Rectangle 164">
            <a:extLst>
              <a:ext uri="{FF2B5EF4-FFF2-40B4-BE49-F238E27FC236}">
                <a16:creationId xmlns:a16="http://schemas.microsoft.com/office/drawing/2014/main" id="{57D2E81D-B78A-4C1E-A6E1-B970D770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31825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0" name="Line 165">
            <a:extLst>
              <a:ext uri="{FF2B5EF4-FFF2-40B4-BE49-F238E27FC236}">
                <a16:creationId xmlns:a16="http://schemas.microsoft.com/office/drawing/2014/main" id="{025FF5EC-B979-45AE-A104-FD0B8E193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61670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1" name="Rectangle 166">
            <a:extLst>
              <a:ext uri="{FF2B5EF4-FFF2-40B4-BE49-F238E27FC236}">
                <a16:creationId xmlns:a16="http://schemas.microsoft.com/office/drawing/2014/main" id="{F68B8F40-2717-467E-8A51-6321A028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61670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2" name="Line 167">
            <a:extLst>
              <a:ext uri="{FF2B5EF4-FFF2-40B4-BE49-F238E27FC236}">
                <a16:creationId xmlns:a16="http://schemas.microsoft.com/office/drawing/2014/main" id="{653C7B17-ABA2-4183-9CCA-79796935B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91515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3" name="Rectangle 168">
            <a:extLst>
              <a:ext uri="{FF2B5EF4-FFF2-40B4-BE49-F238E27FC236}">
                <a16:creationId xmlns:a16="http://schemas.microsoft.com/office/drawing/2014/main" id="{0320AF4B-CFF8-4764-B7D2-312F4A83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91515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4" name="Line 169">
            <a:extLst>
              <a:ext uri="{FF2B5EF4-FFF2-40B4-BE49-F238E27FC236}">
                <a16:creationId xmlns:a16="http://schemas.microsoft.com/office/drawing/2014/main" id="{D87540DA-9A2A-4BA2-A7D8-CA5266C3D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621360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5" name="Rectangle 170">
            <a:extLst>
              <a:ext uri="{FF2B5EF4-FFF2-40B4-BE49-F238E27FC236}">
                <a16:creationId xmlns:a16="http://schemas.microsoft.com/office/drawing/2014/main" id="{750CAB5B-8951-4A09-A419-E09B7486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621360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6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C98C0B15-57BC-4EDE-8570-649E17954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7A270-C6AC-4637-9347-62B9740E7BB8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742E8AA-911E-4860-A2C5-1C29729FD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946" y="359512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[4]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6A2C769-ADF2-49BB-BA50-E1259BEB4A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62139" y="1695451"/>
            <a:ext cx="3462337" cy="3527425"/>
          </a:xfrm>
          <a:noFill/>
        </p:spPr>
        <p:txBody>
          <a:bodyPr vert="horz" lIns="88900" tIns="42862" rIns="88900" bIns="42862" rtlCol="0">
            <a:normAutofit fontScale="92500" lnSpcReduction="10000"/>
          </a:bodyPr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3个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ea typeface="宋体" panose="02010600030101010101" pitchFamily="2" charset="-122"/>
              </a:rPr>
              <a:t>的 </a:t>
            </a:r>
            <a:r>
              <a:rPr lang="en-US" altLang="zh-CN" sz="2400" dirty="0">
                <a:ea typeface="宋体" panose="02010600030101010101" pitchFamily="2" charset="-122"/>
              </a:rPr>
              <a:t>centroid </a:t>
            </a:r>
            <a:r>
              <a:rPr lang="zh-CN" altLang="en-US" sz="2400" dirty="0">
                <a:ea typeface="宋体" panose="02010600030101010101" pitchFamily="2" charset="-122"/>
              </a:rPr>
              <a:t>是3, 1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和 48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计算每个实例到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没有任何变化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算法不再迭代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487ECD64-3149-4FF8-ADBE-6D29CEB5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2053373"/>
            <a:ext cx="650875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4D5A7FBC-4A70-4E72-A249-B7D12545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2951898"/>
            <a:ext cx="650875" cy="617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5D12DCEF-B0F5-4C8F-BF55-FBC8FAC5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2951898"/>
            <a:ext cx="666750" cy="617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0DC6B6FB-FEC3-4BB1-B5F9-3D7EEFC8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3551973"/>
            <a:ext cx="666750" cy="9159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6F536C55-639C-496E-AD35-5BD5120A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4450498"/>
            <a:ext cx="700087" cy="18161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F31BC24F-D529-4573-9529-11BEFE4B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079" y="1470762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882F80DB-123B-4DFE-8AA0-3BE3E682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003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4D9FE924-F45F-405C-B048-5887722C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416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id="{F96FEEDA-BBC7-4233-A65F-DACAC580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703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2" name="Rectangle 13">
            <a:extLst>
              <a:ext uri="{FF2B5EF4-FFF2-40B4-BE49-F238E27FC236}">
                <a16:creationId xmlns:a16="http://schemas.microsoft.com/office/drawing/2014/main" id="{9F5E2BC2-96F7-4E3E-8B30-B60F7206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892" y="1770798"/>
            <a:ext cx="161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3" name="Rectangle 14">
            <a:extLst>
              <a:ext uri="{FF2B5EF4-FFF2-40B4-BE49-F238E27FC236}">
                <a16:creationId xmlns:a16="http://schemas.microsoft.com/office/drawing/2014/main" id="{CF2BFA3B-9F51-42C0-B499-EC1D24AE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17707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4" name="Rectangle 15">
            <a:extLst>
              <a:ext uri="{FF2B5EF4-FFF2-40B4-BE49-F238E27FC236}">
                <a16:creationId xmlns:a16="http://schemas.microsoft.com/office/drawing/2014/main" id="{63F9E5B2-7E2D-4B1B-9F69-DA41D17E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980" y="1770799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425" name="Rectangle 16">
            <a:extLst>
              <a:ext uri="{FF2B5EF4-FFF2-40B4-BE49-F238E27FC236}">
                <a16:creationId xmlns:a16="http://schemas.microsoft.com/office/drawing/2014/main" id="{A02625B4-CA78-45EA-B365-9C10A9E6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17707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6" name="Rectangle 17">
            <a:extLst>
              <a:ext uri="{FF2B5EF4-FFF2-40B4-BE49-F238E27FC236}">
                <a16:creationId xmlns:a16="http://schemas.microsoft.com/office/drawing/2014/main" id="{360F5BBD-38FF-42AE-8896-9C4C1DE4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070837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7" name="Rectangle 18">
            <a:extLst>
              <a:ext uri="{FF2B5EF4-FFF2-40B4-BE49-F238E27FC236}">
                <a16:creationId xmlns:a16="http://schemas.microsoft.com/office/drawing/2014/main" id="{FB903616-C00A-43AE-BD6A-33D60291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8" name="Rectangle 19">
            <a:extLst>
              <a:ext uri="{FF2B5EF4-FFF2-40B4-BE49-F238E27FC236}">
                <a16:creationId xmlns:a16="http://schemas.microsoft.com/office/drawing/2014/main" id="{3B60666C-7CDF-40F1-8302-CF1DC9D7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9" name="Rectangle 20">
            <a:extLst>
              <a:ext uri="{FF2B5EF4-FFF2-40B4-BE49-F238E27FC236}">
                <a16:creationId xmlns:a16="http://schemas.microsoft.com/office/drawing/2014/main" id="{77ACB624-54E7-474F-A68B-D34526D6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0" name="Rectangle 21">
            <a:extLst>
              <a:ext uri="{FF2B5EF4-FFF2-40B4-BE49-F238E27FC236}">
                <a16:creationId xmlns:a16="http://schemas.microsoft.com/office/drawing/2014/main" id="{7CAAE0E2-8CDF-4AC3-832D-D6609887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0708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1" name="Rectangle 22">
            <a:extLst>
              <a:ext uri="{FF2B5EF4-FFF2-40B4-BE49-F238E27FC236}">
                <a16:creationId xmlns:a16="http://schemas.microsoft.com/office/drawing/2014/main" id="{5430932D-FF52-4153-A566-40B05F79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37087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32" name="Rectangle 23">
            <a:extLst>
              <a:ext uri="{FF2B5EF4-FFF2-40B4-BE49-F238E27FC236}">
                <a16:creationId xmlns:a16="http://schemas.microsoft.com/office/drawing/2014/main" id="{453EB8C4-A823-447F-A68F-3AFDE9A9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3" name="Rectangle 24">
            <a:extLst>
              <a:ext uri="{FF2B5EF4-FFF2-40B4-BE49-F238E27FC236}">
                <a16:creationId xmlns:a16="http://schemas.microsoft.com/office/drawing/2014/main" id="{E795F0E4-439F-4C61-95A1-36D6E6C9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4" name="Rectangle 25">
            <a:extLst>
              <a:ext uri="{FF2B5EF4-FFF2-40B4-BE49-F238E27FC236}">
                <a16:creationId xmlns:a16="http://schemas.microsoft.com/office/drawing/2014/main" id="{D36EEBCD-A135-4CAE-9DAC-B8D0AE8D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5" name="Rectangle 26">
            <a:extLst>
              <a:ext uri="{FF2B5EF4-FFF2-40B4-BE49-F238E27FC236}">
                <a16:creationId xmlns:a16="http://schemas.microsoft.com/office/drawing/2014/main" id="{2861ADE5-2512-4239-B631-55380BCF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3708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6" name="Rectangle 27">
            <a:extLst>
              <a:ext uri="{FF2B5EF4-FFF2-40B4-BE49-F238E27FC236}">
                <a16:creationId xmlns:a16="http://schemas.microsoft.com/office/drawing/2014/main" id="{E15E2BF1-50B5-4E03-AF82-E6E80304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66932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37" name="Rectangle 28">
            <a:extLst>
              <a:ext uri="{FF2B5EF4-FFF2-40B4-BE49-F238E27FC236}">
                <a16:creationId xmlns:a16="http://schemas.microsoft.com/office/drawing/2014/main" id="{E88D8A58-A7B6-4767-B97C-77F710E1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8" name="Rectangle 29">
            <a:extLst>
              <a:ext uri="{FF2B5EF4-FFF2-40B4-BE49-F238E27FC236}">
                <a16:creationId xmlns:a16="http://schemas.microsoft.com/office/drawing/2014/main" id="{7E5EA80D-BBDB-4FFC-B700-775CA804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9" name="Rectangle 30">
            <a:extLst>
              <a:ext uri="{FF2B5EF4-FFF2-40B4-BE49-F238E27FC236}">
                <a16:creationId xmlns:a16="http://schemas.microsoft.com/office/drawing/2014/main" id="{2BBB470C-3495-47C5-AD4A-77AB6D27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0" name="Rectangle 31">
            <a:extLst>
              <a:ext uri="{FF2B5EF4-FFF2-40B4-BE49-F238E27FC236}">
                <a16:creationId xmlns:a16="http://schemas.microsoft.com/office/drawing/2014/main" id="{AE4C26CC-CE4A-4E3B-9D93-66BD55A1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6693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1" name="Rectangle 32">
            <a:extLst>
              <a:ext uri="{FF2B5EF4-FFF2-40B4-BE49-F238E27FC236}">
                <a16:creationId xmlns:a16="http://schemas.microsoft.com/office/drawing/2014/main" id="{5867CD7A-24F4-4A9E-B5DA-29DB9D17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96936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42" name="Rectangle 33">
            <a:extLst>
              <a:ext uri="{FF2B5EF4-FFF2-40B4-BE49-F238E27FC236}">
                <a16:creationId xmlns:a16="http://schemas.microsoft.com/office/drawing/2014/main" id="{A3C44D35-87B8-45AD-AC7B-4916691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3" name="Rectangle 34">
            <a:extLst>
              <a:ext uri="{FF2B5EF4-FFF2-40B4-BE49-F238E27FC236}">
                <a16:creationId xmlns:a16="http://schemas.microsoft.com/office/drawing/2014/main" id="{62A8EF3B-ADB2-4913-97FB-3185D8DD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4" name="Rectangle 35">
            <a:extLst>
              <a:ext uri="{FF2B5EF4-FFF2-40B4-BE49-F238E27FC236}">
                <a16:creationId xmlns:a16="http://schemas.microsoft.com/office/drawing/2014/main" id="{4D76ADF7-F008-4BB6-B2FB-9FDC349F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5" name="Rectangle 36">
            <a:extLst>
              <a:ext uri="{FF2B5EF4-FFF2-40B4-BE49-F238E27FC236}">
                <a16:creationId xmlns:a16="http://schemas.microsoft.com/office/drawing/2014/main" id="{4409D83E-FD12-4FF9-A5E1-0CCC1B91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9693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6" name="Rectangle 37">
            <a:extLst>
              <a:ext uri="{FF2B5EF4-FFF2-40B4-BE49-F238E27FC236}">
                <a16:creationId xmlns:a16="http://schemas.microsoft.com/office/drawing/2014/main" id="{8B2DC93F-F1DE-4F4E-B4B1-306D0B35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269399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47" name="Rectangle 38">
            <a:extLst>
              <a:ext uri="{FF2B5EF4-FFF2-40B4-BE49-F238E27FC236}">
                <a16:creationId xmlns:a16="http://schemas.microsoft.com/office/drawing/2014/main" id="{A2FC2B8C-BFCC-4A7E-B56B-D15E6792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8" name="Rectangle 39">
            <a:extLst>
              <a:ext uri="{FF2B5EF4-FFF2-40B4-BE49-F238E27FC236}">
                <a16:creationId xmlns:a16="http://schemas.microsoft.com/office/drawing/2014/main" id="{8C89C675-DC71-4451-8D80-D67B8135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9" name="Rectangle 40">
            <a:extLst>
              <a:ext uri="{FF2B5EF4-FFF2-40B4-BE49-F238E27FC236}">
                <a16:creationId xmlns:a16="http://schemas.microsoft.com/office/drawing/2014/main" id="{B1C83999-BBA5-4018-8EFF-AAE364C9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0" name="Rectangle 41">
            <a:extLst>
              <a:ext uri="{FF2B5EF4-FFF2-40B4-BE49-F238E27FC236}">
                <a16:creationId xmlns:a16="http://schemas.microsoft.com/office/drawing/2014/main" id="{4FA87C1A-C1CE-4E69-85CE-BD1381D1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2693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1" name="Rectangle 42">
            <a:extLst>
              <a:ext uri="{FF2B5EF4-FFF2-40B4-BE49-F238E27FC236}">
                <a16:creationId xmlns:a16="http://schemas.microsoft.com/office/drawing/2014/main" id="{A4329400-FEDF-438B-82C8-F4C7A51C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569437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52" name="Rectangle 43">
            <a:extLst>
              <a:ext uri="{FF2B5EF4-FFF2-40B4-BE49-F238E27FC236}">
                <a16:creationId xmlns:a16="http://schemas.microsoft.com/office/drawing/2014/main" id="{D33B9CE0-7A04-4E01-879D-E9AC4392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693" y="3569437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3" name="Rectangle 44">
            <a:extLst>
              <a:ext uri="{FF2B5EF4-FFF2-40B4-BE49-F238E27FC236}">
                <a16:creationId xmlns:a16="http://schemas.microsoft.com/office/drawing/2014/main" id="{E511A319-24C5-4CB8-93E7-25123653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5694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4" name="Rectangle 45">
            <a:extLst>
              <a:ext uri="{FF2B5EF4-FFF2-40B4-BE49-F238E27FC236}">
                <a16:creationId xmlns:a16="http://schemas.microsoft.com/office/drawing/2014/main" id="{8E8540E8-4A16-409A-8817-AA3BC07F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5694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5" name="Rectangle 46">
            <a:extLst>
              <a:ext uri="{FF2B5EF4-FFF2-40B4-BE49-F238E27FC236}">
                <a16:creationId xmlns:a16="http://schemas.microsoft.com/office/drawing/2014/main" id="{9550DDD5-E7AF-4928-86D0-EEABBC76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5694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6" name="Rectangle 47">
            <a:extLst>
              <a:ext uri="{FF2B5EF4-FFF2-40B4-BE49-F238E27FC236}">
                <a16:creationId xmlns:a16="http://schemas.microsoft.com/office/drawing/2014/main" id="{04B46187-99FD-4C6C-ABE1-DAF738E8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86947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57" name="Rectangle 48">
            <a:extLst>
              <a:ext uri="{FF2B5EF4-FFF2-40B4-BE49-F238E27FC236}">
                <a16:creationId xmlns:a16="http://schemas.microsoft.com/office/drawing/2014/main" id="{BD8776F7-1271-48B5-B541-46ACD9EB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38694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8" name="Rectangle 49">
            <a:extLst>
              <a:ext uri="{FF2B5EF4-FFF2-40B4-BE49-F238E27FC236}">
                <a16:creationId xmlns:a16="http://schemas.microsoft.com/office/drawing/2014/main" id="{E5678154-71FD-41F9-A4F2-2B312BF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8694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9" name="Rectangle 50">
            <a:extLst>
              <a:ext uri="{FF2B5EF4-FFF2-40B4-BE49-F238E27FC236}">
                <a16:creationId xmlns:a16="http://schemas.microsoft.com/office/drawing/2014/main" id="{F05481B4-FD5B-4514-8D37-C6CAA65E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8694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0" name="Rectangle 51">
            <a:extLst>
              <a:ext uri="{FF2B5EF4-FFF2-40B4-BE49-F238E27FC236}">
                <a16:creationId xmlns:a16="http://schemas.microsoft.com/office/drawing/2014/main" id="{500B296B-6599-4709-9D41-6F032A1B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8694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1" name="Rectangle 52">
            <a:extLst>
              <a:ext uri="{FF2B5EF4-FFF2-40B4-BE49-F238E27FC236}">
                <a16:creationId xmlns:a16="http://schemas.microsoft.com/office/drawing/2014/main" id="{66EC7C91-67F3-4E9C-A579-E125095B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416792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62" name="Rectangle 53">
            <a:extLst>
              <a:ext uri="{FF2B5EF4-FFF2-40B4-BE49-F238E27FC236}">
                <a16:creationId xmlns:a16="http://schemas.microsoft.com/office/drawing/2014/main" id="{DD87D966-7EAC-444A-9000-59C6F698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3" name="Rectangle 54">
            <a:extLst>
              <a:ext uri="{FF2B5EF4-FFF2-40B4-BE49-F238E27FC236}">
                <a16:creationId xmlns:a16="http://schemas.microsoft.com/office/drawing/2014/main" id="{1644B672-6F77-4606-9C6D-43B6F5BA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4" name="Rectangle 55">
            <a:extLst>
              <a:ext uri="{FF2B5EF4-FFF2-40B4-BE49-F238E27FC236}">
                <a16:creationId xmlns:a16="http://schemas.microsoft.com/office/drawing/2014/main" id="{4BC57CDC-0E48-4086-9A96-9C9982BC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41679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5" name="Rectangle 56">
            <a:extLst>
              <a:ext uri="{FF2B5EF4-FFF2-40B4-BE49-F238E27FC236}">
                <a16:creationId xmlns:a16="http://schemas.microsoft.com/office/drawing/2014/main" id="{1D402398-927B-4729-8D03-484FE2F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6" name="Rectangle 57">
            <a:extLst>
              <a:ext uri="{FF2B5EF4-FFF2-40B4-BE49-F238E27FC236}">
                <a16:creationId xmlns:a16="http://schemas.microsoft.com/office/drawing/2014/main" id="{FBC473B5-C325-4872-94DA-CDF750ED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446796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67" name="Rectangle 58">
            <a:extLst>
              <a:ext uri="{FF2B5EF4-FFF2-40B4-BE49-F238E27FC236}">
                <a16:creationId xmlns:a16="http://schemas.microsoft.com/office/drawing/2014/main" id="{90B437FC-554B-425E-A06F-A2951C03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8" name="Rectangle 59">
            <a:extLst>
              <a:ext uri="{FF2B5EF4-FFF2-40B4-BE49-F238E27FC236}">
                <a16:creationId xmlns:a16="http://schemas.microsoft.com/office/drawing/2014/main" id="{87180672-571F-437B-A484-4F911A1F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9" name="Rectangle 60">
            <a:extLst>
              <a:ext uri="{FF2B5EF4-FFF2-40B4-BE49-F238E27FC236}">
                <a16:creationId xmlns:a16="http://schemas.microsoft.com/office/drawing/2014/main" id="{BF88FDC8-9A14-41A6-8DB2-6202D18E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0" name="Rectangle 61">
            <a:extLst>
              <a:ext uri="{FF2B5EF4-FFF2-40B4-BE49-F238E27FC236}">
                <a16:creationId xmlns:a16="http://schemas.microsoft.com/office/drawing/2014/main" id="{B6F0A609-82E9-44E0-BA0D-42C2F9E7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605" y="4467962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1" name="Rectangle 62">
            <a:extLst>
              <a:ext uri="{FF2B5EF4-FFF2-40B4-BE49-F238E27FC236}">
                <a16:creationId xmlns:a16="http://schemas.microsoft.com/office/drawing/2014/main" id="{74860128-F20B-4974-8968-EE44224C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4767999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72" name="Rectangle 63">
            <a:extLst>
              <a:ext uri="{FF2B5EF4-FFF2-40B4-BE49-F238E27FC236}">
                <a16:creationId xmlns:a16="http://schemas.microsoft.com/office/drawing/2014/main" id="{C191A6E9-42BF-4422-898F-B16A1219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3" name="Rectangle 64">
            <a:extLst>
              <a:ext uri="{FF2B5EF4-FFF2-40B4-BE49-F238E27FC236}">
                <a16:creationId xmlns:a16="http://schemas.microsoft.com/office/drawing/2014/main" id="{62C9CB3D-E250-43E9-9624-1B89D1A7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4" name="Rectangle 65">
            <a:extLst>
              <a:ext uri="{FF2B5EF4-FFF2-40B4-BE49-F238E27FC236}">
                <a16:creationId xmlns:a16="http://schemas.microsoft.com/office/drawing/2014/main" id="{3A5C2AE5-5B54-4D90-BF03-75E2340F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5" name="Rectangle 66">
            <a:extLst>
              <a:ext uri="{FF2B5EF4-FFF2-40B4-BE49-F238E27FC236}">
                <a16:creationId xmlns:a16="http://schemas.microsoft.com/office/drawing/2014/main" id="{5AB7BD02-663B-484C-ADC0-F481B973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47679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6" name="Rectangle 67">
            <a:extLst>
              <a:ext uri="{FF2B5EF4-FFF2-40B4-BE49-F238E27FC236}">
                <a16:creationId xmlns:a16="http://schemas.microsoft.com/office/drawing/2014/main" id="{2E773BB1-2659-4AC5-AC9B-24D50426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731" y="5068037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77" name="Rectangle 68">
            <a:extLst>
              <a:ext uri="{FF2B5EF4-FFF2-40B4-BE49-F238E27FC236}">
                <a16:creationId xmlns:a16="http://schemas.microsoft.com/office/drawing/2014/main" id="{A5AAC89F-DE05-4CCE-BE87-567A2B04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8" name="Rectangle 69">
            <a:extLst>
              <a:ext uri="{FF2B5EF4-FFF2-40B4-BE49-F238E27FC236}">
                <a16:creationId xmlns:a16="http://schemas.microsoft.com/office/drawing/2014/main" id="{427E9CD4-E6EF-49C1-8FF0-7F5359E8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9" name="Rectangle 70">
            <a:extLst>
              <a:ext uri="{FF2B5EF4-FFF2-40B4-BE49-F238E27FC236}">
                <a16:creationId xmlns:a16="http://schemas.microsoft.com/office/drawing/2014/main" id="{BEB0A891-8818-4B4D-8EB0-A39B601F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0" name="Rectangle 71">
            <a:extLst>
              <a:ext uri="{FF2B5EF4-FFF2-40B4-BE49-F238E27FC236}">
                <a16:creationId xmlns:a16="http://schemas.microsoft.com/office/drawing/2014/main" id="{E66ECCA6-7187-4CCC-8F40-DA886835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0680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1" name="Rectangle 72">
            <a:extLst>
              <a:ext uri="{FF2B5EF4-FFF2-40B4-BE49-F238E27FC236}">
                <a16:creationId xmlns:a16="http://schemas.microsoft.com/office/drawing/2014/main" id="{F1504F6F-2792-4F95-BF53-11B1799D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368074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82" name="Rectangle 73">
            <a:extLst>
              <a:ext uri="{FF2B5EF4-FFF2-40B4-BE49-F238E27FC236}">
                <a16:creationId xmlns:a16="http://schemas.microsoft.com/office/drawing/2014/main" id="{49C6D619-AA20-47D1-8BF3-1EA2DB55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3" name="Rectangle 74">
            <a:extLst>
              <a:ext uri="{FF2B5EF4-FFF2-40B4-BE49-F238E27FC236}">
                <a16:creationId xmlns:a16="http://schemas.microsoft.com/office/drawing/2014/main" id="{E2E5A77F-A1DE-4AEB-B0EB-FC4CBEB7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4" name="Rectangle 75">
            <a:extLst>
              <a:ext uri="{FF2B5EF4-FFF2-40B4-BE49-F238E27FC236}">
                <a16:creationId xmlns:a16="http://schemas.microsoft.com/office/drawing/2014/main" id="{278AE167-BC88-409E-A221-41F89175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5" name="Rectangle 76">
            <a:extLst>
              <a:ext uri="{FF2B5EF4-FFF2-40B4-BE49-F238E27FC236}">
                <a16:creationId xmlns:a16="http://schemas.microsoft.com/office/drawing/2014/main" id="{A23336AB-56CF-4C35-8170-B3C9BAE3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3680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6" name="Rectangle 77">
            <a:extLst>
              <a:ext uri="{FF2B5EF4-FFF2-40B4-BE49-F238E27FC236}">
                <a16:creationId xmlns:a16="http://schemas.microsoft.com/office/drawing/2014/main" id="{6E86B038-3DE6-426A-BBC0-7B8F8854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666524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87" name="Rectangle 78">
            <a:extLst>
              <a:ext uri="{FF2B5EF4-FFF2-40B4-BE49-F238E27FC236}">
                <a16:creationId xmlns:a16="http://schemas.microsoft.com/office/drawing/2014/main" id="{262F4D4C-88D9-40B9-84A3-1A3E7309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8" name="Rectangle 79">
            <a:extLst>
              <a:ext uri="{FF2B5EF4-FFF2-40B4-BE49-F238E27FC236}">
                <a16:creationId xmlns:a16="http://schemas.microsoft.com/office/drawing/2014/main" id="{7873605E-805A-48A5-A868-6FABA422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9" name="Rectangle 80">
            <a:extLst>
              <a:ext uri="{FF2B5EF4-FFF2-40B4-BE49-F238E27FC236}">
                <a16:creationId xmlns:a16="http://schemas.microsoft.com/office/drawing/2014/main" id="{3AD5FBC5-196B-4DB7-B43C-99B08F67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0" name="Rectangle 81">
            <a:extLst>
              <a:ext uri="{FF2B5EF4-FFF2-40B4-BE49-F238E27FC236}">
                <a16:creationId xmlns:a16="http://schemas.microsoft.com/office/drawing/2014/main" id="{5F7543FB-AA90-4B0D-A3F9-8C7B6C41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6665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1" name="Rectangle 82">
            <a:extLst>
              <a:ext uri="{FF2B5EF4-FFF2-40B4-BE49-F238E27FC236}">
                <a16:creationId xmlns:a16="http://schemas.microsoft.com/office/drawing/2014/main" id="{167A1F25-3BA8-4AFC-97B9-B8A14341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966562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92" name="Rectangle 83">
            <a:extLst>
              <a:ext uri="{FF2B5EF4-FFF2-40B4-BE49-F238E27FC236}">
                <a16:creationId xmlns:a16="http://schemas.microsoft.com/office/drawing/2014/main" id="{A1CDFA62-7C5C-45F8-A73D-30F272C3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3" name="Rectangle 84">
            <a:extLst>
              <a:ext uri="{FF2B5EF4-FFF2-40B4-BE49-F238E27FC236}">
                <a16:creationId xmlns:a16="http://schemas.microsoft.com/office/drawing/2014/main" id="{748C9FAA-B693-4D24-865F-2D3B0E53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4" name="Rectangle 85">
            <a:extLst>
              <a:ext uri="{FF2B5EF4-FFF2-40B4-BE49-F238E27FC236}">
                <a16:creationId xmlns:a16="http://schemas.microsoft.com/office/drawing/2014/main" id="{808BF889-F285-4118-926D-705EFB667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5" name="Rectangle 86">
            <a:extLst>
              <a:ext uri="{FF2B5EF4-FFF2-40B4-BE49-F238E27FC236}">
                <a16:creationId xmlns:a16="http://schemas.microsoft.com/office/drawing/2014/main" id="{8F053C0D-DDC4-499C-88CC-AC17FD29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6" name="Line 87">
            <a:extLst>
              <a:ext uri="{FF2B5EF4-FFF2-40B4-BE49-F238E27FC236}">
                <a16:creationId xmlns:a16="http://schemas.microsoft.com/office/drawing/2014/main" id="{9FEFF973-8FA6-483D-865D-17CF33964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14532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7" name="Rectangle 88">
            <a:extLst>
              <a:ext uri="{FF2B5EF4-FFF2-40B4-BE49-F238E27FC236}">
                <a16:creationId xmlns:a16="http://schemas.microsoft.com/office/drawing/2014/main" id="{ACDE5A1A-F262-4881-92F4-3ED2AAA4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14532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8" name="Line 89">
            <a:extLst>
              <a:ext uri="{FF2B5EF4-FFF2-40B4-BE49-F238E27FC236}">
                <a16:creationId xmlns:a16="http://schemas.microsoft.com/office/drawing/2014/main" id="{12129A22-F625-4E34-84AD-BA59F1DA6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17533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9" name="Rectangle 90">
            <a:extLst>
              <a:ext uri="{FF2B5EF4-FFF2-40B4-BE49-F238E27FC236}">
                <a16:creationId xmlns:a16="http://schemas.microsoft.com/office/drawing/2014/main" id="{A07F5B7F-FFB7-4A04-8185-D30062C6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17533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0" name="Line 91">
            <a:extLst>
              <a:ext uri="{FF2B5EF4-FFF2-40B4-BE49-F238E27FC236}">
                <a16:creationId xmlns:a16="http://schemas.microsoft.com/office/drawing/2014/main" id="{B5ECFDBF-5667-4A45-94B1-D783B15B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0533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1" name="Rectangle 92">
            <a:extLst>
              <a:ext uri="{FF2B5EF4-FFF2-40B4-BE49-F238E27FC236}">
                <a16:creationId xmlns:a16="http://schemas.microsoft.com/office/drawing/2014/main" id="{4874A852-29D5-4ED1-AB3B-422DBE66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0533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2" name="Line 93">
            <a:extLst>
              <a:ext uri="{FF2B5EF4-FFF2-40B4-BE49-F238E27FC236}">
                <a16:creationId xmlns:a16="http://schemas.microsoft.com/office/drawing/2014/main" id="{5F502DAD-D7EE-4F04-96F9-A9FB4D8DA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35182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3" name="Rectangle 94">
            <a:extLst>
              <a:ext uri="{FF2B5EF4-FFF2-40B4-BE49-F238E27FC236}">
                <a16:creationId xmlns:a16="http://schemas.microsoft.com/office/drawing/2014/main" id="{1F061400-5427-4A76-ADD3-7AFD7317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351823"/>
            <a:ext cx="42338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4" name="Line 95">
            <a:extLst>
              <a:ext uri="{FF2B5EF4-FFF2-40B4-BE49-F238E27FC236}">
                <a16:creationId xmlns:a16="http://schemas.microsoft.com/office/drawing/2014/main" id="{24C340A4-1027-4888-84F9-A9452264F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6518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5" name="Rectangle 96">
            <a:extLst>
              <a:ext uri="{FF2B5EF4-FFF2-40B4-BE49-F238E27FC236}">
                <a16:creationId xmlns:a16="http://schemas.microsoft.com/office/drawing/2014/main" id="{22B91ECF-3E2A-41EB-AF25-F5CB208F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6518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6" name="Line 97">
            <a:extLst>
              <a:ext uri="{FF2B5EF4-FFF2-40B4-BE49-F238E27FC236}">
                <a16:creationId xmlns:a16="http://schemas.microsoft.com/office/drawing/2014/main" id="{8DCB01C3-F7A4-4FA1-A2E1-E992F052B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9518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7" name="Rectangle 98">
            <a:extLst>
              <a:ext uri="{FF2B5EF4-FFF2-40B4-BE49-F238E27FC236}">
                <a16:creationId xmlns:a16="http://schemas.microsoft.com/office/drawing/2014/main" id="{97B2100A-85BE-4462-8BF5-3918F8C7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9518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8" name="Line 99">
            <a:extLst>
              <a:ext uri="{FF2B5EF4-FFF2-40B4-BE49-F238E27FC236}">
                <a16:creationId xmlns:a16="http://schemas.microsoft.com/office/drawing/2014/main" id="{CEB8008B-57BF-4549-829C-B2BF50EF3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2519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9" name="Rectangle 100">
            <a:extLst>
              <a:ext uri="{FF2B5EF4-FFF2-40B4-BE49-F238E27FC236}">
                <a16:creationId xmlns:a16="http://schemas.microsoft.com/office/drawing/2014/main" id="{DC5A721B-06E0-49E5-B432-0D3881D1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2519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0" name="Line 101">
            <a:extLst>
              <a:ext uri="{FF2B5EF4-FFF2-40B4-BE49-F238E27FC236}">
                <a16:creationId xmlns:a16="http://schemas.microsoft.com/office/drawing/2014/main" id="{E578F785-AE94-4755-AB0F-947370CE0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5519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" name="Rectangle 102">
            <a:extLst>
              <a:ext uri="{FF2B5EF4-FFF2-40B4-BE49-F238E27FC236}">
                <a16:creationId xmlns:a16="http://schemas.microsoft.com/office/drawing/2014/main" id="{055F9E6A-C535-4333-90B1-B6774B9A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5519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2" name="Line 103">
            <a:extLst>
              <a:ext uri="{FF2B5EF4-FFF2-40B4-BE49-F238E27FC236}">
                <a16:creationId xmlns:a16="http://schemas.microsoft.com/office/drawing/2014/main" id="{AF88B6EF-A20A-4333-82F4-777F9A6CD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85201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3" name="Rectangle 104">
            <a:extLst>
              <a:ext uri="{FF2B5EF4-FFF2-40B4-BE49-F238E27FC236}">
                <a16:creationId xmlns:a16="http://schemas.microsoft.com/office/drawing/2014/main" id="{D1C2B8CC-6B8D-4D5D-88A1-385741EB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85201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4" name="Line 105">
            <a:extLst>
              <a:ext uri="{FF2B5EF4-FFF2-40B4-BE49-F238E27FC236}">
                <a16:creationId xmlns:a16="http://schemas.microsoft.com/office/drawing/2014/main" id="{12EB8594-3B42-440A-B505-D3636D81B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1504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5" name="Rectangle 106">
            <a:extLst>
              <a:ext uri="{FF2B5EF4-FFF2-40B4-BE49-F238E27FC236}">
                <a16:creationId xmlns:a16="http://schemas.microsoft.com/office/drawing/2014/main" id="{0E73593A-3421-4CE9-8ADE-BEC260E5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1504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6" name="Line 107">
            <a:extLst>
              <a:ext uri="{FF2B5EF4-FFF2-40B4-BE49-F238E27FC236}">
                <a16:creationId xmlns:a16="http://schemas.microsoft.com/office/drawing/2014/main" id="{BDFC652F-A585-4A10-9F3F-13842C105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4504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7" name="Rectangle 108">
            <a:extLst>
              <a:ext uri="{FF2B5EF4-FFF2-40B4-BE49-F238E27FC236}">
                <a16:creationId xmlns:a16="http://schemas.microsoft.com/office/drawing/2014/main" id="{A42B95B4-3C20-4F5E-8747-45F71519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4504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8" name="Line 109">
            <a:extLst>
              <a:ext uri="{FF2B5EF4-FFF2-40B4-BE49-F238E27FC236}">
                <a16:creationId xmlns:a16="http://schemas.microsoft.com/office/drawing/2014/main" id="{0358DE12-50E6-4FDD-9DEC-6F5FC1E7D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7505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9" name="Rectangle 110">
            <a:extLst>
              <a:ext uri="{FF2B5EF4-FFF2-40B4-BE49-F238E27FC236}">
                <a16:creationId xmlns:a16="http://schemas.microsoft.com/office/drawing/2014/main" id="{C9AEF77C-7A43-44CF-BED8-DF996415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7505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0" name="Line 111">
            <a:extLst>
              <a:ext uri="{FF2B5EF4-FFF2-40B4-BE49-F238E27FC236}">
                <a16:creationId xmlns:a16="http://schemas.microsoft.com/office/drawing/2014/main" id="{48EDA6AB-968C-47D9-AE1E-DBA271115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0505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1" name="Rectangle 112">
            <a:extLst>
              <a:ext uri="{FF2B5EF4-FFF2-40B4-BE49-F238E27FC236}">
                <a16:creationId xmlns:a16="http://schemas.microsoft.com/office/drawing/2014/main" id="{DAF3FF03-7468-40AA-99F6-477B8493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0505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2" name="Line 113">
            <a:extLst>
              <a:ext uri="{FF2B5EF4-FFF2-40B4-BE49-F238E27FC236}">
                <a16:creationId xmlns:a16="http://schemas.microsoft.com/office/drawing/2014/main" id="{76839B82-CE98-4660-B1C1-118EF6C48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35061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3" name="Rectangle 114">
            <a:extLst>
              <a:ext uri="{FF2B5EF4-FFF2-40B4-BE49-F238E27FC236}">
                <a16:creationId xmlns:a16="http://schemas.microsoft.com/office/drawing/2014/main" id="{060FD213-5FE3-4B75-928E-0A23531F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35061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4" name="Line 115">
            <a:extLst>
              <a:ext uri="{FF2B5EF4-FFF2-40B4-BE49-F238E27FC236}">
                <a16:creationId xmlns:a16="http://schemas.microsoft.com/office/drawing/2014/main" id="{E2FEAE35-9E27-4538-B4E1-C9C237D9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6490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5" name="Rectangle 116">
            <a:extLst>
              <a:ext uri="{FF2B5EF4-FFF2-40B4-BE49-F238E27FC236}">
                <a16:creationId xmlns:a16="http://schemas.microsoft.com/office/drawing/2014/main" id="{D1B8B831-FE66-4F56-A53F-055C93BB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6490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6" name="Line 117">
            <a:extLst>
              <a:ext uri="{FF2B5EF4-FFF2-40B4-BE49-F238E27FC236}">
                <a16:creationId xmlns:a16="http://schemas.microsoft.com/office/drawing/2014/main" id="{CEA61510-9E9A-4F78-8420-82C6735E7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9490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7" name="Rectangle 118">
            <a:extLst>
              <a:ext uri="{FF2B5EF4-FFF2-40B4-BE49-F238E27FC236}">
                <a16:creationId xmlns:a16="http://schemas.microsoft.com/office/drawing/2014/main" id="{257EF318-DFEA-4E79-B077-B3CCB5C5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9490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8" name="Line 119">
            <a:extLst>
              <a:ext uri="{FF2B5EF4-FFF2-40B4-BE49-F238E27FC236}">
                <a16:creationId xmlns:a16="http://schemas.microsoft.com/office/drawing/2014/main" id="{1217589F-91CD-42B1-B324-DBD2807A7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704" y="1453298"/>
            <a:ext cx="1588" cy="4813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9" name="Rectangle 120">
            <a:extLst>
              <a:ext uri="{FF2B5EF4-FFF2-40B4-BE49-F238E27FC236}">
                <a16:creationId xmlns:a16="http://schemas.microsoft.com/office/drawing/2014/main" id="{99FD50DE-088A-4BFE-BC9C-235B9185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05" y="1453298"/>
            <a:ext cx="17463" cy="4813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0" name="Line 121">
            <a:extLst>
              <a:ext uri="{FF2B5EF4-FFF2-40B4-BE49-F238E27FC236}">
                <a16:creationId xmlns:a16="http://schemas.microsoft.com/office/drawing/2014/main" id="{2F516B08-DE10-4881-A0EC-A9B8047E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718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1" name="Rectangle 122">
            <a:extLst>
              <a:ext uri="{FF2B5EF4-FFF2-40B4-BE49-F238E27FC236}">
                <a16:creationId xmlns:a16="http://schemas.microsoft.com/office/drawing/2014/main" id="{A839E9C8-310F-4163-A309-F980AC2D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718" y="1470762"/>
            <a:ext cx="15875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2" name="Line 123">
            <a:extLst>
              <a:ext uri="{FF2B5EF4-FFF2-40B4-BE49-F238E27FC236}">
                <a16:creationId xmlns:a16="http://schemas.microsoft.com/office/drawing/2014/main" id="{285D01ED-64A1-440C-BA94-348EC353C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654" y="1470762"/>
            <a:ext cx="1588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3" name="Rectangle 124">
            <a:extLst>
              <a:ext uri="{FF2B5EF4-FFF2-40B4-BE49-F238E27FC236}">
                <a16:creationId xmlns:a16="http://schemas.microsoft.com/office/drawing/2014/main" id="{B179F223-EF4C-4986-915A-7889F56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1470762"/>
            <a:ext cx="17463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4" name="Line 125">
            <a:extLst>
              <a:ext uri="{FF2B5EF4-FFF2-40B4-BE49-F238E27FC236}">
                <a16:creationId xmlns:a16="http://schemas.microsoft.com/office/drawing/2014/main" id="{6B4658B1-8C9B-44C6-B510-D0858BB09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0068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5" name="Rectangle 126">
            <a:extLst>
              <a:ext uri="{FF2B5EF4-FFF2-40B4-BE49-F238E27FC236}">
                <a16:creationId xmlns:a16="http://schemas.microsoft.com/office/drawing/2014/main" id="{9138BCE0-1548-4507-A029-F3B97F40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1470762"/>
            <a:ext cx="17462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6" name="Line 127">
            <a:extLst>
              <a:ext uri="{FF2B5EF4-FFF2-40B4-BE49-F238E27FC236}">
                <a16:creationId xmlns:a16="http://schemas.microsoft.com/office/drawing/2014/main" id="{755E78C6-FF27-4C56-855A-AEDB9A06A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943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7" name="Rectangle 128">
            <a:extLst>
              <a:ext uri="{FF2B5EF4-FFF2-40B4-BE49-F238E27FC236}">
                <a16:creationId xmlns:a16="http://schemas.microsoft.com/office/drawing/2014/main" id="{6E8704E4-A750-4048-9465-7FCF8174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1470762"/>
            <a:ext cx="15875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8" name="Line 129">
            <a:extLst>
              <a:ext uri="{FF2B5EF4-FFF2-40B4-BE49-F238E27FC236}">
                <a16:creationId xmlns:a16="http://schemas.microsoft.com/office/drawing/2014/main" id="{E079872B-B87F-4BE4-9116-BFDDF058F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62491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9" name="Rectangle 130">
            <a:extLst>
              <a:ext uri="{FF2B5EF4-FFF2-40B4-BE49-F238E27FC236}">
                <a16:creationId xmlns:a16="http://schemas.microsoft.com/office/drawing/2014/main" id="{B82BE91B-5A11-48F9-B09E-88E0907D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62491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0" name="Line 131">
            <a:extLst>
              <a:ext uri="{FF2B5EF4-FFF2-40B4-BE49-F238E27FC236}">
                <a16:creationId xmlns:a16="http://schemas.microsoft.com/office/drawing/2014/main" id="{738ED0C2-2331-4678-B616-A486712F7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3568" y="1453298"/>
            <a:ext cx="1587" cy="4813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1" name="Rectangle 132">
            <a:extLst>
              <a:ext uri="{FF2B5EF4-FFF2-40B4-BE49-F238E27FC236}">
                <a16:creationId xmlns:a16="http://schemas.microsoft.com/office/drawing/2014/main" id="{7FCDCA4D-B3B7-49A8-950B-D0DB40AE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567" y="1453298"/>
            <a:ext cx="17462" cy="4813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2" name="Line 133">
            <a:extLst>
              <a:ext uri="{FF2B5EF4-FFF2-40B4-BE49-F238E27FC236}">
                <a16:creationId xmlns:a16="http://schemas.microsoft.com/office/drawing/2014/main" id="{0E966C48-FC29-4278-AD7D-FE504820F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704" y="62665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3" name="Rectangle 134">
            <a:extLst>
              <a:ext uri="{FF2B5EF4-FFF2-40B4-BE49-F238E27FC236}">
                <a16:creationId xmlns:a16="http://schemas.microsoft.com/office/drawing/2014/main" id="{BC3A9075-4FCB-445F-A18E-334B990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05" y="62665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4" name="Line 135">
            <a:extLst>
              <a:ext uri="{FF2B5EF4-FFF2-40B4-BE49-F238E27FC236}">
                <a16:creationId xmlns:a16="http://schemas.microsoft.com/office/drawing/2014/main" id="{6AE217A6-5B04-4BB7-9DBF-588C64B2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71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5" name="Rectangle 136">
            <a:extLst>
              <a:ext uri="{FF2B5EF4-FFF2-40B4-BE49-F238E27FC236}">
                <a16:creationId xmlns:a16="http://schemas.microsoft.com/office/drawing/2014/main" id="{7CC6656A-1782-49D4-BB70-14402BA4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718" y="6266599"/>
            <a:ext cx="15875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6" name="Line 137">
            <a:extLst>
              <a:ext uri="{FF2B5EF4-FFF2-40B4-BE49-F238E27FC236}">
                <a16:creationId xmlns:a16="http://schemas.microsoft.com/office/drawing/2014/main" id="{E903A3CC-266A-453C-BF41-8C46BC0A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654" y="62665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7" name="Rectangle 138">
            <a:extLst>
              <a:ext uri="{FF2B5EF4-FFF2-40B4-BE49-F238E27FC236}">
                <a16:creationId xmlns:a16="http://schemas.microsoft.com/office/drawing/2014/main" id="{89743FAB-2F83-4EE1-A1DE-AEF83295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62665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8" name="Line 139">
            <a:extLst>
              <a:ext uri="{FF2B5EF4-FFF2-40B4-BE49-F238E27FC236}">
                <a16:creationId xmlns:a16="http://schemas.microsoft.com/office/drawing/2014/main" id="{E94CDDAF-874A-4E97-85E5-E12C5C5E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006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9" name="Rectangle 140">
            <a:extLst>
              <a:ext uri="{FF2B5EF4-FFF2-40B4-BE49-F238E27FC236}">
                <a16:creationId xmlns:a16="http://schemas.microsoft.com/office/drawing/2014/main" id="{6049E4F3-8197-4C8A-B137-7B8D067F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6266599"/>
            <a:ext cx="17462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0" name="Line 141">
            <a:extLst>
              <a:ext uri="{FF2B5EF4-FFF2-40B4-BE49-F238E27FC236}">
                <a16:creationId xmlns:a16="http://schemas.microsoft.com/office/drawing/2014/main" id="{EFB1FC5A-327C-40F8-B2C4-6F8670FCD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943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1" name="Rectangle 142">
            <a:extLst>
              <a:ext uri="{FF2B5EF4-FFF2-40B4-BE49-F238E27FC236}">
                <a16:creationId xmlns:a16="http://schemas.microsoft.com/office/drawing/2014/main" id="{979DF785-D291-4A87-B186-D98674C8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6266599"/>
            <a:ext cx="15875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2" name="Line 143">
            <a:extLst>
              <a:ext uri="{FF2B5EF4-FFF2-40B4-BE49-F238E27FC236}">
                <a16:creationId xmlns:a16="http://schemas.microsoft.com/office/drawing/2014/main" id="{A7AD6B9D-574C-452A-A341-011E8A819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356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3" name="Rectangle 144">
            <a:extLst>
              <a:ext uri="{FF2B5EF4-FFF2-40B4-BE49-F238E27FC236}">
                <a16:creationId xmlns:a16="http://schemas.microsoft.com/office/drawing/2014/main" id="{121EB6EC-3385-4CB6-94F5-F6929887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567" y="6266599"/>
            <a:ext cx="17462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4" name="Line 145">
            <a:extLst>
              <a:ext uri="{FF2B5EF4-FFF2-40B4-BE49-F238E27FC236}">
                <a16:creationId xmlns:a16="http://schemas.microsoft.com/office/drawing/2014/main" id="{CF0EBC56-83CA-469C-A443-DD0B0FB5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14532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5" name="Rectangle 146">
            <a:extLst>
              <a:ext uri="{FF2B5EF4-FFF2-40B4-BE49-F238E27FC236}">
                <a16:creationId xmlns:a16="http://schemas.microsoft.com/office/drawing/2014/main" id="{34C9A4D1-C302-4CC9-B44C-6F270338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14532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6" name="Line 147">
            <a:extLst>
              <a:ext uri="{FF2B5EF4-FFF2-40B4-BE49-F238E27FC236}">
                <a16:creationId xmlns:a16="http://schemas.microsoft.com/office/drawing/2014/main" id="{84BA5AAA-E1F7-4483-B6CD-9B748B5BC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17533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7" name="Rectangle 148">
            <a:extLst>
              <a:ext uri="{FF2B5EF4-FFF2-40B4-BE49-F238E27FC236}">
                <a16:creationId xmlns:a16="http://schemas.microsoft.com/office/drawing/2014/main" id="{F01DA45A-24CA-43DF-94A6-8682B183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17533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8" name="Line 149">
            <a:extLst>
              <a:ext uri="{FF2B5EF4-FFF2-40B4-BE49-F238E27FC236}">
                <a16:creationId xmlns:a16="http://schemas.microsoft.com/office/drawing/2014/main" id="{AEF306CB-D76B-4EC1-8D38-98CDF4872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0533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9" name="Rectangle 150">
            <a:extLst>
              <a:ext uri="{FF2B5EF4-FFF2-40B4-BE49-F238E27FC236}">
                <a16:creationId xmlns:a16="http://schemas.microsoft.com/office/drawing/2014/main" id="{D7D6115B-744B-4004-8FEC-3B5F1AD3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0533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0" name="Line 151">
            <a:extLst>
              <a:ext uri="{FF2B5EF4-FFF2-40B4-BE49-F238E27FC236}">
                <a16:creationId xmlns:a16="http://schemas.microsoft.com/office/drawing/2014/main" id="{14E52557-AA8A-4DEF-A4AA-D4BCC415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35182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1" name="Rectangle 152">
            <a:extLst>
              <a:ext uri="{FF2B5EF4-FFF2-40B4-BE49-F238E27FC236}">
                <a16:creationId xmlns:a16="http://schemas.microsoft.com/office/drawing/2014/main" id="{76B4292A-7E91-4328-B023-1F02E2C8B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351823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2" name="Line 153">
            <a:extLst>
              <a:ext uri="{FF2B5EF4-FFF2-40B4-BE49-F238E27FC236}">
                <a16:creationId xmlns:a16="http://schemas.microsoft.com/office/drawing/2014/main" id="{3B2AF8D3-7AB5-4AB0-8A49-83E42B78F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6518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3" name="Rectangle 154">
            <a:extLst>
              <a:ext uri="{FF2B5EF4-FFF2-40B4-BE49-F238E27FC236}">
                <a16:creationId xmlns:a16="http://schemas.microsoft.com/office/drawing/2014/main" id="{3FC3DF93-BCC5-4376-9477-20F04961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6518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4" name="Line 155">
            <a:extLst>
              <a:ext uri="{FF2B5EF4-FFF2-40B4-BE49-F238E27FC236}">
                <a16:creationId xmlns:a16="http://schemas.microsoft.com/office/drawing/2014/main" id="{E585ACA8-43A2-4385-8F79-CB6C46762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9518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5" name="Rectangle 156">
            <a:extLst>
              <a:ext uri="{FF2B5EF4-FFF2-40B4-BE49-F238E27FC236}">
                <a16:creationId xmlns:a16="http://schemas.microsoft.com/office/drawing/2014/main" id="{135D0D9D-62AF-428B-AA62-7AAB529C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9518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6" name="Line 157">
            <a:extLst>
              <a:ext uri="{FF2B5EF4-FFF2-40B4-BE49-F238E27FC236}">
                <a16:creationId xmlns:a16="http://schemas.microsoft.com/office/drawing/2014/main" id="{52289D66-B400-4F83-AB94-B4AA796E7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2519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7" name="Rectangle 158">
            <a:extLst>
              <a:ext uri="{FF2B5EF4-FFF2-40B4-BE49-F238E27FC236}">
                <a16:creationId xmlns:a16="http://schemas.microsoft.com/office/drawing/2014/main" id="{F08115B2-55E1-48B6-9097-800F3C3B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2519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8" name="Line 159">
            <a:extLst>
              <a:ext uri="{FF2B5EF4-FFF2-40B4-BE49-F238E27FC236}">
                <a16:creationId xmlns:a16="http://schemas.microsoft.com/office/drawing/2014/main" id="{D7CA33F9-D717-4E21-BD31-8A9122B1D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5519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9" name="Rectangle 160">
            <a:extLst>
              <a:ext uri="{FF2B5EF4-FFF2-40B4-BE49-F238E27FC236}">
                <a16:creationId xmlns:a16="http://schemas.microsoft.com/office/drawing/2014/main" id="{30837D91-871C-4AF6-891E-DAA09CBC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5519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0" name="Line 161">
            <a:extLst>
              <a:ext uri="{FF2B5EF4-FFF2-40B4-BE49-F238E27FC236}">
                <a16:creationId xmlns:a16="http://schemas.microsoft.com/office/drawing/2014/main" id="{436029F3-2EF8-4AD8-8DCC-EFFBE443C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85201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1" name="Rectangle 162">
            <a:extLst>
              <a:ext uri="{FF2B5EF4-FFF2-40B4-BE49-F238E27FC236}">
                <a16:creationId xmlns:a16="http://schemas.microsoft.com/office/drawing/2014/main" id="{962D8415-B2FC-46E8-A574-3E224093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85201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2" name="Line 163">
            <a:extLst>
              <a:ext uri="{FF2B5EF4-FFF2-40B4-BE49-F238E27FC236}">
                <a16:creationId xmlns:a16="http://schemas.microsoft.com/office/drawing/2014/main" id="{881DB249-8F31-485F-94C4-9E22519E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1504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3" name="Rectangle 164">
            <a:extLst>
              <a:ext uri="{FF2B5EF4-FFF2-40B4-BE49-F238E27FC236}">
                <a16:creationId xmlns:a16="http://schemas.microsoft.com/office/drawing/2014/main" id="{CE2A8DD2-B295-4BA0-9811-A3F27062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1504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4" name="Line 165">
            <a:extLst>
              <a:ext uri="{FF2B5EF4-FFF2-40B4-BE49-F238E27FC236}">
                <a16:creationId xmlns:a16="http://schemas.microsoft.com/office/drawing/2014/main" id="{B996DF86-C6E3-4F57-979A-C98833CAD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4504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5" name="Rectangle 166">
            <a:extLst>
              <a:ext uri="{FF2B5EF4-FFF2-40B4-BE49-F238E27FC236}">
                <a16:creationId xmlns:a16="http://schemas.microsoft.com/office/drawing/2014/main" id="{2B38BBF8-79CC-4408-984B-350B053C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4504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6" name="Line 167">
            <a:extLst>
              <a:ext uri="{FF2B5EF4-FFF2-40B4-BE49-F238E27FC236}">
                <a16:creationId xmlns:a16="http://schemas.microsoft.com/office/drawing/2014/main" id="{8A62B874-BC48-4AA0-9C0A-1EFB8A261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7505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7" name="Rectangle 168">
            <a:extLst>
              <a:ext uri="{FF2B5EF4-FFF2-40B4-BE49-F238E27FC236}">
                <a16:creationId xmlns:a16="http://schemas.microsoft.com/office/drawing/2014/main" id="{823C706C-5A6A-4FB8-9411-5C57F1C9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7505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8" name="Line 169">
            <a:extLst>
              <a:ext uri="{FF2B5EF4-FFF2-40B4-BE49-F238E27FC236}">
                <a16:creationId xmlns:a16="http://schemas.microsoft.com/office/drawing/2014/main" id="{DC7C5E0E-40FB-4D3F-8F2C-9B9BC7255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0505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9" name="Rectangle 170">
            <a:extLst>
              <a:ext uri="{FF2B5EF4-FFF2-40B4-BE49-F238E27FC236}">
                <a16:creationId xmlns:a16="http://schemas.microsoft.com/office/drawing/2014/main" id="{BB36570B-8C70-4EEB-AF56-62C597C5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0505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0" name="Line 171">
            <a:extLst>
              <a:ext uri="{FF2B5EF4-FFF2-40B4-BE49-F238E27FC236}">
                <a16:creationId xmlns:a16="http://schemas.microsoft.com/office/drawing/2014/main" id="{1B5E5710-97BB-4F12-B18F-BCA42F0FE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35061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1" name="Rectangle 172">
            <a:extLst>
              <a:ext uri="{FF2B5EF4-FFF2-40B4-BE49-F238E27FC236}">
                <a16:creationId xmlns:a16="http://schemas.microsoft.com/office/drawing/2014/main" id="{C20FFA69-2A03-4F8E-B8D7-8A001424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35061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2" name="Line 173">
            <a:extLst>
              <a:ext uri="{FF2B5EF4-FFF2-40B4-BE49-F238E27FC236}">
                <a16:creationId xmlns:a16="http://schemas.microsoft.com/office/drawing/2014/main" id="{F8603CA6-2FAB-4E32-9727-03A67A267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6490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3" name="Rectangle 174">
            <a:extLst>
              <a:ext uri="{FF2B5EF4-FFF2-40B4-BE49-F238E27FC236}">
                <a16:creationId xmlns:a16="http://schemas.microsoft.com/office/drawing/2014/main" id="{5079169E-C9E2-420B-A38D-DDB6DCF4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6490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4" name="Line 175">
            <a:extLst>
              <a:ext uri="{FF2B5EF4-FFF2-40B4-BE49-F238E27FC236}">
                <a16:creationId xmlns:a16="http://schemas.microsoft.com/office/drawing/2014/main" id="{C718B45A-2451-4CAA-9DA1-4DE8100A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9490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5" name="Rectangle 176">
            <a:extLst>
              <a:ext uri="{FF2B5EF4-FFF2-40B4-BE49-F238E27FC236}">
                <a16:creationId xmlns:a16="http://schemas.microsoft.com/office/drawing/2014/main" id="{C969B7BC-3293-47EE-A9F1-CDA38E48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9490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6" name="Line 177">
            <a:extLst>
              <a:ext uri="{FF2B5EF4-FFF2-40B4-BE49-F238E27FC236}">
                <a16:creationId xmlns:a16="http://schemas.microsoft.com/office/drawing/2014/main" id="{1C9562E7-ED4E-4526-8E36-ED411720A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62491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7" name="Rectangle 178">
            <a:extLst>
              <a:ext uri="{FF2B5EF4-FFF2-40B4-BE49-F238E27FC236}">
                <a16:creationId xmlns:a16="http://schemas.microsoft.com/office/drawing/2014/main" id="{D68E9EB4-6776-45C2-9FF7-7A3370B2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62491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03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B8941-09C4-4742-8A48-98BAB18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CN" altLang="en-US" dirty="0"/>
              <a:t>算法的代码实现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00ED-8203-4336-A701-8855425A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</a:t>
            </a:r>
            <a:r>
              <a:rPr lang="en-US" altLang="zh-CN" dirty="0"/>
              <a:t>K</a:t>
            </a:r>
            <a:r>
              <a:rPr lang="zh-CN" altLang="en-US" dirty="0"/>
              <a:t>均值算法的实现</a:t>
            </a:r>
            <a:endParaRPr lang="en-US" altLang="zh-CN" dirty="0"/>
          </a:p>
          <a:p>
            <a:r>
              <a:rPr lang="zh-CN" altLang="en-US" dirty="0"/>
              <a:t>一维</a:t>
            </a:r>
            <a:r>
              <a:rPr lang="en-US" altLang="zh-CN" dirty="0"/>
              <a:t>K</a:t>
            </a:r>
            <a:r>
              <a:rPr lang="zh-CN" altLang="en-US" dirty="0"/>
              <a:t>中心算法的实现</a:t>
            </a:r>
          </a:p>
        </p:txBody>
      </p:sp>
    </p:spTree>
    <p:extLst>
      <p:ext uri="{BB962C8B-B14F-4D97-AF65-F5344CB8AC3E}">
        <p14:creationId xmlns:p14="http://schemas.microsoft.com/office/powerpoint/2010/main" val="1540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E864-E9FA-41FF-8C4A-2945DF4A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257C-60A4-4C40-9CC9-57302E17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、尽量使用</a:t>
            </a:r>
            <a:r>
              <a:rPr lang="en-US" altLang="zh-CN" dirty="0" err="1"/>
              <a:t>jupyter</a:t>
            </a:r>
            <a:r>
              <a:rPr lang="zh-CN" altLang="en-US" dirty="0"/>
              <a:t>完成作业。</a:t>
            </a:r>
            <a:endParaRPr lang="en-US" altLang="zh-CN" dirty="0"/>
          </a:p>
          <a:p>
            <a:pPr lvl="1"/>
            <a:r>
              <a:rPr lang="zh-CN" altLang="en-US" dirty="0"/>
              <a:t>找一下“说一件事情”的感觉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、代码部分尽量使用一个文件，并且这个文件以头信息打头。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、对示例代码中，错误、重复、无意义的部分，请调整。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、请尽量规范命名。</a:t>
            </a:r>
          </a:p>
        </p:txBody>
      </p:sp>
    </p:spTree>
    <p:extLst>
      <p:ext uri="{BB962C8B-B14F-4D97-AF65-F5344CB8AC3E}">
        <p14:creationId xmlns:p14="http://schemas.microsoft.com/office/powerpoint/2010/main" val="100826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A036-EFD2-498D-A959-455E222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算法框的阅读和实现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BE01A7-3559-4DFD-BF16-41223814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8712" y="1269999"/>
            <a:ext cx="6964098" cy="5201628"/>
          </a:xfrm>
        </p:spPr>
      </p:pic>
    </p:spTree>
    <p:extLst>
      <p:ext uri="{BB962C8B-B14F-4D97-AF65-F5344CB8AC3E}">
        <p14:creationId xmlns:p14="http://schemas.microsoft.com/office/powerpoint/2010/main" val="27825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6DD85936-F543-4DCF-99CE-9FCC6884C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F8F9A5-F967-44F3-8EE8-A8E802116FAD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A45AB2E-8D96-4647-BCDF-7CE02539B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371600"/>
            <a:ext cx="8763000" cy="5232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K-Means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方法具有下面的优点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）对于处理大数据量具有可扩充性和高效率。算法的复杂度是</a:t>
            </a:r>
            <a:r>
              <a:rPr lang="en-US" altLang="zh-CN" sz="2400" dirty="0" err="1">
                <a:ea typeface="宋体" panose="02010600030101010101" pitchFamily="2" charset="-122"/>
              </a:rPr>
              <a:t>O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ea typeface="宋体" panose="02010600030101010101" pitchFamily="2" charset="-122"/>
              </a:rPr>
              <a:t>tkn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是对象的个数，</a:t>
            </a:r>
            <a:r>
              <a:rPr lang="en-US" altLang="zh-CN" sz="2400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的个数，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是循环的次数，通常</a:t>
            </a:r>
            <a:r>
              <a:rPr lang="en-US" altLang="zh-CN" sz="2400" dirty="0" err="1">
                <a:ea typeface="宋体" panose="02010600030101010101" pitchFamily="2" charset="-122"/>
              </a:rPr>
              <a:t>k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&lt;&lt;n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只能实现局部最优化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K-Means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方法也有以下缺点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的个数必须事先确定，在有些应用中，事先并不知道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个中心点必须事先预定，而对于有些字符属性，很难确定中心点。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）不能处理噪音数据。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）不能处理有些分布的数据（例如凹形）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6BF7C1-31BA-4AA7-B32B-458775B3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3"/>
            <a:ext cx="10515600" cy="1325563"/>
          </a:xfrm>
        </p:spPr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算法的优点与缺点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0CC707B0-3008-4DF4-8E95-A397EEE34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C35BB6-24D1-4890-82CE-237B03B8D532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C715ABB-6D77-43A4-ADA7-D3BAC06BE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864" y="179110"/>
            <a:ext cx="8340725" cy="1206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GB" dirty="0"/>
              <a:t>讨论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EC91639-29BB-4FB0-8E51-EF7BDBD86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1863" y="2044700"/>
            <a:ext cx="8062912" cy="322580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GB" dirty="0"/>
              <a:t>如何选择种子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dirty="0"/>
          </a:p>
          <a:p>
            <a:pPr eaLnBrk="1" hangingPunct="1"/>
            <a:r>
              <a:rPr lang="zh-CN" altLang="en-GB" dirty="0"/>
              <a:t>可能的方法包括：</a:t>
            </a:r>
          </a:p>
          <a:p>
            <a:pPr lvl="1" eaLnBrk="1" hangingPunct="1"/>
            <a:r>
              <a:rPr lang="zh-CN" altLang="en-GB" dirty="0"/>
              <a:t>随机的选择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dirty="0"/>
          </a:p>
          <a:p>
            <a:pPr lvl="1" eaLnBrk="1" hangingPunct="1"/>
            <a:r>
              <a:rPr lang="zh-CN" altLang="en-GB" dirty="0"/>
              <a:t>使用某种聚类算法的结果作为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r>
              <a:rPr lang="en-GB" altLang="zh-CN" dirty="0"/>
              <a:t> </a:t>
            </a:r>
          </a:p>
          <a:p>
            <a:pPr lvl="1" eaLnBrk="1" hangingPunct="1"/>
            <a:r>
              <a:rPr lang="en-GB" altLang="zh-CN" i="1" dirty="0"/>
              <a:t>K</a:t>
            </a:r>
            <a:r>
              <a:rPr lang="en-GB" altLang="zh-CN" dirty="0"/>
              <a:t>-means</a:t>
            </a:r>
            <a:r>
              <a:rPr lang="zh-CN" altLang="en-GB" dirty="0"/>
              <a:t>只找到局部最优，结果依赖于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97B7-895F-4A2B-AD25-20EC63B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CD49D-CC95-4781-ACE4-624DB962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口述</a:t>
            </a:r>
            <a:r>
              <a:rPr lang="en-US" altLang="zh-CN" dirty="0" err="1"/>
              <a:t>knn</a:t>
            </a:r>
            <a:r>
              <a:rPr lang="en-US" altLang="zh-CN" dirty="0"/>
              <a:t> k-means</a:t>
            </a:r>
            <a:r>
              <a:rPr lang="zh-CN" altLang="en-US" dirty="0"/>
              <a:t>算法的过程，提交录音文件</a:t>
            </a:r>
            <a:endParaRPr lang="en-US" altLang="zh-CN" dirty="0"/>
          </a:p>
          <a:p>
            <a:r>
              <a:rPr lang="zh-CN" altLang="en-US" dirty="0"/>
              <a:t>两种方法实现编码定类标，即对</a:t>
            </a:r>
            <a:r>
              <a:rPr lang="en-US" altLang="zh-CN" dirty="0"/>
              <a:t>[1,2,3,1,3,2,1,2,2]</a:t>
            </a:r>
            <a:r>
              <a:rPr lang="zh-CN" altLang="en-US" dirty="0"/>
              <a:t>找出最多的那个数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、用原生的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/>
              <a:t>from collections import Counter</a:t>
            </a:r>
            <a:endParaRPr lang="en-US" altLang="zh-CN" dirty="0"/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zh-CN" altLang="en-US" dirty="0"/>
              <a:t>完成到 数组操作</a:t>
            </a:r>
            <a:endParaRPr lang="en-US" altLang="zh-CN" dirty="0"/>
          </a:p>
          <a:p>
            <a:pPr lvl="1"/>
            <a:r>
              <a:rPr lang="zh-CN" altLang="en-US" dirty="0"/>
              <a:t>注意求质优先：如果你实在做不完，可以慢慢做，但确保做一个、懂一个、会一个、记一个</a:t>
            </a:r>
          </a:p>
        </p:txBody>
      </p:sp>
    </p:spTree>
    <p:extLst>
      <p:ext uri="{BB962C8B-B14F-4D97-AF65-F5344CB8AC3E}">
        <p14:creationId xmlns:p14="http://schemas.microsoft.com/office/powerpoint/2010/main" val="250112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不需要监督就可以学习。</a:t>
            </a:r>
            <a:endParaRPr lang="en-US" altLang="zh-CN" dirty="0"/>
          </a:p>
          <a:p>
            <a:r>
              <a:rPr lang="zh-CN" altLang="en-US" dirty="0"/>
              <a:t>数据没有标签，需要根据数据自身结构特性来将数据分类。</a:t>
            </a:r>
            <a:endParaRPr lang="en-US" altLang="zh-CN" dirty="0"/>
          </a:p>
          <a:p>
            <a:r>
              <a:rPr lang="zh-CN" altLang="en-US" dirty="0"/>
              <a:t>简单的理解就是：从头开始认识事物。</a:t>
            </a:r>
            <a:endParaRPr lang="en-US" altLang="zh-CN" dirty="0"/>
          </a:p>
          <a:p>
            <a:r>
              <a:rPr lang="zh-CN" altLang="en-US" dirty="0"/>
              <a:t>无监督学习适用场景：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、缺乏足够的先验知识，因此难以人工标注类别。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、进行人工类别标注的成本太高。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3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典型的无监督学习。</a:t>
            </a:r>
            <a:endParaRPr lang="en-US" altLang="zh-CN" dirty="0"/>
          </a:p>
          <a:p>
            <a:r>
              <a:rPr lang="zh-CN" altLang="en-US" dirty="0"/>
              <a:t>将对象的集合分成由类似的对象组成的多个簇的过程被称为聚类。由聚类所生成的簇是一组数据对象的集合，这些对象与同一个簇中的对象彼此相似，与其他簇中的对象相异。</a:t>
            </a:r>
            <a:endParaRPr lang="en-US" altLang="zh-CN" dirty="0"/>
          </a:p>
          <a:p>
            <a:r>
              <a:rPr lang="zh-CN" altLang="en-US" dirty="0"/>
              <a:t>低耦合、高内聚：</a:t>
            </a:r>
            <a:endParaRPr lang="en-US" altLang="zh-CN" dirty="0"/>
          </a:p>
          <a:p>
            <a:pPr lvl="1"/>
            <a:r>
              <a:rPr lang="zh-CN" altLang="en-US" dirty="0"/>
              <a:t>簇内相似度高，簇外相似度低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27105A-C6A7-4871-9960-C953DB5F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0"/>
            <a:ext cx="11077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7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K-means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最简单的机器学习算法之一、最简单的聚类算法</a:t>
            </a:r>
            <a:endParaRPr lang="en-US" altLang="zh-CN" dirty="0"/>
          </a:p>
          <a:p>
            <a:r>
              <a:rPr lang="en-US" altLang="zh-CN" dirty="0"/>
              <a:t>K-Means</a:t>
            </a:r>
            <a:r>
              <a:rPr lang="zh-CN" altLang="en-US" dirty="0"/>
              <a:t>方法是</a:t>
            </a:r>
            <a:r>
              <a:rPr lang="en-US" altLang="zh-CN" dirty="0"/>
              <a:t>MacQueen1967</a:t>
            </a:r>
            <a:r>
              <a:rPr lang="zh-CN" altLang="en-US" dirty="0"/>
              <a:t>年提出的。给定一个数据集合</a:t>
            </a:r>
            <a:r>
              <a:rPr lang="en-US" altLang="zh-CN" dirty="0"/>
              <a:t>X</a:t>
            </a:r>
            <a:r>
              <a:rPr lang="zh-CN" altLang="en-US" dirty="0"/>
              <a:t>和一个整数</a:t>
            </a:r>
            <a:r>
              <a:rPr lang="en-US" altLang="zh-CN" dirty="0"/>
              <a:t>K（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n），K-Means</a:t>
            </a:r>
            <a:r>
              <a:rPr lang="zh-CN" altLang="en-US" dirty="0"/>
              <a:t>方法是将</a:t>
            </a:r>
            <a:r>
              <a:rPr lang="en-US" altLang="zh-CN" dirty="0"/>
              <a:t>X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个聚类，并使得每个聚类中所有值与该聚类中心的距离的总和最小。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上面的式子，就是低耦合、高内聚的数学版（这个式子不是今天的重点，课程后期我们会理解它）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B346E-3080-4C00-BA69-FB38FAA7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75" y="3246621"/>
            <a:ext cx="6297918" cy="21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2944-45BB-44EB-BCC4-2C47E23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 算法过程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01B4D-AC8A-467D-BBCC-ECB7E9C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：选择一个聚类数量 </a:t>
            </a:r>
            <a:r>
              <a:rPr lang="en-US" altLang="zh-CN" dirty="0"/>
              <a:t>k 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是“超参数”）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：初始化聚类中心</a:t>
            </a:r>
          </a:p>
          <a:p>
            <a:pPr lvl="1"/>
            <a:r>
              <a:rPr lang="zh-CN" altLang="en-US" dirty="0"/>
              <a:t>随机选择 </a:t>
            </a:r>
            <a:r>
              <a:rPr lang="en-US" altLang="zh-CN" dirty="0"/>
              <a:t>k </a:t>
            </a:r>
            <a:r>
              <a:rPr lang="zh-CN" altLang="en-US" dirty="0"/>
              <a:t>个样本点，设置这些样本点为中心</a:t>
            </a:r>
          </a:p>
          <a:p>
            <a:r>
              <a:rPr lang="en-US" altLang="zh-CN" dirty="0"/>
              <a:t>Step3</a:t>
            </a:r>
            <a:r>
              <a:rPr lang="zh-CN" altLang="en-US" dirty="0"/>
              <a:t>：对每个样本点</a:t>
            </a:r>
            <a:r>
              <a:rPr lang="en-US" altLang="zh-CN" dirty="0"/>
              <a:t>, </a:t>
            </a:r>
            <a:r>
              <a:rPr lang="zh-CN" altLang="en-US" dirty="0"/>
              <a:t>计算样本点到 </a:t>
            </a:r>
            <a:r>
              <a:rPr lang="en-US" altLang="zh-CN" dirty="0"/>
              <a:t>k </a:t>
            </a:r>
            <a:r>
              <a:rPr lang="zh-CN" altLang="en-US" dirty="0"/>
              <a:t>个聚类中心的距离，</a:t>
            </a:r>
          </a:p>
          <a:p>
            <a:pPr lvl="1"/>
            <a:r>
              <a:rPr lang="zh-CN" altLang="en-US" dirty="0"/>
              <a:t>将样本点分给距离它最近的聚类中心所属的聚类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：重新计算聚类中心，聚类中心为属于这一个聚类的所有样本的均值</a:t>
            </a:r>
          </a:p>
          <a:p>
            <a:pPr lvl="1"/>
            <a:r>
              <a:rPr lang="zh-CN" altLang="en-US" dirty="0"/>
              <a:t>如果没有发生样本所属的聚类改变的情况，则退出，否则，返回</a:t>
            </a:r>
            <a:r>
              <a:rPr lang="en-US" altLang="zh-CN" dirty="0"/>
              <a:t>Step3</a:t>
            </a:r>
            <a:r>
              <a:rPr lang="zh-CN" altLang="en-US" dirty="0"/>
              <a:t>继续。</a:t>
            </a:r>
          </a:p>
        </p:txBody>
      </p:sp>
    </p:spTree>
    <p:extLst>
      <p:ext uri="{BB962C8B-B14F-4D97-AF65-F5344CB8AC3E}">
        <p14:creationId xmlns:p14="http://schemas.microsoft.com/office/powerpoint/2010/main" val="249407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6226A29F-A9A1-4735-843F-D846E793C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06BD0-389C-4EF8-8BE5-49368C00DF06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46AB311-19DF-479E-AA53-8B168D01F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(I)</a:t>
            </a:r>
          </a:p>
        </p:txBody>
      </p:sp>
      <p:sp>
        <p:nvSpPr>
          <p:cNvPr id="7172" name="AutoShape 3">
            <a:extLst>
              <a:ext uri="{FF2B5EF4-FFF2-40B4-BE49-F238E27FC236}">
                <a16:creationId xmlns:a16="http://schemas.microsoft.com/office/drawing/2014/main" id="{5FFD736D-D916-4D07-A418-A3FEC649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id="{ECA917E1-DC7D-44D0-80FC-FDFAB3F2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03602649-722A-491D-9154-49D71B19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5" name="AutoShape 6">
            <a:extLst>
              <a:ext uri="{FF2B5EF4-FFF2-40B4-BE49-F238E27FC236}">
                <a16:creationId xmlns:a16="http://schemas.microsoft.com/office/drawing/2014/main" id="{FB63C0A1-7A9F-4504-BC00-0EF48420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6" name="AutoShape 7">
            <a:extLst>
              <a:ext uri="{FF2B5EF4-FFF2-40B4-BE49-F238E27FC236}">
                <a16:creationId xmlns:a16="http://schemas.microsoft.com/office/drawing/2014/main" id="{162C03AD-1D1B-4624-B1CE-F4B99840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7" name="AutoShape 8">
            <a:extLst>
              <a:ext uri="{FF2B5EF4-FFF2-40B4-BE49-F238E27FC236}">
                <a16:creationId xmlns:a16="http://schemas.microsoft.com/office/drawing/2014/main" id="{D9D05171-E364-47F4-BC7F-681562A7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8" name="AutoShape 9">
            <a:extLst>
              <a:ext uri="{FF2B5EF4-FFF2-40B4-BE49-F238E27FC236}">
                <a16:creationId xmlns:a16="http://schemas.microsoft.com/office/drawing/2014/main" id="{4031DC46-4D84-402D-B747-AB8F66454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9" name="AutoShape 10">
            <a:extLst>
              <a:ext uri="{FF2B5EF4-FFF2-40B4-BE49-F238E27FC236}">
                <a16:creationId xmlns:a16="http://schemas.microsoft.com/office/drawing/2014/main" id="{3F66291A-56A5-4461-AE58-C9808B98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0" name="AutoShape 11">
            <a:extLst>
              <a:ext uri="{FF2B5EF4-FFF2-40B4-BE49-F238E27FC236}">
                <a16:creationId xmlns:a16="http://schemas.microsoft.com/office/drawing/2014/main" id="{3C75CE16-A39F-448E-9BEA-55DDB766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1" name="AutoShape 12">
            <a:extLst>
              <a:ext uri="{FF2B5EF4-FFF2-40B4-BE49-F238E27FC236}">
                <a16:creationId xmlns:a16="http://schemas.microsoft.com/office/drawing/2014/main" id="{DC293F40-E99E-471C-BCDC-E9B79850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2" name="AutoShape 13">
            <a:extLst>
              <a:ext uri="{FF2B5EF4-FFF2-40B4-BE49-F238E27FC236}">
                <a16:creationId xmlns:a16="http://schemas.microsoft.com/office/drawing/2014/main" id="{C2DC7737-1DD3-45FA-8006-3AB4A520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3" name="AutoShape 14">
            <a:extLst>
              <a:ext uri="{FF2B5EF4-FFF2-40B4-BE49-F238E27FC236}">
                <a16:creationId xmlns:a16="http://schemas.microsoft.com/office/drawing/2014/main" id="{89FED47C-0D16-4ED3-8025-8B9A03A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4" name="AutoShape 15">
            <a:extLst>
              <a:ext uri="{FF2B5EF4-FFF2-40B4-BE49-F238E27FC236}">
                <a16:creationId xmlns:a16="http://schemas.microsoft.com/office/drawing/2014/main" id="{EC3B4C3B-C9D9-45E6-912B-147D0522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5" name="AutoShape 16">
            <a:extLst>
              <a:ext uri="{FF2B5EF4-FFF2-40B4-BE49-F238E27FC236}">
                <a16:creationId xmlns:a16="http://schemas.microsoft.com/office/drawing/2014/main" id="{BF650C4D-8005-46BC-8BF2-672F6250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6" name="AutoShape 17">
            <a:extLst>
              <a:ext uri="{FF2B5EF4-FFF2-40B4-BE49-F238E27FC236}">
                <a16:creationId xmlns:a16="http://schemas.microsoft.com/office/drawing/2014/main" id="{0860F86F-4F33-479E-8E2D-670DEE3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7" name="AutoShape 18">
            <a:extLst>
              <a:ext uri="{FF2B5EF4-FFF2-40B4-BE49-F238E27FC236}">
                <a16:creationId xmlns:a16="http://schemas.microsoft.com/office/drawing/2014/main" id="{8164B5F4-D24F-419E-A4B3-5CF679881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8" name="AutoShape 19">
            <a:extLst>
              <a:ext uri="{FF2B5EF4-FFF2-40B4-BE49-F238E27FC236}">
                <a16:creationId xmlns:a16="http://schemas.microsoft.com/office/drawing/2014/main" id="{2F63ADA9-9B2F-4383-B29F-D1690AF0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9" name="AutoShape 20">
            <a:extLst>
              <a:ext uri="{FF2B5EF4-FFF2-40B4-BE49-F238E27FC236}">
                <a16:creationId xmlns:a16="http://schemas.microsoft.com/office/drawing/2014/main" id="{56CBCFB0-1158-4B08-B6ED-8B56B688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0" name="AutoShape 21">
            <a:extLst>
              <a:ext uri="{FF2B5EF4-FFF2-40B4-BE49-F238E27FC236}">
                <a16:creationId xmlns:a16="http://schemas.microsoft.com/office/drawing/2014/main" id="{DC815143-973C-430A-899B-81C4201F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1" name="AutoShape 22">
            <a:extLst>
              <a:ext uri="{FF2B5EF4-FFF2-40B4-BE49-F238E27FC236}">
                <a16:creationId xmlns:a16="http://schemas.microsoft.com/office/drawing/2014/main" id="{BAB7F04D-F444-4C0C-B5FD-CC87944AD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2" name="AutoShape 23">
            <a:extLst>
              <a:ext uri="{FF2B5EF4-FFF2-40B4-BE49-F238E27FC236}">
                <a16:creationId xmlns:a16="http://schemas.microsoft.com/office/drawing/2014/main" id="{26ECB25F-DF37-4BFE-8B8E-A105745B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3" name="AutoShape 24">
            <a:extLst>
              <a:ext uri="{FF2B5EF4-FFF2-40B4-BE49-F238E27FC236}">
                <a16:creationId xmlns:a16="http://schemas.microsoft.com/office/drawing/2014/main" id="{A4AFFE4D-D952-4C23-9D96-CD5C0A3C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4" name="AutoShape 25">
            <a:extLst>
              <a:ext uri="{FF2B5EF4-FFF2-40B4-BE49-F238E27FC236}">
                <a16:creationId xmlns:a16="http://schemas.microsoft.com/office/drawing/2014/main" id="{BECF41B8-42ED-4ED0-BFAC-0AFF2A75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5" name="AutoShape 26">
            <a:extLst>
              <a:ext uri="{FF2B5EF4-FFF2-40B4-BE49-F238E27FC236}">
                <a16:creationId xmlns:a16="http://schemas.microsoft.com/office/drawing/2014/main" id="{10256A7E-FE75-45F6-8D75-2EA456BC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6" name="AutoShape 27">
            <a:extLst>
              <a:ext uri="{FF2B5EF4-FFF2-40B4-BE49-F238E27FC236}">
                <a16:creationId xmlns:a16="http://schemas.microsoft.com/office/drawing/2014/main" id="{F557CD64-6A79-4F34-AB21-04826C85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7" name="AutoShape 28">
            <a:extLst>
              <a:ext uri="{FF2B5EF4-FFF2-40B4-BE49-F238E27FC236}">
                <a16:creationId xmlns:a16="http://schemas.microsoft.com/office/drawing/2014/main" id="{3C08E2FF-9B34-4476-BDC4-2BE4591D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8" name="AutoShape 29">
            <a:extLst>
              <a:ext uri="{FF2B5EF4-FFF2-40B4-BE49-F238E27FC236}">
                <a16:creationId xmlns:a16="http://schemas.microsoft.com/office/drawing/2014/main" id="{608A0128-5E22-438C-A0AC-7BADA358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836062" name="Group 30">
            <a:extLst>
              <a:ext uri="{FF2B5EF4-FFF2-40B4-BE49-F238E27FC236}">
                <a16:creationId xmlns:a16="http://schemas.microsoft.com/office/drawing/2014/main" id="{8A3482A2-ECFA-49D7-934D-39DE48C01E6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86000"/>
            <a:ext cx="2743200" cy="3276600"/>
            <a:chOff x="2304" y="1440"/>
            <a:chExt cx="1728" cy="2064"/>
          </a:xfrm>
        </p:grpSpPr>
        <p:grpSp>
          <p:nvGrpSpPr>
            <p:cNvPr id="7207" name="Group 31">
              <a:extLst>
                <a:ext uri="{FF2B5EF4-FFF2-40B4-BE49-F238E27FC236}">
                  <a16:creationId xmlns:a16="http://schemas.microsoft.com/office/drawing/2014/main" id="{2C8DBC2A-F5C5-4EA7-A465-3DB351512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7214" name="Oval 32">
                <a:extLst>
                  <a:ext uri="{FF2B5EF4-FFF2-40B4-BE49-F238E27FC236}">
                    <a16:creationId xmlns:a16="http://schemas.microsoft.com/office/drawing/2014/main" id="{3E34BE0E-0713-4FD6-9AB5-1E349BE2B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5" name="Text Box 33">
                <a:extLst>
                  <a:ext uri="{FF2B5EF4-FFF2-40B4-BE49-F238E27FC236}">
                    <a16:creationId xmlns:a16="http://schemas.microsoft.com/office/drawing/2014/main" id="{43ABDA08-D4AE-449A-A9AD-0D83CF6AE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7208" name="Group 34">
              <a:extLst>
                <a:ext uri="{FF2B5EF4-FFF2-40B4-BE49-F238E27FC236}">
                  <a16:creationId xmlns:a16="http://schemas.microsoft.com/office/drawing/2014/main" id="{F6CAD08F-2861-4A8D-85FE-D37DA3FF5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7212" name="Oval 35">
                <a:extLst>
                  <a:ext uri="{FF2B5EF4-FFF2-40B4-BE49-F238E27FC236}">
                    <a16:creationId xmlns:a16="http://schemas.microsoft.com/office/drawing/2014/main" id="{D275FE6E-003B-41B1-B5FC-7629B909F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3" name="Text Box 36">
                <a:extLst>
                  <a:ext uri="{FF2B5EF4-FFF2-40B4-BE49-F238E27FC236}">
                    <a16:creationId xmlns:a16="http://schemas.microsoft.com/office/drawing/2014/main" id="{E39BF0AA-642C-4BD2-A334-88CFA32CF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7209" name="Group 37">
              <a:extLst>
                <a:ext uri="{FF2B5EF4-FFF2-40B4-BE49-F238E27FC236}">
                  <a16:creationId xmlns:a16="http://schemas.microsoft.com/office/drawing/2014/main" id="{4E0048E4-B24C-41D0-A902-BACBFDE11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7210" name="Oval 38">
                <a:extLst>
                  <a:ext uri="{FF2B5EF4-FFF2-40B4-BE49-F238E27FC236}">
                    <a16:creationId xmlns:a16="http://schemas.microsoft.com/office/drawing/2014/main" id="{09AE2BE5-9301-429F-B0FA-2DA60109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Text Box 39">
                <a:extLst>
                  <a:ext uri="{FF2B5EF4-FFF2-40B4-BE49-F238E27FC236}">
                    <a16:creationId xmlns:a16="http://schemas.microsoft.com/office/drawing/2014/main" id="{6215D654-1508-4F1C-9276-9FE4CBDC3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</p:grpSp>
      <p:grpSp>
        <p:nvGrpSpPr>
          <p:cNvPr id="7200" name="Group 40">
            <a:extLst>
              <a:ext uri="{FF2B5EF4-FFF2-40B4-BE49-F238E27FC236}">
                <a16:creationId xmlns:a16="http://schemas.microsoft.com/office/drawing/2014/main" id="{BFF2056D-6C4F-4295-B172-9DBF664340DE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7202" name="Group 41">
              <a:extLst>
                <a:ext uri="{FF2B5EF4-FFF2-40B4-BE49-F238E27FC236}">
                  <a16:creationId xmlns:a16="http://schemas.microsoft.com/office/drawing/2014/main" id="{8CA14867-811F-4299-95EE-CF90EE4B2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7205" name="Line 42">
                <a:extLst>
                  <a:ext uri="{FF2B5EF4-FFF2-40B4-BE49-F238E27FC236}">
                    <a16:creationId xmlns:a16="http://schemas.microsoft.com/office/drawing/2014/main" id="{6F447243-4CDC-4C3A-9687-DD3988794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Line 43">
                <a:extLst>
                  <a:ext uri="{FF2B5EF4-FFF2-40B4-BE49-F238E27FC236}">
                    <a16:creationId xmlns:a16="http://schemas.microsoft.com/office/drawing/2014/main" id="{E1EB132A-8901-41A1-9E18-ECCDD3593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3" name="Text Box 44">
              <a:extLst>
                <a:ext uri="{FF2B5EF4-FFF2-40B4-BE49-F238E27FC236}">
                  <a16:creationId xmlns:a16="http://schemas.microsoft.com/office/drawing/2014/main" id="{6D9DB08E-BFAC-4E36-AE73-83E42748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204" name="Text Box 45">
              <a:extLst>
                <a:ext uri="{FF2B5EF4-FFF2-40B4-BE49-F238E27FC236}">
                  <a16:creationId xmlns:a16="http://schemas.microsoft.com/office/drawing/2014/main" id="{36D05F24-61C8-4F2E-8F05-5181AC821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7201" name="Text Box 46">
            <a:extLst>
              <a:ext uri="{FF2B5EF4-FFF2-40B4-BE49-F238E27FC236}">
                <a16:creationId xmlns:a16="http://schemas.microsoft.com/office/drawing/2014/main" id="{CF08F37D-9BAB-4363-A69F-9ADB1D48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643" y="2614563"/>
            <a:ext cx="1568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Pick 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centers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(randomly)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D9E66192-520D-4CAB-AF8A-C5CB2C7E0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FD1DF4-459B-4089-8B89-AEFAD3C1CDC1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D721E21-E615-41E4-A3F3-F61788099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(II)</a:t>
            </a:r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1682BC3F-A2D0-4F7B-88C9-5AEF29C60DA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685800" cy="533400"/>
            <a:chOff x="192" y="1824"/>
            <a:chExt cx="432" cy="336"/>
          </a:xfrm>
        </p:grpSpPr>
        <p:sp>
          <p:nvSpPr>
            <p:cNvPr id="8237" name="Oval 4">
              <a:extLst>
                <a:ext uri="{FF2B5EF4-FFF2-40B4-BE49-F238E27FC236}">
                  <a16:creationId xmlns:a16="http://schemas.microsoft.com/office/drawing/2014/main" id="{3FA2B5E0-5A20-45E8-B8B6-30EB72FC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8" name="Text Box 5">
              <a:extLst>
                <a:ext uri="{FF2B5EF4-FFF2-40B4-BE49-F238E27FC236}">
                  <a16:creationId xmlns:a16="http://schemas.microsoft.com/office/drawing/2014/main" id="{37D5E82F-73D7-4792-8985-382E37EC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197" name="Group 6">
            <a:extLst>
              <a:ext uri="{FF2B5EF4-FFF2-40B4-BE49-F238E27FC236}">
                <a16:creationId xmlns:a16="http://schemas.microsoft.com/office/drawing/2014/main" id="{A59EE73A-9CED-452E-9607-2C2BD6463A1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8235" name="Oval 7">
              <a:extLst>
                <a:ext uri="{FF2B5EF4-FFF2-40B4-BE49-F238E27FC236}">
                  <a16:creationId xmlns:a16="http://schemas.microsoft.com/office/drawing/2014/main" id="{49FF8544-7020-4889-88B8-5D367F84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6" name="Text Box 8">
              <a:extLst>
                <a:ext uri="{FF2B5EF4-FFF2-40B4-BE49-F238E27FC236}">
                  <a16:creationId xmlns:a16="http://schemas.microsoft.com/office/drawing/2014/main" id="{F638D973-B4BB-4F6F-A4B9-5A9421BDD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198" name="Group 9">
            <a:extLst>
              <a:ext uri="{FF2B5EF4-FFF2-40B4-BE49-F238E27FC236}">
                <a16:creationId xmlns:a16="http://schemas.microsoft.com/office/drawing/2014/main" id="{E92FA119-4A24-443A-B3F8-7F717B47804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8233" name="Oval 10">
              <a:extLst>
                <a:ext uri="{FF2B5EF4-FFF2-40B4-BE49-F238E27FC236}">
                  <a16:creationId xmlns:a16="http://schemas.microsoft.com/office/drawing/2014/main" id="{3BA1B25B-4FC8-4586-9C2D-5C9B269B2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4" name="Text Box 11">
              <a:extLst>
                <a:ext uri="{FF2B5EF4-FFF2-40B4-BE49-F238E27FC236}">
                  <a16:creationId xmlns:a16="http://schemas.microsoft.com/office/drawing/2014/main" id="{C830BED8-4A82-4CD9-B7C7-C7CFDC2F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8199" name="AutoShape 12">
            <a:extLst>
              <a:ext uri="{FF2B5EF4-FFF2-40B4-BE49-F238E27FC236}">
                <a16:creationId xmlns:a16="http://schemas.microsoft.com/office/drawing/2014/main" id="{FD862BF2-47B4-43F4-B929-286DE8FF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0" name="AutoShape 13">
            <a:extLst>
              <a:ext uri="{FF2B5EF4-FFF2-40B4-BE49-F238E27FC236}">
                <a16:creationId xmlns:a16="http://schemas.microsoft.com/office/drawing/2014/main" id="{27F1E92B-7E3E-452B-9179-6086F44E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1" name="AutoShape 14">
            <a:extLst>
              <a:ext uri="{FF2B5EF4-FFF2-40B4-BE49-F238E27FC236}">
                <a16:creationId xmlns:a16="http://schemas.microsoft.com/office/drawing/2014/main" id="{FDCD7C5B-7726-49F4-9754-B3D67030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2" name="AutoShape 15">
            <a:extLst>
              <a:ext uri="{FF2B5EF4-FFF2-40B4-BE49-F238E27FC236}">
                <a16:creationId xmlns:a16="http://schemas.microsoft.com/office/drawing/2014/main" id="{ADE3E772-9341-48D8-A75C-E4C45720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3" name="AutoShape 16">
            <a:extLst>
              <a:ext uri="{FF2B5EF4-FFF2-40B4-BE49-F238E27FC236}">
                <a16:creationId xmlns:a16="http://schemas.microsoft.com/office/drawing/2014/main" id="{093DB163-B520-4B13-8037-E2BC09A2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4" name="AutoShape 17">
            <a:extLst>
              <a:ext uri="{FF2B5EF4-FFF2-40B4-BE49-F238E27FC236}">
                <a16:creationId xmlns:a16="http://schemas.microsoft.com/office/drawing/2014/main" id="{5203B748-D745-4000-969F-D3778F53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5" name="AutoShape 18">
            <a:extLst>
              <a:ext uri="{FF2B5EF4-FFF2-40B4-BE49-F238E27FC236}">
                <a16:creationId xmlns:a16="http://schemas.microsoft.com/office/drawing/2014/main" id="{F87E9D59-978A-41A1-AF7D-8A7291BA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6" name="AutoShape 19">
            <a:extLst>
              <a:ext uri="{FF2B5EF4-FFF2-40B4-BE49-F238E27FC236}">
                <a16:creationId xmlns:a16="http://schemas.microsoft.com/office/drawing/2014/main" id="{0C22CDE1-60D9-403E-BC8B-20305271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7" name="AutoShape 20">
            <a:extLst>
              <a:ext uri="{FF2B5EF4-FFF2-40B4-BE49-F238E27FC236}">
                <a16:creationId xmlns:a16="http://schemas.microsoft.com/office/drawing/2014/main" id="{6B57E19D-75A5-493C-8942-4A8CE1F7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8" name="AutoShape 21">
            <a:extLst>
              <a:ext uri="{FF2B5EF4-FFF2-40B4-BE49-F238E27FC236}">
                <a16:creationId xmlns:a16="http://schemas.microsoft.com/office/drawing/2014/main" id="{AE92E51F-7117-4174-8EA1-B8A771E6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9" name="AutoShape 22">
            <a:extLst>
              <a:ext uri="{FF2B5EF4-FFF2-40B4-BE49-F238E27FC236}">
                <a16:creationId xmlns:a16="http://schemas.microsoft.com/office/drawing/2014/main" id="{341A7521-289D-4EEE-A56A-6F331C2D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0" name="AutoShape 23">
            <a:extLst>
              <a:ext uri="{FF2B5EF4-FFF2-40B4-BE49-F238E27FC236}">
                <a16:creationId xmlns:a16="http://schemas.microsoft.com/office/drawing/2014/main" id="{EB2E7E20-E693-4232-9C50-B6955737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1" name="AutoShape 24">
            <a:extLst>
              <a:ext uri="{FF2B5EF4-FFF2-40B4-BE49-F238E27FC236}">
                <a16:creationId xmlns:a16="http://schemas.microsoft.com/office/drawing/2014/main" id="{5FB83784-9240-498C-A8B2-F4A65EAD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2" name="AutoShape 25">
            <a:extLst>
              <a:ext uri="{FF2B5EF4-FFF2-40B4-BE49-F238E27FC236}">
                <a16:creationId xmlns:a16="http://schemas.microsoft.com/office/drawing/2014/main" id="{54632F09-4C82-45B4-B912-72669A82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3" name="AutoShape 26">
            <a:extLst>
              <a:ext uri="{FF2B5EF4-FFF2-40B4-BE49-F238E27FC236}">
                <a16:creationId xmlns:a16="http://schemas.microsoft.com/office/drawing/2014/main" id="{3F0F8F01-1D0A-4C26-8DC9-AE115362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4" name="AutoShape 27">
            <a:extLst>
              <a:ext uri="{FF2B5EF4-FFF2-40B4-BE49-F238E27FC236}">
                <a16:creationId xmlns:a16="http://schemas.microsoft.com/office/drawing/2014/main" id="{1D150416-F59D-429D-9979-B3BEBA98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5" name="AutoShape 28">
            <a:extLst>
              <a:ext uri="{FF2B5EF4-FFF2-40B4-BE49-F238E27FC236}">
                <a16:creationId xmlns:a16="http://schemas.microsoft.com/office/drawing/2014/main" id="{6325C638-3668-4900-B22B-857DACCC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6" name="AutoShape 29">
            <a:extLst>
              <a:ext uri="{FF2B5EF4-FFF2-40B4-BE49-F238E27FC236}">
                <a16:creationId xmlns:a16="http://schemas.microsoft.com/office/drawing/2014/main" id="{C38B0D29-D0E3-432D-9981-610319C0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7" name="AutoShape 30">
            <a:extLst>
              <a:ext uri="{FF2B5EF4-FFF2-40B4-BE49-F238E27FC236}">
                <a16:creationId xmlns:a16="http://schemas.microsoft.com/office/drawing/2014/main" id="{D54963A1-1D4D-4252-9FE9-FBF4B3DE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8" name="AutoShape 31">
            <a:extLst>
              <a:ext uri="{FF2B5EF4-FFF2-40B4-BE49-F238E27FC236}">
                <a16:creationId xmlns:a16="http://schemas.microsoft.com/office/drawing/2014/main" id="{EC76AF5C-8E09-498F-A26F-E82A3B6E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9" name="AutoShape 32">
            <a:extLst>
              <a:ext uri="{FF2B5EF4-FFF2-40B4-BE49-F238E27FC236}">
                <a16:creationId xmlns:a16="http://schemas.microsoft.com/office/drawing/2014/main" id="{34186472-6FD9-4B9E-BA78-7D8B0C08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0" name="AutoShape 33">
            <a:extLst>
              <a:ext uri="{FF2B5EF4-FFF2-40B4-BE49-F238E27FC236}">
                <a16:creationId xmlns:a16="http://schemas.microsoft.com/office/drawing/2014/main" id="{107C77A3-4D61-4E6A-9B5F-95FD4489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1" name="AutoShape 34">
            <a:extLst>
              <a:ext uri="{FF2B5EF4-FFF2-40B4-BE49-F238E27FC236}">
                <a16:creationId xmlns:a16="http://schemas.microsoft.com/office/drawing/2014/main" id="{D6DC866F-7508-4EC2-ADDC-BEECC992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2" name="AutoShape 35">
            <a:extLst>
              <a:ext uri="{FF2B5EF4-FFF2-40B4-BE49-F238E27FC236}">
                <a16:creationId xmlns:a16="http://schemas.microsoft.com/office/drawing/2014/main" id="{5C54D0CF-AD82-40BD-9647-88B75F11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3" name="AutoShape 36">
            <a:extLst>
              <a:ext uri="{FF2B5EF4-FFF2-40B4-BE49-F238E27FC236}">
                <a16:creationId xmlns:a16="http://schemas.microsoft.com/office/drawing/2014/main" id="{1108BB36-C8AE-45ED-998A-3A9BF0D5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4" name="AutoShape 37">
            <a:extLst>
              <a:ext uri="{FF2B5EF4-FFF2-40B4-BE49-F238E27FC236}">
                <a16:creationId xmlns:a16="http://schemas.microsoft.com/office/drawing/2014/main" id="{E440A02B-C546-4D1A-9116-3D9AC14C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5" name="AutoShape 38">
            <a:extLst>
              <a:ext uri="{FF2B5EF4-FFF2-40B4-BE49-F238E27FC236}">
                <a16:creationId xmlns:a16="http://schemas.microsoft.com/office/drawing/2014/main" id="{EAF6C905-F0E4-4554-96ED-473C6793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8226" name="Group 39">
            <a:extLst>
              <a:ext uri="{FF2B5EF4-FFF2-40B4-BE49-F238E27FC236}">
                <a16:creationId xmlns:a16="http://schemas.microsoft.com/office/drawing/2014/main" id="{F41CD7E9-1D06-4D4B-AEB0-316BC1F90492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8228" name="Group 40">
              <a:extLst>
                <a:ext uri="{FF2B5EF4-FFF2-40B4-BE49-F238E27FC236}">
                  <a16:creationId xmlns:a16="http://schemas.microsoft.com/office/drawing/2014/main" id="{4983EC85-F539-444C-97B9-6A166BBD9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231" name="Line 41">
                <a:extLst>
                  <a:ext uri="{FF2B5EF4-FFF2-40B4-BE49-F238E27FC236}">
                    <a16:creationId xmlns:a16="http://schemas.microsoft.com/office/drawing/2014/main" id="{DA0D42CC-50E7-4964-AB06-E61F89252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2">
                <a:extLst>
                  <a:ext uri="{FF2B5EF4-FFF2-40B4-BE49-F238E27FC236}">
                    <a16:creationId xmlns:a16="http://schemas.microsoft.com/office/drawing/2014/main" id="{74E14B4B-E524-4335-90F8-B050D55C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9" name="Text Box 43">
              <a:extLst>
                <a:ext uri="{FF2B5EF4-FFF2-40B4-BE49-F238E27FC236}">
                  <a16:creationId xmlns:a16="http://schemas.microsoft.com/office/drawing/2014/main" id="{C705A700-DFE4-4FE0-A435-108271445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8230" name="Text Box 44">
              <a:extLst>
                <a:ext uri="{FF2B5EF4-FFF2-40B4-BE49-F238E27FC236}">
                  <a16:creationId xmlns:a16="http://schemas.microsoft.com/office/drawing/2014/main" id="{2AA89BC9-DAAD-44A5-96EC-CDD5A5B3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8227" name="Text Box 45">
            <a:extLst>
              <a:ext uri="{FF2B5EF4-FFF2-40B4-BE49-F238E27FC236}">
                <a16:creationId xmlns:a16="http://schemas.microsoft.com/office/drawing/2014/main" id="{29E35AA1-7275-4292-96D0-70A88BFB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65" y="2819400"/>
            <a:ext cx="1789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each point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 the closest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1368</Words>
  <Application>Microsoft Office PowerPoint</Application>
  <PresentationFormat>宽屏</PresentationFormat>
  <Paragraphs>492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Kaiti SC Bold</vt:lpstr>
      <vt:lpstr>等线</vt:lpstr>
      <vt:lpstr>等线 Light</vt:lpstr>
      <vt:lpstr>宋体</vt:lpstr>
      <vt:lpstr>微软雅黑</vt:lpstr>
      <vt:lpstr>Arial</vt:lpstr>
      <vt:lpstr>Tahoma</vt:lpstr>
      <vt:lpstr>Times New Roman</vt:lpstr>
      <vt:lpstr>Wingdings</vt:lpstr>
      <vt:lpstr>Office 主题​​</vt:lpstr>
      <vt:lpstr>机器学习</vt:lpstr>
      <vt:lpstr>第二次作业</vt:lpstr>
      <vt:lpstr>无监督学习</vt:lpstr>
      <vt:lpstr>聚类</vt:lpstr>
      <vt:lpstr>PowerPoint 演示文稿</vt:lpstr>
      <vt:lpstr>K-means算法</vt:lpstr>
      <vt:lpstr>K-均值 算法过程</vt:lpstr>
      <vt:lpstr>k-Means Example (I)</vt:lpstr>
      <vt:lpstr>k-Means Example (II)</vt:lpstr>
      <vt:lpstr>k-Means Example (III)</vt:lpstr>
      <vt:lpstr>k-Means Example (IV)</vt:lpstr>
      <vt:lpstr>k-Means Example (V)</vt:lpstr>
      <vt:lpstr>k-Means Example (VI)</vt:lpstr>
      <vt:lpstr>k-Means Example (VII)</vt:lpstr>
      <vt:lpstr>The K-Means Algorithm - Example [1]</vt:lpstr>
      <vt:lpstr>The K-Means Algorithm - Example [2]</vt:lpstr>
      <vt:lpstr>The K-Means Algorithm - Example [3]</vt:lpstr>
      <vt:lpstr>The K-Means Algorithm - Example [4]</vt:lpstr>
      <vt:lpstr>算法的代码实现</vt:lpstr>
      <vt:lpstr>算法框的阅读和实现</vt:lpstr>
      <vt:lpstr>K-Means算法的优点与缺点</vt:lpstr>
      <vt:lpstr>讨论</vt:lpstr>
      <vt:lpstr>作业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25</cp:revision>
  <dcterms:created xsi:type="dcterms:W3CDTF">2020-09-14T03:01:17Z</dcterms:created>
  <dcterms:modified xsi:type="dcterms:W3CDTF">2021-09-16T12:29:49Z</dcterms:modified>
</cp:coreProperties>
</file>