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2"/>
    <p:sldId id="1337" r:id="rId3"/>
    <p:sldId id="1339" r:id="rId4"/>
    <p:sldId id="1330" r:id="rId5"/>
    <p:sldId id="1333" r:id="rId6"/>
    <p:sldId id="1336" r:id="rId7"/>
    <p:sldId id="1334" r:id="rId8"/>
    <p:sldId id="373" r:id="rId9"/>
    <p:sldId id="1317" r:id="rId10"/>
    <p:sldId id="1318" r:id="rId11"/>
    <p:sldId id="1319" r:id="rId12"/>
    <p:sldId id="1320" r:id="rId13"/>
    <p:sldId id="1321" r:id="rId14"/>
    <p:sldId id="1322" r:id="rId15"/>
    <p:sldId id="1323" r:id="rId16"/>
    <p:sldId id="1324" r:id="rId17"/>
    <p:sldId id="1325" r:id="rId18"/>
    <p:sldId id="1326" r:id="rId19"/>
    <p:sldId id="1327" r:id="rId20"/>
    <p:sldId id="1331" r:id="rId21"/>
    <p:sldId id="1332" r:id="rId22"/>
    <p:sldId id="1329" r:id="rId23"/>
    <p:sldId id="1328" r:id="rId24"/>
    <p:sldId id="1338" r:id="rId25"/>
    <p:sldId id="1340" r:id="rId26"/>
    <p:sldId id="2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DE76D-D736-429A-9035-093B24EF71B8}" v="5" dt="2021-09-22T07:52:42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50" autoAdjust="0"/>
    <p:restoredTop sz="93090" autoAdjust="0"/>
  </p:normalViewPr>
  <p:slideViewPr>
    <p:cSldViewPr snapToGrid="0">
      <p:cViewPr varScale="1">
        <p:scale>
          <a:sx n="112" d="100"/>
          <a:sy n="112" d="100"/>
        </p:scale>
        <p:origin x="77" y="91"/>
      </p:cViewPr>
      <p:guideLst/>
    </p:cSldViewPr>
  </p:slideViewPr>
  <p:outlineViewPr>
    <p:cViewPr>
      <p:scale>
        <a:sx n="33" d="100"/>
        <a:sy n="33" d="100"/>
      </p:scale>
      <p:origin x="0" y="-1683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3.xml"/><Relationship Id="rId3" Type="http://schemas.openxmlformats.org/officeDocument/2006/relationships/slide" Target="slides/slide11.xml"/><Relationship Id="rId7" Type="http://schemas.openxmlformats.org/officeDocument/2006/relationships/slide" Target="slides/slide15.xml"/><Relationship Id="rId12" Type="http://schemas.openxmlformats.org/officeDocument/2006/relationships/slide" Target="slides/slide22.xml"/><Relationship Id="rId2" Type="http://schemas.openxmlformats.org/officeDocument/2006/relationships/slide" Target="slides/slide10.xml"/><Relationship Id="rId1" Type="http://schemas.openxmlformats.org/officeDocument/2006/relationships/slide" Target="slides/slide9.xml"/><Relationship Id="rId6" Type="http://schemas.openxmlformats.org/officeDocument/2006/relationships/slide" Target="slides/slide14.xml"/><Relationship Id="rId11" Type="http://schemas.openxmlformats.org/officeDocument/2006/relationships/slide" Target="slides/slide19.xml"/><Relationship Id="rId5" Type="http://schemas.openxmlformats.org/officeDocument/2006/relationships/slide" Target="slides/slide13.xml"/><Relationship Id="rId10" Type="http://schemas.openxmlformats.org/officeDocument/2006/relationships/slide" Target="slides/slide18.xml"/><Relationship Id="rId4" Type="http://schemas.openxmlformats.org/officeDocument/2006/relationships/slide" Target="slides/slide12.xml"/><Relationship Id="rId9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Li" userId="f8fcc1f89827b477" providerId="LiveId" clId="{54E29A94-E06C-4308-ABBD-F0F3551BC85C}"/>
    <pc:docChg chg="addSld delSld modSld modMainMaster">
      <pc:chgData name="Leon Li" userId="f8fcc1f89827b477" providerId="LiveId" clId="{54E29A94-E06C-4308-ABBD-F0F3551BC85C}" dt="2020-09-14T03:10:45.114" v="22" actId="2696"/>
      <pc:docMkLst>
        <pc:docMk/>
      </pc:docMkLst>
      <pc:sldChg chg="modSp del">
        <pc:chgData name="Leon Li" userId="f8fcc1f89827b477" providerId="LiveId" clId="{54E29A94-E06C-4308-ABBD-F0F3551BC85C}" dt="2020-09-14T03:10:45.114" v="22" actId="2696"/>
        <pc:sldMkLst>
          <pc:docMk/>
          <pc:sldMk cId="3652560346" sldId="256"/>
        </pc:sldMkLst>
        <pc:spChg chg="mod">
          <ac:chgData name="Leon Li" userId="f8fcc1f89827b477" providerId="LiveId" clId="{54E29A94-E06C-4308-ABBD-F0F3551BC85C}" dt="2020-09-14T03:10:41.675" v="21" actId="20577"/>
          <ac:spMkLst>
            <pc:docMk/>
            <pc:sldMk cId="3652560346" sldId="256"/>
            <ac:spMk id="2" creationId="{46C6A447-7E6C-46CC-8662-6B61BF5E230A}"/>
          </ac:spMkLst>
        </pc:spChg>
      </pc:sldChg>
      <pc:sldChg chg="modSp del">
        <pc:chgData name="Leon Li" userId="f8fcc1f89827b477" providerId="LiveId" clId="{54E29A94-E06C-4308-ABBD-F0F3551BC85C}" dt="2020-09-14T03:10:36.416" v="19" actId="2696"/>
        <pc:sldMkLst>
          <pc:docMk/>
          <pc:sldMk cId="1186257099" sldId="257"/>
        </pc:sldMkLst>
        <pc:spChg chg="mod">
          <ac:chgData name="Leon Li" userId="f8fcc1f89827b477" providerId="LiveId" clId="{54E29A94-E06C-4308-ABBD-F0F3551BC85C}" dt="2020-09-14T03:10:15.148" v="16" actId="20577"/>
          <ac:spMkLst>
            <pc:docMk/>
            <pc:sldMk cId="1186257099" sldId="257"/>
            <ac:spMk id="3" creationId="{196BA24F-0BE2-42C4-AE95-4D3F1A462986}"/>
          </ac:spMkLst>
        </pc:spChg>
      </pc:sldChg>
      <pc:sldChg chg="new">
        <pc:chgData name="Leon Li" userId="f8fcc1f89827b477" providerId="LiveId" clId="{54E29A94-E06C-4308-ABBD-F0F3551BC85C}" dt="2020-09-14T03:10:20.324" v="17" actId="680"/>
        <pc:sldMkLst>
          <pc:docMk/>
          <pc:sldMk cId="959853206" sldId="258"/>
        </pc:sldMkLst>
      </pc:sldChg>
      <pc:sldChg chg="modSp add">
        <pc:chgData name="Leon Li" userId="f8fcc1f89827b477" providerId="LiveId" clId="{54E29A94-E06C-4308-ABBD-F0F3551BC85C}" dt="2020-09-14T03:10:23.188" v="18"/>
        <pc:sldMkLst>
          <pc:docMk/>
          <pc:sldMk cId="2682149070" sldId="259"/>
        </pc:sldMkLst>
        <pc:spChg chg="mod">
          <ac:chgData name="Leon Li" userId="f8fcc1f89827b477" providerId="LiveId" clId="{54E29A94-E06C-4308-ABBD-F0F3551BC85C}" dt="2020-09-14T03:10:23.188" v="18"/>
          <ac:spMkLst>
            <pc:docMk/>
            <pc:sldMk cId="2682149070" sldId="259"/>
            <ac:spMk id="2" creationId="{A20629EE-055A-41CB-913C-6AA4F531BAAE}"/>
          </ac:spMkLst>
        </pc:spChg>
      </pc:sldChg>
      <pc:sldMasterChg chg="modSldLayout">
        <pc:chgData name="Leon Li" userId="f8fcc1f89827b477" providerId="LiveId" clId="{54E29A94-E06C-4308-ABBD-F0F3551BC85C}" dt="2020-09-14T03:09:50.121" v="15" actId="167"/>
        <pc:sldMasterMkLst>
          <pc:docMk/>
          <pc:sldMasterMk cId="2365415986" sldId="2147483648"/>
        </pc:sldMasterMkLst>
        <pc:sldLayoutChg chg="addSp modSp mod">
          <pc:chgData name="Leon Li" userId="f8fcc1f89827b477" providerId="LiveId" clId="{54E29A94-E06C-4308-ABBD-F0F3551BC85C}" dt="2020-09-14T03:09:50.121" v="15" actId="167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54E29A94-E06C-4308-ABBD-F0F3551BC85C}" dt="2020-09-14T03:09:08.090" v="1"/>
            <ac:spMkLst>
              <pc:docMk/>
              <pc:sldMasterMk cId="2365415986" sldId="2147483648"/>
              <pc:sldLayoutMk cId="2124336271" sldId="2147483650"/>
              <ac:spMk id="2" creationId="{90F77E30-152E-43A8-9CC5-0241D58E6539}"/>
            </ac:spMkLst>
          </pc:spChg>
          <pc:spChg chg="mod">
            <ac:chgData name="Leon Li" userId="f8fcc1f89827b477" providerId="LiveId" clId="{54E29A94-E06C-4308-ABBD-F0F3551BC85C}" dt="2020-09-14T03:09:13" v="11"/>
            <ac:spMkLst>
              <pc:docMk/>
              <pc:sldMasterMk cId="2365415986" sldId="2147483648"/>
              <pc:sldLayoutMk cId="2124336271" sldId="2147483650"/>
              <ac:spMk id="3" creationId="{F919513D-8B6D-46F7-A1B0-0F07EF193883}"/>
            </ac:spMkLst>
          </pc:spChg>
          <pc:spChg chg="add ord">
            <ac:chgData name="Leon Li" userId="f8fcc1f89827b477" providerId="LiveId" clId="{54E29A94-E06C-4308-ABBD-F0F3551BC85C}" dt="2020-09-14T03:09:50.121" v="15" actId="167"/>
            <ac:spMkLst>
              <pc:docMk/>
              <pc:sldMasterMk cId="2365415986" sldId="2147483648"/>
              <pc:sldLayoutMk cId="2124336271" sldId="2147483650"/>
              <ac:spMk id="8" creationId="{F5223268-241A-461E-943E-D08AA822FBA3}"/>
            </ac:spMkLst>
          </pc:spChg>
          <pc:spChg chg="add ord">
            <ac:chgData name="Leon Li" userId="f8fcc1f89827b477" providerId="LiveId" clId="{54E29A94-E06C-4308-ABBD-F0F3551BC85C}" dt="2020-09-14T03:09:43.134" v="14" actId="167"/>
            <ac:spMkLst>
              <pc:docMk/>
              <pc:sldMasterMk cId="2365415986" sldId="2147483648"/>
              <pc:sldLayoutMk cId="2124336271" sldId="2147483650"/>
              <ac:spMk id="10" creationId="{ACB070C4-00B6-4B00-90B2-B2032FA7956D}"/>
            </ac:spMkLst>
          </pc:spChg>
        </pc:sldLayoutChg>
      </pc:sldMasterChg>
    </pc:docChg>
  </pc:docChgLst>
  <pc:docChgLst>
    <pc:chgData name="Li Leon" userId="f8fcc1f89827b477" providerId="LiveId" clId="{65DDE76D-D736-429A-9035-093B24EF71B8}"/>
    <pc:docChg chg="custSel addSld modSld">
      <pc:chgData name="Li Leon" userId="f8fcc1f89827b477" providerId="LiveId" clId="{65DDE76D-D736-429A-9035-093B24EF71B8}" dt="2021-09-22T08:38:46.182" v="702" actId="20577"/>
      <pc:docMkLst>
        <pc:docMk/>
      </pc:docMkLst>
      <pc:sldChg chg="modSp mod">
        <pc:chgData name="Li Leon" userId="f8fcc1f89827b477" providerId="LiveId" clId="{65DDE76D-D736-429A-9035-093B24EF71B8}" dt="2021-09-13T06:01:42.436" v="14" actId="20577"/>
        <pc:sldMkLst>
          <pc:docMk/>
          <pc:sldMk cId="1169311983" sldId="1330"/>
        </pc:sldMkLst>
        <pc:spChg chg="mod">
          <ac:chgData name="Li Leon" userId="f8fcc1f89827b477" providerId="LiveId" clId="{65DDE76D-D736-429A-9035-093B24EF71B8}" dt="2021-09-13T06:01:42.436" v="14" actId="20577"/>
          <ac:spMkLst>
            <pc:docMk/>
            <pc:sldMk cId="1169311983" sldId="1330"/>
            <ac:spMk id="3" creationId="{18A42AF7-7730-44CE-B464-1F6AEEDADAA2}"/>
          </ac:spMkLst>
        </pc:spChg>
      </pc:sldChg>
      <pc:sldChg chg="addSp delSp modSp add mod">
        <pc:chgData name="Li Leon" userId="f8fcc1f89827b477" providerId="LiveId" clId="{65DDE76D-D736-429A-9035-093B24EF71B8}" dt="2021-09-13T06:01:00.481" v="7" actId="14100"/>
        <pc:sldMkLst>
          <pc:docMk/>
          <pc:sldMk cId="278255480" sldId="1332"/>
        </pc:sldMkLst>
        <pc:spChg chg="del">
          <ac:chgData name="Li Leon" userId="f8fcc1f89827b477" providerId="LiveId" clId="{65DDE76D-D736-429A-9035-093B24EF71B8}" dt="2021-09-13T06:00:31.326" v="2" actId="22"/>
          <ac:spMkLst>
            <pc:docMk/>
            <pc:sldMk cId="278255480" sldId="1332"/>
            <ac:spMk id="3" creationId="{BFEF8130-02E7-4E91-93D4-C5015B7B34FE}"/>
          </ac:spMkLst>
        </pc:spChg>
        <pc:picChg chg="add mod ord">
          <ac:chgData name="Li Leon" userId="f8fcc1f89827b477" providerId="LiveId" clId="{65DDE76D-D736-429A-9035-093B24EF71B8}" dt="2021-09-13T06:01:00.481" v="7" actId="14100"/>
          <ac:picMkLst>
            <pc:docMk/>
            <pc:sldMk cId="278255480" sldId="1332"/>
            <ac:picMk id="5" creationId="{18BE01A7-3559-4DFD-BF16-412238142B9B}"/>
          </ac:picMkLst>
        </pc:picChg>
      </pc:sldChg>
      <pc:sldChg chg="addSp delSp modSp mod">
        <pc:chgData name="Li Leon" userId="f8fcc1f89827b477" providerId="LiveId" clId="{65DDE76D-D736-429A-9035-093B24EF71B8}" dt="2021-09-13T06:11:26.155" v="47" actId="1036"/>
        <pc:sldMkLst>
          <pc:docMk/>
          <pc:sldMk cId="3558366074" sldId="1334"/>
        </pc:sldMkLst>
        <pc:spChg chg="mod">
          <ac:chgData name="Li Leon" userId="f8fcc1f89827b477" providerId="LiveId" clId="{65DDE76D-D736-429A-9035-093B24EF71B8}" dt="2021-09-13T06:09:51.508" v="41" actId="20577"/>
          <ac:spMkLst>
            <pc:docMk/>
            <pc:sldMk cId="3558366074" sldId="1334"/>
            <ac:spMk id="3" creationId="{18A42AF7-7730-44CE-B464-1F6AEEDADAA2}"/>
          </ac:spMkLst>
        </pc:spChg>
        <pc:graphicFrameChg chg="del">
          <ac:chgData name="Li Leon" userId="f8fcc1f89827b477" providerId="LiveId" clId="{65DDE76D-D736-429A-9035-093B24EF71B8}" dt="2021-09-13T06:09:25.136" v="33" actId="478"/>
          <ac:graphicFrameMkLst>
            <pc:docMk/>
            <pc:sldMk cId="3558366074" sldId="1334"/>
            <ac:graphicFrameMk id="4" creationId="{A05059A9-4270-4A1D-ACCB-827D3A50F28B}"/>
          </ac:graphicFrameMkLst>
        </pc:graphicFrameChg>
        <pc:picChg chg="add mod">
          <ac:chgData name="Li Leon" userId="f8fcc1f89827b477" providerId="LiveId" clId="{65DDE76D-D736-429A-9035-093B24EF71B8}" dt="2021-09-13T06:11:26.155" v="47" actId="1036"/>
          <ac:picMkLst>
            <pc:docMk/>
            <pc:sldMk cId="3558366074" sldId="1334"/>
            <ac:picMk id="6" creationId="{40BB346E-3080-4C00-BA69-FB38FAA77198}"/>
          </ac:picMkLst>
        </pc:picChg>
      </pc:sldChg>
      <pc:sldChg chg="modSp add mod">
        <pc:chgData name="Li Leon" userId="f8fcc1f89827b477" providerId="LiveId" clId="{65DDE76D-D736-429A-9035-093B24EF71B8}" dt="2021-09-14T02:59:37.257" v="98" actId="20577"/>
        <pc:sldMkLst>
          <pc:docMk/>
          <pc:sldMk cId="1008264197" sldId="1337"/>
        </pc:sldMkLst>
        <pc:spChg chg="mod">
          <ac:chgData name="Li Leon" userId="f8fcc1f89827b477" providerId="LiveId" clId="{65DDE76D-D736-429A-9035-093B24EF71B8}" dt="2021-09-14T02:59:37.257" v="98" actId="20577"/>
          <ac:spMkLst>
            <pc:docMk/>
            <pc:sldMk cId="1008264197" sldId="1337"/>
            <ac:spMk id="3" creationId="{634C257C-60A4-4C40-9CC9-57302E17F128}"/>
          </ac:spMkLst>
        </pc:spChg>
      </pc:sldChg>
      <pc:sldChg chg="modSp new mod">
        <pc:chgData name="Li Leon" userId="f8fcc1f89827b477" providerId="LiveId" clId="{65DDE76D-D736-429A-9035-093B24EF71B8}" dt="2021-09-16T12:29:47.275" v="494"/>
        <pc:sldMkLst>
          <pc:docMk/>
          <pc:sldMk cId="2501124488" sldId="1338"/>
        </pc:sldMkLst>
        <pc:spChg chg="mod">
          <ac:chgData name="Li Leon" userId="f8fcc1f89827b477" providerId="LiveId" clId="{65DDE76D-D736-429A-9035-093B24EF71B8}" dt="2021-09-14T03:23:29.554" v="105" actId="20577"/>
          <ac:spMkLst>
            <pc:docMk/>
            <pc:sldMk cId="2501124488" sldId="1338"/>
            <ac:spMk id="2" creationId="{AC4E97B7-895F-4A2B-AD25-20EC63B7D53E}"/>
          </ac:spMkLst>
        </pc:spChg>
        <pc:spChg chg="mod">
          <ac:chgData name="Li Leon" userId="f8fcc1f89827b477" providerId="LiveId" clId="{65DDE76D-D736-429A-9035-093B24EF71B8}" dt="2021-09-16T12:29:47.275" v="494"/>
          <ac:spMkLst>
            <pc:docMk/>
            <pc:sldMk cId="2501124488" sldId="1338"/>
            <ac:spMk id="3" creationId="{220CD49D-CC95-4781-ACE4-624DB962C7E4}"/>
          </ac:spMkLst>
        </pc:spChg>
      </pc:sldChg>
      <pc:sldChg chg="modSp add mod">
        <pc:chgData name="Li Leon" userId="f8fcc1f89827b477" providerId="LiveId" clId="{65DDE76D-D736-429A-9035-093B24EF71B8}" dt="2021-09-22T08:38:46.182" v="702" actId="20577"/>
        <pc:sldMkLst>
          <pc:docMk/>
          <pc:sldMk cId="1844919620" sldId="1339"/>
        </pc:sldMkLst>
        <pc:spChg chg="mod">
          <ac:chgData name="Li Leon" userId="f8fcc1f89827b477" providerId="LiveId" clId="{65DDE76D-D736-429A-9035-093B24EF71B8}" dt="2021-09-22T07:52:47.199" v="505" actId="20577"/>
          <ac:spMkLst>
            <pc:docMk/>
            <pc:sldMk cId="1844919620" sldId="1339"/>
            <ac:spMk id="2" creationId="{D1E5E864-E9FA-41FF-8C4A-2945DF4AB2AD}"/>
          </ac:spMkLst>
        </pc:spChg>
        <pc:spChg chg="mod">
          <ac:chgData name="Li Leon" userId="f8fcc1f89827b477" providerId="LiveId" clId="{65DDE76D-D736-429A-9035-093B24EF71B8}" dt="2021-09-22T08:38:46.182" v="702" actId="20577"/>
          <ac:spMkLst>
            <pc:docMk/>
            <pc:sldMk cId="1844919620" sldId="1339"/>
            <ac:spMk id="3" creationId="{634C257C-60A4-4C40-9CC9-57302E17F128}"/>
          </ac:spMkLst>
        </pc:spChg>
      </pc:sldChg>
    </pc:docChg>
  </pc:docChgLst>
  <pc:docChgLst>
    <pc:chgData name="Leon Li" userId="f8fcc1f89827b477" providerId="LiveId" clId="{21D3FA8B-5912-4061-B81B-8DE66E8AA0E3}"/>
    <pc:docChg chg="undo redo custSel addSld delSld modSld sldOrd modMainMaster">
      <pc:chgData name="Leon Li" userId="f8fcc1f89827b477" providerId="LiveId" clId="{21D3FA8B-5912-4061-B81B-8DE66E8AA0E3}" dt="2020-10-21T06:18:02.041" v="13411"/>
      <pc:docMkLst>
        <pc:docMk/>
      </pc:docMkLst>
      <pc:sldChg chg="modSp mod modNotesTx">
        <pc:chgData name="Leon Li" userId="f8fcc1f89827b477" providerId="LiveId" clId="{21D3FA8B-5912-4061-B81B-8DE66E8AA0E3}" dt="2020-10-20T07:12:53.731" v="12842" actId="20577"/>
        <pc:sldMkLst>
          <pc:docMk/>
          <pc:sldMk cId="1181603159" sldId="260"/>
        </pc:sldMkLst>
        <pc:spChg chg="mod">
          <ac:chgData name="Leon Li" userId="f8fcc1f89827b477" providerId="LiveId" clId="{21D3FA8B-5912-4061-B81B-8DE66E8AA0E3}" dt="2020-10-20T02:58:04.279" v="10080"/>
          <ac:spMkLst>
            <pc:docMk/>
            <pc:sldMk cId="1181603159" sldId="260"/>
            <ac:spMk id="3" creationId="{56EBE0EC-9525-42E5-ABE5-6BD7ABF1E30D}"/>
          </ac:spMkLst>
        </pc:spChg>
      </pc:sldChg>
      <pc:sldChg chg="addSp modSp mod">
        <pc:chgData name="Leon Li" userId="f8fcc1f89827b477" providerId="LiveId" clId="{21D3FA8B-5912-4061-B81B-8DE66E8AA0E3}" dt="2020-10-19T05:23:17.953" v="4133"/>
        <pc:sldMkLst>
          <pc:docMk/>
          <pc:sldMk cId="1307504339" sldId="261"/>
        </pc:sldMkLst>
        <pc:spChg chg="mod">
          <ac:chgData name="Leon Li" userId="f8fcc1f89827b477" providerId="LiveId" clId="{21D3FA8B-5912-4061-B81B-8DE66E8AA0E3}" dt="2020-10-19T02:46:55.867" v="85" actId="6549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23:17.953" v="4133"/>
          <ac:spMkLst>
            <pc:docMk/>
            <pc:sldMk cId="1307504339" sldId="26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2:46:42.987" v="60" actId="1076"/>
          <ac:picMkLst>
            <pc:docMk/>
            <pc:sldMk cId="1307504339" sldId="261"/>
            <ac:picMk id="5" creationId="{42067B4C-8F27-4E2E-B6D5-FBB336B59DAD}"/>
          </ac:picMkLst>
        </pc:picChg>
      </pc:sldChg>
      <pc:sldChg chg="del">
        <pc:chgData name="Leon Li" userId="f8fcc1f89827b477" providerId="LiveId" clId="{21D3FA8B-5912-4061-B81B-8DE66E8AA0E3}" dt="2020-10-19T02:48:31.058" v="137" actId="47"/>
        <pc:sldMkLst>
          <pc:docMk/>
          <pc:sldMk cId="1667364507" sldId="262"/>
        </pc:sldMkLst>
      </pc:sldChg>
      <pc:sldChg chg="del">
        <pc:chgData name="Leon Li" userId="f8fcc1f89827b477" providerId="LiveId" clId="{21D3FA8B-5912-4061-B81B-8DE66E8AA0E3}" dt="2020-10-19T02:48:10.777" v="118" actId="47"/>
        <pc:sldMkLst>
          <pc:docMk/>
          <pc:sldMk cId="50629402" sldId="263"/>
        </pc:sldMkLst>
      </pc:sldChg>
      <pc:sldChg chg="del">
        <pc:chgData name="Leon Li" userId="f8fcc1f89827b477" providerId="LiveId" clId="{21D3FA8B-5912-4061-B81B-8DE66E8AA0E3}" dt="2020-10-19T02:48:09.650" v="117" actId="47"/>
        <pc:sldMkLst>
          <pc:docMk/>
          <pc:sldMk cId="2826995971" sldId="264"/>
        </pc:sldMkLst>
      </pc:sldChg>
      <pc:sldChg chg="del">
        <pc:chgData name="Leon Li" userId="f8fcc1f89827b477" providerId="LiveId" clId="{21D3FA8B-5912-4061-B81B-8DE66E8AA0E3}" dt="2020-10-19T02:48:25.911" v="136" actId="47"/>
        <pc:sldMkLst>
          <pc:docMk/>
          <pc:sldMk cId="1856724287" sldId="265"/>
        </pc:sldMkLst>
      </pc:sldChg>
      <pc:sldChg chg="del">
        <pc:chgData name="Leon Li" userId="f8fcc1f89827b477" providerId="LiveId" clId="{21D3FA8B-5912-4061-B81B-8DE66E8AA0E3}" dt="2020-10-19T02:48:25.108" v="135" actId="47"/>
        <pc:sldMkLst>
          <pc:docMk/>
          <pc:sldMk cId="2372408745" sldId="266"/>
        </pc:sldMkLst>
      </pc:sldChg>
      <pc:sldChg chg="del">
        <pc:chgData name="Leon Li" userId="f8fcc1f89827b477" providerId="LiveId" clId="{21D3FA8B-5912-4061-B81B-8DE66E8AA0E3}" dt="2020-10-19T02:48:23.627" v="134" actId="47"/>
        <pc:sldMkLst>
          <pc:docMk/>
          <pc:sldMk cId="3056727249" sldId="267"/>
        </pc:sldMkLst>
      </pc:sldChg>
      <pc:sldChg chg="del">
        <pc:chgData name="Leon Li" userId="f8fcc1f89827b477" providerId="LiveId" clId="{21D3FA8B-5912-4061-B81B-8DE66E8AA0E3}" dt="2020-10-19T02:48:22.927" v="133" actId="47"/>
        <pc:sldMkLst>
          <pc:docMk/>
          <pc:sldMk cId="1561436034" sldId="268"/>
        </pc:sldMkLst>
      </pc:sldChg>
      <pc:sldChg chg="del">
        <pc:chgData name="Leon Li" userId="f8fcc1f89827b477" providerId="LiveId" clId="{21D3FA8B-5912-4061-B81B-8DE66E8AA0E3}" dt="2020-10-19T02:48:22.135" v="132" actId="47"/>
        <pc:sldMkLst>
          <pc:docMk/>
          <pc:sldMk cId="4000336180" sldId="269"/>
        </pc:sldMkLst>
      </pc:sldChg>
      <pc:sldChg chg="del">
        <pc:chgData name="Leon Li" userId="f8fcc1f89827b477" providerId="LiveId" clId="{21D3FA8B-5912-4061-B81B-8DE66E8AA0E3}" dt="2020-10-19T02:48:21.408" v="131" actId="47"/>
        <pc:sldMkLst>
          <pc:docMk/>
          <pc:sldMk cId="1488177666" sldId="270"/>
        </pc:sldMkLst>
      </pc:sldChg>
      <pc:sldChg chg="del">
        <pc:chgData name="Leon Li" userId="f8fcc1f89827b477" providerId="LiveId" clId="{21D3FA8B-5912-4061-B81B-8DE66E8AA0E3}" dt="2020-10-19T02:48:20.666" v="130" actId="47"/>
        <pc:sldMkLst>
          <pc:docMk/>
          <pc:sldMk cId="1784606306" sldId="271"/>
        </pc:sldMkLst>
      </pc:sldChg>
      <pc:sldChg chg="del">
        <pc:chgData name="Leon Li" userId="f8fcc1f89827b477" providerId="LiveId" clId="{21D3FA8B-5912-4061-B81B-8DE66E8AA0E3}" dt="2020-10-19T02:48:19.876" v="129" actId="47"/>
        <pc:sldMkLst>
          <pc:docMk/>
          <pc:sldMk cId="169570518" sldId="272"/>
        </pc:sldMkLst>
      </pc:sldChg>
      <pc:sldChg chg="del">
        <pc:chgData name="Leon Li" userId="f8fcc1f89827b477" providerId="LiveId" clId="{21D3FA8B-5912-4061-B81B-8DE66E8AA0E3}" dt="2020-10-19T02:48:19.131" v="128" actId="47"/>
        <pc:sldMkLst>
          <pc:docMk/>
          <pc:sldMk cId="2603171910" sldId="273"/>
        </pc:sldMkLst>
      </pc:sldChg>
      <pc:sldChg chg="del">
        <pc:chgData name="Leon Li" userId="f8fcc1f89827b477" providerId="LiveId" clId="{21D3FA8B-5912-4061-B81B-8DE66E8AA0E3}" dt="2020-10-19T02:48:18.430" v="127" actId="47"/>
        <pc:sldMkLst>
          <pc:docMk/>
          <pc:sldMk cId="4218123032" sldId="274"/>
        </pc:sldMkLst>
      </pc:sldChg>
      <pc:sldChg chg="del">
        <pc:chgData name="Leon Li" userId="f8fcc1f89827b477" providerId="LiveId" clId="{21D3FA8B-5912-4061-B81B-8DE66E8AA0E3}" dt="2020-10-19T02:48:17.721" v="126" actId="47"/>
        <pc:sldMkLst>
          <pc:docMk/>
          <pc:sldMk cId="337378415" sldId="275"/>
        </pc:sldMkLst>
      </pc:sldChg>
      <pc:sldChg chg="del">
        <pc:chgData name="Leon Li" userId="f8fcc1f89827b477" providerId="LiveId" clId="{21D3FA8B-5912-4061-B81B-8DE66E8AA0E3}" dt="2020-10-19T02:48:17.015" v="125" actId="47"/>
        <pc:sldMkLst>
          <pc:docMk/>
          <pc:sldMk cId="2725741927" sldId="276"/>
        </pc:sldMkLst>
      </pc:sldChg>
      <pc:sldChg chg="del">
        <pc:chgData name="Leon Li" userId="f8fcc1f89827b477" providerId="LiveId" clId="{21D3FA8B-5912-4061-B81B-8DE66E8AA0E3}" dt="2020-10-19T02:48:16.301" v="124" actId="47"/>
        <pc:sldMkLst>
          <pc:docMk/>
          <pc:sldMk cId="684614199" sldId="277"/>
        </pc:sldMkLst>
      </pc:sldChg>
      <pc:sldChg chg="del">
        <pc:chgData name="Leon Li" userId="f8fcc1f89827b477" providerId="LiveId" clId="{21D3FA8B-5912-4061-B81B-8DE66E8AA0E3}" dt="2020-10-19T02:48:15.658" v="123" actId="47"/>
        <pc:sldMkLst>
          <pc:docMk/>
          <pc:sldMk cId="1686480774" sldId="278"/>
        </pc:sldMkLst>
      </pc:sldChg>
      <pc:sldChg chg="del">
        <pc:chgData name="Leon Li" userId="f8fcc1f89827b477" providerId="LiveId" clId="{21D3FA8B-5912-4061-B81B-8DE66E8AA0E3}" dt="2020-10-19T02:48:14.982" v="122" actId="47"/>
        <pc:sldMkLst>
          <pc:docMk/>
          <pc:sldMk cId="3580095351" sldId="279"/>
        </pc:sldMkLst>
      </pc:sldChg>
      <pc:sldChg chg="del">
        <pc:chgData name="Leon Li" userId="f8fcc1f89827b477" providerId="LiveId" clId="{21D3FA8B-5912-4061-B81B-8DE66E8AA0E3}" dt="2020-10-19T02:48:13.556" v="120" actId="47"/>
        <pc:sldMkLst>
          <pc:docMk/>
          <pc:sldMk cId="1067708048" sldId="280"/>
        </pc:sldMkLst>
      </pc:sldChg>
      <pc:sldChg chg="del">
        <pc:chgData name="Leon Li" userId="f8fcc1f89827b477" providerId="LiveId" clId="{21D3FA8B-5912-4061-B81B-8DE66E8AA0E3}" dt="2020-10-19T02:48:14.311" v="121" actId="47"/>
        <pc:sldMkLst>
          <pc:docMk/>
          <pc:sldMk cId="3527494332" sldId="281"/>
        </pc:sldMkLst>
      </pc:sldChg>
      <pc:sldChg chg="del">
        <pc:chgData name="Leon Li" userId="f8fcc1f89827b477" providerId="LiveId" clId="{21D3FA8B-5912-4061-B81B-8DE66E8AA0E3}" dt="2020-10-19T02:48:12.714" v="119" actId="47"/>
        <pc:sldMkLst>
          <pc:docMk/>
          <pc:sldMk cId="3639521428" sldId="282"/>
        </pc:sldMkLst>
      </pc:sldChg>
      <pc:sldChg chg="addSp delSp modSp add mod">
        <pc:chgData name="Leon Li" userId="f8fcc1f89827b477" providerId="LiveId" clId="{21D3FA8B-5912-4061-B81B-8DE66E8AA0E3}" dt="2020-10-20T07:15:18.275" v="12854" actId="1076"/>
        <pc:sldMkLst>
          <pc:docMk/>
          <pc:sldMk cId="883965648" sldId="283"/>
        </pc:sldMkLst>
        <pc:spChg chg="mod">
          <ac:chgData name="Leon Li" userId="f8fcc1f89827b477" providerId="LiveId" clId="{21D3FA8B-5912-4061-B81B-8DE66E8AA0E3}" dt="2020-10-19T02:49:03.184" v="155"/>
          <ac:spMkLst>
            <pc:docMk/>
            <pc:sldMk cId="883965648" sldId="28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2:53:30.064" v="9962"/>
          <ac:spMkLst>
            <pc:docMk/>
            <pc:sldMk cId="883965648" sldId="283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19T02:49:06.187" v="156" actId="478"/>
          <ac:picMkLst>
            <pc:docMk/>
            <pc:sldMk cId="883965648" sldId="283"/>
            <ac:picMk id="5" creationId="{42067B4C-8F27-4E2E-B6D5-FBB336B59DAD}"/>
          </ac:picMkLst>
        </pc:picChg>
        <pc:picChg chg="add del">
          <ac:chgData name="Leon Li" userId="f8fcc1f89827b477" providerId="LiveId" clId="{21D3FA8B-5912-4061-B81B-8DE66E8AA0E3}" dt="2020-10-20T07:15:02.410" v="12850"/>
          <ac:picMkLst>
            <pc:docMk/>
            <pc:sldMk cId="883965648" sldId="283"/>
            <ac:picMk id="6146" creationId="{6CB2A50D-85F1-4733-82F6-8861F25C098B}"/>
          </ac:picMkLst>
        </pc:picChg>
        <pc:picChg chg="add mod">
          <ac:chgData name="Leon Li" userId="f8fcc1f89827b477" providerId="LiveId" clId="{21D3FA8B-5912-4061-B81B-8DE66E8AA0E3}" dt="2020-10-20T07:15:18.275" v="12854" actId="1076"/>
          <ac:picMkLst>
            <pc:docMk/>
            <pc:sldMk cId="883965648" sldId="283"/>
            <ac:picMk id="6148" creationId="{51DB2553-CAB3-47E6-B311-221301A61498}"/>
          </ac:picMkLst>
        </pc:picChg>
      </pc:sldChg>
      <pc:sldChg chg="add del">
        <pc:chgData name="Leon Li" userId="f8fcc1f89827b477" providerId="LiveId" clId="{21D3FA8B-5912-4061-B81B-8DE66E8AA0E3}" dt="2020-10-19T02:48:08.320" v="116" actId="47"/>
        <pc:sldMkLst>
          <pc:docMk/>
          <pc:sldMk cId="1000272152" sldId="284"/>
        </pc:sldMkLst>
      </pc:sldChg>
      <pc:sldChg chg="delSp modSp add mod delAnim modAnim">
        <pc:chgData name="Leon Li" userId="f8fcc1f89827b477" providerId="LiveId" clId="{21D3FA8B-5912-4061-B81B-8DE66E8AA0E3}" dt="2020-10-19T02:48:04.231" v="115" actId="20577"/>
        <pc:sldMkLst>
          <pc:docMk/>
          <pc:sldMk cId="0" sldId="285"/>
        </pc:sldMkLst>
        <pc:spChg chg="mod">
          <ac:chgData name="Leon Li" userId="f8fcc1f89827b477" providerId="LiveId" clId="{21D3FA8B-5912-4061-B81B-8DE66E8AA0E3}" dt="2020-10-19T02:48:04.231" v="115" actId="20577"/>
          <ac:spMkLst>
            <pc:docMk/>
            <pc:sldMk cId="0" sldId="285"/>
            <ac:spMk id="182" creationId="{00000000-0000-0000-0000-000000000000}"/>
          </ac:spMkLst>
        </pc:spChg>
        <pc:spChg chg="del">
          <ac:chgData name="Leon Li" userId="f8fcc1f89827b477" providerId="LiveId" clId="{21D3FA8B-5912-4061-B81B-8DE66E8AA0E3}" dt="2020-10-19T02:48:01.355" v="112" actId="478"/>
          <ac:spMkLst>
            <pc:docMk/>
            <pc:sldMk cId="0" sldId="285"/>
            <ac:spMk id="230" creationId="{00000000-0000-0000-0000-000000000000}"/>
          </ac:spMkLst>
        </pc:spChg>
      </pc:sldChg>
      <pc:sldChg chg="modSp add mod">
        <pc:chgData name="Leon Li" userId="f8fcc1f89827b477" providerId="LiveId" clId="{21D3FA8B-5912-4061-B81B-8DE66E8AA0E3}" dt="2020-10-20T02:55:37.539" v="10023" actId="27636"/>
        <pc:sldMkLst>
          <pc:docMk/>
          <pc:sldMk cId="3725298513" sldId="286"/>
        </pc:sldMkLst>
        <pc:spChg chg="mod">
          <ac:chgData name="Leon Li" userId="f8fcc1f89827b477" providerId="LiveId" clId="{21D3FA8B-5912-4061-B81B-8DE66E8AA0E3}" dt="2020-10-19T02:59:42.582" v="867"/>
          <ac:spMkLst>
            <pc:docMk/>
            <pc:sldMk cId="3725298513" sldId="28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2:55:37.539" v="10023" actId="27636"/>
          <ac:spMkLst>
            <pc:docMk/>
            <pc:sldMk cId="3725298513" sldId="286"/>
            <ac:spMk id="3" creationId="{D2CB7847-B73B-414A-9078-FEF0D424AC6F}"/>
          </ac:spMkLst>
        </pc:spChg>
      </pc:sldChg>
      <pc:sldChg chg="addSp modSp add mod">
        <pc:chgData name="Leon Li" userId="f8fcc1f89827b477" providerId="LiveId" clId="{21D3FA8B-5912-4061-B81B-8DE66E8AA0E3}" dt="2020-10-20T02:57:38.545" v="10049"/>
        <pc:sldMkLst>
          <pc:docMk/>
          <pc:sldMk cId="551967376" sldId="287"/>
        </pc:sldMkLst>
        <pc:spChg chg="mod">
          <ac:chgData name="Leon Li" userId="f8fcc1f89827b477" providerId="LiveId" clId="{21D3FA8B-5912-4061-B81B-8DE66E8AA0E3}" dt="2020-10-20T02:57:38.545" v="10049"/>
          <ac:spMkLst>
            <pc:docMk/>
            <pc:sldMk cId="551967376" sldId="28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05:12.699" v="1319"/>
          <ac:spMkLst>
            <pc:docMk/>
            <pc:sldMk cId="551967376" sldId="287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5:32:56.713" v="4953" actId="1076"/>
          <ac:picMkLst>
            <pc:docMk/>
            <pc:sldMk cId="551967376" sldId="287"/>
            <ac:picMk id="1026" creationId="{035B5AB6-8230-4895-91EF-0BC1371ECB26}"/>
          </ac:picMkLst>
        </pc:picChg>
      </pc:sldChg>
      <pc:sldChg chg="addSp modSp add mod ord">
        <pc:chgData name="Leon Li" userId="f8fcc1f89827b477" providerId="LiveId" clId="{21D3FA8B-5912-4061-B81B-8DE66E8AA0E3}" dt="2020-10-20T02:57:16.887" v="10027"/>
        <pc:sldMkLst>
          <pc:docMk/>
          <pc:sldMk cId="3841433525" sldId="288"/>
        </pc:sldMkLst>
        <pc:spChg chg="mod">
          <ac:chgData name="Leon Li" userId="f8fcc1f89827b477" providerId="LiveId" clId="{21D3FA8B-5912-4061-B81B-8DE66E8AA0E3}" dt="2020-10-19T05:35:13.841" v="4967" actId="20577"/>
          <ac:spMkLst>
            <pc:docMk/>
            <pc:sldMk cId="3841433525" sldId="28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36:05.152" v="5135" actId="113"/>
          <ac:spMkLst>
            <pc:docMk/>
            <pc:sldMk cId="3841433525" sldId="288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5:38:43.245" v="5143" actId="1076"/>
          <ac:picMkLst>
            <pc:docMk/>
            <pc:sldMk cId="3841433525" sldId="288"/>
            <ac:picMk id="2050" creationId="{ADCAC8B2-8EA1-440C-8D0D-07670A99B2F9}"/>
          </ac:picMkLst>
        </pc:picChg>
      </pc:sldChg>
      <pc:sldChg chg="addSp modSp add mod modNotesTx">
        <pc:chgData name="Leon Li" userId="f8fcc1f89827b477" providerId="LiveId" clId="{21D3FA8B-5912-4061-B81B-8DE66E8AA0E3}" dt="2020-10-20T07:45:29.296" v="13007"/>
        <pc:sldMkLst>
          <pc:docMk/>
          <pc:sldMk cId="2558021950" sldId="289"/>
        </pc:sldMkLst>
        <pc:spChg chg="mod">
          <ac:chgData name="Leon Li" userId="f8fcc1f89827b477" providerId="LiveId" clId="{21D3FA8B-5912-4061-B81B-8DE66E8AA0E3}" dt="2020-10-19T03:09:19.635" v="1555"/>
          <ac:spMkLst>
            <pc:docMk/>
            <pc:sldMk cId="2558021950" sldId="289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23:22.604" v="2103"/>
          <ac:spMkLst>
            <pc:docMk/>
            <pc:sldMk cId="2558021950" sldId="289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42:06.020" v="13005" actId="14100"/>
          <ac:picMkLst>
            <pc:docMk/>
            <pc:sldMk cId="2558021950" sldId="289"/>
            <ac:picMk id="5" creationId="{4CB0C2FB-0BA8-4E20-B47E-16B1E927DFC7}"/>
          </ac:picMkLst>
        </pc:picChg>
      </pc:sldChg>
      <pc:sldChg chg="modSp add mod modNotesTx">
        <pc:chgData name="Leon Li" userId="f8fcc1f89827b477" providerId="LiveId" clId="{21D3FA8B-5912-4061-B81B-8DE66E8AA0E3}" dt="2020-10-20T03:11:47.122" v="10467"/>
        <pc:sldMkLst>
          <pc:docMk/>
          <pc:sldMk cId="3410564694" sldId="290"/>
        </pc:sldMkLst>
        <pc:spChg chg="mod">
          <ac:chgData name="Leon Li" userId="f8fcc1f89827b477" providerId="LiveId" clId="{21D3FA8B-5912-4061-B81B-8DE66E8AA0E3}" dt="2020-10-20T03:11:47.122" v="10467"/>
          <ac:spMkLst>
            <pc:docMk/>
            <pc:sldMk cId="3410564694" sldId="290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19T03:48:47.926" v="2984"/>
        <pc:sldMkLst>
          <pc:docMk/>
          <pc:sldMk cId="740139570" sldId="291"/>
        </pc:sldMkLst>
        <pc:spChg chg="mod">
          <ac:chgData name="Leon Li" userId="f8fcc1f89827b477" providerId="LiveId" clId="{21D3FA8B-5912-4061-B81B-8DE66E8AA0E3}" dt="2020-10-19T03:27:48.358" v="2378"/>
          <ac:spMkLst>
            <pc:docMk/>
            <pc:sldMk cId="740139570" sldId="29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48:47.926" v="2984"/>
          <ac:spMkLst>
            <pc:docMk/>
            <pc:sldMk cId="740139570" sldId="291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3:33:13.415" v="2380" actId="47"/>
        <pc:sldMkLst>
          <pc:docMk/>
          <pc:sldMk cId="1016274551" sldId="292"/>
        </pc:sldMkLst>
      </pc:sldChg>
      <pc:sldChg chg="addSp modSp add mod">
        <pc:chgData name="Leon Li" userId="f8fcc1f89827b477" providerId="LiveId" clId="{21D3FA8B-5912-4061-B81B-8DE66E8AA0E3}" dt="2020-10-20T07:16:10.672" v="12857" actId="1076"/>
        <pc:sldMkLst>
          <pc:docMk/>
          <pc:sldMk cId="4276973915" sldId="292"/>
        </pc:sldMkLst>
        <pc:spChg chg="mod">
          <ac:chgData name="Leon Li" userId="f8fcc1f89827b477" providerId="LiveId" clId="{21D3FA8B-5912-4061-B81B-8DE66E8AA0E3}" dt="2020-10-19T03:53:34.408" v="3263"/>
          <ac:spMkLst>
            <pc:docMk/>
            <pc:sldMk cId="4276973915" sldId="29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6:10.672" v="12857" actId="1076"/>
          <ac:picMkLst>
            <pc:docMk/>
            <pc:sldMk cId="4276973915" sldId="292"/>
            <ac:picMk id="7170" creationId="{27F69F65-445E-497D-B62B-EEF290575C7B}"/>
          </ac:picMkLst>
        </pc:picChg>
      </pc:sldChg>
      <pc:sldChg chg="addSp modSp add mod modNotesTx">
        <pc:chgData name="Leon Li" userId="f8fcc1f89827b477" providerId="LiveId" clId="{21D3FA8B-5912-4061-B81B-8DE66E8AA0E3}" dt="2020-10-20T07:18:19.755" v="12873" actId="1076"/>
        <pc:sldMkLst>
          <pc:docMk/>
          <pc:sldMk cId="1010270913" sldId="293"/>
        </pc:sldMkLst>
        <pc:spChg chg="mod">
          <ac:chgData name="Leon Li" userId="f8fcc1f89827b477" providerId="LiveId" clId="{21D3FA8B-5912-4061-B81B-8DE66E8AA0E3}" dt="2020-10-20T07:18:05.233" v="12870" actId="404"/>
          <ac:spMkLst>
            <pc:docMk/>
            <pc:sldMk cId="1010270913" sldId="293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8:19.755" v="12873" actId="1076"/>
          <ac:picMkLst>
            <pc:docMk/>
            <pc:sldMk cId="1010270913" sldId="293"/>
            <ac:picMk id="8194" creationId="{A1980A8D-00A4-4250-A384-1E9150D7F350}"/>
          </ac:picMkLst>
        </pc:picChg>
        <pc:picChg chg="add mod">
          <ac:chgData name="Leon Li" userId="f8fcc1f89827b477" providerId="LiveId" clId="{21D3FA8B-5912-4061-B81B-8DE66E8AA0E3}" dt="2020-10-20T07:18:17.727" v="12872" actId="1076"/>
          <ac:picMkLst>
            <pc:docMk/>
            <pc:sldMk cId="1010270913" sldId="293"/>
            <ac:picMk id="8196" creationId="{314A10D1-4F71-4EA7-8BEF-028AE5BE83DC}"/>
          </ac:picMkLst>
        </pc:picChg>
      </pc:sldChg>
      <pc:sldChg chg="addSp modSp add mod modNotesTx">
        <pc:chgData name="Leon Li" userId="f8fcc1f89827b477" providerId="LiveId" clId="{21D3FA8B-5912-4061-B81B-8DE66E8AA0E3}" dt="2020-10-20T07:19:37.934" v="12884" actId="1076"/>
        <pc:sldMkLst>
          <pc:docMk/>
          <pc:sldMk cId="3864842553" sldId="294"/>
        </pc:sldMkLst>
        <pc:spChg chg="mod">
          <ac:chgData name="Leon Li" userId="f8fcc1f89827b477" providerId="LiveId" clId="{21D3FA8B-5912-4061-B81B-8DE66E8AA0E3}" dt="2020-10-20T07:19:33.216" v="12882" actId="20577"/>
          <ac:spMkLst>
            <pc:docMk/>
            <pc:sldMk cId="3864842553" sldId="29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9:37.934" v="12884" actId="1076"/>
          <ac:picMkLst>
            <pc:docMk/>
            <pc:sldMk cId="3864842553" sldId="294"/>
            <ac:picMk id="9218" creationId="{2CDB715C-8505-4B98-831B-BF8F8ECDD9D5}"/>
          </ac:picMkLst>
        </pc:picChg>
      </pc:sldChg>
      <pc:sldChg chg="modSp add mod modNotesTx">
        <pc:chgData name="Leon Li" userId="f8fcc1f89827b477" providerId="LiveId" clId="{21D3FA8B-5912-4061-B81B-8DE66E8AA0E3}" dt="2020-10-20T07:20:25.598" v="12893" actId="6549"/>
        <pc:sldMkLst>
          <pc:docMk/>
          <pc:sldMk cId="393570649" sldId="295"/>
        </pc:sldMkLst>
        <pc:spChg chg="mod">
          <ac:chgData name="Leon Li" userId="f8fcc1f89827b477" providerId="LiveId" clId="{21D3FA8B-5912-4061-B81B-8DE66E8AA0E3}" dt="2020-10-19T05:16:48.848" v="3779"/>
          <ac:spMkLst>
            <pc:docMk/>
            <pc:sldMk cId="393570649" sldId="29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7:20:14.180" v="12890" actId="27636"/>
          <ac:spMkLst>
            <pc:docMk/>
            <pc:sldMk cId="393570649" sldId="295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5:23:36.960" v="4136" actId="47"/>
        <pc:sldMkLst>
          <pc:docMk/>
          <pc:sldMk cId="1503251915" sldId="296"/>
        </pc:sldMkLst>
      </pc:sldChg>
      <pc:sldChg chg="modSp add mod modNotesTx">
        <pc:chgData name="Leon Li" userId="f8fcc1f89827b477" providerId="LiveId" clId="{21D3FA8B-5912-4061-B81B-8DE66E8AA0E3}" dt="2020-10-21T06:17:07.745" v="13361" actId="20577"/>
        <pc:sldMkLst>
          <pc:docMk/>
          <pc:sldMk cId="2962425623" sldId="297"/>
        </pc:sldMkLst>
        <pc:spChg chg="mod">
          <ac:chgData name="Leon Li" userId="f8fcc1f89827b477" providerId="LiveId" clId="{21D3FA8B-5912-4061-B81B-8DE66E8AA0E3}" dt="2020-10-19T05:23:43.573" v="4158"/>
          <ac:spMkLst>
            <pc:docMk/>
            <pc:sldMk cId="2962425623" sldId="29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6:16:57.663" v="13354"/>
          <ac:spMkLst>
            <pc:docMk/>
            <pc:sldMk cId="2962425623" sldId="297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20T03:15:41.603" v="10527" actId="47"/>
        <pc:sldMkLst>
          <pc:docMk/>
          <pc:sldMk cId="2069812189" sldId="298"/>
        </pc:sldMkLst>
      </pc:sldChg>
      <pc:sldChg chg="modSp add mod">
        <pc:chgData name="Leon Li" userId="f8fcc1f89827b477" providerId="LiveId" clId="{21D3FA8B-5912-4061-B81B-8DE66E8AA0E3}" dt="2020-10-20T03:00:50.622" v="10315"/>
        <pc:sldMkLst>
          <pc:docMk/>
          <pc:sldMk cId="1453309558" sldId="299"/>
        </pc:sldMkLst>
        <pc:spChg chg="mod">
          <ac:chgData name="Leon Li" userId="f8fcc1f89827b477" providerId="LiveId" clId="{21D3FA8B-5912-4061-B81B-8DE66E8AA0E3}" dt="2020-10-20T03:00:50.622" v="10315"/>
          <ac:spMkLst>
            <pc:docMk/>
            <pc:sldMk cId="1453309558" sldId="299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5:34:33.313" v="4956"/>
        <pc:sldMkLst>
          <pc:docMk/>
          <pc:sldMk cId="1571595263" sldId="299"/>
        </pc:sldMkLst>
      </pc:sldChg>
      <pc:sldChg chg="addSp modSp add mod">
        <pc:chgData name="Leon Li" userId="f8fcc1f89827b477" providerId="LiveId" clId="{21D3FA8B-5912-4061-B81B-8DE66E8AA0E3}" dt="2020-10-19T05:38:49.819" v="5144" actId="22"/>
        <pc:sldMkLst>
          <pc:docMk/>
          <pc:sldMk cId="1709540800" sldId="300"/>
        </pc:sldMkLst>
        <pc:spChg chg="mod">
          <ac:chgData name="Leon Li" userId="f8fcc1f89827b477" providerId="LiveId" clId="{21D3FA8B-5912-4061-B81B-8DE66E8AA0E3}" dt="2020-10-19T05:36:37.222" v="5138" actId="113"/>
          <ac:spMkLst>
            <pc:docMk/>
            <pc:sldMk cId="1709540800" sldId="300"/>
            <ac:spMk id="3" creationId="{D2CB7847-B73B-414A-9078-FEF0D424AC6F}"/>
          </ac:spMkLst>
        </pc:spChg>
        <pc:picChg chg="add">
          <ac:chgData name="Leon Li" userId="f8fcc1f89827b477" providerId="LiveId" clId="{21D3FA8B-5912-4061-B81B-8DE66E8AA0E3}" dt="2020-10-19T05:38:49.819" v="5144" actId="22"/>
          <ac:picMkLst>
            <pc:docMk/>
            <pc:sldMk cId="1709540800" sldId="300"/>
            <ac:picMk id="5" creationId="{BC040736-5CAB-4D6B-A5D3-F58BC59DE176}"/>
          </ac:picMkLst>
        </pc:picChg>
      </pc:sldChg>
      <pc:sldChg chg="addSp modSp add mod modNotesTx">
        <pc:chgData name="Leon Li" userId="f8fcc1f89827b477" providerId="LiveId" clId="{21D3FA8B-5912-4061-B81B-8DE66E8AA0E3}" dt="2020-10-20T07:21:22.383" v="12897" actId="1076"/>
        <pc:sldMkLst>
          <pc:docMk/>
          <pc:sldMk cId="4276003815" sldId="301"/>
        </pc:sldMkLst>
        <pc:spChg chg="mod">
          <ac:chgData name="Leon Li" userId="f8fcc1f89827b477" providerId="LiveId" clId="{21D3FA8B-5912-4061-B81B-8DE66E8AA0E3}" dt="2020-10-19T05:39:13.919" v="5175" actId="6549"/>
          <ac:spMkLst>
            <pc:docMk/>
            <pc:sldMk cId="4276003815" sldId="30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40:36.450" v="5308" actId="20577"/>
          <ac:spMkLst>
            <pc:docMk/>
            <pc:sldMk cId="4276003815" sldId="30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1:22.383" v="12897" actId="1076"/>
          <ac:picMkLst>
            <pc:docMk/>
            <pc:sldMk cId="4276003815" sldId="301"/>
            <ac:picMk id="10242" creationId="{D6AB4E35-1EDB-448E-8F4F-C82A8952D924}"/>
          </ac:picMkLst>
        </pc:picChg>
      </pc:sldChg>
      <pc:sldChg chg="addSp modSp add mod modNotesTx">
        <pc:chgData name="Leon Li" userId="f8fcc1f89827b477" providerId="LiveId" clId="{21D3FA8B-5912-4061-B81B-8DE66E8AA0E3}" dt="2020-10-20T07:22:38.118" v="12902" actId="1076"/>
        <pc:sldMkLst>
          <pc:docMk/>
          <pc:sldMk cId="144888365" sldId="302"/>
        </pc:sldMkLst>
        <pc:spChg chg="mod">
          <ac:chgData name="Leon Li" userId="f8fcc1f89827b477" providerId="LiveId" clId="{21D3FA8B-5912-4061-B81B-8DE66E8AA0E3}" dt="2020-10-19T05:46:28.915" v="5654" actId="20577"/>
          <ac:spMkLst>
            <pc:docMk/>
            <pc:sldMk cId="144888365" sldId="30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44:52.556" v="5611" actId="20577"/>
          <ac:spMkLst>
            <pc:docMk/>
            <pc:sldMk cId="144888365" sldId="30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2:38.118" v="12902" actId="1076"/>
          <ac:picMkLst>
            <pc:docMk/>
            <pc:sldMk cId="144888365" sldId="302"/>
            <ac:picMk id="11266" creationId="{5184C600-B64C-479F-9D52-FF23B9B3D075}"/>
          </ac:picMkLst>
        </pc:picChg>
      </pc:sldChg>
      <pc:sldChg chg="addSp modSp add mod modNotesTx">
        <pc:chgData name="Leon Li" userId="f8fcc1f89827b477" providerId="LiveId" clId="{21D3FA8B-5912-4061-B81B-8DE66E8AA0E3}" dt="2020-10-20T03:25:33.450" v="10557" actId="6549"/>
        <pc:sldMkLst>
          <pc:docMk/>
          <pc:sldMk cId="1747525754" sldId="303"/>
        </pc:sldMkLst>
        <pc:spChg chg="mod">
          <ac:chgData name="Leon Li" userId="f8fcc1f89827b477" providerId="LiveId" clId="{21D3FA8B-5912-4061-B81B-8DE66E8AA0E3}" dt="2020-10-20T03:20:32.231" v="10541" actId="5793"/>
          <ac:spMkLst>
            <pc:docMk/>
            <pc:sldMk cId="1747525754" sldId="30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3:22:51.758" v="10544" actId="14100"/>
          <ac:spMkLst>
            <pc:docMk/>
            <pc:sldMk cId="1747525754" sldId="303"/>
            <ac:spMk id="3" creationId="{D2CB7847-B73B-414A-9078-FEF0D424AC6F}"/>
          </ac:spMkLst>
        </pc:spChg>
        <pc:spChg chg="add mod">
          <ac:chgData name="Leon Li" userId="f8fcc1f89827b477" providerId="LiveId" clId="{21D3FA8B-5912-4061-B81B-8DE66E8AA0E3}" dt="2020-10-20T03:23:53.052" v="10553" actId="27636"/>
          <ac:spMkLst>
            <pc:docMk/>
            <pc:sldMk cId="1747525754" sldId="303"/>
            <ac:spMk id="4" creationId="{ED39203F-EC36-42BC-BF03-8488BD15120A}"/>
          </ac:spMkLst>
        </pc:spChg>
      </pc:sldChg>
      <pc:sldChg chg="modSp add mod modNotesTx">
        <pc:chgData name="Leon Li" userId="f8fcc1f89827b477" providerId="LiveId" clId="{21D3FA8B-5912-4061-B81B-8DE66E8AA0E3}" dt="2020-10-20T05:34:52.969" v="11203" actId="6549"/>
        <pc:sldMkLst>
          <pc:docMk/>
          <pc:sldMk cId="2632532872" sldId="304"/>
        </pc:sldMkLst>
        <pc:spChg chg="mod">
          <ac:chgData name="Leon Li" userId="f8fcc1f89827b477" providerId="LiveId" clId="{21D3FA8B-5912-4061-B81B-8DE66E8AA0E3}" dt="2020-10-20T03:37:34.164" v="10670"/>
          <ac:spMkLst>
            <pc:docMk/>
            <pc:sldMk cId="2632532872" sldId="304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26:26.443" v="11167" actId="108"/>
          <ac:spMkLst>
            <pc:docMk/>
            <pc:sldMk cId="2632532872" sldId="304"/>
            <ac:spMk id="3" creationId="{D2CB7847-B73B-414A-9078-FEF0D424AC6F}"/>
          </ac:spMkLst>
        </pc:spChg>
      </pc:sldChg>
      <pc:sldChg chg="modSp add mod ord">
        <pc:chgData name="Leon Li" userId="f8fcc1f89827b477" providerId="LiveId" clId="{21D3FA8B-5912-4061-B81B-8DE66E8AA0E3}" dt="2020-10-21T05:17:22.394" v="13054" actId="20577"/>
        <pc:sldMkLst>
          <pc:docMk/>
          <pc:sldMk cId="553921090" sldId="305"/>
        </pc:sldMkLst>
        <pc:spChg chg="mod">
          <ac:chgData name="Leon Li" userId="f8fcc1f89827b477" providerId="LiveId" clId="{21D3FA8B-5912-4061-B81B-8DE66E8AA0E3}" dt="2020-10-20T03:37:23.120" v="10658" actId="21"/>
          <ac:spMkLst>
            <pc:docMk/>
            <pc:sldMk cId="553921090" sldId="30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17:22.394" v="13054" actId="20577"/>
          <ac:spMkLst>
            <pc:docMk/>
            <pc:sldMk cId="553921090" sldId="305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20T05:34:57.533" v="11204" actId="6549"/>
        <pc:sldMkLst>
          <pc:docMk/>
          <pc:sldMk cId="1905541365" sldId="306"/>
        </pc:sldMkLst>
        <pc:spChg chg="mod">
          <ac:chgData name="Leon Li" userId="f8fcc1f89827b477" providerId="LiveId" clId="{21D3FA8B-5912-4061-B81B-8DE66E8AA0E3}" dt="2020-10-19T05:48:48.995" v="5787"/>
          <ac:spMkLst>
            <pc:docMk/>
            <pc:sldMk cId="1905541365" sldId="30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31:42.086" v="11202" actId="20577"/>
          <ac:spMkLst>
            <pc:docMk/>
            <pc:sldMk cId="1905541365" sldId="306"/>
            <ac:spMk id="3" creationId="{D2CB7847-B73B-414A-9078-FEF0D424AC6F}"/>
          </ac:spMkLst>
        </pc:spChg>
      </pc:sldChg>
      <pc:sldChg chg="addSp modSp add mod modNotesTx">
        <pc:chgData name="Leon Li" userId="f8fcc1f89827b477" providerId="LiveId" clId="{21D3FA8B-5912-4061-B81B-8DE66E8AA0E3}" dt="2020-10-20T07:23:18.807" v="12906" actId="1076"/>
        <pc:sldMkLst>
          <pc:docMk/>
          <pc:sldMk cId="3817596206" sldId="307"/>
        </pc:sldMkLst>
        <pc:spChg chg="mod">
          <ac:chgData name="Leon Li" userId="f8fcc1f89827b477" providerId="LiveId" clId="{21D3FA8B-5912-4061-B81B-8DE66E8AA0E3}" dt="2020-10-19T05:49:38.560" v="5811"/>
          <ac:spMkLst>
            <pc:docMk/>
            <pc:sldMk cId="3817596206" sldId="30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38:34.595" v="11274" actId="20577"/>
          <ac:spMkLst>
            <pc:docMk/>
            <pc:sldMk cId="3817596206" sldId="307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3:18.807" v="12906" actId="1076"/>
          <ac:picMkLst>
            <pc:docMk/>
            <pc:sldMk cId="3817596206" sldId="307"/>
            <ac:picMk id="12290" creationId="{46D0BEE2-8B96-4D7D-BD73-2614CB5CAD4C}"/>
          </ac:picMkLst>
        </pc:picChg>
      </pc:sldChg>
      <pc:sldChg chg="modSp add mod modNotesTx">
        <pc:chgData name="Leon Li" userId="f8fcc1f89827b477" providerId="LiveId" clId="{21D3FA8B-5912-4061-B81B-8DE66E8AA0E3}" dt="2020-10-20T05:49:39.688" v="11313"/>
        <pc:sldMkLst>
          <pc:docMk/>
          <pc:sldMk cId="2091443954" sldId="308"/>
        </pc:sldMkLst>
        <pc:spChg chg="mod">
          <ac:chgData name="Leon Li" userId="f8fcc1f89827b477" providerId="LiveId" clId="{21D3FA8B-5912-4061-B81B-8DE66E8AA0E3}" dt="2020-10-19T05:56:43.040" v="6203"/>
          <ac:spMkLst>
            <pc:docMk/>
            <pc:sldMk cId="2091443954" sldId="30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49:39.688" v="11313"/>
          <ac:spMkLst>
            <pc:docMk/>
            <pc:sldMk cId="2091443954" sldId="308"/>
            <ac:spMk id="3" creationId="{D2CB7847-B73B-414A-9078-FEF0D424AC6F}"/>
          </ac:spMkLst>
        </pc:spChg>
      </pc:sldChg>
      <pc:sldChg chg="modSp add mod">
        <pc:chgData name="Leon Li" userId="f8fcc1f89827b477" providerId="LiveId" clId="{21D3FA8B-5912-4061-B81B-8DE66E8AA0E3}" dt="2020-10-19T06:02:43.565" v="6551" actId="113"/>
        <pc:sldMkLst>
          <pc:docMk/>
          <pc:sldMk cId="2997995255" sldId="309"/>
        </pc:sldMkLst>
        <pc:spChg chg="mod">
          <ac:chgData name="Leon Li" userId="f8fcc1f89827b477" providerId="LiveId" clId="{21D3FA8B-5912-4061-B81B-8DE66E8AA0E3}" dt="2020-10-19T06:02:43.565" v="6551" actId="113"/>
          <ac:spMkLst>
            <pc:docMk/>
            <pc:sldMk cId="2997995255" sldId="309"/>
            <ac:spMk id="3" creationId="{D2CB7847-B73B-414A-9078-FEF0D424AC6F}"/>
          </ac:spMkLst>
        </pc:spChg>
      </pc:sldChg>
      <pc:sldChg chg="modSp add mod">
        <pc:chgData name="Leon Li" userId="f8fcc1f89827b477" providerId="LiveId" clId="{21D3FA8B-5912-4061-B81B-8DE66E8AA0E3}" dt="2020-10-19T06:02:54.035" v="6553" actId="113"/>
        <pc:sldMkLst>
          <pc:docMk/>
          <pc:sldMk cId="743903565" sldId="310"/>
        </pc:sldMkLst>
        <pc:spChg chg="mod">
          <ac:chgData name="Leon Li" userId="f8fcc1f89827b477" providerId="LiveId" clId="{21D3FA8B-5912-4061-B81B-8DE66E8AA0E3}" dt="2020-10-19T06:02:54.035" v="6553" actId="113"/>
          <ac:spMkLst>
            <pc:docMk/>
            <pc:sldMk cId="743903565" sldId="310"/>
            <ac:spMk id="3" creationId="{D2CB7847-B73B-414A-9078-FEF0D424AC6F}"/>
          </ac:spMkLst>
        </pc:spChg>
      </pc:sldChg>
      <pc:sldChg chg="addSp modSp add mod modNotesTx">
        <pc:chgData name="Leon Li" userId="f8fcc1f89827b477" providerId="LiveId" clId="{21D3FA8B-5912-4061-B81B-8DE66E8AA0E3}" dt="2020-10-20T07:23:58.624" v="12910" actId="1076"/>
        <pc:sldMkLst>
          <pc:docMk/>
          <pc:sldMk cId="689604412" sldId="311"/>
        </pc:sldMkLst>
        <pc:spChg chg="mod">
          <ac:chgData name="Leon Li" userId="f8fcc1f89827b477" providerId="LiveId" clId="{21D3FA8B-5912-4061-B81B-8DE66E8AA0E3}" dt="2020-10-19T06:05:11.942" v="6561" actId="6549"/>
          <ac:spMkLst>
            <pc:docMk/>
            <pc:sldMk cId="689604412" sldId="31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56:04.577" v="11481"/>
          <ac:spMkLst>
            <pc:docMk/>
            <pc:sldMk cId="689604412" sldId="31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3:58.624" v="12910" actId="1076"/>
          <ac:picMkLst>
            <pc:docMk/>
            <pc:sldMk cId="689604412" sldId="311"/>
            <ac:picMk id="13314" creationId="{577FFAE7-6083-4945-9B17-77B521EBC775}"/>
          </ac:picMkLst>
        </pc:picChg>
      </pc:sldChg>
      <pc:sldChg chg="addSp modSp add mod">
        <pc:chgData name="Leon Li" userId="f8fcc1f89827b477" providerId="LiveId" clId="{21D3FA8B-5912-4061-B81B-8DE66E8AA0E3}" dt="2020-10-21T06:18:02.041" v="13411"/>
        <pc:sldMkLst>
          <pc:docMk/>
          <pc:sldMk cId="994023055" sldId="312"/>
        </pc:sldMkLst>
        <pc:spChg chg="mod">
          <ac:chgData name="Leon Li" userId="f8fcc1f89827b477" providerId="LiveId" clId="{21D3FA8B-5912-4061-B81B-8DE66E8AA0E3}" dt="2020-10-19T06:05:30.098" v="6583" actId="6549"/>
          <ac:spMkLst>
            <pc:docMk/>
            <pc:sldMk cId="994023055" sldId="31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6:18:02.041" v="13411"/>
          <ac:spMkLst>
            <pc:docMk/>
            <pc:sldMk cId="994023055" sldId="31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5:13.346" v="12913" actId="1076"/>
          <ac:picMkLst>
            <pc:docMk/>
            <pc:sldMk cId="994023055" sldId="312"/>
            <ac:picMk id="5" creationId="{E2BF4B66-0B79-469E-BB89-D10A0A647A3D}"/>
          </ac:picMkLst>
        </pc:picChg>
      </pc:sldChg>
      <pc:sldChg chg="addSp modSp add mod">
        <pc:chgData name="Leon Li" userId="f8fcc1f89827b477" providerId="LiveId" clId="{21D3FA8B-5912-4061-B81B-8DE66E8AA0E3}" dt="2020-10-21T05:32:36.762" v="13164"/>
        <pc:sldMkLst>
          <pc:docMk/>
          <pc:sldMk cId="351844789" sldId="313"/>
        </pc:sldMkLst>
        <pc:spChg chg="mod">
          <ac:chgData name="Leon Li" userId="f8fcc1f89827b477" providerId="LiveId" clId="{21D3FA8B-5912-4061-B81B-8DE66E8AA0E3}" dt="2020-10-19T06:11:10.015" v="7079"/>
          <ac:spMkLst>
            <pc:docMk/>
            <pc:sldMk cId="351844789" sldId="31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32:36.762" v="13164"/>
          <ac:spMkLst>
            <pc:docMk/>
            <pc:sldMk cId="351844789" sldId="313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2:52.485" v="11488" actId="1076"/>
          <ac:picMkLst>
            <pc:docMk/>
            <pc:sldMk cId="351844789" sldId="313"/>
            <ac:picMk id="2050" creationId="{F7F42F43-8D77-4933-A7E4-21BAF3619A3C}"/>
          </ac:picMkLst>
        </pc:picChg>
      </pc:sldChg>
      <pc:sldChg chg="addSp modSp add mod modNotesTx">
        <pc:chgData name="Leon Li" userId="f8fcc1f89827b477" providerId="LiveId" clId="{21D3FA8B-5912-4061-B81B-8DE66E8AA0E3}" dt="2020-10-20T06:02:09.276" v="11486" actId="1076"/>
        <pc:sldMkLst>
          <pc:docMk/>
          <pc:sldMk cId="3817016631" sldId="314"/>
        </pc:sldMkLst>
        <pc:spChg chg="mod">
          <ac:chgData name="Leon Li" userId="f8fcc1f89827b477" providerId="LiveId" clId="{21D3FA8B-5912-4061-B81B-8DE66E8AA0E3}" dt="2020-10-19T06:13:18.642" v="7360"/>
          <ac:spMkLst>
            <pc:docMk/>
            <pc:sldMk cId="3817016631" sldId="314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18:40.050" v="7834"/>
          <ac:spMkLst>
            <pc:docMk/>
            <pc:sldMk cId="3817016631" sldId="31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2:09.276" v="11486" actId="1076"/>
          <ac:picMkLst>
            <pc:docMk/>
            <pc:sldMk cId="3817016631" sldId="314"/>
            <ac:picMk id="1026" creationId="{0EB27323-08D5-43C3-8802-04943CC51D8A}"/>
          </ac:picMkLst>
        </pc:picChg>
      </pc:sldChg>
      <pc:sldChg chg="addSp modSp add mod">
        <pc:chgData name="Leon Li" userId="f8fcc1f89827b477" providerId="LiveId" clId="{21D3FA8B-5912-4061-B81B-8DE66E8AA0E3}" dt="2020-10-20T06:09:17.513" v="11591" actId="1076"/>
        <pc:sldMkLst>
          <pc:docMk/>
          <pc:sldMk cId="2006099838" sldId="315"/>
        </pc:sldMkLst>
        <pc:spChg chg="mod">
          <ac:chgData name="Leon Li" userId="f8fcc1f89827b477" providerId="LiveId" clId="{21D3FA8B-5912-4061-B81B-8DE66E8AA0E3}" dt="2020-10-19T06:18:53.087" v="7842"/>
          <ac:spMkLst>
            <pc:docMk/>
            <pc:sldMk cId="2006099838" sldId="31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09:12.752" v="11590"/>
          <ac:spMkLst>
            <pc:docMk/>
            <pc:sldMk cId="2006099838" sldId="315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9:17.513" v="11591" actId="1076"/>
          <ac:picMkLst>
            <pc:docMk/>
            <pc:sldMk cId="2006099838" sldId="315"/>
            <ac:picMk id="5" creationId="{B6BBAA3D-EE39-4843-A929-921455D86108}"/>
          </ac:picMkLst>
        </pc:picChg>
      </pc:sldChg>
      <pc:sldChg chg="addSp modSp add mod">
        <pc:chgData name="Leon Li" userId="f8fcc1f89827b477" providerId="LiveId" clId="{21D3FA8B-5912-4061-B81B-8DE66E8AA0E3}" dt="2020-10-21T05:43:33.438" v="13303" actId="20577"/>
        <pc:sldMkLst>
          <pc:docMk/>
          <pc:sldMk cId="2668219649" sldId="316"/>
        </pc:sldMkLst>
        <pc:spChg chg="mod">
          <ac:chgData name="Leon Li" userId="f8fcc1f89827b477" providerId="LiveId" clId="{21D3FA8B-5912-4061-B81B-8DE66E8AA0E3}" dt="2020-10-19T06:20:29.611" v="7952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43:33.438" v="13303" actId="20577"/>
          <ac:spMkLst>
            <pc:docMk/>
            <pc:sldMk cId="2668219649" sldId="316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23:19.929" v="11935" actId="1076"/>
          <ac:picMkLst>
            <pc:docMk/>
            <pc:sldMk cId="2668219649" sldId="316"/>
            <ac:picMk id="5" creationId="{8A46AA47-25D8-4148-B0C6-A87CD85A11ED}"/>
          </ac:picMkLst>
        </pc:picChg>
      </pc:sldChg>
      <pc:sldChg chg="modSp add mod modNotesTx">
        <pc:chgData name="Leon Li" userId="f8fcc1f89827b477" providerId="LiveId" clId="{21D3FA8B-5912-4061-B81B-8DE66E8AA0E3}" dt="2020-10-21T06:09:09.194" v="13324" actId="20577"/>
        <pc:sldMkLst>
          <pc:docMk/>
          <pc:sldMk cId="414234731" sldId="317"/>
        </pc:sldMkLst>
        <pc:spChg chg="mod">
          <ac:chgData name="Leon Li" userId="f8fcc1f89827b477" providerId="LiveId" clId="{21D3FA8B-5912-4061-B81B-8DE66E8AA0E3}" dt="2020-10-19T06:32:56.183" v="8587"/>
          <ac:spMkLst>
            <pc:docMk/>
            <pc:sldMk cId="414234731" sldId="31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34:44.679" v="8745"/>
          <ac:spMkLst>
            <pc:docMk/>
            <pc:sldMk cId="414234731" sldId="317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20T06:48:14.935" v="12586" actId="20577"/>
        <pc:sldMkLst>
          <pc:docMk/>
          <pc:sldMk cId="1158060975" sldId="318"/>
        </pc:sldMkLst>
        <pc:spChg chg="mod">
          <ac:chgData name="Leon Li" userId="f8fcc1f89827b477" providerId="LiveId" clId="{21D3FA8B-5912-4061-B81B-8DE66E8AA0E3}" dt="2020-10-19T06:39:44.781" v="8781"/>
          <ac:spMkLst>
            <pc:docMk/>
            <pc:sldMk cId="1158060975" sldId="31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46:49.977" v="12526"/>
          <ac:spMkLst>
            <pc:docMk/>
            <pc:sldMk cId="1158060975" sldId="318"/>
            <ac:spMk id="3" creationId="{D2CB7847-B73B-414A-9078-FEF0D424AC6F}"/>
          </ac:spMkLst>
        </pc:spChg>
      </pc:sldChg>
      <pc:sldChg chg="addSp delSp modSp add mod modNotesTx">
        <pc:chgData name="Leon Li" userId="f8fcc1f89827b477" providerId="LiveId" clId="{21D3FA8B-5912-4061-B81B-8DE66E8AA0E3}" dt="2020-10-21T06:17:31.469" v="13365" actId="6549"/>
        <pc:sldMkLst>
          <pc:docMk/>
          <pc:sldMk cId="3326556349" sldId="319"/>
        </pc:sldMkLst>
        <pc:spChg chg="mod">
          <ac:chgData name="Leon Li" userId="f8fcc1f89827b477" providerId="LiveId" clId="{21D3FA8B-5912-4061-B81B-8DE66E8AA0E3}" dt="2020-10-20T07:01:56.606" v="12749"/>
          <ac:spMkLst>
            <pc:docMk/>
            <pc:sldMk cId="3326556349" sldId="319"/>
            <ac:spMk id="2" creationId="{7EBF8154-B366-4EB0-845D-F9FF0E601346}"/>
          </ac:spMkLst>
        </pc:spChg>
        <pc:spChg chg="del mod">
          <ac:chgData name="Leon Li" userId="f8fcc1f89827b477" providerId="LiveId" clId="{21D3FA8B-5912-4061-B81B-8DE66E8AA0E3}" dt="2020-10-20T07:01:32.575" v="12732"/>
          <ac:spMkLst>
            <pc:docMk/>
            <pc:sldMk cId="3326556349" sldId="319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01:32.575" v="12732"/>
          <ac:picMkLst>
            <pc:docMk/>
            <pc:sldMk cId="3326556349" sldId="319"/>
            <ac:picMk id="4098" creationId="{05086080-669D-41C8-A253-1C4C1960A8CE}"/>
          </ac:picMkLst>
        </pc:picChg>
      </pc:sldChg>
      <pc:sldChg chg="addSp modSp add mod modNotesTx">
        <pc:chgData name="Leon Li" userId="f8fcc1f89827b477" providerId="LiveId" clId="{21D3FA8B-5912-4061-B81B-8DE66E8AA0E3}" dt="2020-10-21T06:17:18.366" v="13362" actId="6549"/>
        <pc:sldMkLst>
          <pc:docMk/>
          <pc:sldMk cId="2951353580" sldId="320"/>
        </pc:sldMkLst>
        <pc:spChg chg="mod">
          <ac:chgData name="Leon Li" userId="f8fcc1f89827b477" providerId="LiveId" clId="{21D3FA8B-5912-4061-B81B-8DE66E8AA0E3}" dt="2020-10-19T06:46:26.777" v="9394"/>
          <ac:spMkLst>
            <pc:docMk/>
            <pc:sldMk cId="2951353580" sldId="320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49:17.786" v="9660"/>
          <ac:spMkLst>
            <pc:docMk/>
            <pc:sldMk cId="2951353580" sldId="320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34:30.232" v="12918" actId="1076"/>
          <ac:picMkLst>
            <pc:docMk/>
            <pc:sldMk cId="2951353580" sldId="320"/>
            <ac:picMk id="5" creationId="{7B4B8328-1DD3-4C6D-A3F7-0EC45580A1C7}"/>
          </ac:picMkLst>
        </pc:picChg>
      </pc:sldChg>
      <pc:sldChg chg="addSp delSp modSp add mod modNotesTx">
        <pc:chgData name="Leon Li" userId="f8fcc1f89827b477" providerId="LiveId" clId="{21D3FA8B-5912-4061-B81B-8DE66E8AA0E3}" dt="2020-10-21T05:45:57.219" v="13305" actId="27636"/>
        <pc:sldMkLst>
          <pc:docMk/>
          <pc:sldMk cId="4150362913" sldId="321"/>
        </pc:sldMkLst>
        <pc:spChg chg="mod">
          <ac:chgData name="Leon Li" userId="f8fcc1f89827b477" providerId="LiveId" clId="{21D3FA8B-5912-4061-B81B-8DE66E8AA0E3}" dt="2020-10-19T07:18:51.989" v="9778"/>
          <ac:spMkLst>
            <pc:docMk/>
            <pc:sldMk cId="4150362913" sldId="321"/>
            <ac:spMk id="2" creationId="{7EBF8154-B366-4EB0-845D-F9FF0E601346}"/>
          </ac:spMkLst>
        </pc:spChg>
        <pc:spChg chg="add del mod">
          <ac:chgData name="Leon Li" userId="f8fcc1f89827b477" providerId="LiveId" clId="{21D3FA8B-5912-4061-B81B-8DE66E8AA0E3}" dt="2020-10-21T05:45:57.219" v="13305" actId="27636"/>
          <ac:spMkLst>
            <pc:docMk/>
            <pc:sldMk cId="4150362913" sldId="321"/>
            <ac:spMk id="3" creationId="{D2CB7847-B73B-414A-9078-FEF0D424AC6F}"/>
          </ac:spMkLst>
        </pc:spChg>
        <pc:picChg chg="add del mod ord">
          <ac:chgData name="Leon Li" userId="f8fcc1f89827b477" providerId="LiveId" clId="{21D3FA8B-5912-4061-B81B-8DE66E8AA0E3}" dt="2020-10-20T06:16:59.288" v="11676" actId="22"/>
          <ac:picMkLst>
            <pc:docMk/>
            <pc:sldMk cId="4150362913" sldId="321"/>
            <ac:picMk id="5" creationId="{A8844ABA-E022-4990-9889-96CC4A528175}"/>
          </ac:picMkLst>
        </pc:picChg>
        <pc:picChg chg="add mod">
          <ac:chgData name="Leon Li" userId="f8fcc1f89827b477" providerId="LiveId" clId="{21D3FA8B-5912-4061-B81B-8DE66E8AA0E3}" dt="2020-10-20T06:19:09.268" v="11844" actId="1076"/>
          <ac:picMkLst>
            <pc:docMk/>
            <pc:sldMk cId="4150362913" sldId="321"/>
            <ac:picMk id="7" creationId="{B09A2DB9-FD4B-4D6D-9D3C-27F286127F1C}"/>
          </ac:picMkLst>
        </pc:picChg>
      </pc:sldChg>
      <pc:sldChg chg="addSp modSp add mod modNotesTx">
        <pc:chgData name="Leon Li" userId="f8fcc1f89827b477" providerId="LiveId" clId="{21D3FA8B-5912-4061-B81B-8DE66E8AA0E3}" dt="2020-10-20T06:38:32.284" v="12277"/>
        <pc:sldMkLst>
          <pc:docMk/>
          <pc:sldMk cId="2236300608" sldId="322"/>
        </pc:sldMkLst>
        <pc:spChg chg="mod">
          <ac:chgData name="Leon Li" userId="f8fcc1f89827b477" providerId="LiveId" clId="{21D3FA8B-5912-4061-B81B-8DE66E8AA0E3}" dt="2020-10-19T07:19:09.210" v="9803"/>
          <ac:spMkLst>
            <pc:docMk/>
            <pc:sldMk cId="2236300608" sldId="32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38:32.284" v="12277"/>
          <ac:spMkLst>
            <pc:docMk/>
            <pc:sldMk cId="2236300608" sldId="32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33:23.270" v="12070" actId="1076"/>
          <ac:picMkLst>
            <pc:docMk/>
            <pc:sldMk cId="2236300608" sldId="322"/>
            <ac:picMk id="3074" creationId="{0EAFCFCD-C4E2-4169-8516-84A56B5E9E32}"/>
          </ac:picMkLst>
        </pc:picChg>
      </pc:sldChg>
      <pc:sldChg chg="modSp add del mod">
        <pc:chgData name="Leon Li" userId="f8fcc1f89827b477" providerId="LiveId" clId="{21D3FA8B-5912-4061-B81B-8DE66E8AA0E3}" dt="2020-10-20T05:20:44.402" v="11096" actId="47"/>
        <pc:sldMkLst>
          <pc:docMk/>
          <pc:sldMk cId="2768632969" sldId="323"/>
        </pc:sldMkLst>
        <pc:spChg chg="mod">
          <ac:chgData name="Leon Li" userId="f8fcc1f89827b477" providerId="LiveId" clId="{21D3FA8B-5912-4061-B81B-8DE66E8AA0E3}" dt="2020-10-20T05:19:38.467" v="11081" actId="27636"/>
          <ac:spMkLst>
            <pc:docMk/>
            <pc:sldMk cId="2768632969" sldId="323"/>
            <ac:spMk id="3" creationId="{D2CB7847-B73B-414A-9078-FEF0D424AC6F}"/>
          </ac:spMkLst>
        </pc:spChg>
      </pc:sldChg>
      <pc:sldChg chg="addSp delSp modSp add mod">
        <pc:chgData name="Leon Li" userId="f8fcc1f89827b477" providerId="LiveId" clId="{21D3FA8B-5912-4061-B81B-8DE66E8AA0E3}" dt="2020-10-21T05:42:57.169" v="13249" actId="5793"/>
        <pc:sldMkLst>
          <pc:docMk/>
          <pc:sldMk cId="3189549989" sldId="323"/>
        </pc:sldMkLst>
        <pc:spChg chg="mod">
          <ac:chgData name="Leon Li" userId="f8fcc1f89827b477" providerId="LiveId" clId="{21D3FA8B-5912-4061-B81B-8DE66E8AA0E3}" dt="2020-10-21T05:42:57.169" v="13249" actId="5793"/>
          <ac:spMkLst>
            <pc:docMk/>
            <pc:sldMk cId="3189549989" sldId="323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20T06:05:44.391" v="11494" actId="478"/>
          <ac:picMkLst>
            <pc:docMk/>
            <pc:sldMk cId="3189549989" sldId="323"/>
            <ac:picMk id="5" creationId="{B6BBAA3D-EE39-4843-A929-921455D86108}"/>
          </ac:picMkLst>
        </pc:picChg>
        <pc:picChg chg="add mod">
          <ac:chgData name="Leon Li" userId="f8fcc1f89827b477" providerId="LiveId" clId="{21D3FA8B-5912-4061-B81B-8DE66E8AA0E3}" dt="2020-10-20T06:09:25.149" v="11592" actId="1076"/>
          <ac:picMkLst>
            <pc:docMk/>
            <pc:sldMk cId="3189549989" sldId="323"/>
            <ac:picMk id="6" creationId="{09CE9B5F-2DE3-48F3-AA9C-1EFCEF158175}"/>
          </ac:picMkLst>
        </pc:picChg>
      </pc:sldChg>
      <pc:sldChg chg="addSp delSp modSp add mod modNotesTx">
        <pc:chgData name="Leon Li" userId="f8fcc1f89827b477" providerId="LiveId" clId="{21D3FA8B-5912-4061-B81B-8DE66E8AA0E3}" dt="2020-10-20T06:29:08.531" v="12058"/>
        <pc:sldMkLst>
          <pc:docMk/>
          <pc:sldMk cId="384053535" sldId="324"/>
        </pc:sldMkLst>
        <pc:spChg chg="mod">
          <ac:chgData name="Leon Li" userId="f8fcc1f89827b477" providerId="LiveId" clId="{21D3FA8B-5912-4061-B81B-8DE66E8AA0E3}" dt="2020-10-20T06:29:08.531" v="12058"/>
          <ac:spMkLst>
            <pc:docMk/>
            <pc:sldMk cId="384053535" sldId="32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27:48.394" v="11960" actId="1076"/>
          <ac:picMkLst>
            <pc:docMk/>
            <pc:sldMk cId="384053535" sldId="324"/>
            <ac:picMk id="5" creationId="{D85EFE89-3CF3-419E-806E-4FCF14457F3B}"/>
          </ac:picMkLst>
        </pc:picChg>
        <pc:picChg chg="del">
          <ac:chgData name="Leon Li" userId="f8fcc1f89827b477" providerId="LiveId" clId="{21D3FA8B-5912-4061-B81B-8DE66E8AA0E3}" dt="2020-10-20T06:26:50.832" v="11937" actId="478"/>
          <ac:picMkLst>
            <pc:docMk/>
            <pc:sldMk cId="384053535" sldId="324"/>
            <ac:picMk id="7" creationId="{B09A2DB9-FD4B-4D6D-9D3C-27F286127F1C}"/>
          </ac:picMkLst>
        </pc:picChg>
      </pc:sldChg>
      <pc:sldChg chg="add del">
        <pc:chgData name="Leon Li" userId="f8fcc1f89827b477" providerId="LiveId" clId="{21D3FA8B-5912-4061-B81B-8DE66E8AA0E3}" dt="2020-10-20T06:05:47.856" v="11496"/>
        <pc:sldMkLst>
          <pc:docMk/>
          <pc:sldMk cId="1733514752" sldId="324"/>
        </pc:sldMkLst>
      </pc:sldChg>
      <pc:sldChg chg="add modNotesTx">
        <pc:chgData name="Leon Li" userId="f8fcc1f89827b477" providerId="LiveId" clId="{21D3FA8B-5912-4061-B81B-8DE66E8AA0E3}" dt="2020-10-21T06:17:27.933" v="13364" actId="6549"/>
        <pc:sldMkLst>
          <pc:docMk/>
          <pc:sldMk cId="3141297261" sldId="325"/>
        </pc:sldMkLst>
      </pc:sldChg>
      <pc:sldChg chg="addSp delSp modSp add mod modNotesTx">
        <pc:chgData name="Leon Li" userId="f8fcc1f89827b477" providerId="LiveId" clId="{21D3FA8B-5912-4061-B81B-8DE66E8AA0E3}" dt="2020-10-21T06:17:23.255" v="13363" actId="6549"/>
        <pc:sldMkLst>
          <pc:docMk/>
          <pc:sldMk cId="455788876" sldId="326"/>
        </pc:sldMkLst>
        <pc:spChg chg="mod">
          <ac:chgData name="Leon Li" userId="f8fcc1f89827b477" providerId="LiveId" clId="{21D3FA8B-5912-4061-B81B-8DE66E8AA0E3}" dt="2020-10-20T07:02:39.059" v="12802"/>
          <ac:spMkLst>
            <pc:docMk/>
            <pc:sldMk cId="455788876" sldId="326"/>
            <ac:spMk id="2" creationId="{7EBF8154-B366-4EB0-845D-F9FF0E601346}"/>
          </ac:spMkLst>
        </pc:spChg>
        <pc:spChg chg="del mod">
          <ac:chgData name="Leon Li" userId="f8fcc1f89827b477" providerId="LiveId" clId="{21D3FA8B-5912-4061-B81B-8DE66E8AA0E3}" dt="2020-10-20T07:06:33.076" v="12805"/>
          <ac:spMkLst>
            <pc:docMk/>
            <pc:sldMk cId="455788876" sldId="326"/>
            <ac:spMk id="3" creationId="{D2CB7847-B73B-414A-9078-FEF0D424AC6F}"/>
          </ac:spMkLst>
        </pc:spChg>
        <pc:graphicFrameChg chg="add mod modGraphic">
          <ac:chgData name="Leon Li" userId="f8fcc1f89827b477" providerId="LiveId" clId="{21D3FA8B-5912-4061-B81B-8DE66E8AA0E3}" dt="2020-10-21T06:14:03.273" v="13325" actId="20577"/>
          <ac:graphicFrameMkLst>
            <pc:docMk/>
            <pc:sldMk cId="455788876" sldId="326"/>
            <ac:graphicFrameMk id="4" creationId="{35CD7C35-B2B2-4C4E-8CA2-D582DCE75858}"/>
          </ac:graphicFrameMkLst>
        </pc:graphicFrameChg>
      </pc:sldChg>
      <pc:sldChg chg="delSp modSp add mod">
        <pc:chgData name="Leon Li" userId="f8fcc1f89827b477" providerId="LiveId" clId="{21D3FA8B-5912-4061-B81B-8DE66E8AA0E3}" dt="2020-10-20T07:39:22.908" v="13002" actId="27636"/>
        <pc:sldMkLst>
          <pc:docMk/>
          <pc:sldMk cId="680735533" sldId="327"/>
        </pc:sldMkLst>
        <pc:spChg chg="mod">
          <ac:chgData name="Leon Li" userId="f8fcc1f89827b477" providerId="LiveId" clId="{21D3FA8B-5912-4061-B81B-8DE66E8AA0E3}" dt="2020-10-20T07:38:45.948" v="12964"/>
          <ac:spMkLst>
            <pc:docMk/>
            <pc:sldMk cId="680735533" sldId="32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7:39:22.908" v="13002" actId="27636"/>
          <ac:spMkLst>
            <pc:docMk/>
            <pc:sldMk cId="680735533" sldId="327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20T07:38:48.575" v="12965" actId="478"/>
          <ac:picMkLst>
            <pc:docMk/>
            <pc:sldMk cId="680735533" sldId="327"/>
            <ac:picMk id="2050" creationId="{F7F42F43-8D77-4933-A7E4-21BAF3619A3C}"/>
          </ac:picMkLst>
        </pc:picChg>
      </pc:sldChg>
      <pc:sldMasterChg chg="modSldLayout">
        <pc:chgData name="Leon Li" userId="f8fcc1f89827b477" providerId="LiveId" clId="{21D3FA8B-5912-4061-B81B-8DE66E8AA0E3}" dt="2020-10-19T05:37:46.719" v="5141" actId="2711"/>
        <pc:sldMasterMkLst>
          <pc:docMk/>
          <pc:sldMasterMk cId="2365415986" sldId="2147483648"/>
        </pc:sldMasterMkLst>
        <pc:sldLayoutChg chg="modSp mod">
          <pc:chgData name="Leon Li" userId="f8fcc1f89827b477" providerId="LiveId" clId="{21D3FA8B-5912-4061-B81B-8DE66E8AA0E3}" dt="2020-10-19T05:37:30.710" v="5139" actId="2711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21D3FA8B-5912-4061-B81B-8DE66E8AA0E3}" dt="2020-10-19T05:37:30.710" v="5139" actId="2711"/>
            <ac:spMkLst>
              <pc:docMk/>
              <pc:sldMasterMk cId="2365415986" sldId="2147483648"/>
              <pc:sldLayoutMk cId="2124336271" sldId="2147483650"/>
              <ac:spMk id="3" creationId="{F919513D-8B6D-46F7-A1B0-0F07EF193883}"/>
            </ac:spMkLst>
          </pc:spChg>
        </pc:sldLayoutChg>
        <pc:sldLayoutChg chg="modSp mod">
          <pc:chgData name="Leon Li" userId="f8fcc1f89827b477" providerId="LiveId" clId="{21D3FA8B-5912-4061-B81B-8DE66E8AA0E3}" dt="2020-10-19T05:37:46.719" v="5141" actId="2711"/>
          <pc:sldLayoutMkLst>
            <pc:docMk/>
            <pc:sldMasterMk cId="2365415986" sldId="2147483648"/>
            <pc:sldLayoutMk cId="2016476659" sldId="2147483651"/>
          </pc:sldLayoutMkLst>
          <pc:spChg chg="mod">
            <ac:chgData name="Leon Li" userId="f8fcc1f89827b477" providerId="LiveId" clId="{21D3FA8B-5912-4061-B81B-8DE66E8AA0E3}" dt="2020-10-19T05:37:40.382" v="5140" actId="2711"/>
            <ac:spMkLst>
              <pc:docMk/>
              <pc:sldMasterMk cId="2365415986" sldId="2147483648"/>
              <pc:sldLayoutMk cId="2016476659" sldId="2147483651"/>
              <ac:spMk id="2" creationId="{DA90C17F-1B16-4551-B759-01DD1F1708F2}"/>
            </ac:spMkLst>
          </pc:spChg>
          <pc:spChg chg="mod">
            <ac:chgData name="Leon Li" userId="f8fcc1f89827b477" providerId="LiveId" clId="{21D3FA8B-5912-4061-B81B-8DE66E8AA0E3}" dt="2020-10-19T05:37:46.719" v="5141" actId="2711"/>
            <ac:spMkLst>
              <pc:docMk/>
              <pc:sldMasterMk cId="2365415986" sldId="2147483648"/>
              <pc:sldLayoutMk cId="2016476659" sldId="2147483651"/>
              <ac:spMk id="3" creationId="{DA1BAE11-826F-4024-894B-E1CD8156E5DD}"/>
            </ac:spMkLst>
          </pc:spChg>
        </pc:sldLayoutChg>
      </pc:sldMasterChg>
    </pc:docChg>
  </pc:docChgLst>
  <pc:docChgLst>
    <pc:chgData name="Li Leon" userId="f8fcc1f89827b477" providerId="LiveId" clId="{C38A9BFB-2E69-4C16-AFC4-821EFCE3FE94}"/>
    <pc:docChg chg="modSld">
      <pc:chgData name="Li Leon" userId="f8fcc1f89827b477" providerId="LiveId" clId="{C38A9BFB-2E69-4C16-AFC4-821EFCE3FE94}" dt="2021-07-29T06:14:34.738" v="1" actId="2711"/>
      <pc:docMkLst>
        <pc:docMk/>
      </pc:docMkLst>
      <pc:sldChg chg="modSp mod">
        <pc:chgData name="Li Leon" userId="f8fcc1f89827b477" providerId="LiveId" clId="{C38A9BFB-2E69-4C16-AFC4-821EFCE3FE94}" dt="2021-07-29T06:14:34.738" v="1" actId="2711"/>
        <pc:sldMkLst>
          <pc:docMk/>
          <pc:sldMk cId="0" sldId="1328"/>
        </pc:sldMkLst>
        <pc:spChg chg="mod">
          <ac:chgData name="Li Leon" userId="f8fcc1f89827b477" providerId="LiveId" clId="{C38A9BFB-2E69-4C16-AFC4-821EFCE3FE94}" dt="2021-07-29T06:14:34.738" v="1" actId="2711"/>
          <ac:spMkLst>
            <pc:docMk/>
            <pc:sldMk cId="0" sldId="1328"/>
            <ac:spMk id="18436" creationId="{3EC91639-29BB-4FB0-8E51-EF7BDBD86003}"/>
          </ac:spMkLst>
        </pc:spChg>
      </pc:sldChg>
      <pc:sldChg chg="modSp mod">
        <pc:chgData name="Li Leon" userId="f8fcc1f89827b477" providerId="LiveId" clId="{C38A9BFB-2E69-4C16-AFC4-821EFCE3FE94}" dt="2021-07-29T06:14:22.166" v="0" actId="2711"/>
        <pc:sldMkLst>
          <pc:docMk/>
          <pc:sldMk cId="1169311983" sldId="1330"/>
        </pc:sldMkLst>
        <pc:spChg chg="mod">
          <ac:chgData name="Li Leon" userId="f8fcc1f89827b477" providerId="LiveId" clId="{C38A9BFB-2E69-4C16-AFC4-821EFCE3FE94}" dt="2021-07-29T06:14:22.166" v="0" actId="2711"/>
          <ac:spMkLst>
            <pc:docMk/>
            <pc:sldMk cId="1169311983" sldId="1330"/>
            <ac:spMk id="3" creationId="{18A42AF7-7730-44CE-B464-1F6AEEDADAA2}"/>
          </ac:spMkLst>
        </pc:spChg>
      </pc:sldChg>
    </pc:docChg>
  </pc:docChgLst>
  <pc:docChgLst>
    <pc:chgData name="Leon Li" userId="f8fcc1f89827b477" providerId="LiveId" clId="{B2EFD11E-5235-4CF6-856D-56950510818D}"/>
    <pc:docChg chg="undo custSel addSld delSld modSld sldOrd">
      <pc:chgData name="Leon Li" userId="f8fcc1f89827b477" providerId="LiveId" clId="{B2EFD11E-5235-4CF6-856D-56950510818D}" dt="2020-11-05T07:25:19.641" v="4021" actId="20577"/>
      <pc:docMkLst>
        <pc:docMk/>
      </pc:docMkLst>
      <pc:sldChg chg="modSp mod">
        <pc:chgData name="Leon Li" userId="f8fcc1f89827b477" providerId="LiveId" clId="{B2EFD11E-5235-4CF6-856D-56950510818D}" dt="2020-11-02T00:54:03.974" v="19"/>
        <pc:sldMkLst>
          <pc:docMk/>
          <pc:sldMk cId="1181603159" sldId="260"/>
        </pc:sldMkLst>
        <pc:spChg chg="mod">
          <ac:chgData name="Leon Li" userId="f8fcc1f89827b477" providerId="LiveId" clId="{B2EFD11E-5235-4CF6-856D-56950510818D}" dt="2020-11-02T00:54:03.974" v="1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07504339" sldId="261"/>
        </pc:sldMkLst>
      </pc:sldChg>
      <pc:sldChg chg="modSp mod modNotesTx">
        <pc:chgData name="Leon Li" userId="f8fcc1f89827b477" providerId="LiveId" clId="{B2EFD11E-5235-4CF6-856D-56950510818D}" dt="2020-11-03T06:10:31.381" v="2058" actId="6549"/>
        <pc:sldMkLst>
          <pc:docMk/>
          <pc:sldMk cId="3841433525" sldId="288"/>
        </pc:sldMkLst>
        <pc:spChg chg="mod">
          <ac:chgData name="Leon Li" userId="f8fcc1f89827b477" providerId="LiveId" clId="{B2EFD11E-5235-4CF6-856D-56950510818D}" dt="2020-11-02T03:55:16.518" v="1768" actId="6549"/>
          <ac:spMkLst>
            <pc:docMk/>
            <pc:sldMk cId="3841433525" sldId="288"/>
            <ac:spMk id="3" creationId="{D2CB7847-B73B-414A-9078-FEF0D424AC6F}"/>
          </ac:spMkLst>
        </pc:sp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211551909" sldId="289"/>
        </pc:sldMkLst>
      </pc:sldChg>
      <pc:sldChg chg="modSp mod">
        <pc:chgData name="Leon Li" userId="f8fcc1f89827b477" providerId="LiveId" clId="{B2EFD11E-5235-4CF6-856D-56950510818D}" dt="2020-11-04T02:29:31.285" v="2916"/>
        <pc:sldMkLst>
          <pc:docMk/>
          <pc:sldMk cId="1958445366" sldId="290"/>
        </pc:sldMkLst>
        <pc:spChg chg="mod">
          <ac:chgData name="Leon Li" userId="f8fcc1f89827b477" providerId="LiveId" clId="{B2EFD11E-5235-4CF6-856D-56950510818D}" dt="2020-11-04T02:29:31.285" v="2916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B2EFD11E-5235-4CF6-856D-56950510818D}" dt="2020-11-03T08:43:57.184" v="2528" actId="20577"/>
          <ac:spMkLst>
            <pc:docMk/>
            <pc:sldMk cId="1958445366" sldId="290"/>
            <ac:spMk id="3" creationId="{D2CB7847-B73B-414A-9078-FEF0D424AC6F}"/>
          </ac:spMkLst>
        </pc:spChg>
      </pc:sldChg>
      <pc:sldChg chg="addSp delSp modSp mod">
        <pc:chgData name="Leon Li" userId="f8fcc1f89827b477" providerId="LiveId" clId="{B2EFD11E-5235-4CF6-856D-56950510818D}" dt="2020-11-02T01:04:42.295" v="110" actId="1076"/>
        <pc:sldMkLst>
          <pc:docMk/>
          <pc:sldMk cId="2668219649" sldId="316"/>
        </pc:sldMkLst>
        <pc:spChg chg="mod">
          <ac:chgData name="Leon Li" userId="f8fcc1f89827b477" providerId="LiveId" clId="{B2EFD11E-5235-4CF6-856D-56950510818D}" dt="2020-11-02T01:00:44.999" v="95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B2EFD11E-5235-4CF6-856D-56950510818D}" dt="2020-11-02T01:04:36.901" v="108"/>
          <ac:spMkLst>
            <pc:docMk/>
            <pc:sldMk cId="2668219649" sldId="316"/>
            <ac:spMk id="3" creationId="{D2CB7847-B73B-414A-9078-FEF0D424AC6F}"/>
          </ac:spMkLst>
        </pc:spChg>
        <pc:picChg chg="add mod">
          <ac:chgData name="Leon Li" userId="f8fcc1f89827b477" providerId="LiveId" clId="{B2EFD11E-5235-4CF6-856D-56950510818D}" dt="2020-11-02T01:04:42.295" v="110" actId="1076"/>
          <ac:picMkLst>
            <pc:docMk/>
            <pc:sldMk cId="2668219649" sldId="316"/>
            <ac:picMk id="4" creationId="{2C9935B3-DD93-4E00-A83A-FEC00FD9B921}"/>
          </ac:picMkLst>
        </pc:picChg>
        <pc:picChg chg="del">
          <ac:chgData name="Leon Li" userId="f8fcc1f89827b477" providerId="LiveId" clId="{B2EFD11E-5235-4CF6-856D-56950510818D}" dt="2020-11-02T01:00:47.565" v="96" actId="478"/>
          <ac:picMkLst>
            <pc:docMk/>
            <pc:sldMk cId="2668219649" sldId="316"/>
            <ac:picMk id="5" creationId="{8A46AA47-25D8-4148-B0C6-A87CD85A11ED}"/>
          </ac:picMkLst>
        </pc:pic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04506522" sldId="31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41512174" sldId="31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767500340" sldId="31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063435507" sldId="32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44400462" sldId="32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237783170" sldId="32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757072854" sldId="32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74463594" sldId="32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516221004" sldId="32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824948571" sldId="32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808076866" sldId="32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77599284" sldId="32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008247729" sldId="32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08379875" sldId="33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274539784" sldId="33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979482055" sldId="33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991860053" sldId="33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505862460" sldId="33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268187664" sldId="33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043351747" sldId="33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427831553" sldId="33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686800243" sldId="33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339346726" sldId="34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934392350" sldId="34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139847426" sldId="34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398593884" sldId="34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412806284" sldId="34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80766600" sldId="34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710987612" sldId="34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819779133" sldId="34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665997202" sldId="34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554694478" sldId="34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510178503" sldId="35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33669433" sldId="35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152760745" sldId="35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174242250" sldId="35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209467" sldId="35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090928545" sldId="355"/>
        </pc:sldMkLst>
      </pc:sldChg>
      <pc:sldChg chg="modSp mod modNotesTx">
        <pc:chgData name="Leon Li" userId="f8fcc1f89827b477" providerId="LiveId" clId="{B2EFD11E-5235-4CF6-856D-56950510818D}" dt="2020-11-05T07:25:19.641" v="4021" actId="20577"/>
        <pc:sldMkLst>
          <pc:docMk/>
          <pc:sldMk cId="3616845808" sldId="356"/>
        </pc:sldMkLst>
        <pc:spChg chg="mod">
          <ac:chgData name="Leon Li" userId="f8fcc1f89827b477" providerId="LiveId" clId="{B2EFD11E-5235-4CF6-856D-56950510818D}" dt="2020-11-05T07:25:19.641" v="4021" actId="20577"/>
          <ac:spMkLst>
            <pc:docMk/>
            <pc:sldMk cId="3616845808" sldId="356"/>
            <ac:spMk id="3" creationId="{811A588E-4EE3-4969-A29D-C4E42A4DD674}"/>
          </ac:spMkLst>
        </pc:spChg>
      </pc:sldChg>
      <pc:sldChg chg="del">
        <pc:chgData name="Leon Li" userId="f8fcc1f89827b477" providerId="LiveId" clId="{B2EFD11E-5235-4CF6-856D-56950510818D}" dt="2020-11-02T00:54:17.227" v="20" actId="47"/>
        <pc:sldMkLst>
          <pc:docMk/>
          <pc:sldMk cId="607388194" sldId="357"/>
        </pc:sldMkLst>
      </pc:sldChg>
      <pc:sldChg chg="addSp modSp new mod">
        <pc:chgData name="Leon Li" userId="f8fcc1f89827b477" providerId="LiveId" clId="{B2EFD11E-5235-4CF6-856D-56950510818D}" dt="2020-11-02T01:15:30.174" v="221" actId="1076"/>
        <pc:sldMkLst>
          <pc:docMk/>
          <pc:sldMk cId="2388389994" sldId="357"/>
        </pc:sldMkLst>
        <pc:spChg chg="mod">
          <ac:chgData name="Leon Li" userId="f8fcc1f89827b477" providerId="LiveId" clId="{B2EFD11E-5235-4CF6-856D-56950510818D}" dt="2020-11-02T01:05:25.672" v="176"/>
          <ac:spMkLst>
            <pc:docMk/>
            <pc:sldMk cId="2388389994" sldId="357"/>
            <ac:spMk id="2" creationId="{8ADDDE25-020B-4149-BFD5-7BCBF8B9023A}"/>
          </ac:spMkLst>
        </pc:spChg>
        <pc:spChg chg="mod">
          <ac:chgData name="Leon Li" userId="f8fcc1f89827b477" providerId="LiveId" clId="{B2EFD11E-5235-4CF6-856D-56950510818D}" dt="2020-11-02T01:15:22.101" v="218" actId="20577"/>
          <ac:spMkLst>
            <pc:docMk/>
            <pc:sldMk cId="2388389994" sldId="357"/>
            <ac:spMk id="3" creationId="{DB75AAD1-8C94-4959-AC99-CE9D881473C6}"/>
          </ac:spMkLst>
        </pc:spChg>
        <pc:picChg chg="add mod">
          <ac:chgData name="Leon Li" userId="f8fcc1f89827b477" providerId="LiveId" clId="{B2EFD11E-5235-4CF6-856D-56950510818D}" dt="2020-11-02T01:15:30.174" v="221" actId="1076"/>
          <ac:picMkLst>
            <pc:docMk/>
            <pc:sldMk cId="2388389994" sldId="357"/>
            <ac:picMk id="5" creationId="{E1766EA9-8C86-4ED5-A4C2-D6EBA42AF85E}"/>
          </ac:picMkLst>
        </pc:picChg>
      </pc:sldChg>
      <pc:sldChg chg="modSp new mod">
        <pc:chgData name="Leon Li" userId="f8fcc1f89827b477" providerId="LiveId" clId="{B2EFD11E-5235-4CF6-856D-56950510818D}" dt="2020-11-02T01:09:16.562" v="217" actId="27636"/>
        <pc:sldMkLst>
          <pc:docMk/>
          <pc:sldMk cId="2654243751" sldId="358"/>
        </pc:sldMkLst>
        <pc:spChg chg="mod">
          <ac:chgData name="Leon Li" userId="f8fcc1f89827b477" providerId="LiveId" clId="{B2EFD11E-5235-4CF6-856D-56950510818D}" dt="2020-11-02T01:07:02.268" v="197"/>
          <ac:spMkLst>
            <pc:docMk/>
            <pc:sldMk cId="2654243751" sldId="358"/>
            <ac:spMk id="2" creationId="{E21B00AD-9B36-4F25-9603-4BC14F6327E1}"/>
          </ac:spMkLst>
        </pc:spChg>
        <pc:spChg chg="mod">
          <ac:chgData name="Leon Li" userId="f8fcc1f89827b477" providerId="LiveId" clId="{B2EFD11E-5235-4CF6-856D-56950510818D}" dt="2020-11-02T01:09:16.562" v="217" actId="27636"/>
          <ac:spMkLst>
            <pc:docMk/>
            <pc:sldMk cId="2654243751" sldId="358"/>
            <ac:spMk id="3" creationId="{72D1884F-0D12-4037-BDBA-79AE11157B65}"/>
          </ac:spMkLst>
        </pc:spChg>
      </pc:sldChg>
      <pc:sldChg chg="modSp add mod">
        <pc:chgData name="Leon Li" userId="f8fcc1f89827b477" providerId="LiveId" clId="{B2EFD11E-5235-4CF6-856D-56950510818D}" dt="2020-11-02T01:08:41.318" v="213" actId="20577"/>
        <pc:sldMkLst>
          <pc:docMk/>
          <pc:sldMk cId="2506890351" sldId="359"/>
        </pc:sldMkLst>
        <pc:spChg chg="mod">
          <ac:chgData name="Leon Li" userId="f8fcc1f89827b477" providerId="LiveId" clId="{B2EFD11E-5235-4CF6-856D-56950510818D}" dt="2020-11-02T01:08:41.318" v="213" actId="20577"/>
          <ac:spMkLst>
            <pc:docMk/>
            <pc:sldMk cId="2506890351" sldId="359"/>
            <ac:spMk id="3" creationId="{72D1884F-0D12-4037-BDBA-79AE11157B65}"/>
          </ac:spMkLst>
        </pc:spChg>
      </pc:sldChg>
      <pc:sldChg chg="addSp modSp new mod">
        <pc:chgData name="Leon Li" userId="f8fcc1f89827b477" providerId="LiveId" clId="{B2EFD11E-5235-4CF6-856D-56950510818D}" dt="2020-11-03T05:56:55.083" v="1969"/>
        <pc:sldMkLst>
          <pc:docMk/>
          <pc:sldMk cId="3377255181" sldId="360"/>
        </pc:sldMkLst>
        <pc:spChg chg="mod">
          <ac:chgData name="Leon Li" userId="f8fcc1f89827b477" providerId="LiveId" clId="{B2EFD11E-5235-4CF6-856D-56950510818D}" dt="2020-11-02T01:16:43.821" v="294" actId="6549"/>
          <ac:spMkLst>
            <pc:docMk/>
            <pc:sldMk cId="3377255181" sldId="360"/>
            <ac:spMk id="2" creationId="{A62F1CAA-9919-414A-A090-AA23E6148466}"/>
          </ac:spMkLst>
        </pc:spChg>
        <pc:spChg chg="mod">
          <ac:chgData name="Leon Li" userId="f8fcc1f89827b477" providerId="LiveId" clId="{B2EFD11E-5235-4CF6-856D-56950510818D}" dt="2020-11-03T05:56:55.083" v="1969"/>
          <ac:spMkLst>
            <pc:docMk/>
            <pc:sldMk cId="3377255181" sldId="360"/>
            <ac:spMk id="3" creationId="{28ABF1DD-7E64-48EE-B821-BAD468B07964}"/>
          </ac:spMkLst>
        </pc:spChg>
        <pc:picChg chg="add mod">
          <ac:chgData name="Leon Li" userId="f8fcc1f89827b477" providerId="LiveId" clId="{B2EFD11E-5235-4CF6-856D-56950510818D}" dt="2020-11-02T02:48:51.585" v="634" actId="1076"/>
          <ac:picMkLst>
            <pc:docMk/>
            <pc:sldMk cId="3377255181" sldId="360"/>
            <ac:picMk id="5" creationId="{2D9AB301-20FE-4E6C-87E9-5CF214084A68}"/>
          </ac:picMkLst>
        </pc:picChg>
      </pc:sldChg>
      <pc:sldChg chg="modSp add mod modNotesTx">
        <pc:chgData name="Leon Li" userId="f8fcc1f89827b477" providerId="LiveId" clId="{B2EFD11E-5235-4CF6-856D-56950510818D}" dt="2020-11-03T06:10:36.081" v="2059" actId="6549"/>
        <pc:sldMkLst>
          <pc:docMk/>
          <pc:sldMk cId="2870172762" sldId="361"/>
        </pc:sldMkLst>
        <pc:spChg chg="mod">
          <ac:chgData name="Leon Li" userId="f8fcc1f89827b477" providerId="LiveId" clId="{B2EFD11E-5235-4CF6-856D-56950510818D}" dt="2020-11-02T03:55:20.522" v="1769" actId="6549"/>
          <ac:spMkLst>
            <pc:docMk/>
            <pc:sldMk cId="2870172762" sldId="361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B2EFD11E-5235-4CF6-856D-56950510818D}" dt="2020-11-04T01:03:51.216" v="2562" actId="20577"/>
        <pc:sldMkLst>
          <pc:docMk/>
          <pc:sldMk cId="3059082703" sldId="362"/>
        </pc:sldMkLst>
        <pc:spChg chg="mod">
          <ac:chgData name="Leon Li" userId="f8fcc1f89827b477" providerId="LiveId" clId="{B2EFD11E-5235-4CF6-856D-56950510818D}" dt="2020-11-02T02:45:55.350" v="523" actId="20577"/>
          <ac:spMkLst>
            <pc:docMk/>
            <pc:sldMk cId="3059082703" sldId="362"/>
            <ac:spMk id="2" creationId="{FAFAA701-F55C-473A-BE53-8B51743D7914}"/>
          </ac:spMkLst>
        </pc:spChg>
        <pc:spChg chg="del">
          <ac:chgData name="Leon Li" userId="f8fcc1f89827b477" providerId="LiveId" clId="{B2EFD11E-5235-4CF6-856D-56950510818D}" dt="2020-11-02T02:45:46.459" v="521"/>
          <ac:spMkLst>
            <pc:docMk/>
            <pc:sldMk cId="3059082703" sldId="362"/>
            <ac:spMk id="3" creationId="{C6E859C2-4C58-415A-8653-EAFDB6353CD9}"/>
          </ac:spMkLst>
        </pc:spChg>
        <pc:picChg chg="add mod">
          <ac:chgData name="Leon Li" userId="f8fcc1f89827b477" providerId="LiveId" clId="{B2EFD11E-5235-4CF6-856D-56950510818D}" dt="2020-11-02T02:46:55.403" v="631" actId="1076"/>
          <ac:picMkLst>
            <pc:docMk/>
            <pc:sldMk cId="3059082703" sldId="362"/>
            <ac:picMk id="1026" creationId="{17D3E21C-1699-4FF8-9339-E391741935FC}"/>
          </ac:picMkLst>
        </pc:picChg>
      </pc:sldChg>
      <pc:sldChg chg="addSp modSp new mod modNotesTx">
        <pc:chgData name="Leon Li" userId="f8fcc1f89827b477" providerId="LiveId" clId="{B2EFD11E-5235-4CF6-856D-56950510818D}" dt="2020-11-03T06:09:55.881" v="2054" actId="20577"/>
        <pc:sldMkLst>
          <pc:docMk/>
          <pc:sldMk cId="3224544859" sldId="363"/>
        </pc:sldMkLst>
        <pc:spChg chg="mod">
          <ac:chgData name="Leon Li" userId="f8fcc1f89827b477" providerId="LiveId" clId="{B2EFD11E-5235-4CF6-856D-56950510818D}" dt="2020-11-02T02:49:56.617" v="639" actId="20577"/>
          <ac:spMkLst>
            <pc:docMk/>
            <pc:sldMk cId="3224544859" sldId="363"/>
            <ac:spMk id="2" creationId="{65300210-83EF-4AD7-AC29-FDD268EE45FA}"/>
          </ac:spMkLst>
        </pc:spChg>
        <pc:spChg chg="mod">
          <ac:chgData name="Leon Li" userId="f8fcc1f89827b477" providerId="LiveId" clId="{B2EFD11E-5235-4CF6-856D-56950510818D}" dt="2020-11-02T02:52:50.132" v="650" actId="404"/>
          <ac:spMkLst>
            <pc:docMk/>
            <pc:sldMk cId="3224544859" sldId="363"/>
            <ac:spMk id="3" creationId="{09FE1890-63BD-40F6-BF35-75C566FA3767}"/>
          </ac:spMkLst>
        </pc:spChg>
        <pc:picChg chg="add mod">
          <ac:chgData name="Leon Li" userId="f8fcc1f89827b477" providerId="LiveId" clId="{B2EFD11E-5235-4CF6-856D-56950510818D}" dt="2020-11-02T02:52:54.423" v="651" actId="1076"/>
          <ac:picMkLst>
            <pc:docMk/>
            <pc:sldMk cId="3224544859" sldId="363"/>
            <ac:picMk id="2050" creationId="{73D99426-415D-452C-B0F5-D8642522CD2D}"/>
          </ac:picMkLst>
        </pc:picChg>
      </pc:sldChg>
      <pc:sldChg chg="addSp delSp modSp new mod modNotesTx">
        <pc:chgData name="Leon Li" userId="f8fcc1f89827b477" providerId="LiveId" clId="{B2EFD11E-5235-4CF6-856D-56950510818D}" dt="2020-11-03T06:10:05.493" v="2057"/>
        <pc:sldMkLst>
          <pc:docMk/>
          <pc:sldMk cId="2508891888" sldId="364"/>
        </pc:sldMkLst>
        <pc:spChg chg="mod">
          <ac:chgData name="Leon Li" userId="f8fcc1f89827b477" providerId="LiveId" clId="{B2EFD11E-5235-4CF6-856D-56950510818D}" dt="2020-11-02T02:54:11.546" v="689"/>
          <ac:spMkLst>
            <pc:docMk/>
            <pc:sldMk cId="2508891888" sldId="364"/>
            <ac:spMk id="2" creationId="{B0815C58-B50F-4C01-BAF1-1CF87980C58B}"/>
          </ac:spMkLst>
        </pc:spChg>
        <pc:spChg chg="del">
          <ac:chgData name="Leon Li" userId="f8fcc1f89827b477" providerId="LiveId" clId="{B2EFD11E-5235-4CF6-856D-56950510818D}" dt="2020-11-02T02:54:39.403" v="690" actId="22"/>
          <ac:spMkLst>
            <pc:docMk/>
            <pc:sldMk cId="2508891888" sldId="364"/>
            <ac:spMk id="3" creationId="{BCD6211C-0F20-4164-85E9-D38723B92E39}"/>
          </ac:spMkLst>
        </pc:spChg>
        <pc:picChg chg="add mod ord">
          <ac:chgData name="Leon Li" userId="f8fcc1f89827b477" providerId="LiveId" clId="{B2EFD11E-5235-4CF6-856D-56950510818D}" dt="2020-11-02T02:54:39.403" v="690" actId="22"/>
          <ac:picMkLst>
            <pc:docMk/>
            <pc:sldMk cId="2508891888" sldId="364"/>
            <ac:picMk id="5" creationId="{1062E756-BC84-43EF-8364-6046BCDA4961}"/>
          </ac:picMkLst>
        </pc:picChg>
      </pc:sldChg>
      <pc:sldChg chg="modSp new mod">
        <pc:chgData name="Leon Li" userId="f8fcc1f89827b477" providerId="LiveId" clId="{B2EFD11E-5235-4CF6-856D-56950510818D}" dt="2020-11-03T06:01:42.534" v="2004"/>
        <pc:sldMkLst>
          <pc:docMk/>
          <pc:sldMk cId="1722713096" sldId="365"/>
        </pc:sldMkLst>
        <pc:spChg chg="mod">
          <ac:chgData name="Leon Li" userId="f8fcc1f89827b477" providerId="LiveId" clId="{B2EFD11E-5235-4CF6-856D-56950510818D}" dt="2020-11-02T02:57:27.517" v="775"/>
          <ac:spMkLst>
            <pc:docMk/>
            <pc:sldMk cId="1722713096" sldId="365"/>
            <ac:spMk id="2" creationId="{A8E16C25-4C96-4534-994A-E2674217B8DB}"/>
          </ac:spMkLst>
        </pc:spChg>
        <pc:spChg chg="mod">
          <ac:chgData name="Leon Li" userId="f8fcc1f89827b477" providerId="LiveId" clId="{B2EFD11E-5235-4CF6-856D-56950510818D}" dt="2020-11-03T06:01:42.534" v="2004"/>
          <ac:spMkLst>
            <pc:docMk/>
            <pc:sldMk cId="1722713096" sldId="365"/>
            <ac:spMk id="3" creationId="{186D297E-4064-4863-A20D-A426CCD8242B}"/>
          </ac:spMkLst>
        </pc:spChg>
      </pc:sldChg>
      <pc:sldChg chg="addSp modSp new mod modNotesTx">
        <pc:chgData name="Leon Li" userId="f8fcc1f89827b477" providerId="LiveId" clId="{B2EFD11E-5235-4CF6-856D-56950510818D}" dt="2020-11-04T01:06:08.333" v="2653" actId="20577"/>
        <pc:sldMkLst>
          <pc:docMk/>
          <pc:sldMk cId="2624819988" sldId="366"/>
        </pc:sldMkLst>
        <pc:spChg chg="mod">
          <ac:chgData name="Leon Li" userId="f8fcc1f89827b477" providerId="LiveId" clId="{B2EFD11E-5235-4CF6-856D-56950510818D}" dt="2020-11-02T03:00:14.992" v="804"/>
          <ac:spMkLst>
            <pc:docMk/>
            <pc:sldMk cId="2624819988" sldId="366"/>
            <ac:spMk id="2" creationId="{A1A816B7-234E-45DA-AA92-B7938F48C8DF}"/>
          </ac:spMkLst>
        </pc:spChg>
        <pc:spChg chg="mod">
          <ac:chgData name="Leon Li" userId="f8fcc1f89827b477" providerId="LiveId" clId="{B2EFD11E-5235-4CF6-856D-56950510818D}" dt="2020-11-02T03:03:02.403" v="843" actId="20577"/>
          <ac:spMkLst>
            <pc:docMk/>
            <pc:sldMk cId="2624819988" sldId="366"/>
            <ac:spMk id="3" creationId="{8229DEC6-82A3-475A-B351-237F34D63FFE}"/>
          </ac:spMkLst>
        </pc:spChg>
        <pc:picChg chg="add mod">
          <ac:chgData name="Leon Li" userId="f8fcc1f89827b477" providerId="LiveId" clId="{B2EFD11E-5235-4CF6-856D-56950510818D}" dt="2020-11-02T03:03:41.026" v="846" actId="14100"/>
          <ac:picMkLst>
            <pc:docMk/>
            <pc:sldMk cId="2624819988" sldId="366"/>
            <ac:picMk id="5" creationId="{18B71B1A-DC53-4226-9D46-7768C2E75BA0}"/>
          </ac:picMkLst>
        </pc:picChg>
      </pc:sldChg>
      <pc:sldChg chg="addSp modSp new mod ord modNotesTx">
        <pc:chgData name="Leon Li" userId="f8fcc1f89827b477" providerId="LiveId" clId="{B2EFD11E-5235-4CF6-856D-56950510818D}" dt="2020-11-02T03:06:53.854" v="988" actId="20577"/>
        <pc:sldMkLst>
          <pc:docMk/>
          <pc:sldMk cId="1076849002" sldId="367"/>
        </pc:sldMkLst>
        <pc:spChg chg="mod">
          <ac:chgData name="Leon Li" userId="f8fcc1f89827b477" providerId="LiveId" clId="{B2EFD11E-5235-4CF6-856D-56950510818D}" dt="2020-11-02T03:05:14.985" v="904"/>
          <ac:spMkLst>
            <pc:docMk/>
            <pc:sldMk cId="1076849002" sldId="367"/>
            <ac:spMk id="2" creationId="{949B9BEA-AB19-463D-954F-BBDB58586D8D}"/>
          </ac:spMkLst>
        </pc:spChg>
        <pc:spChg chg="mod">
          <ac:chgData name="Leon Li" userId="f8fcc1f89827b477" providerId="LiveId" clId="{B2EFD11E-5235-4CF6-856D-56950510818D}" dt="2020-11-02T03:06:02.567" v="905" actId="20577"/>
          <ac:spMkLst>
            <pc:docMk/>
            <pc:sldMk cId="1076849002" sldId="367"/>
            <ac:spMk id="3" creationId="{B7CE1AAA-8B26-45F9-90FF-D145A03F4743}"/>
          </ac:spMkLst>
        </pc:spChg>
        <pc:picChg chg="add mod">
          <ac:chgData name="Leon Li" userId="f8fcc1f89827b477" providerId="LiveId" clId="{B2EFD11E-5235-4CF6-856D-56950510818D}" dt="2020-11-02T03:06:09.445" v="908" actId="1076"/>
          <ac:picMkLst>
            <pc:docMk/>
            <pc:sldMk cId="1076849002" sldId="367"/>
            <ac:picMk id="5" creationId="{65DC2FE6-0900-44A6-9184-1102B3565026}"/>
          </ac:picMkLst>
        </pc:picChg>
      </pc:sldChg>
      <pc:sldChg chg="addSp modSp new mod modNotesTx">
        <pc:chgData name="Leon Li" userId="f8fcc1f89827b477" providerId="LiveId" clId="{B2EFD11E-5235-4CF6-856D-56950510818D}" dt="2020-11-04T01:57:23.057" v="2657" actId="1076"/>
        <pc:sldMkLst>
          <pc:docMk/>
          <pc:sldMk cId="2985648894" sldId="368"/>
        </pc:sldMkLst>
        <pc:spChg chg="mod">
          <ac:chgData name="Leon Li" userId="f8fcc1f89827b477" providerId="LiveId" clId="{B2EFD11E-5235-4CF6-856D-56950510818D}" dt="2020-11-02T03:08:35.850" v="1039"/>
          <ac:spMkLst>
            <pc:docMk/>
            <pc:sldMk cId="2985648894" sldId="368"/>
            <ac:spMk id="2" creationId="{A8D9CC57-BCD8-489F-BE27-607F97618C85}"/>
          </ac:spMkLst>
        </pc:spChg>
        <pc:spChg chg="mod">
          <ac:chgData name="Leon Li" userId="f8fcc1f89827b477" providerId="LiveId" clId="{B2EFD11E-5235-4CF6-856D-56950510818D}" dt="2020-11-03T06:06:29.033" v="2010"/>
          <ac:spMkLst>
            <pc:docMk/>
            <pc:sldMk cId="2985648894" sldId="368"/>
            <ac:spMk id="3" creationId="{CB0D947D-A7DC-480A-A642-8A153D14FDB3}"/>
          </ac:spMkLst>
        </pc:spChg>
        <pc:picChg chg="add mod">
          <ac:chgData name="Leon Li" userId="f8fcc1f89827b477" providerId="LiveId" clId="{B2EFD11E-5235-4CF6-856D-56950510818D}" dt="2020-11-04T01:57:23.057" v="2657" actId="1076"/>
          <ac:picMkLst>
            <pc:docMk/>
            <pc:sldMk cId="2985648894" sldId="368"/>
            <ac:picMk id="1026" creationId="{97C55DAA-91B5-498E-BF8F-8360D38C6244}"/>
          </ac:picMkLst>
        </pc:picChg>
      </pc:sldChg>
      <pc:sldChg chg="addSp delSp modSp new mod modNotesTx">
        <pc:chgData name="Leon Li" userId="f8fcc1f89827b477" providerId="LiveId" clId="{B2EFD11E-5235-4CF6-856D-56950510818D}" dt="2020-11-04T01:59:07.163" v="2697" actId="20577"/>
        <pc:sldMkLst>
          <pc:docMk/>
          <pc:sldMk cId="4126915264" sldId="369"/>
        </pc:sldMkLst>
        <pc:spChg chg="mod">
          <ac:chgData name="Leon Li" userId="f8fcc1f89827b477" providerId="LiveId" clId="{B2EFD11E-5235-4CF6-856D-56950510818D}" dt="2020-11-02T03:13:22.792" v="1270"/>
          <ac:spMkLst>
            <pc:docMk/>
            <pc:sldMk cId="4126915264" sldId="369"/>
            <ac:spMk id="2" creationId="{E9C876EF-9121-46CF-91F8-4D0CB82E5D71}"/>
          </ac:spMkLst>
        </pc:spChg>
        <pc:spChg chg="del">
          <ac:chgData name="Leon Li" userId="f8fcc1f89827b477" providerId="LiveId" clId="{B2EFD11E-5235-4CF6-856D-56950510818D}" dt="2020-11-02T03:13:44.781" v="1271" actId="22"/>
          <ac:spMkLst>
            <pc:docMk/>
            <pc:sldMk cId="4126915264" sldId="369"/>
            <ac:spMk id="3" creationId="{718C7C97-E8D8-4AF4-ACD3-14D87BE6E99F}"/>
          </ac:spMkLst>
        </pc:spChg>
        <pc:picChg chg="add mod ord">
          <ac:chgData name="Leon Li" userId="f8fcc1f89827b477" providerId="LiveId" clId="{B2EFD11E-5235-4CF6-856D-56950510818D}" dt="2020-11-02T03:13:48.940" v="1272" actId="1076"/>
          <ac:picMkLst>
            <pc:docMk/>
            <pc:sldMk cId="4126915264" sldId="369"/>
            <ac:picMk id="5" creationId="{54463AB0-EC7A-434A-8D72-8C65266F3E6F}"/>
          </ac:picMkLst>
        </pc:picChg>
      </pc:sldChg>
      <pc:sldChg chg="modSp add mod modNotesTx">
        <pc:chgData name="Leon Li" userId="f8fcc1f89827b477" providerId="LiveId" clId="{B2EFD11E-5235-4CF6-856D-56950510818D}" dt="2020-11-03T06:10:41.375" v="2060" actId="6549"/>
        <pc:sldMkLst>
          <pc:docMk/>
          <pc:sldMk cId="1414504742" sldId="370"/>
        </pc:sldMkLst>
        <pc:spChg chg="mod">
          <ac:chgData name="Leon Li" userId="f8fcc1f89827b477" providerId="LiveId" clId="{B2EFD11E-5235-4CF6-856D-56950510818D}" dt="2020-11-02T03:55:26.601" v="1770" actId="6549"/>
          <ac:spMkLst>
            <pc:docMk/>
            <pc:sldMk cId="1414504742" sldId="370"/>
            <ac:spMk id="3" creationId="{D2CB7847-B73B-414A-9078-FEF0D424AC6F}"/>
          </ac:spMkLst>
        </pc:spChg>
      </pc:sldChg>
      <pc:sldChg chg="addSp modSp new mod">
        <pc:chgData name="Leon Li" userId="f8fcc1f89827b477" providerId="LiveId" clId="{B2EFD11E-5235-4CF6-856D-56950510818D}" dt="2020-11-04T02:00:53.861" v="2735" actId="1036"/>
        <pc:sldMkLst>
          <pc:docMk/>
          <pc:sldMk cId="2477396078" sldId="371"/>
        </pc:sldMkLst>
        <pc:spChg chg="mod">
          <ac:chgData name="Leon Li" userId="f8fcc1f89827b477" providerId="LiveId" clId="{B2EFD11E-5235-4CF6-856D-56950510818D}" dt="2020-11-02T03:25:41.380" v="1306" actId="20577"/>
          <ac:spMkLst>
            <pc:docMk/>
            <pc:sldMk cId="2477396078" sldId="371"/>
            <ac:spMk id="2" creationId="{C8F8F11A-6136-463B-A9D7-961AD8B13390}"/>
          </ac:spMkLst>
        </pc:spChg>
        <pc:spChg chg="mod">
          <ac:chgData name="Leon Li" userId="f8fcc1f89827b477" providerId="LiveId" clId="{B2EFD11E-5235-4CF6-856D-56950510818D}" dt="2020-11-02T03:32:50.629" v="1542"/>
          <ac:spMkLst>
            <pc:docMk/>
            <pc:sldMk cId="2477396078" sldId="371"/>
            <ac:spMk id="3" creationId="{24FF5544-8EAD-423A-8A5F-FC20872BF57B}"/>
          </ac:spMkLst>
        </pc:spChg>
        <pc:picChg chg="add mod">
          <ac:chgData name="Leon Li" userId="f8fcc1f89827b477" providerId="LiveId" clId="{B2EFD11E-5235-4CF6-856D-56950510818D}" dt="2020-11-04T02:00:53.861" v="2735" actId="1036"/>
          <ac:picMkLst>
            <pc:docMk/>
            <pc:sldMk cId="2477396078" sldId="371"/>
            <ac:picMk id="2050" creationId="{3845B52C-893E-4C8B-B9E9-A031CBE185B8}"/>
          </ac:picMkLst>
        </pc:picChg>
      </pc:sldChg>
      <pc:sldChg chg="addSp modSp add mod">
        <pc:chgData name="Leon Li" userId="f8fcc1f89827b477" providerId="LiveId" clId="{B2EFD11E-5235-4CF6-856D-56950510818D}" dt="2020-11-02T03:37:18.548" v="1584" actId="14100"/>
        <pc:sldMkLst>
          <pc:docMk/>
          <pc:sldMk cId="2860036515" sldId="372"/>
        </pc:sldMkLst>
        <pc:spChg chg="mod">
          <ac:chgData name="Leon Li" userId="f8fcc1f89827b477" providerId="LiveId" clId="{B2EFD11E-5235-4CF6-856D-56950510818D}" dt="2020-11-02T03:32:56.882" v="1549"/>
          <ac:spMkLst>
            <pc:docMk/>
            <pc:sldMk cId="2860036515" sldId="372"/>
            <ac:spMk id="2" creationId="{C8F8F11A-6136-463B-A9D7-961AD8B13390}"/>
          </ac:spMkLst>
        </pc:spChg>
        <pc:spChg chg="mod">
          <ac:chgData name="Leon Li" userId="f8fcc1f89827b477" providerId="LiveId" clId="{B2EFD11E-5235-4CF6-856D-56950510818D}" dt="2020-11-02T03:37:14.308" v="1583" actId="404"/>
          <ac:spMkLst>
            <pc:docMk/>
            <pc:sldMk cId="2860036515" sldId="372"/>
            <ac:spMk id="3" creationId="{24FF5544-8EAD-423A-8A5F-FC20872BF57B}"/>
          </ac:spMkLst>
        </pc:spChg>
        <pc:picChg chg="add mod">
          <ac:chgData name="Leon Li" userId="f8fcc1f89827b477" providerId="LiveId" clId="{B2EFD11E-5235-4CF6-856D-56950510818D}" dt="2020-11-02T03:37:18.548" v="1584" actId="14100"/>
          <ac:picMkLst>
            <pc:docMk/>
            <pc:sldMk cId="2860036515" sldId="372"/>
            <ac:picMk id="3074" creationId="{5AED7FC0-2026-4406-9FB7-D6408A2EB782}"/>
          </ac:picMkLst>
        </pc:picChg>
      </pc:sldChg>
      <pc:sldChg chg="modSp new mod modNotesTx">
        <pc:chgData name="Leon Li" userId="f8fcc1f89827b477" providerId="LiveId" clId="{B2EFD11E-5235-4CF6-856D-56950510818D}" dt="2020-11-04T03:42:15.567" v="2988" actId="20577"/>
        <pc:sldMkLst>
          <pc:docMk/>
          <pc:sldMk cId="2494076606" sldId="373"/>
        </pc:sldMkLst>
        <pc:spChg chg="mod">
          <ac:chgData name="Leon Li" userId="f8fcc1f89827b477" providerId="LiveId" clId="{B2EFD11E-5235-4CF6-856D-56950510818D}" dt="2020-11-02T03:39:43.658" v="1727"/>
          <ac:spMkLst>
            <pc:docMk/>
            <pc:sldMk cId="2494076606" sldId="373"/>
            <ac:spMk id="2" creationId="{E95C2944-45BB-44EB-BCC4-2C47E23BF45F}"/>
          </ac:spMkLst>
        </pc:spChg>
        <pc:spChg chg="mod">
          <ac:chgData name="Leon Li" userId="f8fcc1f89827b477" providerId="LiveId" clId="{B2EFD11E-5235-4CF6-856D-56950510818D}" dt="2020-11-02T03:40:29.949" v="1749" actId="27636"/>
          <ac:spMkLst>
            <pc:docMk/>
            <pc:sldMk cId="2494076606" sldId="373"/>
            <ac:spMk id="3" creationId="{FFB01B4D-AC8A-467D-BBCC-ECB7E9CBCD8C}"/>
          </ac:spMkLst>
        </pc:spChg>
      </pc:sldChg>
      <pc:sldChg chg="modSp add mod modNotesTx">
        <pc:chgData name="Leon Li" userId="f8fcc1f89827b477" providerId="LiveId" clId="{B2EFD11E-5235-4CF6-856D-56950510818D}" dt="2020-11-03T06:10:45.210" v="2061" actId="6549"/>
        <pc:sldMkLst>
          <pc:docMk/>
          <pc:sldMk cId="2931280044" sldId="374"/>
        </pc:sldMkLst>
        <pc:spChg chg="mod">
          <ac:chgData name="Leon Li" userId="f8fcc1f89827b477" providerId="LiveId" clId="{B2EFD11E-5235-4CF6-856D-56950510818D}" dt="2020-11-02T03:55:35.848" v="1773" actId="113"/>
          <ac:spMkLst>
            <pc:docMk/>
            <pc:sldMk cId="2931280044" sldId="374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B2EFD11E-5235-4CF6-856D-56950510818D}" dt="2020-11-04T02:29:05.982" v="2900" actId="1038"/>
        <pc:sldMkLst>
          <pc:docMk/>
          <pc:sldMk cId="1275100045" sldId="375"/>
        </pc:sldMkLst>
        <pc:spChg chg="mod">
          <ac:chgData name="Leon Li" userId="f8fcc1f89827b477" providerId="LiveId" clId="{B2EFD11E-5235-4CF6-856D-56950510818D}" dt="2020-11-02T03:55:49.160" v="1793"/>
          <ac:spMkLst>
            <pc:docMk/>
            <pc:sldMk cId="1275100045" sldId="375"/>
            <ac:spMk id="2" creationId="{C20262E7-2115-49DA-8ACB-538AC91337DA}"/>
          </ac:spMkLst>
        </pc:spChg>
        <pc:spChg chg="mod">
          <ac:chgData name="Leon Li" userId="f8fcc1f89827b477" providerId="LiveId" clId="{B2EFD11E-5235-4CF6-856D-56950510818D}" dt="2020-11-04T02:04:42.706" v="2738" actId="1076"/>
          <ac:spMkLst>
            <pc:docMk/>
            <pc:sldMk cId="1275100045" sldId="375"/>
            <ac:spMk id="3" creationId="{2FCC6BAD-750D-4560-ADD1-ACCD6ECAB14A}"/>
          </ac:spMkLst>
        </pc:spChg>
        <pc:picChg chg="add del mod">
          <ac:chgData name="Leon Li" userId="f8fcc1f89827b477" providerId="LiveId" clId="{B2EFD11E-5235-4CF6-856D-56950510818D}" dt="2020-11-04T02:10:09.880" v="2886" actId="478"/>
          <ac:picMkLst>
            <pc:docMk/>
            <pc:sldMk cId="1275100045" sldId="375"/>
            <ac:picMk id="3074" creationId="{F48E0A6F-418A-492C-ABA6-789302A8D317}"/>
          </ac:picMkLst>
        </pc:picChg>
        <pc:picChg chg="add del mod">
          <ac:chgData name="Leon Li" userId="f8fcc1f89827b477" providerId="LiveId" clId="{B2EFD11E-5235-4CF6-856D-56950510818D}" dt="2020-11-04T02:26:59.524" v="2889" actId="478"/>
          <ac:picMkLst>
            <pc:docMk/>
            <pc:sldMk cId="1275100045" sldId="375"/>
            <ac:picMk id="3076" creationId="{75261DD2-5099-4A10-942C-548125E976AC}"/>
          </ac:picMkLst>
        </pc:picChg>
        <pc:picChg chg="add mod">
          <ac:chgData name="Leon Li" userId="f8fcc1f89827b477" providerId="LiveId" clId="{B2EFD11E-5235-4CF6-856D-56950510818D}" dt="2020-11-04T02:29:05.982" v="2900" actId="1038"/>
          <ac:picMkLst>
            <pc:docMk/>
            <pc:sldMk cId="1275100045" sldId="375"/>
            <ac:picMk id="3078" creationId="{D69BC902-FB68-42A7-AA62-E457660AC0FF}"/>
          </ac:picMkLst>
        </pc:picChg>
      </pc:sldChg>
      <pc:sldChg chg="addSp modSp new mod modNotesTx">
        <pc:chgData name="Leon Li" userId="f8fcc1f89827b477" providerId="LiveId" clId="{B2EFD11E-5235-4CF6-856D-56950510818D}" dt="2020-11-02T04:02:32.071" v="1882" actId="1076"/>
        <pc:sldMkLst>
          <pc:docMk/>
          <pc:sldMk cId="3643322897" sldId="376"/>
        </pc:sldMkLst>
        <pc:spChg chg="mod">
          <ac:chgData name="Leon Li" userId="f8fcc1f89827b477" providerId="LiveId" clId="{B2EFD11E-5235-4CF6-856D-56950510818D}" dt="2020-11-02T03:57:48.597" v="1846"/>
          <ac:spMkLst>
            <pc:docMk/>
            <pc:sldMk cId="3643322897" sldId="376"/>
            <ac:spMk id="2" creationId="{B683E1ED-E9DC-4AD7-8BE8-D384199E6AA1}"/>
          </ac:spMkLst>
        </pc:spChg>
        <pc:spChg chg="mod">
          <ac:chgData name="Leon Li" userId="f8fcc1f89827b477" providerId="LiveId" clId="{B2EFD11E-5235-4CF6-856D-56950510818D}" dt="2020-11-02T03:58:41.390" v="1879" actId="15"/>
          <ac:spMkLst>
            <pc:docMk/>
            <pc:sldMk cId="3643322897" sldId="376"/>
            <ac:spMk id="3" creationId="{2C7C470E-485B-4F38-93AA-0AB22FA2A17E}"/>
          </ac:spMkLst>
        </pc:spChg>
        <pc:picChg chg="add mod">
          <ac:chgData name="Leon Li" userId="f8fcc1f89827b477" providerId="LiveId" clId="{B2EFD11E-5235-4CF6-856D-56950510818D}" dt="2020-11-02T04:02:32.071" v="1882" actId="1076"/>
          <ac:picMkLst>
            <pc:docMk/>
            <pc:sldMk cId="3643322897" sldId="376"/>
            <ac:picMk id="5" creationId="{F6CE34FC-953B-4493-B9EB-214D828CE442}"/>
          </ac:picMkLst>
        </pc:picChg>
      </pc:sldChg>
      <pc:sldChg chg="addSp delSp modSp new mod ord">
        <pc:chgData name="Leon Li" userId="f8fcc1f89827b477" providerId="LiveId" clId="{B2EFD11E-5235-4CF6-856D-56950510818D}" dt="2020-11-03T08:26:09.658" v="2359"/>
        <pc:sldMkLst>
          <pc:docMk/>
          <pc:sldMk cId="2911021143" sldId="377"/>
        </pc:sldMkLst>
        <pc:spChg chg="mod">
          <ac:chgData name="Leon Li" userId="f8fcc1f89827b477" providerId="LiveId" clId="{B2EFD11E-5235-4CF6-856D-56950510818D}" dt="2020-11-03T06:28:32.414" v="2210"/>
          <ac:spMkLst>
            <pc:docMk/>
            <pc:sldMk cId="2911021143" sldId="377"/>
            <ac:spMk id="2" creationId="{6D7F74DD-26B3-49E4-ADF4-2E565DD845D4}"/>
          </ac:spMkLst>
        </pc:spChg>
        <pc:spChg chg="add del mod">
          <ac:chgData name="Leon Li" userId="f8fcc1f89827b477" providerId="LiveId" clId="{B2EFD11E-5235-4CF6-856D-56950510818D}" dt="2020-11-03T06:30:07.905" v="2263" actId="20577"/>
          <ac:spMkLst>
            <pc:docMk/>
            <pc:sldMk cId="2911021143" sldId="377"/>
            <ac:spMk id="3" creationId="{20A70256-9FB2-40A9-A1F5-19540E41231B}"/>
          </ac:spMkLst>
        </pc:spChg>
        <pc:picChg chg="add del mod ord">
          <ac:chgData name="Leon Li" userId="f8fcc1f89827b477" providerId="LiveId" clId="{B2EFD11E-5235-4CF6-856D-56950510818D}" dt="2020-11-03T06:30:00.075" v="2216" actId="22"/>
          <ac:picMkLst>
            <pc:docMk/>
            <pc:sldMk cId="2911021143" sldId="377"/>
            <ac:picMk id="5" creationId="{498C3F96-CAE6-4B3A-9B86-CAE311EA1C85}"/>
          </ac:picMkLst>
        </pc:picChg>
        <pc:picChg chg="add mod">
          <ac:chgData name="Leon Li" userId="f8fcc1f89827b477" providerId="LiveId" clId="{B2EFD11E-5235-4CF6-856D-56950510818D}" dt="2020-11-03T06:30:11.094" v="2265" actId="1076"/>
          <ac:picMkLst>
            <pc:docMk/>
            <pc:sldMk cId="2911021143" sldId="377"/>
            <ac:picMk id="7" creationId="{F7B7DB6D-C641-42B9-A7AC-CEA6A7AE75E0}"/>
          </ac:picMkLst>
        </pc:picChg>
      </pc:sldChg>
      <pc:sldChg chg="addSp modSp new mod modNotesTx">
        <pc:chgData name="Leon Li" userId="f8fcc1f89827b477" providerId="LiveId" clId="{B2EFD11E-5235-4CF6-856D-56950510818D}" dt="2020-11-03T06:59:40.413" v="2326" actId="1076"/>
        <pc:sldMkLst>
          <pc:docMk/>
          <pc:sldMk cId="3985043667" sldId="378"/>
        </pc:sldMkLst>
        <pc:spChg chg="mod">
          <ac:chgData name="Leon Li" userId="f8fcc1f89827b477" providerId="LiveId" clId="{B2EFD11E-5235-4CF6-856D-56950510818D}" dt="2020-11-03T06:31:11.478" v="2267"/>
          <ac:spMkLst>
            <pc:docMk/>
            <pc:sldMk cId="3985043667" sldId="378"/>
            <ac:spMk id="2" creationId="{15A28F5B-EB60-4017-9CBA-A48D4B875C13}"/>
          </ac:spMkLst>
        </pc:spChg>
        <pc:spChg chg="mod">
          <ac:chgData name="Leon Li" userId="f8fcc1f89827b477" providerId="LiveId" clId="{B2EFD11E-5235-4CF6-856D-56950510818D}" dt="2020-11-03T06:59:29.258" v="2323" actId="5793"/>
          <ac:spMkLst>
            <pc:docMk/>
            <pc:sldMk cId="3985043667" sldId="378"/>
            <ac:spMk id="3" creationId="{81E6EBC6-9BDC-4F3E-84A7-EE4D12B7A1BF}"/>
          </ac:spMkLst>
        </pc:spChg>
        <pc:picChg chg="add mod">
          <ac:chgData name="Leon Li" userId="f8fcc1f89827b477" providerId="LiveId" clId="{B2EFD11E-5235-4CF6-856D-56950510818D}" dt="2020-11-03T06:59:40.413" v="2326" actId="1076"/>
          <ac:picMkLst>
            <pc:docMk/>
            <pc:sldMk cId="3985043667" sldId="378"/>
            <ac:picMk id="5" creationId="{B7FEDC0C-0875-4F45-AA93-C0114BD0E6BA}"/>
          </ac:picMkLst>
        </pc:picChg>
      </pc:sldChg>
      <pc:sldChg chg="addSp delSp modSp new mod">
        <pc:chgData name="Leon Li" userId="f8fcc1f89827b477" providerId="LiveId" clId="{B2EFD11E-5235-4CF6-856D-56950510818D}" dt="2020-11-03T07:01:39.359" v="2356" actId="1076"/>
        <pc:sldMkLst>
          <pc:docMk/>
          <pc:sldMk cId="2674049332" sldId="379"/>
        </pc:sldMkLst>
        <pc:spChg chg="mod">
          <ac:chgData name="Leon Li" userId="f8fcc1f89827b477" providerId="LiveId" clId="{B2EFD11E-5235-4CF6-856D-56950510818D}" dt="2020-11-03T06:59:55.288" v="2352"/>
          <ac:spMkLst>
            <pc:docMk/>
            <pc:sldMk cId="2674049332" sldId="379"/>
            <ac:spMk id="2" creationId="{F64752E9-B62D-450B-A835-A3146708C5C7}"/>
          </ac:spMkLst>
        </pc:spChg>
        <pc:spChg chg="del">
          <ac:chgData name="Leon Li" userId="f8fcc1f89827b477" providerId="LiveId" clId="{B2EFD11E-5235-4CF6-856D-56950510818D}" dt="2020-11-03T07:01:26.496" v="2353" actId="22"/>
          <ac:spMkLst>
            <pc:docMk/>
            <pc:sldMk cId="2674049332" sldId="379"/>
            <ac:spMk id="3" creationId="{9915A6A9-773E-4904-86C7-18B0607B5DF9}"/>
          </ac:spMkLst>
        </pc:spChg>
        <pc:picChg chg="add mod ord">
          <ac:chgData name="Leon Li" userId="f8fcc1f89827b477" providerId="LiveId" clId="{B2EFD11E-5235-4CF6-856D-56950510818D}" dt="2020-11-03T07:01:39.359" v="2356" actId="1076"/>
          <ac:picMkLst>
            <pc:docMk/>
            <pc:sldMk cId="2674049332" sldId="379"/>
            <ac:picMk id="5" creationId="{DC90447A-069F-4848-852B-FA37C584BF66}"/>
          </ac:picMkLst>
        </pc:picChg>
      </pc:sldChg>
      <pc:sldChg chg="addSp delSp modSp new mod modNotesTx">
        <pc:chgData name="Leon Li" userId="f8fcc1f89827b477" providerId="LiveId" clId="{B2EFD11E-5235-4CF6-856D-56950510818D}" dt="2020-11-04T02:06:08.886" v="2812" actId="20577"/>
        <pc:sldMkLst>
          <pc:docMk/>
          <pc:sldMk cId="3387003929" sldId="380"/>
        </pc:sldMkLst>
        <pc:spChg chg="mod">
          <ac:chgData name="Leon Li" userId="f8fcc1f89827b477" providerId="LiveId" clId="{B2EFD11E-5235-4CF6-856D-56950510818D}" dt="2020-11-03T08:26:37.944" v="2396"/>
          <ac:spMkLst>
            <pc:docMk/>
            <pc:sldMk cId="3387003929" sldId="380"/>
            <ac:spMk id="2" creationId="{E51DB4BB-1F1B-4B14-AA35-B1EE5827FF23}"/>
          </ac:spMkLst>
        </pc:spChg>
        <pc:spChg chg="del">
          <ac:chgData name="Leon Li" userId="f8fcc1f89827b477" providerId="LiveId" clId="{B2EFD11E-5235-4CF6-856D-56950510818D}" dt="2020-11-03T08:27:12.322" v="2398" actId="22"/>
          <ac:spMkLst>
            <pc:docMk/>
            <pc:sldMk cId="3387003929" sldId="380"/>
            <ac:spMk id="3" creationId="{E0956DF8-07C7-4D9E-9282-43ADDC68885E}"/>
          </ac:spMkLst>
        </pc:spChg>
        <pc:picChg chg="add mod ord">
          <ac:chgData name="Leon Li" userId="f8fcc1f89827b477" providerId="LiveId" clId="{B2EFD11E-5235-4CF6-856D-56950510818D}" dt="2020-11-03T08:27:12.322" v="2398" actId="22"/>
          <ac:picMkLst>
            <pc:docMk/>
            <pc:sldMk cId="3387003929" sldId="380"/>
            <ac:picMk id="5" creationId="{B9F0D006-8D90-4948-932E-F038C77D1845}"/>
          </ac:picMkLst>
        </pc:picChg>
      </pc:sldChg>
      <pc:sldChg chg="addSp modSp add mod">
        <pc:chgData name="Leon Li" userId="f8fcc1f89827b477" providerId="LiveId" clId="{B2EFD11E-5235-4CF6-856D-56950510818D}" dt="2020-11-03T08:29:53.725" v="2423" actId="20577"/>
        <pc:sldMkLst>
          <pc:docMk/>
          <pc:sldMk cId="3480008867" sldId="381"/>
        </pc:sldMkLst>
        <pc:spChg chg="mod">
          <ac:chgData name="Leon Li" userId="f8fcc1f89827b477" providerId="LiveId" clId="{B2EFD11E-5235-4CF6-856D-56950510818D}" dt="2020-11-03T08:29:53.725" v="2423" actId="20577"/>
          <ac:spMkLst>
            <pc:docMk/>
            <pc:sldMk cId="3480008867" sldId="381"/>
            <ac:spMk id="3" creationId="{E0956DF8-07C7-4D9E-9282-43ADDC68885E}"/>
          </ac:spMkLst>
        </pc:spChg>
        <pc:picChg chg="add mod">
          <ac:chgData name="Leon Li" userId="f8fcc1f89827b477" providerId="LiveId" clId="{B2EFD11E-5235-4CF6-856D-56950510818D}" dt="2020-11-03T08:29:35.358" v="2417" actId="1037"/>
          <ac:picMkLst>
            <pc:docMk/>
            <pc:sldMk cId="3480008867" sldId="381"/>
            <ac:picMk id="5" creationId="{BE76CFB0-D4B9-4BB4-B69C-156CBBC83906}"/>
          </ac:picMkLst>
        </pc:picChg>
      </pc:sldChg>
      <pc:sldChg chg="addSp modSp new mod modNotesTx">
        <pc:chgData name="Leon Li" userId="f8fcc1f89827b477" providerId="LiveId" clId="{B2EFD11E-5235-4CF6-856D-56950510818D}" dt="2020-11-04T02:08:06.309" v="2885" actId="20577"/>
        <pc:sldMkLst>
          <pc:docMk/>
          <pc:sldMk cId="575095595" sldId="382"/>
        </pc:sldMkLst>
        <pc:spChg chg="mod">
          <ac:chgData name="Leon Li" userId="f8fcc1f89827b477" providerId="LiveId" clId="{B2EFD11E-5235-4CF6-856D-56950510818D}" dt="2020-11-03T08:31:30.032" v="2438"/>
          <ac:spMkLst>
            <pc:docMk/>
            <pc:sldMk cId="575095595" sldId="382"/>
            <ac:spMk id="2" creationId="{C39BC50A-9C10-41F9-88FE-0CBDD266673F}"/>
          </ac:spMkLst>
        </pc:spChg>
        <pc:spChg chg="mod">
          <ac:chgData name="Leon Li" userId="f8fcc1f89827b477" providerId="LiveId" clId="{B2EFD11E-5235-4CF6-856D-56950510818D}" dt="2020-11-03T08:33:37.115" v="2444" actId="404"/>
          <ac:spMkLst>
            <pc:docMk/>
            <pc:sldMk cId="575095595" sldId="382"/>
            <ac:spMk id="3" creationId="{03F51143-063F-4C0C-8C14-AE412A95F5AC}"/>
          </ac:spMkLst>
        </pc:spChg>
        <pc:picChg chg="add mod">
          <ac:chgData name="Leon Li" userId="f8fcc1f89827b477" providerId="LiveId" clId="{B2EFD11E-5235-4CF6-856D-56950510818D}" dt="2020-11-03T08:33:42.731" v="2473" actId="1038"/>
          <ac:picMkLst>
            <pc:docMk/>
            <pc:sldMk cId="575095595" sldId="382"/>
            <ac:picMk id="5" creationId="{90DA3376-808A-4DB9-9824-303E7F4495F2}"/>
          </ac:picMkLst>
        </pc:picChg>
      </pc:sldChg>
      <pc:sldChg chg="modSp new mod modNotesTx">
        <pc:chgData name="Leon Li" userId="f8fcc1f89827b477" providerId="LiveId" clId="{B2EFD11E-5235-4CF6-856D-56950510818D}" dt="2020-11-03T08:57:23.035" v="2554"/>
        <pc:sldMkLst>
          <pc:docMk/>
          <pc:sldMk cId="1352907848" sldId="383"/>
        </pc:sldMkLst>
        <pc:spChg chg="mod">
          <ac:chgData name="Leon Li" userId="f8fcc1f89827b477" providerId="LiveId" clId="{B2EFD11E-5235-4CF6-856D-56950510818D}" dt="2020-11-03T08:52:34.683" v="2550" actId="21"/>
          <ac:spMkLst>
            <pc:docMk/>
            <pc:sldMk cId="1352907848" sldId="383"/>
            <ac:spMk id="2" creationId="{6470D8E4-F651-4DC9-857F-DEE90ED1C49A}"/>
          </ac:spMkLst>
        </pc:spChg>
        <pc:spChg chg="mod">
          <ac:chgData name="Leon Li" userId="f8fcc1f89827b477" providerId="LiveId" clId="{B2EFD11E-5235-4CF6-856D-56950510818D}" dt="2020-11-03T08:57:23.035" v="2554"/>
          <ac:spMkLst>
            <pc:docMk/>
            <pc:sldMk cId="1352907848" sldId="383"/>
            <ac:spMk id="3" creationId="{1BE1B7F7-27AE-4FBC-843A-993933ED1D53}"/>
          </ac:spMkLst>
        </pc:spChg>
      </pc:sldChg>
    </pc:docChg>
  </pc:docChgLst>
  <pc:docChgLst>
    <pc:chgData name="Leon Li" userId="f8fcc1f89827b477" providerId="LiveId" clId="{2A0545D6-DE96-4819-8BB8-AAA964109BB2}"/>
    <pc:docChg chg="undo custSel addSld modSld sldOrd">
      <pc:chgData name="Leon Li" userId="f8fcc1f89827b477" providerId="LiveId" clId="{2A0545D6-DE96-4819-8BB8-AAA964109BB2}" dt="2020-09-14T06:38:35.353" v="876"/>
      <pc:docMkLst>
        <pc:docMk/>
      </pc:docMkLst>
      <pc:sldChg chg="modSp mod">
        <pc:chgData name="Leon Li" userId="f8fcc1f89827b477" providerId="LiveId" clId="{2A0545D6-DE96-4819-8BB8-AAA964109BB2}" dt="2020-09-14T03:50:00.440" v="83" actId="27636"/>
        <pc:sldMkLst>
          <pc:docMk/>
          <pc:sldMk cId="1181603159" sldId="260"/>
        </pc:sldMkLst>
        <pc:spChg chg="mod">
          <ac:chgData name="Leon Li" userId="f8fcc1f89827b477" providerId="LiveId" clId="{2A0545D6-DE96-4819-8BB8-AAA964109BB2}" dt="2020-09-14T03:42:32.175" v="12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eon Li" userId="f8fcc1f89827b477" providerId="LiveId" clId="{2A0545D6-DE96-4819-8BB8-AAA964109BB2}" dt="2020-09-14T03:50:00.440" v="83" actId="27636"/>
          <ac:spMkLst>
            <pc:docMk/>
            <pc:sldMk cId="1181603159" sldId="260"/>
            <ac:spMk id="3" creationId="{56EBE0EC-9525-42E5-ABE5-6BD7ABF1E30D}"/>
          </ac:spMkLst>
        </pc:spChg>
      </pc:sldChg>
      <pc:sldChg chg="modSp mod">
        <pc:chgData name="Leon Li" userId="f8fcc1f89827b477" providerId="LiveId" clId="{2A0545D6-DE96-4819-8BB8-AAA964109BB2}" dt="2020-09-14T06:37:49.354" v="857" actId="27636"/>
        <pc:sldMkLst>
          <pc:docMk/>
          <pc:sldMk cId="1307504339" sldId="261"/>
        </pc:sldMkLst>
        <pc:spChg chg="mod">
          <ac:chgData name="Leon Li" userId="f8fcc1f89827b477" providerId="LiveId" clId="{2A0545D6-DE96-4819-8BB8-AAA964109BB2}" dt="2020-09-14T03:43:02.074" v="40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2A0545D6-DE96-4819-8BB8-AAA964109BB2}" dt="2020-09-14T06:37:49.354" v="857" actId="27636"/>
          <ac:spMkLst>
            <pc:docMk/>
            <pc:sldMk cId="1307504339" sldId="261"/>
            <ac:spMk id="3" creationId="{D2CB7847-B73B-414A-9078-FEF0D424AC6F}"/>
          </ac:spMkLst>
        </pc:spChg>
      </pc:sldChg>
      <pc:sldChg chg="modSp new mod">
        <pc:chgData name="Leon Li" userId="f8fcc1f89827b477" providerId="LiveId" clId="{2A0545D6-DE96-4819-8BB8-AAA964109BB2}" dt="2020-09-14T03:58:15.322" v="206"/>
        <pc:sldMkLst>
          <pc:docMk/>
          <pc:sldMk cId="1667364507" sldId="262"/>
        </pc:sldMkLst>
        <pc:spChg chg="mod">
          <ac:chgData name="Leon Li" userId="f8fcc1f89827b477" providerId="LiveId" clId="{2A0545D6-DE96-4819-8BB8-AAA964109BB2}" dt="2020-09-14T03:58:15.322" v="206"/>
          <ac:spMkLst>
            <pc:docMk/>
            <pc:sldMk cId="1667364507" sldId="262"/>
            <ac:spMk id="2" creationId="{210FB3AD-334A-4307-9445-C128F62A2F47}"/>
          </ac:spMkLst>
        </pc:spChg>
        <pc:spChg chg="mod">
          <ac:chgData name="Leon Li" userId="f8fcc1f89827b477" providerId="LiveId" clId="{2A0545D6-DE96-4819-8BB8-AAA964109BB2}" dt="2020-09-14T03:56:39.534" v="185" actId="20577"/>
          <ac:spMkLst>
            <pc:docMk/>
            <pc:sldMk cId="1667364507" sldId="262"/>
            <ac:spMk id="3" creationId="{A398596B-08AF-4A06-B5F7-B667DE40C18B}"/>
          </ac:spMkLst>
        </pc:spChg>
      </pc:sldChg>
      <pc:sldChg chg="modSp new mod">
        <pc:chgData name="Leon Li" userId="f8fcc1f89827b477" providerId="LiveId" clId="{2A0545D6-DE96-4819-8BB8-AAA964109BB2}" dt="2020-09-14T03:49:20.940" v="82" actId="948"/>
        <pc:sldMkLst>
          <pc:docMk/>
          <pc:sldMk cId="50629402" sldId="263"/>
        </pc:sldMkLst>
        <pc:spChg chg="mod">
          <ac:chgData name="Leon Li" userId="f8fcc1f89827b477" providerId="LiveId" clId="{2A0545D6-DE96-4819-8BB8-AAA964109BB2}" dt="2020-09-14T03:48:59.789" v="78"/>
          <ac:spMkLst>
            <pc:docMk/>
            <pc:sldMk cId="50629402" sldId="263"/>
            <ac:spMk id="2" creationId="{706AB753-995C-4CB8-A7DA-9A0E7DC79241}"/>
          </ac:spMkLst>
        </pc:spChg>
        <pc:spChg chg="mod">
          <ac:chgData name="Leon Li" userId="f8fcc1f89827b477" providerId="LiveId" clId="{2A0545D6-DE96-4819-8BB8-AAA964109BB2}" dt="2020-09-14T03:49:20.940" v="82" actId="948"/>
          <ac:spMkLst>
            <pc:docMk/>
            <pc:sldMk cId="50629402" sldId="263"/>
            <ac:spMk id="3" creationId="{18F314BE-75BC-4572-9D79-6ED3F5335EBC}"/>
          </ac:spMkLst>
        </pc:spChg>
      </pc:sldChg>
      <pc:sldChg chg="modSp new mod">
        <pc:chgData name="Leon Li" userId="f8fcc1f89827b477" providerId="LiveId" clId="{2A0545D6-DE96-4819-8BB8-AAA964109BB2}" dt="2020-09-14T03:52:18.540" v="178" actId="20577"/>
        <pc:sldMkLst>
          <pc:docMk/>
          <pc:sldMk cId="2826995971" sldId="264"/>
        </pc:sldMkLst>
        <pc:spChg chg="mod">
          <ac:chgData name="Leon Li" userId="f8fcc1f89827b477" providerId="LiveId" clId="{2A0545D6-DE96-4819-8BB8-AAA964109BB2}" dt="2020-09-14T03:51:28.417" v="94"/>
          <ac:spMkLst>
            <pc:docMk/>
            <pc:sldMk cId="2826995971" sldId="264"/>
            <ac:spMk id="2" creationId="{6E160B42-8378-4280-99FD-09B87B464CC4}"/>
          </ac:spMkLst>
        </pc:spChg>
        <pc:spChg chg="mod">
          <ac:chgData name="Leon Li" userId="f8fcc1f89827b477" providerId="LiveId" clId="{2A0545D6-DE96-4819-8BB8-AAA964109BB2}" dt="2020-09-14T03:52:18.540" v="178" actId="20577"/>
          <ac:spMkLst>
            <pc:docMk/>
            <pc:sldMk cId="2826995971" sldId="264"/>
            <ac:spMk id="3" creationId="{CBD06B01-CEA0-4F46-9453-59D81777DA29}"/>
          </ac:spMkLst>
        </pc:spChg>
      </pc:sldChg>
      <pc:sldChg chg="modSp new mod">
        <pc:chgData name="Leon Li" userId="f8fcc1f89827b477" providerId="LiveId" clId="{2A0545D6-DE96-4819-8BB8-AAA964109BB2}" dt="2020-09-14T03:58:46.298" v="230"/>
        <pc:sldMkLst>
          <pc:docMk/>
          <pc:sldMk cId="1856724287" sldId="265"/>
        </pc:sldMkLst>
        <pc:spChg chg="mod">
          <ac:chgData name="Leon Li" userId="f8fcc1f89827b477" providerId="LiveId" clId="{2A0545D6-DE96-4819-8BB8-AAA964109BB2}" dt="2020-09-14T03:58:46.298" v="230"/>
          <ac:spMkLst>
            <pc:docMk/>
            <pc:sldMk cId="1856724287" sldId="265"/>
            <ac:spMk id="2" creationId="{D58EB914-611A-4845-AE1C-C57EEFCA398F}"/>
          </ac:spMkLst>
        </pc:spChg>
        <pc:spChg chg="mod">
          <ac:chgData name="Leon Li" userId="f8fcc1f89827b477" providerId="LiveId" clId="{2A0545D6-DE96-4819-8BB8-AAA964109BB2}" dt="2020-09-14T03:57:44.919" v="190" actId="27636"/>
          <ac:spMkLst>
            <pc:docMk/>
            <pc:sldMk cId="1856724287" sldId="265"/>
            <ac:spMk id="3" creationId="{0E10556F-A7AB-42D1-B344-675DC4405F00}"/>
          </ac:spMkLst>
        </pc:spChg>
      </pc:sldChg>
      <pc:sldChg chg="modSp new mod">
        <pc:chgData name="Leon Li" userId="f8fcc1f89827b477" providerId="LiveId" clId="{2A0545D6-DE96-4819-8BB8-AAA964109BB2}" dt="2020-09-14T06:10:31.926" v="270" actId="27636"/>
        <pc:sldMkLst>
          <pc:docMk/>
          <pc:sldMk cId="2372408745" sldId="266"/>
        </pc:sldMkLst>
        <pc:spChg chg="mod">
          <ac:chgData name="Leon Li" userId="f8fcc1f89827b477" providerId="LiveId" clId="{2A0545D6-DE96-4819-8BB8-AAA964109BB2}" dt="2020-09-14T03:59:04.417" v="253"/>
          <ac:spMkLst>
            <pc:docMk/>
            <pc:sldMk cId="2372408745" sldId="266"/>
            <ac:spMk id="2" creationId="{EEF101A0-39C2-4150-B3B0-611A4431B69B}"/>
          </ac:spMkLst>
        </pc:spChg>
        <pc:spChg chg="mod">
          <ac:chgData name="Leon Li" userId="f8fcc1f89827b477" providerId="LiveId" clId="{2A0545D6-DE96-4819-8BB8-AAA964109BB2}" dt="2020-09-14T06:10:31.926" v="270" actId="27636"/>
          <ac:spMkLst>
            <pc:docMk/>
            <pc:sldMk cId="2372408745" sldId="266"/>
            <ac:spMk id="3" creationId="{E106E763-36D3-4E10-BF35-94FAF9BF78E5}"/>
          </ac:spMkLst>
        </pc:spChg>
      </pc:sldChg>
      <pc:sldChg chg="modSp new mod">
        <pc:chgData name="Leon Li" userId="f8fcc1f89827b477" providerId="LiveId" clId="{2A0545D6-DE96-4819-8BB8-AAA964109BB2}" dt="2020-09-14T06:11:54.385" v="308" actId="27636"/>
        <pc:sldMkLst>
          <pc:docMk/>
          <pc:sldMk cId="3056727249" sldId="267"/>
        </pc:sldMkLst>
        <pc:spChg chg="mod">
          <ac:chgData name="Leon Li" userId="f8fcc1f89827b477" providerId="LiveId" clId="{2A0545D6-DE96-4819-8BB8-AAA964109BB2}" dt="2020-09-14T06:11:48.935" v="306" actId="20577"/>
          <ac:spMkLst>
            <pc:docMk/>
            <pc:sldMk cId="3056727249" sldId="267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1:54.385" v="308" actId="27636"/>
          <ac:spMkLst>
            <pc:docMk/>
            <pc:sldMk cId="3056727249" sldId="267"/>
            <ac:spMk id="3" creationId="{A1C7ED0F-C532-4C27-8914-B02E378B78D9}"/>
          </ac:spMkLst>
        </pc:spChg>
      </pc:sldChg>
      <pc:sldChg chg="addSp modSp add mod">
        <pc:chgData name="Leon Li" userId="f8fcc1f89827b477" providerId="LiveId" clId="{2A0545D6-DE96-4819-8BB8-AAA964109BB2}" dt="2020-09-14T06:14:01.426" v="354" actId="1038"/>
        <pc:sldMkLst>
          <pc:docMk/>
          <pc:sldMk cId="1561436034" sldId="268"/>
        </pc:sldMkLst>
        <pc:spChg chg="mod">
          <ac:chgData name="Leon Li" userId="f8fcc1f89827b477" providerId="LiveId" clId="{2A0545D6-DE96-4819-8BB8-AAA964109BB2}" dt="2020-09-14T06:12:21.413" v="315" actId="27636"/>
          <ac:spMkLst>
            <pc:docMk/>
            <pc:sldMk cId="1561436034" sldId="268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3:49.467" v="323" actId="14"/>
          <ac:spMkLst>
            <pc:docMk/>
            <pc:sldMk cId="1561436034" sldId="268"/>
            <ac:spMk id="3" creationId="{A1C7ED0F-C532-4C27-8914-B02E378B78D9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5" creationId="{2C98A4DB-5C69-4B92-8449-21F8E1AA5C90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7" creationId="{31FBC634-866A-4550-8B63-C06C26A89E59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9" creationId="{E31DF04D-0F3C-4F7E-B23A-9E07B63809E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1" creationId="{A45B9599-EBEF-4CC5-BBFB-8D56D245302A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3" creationId="{D9685DF7-AEE0-45D0-8F28-2112FDB1D97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5" creationId="{C0844F1C-24E7-4D34-8580-453AD97807CE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7" creationId="{D0040E2E-149C-4C9B-B9B4-255A499F26B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9" creationId="{B3EF0CE4-7063-4DC6-A987-D02C1E4A337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1" creationId="{204118E5-956E-4C65-928B-4E177897077C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3" creationId="{5239E641-CE5E-4633-8EC0-01F55C2A5B21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5" creationId="{97134D02-BF8D-4E0D-B62A-8C3FAEF01EE3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7" creationId="{4BAF0C6F-42AF-416F-BAA9-DF673CEC5270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9" creationId="{52374F4D-7468-418B-BBB6-45295F092CB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1" creationId="{0D247808-6425-4B0E-8ADE-2E33E0E03EDF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3" creationId="{98187261-93B7-448B-B0C8-24912575B23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5" creationId="{A79CB5B6-4E71-4304-AE63-C978B5B7C11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7" creationId="{30AABFA5-1209-45F0-ACFA-5D01C09AA388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9" creationId="{2DD4E069-8588-414A-B17F-8634B6211EA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1" creationId="{833AE47E-1B84-4E67-963D-B833D1FF9A5C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3" creationId="{84AE8F97-26DA-496A-AC46-ADC59BBC1BB4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5" creationId="{298B2E9D-6DB9-48C3-BE0A-3AB80ABA00E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7" creationId="{326DD982-3711-41FA-AAB1-F6B3FDB4518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9" creationId="{9786B107-E236-4F50-8123-5E9B2BB66462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51" creationId="{E6FA6FB4-619F-4380-9C4E-E43179EEA42D}"/>
          </ac:spMkLst>
        </pc:spChg>
      </pc:sldChg>
      <pc:sldChg chg="modSp add mod">
        <pc:chgData name="Leon Li" userId="f8fcc1f89827b477" providerId="LiveId" clId="{2A0545D6-DE96-4819-8BB8-AAA964109BB2}" dt="2020-09-14T06:14:43.604" v="360" actId="27636"/>
        <pc:sldMkLst>
          <pc:docMk/>
          <pc:sldMk cId="4000336180" sldId="269"/>
        </pc:sldMkLst>
        <pc:spChg chg="mod">
          <ac:chgData name="Leon Li" userId="f8fcc1f89827b477" providerId="LiveId" clId="{2A0545D6-DE96-4819-8BB8-AAA964109BB2}" dt="2020-09-14T06:14:31.914" v="358" actId="27636"/>
          <ac:spMkLst>
            <pc:docMk/>
            <pc:sldMk cId="4000336180" sldId="269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4:43.604" v="360" actId="27636"/>
          <ac:spMkLst>
            <pc:docMk/>
            <pc:sldMk cId="4000336180" sldId="269"/>
            <ac:spMk id="3" creationId="{A1C7ED0F-C532-4C27-8914-B02E378B78D9}"/>
          </ac:spMkLst>
        </pc:spChg>
      </pc:sldChg>
      <pc:sldChg chg="modSp new mod">
        <pc:chgData name="Leon Li" userId="f8fcc1f89827b477" providerId="LiveId" clId="{2A0545D6-DE96-4819-8BB8-AAA964109BB2}" dt="2020-09-14T06:16:11.969" v="403"/>
        <pc:sldMkLst>
          <pc:docMk/>
          <pc:sldMk cId="1488177666" sldId="270"/>
        </pc:sldMkLst>
        <pc:spChg chg="mod">
          <ac:chgData name="Leon Li" userId="f8fcc1f89827b477" providerId="LiveId" clId="{2A0545D6-DE96-4819-8BB8-AAA964109BB2}" dt="2020-09-14T06:16:11.969" v="403"/>
          <ac:spMkLst>
            <pc:docMk/>
            <pc:sldMk cId="1488177666" sldId="270"/>
            <ac:spMk id="2" creationId="{3E260F1B-CA66-4455-BD33-E946A7A67671}"/>
          </ac:spMkLst>
        </pc:spChg>
        <pc:spChg chg="mod">
          <ac:chgData name="Leon Li" userId="f8fcc1f89827b477" providerId="LiveId" clId="{2A0545D6-DE96-4819-8BB8-AAA964109BB2}" dt="2020-09-14T06:16:09.029" v="395" actId="27636"/>
          <ac:spMkLst>
            <pc:docMk/>
            <pc:sldMk cId="1488177666" sldId="270"/>
            <ac:spMk id="3" creationId="{8C941108-574A-45C5-9691-7E974D39474D}"/>
          </ac:spMkLst>
        </pc:spChg>
      </pc:sldChg>
      <pc:sldChg chg="modSp new mod">
        <pc:chgData name="Leon Li" userId="f8fcc1f89827b477" providerId="LiveId" clId="{2A0545D6-DE96-4819-8BB8-AAA964109BB2}" dt="2020-09-14T06:38:35.353" v="876"/>
        <pc:sldMkLst>
          <pc:docMk/>
          <pc:sldMk cId="1784606306" sldId="271"/>
        </pc:sldMkLst>
        <pc:spChg chg="mod">
          <ac:chgData name="Leon Li" userId="f8fcc1f89827b477" providerId="LiveId" clId="{2A0545D6-DE96-4819-8BB8-AAA964109BB2}" dt="2020-09-14T06:16:29.451" v="428"/>
          <ac:spMkLst>
            <pc:docMk/>
            <pc:sldMk cId="1784606306" sldId="271"/>
            <ac:spMk id="2" creationId="{D1CA797D-97BE-4FD3-865C-274C36860E86}"/>
          </ac:spMkLst>
        </pc:spChg>
        <pc:spChg chg="mod">
          <ac:chgData name="Leon Li" userId="f8fcc1f89827b477" providerId="LiveId" clId="{2A0545D6-DE96-4819-8BB8-AAA964109BB2}" dt="2020-09-14T06:38:35.353" v="876"/>
          <ac:spMkLst>
            <pc:docMk/>
            <pc:sldMk cId="1784606306" sldId="271"/>
            <ac:spMk id="3" creationId="{CA8B82E1-100C-49B4-B2FC-DFF493A21E57}"/>
          </ac:spMkLst>
        </pc:spChg>
      </pc:sldChg>
      <pc:sldChg chg="addSp delSp modSp new mod">
        <pc:chgData name="Leon Li" userId="f8fcc1f89827b477" providerId="LiveId" clId="{2A0545D6-DE96-4819-8BB8-AAA964109BB2}" dt="2020-09-14T06:17:58.280" v="470" actId="1037"/>
        <pc:sldMkLst>
          <pc:docMk/>
          <pc:sldMk cId="169570518" sldId="272"/>
        </pc:sldMkLst>
        <pc:spChg chg="mod">
          <ac:chgData name="Leon Li" userId="f8fcc1f89827b477" providerId="LiveId" clId="{2A0545D6-DE96-4819-8BB8-AAA964109BB2}" dt="2020-09-14T06:17:33.666" v="454"/>
          <ac:spMkLst>
            <pc:docMk/>
            <pc:sldMk cId="169570518" sldId="272"/>
            <ac:spMk id="2" creationId="{20F381DF-C678-4100-BE1E-623A58ECECD8}"/>
          </ac:spMkLst>
        </pc:spChg>
        <pc:spChg chg="del">
          <ac:chgData name="Leon Li" userId="f8fcc1f89827b477" providerId="LiveId" clId="{2A0545D6-DE96-4819-8BB8-AAA964109BB2}" dt="2020-09-14T06:17:40.503" v="455" actId="22"/>
          <ac:spMkLst>
            <pc:docMk/>
            <pc:sldMk cId="169570518" sldId="272"/>
            <ac:spMk id="3" creationId="{6590A14C-B645-458B-9116-B46C95F2CF36}"/>
          </ac:spMkLst>
        </pc:spChg>
        <pc:picChg chg="add mod">
          <ac:chgData name="Leon Li" userId="f8fcc1f89827b477" providerId="LiveId" clId="{2A0545D6-DE96-4819-8BB8-AAA964109BB2}" dt="2020-09-14T06:17:58.280" v="470" actId="1037"/>
          <ac:picMkLst>
            <pc:docMk/>
            <pc:sldMk cId="169570518" sldId="272"/>
            <ac:picMk id="5" creationId="{22C06A95-5443-42F8-A0B2-2740FBE3791D}"/>
          </ac:picMkLst>
        </pc:picChg>
      </pc:sldChg>
      <pc:sldChg chg="modSp new mod">
        <pc:chgData name="Leon Li" userId="f8fcc1f89827b477" providerId="LiveId" clId="{2A0545D6-DE96-4819-8BB8-AAA964109BB2}" dt="2020-09-14T06:19:25.706" v="502"/>
        <pc:sldMkLst>
          <pc:docMk/>
          <pc:sldMk cId="2603171910" sldId="273"/>
        </pc:sldMkLst>
        <pc:spChg chg="mod">
          <ac:chgData name="Leon Li" userId="f8fcc1f89827b477" providerId="LiveId" clId="{2A0545D6-DE96-4819-8BB8-AAA964109BB2}" dt="2020-09-14T06:18:08.407" v="492"/>
          <ac:spMkLst>
            <pc:docMk/>
            <pc:sldMk cId="2603171910" sldId="273"/>
            <ac:spMk id="2" creationId="{6E898051-7845-4356-A8E9-0FFF400E609D}"/>
          </ac:spMkLst>
        </pc:spChg>
        <pc:spChg chg="mod">
          <ac:chgData name="Leon Li" userId="f8fcc1f89827b477" providerId="LiveId" clId="{2A0545D6-DE96-4819-8BB8-AAA964109BB2}" dt="2020-09-14T06:19:25.706" v="502"/>
          <ac:spMkLst>
            <pc:docMk/>
            <pc:sldMk cId="2603171910" sldId="273"/>
            <ac:spMk id="3" creationId="{BF9CB931-381A-41C5-ABE1-DD854ACA76FF}"/>
          </ac:spMkLst>
        </pc:spChg>
      </pc:sldChg>
      <pc:sldChg chg="modSp new mod">
        <pc:chgData name="Leon Li" userId="f8fcc1f89827b477" providerId="LiveId" clId="{2A0545D6-DE96-4819-8BB8-AAA964109BB2}" dt="2020-09-14T06:24:21.711" v="557"/>
        <pc:sldMkLst>
          <pc:docMk/>
          <pc:sldMk cId="4218123032" sldId="274"/>
        </pc:sldMkLst>
        <pc:spChg chg="mod">
          <ac:chgData name="Leon Li" userId="f8fcc1f89827b477" providerId="LiveId" clId="{2A0545D6-DE96-4819-8BB8-AAA964109BB2}" dt="2020-09-14T06:24:21.711" v="557"/>
          <ac:spMkLst>
            <pc:docMk/>
            <pc:sldMk cId="4218123032" sldId="274"/>
            <ac:spMk id="2" creationId="{77E86C9E-F318-4B3C-A95C-86CE3545CADC}"/>
          </ac:spMkLst>
        </pc:spChg>
        <pc:spChg chg="mod">
          <ac:chgData name="Leon Li" userId="f8fcc1f89827b477" providerId="LiveId" clId="{2A0545D6-DE96-4819-8BB8-AAA964109BB2}" dt="2020-09-14T06:24:15.555" v="540"/>
          <ac:spMkLst>
            <pc:docMk/>
            <pc:sldMk cId="4218123032" sldId="274"/>
            <ac:spMk id="3" creationId="{9C03F4BA-8B17-40B2-A40B-A91A54759F18}"/>
          </ac:spMkLst>
        </pc:spChg>
      </pc:sldChg>
      <pc:sldChg chg="modSp new mod">
        <pc:chgData name="Leon Li" userId="f8fcc1f89827b477" providerId="LiveId" clId="{2A0545D6-DE96-4819-8BB8-AAA964109BB2}" dt="2020-09-14T06:25:07.385" v="605"/>
        <pc:sldMkLst>
          <pc:docMk/>
          <pc:sldMk cId="337378415" sldId="275"/>
        </pc:sldMkLst>
        <pc:spChg chg="mod">
          <ac:chgData name="Leon Li" userId="f8fcc1f89827b477" providerId="LiveId" clId="{2A0545D6-DE96-4819-8BB8-AAA964109BB2}" dt="2020-09-14T06:25:07.385" v="605"/>
          <ac:spMkLst>
            <pc:docMk/>
            <pc:sldMk cId="337378415" sldId="275"/>
            <ac:spMk id="2" creationId="{512D3C1F-0522-4F75-82A6-4E8C91EFEC36}"/>
          </ac:spMkLst>
        </pc:spChg>
        <pc:spChg chg="mod">
          <ac:chgData name="Leon Li" userId="f8fcc1f89827b477" providerId="LiveId" clId="{2A0545D6-DE96-4819-8BB8-AAA964109BB2}" dt="2020-09-14T06:24:56.366" v="598" actId="27636"/>
          <ac:spMkLst>
            <pc:docMk/>
            <pc:sldMk cId="337378415" sldId="275"/>
            <ac:spMk id="3" creationId="{D2B978C3-CC80-46F6-A849-17B629DC6161}"/>
          </ac:spMkLst>
        </pc:spChg>
      </pc:sldChg>
      <pc:sldChg chg="modSp new mod">
        <pc:chgData name="Leon Li" userId="f8fcc1f89827b477" providerId="LiveId" clId="{2A0545D6-DE96-4819-8BB8-AAA964109BB2}" dt="2020-09-14T06:25:46.949" v="646" actId="20577"/>
        <pc:sldMkLst>
          <pc:docMk/>
          <pc:sldMk cId="2725741927" sldId="276"/>
        </pc:sldMkLst>
        <pc:spChg chg="mod">
          <ac:chgData name="Leon Li" userId="f8fcc1f89827b477" providerId="LiveId" clId="{2A0545D6-DE96-4819-8BB8-AAA964109BB2}" dt="2020-09-14T06:25:46.949" v="646" actId="20577"/>
          <ac:spMkLst>
            <pc:docMk/>
            <pc:sldMk cId="2725741927" sldId="276"/>
            <ac:spMk id="2" creationId="{FBF608ED-179D-49BC-B399-D41CCB00547A}"/>
          </ac:spMkLst>
        </pc:spChg>
        <pc:spChg chg="mod">
          <ac:chgData name="Leon Li" userId="f8fcc1f89827b477" providerId="LiveId" clId="{2A0545D6-DE96-4819-8BB8-AAA964109BB2}" dt="2020-09-14T06:25:32.034" v="638"/>
          <ac:spMkLst>
            <pc:docMk/>
            <pc:sldMk cId="2725741927" sldId="276"/>
            <ac:spMk id="3" creationId="{C63F0024-6ED1-485C-88F3-247D31942224}"/>
          </ac:spMkLst>
        </pc:spChg>
      </pc:sldChg>
      <pc:sldChg chg="addSp delSp modSp new mod">
        <pc:chgData name="Leon Li" userId="f8fcc1f89827b477" providerId="LiveId" clId="{2A0545D6-DE96-4819-8BB8-AAA964109BB2}" dt="2020-09-14T06:26:50.123" v="696" actId="1076"/>
        <pc:sldMkLst>
          <pc:docMk/>
          <pc:sldMk cId="684614199" sldId="277"/>
        </pc:sldMkLst>
        <pc:spChg chg="mod">
          <ac:chgData name="Leon Li" userId="f8fcc1f89827b477" providerId="LiveId" clId="{2A0545D6-DE96-4819-8BB8-AAA964109BB2}" dt="2020-09-14T06:26:36.970" v="694"/>
          <ac:spMkLst>
            <pc:docMk/>
            <pc:sldMk cId="684614199" sldId="277"/>
            <ac:spMk id="2" creationId="{BA323791-9B5E-4404-9985-24C6B7F866A6}"/>
          </ac:spMkLst>
        </pc:spChg>
        <pc:spChg chg="del">
          <ac:chgData name="Leon Li" userId="f8fcc1f89827b477" providerId="LiveId" clId="{2A0545D6-DE96-4819-8BB8-AAA964109BB2}" dt="2020-09-14T06:26:07.756" v="648" actId="22"/>
          <ac:spMkLst>
            <pc:docMk/>
            <pc:sldMk cId="684614199" sldId="277"/>
            <ac:spMk id="3" creationId="{EFB2219E-388B-441B-820F-5AF332E346FA}"/>
          </ac:spMkLst>
        </pc:spChg>
        <pc:picChg chg="add mod">
          <ac:chgData name="Leon Li" userId="f8fcc1f89827b477" providerId="LiveId" clId="{2A0545D6-DE96-4819-8BB8-AAA964109BB2}" dt="2020-09-14T06:26:50.123" v="696" actId="1076"/>
          <ac:picMkLst>
            <pc:docMk/>
            <pc:sldMk cId="684614199" sldId="277"/>
            <ac:picMk id="5" creationId="{33A64B22-E44C-4D68-A70A-B51786858104}"/>
          </ac:picMkLst>
        </pc:picChg>
      </pc:sldChg>
      <pc:sldChg chg="modSp new mod">
        <pc:chgData name="Leon Li" userId="f8fcc1f89827b477" providerId="LiveId" clId="{2A0545D6-DE96-4819-8BB8-AAA964109BB2}" dt="2020-09-14T06:27:51.519" v="713" actId="27636"/>
        <pc:sldMkLst>
          <pc:docMk/>
          <pc:sldMk cId="1686480774" sldId="278"/>
        </pc:sldMkLst>
        <pc:spChg chg="mod">
          <ac:chgData name="Leon Li" userId="f8fcc1f89827b477" providerId="LiveId" clId="{2A0545D6-DE96-4819-8BB8-AAA964109BB2}" dt="2020-09-14T06:27:10.638" v="711" actId="20577"/>
          <ac:spMkLst>
            <pc:docMk/>
            <pc:sldMk cId="1686480774" sldId="278"/>
            <ac:spMk id="2" creationId="{848EEF09-F053-4158-90C5-879DE014EFD9}"/>
          </ac:spMkLst>
        </pc:spChg>
        <pc:spChg chg="mod">
          <ac:chgData name="Leon Li" userId="f8fcc1f89827b477" providerId="LiveId" clId="{2A0545D6-DE96-4819-8BB8-AAA964109BB2}" dt="2020-09-14T06:27:51.519" v="713" actId="27636"/>
          <ac:spMkLst>
            <pc:docMk/>
            <pc:sldMk cId="1686480774" sldId="278"/>
            <ac:spMk id="3" creationId="{3701C467-6B18-4784-8BFC-B6FB530A8DE6}"/>
          </ac:spMkLst>
        </pc:spChg>
      </pc:sldChg>
      <pc:sldChg chg="addSp delSp modSp new mod">
        <pc:chgData name="Leon Li" userId="f8fcc1f89827b477" providerId="LiveId" clId="{2A0545D6-DE96-4819-8BB8-AAA964109BB2}" dt="2020-09-14T06:30:31.528" v="765" actId="1076"/>
        <pc:sldMkLst>
          <pc:docMk/>
          <pc:sldMk cId="3580095351" sldId="279"/>
        </pc:sldMkLst>
        <pc:spChg chg="mod">
          <ac:chgData name="Leon Li" userId="f8fcc1f89827b477" providerId="LiveId" clId="{2A0545D6-DE96-4819-8BB8-AAA964109BB2}" dt="2020-09-14T06:28:22.651" v="758"/>
          <ac:spMkLst>
            <pc:docMk/>
            <pc:sldMk cId="3580095351" sldId="279"/>
            <ac:spMk id="2" creationId="{4B0046A1-8521-46B1-A30A-09AA9B18D5C0}"/>
          </ac:spMkLst>
        </pc:spChg>
        <pc:spChg chg="del">
          <ac:chgData name="Leon Li" userId="f8fcc1f89827b477" providerId="LiveId" clId="{2A0545D6-DE96-4819-8BB8-AAA964109BB2}" dt="2020-09-14T06:28:37.393" v="759" actId="22"/>
          <ac:spMkLst>
            <pc:docMk/>
            <pc:sldMk cId="3580095351" sldId="279"/>
            <ac:spMk id="3" creationId="{01D22B29-2C94-48E6-93E3-3F1385EA693F}"/>
          </ac:spMkLst>
        </pc:spChg>
        <pc:spChg chg="add mod">
          <ac:chgData name="Leon Li" userId="f8fcc1f89827b477" providerId="LiveId" clId="{2A0545D6-DE96-4819-8BB8-AAA964109BB2}" dt="2020-09-14T06:30:22.577" v="762" actId="478"/>
          <ac:spMkLst>
            <pc:docMk/>
            <pc:sldMk cId="3580095351" sldId="279"/>
            <ac:spMk id="6" creationId="{F33F5B6D-38BA-408F-8391-A87C2EC209EA}"/>
          </ac:spMkLst>
        </pc:spChg>
        <pc:picChg chg="add del mod">
          <ac:chgData name="Leon Li" userId="f8fcc1f89827b477" providerId="LiveId" clId="{2A0545D6-DE96-4819-8BB8-AAA964109BB2}" dt="2020-09-14T06:30:22.577" v="762" actId="478"/>
          <ac:picMkLst>
            <pc:docMk/>
            <pc:sldMk cId="3580095351" sldId="279"/>
            <ac:picMk id="5" creationId="{D7BFA5BF-2B93-4408-8A5E-0C7FC6E713D4}"/>
          </ac:picMkLst>
        </pc:picChg>
        <pc:picChg chg="add mod">
          <ac:chgData name="Leon Li" userId="f8fcc1f89827b477" providerId="LiveId" clId="{2A0545D6-DE96-4819-8BB8-AAA964109BB2}" dt="2020-09-14T06:30:31.528" v="765" actId="1076"/>
          <ac:picMkLst>
            <pc:docMk/>
            <pc:sldMk cId="3580095351" sldId="279"/>
            <ac:picMk id="1026" creationId="{4F0F2776-158C-4927-88DC-B094BAAAA34B}"/>
          </ac:picMkLst>
        </pc:picChg>
      </pc:sldChg>
      <pc:sldChg chg="modSp new mod ord">
        <pc:chgData name="Leon Li" userId="f8fcc1f89827b477" providerId="LiveId" clId="{2A0545D6-DE96-4819-8BB8-AAA964109BB2}" dt="2020-09-14T06:36:40.707" v="855"/>
        <pc:sldMkLst>
          <pc:docMk/>
          <pc:sldMk cId="1067708048" sldId="280"/>
        </pc:sldMkLst>
        <pc:spChg chg="mod">
          <ac:chgData name="Leon Li" userId="f8fcc1f89827b477" providerId="LiveId" clId="{2A0545D6-DE96-4819-8BB8-AAA964109BB2}" dt="2020-09-14T06:34:25.275" v="805"/>
          <ac:spMkLst>
            <pc:docMk/>
            <pc:sldMk cId="1067708048" sldId="280"/>
            <ac:spMk id="2" creationId="{C666344C-B7AC-4DD7-B189-EC25578D9DCC}"/>
          </ac:spMkLst>
        </pc:spChg>
        <pc:spChg chg="mod">
          <ac:chgData name="Leon Li" userId="f8fcc1f89827b477" providerId="LiveId" clId="{2A0545D6-DE96-4819-8BB8-AAA964109BB2}" dt="2020-09-14T06:33:58.812" v="795" actId="27636"/>
          <ac:spMkLst>
            <pc:docMk/>
            <pc:sldMk cId="1067708048" sldId="280"/>
            <ac:spMk id="3" creationId="{546D28FB-E0F3-4967-8E3F-B282645786BA}"/>
          </ac:spMkLst>
        </pc:spChg>
      </pc:sldChg>
      <pc:sldChg chg="addSp modSp new mod">
        <pc:chgData name="Leon Li" userId="f8fcc1f89827b477" providerId="LiveId" clId="{2A0545D6-DE96-4819-8BB8-AAA964109BB2}" dt="2020-09-14T06:35:11.464" v="830" actId="1076"/>
        <pc:sldMkLst>
          <pc:docMk/>
          <pc:sldMk cId="3527494332" sldId="281"/>
        </pc:sldMkLst>
        <pc:spChg chg="mod">
          <ac:chgData name="Leon Li" userId="f8fcc1f89827b477" providerId="LiveId" clId="{2A0545D6-DE96-4819-8BB8-AAA964109BB2}" dt="2020-09-14T06:34:56.561" v="828"/>
          <ac:spMkLst>
            <pc:docMk/>
            <pc:sldMk cId="3527494332" sldId="281"/>
            <ac:spMk id="2" creationId="{772C910E-CB34-46C8-89F0-583067BF910A}"/>
          </ac:spMkLst>
        </pc:spChg>
        <pc:spChg chg="mod">
          <ac:chgData name="Leon Li" userId="f8fcc1f89827b477" providerId="LiveId" clId="{2A0545D6-DE96-4819-8BB8-AAA964109BB2}" dt="2020-09-14T06:34:59.159" v="829" actId="20577"/>
          <ac:spMkLst>
            <pc:docMk/>
            <pc:sldMk cId="3527494332" sldId="281"/>
            <ac:spMk id="3" creationId="{04B0B2B6-225C-4F23-8258-32D1DEFC3A66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5" creationId="{2461C2C1-6C54-4AB3-A675-9107717824B0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6" creationId="{8479D291-9886-49A5-B34A-6403F6520C92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7" creationId="{4E88EEAC-D755-4458-BD93-20256C6B3F32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8" creationId="{5920E637-9388-4896-8FB7-6332D52F807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9" creationId="{4A69AC89-A9F5-4427-997B-0DF12BEC0E5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0" creationId="{A98E9B30-252E-49AF-8207-F498A27DC66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1" creationId="{DA4C4397-CB76-4E73-BC3D-60494ADCB85A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2" creationId="{4619BEA2-3AE9-4C3D-BA54-89FC23C14101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3" creationId="{A3F32474-600B-414C-83B2-63429A1B156E}"/>
          </ac:spMkLst>
        </pc:spChg>
        <pc:grpChg chg="add mod">
          <ac:chgData name="Leon Li" userId="f8fcc1f89827b477" providerId="LiveId" clId="{2A0545D6-DE96-4819-8BB8-AAA964109BB2}" dt="2020-09-14T06:35:11.464" v="830" actId="1076"/>
          <ac:grpSpMkLst>
            <pc:docMk/>
            <pc:sldMk cId="3527494332" sldId="281"/>
            <ac:grpSpMk id="4" creationId="{3AE21E98-D61D-4EBD-893E-9198C30BB371}"/>
          </ac:grpSpMkLst>
        </pc:grp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4" creationId="{6318CE26-0CE6-4573-B7DE-B571965BA680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5" creationId="{2E111E0E-8BB0-4A8B-B967-095B7C2DBD60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6" creationId="{22901ED3-2CFE-4D3C-8933-F440A1D20EB7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7" creationId="{6BFA6298-4014-4572-816E-B0B5788DEF46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8" creationId="{DA3EBCAF-2C60-4366-8D45-21B209CBE72B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9" creationId="{4F5EA0AD-183A-4217-9952-372F3A5795FA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20" creationId="{817A19AA-47CC-4B0D-98C0-B317C9BE5FA5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21" creationId="{B9F5D307-A532-486F-9998-859A669B9D88}"/>
          </ac:cxnSpMkLst>
        </pc:cxnChg>
      </pc:sldChg>
      <pc:sldChg chg="addSp delSp modSp new mod">
        <pc:chgData name="Leon Li" userId="f8fcc1f89827b477" providerId="LiveId" clId="{2A0545D6-DE96-4819-8BB8-AAA964109BB2}" dt="2020-09-14T06:36:30.238" v="853" actId="1076"/>
        <pc:sldMkLst>
          <pc:docMk/>
          <pc:sldMk cId="3639521428" sldId="282"/>
        </pc:sldMkLst>
        <pc:spChg chg="mod">
          <ac:chgData name="Leon Li" userId="f8fcc1f89827b477" providerId="LiveId" clId="{2A0545D6-DE96-4819-8BB8-AAA964109BB2}" dt="2020-09-14T06:35:34.322" v="851"/>
          <ac:spMkLst>
            <pc:docMk/>
            <pc:sldMk cId="3639521428" sldId="282"/>
            <ac:spMk id="2" creationId="{D84E52AC-1B12-4F14-B99B-E65C8AA6642A}"/>
          </ac:spMkLst>
        </pc:spChg>
        <pc:spChg chg="del">
          <ac:chgData name="Leon Li" userId="f8fcc1f89827b477" providerId="LiveId" clId="{2A0545D6-DE96-4819-8BB8-AAA964109BB2}" dt="2020-09-14T06:36:23.050" v="852" actId="22"/>
          <ac:spMkLst>
            <pc:docMk/>
            <pc:sldMk cId="3639521428" sldId="282"/>
            <ac:spMk id="3" creationId="{2470A10F-78E8-4FE8-8ABC-590D0AA2638E}"/>
          </ac:spMkLst>
        </pc:spChg>
        <pc:picChg chg="add mod">
          <ac:chgData name="Leon Li" userId="f8fcc1f89827b477" providerId="LiveId" clId="{2A0545D6-DE96-4819-8BB8-AAA964109BB2}" dt="2020-09-14T06:36:30.238" v="853" actId="1076"/>
          <ac:picMkLst>
            <pc:docMk/>
            <pc:sldMk cId="3639521428" sldId="282"/>
            <ac:picMk id="5" creationId="{2C7CF0C2-0235-4286-B979-E0B4C181DCA3}"/>
          </ac:picMkLst>
        </pc:picChg>
      </pc:sldChg>
    </pc:docChg>
  </pc:docChgLst>
  <pc:docChgLst>
    <pc:chgData name="Li Leon" userId="f8fcc1f89827b477" providerId="LiveId" clId="{19434264-9330-45C4-B028-BAC363D2E2CD}"/>
    <pc:docChg chg="undo custSel addSld delSld modSld sldOrd">
      <pc:chgData name="Li Leon" userId="f8fcc1f89827b477" providerId="LiveId" clId="{19434264-9330-45C4-B028-BAC363D2E2CD}" dt="2021-08-19T00:30:17.209" v="743" actId="20577"/>
      <pc:docMkLst>
        <pc:docMk/>
      </pc:docMkLst>
      <pc:sldChg chg="modSp mod modNotesTx">
        <pc:chgData name="Li Leon" userId="f8fcc1f89827b477" providerId="LiveId" clId="{19434264-9330-45C4-B028-BAC363D2E2CD}" dt="2021-08-19T00:25:55.131" v="725" actId="20577"/>
        <pc:sldMkLst>
          <pc:docMk/>
          <pc:sldMk cId="2494076606" sldId="373"/>
        </pc:sldMkLst>
        <pc:spChg chg="mod">
          <ac:chgData name="Li Leon" userId="f8fcc1f89827b477" providerId="LiveId" clId="{19434264-9330-45C4-B028-BAC363D2E2CD}" dt="2021-08-19T00:25:55.131" v="725" actId="20577"/>
          <ac:spMkLst>
            <pc:docMk/>
            <pc:sldMk cId="2494076606" sldId="373"/>
            <ac:spMk id="3" creationId="{FFB01B4D-AC8A-467D-BBCC-ECB7E9CBCD8C}"/>
          </ac:spMkLst>
        </pc:spChg>
      </pc:sldChg>
      <pc:sldChg chg="modSp">
        <pc:chgData name="Li Leon" userId="f8fcc1f89827b477" providerId="LiveId" clId="{19434264-9330-45C4-B028-BAC363D2E2CD}" dt="2021-08-18T06:41:46.505" v="603" actId="1076"/>
        <pc:sldMkLst>
          <pc:docMk/>
          <pc:sldMk cId="2606253108" sldId="1317"/>
        </pc:sldMkLst>
        <pc:spChg chg="mod">
          <ac:chgData name="Li Leon" userId="f8fcc1f89827b477" providerId="LiveId" clId="{19434264-9330-45C4-B028-BAC363D2E2CD}" dt="2021-08-18T06:41:46.505" v="603" actId="1076"/>
          <ac:spMkLst>
            <pc:docMk/>
            <pc:sldMk cId="2606253108" sldId="1317"/>
            <ac:spMk id="7201" creationId="{CF08F37D-9BAB-4363-A69F-9ADB1D484792}"/>
          </ac:spMkLst>
        </pc:spChg>
      </pc:sldChg>
      <pc:sldChg chg="modSp">
        <pc:chgData name="Li Leon" userId="f8fcc1f89827b477" providerId="LiveId" clId="{19434264-9330-45C4-B028-BAC363D2E2CD}" dt="2021-08-18T06:41:55.861" v="605" actId="1076"/>
        <pc:sldMkLst>
          <pc:docMk/>
          <pc:sldMk cId="597998168" sldId="1318"/>
        </pc:sldMkLst>
        <pc:spChg chg="mod">
          <ac:chgData name="Li Leon" userId="f8fcc1f89827b477" providerId="LiveId" clId="{19434264-9330-45C4-B028-BAC363D2E2CD}" dt="2021-08-18T06:41:55.861" v="605" actId="1076"/>
          <ac:spMkLst>
            <pc:docMk/>
            <pc:sldMk cId="597998168" sldId="1318"/>
            <ac:spMk id="8227" creationId="{29E35AA1-7275-4292-96D0-70A88BFB74BF}"/>
          </ac:spMkLst>
        </pc:spChg>
        <pc:spChg chg="mod">
          <ac:chgData name="Li Leon" userId="f8fcc1f89827b477" providerId="LiveId" clId="{19434264-9330-45C4-B028-BAC363D2E2CD}" dt="2021-08-18T06:39:00.510" v="593" actId="207"/>
          <ac:spMkLst>
            <pc:docMk/>
            <pc:sldMk cId="597998168" sldId="1318"/>
            <ac:spMk id="8237" creationId="{3FA2B5E0-5A20-45E8-B8B6-30EB72FC3357}"/>
          </ac:spMkLst>
        </pc:spChg>
      </pc:sldChg>
      <pc:sldChg chg="modSp mod">
        <pc:chgData name="Li Leon" userId="f8fcc1f89827b477" providerId="LiveId" clId="{19434264-9330-45C4-B028-BAC363D2E2CD}" dt="2021-08-18T06:42:02.118" v="606" actId="1076"/>
        <pc:sldMkLst>
          <pc:docMk/>
          <pc:sldMk cId="1768038490" sldId="1319"/>
        </pc:sldMkLst>
        <pc:spChg chg="mod">
          <ac:chgData name="Li Leon" userId="f8fcc1f89827b477" providerId="LiveId" clId="{19434264-9330-45C4-B028-BAC363D2E2CD}" dt="2021-08-18T06:42:02.118" v="606" actId="1076"/>
          <ac:spMkLst>
            <pc:docMk/>
            <pc:sldMk cId="1768038490" sldId="1319"/>
            <ac:spMk id="9249" creationId="{B2BF1BB6-03E0-4EA4-BC45-35AE5FA93D9E}"/>
          </ac:spMkLst>
        </pc:spChg>
        <pc:spChg chg="mod">
          <ac:chgData name="Li Leon" userId="f8fcc1f89827b477" providerId="LiveId" clId="{19434264-9330-45C4-B028-BAC363D2E2CD}" dt="2021-08-18T00:38:00.682" v="453" actId="207"/>
          <ac:spMkLst>
            <pc:docMk/>
            <pc:sldMk cId="1768038490" sldId="1319"/>
            <ac:spMk id="9260" creationId="{6B7955E6-82A6-4807-8D03-31BEBF3715ED}"/>
          </ac:spMkLst>
        </pc:spChg>
        <pc:spChg chg="mod">
          <ac:chgData name="Li Leon" userId="f8fcc1f89827b477" providerId="LiveId" clId="{19434264-9330-45C4-B028-BAC363D2E2CD}" dt="2021-08-18T00:37:49.417" v="452" actId="207"/>
          <ac:spMkLst>
            <pc:docMk/>
            <pc:sldMk cId="1768038490" sldId="1319"/>
            <ac:spMk id="9266" creationId="{FC7CCD8D-1EC7-451D-A32C-29A3F5E681DD}"/>
          </ac:spMkLst>
        </pc:spChg>
      </pc:sldChg>
      <pc:sldChg chg="modSp">
        <pc:chgData name="Li Leon" userId="f8fcc1f89827b477" providerId="LiveId" clId="{19434264-9330-45C4-B028-BAC363D2E2CD}" dt="2021-08-18T06:42:09.936" v="607" actId="1076"/>
        <pc:sldMkLst>
          <pc:docMk/>
          <pc:sldMk cId="118492701" sldId="1320"/>
        </pc:sldMkLst>
        <pc:spChg chg="mod">
          <ac:chgData name="Li Leon" userId="f8fcc1f89827b477" providerId="LiveId" clId="{19434264-9330-45C4-B028-BAC363D2E2CD}" dt="2021-08-18T06:42:09.936" v="607" actId="1076"/>
          <ac:spMkLst>
            <pc:docMk/>
            <pc:sldMk cId="118492701" sldId="1320"/>
            <ac:spMk id="10272" creationId="{DC30C975-1409-44C4-A308-BF2AB4E89EC5}"/>
          </ac:spMkLst>
        </pc:spChg>
        <pc:spChg chg="mod">
          <ac:chgData name="Li Leon" userId="f8fcc1f89827b477" providerId="LiveId" clId="{19434264-9330-45C4-B028-BAC363D2E2CD}" dt="2021-08-18T00:38:10.629" v="454" actId="207"/>
          <ac:spMkLst>
            <pc:docMk/>
            <pc:sldMk cId="118492701" sldId="1320"/>
            <ac:spMk id="10280" creationId="{74E62781-AB40-492E-B595-AA5DCE961C25}"/>
          </ac:spMkLst>
        </pc:spChg>
      </pc:sldChg>
      <pc:sldChg chg="modSp">
        <pc:chgData name="Li Leon" userId="f8fcc1f89827b477" providerId="LiveId" clId="{19434264-9330-45C4-B028-BAC363D2E2CD}" dt="2021-08-18T06:42:47.429" v="611" actId="1076"/>
        <pc:sldMkLst>
          <pc:docMk/>
          <pc:sldMk cId="3345056751" sldId="1321"/>
        </pc:sldMkLst>
        <pc:spChg chg="mod">
          <ac:chgData name="Li Leon" userId="f8fcc1f89827b477" providerId="LiveId" clId="{19434264-9330-45C4-B028-BAC363D2E2CD}" dt="2021-08-18T06:42:47.429" v="611" actId="1076"/>
          <ac:spMkLst>
            <pc:docMk/>
            <pc:sldMk cId="3345056751" sldId="1321"/>
            <ac:spMk id="11296" creationId="{D3B7FAA3-61B6-4E4C-BA6B-31993CD374D0}"/>
          </ac:spMkLst>
        </pc:spChg>
        <pc:spChg chg="mod">
          <ac:chgData name="Li Leon" userId="f8fcc1f89827b477" providerId="LiveId" clId="{19434264-9330-45C4-B028-BAC363D2E2CD}" dt="2021-08-18T00:38:20.815" v="455" actId="207"/>
          <ac:spMkLst>
            <pc:docMk/>
            <pc:sldMk cId="3345056751" sldId="1321"/>
            <ac:spMk id="11307" creationId="{A753C1D0-771F-4E3B-B9C4-2BBF844948DE}"/>
          </ac:spMkLst>
        </pc:spChg>
      </pc:sldChg>
      <pc:sldChg chg="modSp">
        <pc:chgData name="Li Leon" userId="f8fcc1f89827b477" providerId="LiveId" clId="{19434264-9330-45C4-B028-BAC363D2E2CD}" dt="2021-08-18T06:42:39.544" v="609" actId="1076"/>
        <pc:sldMkLst>
          <pc:docMk/>
          <pc:sldMk cId="1279019757" sldId="1322"/>
        </pc:sldMkLst>
        <pc:spChg chg="mod">
          <ac:chgData name="Li Leon" userId="f8fcc1f89827b477" providerId="LiveId" clId="{19434264-9330-45C4-B028-BAC363D2E2CD}" dt="2021-08-18T06:42:39.544" v="609" actId="1076"/>
          <ac:spMkLst>
            <pc:docMk/>
            <pc:sldMk cId="1279019757" sldId="1322"/>
            <ac:spMk id="12323" creationId="{ADB94844-54A0-4D11-BCDC-56A096AC409E}"/>
          </ac:spMkLst>
        </pc:spChg>
        <pc:spChg chg="mod">
          <ac:chgData name="Li Leon" userId="f8fcc1f89827b477" providerId="LiveId" clId="{19434264-9330-45C4-B028-BAC363D2E2CD}" dt="2021-08-18T00:38:27.551" v="456" actId="207"/>
          <ac:spMkLst>
            <pc:docMk/>
            <pc:sldMk cId="1279019757" sldId="1322"/>
            <ac:spMk id="12331" creationId="{710AA97B-7079-4AB2-BEF1-E435BD442806}"/>
          </ac:spMkLst>
        </pc:spChg>
      </pc:sldChg>
      <pc:sldChg chg="modSp modNotesTx">
        <pc:chgData name="Li Leon" userId="f8fcc1f89827b477" providerId="LiveId" clId="{19434264-9330-45C4-B028-BAC363D2E2CD}" dt="2021-08-19T00:30:17.209" v="743" actId="20577"/>
        <pc:sldMkLst>
          <pc:docMk/>
          <pc:sldMk cId="363725881" sldId="1323"/>
        </pc:sldMkLst>
        <pc:spChg chg="mod">
          <ac:chgData name="Li Leon" userId="f8fcc1f89827b477" providerId="LiveId" clId="{19434264-9330-45C4-B028-BAC363D2E2CD}" dt="2021-08-18T06:42:34.536" v="608" actId="1076"/>
          <ac:spMkLst>
            <pc:docMk/>
            <pc:sldMk cId="363725881" sldId="1323"/>
            <ac:spMk id="13344" creationId="{064437A1-F9C0-44DD-AFAB-C3F316689FDD}"/>
          </ac:spMkLst>
        </pc:spChg>
        <pc:spChg chg="mod">
          <ac:chgData name="Li Leon" userId="f8fcc1f89827b477" providerId="LiveId" clId="{19434264-9330-45C4-B028-BAC363D2E2CD}" dt="2021-08-18T00:38:40.018" v="457" actId="207"/>
          <ac:spMkLst>
            <pc:docMk/>
            <pc:sldMk cId="363725881" sldId="1323"/>
            <ac:spMk id="13350" creationId="{BE55AC5C-8B4E-4032-9342-900EFC782434}"/>
          </ac:spMkLst>
        </pc:spChg>
      </pc:sldChg>
      <pc:sldChg chg="addSp modSp mod">
        <pc:chgData name="Li Leon" userId="f8fcc1f89827b477" providerId="LiveId" clId="{19434264-9330-45C4-B028-BAC363D2E2CD}" dt="2021-08-18T06:47:27.315" v="612" actId="1076"/>
        <pc:sldMkLst>
          <pc:docMk/>
          <pc:sldMk cId="1083656615" sldId="1324"/>
        </pc:sldMkLst>
        <pc:spChg chg="mod">
          <ac:chgData name="Li Leon" userId="f8fcc1f89827b477" providerId="LiveId" clId="{19434264-9330-45C4-B028-BAC363D2E2CD}" dt="2021-08-18T06:47:27.315" v="612" actId="1076"/>
          <ac:spMkLst>
            <pc:docMk/>
            <pc:sldMk cId="1083656615" sldId="1324"/>
            <ac:spMk id="14339" creationId="{7C25614A-AC92-4DA2-A4C7-3671E584B99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1" creationId="{861F5287-596F-4272-A4C7-05E9D938B99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2" creationId="{58FDE36D-F43A-4F2A-91E1-E99C0929F5C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3" creationId="{B4C19189-723B-4AC7-BD51-6C69BB9B71E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4" creationId="{69202CFF-9021-490F-8769-9CB388B2418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5" creationId="{A02C3B50-7865-4F83-B9A3-7152F87D75D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6" creationId="{420676AE-1C7C-43F2-B78A-934B90EF46F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7" creationId="{57A580C0-EB68-456B-858D-BD2D8E12F66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8" creationId="{603F8EF4-283E-42F0-892F-A0D2C3BEDF3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49" creationId="{9BABCF85-19C3-48C6-B5B9-16E2C1FA1E9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0" creationId="{B82439C6-E356-45F1-95DC-0BEEA168298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1" creationId="{2AFEB957-370E-4216-984E-CE07711850A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2" creationId="{4F5371B9-562D-4619-91EC-BCFFFE4D457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3" creationId="{6D5797D0-FC83-418C-9F38-08F2D606613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4" creationId="{F3A07453-488F-438E-8D4C-63D565D957C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5" creationId="{BD6CE7E3-2F99-4732-88E2-E3755F8D6C8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6" creationId="{28FB3CEA-F498-43C6-A280-4A230B6AA7E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7" creationId="{C67E4683-FDD4-4BB4-8B45-D48D3443F720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8" creationId="{8B87DFEA-0ACB-4E9D-9140-A0A5F39A2E4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59" creationId="{BD6F1209-BD15-4B0B-A49B-81897060239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0" creationId="{E9819B41-A629-4FFD-9DFD-B618889CF3F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1" creationId="{B9A228A3-0A0C-4EB0-8277-9EB3F9C45D7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2" creationId="{C3212645-B539-4834-83E4-4F59114342E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3" creationId="{DFEFFAF2-2F50-47DA-B221-845FB4C7C3D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4" creationId="{55D0986A-EA15-4396-AB91-2C52ADA2C40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5" creationId="{85FD6FBF-EF0D-43E7-A146-452686F7789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6" creationId="{F149E3DE-01ED-4F45-A8C2-09581B15257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7" creationId="{88CF1FDC-A6DF-4916-9FCC-88D7C583DC9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8" creationId="{B5EF9E09-A619-484C-B007-AD883F5E4E2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69" creationId="{A880355E-3A52-495A-9C88-1DDB59D57B9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0" creationId="{7606E7C6-4B21-47A3-ACC5-9AFA315D047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1" creationId="{BEF83249-971E-4A20-8364-F02013DF910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2" creationId="{4280BB27-465F-406E-88AC-32ADE1C2469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3" creationId="{A235486E-D3DD-4A0E-86DE-1A82FE7E5E2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4" creationId="{53647F5A-6583-4D8F-A7A8-D816057A2A0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5" creationId="{9BA0F3A9-303F-444D-88E3-27C917E2850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6" creationId="{EF4C0705-C9B4-4C64-A3A2-9B3B3A3E1FE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7" creationId="{B9E39785-C85C-4F0B-833B-C23BD867D96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8" creationId="{D538F4D2-929E-48D0-92C8-6D150A1E417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79" creationId="{BF9FFFE5-B811-415E-9C22-883CD284B29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0" creationId="{3AED8A17-D4F0-487D-A5C2-B6D3DC87F12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1" creationId="{2039A032-B2D8-4799-9366-94E2E8F73F4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2" creationId="{D993BCE7-9E7E-4FAC-B1BD-116944B16E2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3" creationId="{F3F68DFB-FAF6-4D75-8450-2516C02B0EA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4" creationId="{4EBD9ED4-5AC3-4134-B8C1-A5649F2FF76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5" creationId="{19B87B40-580B-44C0-87FA-835857AE73C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6" creationId="{DFFBDEF8-5FB1-493D-99E5-F442528635B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7" creationId="{C97D0721-1E48-4DD1-BF3D-3B6D93AC2DD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8" creationId="{D3728BA0-4ACF-420B-8389-19F3A411213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89" creationId="{30E6B4C5-710A-412A-835D-F99A9BA603E0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0" creationId="{B39EA250-986C-4D0C-BC14-84F5C1F93E6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1" creationId="{E8A91B9E-744F-4FF6-AA3D-6123868C157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2" creationId="{D18966F5-56C4-4B95-9F65-1C61202B996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3" creationId="{CE73A9D4-0CCF-4598-98A0-816BAE2A89E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4" creationId="{B8075F4D-BC37-4FB2-B18B-B626E5EC433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5" creationId="{20D7AB6C-E856-4674-94DB-E001150EE1F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6" creationId="{EABCCF0C-A4BB-4580-B402-0125D69B9170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7" creationId="{85600D36-5C33-401D-9F19-AAAEA76FD6C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8" creationId="{6E844E51-3315-45F2-B7D0-01B5E6642D2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399" creationId="{51A73A9C-3614-450F-B069-D77C2167C79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0" creationId="{4C69918A-19F4-4D96-B665-8B2F3E77F22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1" creationId="{CB01F8A3-DC3A-45CD-A4DF-BF6AA108C91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2" creationId="{35E64DAB-86B4-43ED-9340-E6ED4827788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3" creationId="{0654A65C-9563-424A-8FAB-87EDDE2E69D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4" creationId="{F9E75DB4-1F25-439F-A2A8-D75E74F8340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5" creationId="{580EB154-A384-4A29-9037-D1367B9F998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6" creationId="{90309009-CE37-4DA2-B05D-81CAF52C8D0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7" creationId="{C0227098-A330-41D5-870D-DB1870AE7FA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8" creationId="{627C2378-8CC6-498D-909B-E7C946389D1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09" creationId="{0F29A660-C689-439F-9C08-C70ADA20831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0" creationId="{A69200E1-FCA2-4B76-BC17-73290CAFBFA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1" creationId="{81EE60A5-3F18-48CA-A6F9-19C77E27CB0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2" creationId="{C2706409-C743-498B-9A1D-3618F1D275D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3" creationId="{5AE6A387-1AA4-400C-B5BD-F9C0C33A614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4" creationId="{6FBD17D6-7163-4859-B30C-8BB903E6512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5" creationId="{B2925F5A-D7F7-4BD5-A88C-63DCAC6D5A0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6" creationId="{E860CE8B-350E-4733-8C70-4A951C2BD2B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7" creationId="{D7B0045C-86AD-463D-BDE0-927CADF5851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8" creationId="{2047796C-D109-4729-B49E-4083C8BB03E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19" creationId="{BBB8A87A-5A99-4C97-8B4B-EAD657F2422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0" creationId="{D3B57E7C-D53C-4BAF-9657-66EF97F792F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1" creationId="{7637D4FC-AC2E-4390-B3B1-3BA5067589B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2" creationId="{090A2887-35F5-4FD7-B532-04AE99E25DF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3" creationId="{7AA72096-17B8-42A8-9F9B-475DE57D62F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4" creationId="{7320D442-65D0-4506-AFEA-A9EFA0EAB90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5" creationId="{D55E2B7F-E057-4684-9A18-7324747EEB9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6" creationId="{53E1E6D4-1CAC-445A-8EFD-B03DDB53761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7" creationId="{57FE6E0A-0E53-483F-8987-B7E909E07B4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8" creationId="{E28FCBD7-9351-4795-9619-444B9EC7DD1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29" creationId="{79E7B402-654B-4B9F-983F-2D0D977D9C1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0" creationId="{F1DB2CFA-160A-4B2A-813D-0F3CDEC2EC0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1" creationId="{5D1C879E-1C1B-47CA-A824-9E48327E032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2" creationId="{410427B2-FEA1-42AB-B504-6C557EF33E9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3" creationId="{8F5F2572-6B5C-4194-BD82-6904481C475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4" creationId="{52F3EDC9-678C-4301-9104-451AC8DB1D34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5" creationId="{057294DA-667D-4BAA-BE4C-034C8B53F87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6" creationId="{53800759-822A-4E91-BDE4-D6E5BF92F06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7" creationId="{ED596ABE-5E78-474B-899A-FCDD8BDF56B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8" creationId="{E1CF1B4D-F12F-427A-B688-70D7CFC7599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39" creationId="{BA6A0B3C-1D87-469B-A8C2-37384A5A5C1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0" creationId="{FA6F5268-FC7A-4EF3-AA76-D6F3FE835D2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1" creationId="{A2185D48-6EA4-4519-88A6-829E9FFAFED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2" creationId="{4FD9E685-2F10-4CEC-A09D-67008040719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3" creationId="{FE5B3A40-6268-4AFF-8A11-8C52D322BC2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4" creationId="{12C76E14-3E77-41E4-8499-94DA755C177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5" creationId="{64397D03-DEF7-4B26-90EB-CB9462A01BE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6" creationId="{3A047FE1-F3AB-4BD4-AAC6-9EC88B709D3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7" creationId="{44359975-1C3F-439B-B71C-5ABB3E9F80D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8" creationId="{CD987361-8DE6-4DFE-9BE4-2DD84FB55FA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49" creationId="{BBBFD0F7-B4DB-450E-AE84-72C4A0ECD66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0" creationId="{ED922920-A8D5-44EC-87A1-C3D46459E65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1" creationId="{6505EF80-8F92-4B12-A869-5C05E09F197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2" creationId="{7762B62E-3855-4973-9165-EB6D39ED9F4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3" creationId="{217DE104-850D-4878-B97B-7E6222DF894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4" creationId="{6423EE56-0EC7-4079-8A32-507EB6FE5A60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5" creationId="{25AF6B54-DD07-45DF-9E85-884FEA594D5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6" creationId="{9F654D66-383A-45B2-99E9-91114C04D5B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7" creationId="{985B55A8-1004-472F-B121-8B4354074A0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8" creationId="{605DC966-0C71-4A53-AA2B-AF8F7A21E58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59" creationId="{F843DF04-C06F-4F10-A8D1-EB51C258BD7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0" creationId="{0494B74F-18D3-4208-BE94-D60184CC05D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1" creationId="{F34413F9-AF69-44C0-B651-0F788F36571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2" creationId="{692749B2-4DE5-4E58-AECA-20AF8DDC502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3" creationId="{1AD0D8B1-0785-4D37-9EEA-064A2D02D65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4" creationId="{50A5C426-D34C-4F61-8B68-B0670FFE21E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5" creationId="{EC822986-3F41-4593-90A2-50ED285ED8A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6" creationId="{5EDBA9A5-9DB5-40D9-970C-D2D69143D14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7" creationId="{CDDCEE9A-D804-4E68-ADEF-149BC9C9DB6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8" creationId="{F79FC31B-A147-4184-B495-3A599914C98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69" creationId="{904442E1-4969-431B-AB20-F27B6B046DE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0" creationId="{98114E0B-AA42-4FE3-AA4C-D0186B78E4B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1" creationId="{AA0E577D-A3A6-4A3B-B4B6-42FE3E386F4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2" creationId="{D2D2373A-9E58-459D-AC81-F406270EEDF7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3" creationId="{96414BBC-0D89-4C59-A677-0CA0E0F46DE9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4" creationId="{7E85A972-AED3-4BE5-8A08-7BECEFB48B10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5" creationId="{450F8093-2323-41B0-A9C0-0E5A309F59A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6" creationId="{55CD2192-CFBD-4B10-8C7D-872FB790646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7" creationId="{B5C59CF4-3945-4482-B736-AB75C61F303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8" creationId="{095576CA-B4A2-43E6-A058-B9F14DD5431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79" creationId="{FCF2F5CF-3B85-4A3E-8F63-EFFA7DC707B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0" creationId="{3C74A713-7C5C-4B48-B2B4-D0E35226A22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1" creationId="{BD6C3AC2-CF45-4B70-ABE8-0191E141C40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2" creationId="{36BE8013-E417-40A6-AE90-7529C65CAD0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3" creationId="{ADC4D089-9011-4643-B0DC-3ECF7D97D0C0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4" creationId="{6C2CF041-FB58-40D7-9338-ED3FF9E48D9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5" creationId="{BDACE063-EAD3-4F06-9722-18674BC5DD8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6" creationId="{A8EAE0F3-B755-435A-B0AA-F145A361C1A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7" creationId="{17E126F7-8291-4911-B798-BA9CF055209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8" creationId="{5EDF6601-480D-4E9F-83C8-33A1625B386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89" creationId="{390974AE-59CE-4AB5-A3CD-744204FA9C8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0" creationId="{8F5D64E4-96E2-4259-8FC7-7589C8D5F68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1" creationId="{C30F59C6-5917-47E9-B1C6-C95C9FE5D745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2" creationId="{A9448C8D-BF51-478A-ABFD-71BF5DE9671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3" creationId="{33EFB546-095F-446C-97F6-B5E5C1C5ED0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4" creationId="{1AD53F1A-7EFA-426E-B5CF-0BC7B5DBE22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5" creationId="{C95E9A33-C4E3-4D00-A323-5C2F10AEE40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6" creationId="{849E7F1F-EB01-42D3-9EC9-EAF4494F960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7" creationId="{4E3BCBF0-B600-4C6F-8843-3ED3860CDA5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8" creationId="{70CA2938-901B-4470-AE81-F8436B207F56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499" creationId="{47C81609-1AA7-490D-B2F3-986651F66A21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0" creationId="{A208F0C6-FD35-4977-9235-499550267D22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1" creationId="{EBB888CF-70E2-4B1F-B156-616F442CF78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2" creationId="{7FBF524A-AF82-47FB-8AFF-2CF9F68B39F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3" creationId="{88A53099-64C2-43FC-BF48-D1578088742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4" creationId="{327C48C3-808D-4C99-8517-EFBA8ED954EA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5" creationId="{F901478A-5DAB-4BC7-B4E9-0CD7E3E43EDD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6" creationId="{1BD29894-13A8-4E4C-9608-CF0F2A9E622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7" creationId="{6AEE84D6-6B41-4018-A2E9-EBAD04ACE39B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8" creationId="{C5D39769-0B9D-4F2E-A155-E302E2F9BE6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09" creationId="{F55581EA-FCF4-410D-963A-D8692231B278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10" creationId="{FEE83728-6774-4E23-98BA-BEA12CDE18EC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11" creationId="{8EA21B0E-BFAD-4B0B-9919-2AED01EDDB1E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12" creationId="{FAC30C4F-9B27-49F0-8B0F-EF38035E9A83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13" creationId="{97E7C2C2-1A6C-40F9-A75A-33FE5F8035AF}"/>
          </ac:spMkLst>
        </pc:spChg>
        <pc:spChg chg="mod">
          <ac:chgData name="Li Leon" userId="f8fcc1f89827b477" providerId="LiveId" clId="{19434264-9330-45C4-B028-BAC363D2E2CD}" dt="2021-08-18T00:42:21.958" v="461" actId="14100"/>
          <ac:spMkLst>
            <pc:docMk/>
            <pc:sldMk cId="1083656615" sldId="1324"/>
            <ac:spMk id="14514" creationId="{8D38DFBA-6F96-4546-AC02-648557EA2E10}"/>
          </ac:spMkLst>
        </pc:spChg>
        <pc:grpChg chg="add mod">
          <ac:chgData name="Li Leon" userId="f8fcc1f89827b477" providerId="LiveId" clId="{19434264-9330-45C4-B028-BAC363D2E2CD}" dt="2021-08-18T00:42:21.958" v="461" actId="14100"/>
          <ac:grpSpMkLst>
            <pc:docMk/>
            <pc:sldMk cId="1083656615" sldId="1324"/>
            <ac:grpSpMk id="2" creationId="{03F1BA6C-C6EA-4EB8-AFDC-0504F7F68A0D}"/>
          </ac:grpSpMkLst>
        </pc:grpChg>
      </pc:sldChg>
      <pc:sldChg chg="modSp mod">
        <pc:chgData name="Li Leon" userId="f8fcc1f89827b477" providerId="LiveId" clId="{19434264-9330-45C4-B028-BAC363D2E2CD}" dt="2021-08-18T06:47:32.422" v="613" actId="1076"/>
        <pc:sldMkLst>
          <pc:docMk/>
          <pc:sldMk cId="2079990971" sldId="1325"/>
        </pc:sldMkLst>
        <pc:spChg chg="mod">
          <ac:chgData name="Li Leon" userId="f8fcc1f89827b477" providerId="LiveId" clId="{19434264-9330-45C4-B028-BAC363D2E2CD}" dt="2021-08-18T06:47:32.422" v="613" actId="1076"/>
          <ac:spMkLst>
            <pc:docMk/>
            <pc:sldMk cId="2079990971" sldId="1325"/>
            <ac:spMk id="15363" creationId="{51879B4A-5BDA-4B10-81D8-F5AE1DFCB2B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65" creationId="{E4003B67-C747-4B38-BCE8-DFC90FFC324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66" creationId="{0E494E2C-EDCC-4961-9505-02CE6D132E8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67" creationId="{430A88DD-0847-4F65-A03D-60954D687D5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68" creationId="{66B7AFB0-C278-4C27-8DE3-AC9EDA90754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69" creationId="{A92C536A-F565-4C36-9F5B-A32DBE6C17E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0" creationId="{DD6E3DF4-F965-4999-9D6B-FFFABDD3FB2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1" creationId="{B07FD1CF-A0BF-4214-BB88-8526C6C29D4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2" creationId="{7EB4C78F-4171-4364-9B77-F8CA3E5492B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3" creationId="{E372F32A-EC10-4C20-80A4-00EC71CF12A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4" creationId="{884A697F-FB61-4666-A690-831BE5F3D0F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5" creationId="{CA609A28-898E-4C41-875B-20A6F6C6EAC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6" creationId="{65B7B67B-ED84-44F2-8498-A2AB43DC138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7" creationId="{A87DB79E-5D2C-43BB-8A73-F1C919CB33E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8" creationId="{31B3C3E0-5426-471C-9010-1FFAC28E380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79" creationId="{E5C66A7B-DCA7-4A3D-9742-41EB798167F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0" creationId="{39C0519F-1E47-4585-83DC-2BF794460EF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1" creationId="{E62F3993-6B09-4FD0-A69F-39D1BE31FEA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2" creationId="{C2FBA834-8F85-4FD9-9C48-6077E3AD7E0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3" creationId="{C615CBAE-7B66-4FAD-B892-BEBAEEF752F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4" creationId="{71ACF625-1CA3-49AF-9C31-C677D5A4E5C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5" creationId="{D2AF7308-51FF-47F1-9243-B8F0AB118C4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6" creationId="{5C2E31C0-50FE-4057-AB67-EFF6C3C64AA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7" creationId="{39160E04-FA7F-46B4-A45D-E21847C2F86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8" creationId="{177E8CD3-38F3-43C2-AFB9-2175890470A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89" creationId="{2A2C92E6-5732-4D13-A332-CD6A362FBC9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0" creationId="{FF7468EE-D64C-4025-9F2C-801B67CB2E0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1" creationId="{88A77416-E599-4217-89E2-0A671F82CE3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2" creationId="{103F5E45-F9CA-4F57-AD40-ED05AE653D2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3" creationId="{373A2CA4-BB57-4F55-8FD0-523DF2594B8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4" creationId="{08240D87-79E4-4D9D-A1A7-CC3DBA99478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5" creationId="{80BAD417-602C-4048-8BF2-9B06C12A976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6" creationId="{5039E2B4-3FB2-4531-BB80-236F4AD497B9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7" creationId="{E8AD5FE3-7C44-4E64-880A-BE845638C06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8" creationId="{E0760AA7-B30E-47F6-A88F-E062823C429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399" creationId="{0C2D4713-DD0C-47A5-AF10-ADBD0D84035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0" creationId="{DD3D7790-EC11-4A95-9CB5-D0A395C4E12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1" creationId="{0169BCDC-AAB2-4902-BBBA-3DC8B219AC8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2" creationId="{063BBF4C-8055-4A0A-866D-59A36BF71A3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3" creationId="{554EE2B5-B36B-4EAB-B5E4-EA8422B21E59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4" creationId="{BCE603AD-9808-4D15-BAE1-7731B9790F3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5" creationId="{E12982D9-6C52-40EB-84C0-E9891F741B0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6" creationId="{28DC15B9-14AC-40C6-83E5-468CE927BD5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7" creationId="{3BFE92AA-E5F7-4C0A-9581-565C4FA9C9C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8" creationId="{3A3CB74A-6B20-4626-804A-1D433CDE37A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09" creationId="{583CCAB5-247B-41C1-9A2B-7CAFB539F81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0" creationId="{3F4C424E-E4F1-409A-B8EC-48F69600434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1" creationId="{36C744A8-E83F-410B-842A-6870F2699676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2" creationId="{576CC9D6-5E40-4EAD-ADFE-2A787389BFC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3" creationId="{99DB9C3C-56B1-4F86-9962-A68E38290A4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4" creationId="{806D858A-D1D1-4361-8030-09BEA7ED757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5" creationId="{CEC10985-B62D-411F-B419-8276010C598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6" creationId="{EE9D6F90-6562-4C2B-9EC0-18FB5EF5CC3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7" creationId="{9D83A8AA-A8FA-4A07-A8E2-91900F2438F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8" creationId="{68D536A6-BA2A-472A-BE2D-F402783C0DD9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19" creationId="{8143D7B4-4654-4716-9B71-F48D5C0E6639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0" creationId="{22A1C422-6688-469E-BB0C-E7FB33C2348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1" creationId="{485F9509-3EEE-42C9-82F8-84888A634F9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2" creationId="{30D3214B-75C2-4892-ADD6-449E555FF19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3" creationId="{7E6D08D2-B16F-4946-AE3A-A59F0B276B2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4" creationId="{FE665A6B-64A4-40C1-A5C7-9911CE1D61D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5" creationId="{E3C7F58E-CF78-4AC2-8754-0E70D9C5255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6" creationId="{A97F2613-1B66-434F-B900-781A4D2738D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7" creationId="{F54CA663-FC17-46A7-BAC5-5D0BCE454FC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8" creationId="{6AE87654-581B-4243-B45E-97B3C36C257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29" creationId="{A2618AB7-C93D-4141-AA11-E92293C2294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0" creationId="{6D0804FB-A704-4979-8F8C-6E4BDADDE9D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1" creationId="{E5EFF8F1-4B40-4F59-BBD4-D76C04A0368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2" creationId="{DA2B020F-AFD7-4C8E-9ED0-1F5E4A3B147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3" creationId="{2D07DF81-3158-4C12-B1E6-B6798813D7B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4" creationId="{43FAE5A7-F627-4B10-9883-667387195D6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5" creationId="{8DD7A515-071E-4E08-916F-B2391B99C5C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6" creationId="{6B6F918D-924E-424E-BB2B-20DEB91CAE7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7" creationId="{A6B460DE-214C-46AB-9468-1F349C4A78E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8" creationId="{F7793402-BDEE-4200-94BE-E6B6626BCE8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39" creationId="{225DFEA7-2A49-4723-9663-490DF6EE6AC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0" creationId="{1C4D5A03-8BE3-4F8B-9D42-B113C46BD51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1" creationId="{488B07FE-2E49-41E0-B2AD-5B2BC8C213A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2" creationId="{437D4FA4-F712-48B3-81E5-BFF6FC6B412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3" creationId="{4F1C8EC5-71E3-4173-907C-111164B0965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4" creationId="{E15F8D0B-C98B-4EB4-BC65-43425E1E748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5" creationId="{33788078-B368-4B73-A8E6-ED07C420581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6" creationId="{2496614D-EFCF-4B52-90D1-337E4608C51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7" creationId="{ED8E2717-6387-496D-AFF6-D6AB039E801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8" creationId="{C9125E05-0374-45C5-A14A-93F0038EA4D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49" creationId="{CB6E1628-5039-45AF-9032-3FE032CA668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0" creationId="{B310F0DA-C9C2-46A3-A5A0-07C72CD3FC0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1" creationId="{5EECD351-C29F-4093-B2AB-F74A00C6898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2" creationId="{3B4C5F8F-35E4-4030-98CA-8AB4AC55548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3" creationId="{F8D9701C-CEB7-4A4A-8AFF-87EE24A42BB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4" creationId="{E91B150B-9A35-418F-A4C5-2DA17DED256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5" creationId="{454090CA-54AD-4A7D-B8DD-734BA2A211F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6" creationId="{6761D3F0-4AD7-48B7-B8BA-2E31C428153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7" creationId="{8C2F29CE-C117-4EA2-A929-E156CE364C4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8" creationId="{114D068E-9FAE-43C0-9D92-B07A2FC0080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59" creationId="{8B500513-48CC-4878-A3D8-155451B7E42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0" creationId="{CB0637AC-4ED1-420C-B312-E66268617AD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1" creationId="{AB1DDCC5-F733-4A63-821C-7E1244A10F5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2" creationId="{67B2A749-3DF9-489E-9309-2E315AD6653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3" creationId="{7437ACB9-5855-4299-AB7D-C6D1B0F91FC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4" creationId="{51C14ADB-4ABE-463A-B4C7-FFA8C347C9A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5" creationId="{8E022004-EB43-41B8-A2B9-E5C91A09D43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6" creationId="{D8C53111-20CE-4032-8F93-BC460B48B52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7" creationId="{7FDFE7E1-C830-4451-B3A2-3E55B77A23B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8" creationId="{E4431787-372A-4CD6-974D-99085699A6E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69" creationId="{7BE02540-5574-4FC4-9AE2-777DEECDBA1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0" creationId="{E709BA6A-F910-4BE7-ABD3-BD532230A5F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1" creationId="{E0243A3B-23D6-43C2-B0C5-35B48F5F854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2" creationId="{17D58AD3-ADA3-4E2C-9203-A23C3547E86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3" creationId="{83776E80-617E-46FB-B60B-DEF844EFE03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4" creationId="{3C4FC9D8-DB38-4AD3-B89D-BD221A8D32E7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5" creationId="{CBD00335-5A58-4393-8CC7-8A525EC5417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6" creationId="{0BAA024A-6B90-4E3F-ADE2-62D01C08F3F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7" creationId="{6B3E924E-E804-424A-90D3-8ACBD29B57C6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8" creationId="{D78B5861-D47F-4CB9-9B43-9AF5C399B6A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79" creationId="{341DEF36-3DA2-4C30-A349-709D65132CA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0" creationId="{0BD906D2-C2F8-4039-90E1-E204D582434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1" creationId="{E86AB378-26F8-41BF-BA46-A351FA7DE506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2" creationId="{9A4AC59D-007D-4AD4-AB17-E0EB645C4EA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3" creationId="{F49D09AF-92E4-4494-9706-2CD268B37B99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4" creationId="{AAA42FB5-555B-4A50-B411-BB572051FE3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5" creationId="{D7B3488C-4711-48B2-9856-A9F93B98BF7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6" creationId="{909EB45F-E649-4DEA-BB45-FBB6B08660E6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7" creationId="{28DF2DF9-179C-4AD4-AA42-E4D1BA83B54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8" creationId="{1F257AE1-39CC-4C7C-BA44-BBCBA4B6EF6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89" creationId="{11F98AFF-40B3-4448-AD12-71FCF885679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0" creationId="{CDEDAEFA-34E8-4ACA-A38E-EC704BA6C83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1" creationId="{91DC2DFF-D0CD-451D-B112-0F8BA6F56F8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2" creationId="{707F21AB-9443-4E21-945F-F3B189152EF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3" creationId="{E7850DA9-EA77-4C23-8DC3-13AD4F81411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4" creationId="{8B57316A-65FB-4ADE-82D7-DC8C42818E9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5" creationId="{40A89630-4F15-4179-AD42-905BA9972DE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6" creationId="{86B624F7-9F2A-40E9-99B4-CAB03AC3AE4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7" creationId="{8EFE7F9E-8659-4D94-8AE4-2CF65F22E65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8" creationId="{C1D19CDB-68E4-4751-8B5F-C1A2AF5C654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499" creationId="{4B2F3408-0819-4219-BC06-81EAE917DB7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0" creationId="{412D3661-90E0-4122-984E-FA638675EE5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1" creationId="{DD7911EC-4643-439D-BC34-E93E6FA7B0F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2" creationId="{8F3473C1-8EA1-49FA-A253-C178E78ACEF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3" creationId="{C0A67F61-04DF-4A82-A716-A748B63AF27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4" creationId="{0E946945-50E5-4B3B-9248-3D0DB0D97C80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5" creationId="{3F7C4257-7072-4205-9D13-7B34EE6A72E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6" creationId="{BABB75E3-9D0A-4D4E-AFA7-7218B7199A6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7" creationId="{B59C0EE9-E945-4407-97C4-3047D7B6CC5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8" creationId="{DF35E6D5-853D-49C2-AA59-2F2F45F923D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09" creationId="{A13B4A1D-8BC6-4368-AC7C-C289D3F75C96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0" creationId="{D586C34F-B61F-4E82-9DED-3582FB53342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1" creationId="{A88B0768-4683-4756-B0F2-4B8E0046205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2" creationId="{75CB0260-73B0-48F7-8405-45466696AD2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3" creationId="{9B2A3934-35B5-44C5-9411-9B926A4691D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4" creationId="{890068DC-02B6-42CE-A974-3DF4881E7E8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5" creationId="{7945D582-E00E-47BD-8607-CAC976C12E2A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6" creationId="{02B8491D-5C7D-4FEE-AC1B-E3ACC44AB40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7" creationId="{63FB8725-5947-4E45-93E4-27922CE9B8A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8" creationId="{CAC1CE6D-B15C-44E4-9A2D-4904D2F48452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19" creationId="{6845FC02-2FE4-4826-B437-1AFD393188B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0" creationId="{A320C23D-D753-46FE-ACEE-E26437D69EAC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1" creationId="{FBEDD7DD-B027-4FE5-8B6D-315A11AA8F4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2" creationId="{2B293A84-9D42-4942-B294-9609D031E40D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3" creationId="{87207E01-B6E0-4BAF-8EE6-4A1AF19B52E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4" creationId="{8E317647-BD6E-42D0-8B40-D7DEFBECE60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5" creationId="{1118F7A2-D180-4EAB-855F-A99F826376B6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6" creationId="{7C8BC2A2-1F9A-49A5-9739-91B6A8F60DC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7" creationId="{6E5E01EF-EC42-4C1A-8194-BF978321E25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8" creationId="{C4E366B1-2C0A-466D-A708-E5588B42CE3B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29" creationId="{B8B1F349-8A29-4FA6-8F41-EE20A5D7B039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0" creationId="{7E62493E-11C1-40BC-8208-2AC742FC0A2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1" creationId="{EA7BCC74-7EC4-49A9-9881-BAA9D8AA75A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2" creationId="{B9CBD008-1B39-47B2-9DF9-F0B0080D017F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3" creationId="{F6BBF7C7-75F3-4742-8FCB-5E5161DF99E5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4" creationId="{DE11BDC0-6F48-4AA7-AC10-77A2F737F75E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5" creationId="{602DA076-54CB-4DB7-8C40-E1E0185457B1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6" creationId="{EAC94D0E-A4A0-43E3-90F0-616B021C9C63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7" creationId="{2608B0EB-E0F6-4EBF-AFAF-A55D12F3D438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8" creationId="{039A59F6-CC0D-44EC-B1DE-998EA2D41C04}"/>
          </ac:spMkLst>
        </pc:spChg>
        <pc:spChg chg="mod">
          <ac:chgData name="Li Leon" userId="f8fcc1f89827b477" providerId="LiveId" clId="{19434264-9330-45C4-B028-BAC363D2E2CD}" dt="2021-08-18T00:42:35.559" v="477" actId="1036"/>
          <ac:spMkLst>
            <pc:docMk/>
            <pc:sldMk cId="2079990971" sldId="1325"/>
            <ac:spMk id="15539" creationId="{1A948E49-943C-4859-9AE9-C6CA4D302CBB}"/>
          </ac:spMkLst>
        </pc:spChg>
      </pc:sldChg>
      <pc:sldChg chg="modSp mod">
        <pc:chgData name="Li Leon" userId="f8fcc1f89827b477" providerId="LiveId" clId="{19434264-9330-45C4-B028-BAC363D2E2CD}" dt="2021-08-18T06:47:40.289" v="614" actId="1076"/>
        <pc:sldMkLst>
          <pc:docMk/>
          <pc:sldMk cId="2074163980" sldId="1326"/>
        </pc:sldMkLst>
        <pc:spChg chg="mod">
          <ac:chgData name="Li Leon" userId="f8fcc1f89827b477" providerId="LiveId" clId="{19434264-9330-45C4-B028-BAC363D2E2CD}" dt="2021-08-18T06:47:40.289" v="614" actId="1076"/>
          <ac:spMkLst>
            <pc:docMk/>
            <pc:sldMk cId="2074163980" sldId="1326"/>
            <ac:spMk id="16387" creationId="{CD5C62D0-213F-43B0-9891-4F0F601D462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89" creationId="{0A3FD73C-22C5-4FF8-B45F-F3D5AF93CF0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0" creationId="{319C4FA7-4E98-450E-9CED-F3477EB038D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1" creationId="{E4D7CDCE-4123-4895-B9BF-C9089BCA0DF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2" creationId="{1F607709-BE13-47FB-A7F0-BEAEB356D7E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3" creationId="{CDC19288-7B68-412B-9F3B-FAD2EE2F2AC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4" creationId="{B81E48EF-102E-44BB-A7EE-CF28A158F15E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5" creationId="{C87D5C3D-4A86-49FB-AC71-EF0A9EE1453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6" creationId="{897B2922-033E-4489-99DB-A219E994C35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7" creationId="{771618CA-7798-4BC3-AD74-3A747EB67E2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8" creationId="{C198E68D-EB02-40A2-A7E8-408C5B2272A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399" creationId="{82E6CF0D-507F-4F17-B984-94A549D7ED8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0" creationId="{70519DDB-A9A4-472B-A06A-35F4F44239A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1" creationId="{99FD4B99-9A9B-4EF2-A147-DB8A3467B25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2" creationId="{F3A583DB-38C9-441C-BF12-E7BC3EFD7D8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3" creationId="{41B85F6A-185E-4BF9-B8FB-36F58DEE32D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4" creationId="{6F3A9DDD-FA7C-4204-A389-D247554E442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5" creationId="{1E432015-6A76-404D-B9E0-CAE0FB48AB0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6" creationId="{7024973A-90B1-4772-82C0-EE763788E5B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7" creationId="{FC64C038-6129-4C9C-B0A9-1154D01B27D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8" creationId="{42143C56-CD30-4C77-BADB-F77CCFD778D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09" creationId="{2891076E-6F93-4772-A21D-312CCB405C4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0" creationId="{9CE0EF8C-F412-434D-BAF1-A8AC4EA0E22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1" creationId="{EAEE8A59-64AC-4890-BCA7-8C1DB0C77F5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2" creationId="{8C1C6CD4-8C20-407F-B006-927E834423C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3" creationId="{75F751D4-7715-44D4-926D-CD9840499B3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4" creationId="{E83E2741-266A-46B4-AE52-2F89417C688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5" creationId="{F7816E7E-220A-4139-959F-3EED2957271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6" creationId="{B9135FA6-DB55-4C00-8848-72D21502CD5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7" creationId="{6618787B-97B1-459F-AD8D-886AF5E6243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8" creationId="{10B98C9C-7891-42B7-9FB1-EBAEBB5C1CD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19" creationId="{E762F3D3-EBCA-4163-AEF1-8B6151B07C5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0" creationId="{28E58EF7-0DAE-4672-AF6B-32D4960132A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1" creationId="{90F7430F-D073-4AF1-8CAF-B29B58549A8E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2" creationId="{D529A266-2113-4138-AD4F-F4EC839746EA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3" creationId="{AE41E318-177D-4011-974A-9A6CDA5BD02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4" creationId="{7AA9BAFB-AF39-4206-B82D-F29D659131F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5" creationId="{E9497FC5-2FE2-4C9E-9235-1FA4978EC55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6" creationId="{CC0304E5-BF14-44D7-BDD3-35D6B6F149F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7" creationId="{C0D34499-3C1F-4B3C-A921-1AC0B918253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8" creationId="{71A9BB6E-3529-44F5-9786-BE334619D06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29" creationId="{A9B09C2C-D4B5-4AA6-836A-C8697521AAB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0" creationId="{F3E9957E-89A0-43C4-9ED5-CB024BE52A6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1" creationId="{8950E730-4319-494B-80C0-D8B8F6C9B92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2" creationId="{DE477335-2945-4704-9F24-375384371C5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3" creationId="{20D4F831-FA9B-46D4-BABB-5FFD2A5F759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4" creationId="{3ACA776A-45C3-4740-AECC-6341204D39E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5" creationId="{8D764826-C8A3-48BC-BF45-C9FE126730D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6" creationId="{F0B727F1-5D1C-4587-BD5D-460D20386A3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7" creationId="{87DCB753-99A5-4744-A5F7-6E655CAF8A7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8" creationId="{9DE5D8F6-BD09-430A-B7FC-260534152AB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39" creationId="{40C760D7-FE17-4E78-AD8C-839A6D4A50A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0" creationId="{E87C4DE7-6CBF-4FC6-A946-3B9D42466CD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1" creationId="{5BE63086-CD14-442C-8C88-A955B213F28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2" creationId="{62EF1244-CD53-4C0E-B1D1-DEDC72DAD21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3" creationId="{F730C3A5-B18C-4DBA-8193-F87A599A5C2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4" creationId="{D1EDCBFA-AE6D-45C1-BBCB-4757FC609FB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5" creationId="{5A663EA1-4B78-4ABE-A626-F515DE3FDB3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6" creationId="{D02FBA30-2388-4DF2-A57A-37B7617E0EC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7" creationId="{F3062A65-649D-47F5-872F-93B98AC1B9A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8" creationId="{63955350-C52B-48C4-8121-6CA7D4EA273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49" creationId="{7D7CAC45-58D5-4280-A864-7A414B54B14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0" creationId="{6447D28C-1110-4C92-9956-4BFE7EC0E77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1" creationId="{4ED898C5-8377-4CED-A7D9-BFC92767DC9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2" creationId="{84D60962-B10D-4BDD-839F-0803F9E0848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3" creationId="{AED5BBEF-7386-4C38-A0D2-95CCB54C473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4" creationId="{7603F605-6FFD-45C3-9FF0-0B1BEAD3AE2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5" creationId="{F518C19D-71ED-435B-8752-8175C888985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6" creationId="{49FA6FF1-6397-4B47-B3B2-B80B275443C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7" creationId="{EAB1FC59-D189-4A92-9C83-EE6453E8D9C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8" creationId="{496DB36A-735E-4E30-AB71-0C5EFEF6700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59" creationId="{8C967D5F-F048-40BE-BF55-1719C9EC53D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0" creationId="{FFCC3F70-8EF8-4810-9F92-B3C38179463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1" creationId="{D963C123-80BC-4AD3-8261-79F14B20E20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2" creationId="{74754BB9-952E-4FD5-ACD7-0758BADE228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3" creationId="{872F5AD6-B1AD-4889-AEAD-0BF10954C4F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4" creationId="{756E9360-D909-412F-94B5-081465AA412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5" creationId="{7AA6C8A6-B778-4D1F-BC63-1FC30B98705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6" creationId="{20B530AB-04E8-457E-B5E9-E258E6F1E8B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7" creationId="{89848236-A59D-4BAF-BAAB-E710E003547E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8" creationId="{DED6949C-6C3F-433C-BB36-D910F95DAEF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69" creationId="{9A9095CB-789D-47F6-8D75-957992A253C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0" creationId="{B5AC03DC-5F26-41F6-987D-D2B37F1B2C2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1" creationId="{BD661358-31CE-4FCE-B02A-D3524F8152C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2" creationId="{84CC7CD3-9B05-464B-AFD8-2C9E6E2BABD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3" creationId="{3E769AC3-33E6-4A61-B413-FF3D11A0A70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4" creationId="{F26D62BB-EFDE-4B83-B525-CABCFED0BFF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5" creationId="{7701A266-5557-406E-9163-2825BFD224F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6" creationId="{F396F144-44B3-4C7C-8C1B-2FD47C70889E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7" creationId="{0BCF629C-22FD-4040-BCAE-A9ABE520B85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8" creationId="{6D1C0040-349F-4081-BAA9-11890A79095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79" creationId="{D06B3633-E3A1-4786-ABB9-6E4E9D18D9D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0" creationId="{FBB79FD5-91EB-4803-ABAA-B29672529EE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1" creationId="{F58D0419-9FFC-46B8-9FDE-D30DFC3E18D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2" creationId="{765AE367-CBBA-4851-893B-24BFAD8BFF8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3" creationId="{C0B91661-E441-4D96-B8D6-8C938B8072E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4" creationId="{C39C73F6-CE59-4D52-A0E1-1F4B723F7EA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5" creationId="{89BF468C-27B0-481B-8CAE-23192415BBF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6" creationId="{0C1316BC-B6A7-44A4-B2B5-8D85F6F52F8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7" creationId="{A3342640-E79A-4664-B665-4FE17CD5B66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8" creationId="{B85D5AD6-1CEF-4F0E-806A-B0FC2E3C70B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89" creationId="{3885DDEE-5AF5-4F93-BE45-0AA8EE80851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0" creationId="{083C2F9F-8B71-4B35-9269-123D38DD602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1" creationId="{549568F5-42B7-4821-930B-78F23B9681C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2" creationId="{ACC252DD-7E4D-4F11-AACF-001E369347BE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3" creationId="{39DD286D-DC78-407B-91F4-D7FA541975B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4" creationId="{28FD4530-24FD-450B-9354-5B9EFC8ECCE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5" creationId="{0A764819-79BD-4D50-8A10-A8C60B6EC3D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6" creationId="{88181666-6088-4194-9A38-9C2B47D69FE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7" creationId="{5AF1D70C-CCDD-464A-A9BF-7B73327F9C0A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8" creationId="{88E8B274-A65C-4F92-A152-216072677F4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499" creationId="{84B67FE0-B347-483E-BF48-78F3835831B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0" creationId="{34516699-23EF-406A-982A-1976BFBED83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1" creationId="{F9E4BCB4-6902-4FFB-B29E-50D87445F54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2" creationId="{55E4C13F-73EE-4AD9-BA16-F0BF92826D7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3" creationId="{FCD4ACE7-46A9-4595-ADB3-9CCF7FB2339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4" creationId="{11D79F12-83AF-49B0-83B7-B072A8176FCE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5" creationId="{7F78EE17-C88A-4121-883B-8D46BAF6E1B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6" creationId="{47D29B7F-2020-4BF4-8AD9-A3603D2D19D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7" creationId="{47452981-212B-4A35-88ED-01BDE635186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8" creationId="{82DEA0E6-38FC-4FDC-AC08-A778552DEA4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09" creationId="{58CAB584-4D5F-4406-83F9-3D9BCC70093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0" creationId="{15097079-84EA-4074-81A0-FE60BD38AB4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1" creationId="{CE86AFC2-6A3B-4A8D-8FED-5ED493EB832E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2" creationId="{E83C287A-BD3A-472E-B8E3-4B9062934FB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3" creationId="{6199C111-8008-42ED-82DD-AE0B47686F3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4" creationId="{431230A0-C2AE-456B-ABF4-14DB63A1EB9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5" creationId="{C53F1B41-FC16-4E53-8313-73C9FF35717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6" creationId="{DBC32F76-4F58-47EA-912E-B178C7206FD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7" creationId="{3F0E7AE9-F20D-4703-AF96-672F493D1336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8" creationId="{52E7B116-6DD4-4CB2-9A90-B6093EB4C84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19" creationId="{09A3147F-616A-4957-B604-A7362A6BC36A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0" creationId="{4415010F-57CD-4A0E-A79F-60A641A4AC5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1" creationId="{B058B4F1-8220-4419-B99C-62E65E4AB37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2" creationId="{E8F17D9D-B003-4CF9-81C5-79973BCF37B0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3" creationId="{50D1CD60-CFEA-4EA2-86A4-F1E7352A40A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4" creationId="{86D22620-6E0E-47EC-AEE5-73CFBE40C521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5" creationId="{3D4EA2E8-C89C-4C49-A9EA-C6BF2CB6E4D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6" creationId="{02F2C0D4-A75F-44E2-8D64-1B3AF2D30E6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7" creationId="{1534BF5A-F8BC-479D-804F-CF18D96783A4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8" creationId="{524DB48C-DFB2-4964-AEBE-2021FD9E986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29" creationId="{8E554BCB-027F-4DF2-A425-941BACE7160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0" creationId="{F7CD3995-3FE2-4C7C-A6C5-F0B156E8856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1" creationId="{9C4DBE69-FB70-4AEC-9796-43A6C369AF2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2" creationId="{1799D5F3-B185-4A34-AD70-5127C35A455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3" creationId="{72F2F567-3CDA-4A45-B03E-E320BCB39A0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4" creationId="{E3C077FE-9F80-43E6-9633-E192A0DBAD4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5" creationId="{6BFA6D79-D3B3-45FD-A7F9-1F265B3B6AB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6" creationId="{3914F937-B648-4189-B3E4-0D1E7BB32718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7" creationId="{0BB3B6F9-2F48-425F-9261-D24A9946D34A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8" creationId="{EBF7F789-30A9-40E2-BEF9-F9DC560C4BE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39" creationId="{19E05EC3-3C31-4326-8C39-675C72F8670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0" creationId="{25CB488E-BFCC-4A50-9582-03D23FFE7ABD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1" creationId="{31FB9A1F-7D7E-403C-B4E7-FC6D0CBDC9E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2" creationId="{37AE066C-14D4-4978-957C-571818D7854A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3" creationId="{4A2BAC86-387C-41D6-9B85-6EE81A3CEE5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4" creationId="{2E0CBB93-EF4F-4901-B6AC-2C08E46514A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5" creationId="{52011C25-1D4A-4016-BF7A-C32045D71A5C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6" creationId="{36826CB6-4ECB-47CD-9FAF-253DE868D6D3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7" creationId="{63D4156F-54CC-4BAA-86B3-FBFC3C270AEB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8" creationId="{72BFD4AD-A0F8-4140-AC62-8FD4D744D499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49" creationId="{57D2E81D-B78A-4C1E-A6E1-B970D770565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50" creationId="{025FF5EC-B979-45AE-A104-FD0B8E193267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51" creationId="{F68B8F40-2717-467E-8A51-6321A028DF1F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52" creationId="{653C7B17-ABA2-4183-9CCA-79796935BC7A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53" creationId="{0320AF4B-CFF8-4764-B7D2-312F4A83B852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54" creationId="{D87540DA-9A2A-4BA2-A7D8-CA5266C3DBD5}"/>
          </ac:spMkLst>
        </pc:spChg>
        <pc:spChg chg="mod">
          <ac:chgData name="Li Leon" userId="f8fcc1f89827b477" providerId="LiveId" clId="{19434264-9330-45C4-B028-BAC363D2E2CD}" dt="2021-08-18T00:42:48.822" v="510" actId="1035"/>
          <ac:spMkLst>
            <pc:docMk/>
            <pc:sldMk cId="2074163980" sldId="1326"/>
            <ac:spMk id="16555" creationId="{750CAB5B-8951-4A09-A419-E09B7486D0A0}"/>
          </ac:spMkLst>
        </pc:spChg>
      </pc:sldChg>
      <pc:sldChg chg="modSp mod">
        <pc:chgData name="Li Leon" userId="f8fcc1f89827b477" providerId="LiveId" clId="{19434264-9330-45C4-B028-BAC363D2E2CD}" dt="2021-08-18T06:47:48.293" v="615" actId="1076"/>
        <pc:sldMkLst>
          <pc:docMk/>
          <pc:sldMk cId="2946032501" sldId="1327"/>
        </pc:sldMkLst>
        <pc:spChg chg="mod">
          <ac:chgData name="Li Leon" userId="f8fcc1f89827b477" providerId="LiveId" clId="{19434264-9330-45C4-B028-BAC363D2E2CD}" dt="2021-08-18T06:47:48.293" v="615" actId="1076"/>
          <ac:spMkLst>
            <pc:docMk/>
            <pc:sldMk cId="2946032501" sldId="1327"/>
            <ac:spMk id="17411" creationId="{4742E8AA-911E-4860-A2C5-1C29729FDF3D}"/>
          </ac:spMkLst>
        </pc:spChg>
        <pc:spChg chg="mod">
          <ac:chgData name="Li Leon" userId="f8fcc1f89827b477" providerId="LiveId" clId="{19434264-9330-45C4-B028-BAC363D2E2CD}" dt="2021-08-18T00:54:21.930" v="589" actId="20577"/>
          <ac:spMkLst>
            <pc:docMk/>
            <pc:sldMk cId="2946032501" sldId="1327"/>
            <ac:spMk id="17412" creationId="{26A2C769-ADF2-49BB-BA50-E1259BEB4A0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13" creationId="{487ECD64-3149-4FF8-ADBE-6D29CEB5E0F5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14" creationId="{4D5A7FBC-4A70-4E72-A249-B7D12545277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15" creationId="{5D12DCEF-B0F5-4C8F-BF55-FBC8FAC5718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16" creationId="{0DC6B6FB-FEC3-4BB1-B5F9-3D7EEFC854D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17" creationId="{6F536C55-639C-496E-AD35-5BD5120A7A2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18" creationId="{F31BC24F-D529-4573-9529-11BEFE4BBF3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19" creationId="{882F80DB-123B-4DFE-8AA0-3BE3E682157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0" creationId="{4D9FE924-F45F-405C-B048-5887722C0D2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1" creationId="{F96FEEDA-BBC7-4233-A65F-DACAC5802D7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2" creationId="{9F5E2BC2-96F7-4E3E-8B30-B60F72064E2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3" creationId="{CF2BFA3B-9F51-42C0-B499-EC1D24AEF311}"/>
          </ac:spMkLst>
        </pc:spChg>
        <pc:spChg chg="mod">
          <ac:chgData name="Li Leon" userId="f8fcc1f89827b477" providerId="LiveId" clId="{19434264-9330-45C4-B028-BAC363D2E2CD}" dt="2021-08-18T00:54:26.691" v="591" actId="20577"/>
          <ac:spMkLst>
            <pc:docMk/>
            <pc:sldMk cId="2946032501" sldId="1327"/>
            <ac:spMk id="17424" creationId="{63F9E5B2-7E2D-4B1B-9F69-DA41D17E742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5" creationId="{A02625B4-CA78-45EA-B365-9C10A9E6119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6" creationId="{360F5BBD-38FF-42AE-8896-9C4C1DE49B0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7" creationId="{FB903616-C00A-43AE-BD6A-33D6029192EB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8" creationId="{3B60666C-7CDF-40F1-8302-CF1DC9D7DC4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29" creationId="{77ACB624-54E7-474F-A68B-D34526D6911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0" creationId="{7CAAE0E2-8CDF-4AC3-832D-D66098877D7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1" creationId="{5430932D-FF52-4153-A566-40B05F79C52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2" creationId="{453EB8C4-A823-447F-A68F-3AFDE9A9E3B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3" creationId="{E795F0E4-439F-4C61-95A1-36D6E6C9E2C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4" creationId="{D36EEBCD-A135-4CAE-9DAC-B8D0AE8D884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5" creationId="{2861ADE5-2512-4239-B631-55380BCF478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6" creationId="{E15E2BF1-50B5-4E03-AF82-E6E803040F4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7" creationId="{E88D8A58-A7B6-4767-B97C-77F710E15EC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8" creationId="{7E5EA80D-BBDB-4FFC-B700-775CA80412F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39" creationId="{2BBB470C-3495-47C5-AD4A-77AB6D27E655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0" creationId="{AE4C26CC-CE4A-4E3B-9D93-66BD55A13C7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1" creationId="{5867CD7A-24F4-4A9E-B5DA-29DB9D17B17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2" creationId="{A3C44D35-87B8-45AD-AC7B-49166919E46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3" creationId="{62A8EF3B-ADB2-4913-97FB-3185D8DD4EE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4" creationId="{4D76ADF7-F008-4BB6-B2FB-9FDC349F16E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5" creationId="{4409D83E-FD12-4FF9-A5E1-0CCC1B9176D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6" creationId="{8B2DC93F-F1DE-4F4E-B4B1-306D0B35B5B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7" creationId="{A2FC2B8C-BFCC-4A7E-B56B-D15E6792ADB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8" creationId="{8C89C675-DC71-4451-8D80-D67B81350D8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49" creationId="{B1C83999-BBA5-4018-8EFF-AAE364C95C0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0" creationId="{4FA87C1A-C1CE-4E69-85CE-BD1381D14FB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1" creationId="{A4329400-FEDF-438B-82C8-F4C7A51C80CB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2" creationId="{D33B9CE0-7A04-4E01-879D-E9AC43928EF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3" creationId="{E511A319-24C5-4CB8-93E7-2512365370F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4" creationId="{8E8540E8-4A16-409A-8817-AA3BC07F512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5" creationId="{9550DDD5-E7AF-4928-86D0-EEABBC76007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6" creationId="{04B46187-99FD-4C6C-ABE1-DAF738E8ADB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7" creationId="{BD8776F7-1271-48B5-B541-46ACD9EB458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8" creationId="{E5678154-71FD-41F9-A4F2-2B312BF4397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59" creationId="{F05481B4-FD5B-4514-8D37-C6CAA65EC7E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0" creationId="{500B296B-6599-4709-9D41-6F032A1B5F1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1" creationId="{66EC7C91-67F3-4E9C-A579-E125095B19F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2" creationId="{DD87D966-7EAC-444A-9000-59C6F698D7EB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3" creationId="{1644B672-6F77-4606-9C6D-43B6F5BAA38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4" creationId="{4BC57CDC-0E48-4086-9A96-9C9982BC268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5" creationId="{1D402398-927B-4729-8D03-484FE2F19DB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6" creationId="{FBC473B5-C325-4872-94DA-CDF750ED416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7" creationId="{90B437FC-554B-425E-A06F-A2951C033F5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8" creationId="{87180672-571F-437B-A484-4F911A1F3EC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69" creationId="{BF88FDC8-9A14-41A6-8DB2-6202D18EC2A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0" creationId="{B6F0A609-82E9-44E0-BA0D-42C2F9E7AA1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1" creationId="{74860128-F20B-4974-8968-EE44224C81F5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2" creationId="{C191A6E9-42BF-4422-898F-B16A121983B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3" creationId="{62C9CB3D-E250-43E9-9624-1B89D1A7CE8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4" creationId="{3A5C2AE5-5B54-4D90-BF03-75E2340F6A6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5" creationId="{5AB7BD02-663B-484C-ADC0-F481B9730CF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6" creationId="{2E773BB1-2659-4AC5-AC9B-24D50426C45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7" creationId="{A5AAC89F-DE05-4CCE-BE87-567A2B04773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8" creationId="{427E9CD4-E6EF-49C1-8FF0-7F5359E817C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79" creationId="{BEB0A891-8818-4B4D-8EB0-A39B601FA77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0" creationId="{E66ECCA6-7187-4CCC-8F40-DA886835FB35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1" creationId="{F1504F6F-2792-4F95-BF53-11B1799D6D0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2" creationId="{49C6D619-AA20-47D1-8BF3-1EA2DB55008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3" creationId="{E2E5A77F-A1DE-4AEB-B0EB-FC4CBEB7D34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4" creationId="{278AE167-BC88-409E-A221-41F8917585A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5" creationId="{A23336AB-56CF-4C35-8170-B3C9BAE3191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6" creationId="{6E86B038-3DE6-426A-BBC0-7B8F8854BF1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7" creationId="{262F4D4C-88D9-40B9-84A3-1A3E7309BEF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8" creationId="{7873605E-805A-48A5-A868-6FABA422A99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89" creationId="{3AD5FBC5-196B-4DB7-B43C-99B08F67B9F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0" creationId="{5F7543FB-AA90-4B0D-A3F9-8C7B6C41024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1" creationId="{167A1F25-3BA8-4AFC-97B9-B8A14341880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2" creationId="{A1CDFA62-7C5C-45F8-A73D-30F272C311E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3" creationId="{748C9FAA-B693-4D24-865F-2D3B0E53E90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4" creationId="{808BF889-F285-4118-926D-705EFB66784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5" creationId="{8F053C0D-DDC4-499C-88CC-AC17FD29E46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6" creationId="{9FEFF973-8FA6-483D-865D-17CF339640E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7" creationId="{ACDE5A1A-F262-4881-92F4-3ED2AAA4AAF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8" creationId="{12129A22-F625-4E34-84AD-BA59F1DA69B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499" creationId="{A07F5B7F-FFB7-4A04-8185-D30062C6963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0" creationId="{B5ECFDBF-5667-4A45-94B1-D783B15B968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1" creationId="{4874A852-29D5-4ED1-AB3B-422DBE66A8F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2" creationId="{5F502DAD-D7EE-4F04-96F9-A9FB4D8DA88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3" creationId="{1F061400-5427-4A76-ADD3-7AFD731714B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4" creationId="{24C340A4-1027-4888-84F9-A9452264F6D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5" creationId="{22B91ECF-3E2A-41EB-AF25-F5CB208F93B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6" creationId="{8DCB01C3-F7A4-4FA1-A2E1-E992F052B03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7" creationId="{97B2100A-85BE-4462-8BF5-3918F8C7F95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8" creationId="{CEB8008B-57BF-4549-829C-B2BF50EF381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09" creationId="{DC5A721B-06E0-49E5-B432-0D3881D17FF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0" creationId="{E578F785-AE94-4755-AB0F-947370CE0B75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1" creationId="{055F9E6A-C535-4333-90B1-B6774B9A6E5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2" creationId="{AF88B6EF-A20A-4333-82F4-777F9A6CD54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3" creationId="{D1C2B8CC-6B8D-4D5D-88A1-385741EBAE2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4" creationId="{12EB8594-3B42-440A-B505-D3636D81BFC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5" creationId="{0E73593A-3421-4CE9-8ADE-BEC260E58D0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6" creationId="{BDFC652F-A585-4A10-9F3F-13842C105E7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7" creationId="{A42B95B4-3C20-4F5E-8747-45F715198D6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8" creationId="{0358DE12-50E6-4FDD-9DEC-6F5FC1E7D2F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19" creationId="{C9AEF77C-7A43-44CF-BED8-DF9964151B1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0" creationId="{48EDA6AB-968C-47D9-AE1E-DBA271115DFB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1" creationId="{DAF3FF03-7468-40AA-99F6-477B8493C7B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2" creationId="{76839B82-CE98-4660-B1C1-118EF6C48DB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3" creationId="{060FD213-5FE3-4B75-928E-0A23531F103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4" creationId="{E2FEAE35-9E27-4538-B4E1-C9C237D9441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5" creationId="{D1B8B831-FE66-4F56-A53F-055C93BBA7A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6" creationId="{CEA61510-9E9A-4F78-8420-82C6735E7D4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7" creationId="{257EF318-DFEA-4E79-B077-B3CCB5C53CD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8" creationId="{1217589F-91CD-42B1-B324-DBD2807A77D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29" creationId="{99FD50DE-088A-4BFE-BC9C-235B9185B32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0" creationId="{2F516B08-DE10-4881-A0EC-A9B8047E49B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1" creationId="{A839E9C8-310F-4163-A309-F980AC2DA9E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2" creationId="{285D01ED-64A1-440C-BA94-348EC353C7A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3" creationId="{B179F223-EF4C-4986-915A-7889F5617B6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4" creationId="{6B4658B1-8C9B-44C6-B510-D0858BB0941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5" creationId="{9138BCE0-1548-4507-A029-F3B97F401BB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6" creationId="{755E78C6-FF27-4C56-855A-AEDB9A06A2E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7" creationId="{6E8704E4-A750-4048-9465-7FCF8174F7B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8" creationId="{E079872B-B87F-4BE4-9116-BFDDF058FC1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39" creationId="{B82BE91B-5A11-48F9-B09E-88E0907D18A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0" creationId="{738ED0C2-2331-4678-B616-A486712F749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1" creationId="{7FCDCA4D-B3B7-49A8-950B-D0DB40AE543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2" creationId="{0E966C48-FC29-4278-AD7D-FE504820FB7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3" creationId="{BC3A9075-4FCB-445F-A18E-334B9901A28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4" creationId="{6AE217A6-5B04-4BB7-9DBF-588C64B2B5C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5" creationId="{7CC6656A-1782-49D4-BB70-14402BA4842B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6" creationId="{E903A3CC-266A-453C-BF41-8C46BC0A873B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7" creationId="{89743FAB-2F83-4EE1-A1DE-AEF83295F0E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8" creationId="{E94CDDAF-874A-4E97-85E5-E12C5C5E8EDF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49" creationId="{6049E4F3-8197-4C8A-B137-7B8D067FB6D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0" creationId="{EFB1FC5A-327C-40F8-B2C4-6F8670FCD24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1" creationId="{979DF785-D291-4A87-B186-D98674C8D09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2" creationId="{A7AD6B9D-574C-452A-A341-011E8A81912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3" creationId="{121EB6EC-3385-4CB6-94F5-F69298876E7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4" creationId="{CF0EBC56-83CA-469C-A443-DD0B0FB584E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5" creationId="{34C9A4D1-C302-4CC9-B44C-6F270338CE2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6" creationId="{84BA5AAA-E1F7-4483-B6CD-9B748B5BC0E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7" creationId="{F01DA45A-24CA-43DF-94A6-8682B1838B6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8" creationId="{AEF306CB-D76B-4EC1-8D38-98CDF4872B4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59" creationId="{D7D6115B-744B-4004-8FEC-3B5F1AD33B3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0" creationId="{14E52557-AA8A-4DEF-A4AA-D4BCC415EE5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1" creationId="{76B4292A-7E91-4328-B023-1F02E2C8BA0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2" creationId="{3B2AF8D3-7AB5-4AB0-8A49-83E42B78FE7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3" creationId="{3FC3DF93-BCC5-4376-9477-20F049616B3C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4" creationId="{E585ACA8-43A2-4385-8F79-CB6C46762897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5" creationId="{135D0D9D-62AF-428B-AA62-7AAB529CCAD3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6" creationId="{52289D66-B400-4F83-AB94-B4AA796E752E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7" creationId="{F08115B2-55E1-48B6-9097-800F3C3B7F34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8" creationId="{D7CA33F9-D717-4E21-BD31-8A9122B1DF75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69" creationId="{30837D91-871C-4AF6-891E-DAA09CBC44C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0" creationId="{436029F3-2EF8-4AD8-8DCC-EFFBE443C65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1" creationId="{962D8415-B2FC-46E8-A574-3E224093FC8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2" creationId="{881DB249-8F31-485F-94C4-9E22519EE68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3" creationId="{CE2A8DD2-B295-4BA0-9811-A3F2706277C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4" creationId="{B996DF86-C6E3-4F57-979A-C98833CAD840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5" creationId="{2B38BBF8-79CC-4408-984B-350B053C2AA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6" creationId="{8A62B874-BC48-4AA0-9C0A-1EFB8A26135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7" creationId="{823C706C-5A6A-4FB8-9411-5C57F1C9B53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8" creationId="{DC7C5E0E-40FB-4D3F-8F2C-9B9BC7255579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79" creationId="{BB36570B-8C70-4EEB-AF56-62C597C5D088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0" creationId="{1B5E5710-97BB-4F12-B18F-BCA42F0FEB61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1" creationId="{C20FFA69-2A03-4F8E-B8D7-8A00142423ED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2" creationId="{F8603CA6-2FAB-4E32-9727-03A67A267A3B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3" creationId="{5079169E-C9E2-420B-A38D-DDB6DCF475E2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4" creationId="{C718B45A-2451-4CAA-9DA1-4DE8100AF11A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5" creationId="{C969B7BC-3293-47EE-A9F1-CDA38E488E1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6" creationId="{1C9562E7-ED4E-4526-8E36-ED411720A0F6}"/>
          </ac:spMkLst>
        </pc:spChg>
        <pc:spChg chg="mod">
          <ac:chgData name="Li Leon" userId="f8fcc1f89827b477" providerId="LiveId" clId="{19434264-9330-45C4-B028-BAC363D2E2CD}" dt="2021-08-18T00:42:57.463" v="538" actId="1035"/>
          <ac:spMkLst>
            <pc:docMk/>
            <pc:sldMk cId="2946032501" sldId="1327"/>
            <ac:spMk id="17587" creationId="{D68E9EB4-6776-45C2-9FF7-7A3370B2DE5D}"/>
          </ac:spMkLst>
        </pc:spChg>
      </pc:sldChg>
      <pc:sldChg chg="modSp">
        <pc:chgData name="Li Leon" userId="f8fcc1f89827b477" providerId="LiveId" clId="{19434264-9330-45C4-B028-BAC363D2E2CD}" dt="2021-08-18T06:48:23.083" v="648" actId="108"/>
        <pc:sldMkLst>
          <pc:docMk/>
          <pc:sldMk cId="0" sldId="1328"/>
        </pc:sldMkLst>
        <pc:spChg chg="mod">
          <ac:chgData name="Li Leon" userId="f8fcc1f89827b477" providerId="LiveId" clId="{19434264-9330-45C4-B028-BAC363D2E2CD}" dt="2021-08-18T06:48:23.083" v="648" actId="108"/>
          <ac:spMkLst>
            <pc:docMk/>
            <pc:sldMk cId="0" sldId="1328"/>
            <ac:spMk id="18435" creationId="{9C715ABB-6D77-43A4-ADA7-D3BAC06BE521}"/>
          </ac:spMkLst>
        </pc:spChg>
      </pc:sldChg>
      <pc:sldChg chg="addSp modSp mod ord">
        <pc:chgData name="Li Leon" userId="f8fcc1f89827b477" providerId="LiveId" clId="{19434264-9330-45C4-B028-BAC363D2E2CD}" dt="2021-08-18T06:48:02.554" v="626" actId="1035"/>
        <pc:sldMkLst>
          <pc:docMk/>
          <pc:sldMk cId="0" sldId="1329"/>
        </pc:sldMkLst>
        <pc:spChg chg="add mod">
          <ac:chgData name="Li Leon" userId="f8fcc1f89827b477" providerId="LiveId" clId="{19434264-9330-45C4-B028-BAC363D2E2CD}" dt="2021-08-18T06:48:02.554" v="626" actId="1035"/>
          <ac:spMkLst>
            <pc:docMk/>
            <pc:sldMk cId="0" sldId="1329"/>
            <ac:spMk id="4" creationId="{566BF7C1-31BA-4AA7-B32B-458775B30397}"/>
          </ac:spMkLst>
        </pc:spChg>
      </pc:sldChg>
      <pc:sldChg chg="delSp modSp mod">
        <pc:chgData name="Li Leon" userId="f8fcc1f89827b477" providerId="LiveId" clId="{19434264-9330-45C4-B028-BAC363D2E2CD}" dt="2021-08-17T01:24:36.271" v="125" actId="20577"/>
        <pc:sldMkLst>
          <pc:docMk/>
          <pc:sldMk cId="1169311983" sldId="1330"/>
        </pc:sldMkLst>
        <pc:spChg chg="mod">
          <ac:chgData name="Li Leon" userId="f8fcc1f89827b477" providerId="LiveId" clId="{19434264-9330-45C4-B028-BAC363D2E2CD}" dt="2021-08-17T01:19:51.515" v="2" actId="6549"/>
          <ac:spMkLst>
            <pc:docMk/>
            <pc:sldMk cId="1169311983" sldId="1330"/>
            <ac:spMk id="2" creationId="{4446F337-AEDA-43CA-BD72-502AE2629065}"/>
          </ac:spMkLst>
        </pc:spChg>
        <pc:spChg chg="mod">
          <ac:chgData name="Li Leon" userId="f8fcc1f89827b477" providerId="LiveId" clId="{19434264-9330-45C4-B028-BAC363D2E2CD}" dt="2021-08-17T01:24:36.271" v="125" actId="20577"/>
          <ac:spMkLst>
            <pc:docMk/>
            <pc:sldMk cId="1169311983" sldId="1330"/>
            <ac:spMk id="3" creationId="{18A42AF7-7730-44CE-B464-1F6AEEDADAA2}"/>
          </ac:spMkLst>
        </pc:spChg>
        <pc:graphicFrameChg chg="del">
          <ac:chgData name="Li Leon" userId="f8fcc1f89827b477" providerId="LiveId" clId="{19434264-9330-45C4-B028-BAC363D2E2CD}" dt="2021-08-17T01:22:20.307" v="3" actId="478"/>
          <ac:graphicFrameMkLst>
            <pc:docMk/>
            <pc:sldMk cId="1169311983" sldId="1330"/>
            <ac:graphicFrameMk id="4" creationId="{A05059A9-4270-4A1D-ACCB-827D3A50F28B}"/>
          </ac:graphicFrameMkLst>
        </pc:graphicFrameChg>
      </pc:sldChg>
      <pc:sldChg chg="modSp mod">
        <pc:chgData name="Li Leon" userId="f8fcc1f89827b477" providerId="LiveId" clId="{19434264-9330-45C4-B028-BAC363D2E2CD}" dt="2021-08-18T06:47:56.018" v="620" actId="1035"/>
        <pc:sldMkLst>
          <pc:docMk/>
          <pc:sldMk cId="1540669673" sldId="1331"/>
        </pc:sldMkLst>
        <pc:spChg chg="mod">
          <ac:chgData name="Li Leon" userId="f8fcc1f89827b477" providerId="LiveId" clId="{19434264-9330-45C4-B028-BAC363D2E2CD}" dt="2021-08-18T06:47:56.018" v="620" actId="1035"/>
          <ac:spMkLst>
            <pc:docMk/>
            <pc:sldMk cId="1540669673" sldId="1331"/>
            <ac:spMk id="2" creationId="{C7AB8941-09C4-4742-8A48-98BAB18C3E35}"/>
          </ac:spMkLst>
        </pc:spChg>
      </pc:sldChg>
      <pc:sldChg chg="del">
        <pc:chgData name="Li Leon" userId="f8fcc1f89827b477" providerId="LiveId" clId="{19434264-9330-45C4-B028-BAC363D2E2CD}" dt="2021-08-18T00:43:07.914" v="539" actId="47"/>
        <pc:sldMkLst>
          <pc:docMk/>
          <pc:sldMk cId="278255480" sldId="1332"/>
        </pc:sldMkLst>
      </pc:sldChg>
      <pc:sldChg chg="delSp modSp add mod">
        <pc:chgData name="Li Leon" userId="f8fcc1f89827b477" providerId="LiveId" clId="{19434264-9330-45C4-B028-BAC363D2E2CD}" dt="2021-08-19T00:24:56.678" v="673" actId="20577"/>
        <pc:sldMkLst>
          <pc:docMk/>
          <pc:sldMk cId="310365879" sldId="1333"/>
        </pc:sldMkLst>
        <pc:spChg chg="mod">
          <ac:chgData name="Li Leon" userId="f8fcc1f89827b477" providerId="LiveId" clId="{19434264-9330-45C4-B028-BAC363D2E2CD}" dt="2021-08-18T00:31:37.465" v="139" actId="6549"/>
          <ac:spMkLst>
            <pc:docMk/>
            <pc:sldMk cId="310365879" sldId="1333"/>
            <ac:spMk id="2" creationId="{4446F337-AEDA-43CA-BD72-502AE2629065}"/>
          </ac:spMkLst>
        </pc:spChg>
        <pc:spChg chg="mod">
          <ac:chgData name="Li Leon" userId="f8fcc1f89827b477" providerId="LiveId" clId="{19434264-9330-45C4-B028-BAC363D2E2CD}" dt="2021-08-19T00:24:56.678" v="673" actId="20577"/>
          <ac:spMkLst>
            <pc:docMk/>
            <pc:sldMk cId="310365879" sldId="1333"/>
            <ac:spMk id="3" creationId="{18A42AF7-7730-44CE-B464-1F6AEEDADAA2}"/>
          </ac:spMkLst>
        </pc:spChg>
        <pc:graphicFrameChg chg="del">
          <ac:chgData name="Li Leon" userId="f8fcc1f89827b477" providerId="LiveId" clId="{19434264-9330-45C4-B028-BAC363D2E2CD}" dt="2021-08-18T00:32:19.671" v="179" actId="478"/>
          <ac:graphicFrameMkLst>
            <pc:docMk/>
            <pc:sldMk cId="310365879" sldId="1333"/>
            <ac:graphicFrameMk id="4" creationId="{A05059A9-4270-4A1D-ACCB-827D3A50F28B}"/>
          </ac:graphicFrameMkLst>
        </pc:graphicFrameChg>
      </pc:sldChg>
      <pc:sldChg chg="modSp add mod">
        <pc:chgData name="Li Leon" userId="f8fcc1f89827b477" providerId="LiveId" clId="{19434264-9330-45C4-B028-BAC363D2E2CD}" dt="2021-08-19T00:25:28.382" v="721" actId="20577"/>
        <pc:sldMkLst>
          <pc:docMk/>
          <pc:sldMk cId="3558366074" sldId="1334"/>
        </pc:sldMkLst>
        <pc:spChg chg="mod">
          <ac:chgData name="Li Leon" userId="f8fcc1f89827b477" providerId="LiveId" clId="{19434264-9330-45C4-B028-BAC363D2E2CD}" dt="2021-08-18T00:34:08.836" v="366" actId="20577"/>
          <ac:spMkLst>
            <pc:docMk/>
            <pc:sldMk cId="3558366074" sldId="1334"/>
            <ac:spMk id="2" creationId="{4446F337-AEDA-43CA-BD72-502AE2629065}"/>
          </ac:spMkLst>
        </pc:spChg>
        <pc:spChg chg="mod">
          <ac:chgData name="Li Leon" userId="f8fcc1f89827b477" providerId="LiveId" clId="{19434264-9330-45C4-B028-BAC363D2E2CD}" dt="2021-08-19T00:25:28.382" v="721" actId="20577"/>
          <ac:spMkLst>
            <pc:docMk/>
            <pc:sldMk cId="3558366074" sldId="1334"/>
            <ac:spMk id="3" creationId="{18A42AF7-7730-44CE-B464-1F6AEEDADAA2}"/>
          </ac:spMkLst>
        </pc:spChg>
        <pc:graphicFrameChg chg="mod">
          <ac:chgData name="Li Leon" userId="f8fcc1f89827b477" providerId="LiveId" clId="{19434264-9330-45C4-B028-BAC363D2E2CD}" dt="2021-08-18T00:33:11.524" v="239" actId="1076"/>
          <ac:graphicFrameMkLst>
            <pc:docMk/>
            <pc:sldMk cId="3558366074" sldId="1334"/>
            <ac:graphicFrameMk id="4" creationId="{A05059A9-4270-4A1D-ACCB-827D3A50F28B}"/>
          </ac:graphicFrameMkLst>
        </pc:graphicFrameChg>
      </pc:sldChg>
      <pc:sldChg chg="addSp delSp modSp add del mod">
        <pc:chgData name="Li Leon" userId="f8fcc1f89827b477" providerId="LiveId" clId="{19434264-9330-45C4-B028-BAC363D2E2CD}" dt="2021-08-18T00:45:45.079" v="587" actId="47"/>
        <pc:sldMkLst>
          <pc:docMk/>
          <pc:sldMk cId="2130650127" sldId="1335"/>
        </pc:sldMkLst>
        <pc:spChg chg="del mod">
          <ac:chgData name="Li Leon" userId="f8fcc1f89827b477" providerId="LiveId" clId="{19434264-9330-45C4-B028-BAC363D2E2CD}" dt="2021-08-18T00:45:01.377" v="581" actId="478"/>
          <ac:spMkLst>
            <pc:docMk/>
            <pc:sldMk cId="2130650127" sldId="1335"/>
            <ac:spMk id="3" creationId="{18A42AF7-7730-44CE-B464-1F6AEEDADAA2}"/>
          </ac:spMkLst>
        </pc:spChg>
        <pc:picChg chg="add mod">
          <ac:chgData name="Li Leon" userId="f8fcc1f89827b477" providerId="LiveId" clId="{19434264-9330-45C4-B028-BAC363D2E2CD}" dt="2021-08-18T00:45:28.559" v="584" actId="14100"/>
          <ac:picMkLst>
            <pc:docMk/>
            <pc:sldMk cId="2130650127" sldId="1335"/>
            <ac:picMk id="1026" creationId="{98E7352D-1C54-4D2D-997D-49065135C4AD}"/>
          </ac:picMkLst>
        </pc:picChg>
      </pc:sldChg>
      <pc:sldChg chg="addSp new">
        <pc:chgData name="Li Leon" userId="f8fcc1f89827b477" providerId="LiveId" clId="{19434264-9330-45C4-B028-BAC363D2E2CD}" dt="2021-08-18T00:45:39.548" v="586"/>
        <pc:sldMkLst>
          <pc:docMk/>
          <pc:sldMk cId="950279601" sldId="1336"/>
        </pc:sldMkLst>
        <pc:picChg chg="add">
          <ac:chgData name="Li Leon" userId="f8fcc1f89827b477" providerId="LiveId" clId="{19434264-9330-45C4-B028-BAC363D2E2CD}" dt="2021-08-18T00:45:39.548" v="586"/>
          <ac:picMkLst>
            <pc:docMk/>
            <pc:sldMk cId="950279601" sldId="1336"/>
            <ac:picMk id="2050" creationId="{CF27105A-C6A7-4871-9960-C953DB5FB682}"/>
          </ac:picMkLst>
        </pc:picChg>
      </pc:sldChg>
    </pc:docChg>
  </pc:docChgLst>
  <pc:docChgLst>
    <pc:chgData name="Leon Li" userId="f8fcc1f89827b477" providerId="LiveId" clId="{B47AC1A2-9793-4ADD-977C-01513C6D76F7}"/>
    <pc:docChg chg="undo custSel addSld delSld modSld sldOrd">
      <pc:chgData name="Leon Li" userId="f8fcc1f89827b477" providerId="LiveId" clId="{B47AC1A2-9793-4ADD-977C-01513C6D76F7}" dt="2020-10-29T09:06:06.961" v="5317"/>
      <pc:docMkLst>
        <pc:docMk/>
      </pc:docMkLst>
      <pc:sldChg chg="modSp mod modNotes">
        <pc:chgData name="Leon Li" userId="f8fcc1f89827b477" providerId="LiveId" clId="{B47AC1A2-9793-4ADD-977C-01513C6D76F7}" dt="2020-10-27T07:23:47.203" v="4168"/>
        <pc:sldMkLst>
          <pc:docMk/>
          <pc:sldMk cId="1181603159" sldId="260"/>
        </pc:sldMkLst>
        <pc:spChg chg="mod">
          <ac:chgData name="Leon Li" userId="f8fcc1f89827b477" providerId="LiveId" clId="{B47AC1A2-9793-4ADD-977C-01513C6D76F7}" dt="2020-10-23T01:13:45.968" v="32"/>
          <ac:spMkLst>
            <pc:docMk/>
            <pc:sldMk cId="1181603159" sldId="260"/>
            <ac:spMk id="3" creationId="{56EBE0EC-9525-42E5-ABE5-6BD7ABF1E30D}"/>
          </ac:spMkLst>
        </pc:spChg>
      </pc:sldChg>
      <pc:sldChg chg="addSp delSp modSp add del mod">
        <pc:chgData name="Leon Li" userId="f8fcc1f89827b477" providerId="LiveId" clId="{B47AC1A2-9793-4ADD-977C-01513C6D76F7}" dt="2020-10-27T03:37:23.618" v="806" actId="22"/>
        <pc:sldMkLst>
          <pc:docMk/>
          <pc:sldMk cId="1307504339" sldId="261"/>
        </pc:sldMkLst>
        <pc:spChg chg="mod">
          <ac:chgData name="Leon Li" userId="f8fcc1f89827b477" providerId="LiveId" clId="{B47AC1A2-9793-4ADD-977C-01513C6D76F7}" dt="2020-10-23T01:27:18.525" v="159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04:24.618" v="643"/>
          <ac:spMkLst>
            <pc:docMk/>
            <pc:sldMk cId="1307504339" sldId="261"/>
            <ac:spMk id="3" creationId="{D2CB7847-B73B-414A-9078-FEF0D424AC6F}"/>
          </ac:spMkLst>
        </pc:spChg>
        <pc:picChg chg="del">
          <ac:chgData name="Leon Li" userId="f8fcc1f89827b477" providerId="LiveId" clId="{B47AC1A2-9793-4ADD-977C-01513C6D76F7}" dt="2020-10-23T01:25:52.952" v="59" actId="478"/>
          <ac:picMkLst>
            <pc:docMk/>
            <pc:sldMk cId="1307504339" sldId="261"/>
            <ac:picMk id="5" creationId="{42067B4C-8F27-4E2E-B6D5-FBB336B59DAD}"/>
          </ac:picMkLst>
        </pc:picChg>
        <pc:picChg chg="add">
          <ac:chgData name="Leon Li" userId="f8fcc1f89827b477" providerId="LiveId" clId="{B47AC1A2-9793-4ADD-977C-01513C6D76F7}" dt="2020-10-27T03:37:23.618" v="806" actId="22"/>
          <ac:picMkLst>
            <pc:docMk/>
            <pc:sldMk cId="1307504339" sldId="261"/>
            <ac:picMk id="5" creationId="{E47EA55E-4172-4A96-9452-2E3DD0F0B8D4}"/>
          </ac:picMkLst>
        </pc:picChg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8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883965648" sldId="283"/>
        </pc:sldMkLst>
      </pc:sldChg>
      <pc:sldChg chg="modSp">
        <pc:chgData name="Leon Li" userId="f8fcc1f89827b477" providerId="LiveId" clId="{B47AC1A2-9793-4ADD-977C-01513C6D76F7}" dt="2020-10-27T07:23:47.203" v="4168"/>
        <pc:sldMkLst>
          <pc:docMk/>
          <pc:sldMk cId="0" sldId="285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0" sldId="285"/>
            <ac:spMk id="182" creationId="{00000000-0000-0000-0000-000000000000}"/>
          </ac:spMkLst>
        </pc:spChg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86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725298513" sldId="286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551967376" sldId="287"/>
        </pc:sldMkLst>
      </pc:sldChg>
      <pc:sldChg chg="modSp add del mod modNotesTx">
        <pc:chgData name="Leon Li" userId="f8fcc1f89827b477" providerId="LiveId" clId="{B47AC1A2-9793-4ADD-977C-01513C6D76F7}" dt="2020-10-27T07:23:47.203" v="4168"/>
        <pc:sldMkLst>
          <pc:docMk/>
          <pc:sldMk cId="3841433525" sldId="288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841433525" sldId="288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3T01:26:59.804" v="139"/>
          <ac:spMkLst>
            <pc:docMk/>
            <pc:sldMk cId="3841433525" sldId="288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558021950" sldId="289"/>
        </pc:sldMkLst>
      </pc:sldChg>
      <pc:sldChg chg="addSp delSp modSp add mod ord">
        <pc:chgData name="Leon Li" userId="f8fcc1f89827b477" providerId="LiveId" clId="{B47AC1A2-9793-4ADD-977C-01513C6D76F7}" dt="2020-10-28T07:09:41.471" v="5059" actId="404"/>
        <pc:sldMkLst>
          <pc:docMk/>
          <pc:sldMk cId="4211551909" sldId="289"/>
        </pc:sldMkLst>
        <pc:spChg chg="mod">
          <ac:chgData name="Leon Li" userId="f8fcc1f89827b477" providerId="LiveId" clId="{B47AC1A2-9793-4ADD-977C-01513C6D76F7}" dt="2020-10-27T03:06:24.296" v="736"/>
          <ac:spMkLst>
            <pc:docMk/>
            <pc:sldMk cId="4211551909" sldId="289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09:41.471" v="5059" actId="404"/>
          <ac:spMkLst>
            <pc:docMk/>
            <pc:sldMk cId="4211551909" sldId="289"/>
            <ac:spMk id="3" creationId="{D2CB7847-B73B-414A-9078-FEF0D424AC6F}"/>
          </ac:spMkLst>
        </pc:spChg>
        <pc:picChg chg="add del mod">
          <ac:chgData name="Leon Li" userId="f8fcc1f89827b477" providerId="LiveId" clId="{B47AC1A2-9793-4ADD-977C-01513C6D76F7}" dt="2020-10-27T03:37:21.317" v="805" actId="21"/>
          <ac:picMkLst>
            <pc:docMk/>
            <pc:sldMk cId="4211551909" sldId="289"/>
            <ac:picMk id="5" creationId="{37F6C393-7136-4124-9704-881A5DFE51E5}"/>
          </ac:picMkLst>
        </pc:picChg>
        <pc:picChg chg="add mod">
          <ac:chgData name="Leon Li" userId="f8fcc1f89827b477" providerId="LiveId" clId="{B47AC1A2-9793-4ADD-977C-01513C6D76F7}" dt="2020-10-27T07:58:15.307" v="4504" actId="1076"/>
          <ac:picMkLst>
            <pc:docMk/>
            <pc:sldMk cId="4211551909" sldId="289"/>
            <ac:picMk id="6146" creationId="{C4A0A563-A84B-4165-B523-80AD15DCA8CA}"/>
          </ac:picMkLst>
        </pc:picChg>
        <pc:picChg chg="add mod">
          <ac:chgData name="Leon Li" userId="f8fcc1f89827b477" providerId="LiveId" clId="{B47AC1A2-9793-4ADD-977C-01513C6D76F7}" dt="2020-10-27T07:58:47.585" v="4508" actId="1076"/>
          <ac:picMkLst>
            <pc:docMk/>
            <pc:sldMk cId="4211551909" sldId="289"/>
            <ac:picMk id="6148" creationId="{C1F58BD4-0FD4-4618-B1C5-20776FBF74F4}"/>
          </ac:picMkLst>
        </pc:picChg>
      </pc:sldChg>
      <pc:sldChg chg="modSp add mod">
        <pc:chgData name="Leon Li" userId="f8fcc1f89827b477" providerId="LiveId" clId="{B47AC1A2-9793-4ADD-977C-01513C6D76F7}" dt="2020-10-28T07:42:06.222" v="5209"/>
        <pc:sldMkLst>
          <pc:docMk/>
          <pc:sldMk cId="1958445366" sldId="290"/>
        </pc:sldMkLst>
        <pc:spChg chg="mod">
          <ac:chgData name="Leon Li" userId="f8fcc1f89827b477" providerId="LiveId" clId="{B47AC1A2-9793-4ADD-977C-01513C6D76F7}" dt="2020-10-26T03:13:21.443" v="288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42:06.222" v="5209"/>
          <ac:spMkLst>
            <pc:docMk/>
            <pc:sldMk cId="1958445366" sldId="290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410564694" sldId="29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740139570" sldId="291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276973915" sldId="29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010270913" sldId="29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64842553" sldId="294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93570649" sldId="29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62425623" sldId="297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8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453309558" sldId="299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709540800" sldId="300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276003815" sldId="30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44888365" sldId="30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747525754" sldId="303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632532872" sldId="30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553921090" sldId="30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905541365" sldId="306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17596206" sldId="30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091443954" sldId="308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97995255" sldId="309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1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743903565" sldId="31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689604412" sldId="31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994023055" sldId="312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1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51844789" sldId="31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17016631" sldId="31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006099838" sldId="315"/>
        </pc:sldMkLst>
      </pc:sldChg>
      <pc:sldChg chg="modSp add del mod modNotesTx">
        <pc:chgData name="Leon Li" userId="f8fcc1f89827b477" providerId="LiveId" clId="{B47AC1A2-9793-4ADD-977C-01513C6D76F7}" dt="2020-10-28T01:36:39.902" v="4806" actId="20577"/>
        <pc:sldMkLst>
          <pc:docMk/>
          <pc:sldMk cId="2668219649" sldId="316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05:10.658" v="711"/>
          <ac:spMkLst>
            <pc:docMk/>
            <pc:sldMk cId="2668219649" sldId="316"/>
            <ac:spMk id="3" creationId="{D2CB7847-B73B-414A-9078-FEF0D424AC6F}"/>
          </ac:spMkLst>
        </pc:spChg>
        <pc:picChg chg="mod">
          <ac:chgData name="Leon Li" userId="f8fcc1f89827b477" providerId="LiveId" clId="{B47AC1A2-9793-4ADD-977C-01513C6D76F7}" dt="2020-10-27T03:05:13.742" v="712" actId="1076"/>
          <ac:picMkLst>
            <pc:docMk/>
            <pc:sldMk cId="2668219649" sldId="316"/>
            <ac:picMk id="5" creationId="{8A46AA47-25D8-4148-B0C6-A87CD85A11ED}"/>
          </ac:picMkLst>
        </pc:picChg>
      </pc:sldChg>
      <pc:sldChg chg="addSp modSp new mod ord">
        <pc:chgData name="Leon Li" userId="f8fcc1f89827b477" providerId="LiveId" clId="{B47AC1A2-9793-4ADD-977C-01513C6D76F7}" dt="2020-10-28T01:37:41.264" v="4807" actId="20577"/>
        <pc:sldMkLst>
          <pc:docMk/>
          <pc:sldMk cId="104506522" sldId="317"/>
        </pc:sldMkLst>
        <pc:spChg chg="mod">
          <ac:chgData name="Leon Li" userId="f8fcc1f89827b477" providerId="LiveId" clId="{B47AC1A2-9793-4ADD-977C-01513C6D76F7}" dt="2020-10-28T01:37:41.264" v="4807" actId="20577"/>
          <ac:spMkLst>
            <pc:docMk/>
            <pc:sldMk cId="104506522" sldId="317"/>
            <ac:spMk id="2" creationId="{DFB32BA5-6969-4B83-9A58-9DC7A00F78E6}"/>
          </ac:spMkLst>
        </pc:spChg>
        <pc:spChg chg="mod">
          <ac:chgData name="Leon Li" userId="f8fcc1f89827b477" providerId="LiveId" clId="{B47AC1A2-9793-4ADD-977C-01513C6D76F7}" dt="2020-10-27T03:35:04.440" v="801"/>
          <ac:spMkLst>
            <pc:docMk/>
            <pc:sldMk cId="104506522" sldId="317"/>
            <ac:spMk id="3" creationId="{C402F5F0-6F15-49D3-B03D-21A566F38AA1}"/>
          </ac:spMkLst>
        </pc:spChg>
        <pc:picChg chg="add mod">
          <ac:chgData name="Leon Li" userId="f8fcc1f89827b477" providerId="LiveId" clId="{B47AC1A2-9793-4ADD-977C-01513C6D76F7}" dt="2020-10-27T07:54:46.228" v="4416" actId="1076"/>
          <ac:picMkLst>
            <pc:docMk/>
            <pc:sldMk cId="104506522" sldId="317"/>
            <ac:picMk id="5122" creationId="{55310EAC-15DF-45D4-8BAC-F2D174093069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14234731" sldId="31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158060975" sldId="318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3541512174" sldId="318"/>
        </pc:sldMkLst>
        <pc:spChg chg="mod">
          <ac:chgData name="Leon Li" userId="f8fcc1f89827b477" providerId="LiveId" clId="{B47AC1A2-9793-4ADD-977C-01513C6D76F7}" dt="2020-10-27T03:51:29.184" v="897" actId="6549"/>
          <ac:spMkLst>
            <pc:docMk/>
            <pc:sldMk cId="3541512174" sldId="318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59:18.988" v="969"/>
          <ac:spMkLst>
            <pc:docMk/>
            <pc:sldMk cId="3541512174" sldId="318"/>
            <ac:spMk id="3" creationId="{D2CB7847-B73B-414A-9078-FEF0D424AC6F}"/>
          </ac:spMkLst>
        </pc:spChg>
      </pc:sldChg>
      <pc:sldChg chg="modSp add del mod">
        <pc:chgData name="Leon Li" userId="f8fcc1f89827b477" providerId="LiveId" clId="{B47AC1A2-9793-4ADD-977C-01513C6D76F7}" dt="2020-10-28T07:14:25.895" v="5111"/>
        <pc:sldMkLst>
          <pc:docMk/>
          <pc:sldMk cId="1767500340" sldId="319"/>
        </pc:sldMkLst>
        <pc:spChg chg="mod">
          <ac:chgData name="Leon Li" userId="f8fcc1f89827b477" providerId="LiveId" clId="{B47AC1A2-9793-4ADD-977C-01513C6D76F7}" dt="2020-10-27T05:12:12.286" v="1346"/>
          <ac:spMkLst>
            <pc:docMk/>
            <pc:sldMk cId="1767500340" sldId="319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14:25.895" v="5111"/>
          <ac:spMkLst>
            <pc:docMk/>
            <pc:sldMk cId="1767500340" sldId="319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326556349" sldId="319"/>
        </pc:sldMkLst>
      </pc:sldChg>
      <pc:sldChg chg="addSp modSp add mod">
        <pc:chgData name="Leon Li" userId="f8fcc1f89827b477" providerId="LiveId" clId="{B47AC1A2-9793-4ADD-977C-01513C6D76F7}" dt="2020-10-27T07:59:51.453" v="4554" actId="15"/>
        <pc:sldMkLst>
          <pc:docMk/>
          <pc:sldMk cId="2063435507" sldId="320"/>
        </pc:sldMkLst>
        <pc:spChg chg="mod">
          <ac:chgData name="Leon Li" userId="f8fcc1f89827b477" providerId="LiveId" clId="{B47AC1A2-9793-4ADD-977C-01513C6D76F7}" dt="2020-10-27T05:12:28.340" v="1373"/>
          <ac:spMkLst>
            <pc:docMk/>
            <pc:sldMk cId="2063435507" sldId="320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7:59:51.453" v="4554" actId="15"/>
          <ac:spMkLst>
            <pc:docMk/>
            <pc:sldMk cId="2063435507" sldId="320"/>
            <ac:spMk id="3" creationId="{D2CB7847-B73B-414A-9078-FEF0D424AC6F}"/>
          </ac:spMkLst>
        </pc:spChg>
        <pc:picChg chg="add mod">
          <ac:chgData name="Leon Li" userId="f8fcc1f89827b477" providerId="LiveId" clId="{B47AC1A2-9793-4ADD-977C-01513C6D76F7}" dt="2020-10-27T05:13:59.025" v="1377" actId="1076"/>
          <ac:picMkLst>
            <pc:docMk/>
            <pc:sldMk cId="2063435507" sldId="320"/>
            <ac:picMk id="5" creationId="{005C58FD-7F40-429E-AFD5-DE860344BF4D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51353580" sldId="320"/>
        </pc:sldMkLst>
      </pc:sldChg>
      <pc:sldChg chg="delSp modSp add mod">
        <pc:chgData name="Leon Li" userId="f8fcc1f89827b477" providerId="LiveId" clId="{B47AC1A2-9793-4ADD-977C-01513C6D76F7}" dt="2020-10-27T05:19:25.673" v="1496" actId="6549"/>
        <pc:sldMkLst>
          <pc:docMk/>
          <pc:sldMk cId="1344400462" sldId="321"/>
        </pc:sldMkLst>
        <pc:spChg chg="mod">
          <ac:chgData name="Leon Li" userId="f8fcc1f89827b477" providerId="LiveId" clId="{B47AC1A2-9793-4ADD-977C-01513C6D76F7}" dt="2020-10-27T05:19:15.169" v="1488"/>
          <ac:spMkLst>
            <pc:docMk/>
            <pc:sldMk cId="1344400462" sldId="321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5:19:25.673" v="1496" actId="6549"/>
          <ac:spMkLst>
            <pc:docMk/>
            <pc:sldMk cId="1344400462" sldId="321"/>
            <ac:spMk id="3" creationId="{D2CB7847-B73B-414A-9078-FEF0D424AC6F}"/>
          </ac:spMkLst>
        </pc:spChg>
        <pc:picChg chg="del">
          <ac:chgData name="Leon Li" userId="f8fcc1f89827b477" providerId="LiveId" clId="{B47AC1A2-9793-4ADD-977C-01513C6D76F7}" dt="2020-10-27T05:19:03.681" v="1486" actId="478"/>
          <ac:picMkLst>
            <pc:docMk/>
            <pc:sldMk cId="1344400462" sldId="321"/>
            <ac:picMk id="5" creationId="{005C58FD-7F40-429E-AFD5-DE860344BF4D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150362913" sldId="32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236300608" sldId="322"/>
        </pc:sldMkLst>
      </pc:sldChg>
      <pc:sldChg chg="modSp add mod">
        <pc:chgData name="Leon Li" userId="f8fcc1f89827b477" providerId="LiveId" clId="{B47AC1A2-9793-4ADD-977C-01513C6D76F7}" dt="2020-10-27T08:00:37.885" v="4570" actId="6549"/>
        <pc:sldMkLst>
          <pc:docMk/>
          <pc:sldMk cId="3237783170" sldId="322"/>
        </pc:sldMkLst>
        <pc:spChg chg="mod">
          <ac:chgData name="Leon Li" userId="f8fcc1f89827b477" providerId="LiveId" clId="{B47AC1A2-9793-4ADD-977C-01513C6D76F7}" dt="2020-10-27T08:00:37.885" v="4570" actId="6549"/>
          <ac:spMkLst>
            <pc:docMk/>
            <pc:sldMk cId="3237783170" sldId="322"/>
            <ac:spMk id="3" creationId="{D2CB7847-B73B-414A-9078-FEF0D424AC6F}"/>
          </ac:spMkLst>
        </pc:sp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757072854" sldId="323"/>
        </pc:sldMkLst>
        <pc:spChg chg="mod">
          <ac:chgData name="Leon Li" userId="f8fcc1f89827b477" providerId="LiveId" clId="{B47AC1A2-9793-4ADD-977C-01513C6D76F7}" dt="2020-10-27T05:33:24.604" v="1558"/>
          <ac:spMkLst>
            <pc:docMk/>
            <pc:sldMk cId="757072854" sldId="323"/>
            <ac:spMk id="2" creationId="{60163C09-9DCF-4860-BC7F-8C6FCB1B68D9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757072854" sldId="323"/>
            <ac:spMk id="3" creationId="{1508D858-025A-48F7-90AD-483F81DC71ED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189549989" sldId="32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4053535" sldId="324"/>
        </pc:sldMkLst>
      </pc:sldChg>
      <pc:sldChg chg="addSp delSp modSp new mod">
        <pc:chgData name="Leon Li" userId="f8fcc1f89827b477" providerId="LiveId" clId="{B47AC1A2-9793-4ADD-977C-01513C6D76F7}" dt="2020-10-28T07:27:33.514" v="5121" actId="1076"/>
        <pc:sldMkLst>
          <pc:docMk/>
          <pc:sldMk cId="1374463594" sldId="324"/>
        </pc:sldMkLst>
        <pc:spChg chg="mod">
          <ac:chgData name="Leon Li" userId="f8fcc1f89827b477" providerId="LiveId" clId="{B47AC1A2-9793-4ADD-977C-01513C6D76F7}" dt="2020-10-28T01:49:40.980" v="4809" actId="6549"/>
          <ac:spMkLst>
            <pc:docMk/>
            <pc:sldMk cId="1374463594" sldId="324"/>
            <ac:spMk id="2" creationId="{54751A68-C83A-4FEC-BA15-D163D5F72C82}"/>
          </ac:spMkLst>
        </pc:spChg>
        <pc:spChg chg="add del mod">
          <ac:chgData name="Leon Li" userId="f8fcc1f89827b477" providerId="LiveId" clId="{B47AC1A2-9793-4ADD-977C-01513C6D76F7}" dt="2020-10-28T01:57:02.794" v="4823" actId="20577"/>
          <ac:spMkLst>
            <pc:docMk/>
            <pc:sldMk cId="1374463594" sldId="324"/>
            <ac:spMk id="3" creationId="{905BCE07-247A-44A4-A5F4-A0A98E67D005}"/>
          </ac:spMkLst>
        </pc:spChg>
        <pc:spChg chg="add del mod">
          <ac:chgData name="Leon Li" userId="f8fcc1f89827b477" providerId="LiveId" clId="{B47AC1A2-9793-4ADD-977C-01513C6D76F7}" dt="2020-10-28T01:56:57.567" v="4821" actId="21"/>
          <ac:spMkLst>
            <pc:docMk/>
            <pc:sldMk cId="1374463594" sldId="324"/>
            <ac:spMk id="4" creationId="{C7A64C97-DC8E-44FA-AAC0-61888671AC54}"/>
          </ac:spMkLst>
        </pc:spChg>
        <pc:picChg chg="add mod">
          <ac:chgData name="Leon Li" userId="f8fcc1f89827b477" providerId="LiveId" clId="{B47AC1A2-9793-4ADD-977C-01513C6D76F7}" dt="2020-10-28T07:27:33.514" v="5121" actId="1076"/>
          <ac:picMkLst>
            <pc:docMk/>
            <pc:sldMk cId="1374463594" sldId="324"/>
            <ac:picMk id="6" creationId="{471EAF09-241A-466F-868E-A9E3AF53EF9B}"/>
          </ac:picMkLst>
        </pc:picChg>
        <pc:picChg chg="add del mod">
          <ac:chgData name="Leon Li" userId="f8fcc1f89827b477" providerId="LiveId" clId="{B47AC1A2-9793-4ADD-977C-01513C6D76F7}" dt="2020-10-28T07:25:24.294" v="5112" actId="478"/>
          <ac:picMkLst>
            <pc:docMk/>
            <pc:sldMk cId="1374463594" sldId="324"/>
            <ac:picMk id="1026" creationId="{75DF461B-FF33-4C86-83A1-AECEABBD4DBA}"/>
          </ac:picMkLst>
        </pc:picChg>
        <pc:picChg chg="add del mod">
          <ac:chgData name="Leon Li" userId="f8fcc1f89827b477" providerId="LiveId" clId="{B47AC1A2-9793-4ADD-977C-01513C6D76F7}" dt="2020-10-28T07:27:25.676" v="5118" actId="478"/>
          <ac:picMkLst>
            <pc:docMk/>
            <pc:sldMk cId="1374463594" sldId="324"/>
            <ac:picMk id="1028" creationId="{E7A2D39D-D7D7-4B5F-9065-67AA1DBCB04C}"/>
          </ac:picMkLst>
        </pc:picChg>
      </pc:sldChg>
      <pc:sldChg chg="add del">
        <pc:chgData name="Leon Li" userId="f8fcc1f89827b477" providerId="LiveId" clId="{B47AC1A2-9793-4ADD-977C-01513C6D76F7}" dt="2020-10-27T05:40:02.407" v="1668"/>
        <pc:sldMkLst>
          <pc:docMk/>
          <pc:sldMk cId="1507776760" sldId="325"/>
        </pc:sldMkLst>
      </pc:sldChg>
      <pc:sldChg chg="modSp new mod">
        <pc:chgData name="Leon Li" userId="f8fcc1f89827b477" providerId="LiveId" clId="{B47AC1A2-9793-4ADD-977C-01513C6D76F7}" dt="2020-10-27T05:46:52.628" v="2033"/>
        <pc:sldMkLst>
          <pc:docMk/>
          <pc:sldMk cId="1516221004" sldId="325"/>
        </pc:sldMkLst>
        <pc:spChg chg="mod">
          <ac:chgData name="Leon Li" userId="f8fcc1f89827b477" providerId="LiveId" clId="{B47AC1A2-9793-4ADD-977C-01513C6D76F7}" dt="2020-10-27T05:40:12.702" v="1683"/>
          <ac:spMkLst>
            <pc:docMk/>
            <pc:sldMk cId="1516221004" sldId="325"/>
            <ac:spMk id="2" creationId="{0D67A1ED-7E31-481B-BB54-9313C28D376C}"/>
          </ac:spMkLst>
        </pc:spChg>
        <pc:spChg chg="mod">
          <ac:chgData name="Leon Li" userId="f8fcc1f89827b477" providerId="LiveId" clId="{B47AC1A2-9793-4ADD-977C-01513C6D76F7}" dt="2020-10-27T05:46:52.628" v="2033"/>
          <ac:spMkLst>
            <pc:docMk/>
            <pc:sldMk cId="1516221004" sldId="325"/>
            <ac:spMk id="3" creationId="{450636F0-7CAD-45AF-9713-E82B2E96FE4D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141297261" sldId="32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55788876" sldId="326"/>
        </pc:sldMkLst>
      </pc:sldChg>
      <pc:sldChg chg="addSp modSp new mod">
        <pc:chgData name="Leon Li" userId="f8fcc1f89827b477" providerId="LiveId" clId="{B47AC1A2-9793-4ADD-977C-01513C6D76F7}" dt="2020-10-28T02:00:26.017" v="4848" actId="1076"/>
        <pc:sldMkLst>
          <pc:docMk/>
          <pc:sldMk cId="2824948571" sldId="326"/>
        </pc:sldMkLst>
        <pc:spChg chg="mod">
          <ac:chgData name="Leon Li" userId="f8fcc1f89827b477" providerId="LiveId" clId="{B47AC1A2-9793-4ADD-977C-01513C6D76F7}" dt="2020-10-27T05:46:33.049" v="1989"/>
          <ac:spMkLst>
            <pc:docMk/>
            <pc:sldMk cId="2824948571" sldId="326"/>
            <ac:spMk id="2" creationId="{E2BEE6BF-D944-49DB-A736-9B1F06819C03}"/>
          </ac:spMkLst>
        </pc:spChg>
        <pc:spChg chg="mod">
          <ac:chgData name="Leon Li" userId="f8fcc1f89827b477" providerId="LiveId" clId="{B47AC1A2-9793-4ADD-977C-01513C6D76F7}" dt="2020-10-28T01:59:50.330" v="4846"/>
          <ac:spMkLst>
            <pc:docMk/>
            <pc:sldMk cId="2824948571" sldId="326"/>
            <ac:spMk id="3" creationId="{FB50937C-F5AC-4666-BA09-307B313140C3}"/>
          </ac:spMkLst>
        </pc:spChg>
        <pc:picChg chg="add mod">
          <ac:chgData name="Leon Li" userId="f8fcc1f89827b477" providerId="LiveId" clId="{B47AC1A2-9793-4ADD-977C-01513C6D76F7}" dt="2020-10-28T02:00:26.017" v="4848" actId="1076"/>
          <ac:picMkLst>
            <pc:docMk/>
            <pc:sldMk cId="2824948571" sldId="326"/>
            <ac:picMk id="5" creationId="{A188C209-6CAC-4C00-A25F-FFB03A2C2460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680735533" sldId="327"/>
        </pc:sldMkLst>
      </pc:sldChg>
      <pc:sldChg chg="modSp add mod">
        <pc:chgData name="Leon Li" userId="f8fcc1f89827b477" providerId="LiveId" clId="{B47AC1A2-9793-4ADD-977C-01513C6D76F7}" dt="2020-10-27T07:23:47.203" v="4168"/>
        <pc:sldMkLst>
          <pc:docMk/>
          <pc:sldMk cId="3808076866" sldId="327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808076866" sldId="327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5:54:51.128" v="2456" actId="113"/>
          <ac:spMkLst>
            <pc:docMk/>
            <pc:sldMk cId="3808076866" sldId="327"/>
            <ac:spMk id="3" creationId="{D2CB7847-B73B-414A-9078-FEF0D424AC6F}"/>
          </ac:spMkLst>
        </pc:spChg>
      </pc:sldChg>
      <pc:sldChg chg="modSp new mod">
        <pc:chgData name="Leon Li" userId="f8fcc1f89827b477" providerId="LiveId" clId="{B47AC1A2-9793-4ADD-977C-01513C6D76F7}" dt="2020-10-27T08:02:11.514" v="4613"/>
        <pc:sldMkLst>
          <pc:docMk/>
          <pc:sldMk cId="477599284" sldId="328"/>
        </pc:sldMkLst>
        <pc:spChg chg="mod">
          <ac:chgData name="Leon Li" userId="f8fcc1f89827b477" providerId="LiveId" clId="{B47AC1A2-9793-4ADD-977C-01513C6D76F7}" dt="2020-10-27T05:55:15.565" v="2481" actId="20577"/>
          <ac:spMkLst>
            <pc:docMk/>
            <pc:sldMk cId="477599284" sldId="328"/>
            <ac:spMk id="2" creationId="{5A7601BA-A030-45D4-8066-B0F94F6DE015}"/>
          </ac:spMkLst>
        </pc:spChg>
        <pc:spChg chg="mod">
          <ac:chgData name="Leon Li" userId="f8fcc1f89827b477" providerId="LiveId" clId="{B47AC1A2-9793-4ADD-977C-01513C6D76F7}" dt="2020-10-27T08:02:11.514" v="4613"/>
          <ac:spMkLst>
            <pc:docMk/>
            <pc:sldMk cId="477599284" sldId="328"/>
            <ac:spMk id="3" creationId="{0B978BC0-60D1-4C83-B76E-0A0201FAC581}"/>
          </ac:spMkLst>
        </pc:spChg>
      </pc:sldChg>
      <pc:sldChg chg="modSp new mod">
        <pc:chgData name="Leon Li" userId="f8fcc1f89827b477" providerId="LiveId" clId="{B47AC1A2-9793-4ADD-977C-01513C6D76F7}" dt="2020-10-27T08:02:21.537" v="4614" actId="20577"/>
        <pc:sldMkLst>
          <pc:docMk/>
          <pc:sldMk cId="3008247729" sldId="329"/>
        </pc:sldMkLst>
        <pc:spChg chg="mod">
          <ac:chgData name="Leon Li" userId="f8fcc1f89827b477" providerId="LiveId" clId="{B47AC1A2-9793-4ADD-977C-01513C6D76F7}" dt="2020-10-27T06:03:41.220" v="2667" actId="20577"/>
          <ac:spMkLst>
            <pc:docMk/>
            <pc:sldMk cId="3008247729" sldId="329"/>
            <ac:spMk id="2" creationId="{0656F969-7E49-4673-8BFC-36394AAF03F3}"/>
          </ac:spMkLst>
        </pc:spChg>
        <pc:spChg chg="mod">
          <ac:chgData name="Leon Li" userId="f8fcc1f89827b477" providerId="LiveId" clId="{B47AC1A2-9793-4ADD-977C-01513C6D76F7}" dt="2020-10-27T08:02:21.537" v="4614" actId="20577"/>
          <ac:spMkLst>
            <pc:docMk/>
            <pc:sldMk cId="3008247729" sldId="329"/>
            <ac:spMk id="3" creationId="{E83DBECA-6C8F-447A-8061-00C76844FC3D}"/>
          </ac:spMkLst>
        </pc:spChg>
      </pc:sldChg>
      <pc:sldChg chg="addSp delSp modSp new mod">
        <pc:chgData name="Leon Li" userId="f8fcc1f89827b477" providerId="LiveId" clId="{B47AC1A2-9793-4ADD-977C-01513C6D76F7}" dt="2020-10-27T06:09:17.772" v="2732" actId="14100"/>
        <pc:sldMkLst>
          <pc:docMk/>
          <pc:sldMk cId="1308379875" sldId="330"/>
        </pc:sldMkLst>
        <pc:spChg chg="mod">
          <ac:chgData name="Leon Li" userId="f8fcc1f89827b477" providerId="LiveId" clId="{B47AC1A2-9793-4ADD-977C-01513C6D76F7}" dt="2020-10-27T06:08:23.907" v="2721"/>
          <ac:spMkLst>
            <pc:docMk/>
            <pc:sldMk cId="1308379875" sldId="330"/>
            <ac:spMk id="2" creationId="{40F1E530-003D-4D41-B1E3-96638E8F1D6C}"/>
          </ac:spMkLst>
        </pc:spChg>
        <pc:spChg chg="del">
          <ac:chgData name="Leon Li" userId="f8fcc1f89827b477" providerId="LiveId" clId="{B47AC1A2-9793-4ADD-977C-01513C6D76F7}" dt="2020-10-27T06:08:58.610" v="2722" actId="22"/>
          <ac:spMkLst>
            <pc:docMk/>
            <pc:sldMk cId="1308379875" sldId="330"/>
            <ac:spMk id="3" creationId="{5595EB64-FB7D-4C62-8E99-1809641A7BCA}"/>
          </ac:spMkLst>
        </pc:spChg>
        <pc:picChg chg="add mod ord">
          <ac:chgData name="Leon Li" userId="f8fcc1f89827b477" providerId="LiveId" clId="{B47AC1A2-9793-4ADD-977C-01513C6D76F7}" dt="2020-10-27T06:09:17.772" v="2732" actId="14100"/>
          <ac:picMkLst>
            <pc:docMk/>
            <pc:sldMk cId="1308379875" sldId="330"/>
            <ac:picMk id="5" creationId="{9FA83229-6FEE-4C5F-8F20-67A19C63AD8F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2274539784" sldId="331"/>
        </pc:sldMkLst>
        <pc:spChg chg="mod">
          <ac:chgData name="Leon Li" userId="f8fcc1f89827b477" providerId="LiveId" clId="{B47AC1A2-9793-4ADD-977C-01513C6D76F7}" dt="2020-10-27T06:10:07.782" v="2749" actId="20577"/>
          <ac:spMkLst>
            <pc:docMk/>
            <pc:sldMk cId="2274539784" sldId="331"/>
            <ac:spMk id="2" creationId="{A4BBFAC3-F588-42BE-8601-BD53E3CCF8D1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274539784" sldId="331"/>
            <ac:spMk id="3" creationId="{5AE74C17-E7DF-46BA-BDF9-521612BDD4E9}"/>
          </ac:spMkLst>
        </pc:spChg>
      </pc:sldChg>
      <pc:sldChg chg="addSp delSp modSp new mod">
        <pc:chgData name="Leon Li" userId="f8fcc1f89827b477" providerId="LiveId" clId="{B47AC1A2-9793-4ADD-977C-01513C6D76F7}" dt="2020-10-27T06:12:45.566" v="2789" actId="20577"/>
        <pc:sldMkLst>
          <pc:docMk/>
          <pc:sldMk cId="1979482055" sldId="332"/>
        </pc:sldMkLst>
        <pc:spChg chg="mod">
          <ac:chgData name="Leon Li" userId="f8fcc1f89827b477" providerId="LiveId" clId="{B47AC1A2-9793-4ADD-977C-01513C6D76F7}" dt="2020-10-27T06:12:45.566" v="2789" actId="20577"/>
          <ac:spMkLst>
            <pc:docMk/>
            <pc:sldMk cId="1979482055" sldId="332"/>
            <ac:spMk id="2" creationId="{4D8ECE1A-6765-4FF7-A8B2-14D54F29D59F}"/>
          </ac:spMkLst>
        </pc:spChg>
        <pc:spChg chg="del">
          <ac:chgData name="Leon Li" userId="f8fcc1f89827b477" providerId="LiveId" clId="{B47AC1A2-9793-4ADD-977C-01513C6D76F7}" dt="2020-10-27T06:12:31.947" v="2757" actId="22"/>
          <ac:spMkLst>
            <pc:docMk/>
            <pc:sldMk cId="1979482055" sldId="332"/>
            <ac:spMk id="3" creationId="{1ECCBCF8-CBC9-438C-B159-BAA01612F478}"/>
          </ac:spMkLst>
        </pc:spChg>
        <pc:picChg chg="add mod ord">
          <ac:chgData name="Leon Li" userId="f8fcc1f89827b477" providerId="LiveId" clId="{B47AC1A2-9793-4ADD-977C-01513C6D76F7}" dt="2020-10-27T06:12:31.947" v="2757" actId="22"/>
          <ac:picMkLst>
            <pc:docMk/>
            <pc:sldMk cId="1979482055" sldId="332"/>
            <ac:picMk id="5" creationId="{DD3452D3-7E9F-43A0-894C-EA99910D76AD}"/>
          </ac:picMkLst>
        </pc:picChg>
      </pc:sldChg>
      <pc:sldChg chg="addSp delSp modSp new mod">
        <pc:chgData name="Leon Li" userId="f8fcc1f89827b477" providerId="LiveId" clId="{B47AC1A2-9793-4ADD-977C-01513C6D76F7}" dt="2020-10-28T07:30:23.465" v="5177" actId="1035"/>
        <pc:sldMkLst>
          <pc:docMk/>
          <pc:sldMk cId="2991860053" sldId="333"/>
        </pc:sldMkLst>
        <pc:spChg chg="mod">
          <ac:chgData name="Leon Li" userId="f8fcc1f89827b477" providerId="LiveId" clId="{B47AC1A2-9793-4ADD-977C-01513C6D76F7}" dt="2020-10-27T06:13:46.501" v="2794"/>
          <ac:spMkLst>
            <pc:docMk/>
            <pc:sldMk cId="2991860053" sldId="333"/>
            <ac:spMk id="2" creationId="{4F7161BE-DD67-4E9F-8D26-9C92C5C70662}"/>
          </ac:spMkLst>
        </pc:spChg>
        <pc:spChg chg="del">
          <ac:chgData name="Leon Li" userId="f8fcc1f89827b477" providerId="LiveId" clId="{B47AC1A2-9793-4ADD-977C-01513C6D76F7}" dt="2020-10-27T06:13:25.429" v="2791" actId="22"/>
          <ac:spMkLst>
            <pc:docMk/>
            <pc:sldMk cId="2991860053" sldId="333"/>
            <ac:spMk id="3" creationId="{A136C98B-C8B0-408F-A9A6-3A4D8513A4FB}"/>
          </ac:spMkLst>
        </pc:spChg>
        <pc:picChg chg="add mod ord">
          <ac:chgData name="Leon Li" userId="f8fcc1f89827b477" providerId="LiveId" clId="{B47AC1A2-9793-4ADD-977C-01513C6D76F7}" dt="2020-10-28T07:30:23.465" v="5177" actId="1035"/>
          <ac:picMkLst>
            <pc:docMk/>
            <pc:sldMk cId="2991860053" sldId="333"/>
            <ac:picMk id="5" creationId="{9F6FE85B-6853-463A-9634-1DFD086C8E86}"/>
          </ac:picMkLst>
        </pc:picChg>
      </pc:sldChg>
      <pc:sldChg chg="addSp delSp modSp new mod">
        <pc:chgData name="Leon Li" userId="f8fcc1f89827b477" providerId="LiveId" clId="{B47AC1A2-9793-4ADD-977C-01513C6D76F7}" dt="2020-10-28T07:30:31.902" v="5189" actId="1036"/>
        <pc:sldMkLst>
          <pc:docMk/>
          <pc:sldMk cId="505862460" sldId="334"/>
        </pc:sldMkLst>
        <pc:spChg chg="mod">
          <ac:chgData name="Leon Li" userId="f8fcc1f89827b477" providerId="LiveId" clId="{B47AC1A2-9793-4ADD-977C-01513C6D76F7}" dt="2020-10-27T06:19:15.448" v="2885"/>
          <ac:spMkLst>
            <pc:docMk/>
            <pc:sldMk cId="505862460" sldId="334"/>
            <ac:spMk id="2" creationId="{41F199AC-2C6E-427F-9077-020B884401F6}"/>
          </ac:spMkLst>
        </pc:spChg>
        <pc:spChg chg="add del mod">
          <ac:chgData name="Leon Li" userId="f8fcc1f89827b477" providerId="LiveId" clId="{B47AC1A2-9793-4ADD-977C-01513C6D76F7}" dt="2020-10-27T07:23:47.203" v="4168"/>
          <ac:spMkLst>
            <pc:docMk/>
            <pc:sldMk cId="505862460" sldId="334"/>
            <ac:spMk id="3" creationId="{8677E3D8-0E92-46F0-BA88-C8A4B236789F}"/>
          </ac:spMkLst>
        </pc:spChg>
        <pc:picChg chg="add del mod ord">
          <ac:chgData name="Leon Li" userId="f8fcc1f89827b477" providerId="LiveId" clId="{B47AC1A2-9793-4ADD-977C-01513C6D76F7}" dt="2020-10-27T06:16:04.902" v="2843" actId="22"/>
          <ac:picMkLst>
            <pc:docMk/>
            <pc:sldMk cId="505862460" sldId="334"/>
            <ac:picMk id="5" creationId="{1550454E-9A17-4A30-ACC0-F24783693BF7}"/>
          </ac:picMkLst>
        </pc:picChg>
        <pc:picChg chg="add mod">
          <ac:chgData name="Leon Li" userId="f8fcc1f89827b477" providerId="LiveId" clId="{B47AC1A2-9793-4ADD-977C-01513C6D76F7}" dt="2020-10-28T07:30:31.902" v="5189" actId="1036"/>
          <ac:picMkLst>
            <pc:docMk/>
            <pc:sldMk cId="505862460" sldId="334"/>
            <ac:picMk id="7" creationId="{3EAE14FB-0A39-41D7-9DC4-59F8EDCAD749}"/>
          </ac:picMkLst>
        </pc:picChg>
      </pc:sldChg>
      <pc:sldChg chg="addSp delSp modSp new mod">
        <pc:chgData name="Leon Li" userId="f8fcc1f89827b477" providerId="LiveId" clId="{B47AC1A2-9793-4ADD-977C-01513C6D76F7}" dt="2020-10-27T07:23:47.203" v="4168"/>
        <pc:sldMkLst>
          <pc:docMk/>
          <pc:sldMk cId="2268187664" sldId="335"/>
        </pc:sldMkLst>
        <pc:spChg chg="mod">
          <ac:chgData name="Leon Li" userId="f8fcc1f89827b477" providerId="LiveId" clId="{B47AC1A2-9793-4ADD-977C-01513C6D76F7}" dt="2020-10-27T06:34:39.174" v="2917"/>
          <ac:spMkLst>
            <pc:docMk/>
            <pc:sldMk cId="2268187664" sldId="335"/>
            <ac:spMk id="2" creationId="{637BB187-BFBC-48AC-B10F-46D8D8772EBE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268187664" sldId="335"/>
            <ac:spMk id="3" creationId="{2550A57F-65E7-4162-BD25-15855043F38D}"/>
          </ac:spMkLst>
        </pc:spChg>
        <pc:picChg chg="add del">
          <ac:chgData name="Leon Li" userId="f8fcc1f89827b477" providerId="LiveId" clId="{B47AC1A2-9793-4ADD-977C-01513C6D76F7}" dt="2020-10-27T06:35:32.271" v="2922" actId="22"/>
          <ac:picMkLst>
            <pc:docMk/>
            <pc:sldMk cId="2268187664" sldId="335"/>
            <ac:picMk id="5" creationId="{EB2CAEDF-9C27-45F1-8A4B-C8A1F0084B1D}"/>
          </ac:picMkLst>
        </pc:picChg>
        <pc:picChg chg="add mod">
          <ac:chgData name="Leon Li" userId="f8fcc1f89827b477" providerId="LiveId" clId="{B47AC1A2-9793-4ADD-977C-01513C6D76F7}" dt="2020-10-27T06:37:14.474" v="2934" actId="1076"/>
          <ac:picMkLst>
            <pc:docMk/>
            <pc:sldMk cId="2268187664" sldId="335"/>
            <ac:picMk id="7" creationId="{6352AB7E-AB08-4E2B-8FD0-C1B2EEB21EFC}"/>
          </ac:picMkLst>
        </pc:picChg>
        <pc:picChg chg="add mod">
          <ac:chgData name="Leon Li" userId="f8fcc1f89827b477" providerId="LiveId" clId="{B47AC1A2-9793-4ADD-977C-01513C6D76F7}" dt="2020-10-27T06:37:16.873" v="2935" actId="1076"/>
          <ac:picMkLst>
            <pc:docMk/>
            <pc:sldMk cId="2268187664" sldId="335"/>
            <ac:picMk id="9" creationId="{F15B19BF-F1BF-4904-A3DE-70A395DFB41B}"/>
          </ac:picMkLst>
        </pc:picChg>
      </pc:sldChg>
      <pc:sldChg chg="addSp modSp new mod">
        <pc:chgData name="Leon Li" userId="f8fcc1f89827b477" providerId="LiveId" clId="{B47AC1A2-9793-4ADD-977C-01513C6D76F7}" dt="2020-10-27T07:24:14.056" v="4207" actId="20577"/>
        <pc:sldMkLst>
          <pc:docMk/>
          <pc:sldMk cId="2043351747" sldId="336"/>
        </pc:sldMkLst>
        <pc:spChg chg="mod">
          <ac:chgData name="Leon Li" userId="f8fcc1f89827b477" providerId="LiveId" clId="{B47AC1A2-9793-4ADD-977C-01513C6D76F7}" dt="2020-10-27T06:40:02.969" v="2995"/>
          <ac:spMkLst>
            <pc:docMk/>
            <pc:sldMk cId="2043351747" sldId="336"/>
            <ac:spMk id="2" creationId="{2B62B012-1260-4751-89F1-408611A6809B}"/>
          </ac:spMkLst>
        </pc:spChg>
        <pc:spChg chg="mod">
          <ac:chgData name="Leon Li" userId="f8fcc1f89827b477" providerId="LiveId" clId="{B47AC1A2-9793-4ADD-977C-01513C6D76F7}" dt="2020-10-27T07:24:14.056" v="4207" actId="20577"/>
          <ac:spMkLst>
            <pc:docMk/>
            <pc:sldMk cId="2043351747" sldId="336"/>
            <ac:spMk id="3" creationId="{46F73B44-9204-402E-89F5-556D91643196}"/>
          </ac:spMkLst>
        </pc:spChg>
        <pc:picChg chg="add mod ord">
          <ac:chgData name="Leon Li" userId="f8fcc1f89827b477" providerId="LiveId" clId="{B47AC1A2-9793-4ADD-977C-01513C6D76F7}" dt="2020-10-27T06:39:45.573" v="2994" actId="1076"/>
          <ac:picMkLst>
            <pc:docMk/>
            <pc:sldMk cId="2043351747" sldId="336"/>
            <ac:picMk id="5" creationId="{21C25476-D91D-438F-A2A5-E945BB7ABC08}"/>
          </ac:picMkLst>
        </pc:picChg>
      </pc:sldChg>
      <pc:sldChg chg="modSp add del">
        <pc:chgData name="Leon Li" userId="f8fcc1f89827b477" providerId="LiveId" clId="{B47AC1A2-9793-4ADD-977C-01513C6D76F7}" dt="2020-10-27T07:24:25.415" v="4208" actId="47"/>
        <pc:sldMkLst>
          <pc:docMk/>
          <pc:sldMk cId="1931348492" sldId="337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1931348492" sldId="337"/>
            <ac:spMk id="3" creationId="{46F73B44-9204-402E-89F5-556D91643196}"/>
          </ac:spMkLst>
        </pc:sp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427831553" sldId="338"/>
        </pc:sldMkLst>
        <pc:spChg chg="mod">
          <ac:chgData name="Leon Li" userId="f8fcc1f89827b477" providerId="LiveId" clId="{B47AC1A2-9793-4ADD-977C-01513C6D76F7}" dt="2020-10-27T06:41:54.327" v="3042"/>
          <ac:spMkLst>
            <pc:docMk/>
            <pc:sldMk cId="2427831553" sldId="338"/>
            <ac:spMk id="2" creationId="{8914D622-957C-43A5-93C0-3CA6C000BC55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427831553" sldId="338"/>
            <ac:spMk id="3" creationId="{F63C60CC-186D-4E99-AEF4-3A26826FCDC5}"/>
          </ac:spMkLst>
        </pc:spChg>
        <pc:picChg chg="add mod">
          <ac:chgData name="Leon Li" userId="f8fcc1f89827b477" providerId="LiveId" clId="{B47AC1A2-9793-4ADD-977C-01513C6D76F7}" dt="2020-10-27T06:41:48.124" v="3041" actId="1076"/>
          <ac:picMkLst>
            <pc:docMk/>
            <pc:sldMk cId="2427831553" sldId="338"/>
            <ac:picMk id="5" creationId="{7557E5EC-8189-4CF8-BBF6-B460ED1BAE38}"/>
          </ac:picMkLst>
        </pc:picChg>
      </pc:sldChg>
      <pc:sldChg chg="addSp delSp modSp new mod">
        <pc:chgData name="Leon Li" userId="f8fcc1f89827b477" providerId="LiveId" clId="{B47AC1A2-9793-4ADD-977C-01513C6D76F7}" dt="2020-10-27T07:23:47.203" v="4168"/>
        <pc:sldMkLst>
          <pc:docMk/>
          <pc:sldMk cId="3686800243" sldId="339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686800243" sldId="339"/>
            <ac:spMk id="2" creationId="{73FF1E40-6475-40D7-9617-A9FE58E5C63C}"/>
          </ac:spMkLst>
        </pc:spChg>
        <pc:spChg chg="add del mod">
          <ac:chgData name="Leon Li" userId="f8fcc1f89827b477" providerId="LiveId" clId="{B47AC1A2-9793-4ADD-977C-01513C6D76F7}" dt="2020-10-27T07:23:47.203" v="4168"/>
          <ac:spMkLst>
            <pc:docMk/>
            <pc:sldMk cId="3686800243" sldId="339"/>
            <ac:spMk id="3" creationId="{E438611D-DAD7-4552-A103-0C1FAEE69C49}"/>
          </ac:spMkLst>
        </pc:spChg>
        <pc:picChg chg="add del mod">
          <ac:chgData name="Leon Li" userId="f8fcc1f89827b477" providerId="LiveId" clId="{B47AC1A2-9793-4ADD-977C-01513C6D76F7}" dt="2020-10-27T06:49:26.329" v="3068"/>
          <ac:picMkLst>
            <pc:docMk/>
            <pc:sldMk cId="3686800243" sldId="339"/>
            <ac:picMk id="1026" creationId="{01EF7C3C-A0F9-4976-B364-32B12F12849D}"/>
          </ac:picMkLst>
        </pc:picChg>
        <pc:picChg chg="add mod">
          <ac:chgData name="Leon Li" userId="f8fcc1f89827b477" providerId="LiveId" clId="{B47AC1A2-9793-4ADD-977C-01513C6D76F7}" dt="2020-10-27T06:55:13.409" v="3516" actId="1076"/>
          <ac:picMkLst>
            <pc:docMk/>
            <pc:sldMk cId="3686800243" sldId="339"/>
            <ac:picMk id="1028" creationId="{1F7F7A21-D8E0-49CB-9B97-CCE00FB09F58}"/>
          </ac:picMkLst>
        </pc:picChg>
      </pc:sldChg>
      <pc:sldChg chg="delSp modSp add mod">
        <pc:chgData name="Leon Li" userId="f8fcc1f89827b477" providerId="LiveId" clId="{B47AC1A2-9793-4ADD-977C-01513C6D76F7}" dt="2020-10-27T07:23:47.203" v="4168"/>
        <pc:sldMkLst>
          <pc:docMk/>
          <pc:sldMk cId="2339346726" sldId="340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339346726" sldId="340"/>
            <ac:spMk id="2" creationId="{73FF1E40-6475-40D7-9617-A9FE58E5C63C}"/>
          </ac:spMkLst>
        </pc:spChg>
        <pc:spChg chg="mod">
          <ac:chgData name="Leon Li" userId="f8fcc1f89827b477" providerId="LiveId" clId="{B47AC1A2-9793-4ADD-977C-01513C6D76F7}" dt="2020-10-27T06:58:50.073" v="3567" actId="15"/>
          <ac:spMkLst>
            <pc:docMk/>
            <pc:sldMk cId="2339346726" sldId="340"/>
            <ac:spMk id="3" creationId="{E438611D-DAD7-4552-A103-0C1FAEE69C49}"/>
          </ac:spMkLst>
        </pc:spChg>
        <pc:picChg chg="del">
          <ac:chgData name="Leon Li" userId="f8fcc1f89827b477" providerId="LiveId" clId="{B47AC1A2-9793-4ADD-977C-01513C6D76F7}" dt="2020-10-27T06:57:31.215" v="3542" actId="478"/>
          <ac:picMkLst>
            <pc:docMk/>
            <pc:sldMk cId="2339346726" sldId="340"/>
            <ac:picMk id="1028" creationId="{1F7F7A21-D8E0-49CB-9B97-CCE00FB09F58}"/>
          </ac:picMkLst>
        </pc:pic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934392350" sldId="341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934392350" sldId="341"/>
            <ac:spMk id="2" creationId="{17432E35-B848-42CB-A66E-39E0ED692CD9}"/>
          </ac:spMkLst>
        </pc:spChg>
        <pc:spChg chg="mod">
          <ac:chgData name="Leon Li" userId="f8fcc1f89827b477" providerId="LiveId" clId="{B47AC1A2-9793-4ADD-977C-01513C6D76F7}" dt="2020-10-27T07:03:00.514" v="3781" actId="20577"/>
          <ac:spMkLst>
            <pc:docMk/>
            <pc:sldMk cId="2934392350" sldId="341"/>
            <ac:spMk id="3" creationId="{05839572-5036-4E80-B8D1-FB94FF858831}"/>
          </ac:spMkLst>
        </pc:spChg>
        <pc:picChg chg="add mod">
          <ac:chgData name="Leon Li" userId="f8fcc1f89827b477" providerId="LiveId" clId="{B47AC1A2-9793-4ADD-977C-01513C6D76F7}" dt="2020-10-27T07:03:14.164" v="3784" actId="1076"/>
          <ac:picMkLst>
            <pc:docMk/>
            <pc:sldMk cId="2934392350" sldId="341"/>
            <ac:picMk id="5" creationId="{7DC05271-311F-493C-BD60-4CF047EED90A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4139847426" sldId="342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4139847426" sldId="342"/>
            <ac:spMk id="2" creationId="{ECA8C6AE-B4EE-4C6F-BEA7-99C5FD02C7BC}"/>
          </ac:spMkLst>
        </pc:spChg>
        <pc:spChg chg="mod">
          <ac:chgData name="Leon Li" userId="f8fcc1f89827b477" providerId="LiveId" clId="{B47AC1A2-9793-4ADD-977C-01513C6D76F7}" dt="2020-10-27T07:04:23.263" v="3808" actId="15"/>
          <ac:spMkLst>
            <pc:docMk/>
            <pc:sldMk cId="4139847426" sldId="342"/>
            <ac:spMk id="3" creationId="{E980891E-C92F-4D34-96C1-0F4D315B6137}"/>
          </ac:spMkLst>
        </pc:sp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3398593884" sldId="343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398593884" sldId="343"/>
            <ac:spMk id="2" creationId="{94E4A793-6DC9-4C86-8B07-1B285DB1F7AD}"/>
          </ac:spMkLst>
        </pc:spChg>
        <pc:spChg chg="mod">
          <ac:chgData name="Leon Li" userId="f8fcc1f89827b477" providerId="LiveId" clId="{B47AC1A2-9793-4ADD-977C-01513C6D76F7}" dt="2020-10-27T07:09:02.247" v="3870" actId="20577"/>
          <ac:spMkLst>
            <pc:docMk/>
            <pc:sldMk cId="3398593884" sldId="343"/>
            <ac:spMk id="3" creationId="{AC74C093-C1E8-467B-A26E-19CCC2E700F7}"/>
          </ac:spMkLst>
        </pc:spChg>
        <pc:picChg chg="add mod">
          <ac:chgData name="Leon Li" userId="f8fcc1f89827b477" providerId="LiveId" clId="{B47AC1A2-9793-4ADD-977C-01513C6D76F7}" dt="2020-10-27T07:10:42.062" v="3871" actId="1076"/>
          <ac:picMkLst>
            <pc:docMk/>
            <pc:sldMk cId="3398593884" sldId="343"/>
            <ac:picMk id="2050" creationId="{33FF25CB-9F2A-4D8C-BC32-775E410B999B}"/>
          </ac:picMkLst>
        </pc:pic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412806284" sldId="344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412806284" sldId="344"/>
            <ac:spMk id="2" creationId="{172DA69F-8B0F-44CB-88B5-1EFA2B04D33B}"/>
          </ac:spMkLst>
        </pc:spChg>
        <pc:spChg chg="mod">
          <ac:chgData name="Leon Li" userId="f8fcc1f89827b477" providerId="LiveId" clId="{B47AC1A2-9793-4ADD-977C-01513C6D76F7}" dt="2020-10-27T07:15:28.766" v="3965"/>
          <ac:spMkLst>
            <pc:docMk/>
            <pc:sldMk cId="2412806284" sldId="344"/>
            <ac:spMk id="3" creationId="{8D55173B-D81B-4535-AFC6-455CEDF143CC}"/>
          </ac:spMkLst>
        </pc:spChg>
        <pc:picChg chg="add mod">
          <ac:chgData name="Leon Li" userId="f8fcc1f89827b477" providerId="LiveId" clId="{B47AC1A2-9793-4ADD-977C-01513C6D76F7}" dt="2020-10-27T07:14:11.375" v="3898" actId="1076"/>
          <ac:picMkLst>
            <pc:docMk/>
            <pc:sldMk cId="2412806284" sldId="344"/>
            <ac:picMk id="4098" creationId="{D2B826FE-80CE-4C97-94FC-A7CBF9C4680E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3580766600" sldId="345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580766600" sldId="345"/>
            <ac:spMk id="2" creationId="{F9DEE86A-C3FF-4DED-A11C-A3F9B682F5F3}"/>
          </ac:spMkLst>
        </pc:spChg>
        <pc:spChg chg="mod">
          <ac:chgData name="Leon Li" userId="f8fcc1f89827b477" providerId="LiveId" clId="{B47AC1A2-9793-4ADD-977C-01513C6D76F7}" dt="2020-10-27T07:17:41.671" v="4085"/>
          <ac:spMkLst>
            <pc:docMk/>
            <pc:sldMk cId="3580766600" sldId="345"/>
            <ac:spMk id="3" creationId="{5062058D-18DE-46C0-9357-1FCC899A5FBF}"/>
          </ac:spMkLst>
        </pc:spChg>
      </pc:sldChg>
      <pc:sldChg chg="addSp delSp modSp new mod">
        <pc:chgData name="Leon Li" userId="f8fcc1f89827b477" providerId="LiveId" clId="{B47AC1A2-9793-4ADD-977C-01513C6D76F7}" dt="2020-10-27T07:21:54.411" v="4134" actId="1035"/>
        <pc:sldMkLst>
          <pc:docMk/>
          <pc:sldMk cId="1710987612" sldId="346"/>
        </pc:sldMkLst>
        <pc:spChg chg="mod">
          <ac:chgData name="Leon Li" userId="f8fcc1f89827b477" providerId="LiveId" clId="{B47AC1A2-9793-4ADD-977C-01513C6D76F7}" dt="2020-10-27T07:21:41.420" v="4123"/>
          <ac:spMkLst>
            <pc:docMk/>
            <pc:sldMk cId="1710987612" sldId="346"/>
            <ac:spMk id="2" creationId="{753403B3-25C8-40B4-B1F5-179A88C83528}"/>
          </ac:spMkLst>
        </pc:spChg>
        <pc:spChg chg="del">
          <ac:chgData name="Leon Li" userId="f8fcc1f89827b477" providerId="LiveId" clId="{B47AC1A2-9793-4ADD-977C-01513C6D76F7}" dt="2020-10-27T07:21:15.319" v="4089" actId="22"/>
          <ac:spMkLst>
            <pc:docMk/>
            <pc:sldMk cId="1710987612" sldId="346"/>
            <ac:spMk id="3" creationId="{901C144A-3503-4265-9A8F-1927DE9B264B}"/>
          </ac:spMkLst>
        </pc:spChg>
        <pc:picChg chg="add mod ord">
          <ac:chgData name="Leon Li" userId="f8fcc1f89827b477" providerId="LiveId" clId="{B47AC1A2-9793-4ADD-977C-01513C6D76F7}" dt="2020-10-27T07:21:54.411" v="4134" actId="1035"/>
          <ac:picMkLst>
            <pc:docMk/>
            <pc:sldMk cId="1710987612" sldId="346"/>
            <ac:picMk id="5" creationId="{3B353893-CEBE-4DBF-8D93-E44D591FA459}"/>
          </ac:picMkLst>
        </pc:picChg>
      </pc:sldChg>
      <pc:sldChg chg="modSp new mod">
        <pc:chgData name="Leon Li" userId="f8fcc1f89827b477" providerId="LiveId" clId="{B47AC1A2-9793-4ADD-977C-01513C6D76F7}" dt="2020-10-27T07:24:40.287" v="4214"/>
        <pc:sldMkLst>
          <pc:docMk/>
          <pc:sldMk cId="1819779133" sldId="347"/>
        </pc:sldMkLst>
        <pc:spChg chg="mod">
          <ac:chgData name="Leon Li" userId="f8fcc1f89827b477" providerId="LiveId" clId="{B47AC1A2-9793-4ADD-977C-01513C6D76F7}" dt="2020-10-27T07:23:17.162" v="4163"/>
          <ac:spMkLst>
            <pc:docMk/>
            <pc:sldMk cId="1819779133" sldId="347"/>
            <ac:spMk id="2" creationId="{E28DA048-DD3E-4E36-8927-761795C048C1}"/>
          </ac:spMkLst>
        </pc:spChg>
        <pc:spChg chg="mod">
          <ac:chgData name="Leon Li" userId="f8fcc1f89827b477" providerId="LiveId" clId="{B47AC1A2-9793-4ADD-977C-01513C6D76F7}" dt="2020-10-27T07:24:40.287" v="4214"/>
          <ac:spMkLst>
            <pc:docMk/>
            <pc:sldMk cId="1819779133" sldId="347"/>
            <ac:spMk id="3" creationId="{BCD4920F-901E-4F59-AFE5-5BA50FB8FCBA}"/>
          </ac:spMkLst>
        </pc:spChg>
      </pc:sldChg>
      <pc:sldChg chg="addSp modSp new mod">
        <pc:chgData name="Leon Li" userId="f8fcc1f89827b477" providerId="LiveId" clId="{B47AC1A2-9793-4ADD-977C-01513C6D76F7}" dt="2020-10-27T07:26:43.149" v="4235" actId="1076"/>
        <pc:sldMkLst>
          <pc:docMk/>
          <pc:sldMk cId="1665997202" sldId="348"/>
        </pc:sldMkLst>
        <pc:spChg chg="mod">
          <ac:chgData name="Leon Li" userId="f8fcc1f89827b477" providerId="LiveId" clId="{B47AC1A2-9793-4ADD-977C-01513C6D76F7}" dt="2020-10-27T07:25:41.696" v="4223"/>
          <ac:spMkLst>
            <pc:docMk/>
            <pc:sldMk cId="1665997202" sldId="348"/>
            <ac:spMk id="2" creationId="{85945189-4BA2-4B04-BA52-68018477DF6A}"/>
          </ac:spMkLst>
        </pc:spChg>
        <pc:spChg chg="mod">
          <ac:chgData name="Leon Li" userId="f8fcc1f89827b477" providerId="LiveId" clId="{B47AC1A2-9793-4ADD-977C-01513C6D76F7}" dt="2020-10-27T07:26:28.923" v="4230" actId="20577"/>
          <ac:spMkLst>
            <pc:docMk/>
            <pc:sldMk cId="1665997202" sldId="348"/>
            <ac:spMk id="3" creationId="{915DA64A-3906-48A2-8CB4-249164079025}"/>
          </ac:spMkLst>
        </pc:spChg>
        <pc:picChg chg="add mod">
          <ac:chgData name="Leon Li" userId="f8fcc1f89827b477" providerId="LiveId" clId="{B47AC1A2-9793-4ADD-977C-01513C6D76F7}" dt="2020-10-27T07:26:43.149" v="4235" actId="1076"/>
          <ac:picMkLst>
            <pc:docMk/>
            <pc:sldMk cId="1665997202" sldId="348"/>
            <ac:picMk id="5" creationId="{35C7F5D3-8F85-4769-ACC8-EC9D4EEAA16A}"/>
          </ac:picMkLst>
        </pc:picChg>
      </pc:sldChg>
      <pc:sldChg chg="addSp delSp modSp add mod">
        <pc:chgData name="Leon Li" userId="f8fcc1f89827b477" providerId="LiveId" clId="{B47AC1A2-9793-4ADD-977C-01513C6D76F7}" dt="2020-10-27T07:27:46.228" v="4241" actId="1076"/>
        <pc:sldMkLst>
          <pc:docMk/>
          <pc:sldMk cId="2554694478" sldId="349"/>
        </pc:sldMkLst>
        <pc:spChg chg="del mod">
          <ac:chgData name="Leon Li" userId="f8fcc1f89827b477" providerId="LiveId" clId="{B47AC1A2-9793-4ADD-977C-01513C6D76F7}" dt="2020-10-27T07:27:39.513" v="4239" actId="22"/>
          <ac:spMkLst>
            <pc:docMk/>
            <pc:sldMk cId="2554694478" sldId="349"/>
            <ac:spMk id="3" creationId="{915DA64A-3906-48A2-8CB4-249164079025}"/>
          </ac:spMkLst>
        </pc:spChg>
        <pc:picChg chg="del">
          <ac:chgData name="Leon Li" userId="f8fcc1f89827b477" providerId="LiveId" clId="{B47AC1A2-9793-4ADD-977C-01513C6D76F7}" dt="2020-10-27T07:27:04.276" v="4237" actId="478"/>
          <ac:picMkLst>
            <pc:docMk/>
            <pc:sldMk cId="2554694478" sldId="349"/>
            <ac:picMk id="5" creationId="{35C7F5D3-8F85-4769-ACC8-EC9D4EEAA16A}"/>
          </ac:picMkLst>
        </pc:picChg>
        <pc:picChg chg="add mod ord">
          <ac:chgData name="Leon Li" userId="f8fcc1f89827b477" providerId="LiveId" clId="{B47AC1A2-9793-4ADD-977C-01513C6D76F7}" dt="2020-10-27T07:27:46.228" v="4241" actId="1076"/>
          <ac:picMkLst>
            <pc:docMk/>
            <pc:sldMk cId="2554694478" sldId="349"/>
            <ac:picMk id="6" creationId="{D99001FF-31AF-4AF6-ACD3-0F13E9B678C5}"/>
          </ac:picMkLst>
        </pc:picChg>
      </pc:sldChg>
      <pc:sldChg chg="modSp new mod">
        <pc:chgData name="Leon Li" userId="f8fcc1f89827b477" providerId="LiveId" clId="{B47AC1A2-9793-4ADD-977C-01513C6D76F7}" dt="2020-10-27T07:34:17.493" v="4293" actId="6549"/>
        <pc:sldMkLst>
          <pc:docMk/>
          <pc:sldMk cId="2510178503" sldId="350"/>
        </pc:sldMkLst>
        <pc:spChg chg="mod">
          <ac:chgData name="Leon Li" userId="f8fcc1f89827b477" providerId="LiveId" clId="{B47AC1A2-9793-4ADD-977C-01513C6D76F7}" dt="2020-10-27T07:28:22.151" v="4274"/>
          <ac:spMkLst>
            <pc:docMk/>
            <pc:sldMk cId="2510178503" sldId="350"/>
            <ac:spMk id="2" creationId="{5945295A-B1C4-47BE-A99A-617AD204249D}"/>
          </ac:spMkLst>
        </pc:spChg>
        <pc:spChg chg="mod">
          <ac:chgData name="Leon Li" userId="f8fcc1f89827b477" providerId="LiveId" clId="{B47AC1A2-9793-4ADD-977C-01513C6D76F7}" dt="2020-10-27T07:34:17.493" v="4293" actId="6549"/>
          <ac:spMkLst>
            <pc:docMk/>
            <pc:sldMk cId="2510178503" sldId="350"/>
            <ac:spMk id="3" creationId="{1EB26E40-3B40-4AA1-B53E-4D28E7EAD353}"/>
          </ac:spMkLst>
        </pc:spChg>
      </pc:sldChg>
      <pc:sldChg chg="addSp delSp modSp new mod">
        <pc:chgData name="Leon Li" userId="f8fcc1f89827b477" providerId="LiveId" clId="{B47AC1A2-9793-4ADD-977C-01513C6D76F7}" dt="2020-10-27T07:35:02.820" v="4298"/>
        <pc:sldMkLst>
          <pc:docMk/>
          <pc:sldMk cId="3533669433" sldId="351"/>
        </pc:sldMkLst>
        <pc:spChg chg="mod">
          <ac:chgData name="Leon Li" userId="f8fcc1f89827b477" providerId="LiveId" clId="{B47AC1A2-9793-4ADD-977C-01513C6D76F7}" dt="2020-10-27T07:35:02.820" v="4298"/>
          <ac:spMkLst>
            <pc:docMk/>
            <pc:sldMk cId="3533669433" sldId="351"/>
            <ac:spMk id="2" creationId="{721099C7-774E-4E0A-90A2-25CB86DFD045}"/>
          </ac:spMkLst>
        </pc:spChg>
        <pc:spChg chg="del">
          <ac:chgData name="Leon Li" userId="f8fcc1f89827b477" providerId="LiveId" clId="{B47AC1A2-9793-4ADD-977C-01513C6D76F7}" dt="2020-10-27T07:34:53.048" v="4295" actId="22"/>
          <ac:spMkLst>
            <pc:docMk/>
            <pc:sldMk cId="3533669433" sldId="351"/>
            <ac:spMk id="3" creationId="{5FCCCC41-D0AD-4D94-9F77-5BF76B89D874}"/>
          </ac:spMkLst>
        </pc:spChg>
        <pc:picChg chg="add mod ord">
          <ac:chgData name="Leon Li" userId="f8fcc1f89827b477" providerId="LiveId" clId="{B47AC1A2-9793-4ADD-977C-01513C6D76F7}" dt="2020-10-27T07:34:57.518" v="4297" actId="1076"/>
          <ac:picMkLst>
            <pc:docMk/>
            <pc:sldMk cId="3533669433" sldId="351"/>
            <ac:picMk id="5" creationId="{714BFB39-072C-4959-BEDF-7B40392A0B09}"/>
          </ac:picMkLst>
        </pc:picChg>
      </pc:sldChg>
      <pc:sldChg chg="modSp new mod">
        <pc:chgData name="Leon Li" userId="f8fcc1f89827b477" providerId="LiveId" clId="{B47AC1A2-9793-4ADD-977C-01513C6D76F7}" dt="2020-10-27T07:38:58.537" v="4377"/>
        <pc:sldMkLst>
          <pc:docMk/>
          <pc:sldMk cId="1152760745" sldId="352"/>
        </pc:sldMkLst>
        <pc:spChg chg="mod">
          <ac:chgData name="Leon Li" userId="f8fcc1f89827b477" providerId="LiveId" clId="{B47AC1A2-9793-4ADD-977C-01513C6D76F7}" dt="2020-10-27T07:38:58.537" v="4377"/>
          <ac:spMkLst>
            <pc:docMk/>
            <pc:sldMk cId="1152760745" sldId="352"/>
            <ac:spMk id="2" creationId="{3D43C02D-3919-4AA1-BA2E-45D5763C585D}"/>
          </ac:spMkLst>
        </pc:spChg>
        <pc:spChg chg="mod">
          <ac:chgData name="Leon Li" userId="f8fcc1f89827b477" providerId="LiveId" clId="{B47AC1A2-9793-4ADD-977C-01513C6D76F7}" dt="2020-10-27T07:38:47.209" v="4364"/>
          <ac:spMkLst>
            <pc:docMk/>
            <pc:sldMk cId="1152760745" sldId="352"/>
            <ac:spMk id="3" creationId="{4642E2A2-C20A-4664-9B27-7DC2B87C4A8E}"/>
          </ac:spMkLst>
        </pc:spChg>
      </pc:sldChg>
      <pc:sldChg chg="modSp add mod">
        <pc:chgData name="Leon Li" userId="f8fcc1f89827b477" providerId="LiveId" clId="{B47AC1A2-9793-4ADD-977C-01513C6D76F7}" dt="2020-10-27T07:39:42.534" v="4410"/>
        <pc:sldMkLst>
          <pc:docMk/>
          <pc:sldMk cId="2174242250" sldId="353"/>
        </pc:sldMkLst>
        <pc:spChg chg="mod">
          <ac:chgData name="Leon Li" userId="f8fcc1f89827b477" providerId="LiveId" clId="{B47AC1A2-9793-4ADD-977C-01513C6D76F7}" dt="2020-10-27T07:39:42.534" v="4410"/>
          <ac:spMkLst>
            <pc:docMk/>
            <pc:sldMk cId="2174242250" sldId="353"/>
            <ac:spMk id="3" creationId="{4642E2A2-C20A-4664-9B27-7DC2B87C4A8E}"/>
          </ac:spMkLst>
        </pc:spChg>
      </pc:sldChg>
      <pc:sldChg chg="modSp add mod">
        <pc:chgData name="Leon Li" userId="f8fcc1f89827b477" providerId="LiveId" clId="{B47AC1A2-9793-4ADD-977C-01513C6D76F7}" dt="2020-10-27T07:59:30.286" v="4520" actId="27636"/>
        <pc:sldMkLst>
          <pc:docMk/>
          <pc:sldMk cId="1209467" sldId="354"/>
        </pc:sldMkLst>
        <pc:spChg chg="mod">
          <ac:chgData name="Leon Li" userId="f8fcc1f89827b477" providerId="LiveId" clId="{B47AC1A2-9793-4ADD-977C-01513C6D76F7}" dt="2020-10-27T07:59:30.286" v="4520" actId="27636"/>
          <ac:spMkLst>
            <pc:docMk/>
            <pc:sldMk cId="1209467" sldId="354"/>
            <ac:spMk id="3" creationId="{D2CB7847-B73B-414A-9078-FEF0D424AC6F}"/>
          </ac:spMkLst>
        </pc:spChg>
      </pc:sldChg>
      <pc:sldChg chg="add">
        <pc:chgData name="Leon Li" userId="f8fcc1f89827b477" providerId="LiveId" clId="{B47AC1A2-9793-4ADD-977C-01513C6D76F7}" dt="2020-10-28T01:49:28.993" v="4808"/>
        <pc:sldMkLst>
          <pc:docMk/>
          <pc:sldMk cId="1090928545" sldId="355"/>
        </pc:sldMkLst>
      </pc:sldChg>
      <pc:sldChg chg="modSp new mod modNotesTx">
        <pc:chgData name="Leon Li" userId="f8fcc1f89827b477" providerId="LiveId" clId="{B47AC1A2-9793-4ADD-977C-01513C6D76F7}" dt="2020-10-29T09:06:06.961" v="5317"/>
        <pc:sldMkLst>
          <pc:docMk/>
          <pc:sldMk cId="3616845808" sldId="356"/>
        </pc:sldMkLst>
        <pc:spChg chg="mod">
          <ac:chgData name="Leon Li" userId="f8fcc1f89827b477" providerId="LiveId" clId="{B47AC1A2-9793-4ADD-977C-01513C6D76F7}" dt="2020-10-28T03:41:21.355" v="4863"/>
          <ac:spMkLst>
            <pc:docMk/>
            <pc:sldMk cId="3616845808" sldId="356"/>
            <ac:spMk id="2" creationId="{888B867B-3FCE-4414-9D4F-F700F5D80FB8}"/>
          </ac:spMkLst>
        </pc:spChg>
        <pc:spChg chg="mod">
          <ac:chgData name="Leon Li" userId="f8fcc1f89827b477" providerId="LiveId" clId="{B47AC1A2-9793-4ADD-977C-01513C6D76F7}" dt="2020-10-29T09:06:06.961" v="5317"/>
          <ac:spMkLst>
            <pc:docMk/>
            <pc:sldMk cId="3616845808" sldId="356"/>
            <ac:spMk id="3" creationId="{811A588E-4EE3-4969-A29D-C4E42A4DD674}"/>
          </ac:spMkLst>
        </pc:spChg>
      </pc:sldChg>
    </pc:docChg>
  </pc:docChgLst>
  <pc:docChgLst>
    <pc:chgData name="Leon Li" userId="f8fcc1f89827b477" providerId="LiveId" clId="{08DC9D24-7618-490D-B20B-1116B38C3A2C}"/>
    <pc:docChg chg="undo custSel addSld delSld modSld modMainMaster">
      <pc:chgData name="Leon Li" userId="f8fcc1f89827b477" providerId="LiveId" clId="{08DC9D24-7618-490D-B20B-1116B38C3A2C}" dt="2020-09-14T03:40:07.817" v="194" actId="20577"/>
      <pc:docMkLst>
        <pc:docMk/>
      </pc:docMkLst>
      <pc:sldChg chg="modSp del mod">
        <pc:chgData name="Leon Li" userId="f8fcc1f89827b477" providerId="LiveId" clId="{08DC9D24-7618-490D-B20B-1116B38C3A2C}" dt="2020-09-14T03:38:03.641" v="75" actId="47"/>
        <pc:sldMkLst>
          <pc:docMk/>
          <pc:sldMk cId="959853206" sldId="258"/>
        </pc:sldMkLst>
        <pc:spChg chg="mod">
          <ac:chgData name="Leon Li" userId="f8fcc1f89827b477" providerId="LiveId" clId="{08DC9D24-7618-490D-B20B-1116B38C3A2C}" dt="2020-09-14T03:35:17.304" v="16" actId="1035"/>
          <ac:spMkLst>
            <pc:docMk/>
            <pc:sldMk cId="959853206" sldId="258"/>
            <ac:spMk id="2" creationId="{49D1BA84-1082-40ED-83A4-5701B83C1D67}"/>
          </ac:spMkLst>
        </pc:spChg>
        <pc:spChg chg="mod">
          <ac:chgData name="Leon Li" userId="f8fcc1f89827b477" providerId="LiveId" clId="{08DC9D24-7618-490D-B20B-1116B38C3A2C}" dt="2020-09-14T03:36:06.713" v="29" actId="1035"/>
          <ac:spMkLst>
            <pc:docMk/>
            <pc:sldMk cId="959853206" sldId="258"/>
            <ac:spMk id="3" creationId="{4A87856A-443D-4820-A055-8CC22B3CA415}"/>
          </ac:spMkLst>
        </pc:spChg>
      </pc:sldChg>
      <pc:sldChg chg="del">
        <pc:chgData name="Leon Li" userId="f8fcc1f89827b477" providerId="LiveId" clId="{08DC9D24-7618-490D-B20B-1116B38C3A2C}" dt="2020-09-14T03:38:12.723" v="77" actId="47"/>
        <pc:sldMkLst>
          <pc:docMk/>
          <pc:sldMk cId="2682149070" sldId="259"/>
        </pc:sldMkLst>
      </pc:sldChg>
      <pc:sldChg chg="modSp new mod">
        <pc:chgData name="Leon Li" userId="f8fcc1f89827b477" providerId="LiveId" clId="{08DC9D24-7618-490D-B20B-1116B38C3A2C}" dt="2020-09-14T03:39:02.163" v="121"/>
        <pc:sldMkLst>
          <pc:docMk/>
          <pc:sldMk cId="1181603159" sldId="260"/>
        </pc:sldMkLst>
        <pc:spChg chg="mod">
          <ac:chgData name="Leon Li" userId="f8fcc1f89827b477" providerId="LiveId" clId="{08DC9D24-7618-490D-B20B-1116B38C3A2C}" dt="2020-09-14T03:38:55.738" v="100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eon Li" userId="f8fcc1f89827b477" providerId="LiveId" clId="{08DC9D24-7618-490D-B20B-1116B38C3A2C}" dt="2020-09-14T03:39:02.163" v="121"/>
          <ac:spMkLst>
            <pc:docMk/>
            <pc:sldMk cId="1181603159" sldId="260"/>
            <ac:spMk id="3" creationId="{56EBE0EC-9525-42E5-ABE5-6BD7ABF1E30D}"/>
          </ac:spMkLst>
        </pc:spChg>
      </pc:sldChg>
      <pc:sldChg chg="modSp new mod">
        <pc:chgData name="Leon Li" userId="f8fcc1f89827b477" providerId="LiveId" clId="{08DC9D24-7618-490D-B20B-1116B38C3A2C}" dt="2020-09-14T03:40:07.817" v="194" actId="20577"/>
        <pc:sldMkLst>
          <pc:docMk/>
          <pc:sldMk cId="1307504339" sldId="261"/>
        </pc:sldMkLst>
        <pc:spChg chg="mod">
          <ac:chgData name="Leon Li" userId="f8fcc1f89827b477" providerId="LiveId" clId="{08DC9D24-7618-490D-B20B-1116B38C3A2C}" dt="2020-09-14T03:40:05.523" v="191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08DC9D24-7618-490D-B20B-1116B38C3A2C}" dt="2020-09-14T03:40:07.817" v="194" actId="20577"/>
          <ac:spMkLst>
            <pc:docMk/>
            <pc:sldMk cId="1307504339" sldId="261"/>
            <ac:spMk id="3" creationId="{D2CB7847-B73B-414A-9078-FEF0D424AC6F}"/>
          </ac:spMkLst>
        </pc:spChg>
      </pc:sldChg>
      <pc:sldMasterChg chg="modSldLayout">
        <pc:chgData name="Leon Li" userId="f8fcc1f89827b477" providerId="LiveId" clId="{08DC9D24-7618-490D-B20B-1116B38C3A2C}" dt="2020-09-14T03:39:51.270" v="184"/>
        <pc:sldMasterMkLst>
          <pc:docMk/>
          <pc:sldMasterMk cId="2365415986" sldId="2147483648"/>
        </pc:sldMasterMkLst>
        <pc:sldLayoutChg chg="modSp mod">
          <pc:chgData name="Leon Li" userId="f8fcc1f89827b477" providerId="LiveId" clId="{08DC9D24-7618-490D-B20B-1116B38C3A2C}" dt="2020-09-14T03:39:51.270" v="184"/>
          <pc:sldLayoutMkLst>
            <pc:docMk/>
            <pc:sldMasterMk cId="2365415986" sldId="2147483648"/>
            <pc:sldLayoutMk cId="2986804064" sldId="2147483649"/>
          </pc:sldLayoutMkLst>
          <pc:spChg chg="mod">
            <ac:chgData name="Leon Li" userId="f8fcc1f89827b477" providerId="LiveId" clId="{08DC9D24-7618-490D-B20B-1116B38C3A2C}" dt="2020-09-14T03:39:43.608" v="159"/>
            <ac:spMkLst>
              <pc:docMk/>
              <pc:sldMasterMk cId="2365415986" sldId="2147483648"/>
              <pc:sldLayoutMk cId="2986804064" sldId="2147483649"/>
              <ac:spMk id="2" creationId="{65E68698-AC3D-4CE2-9836-9705DB6BD18F}"/>
            </ac:spMkLst>
          </pc:spChg>
          <pc:spChg chg="mod">
            <ac:chgData name="Leon Li" userId="f8fcc1f89827b477" providerId="LiveId" clId="{08DC9D24-7618-490D-B20B-1116B38C3A2C}" dt="2020-09-14T03:39:51.270" v="184"/>
            <ac:spMkLst>
              <pc:docMk/>
              <pc:sldMasterMk cId="2365415986" sldId="2147483648"/>
              <pc:sldLayoutMk cId="2986804064" sldId="2147483649"/>
              <ac:spMk id="3" creationId="{1CE3C608-599D-4A69-B045-F61576ACE960}"/>
            </ac:spMkLst>
          </pc:spChg>
          <pc:spChg chg="mod">
            <ac:chgData name="Leon Li" userId="f8fcc1f89827b477" providerId="LiveId" clId="{08DC9D24-7618-490D-B20B-1116B38C3A2C}" dt="2020-09-14T03:37:14.147" v="54" actId="1035"/>
            <ac:spMkLst>
              <pc:docMk/>
              <pc:sldMasterMk cId="2365415986" sldId="2147483648"/>
              <pc:sldLayoutMk cId="2986804064" sldId="2147483649"/>
              <ac:spMk id="12" creationId="{C0FCF00F-1187-4409-943A-D2C5C10A6EED}"/>
            </ac:spMkLst>
          </pc:spChg>
        </pc:sldLayoutChg>
        <pc:sldLayoutChg chg="modSp mod">
          <pc:chgData name="Leon Li" userId="f8fcc1f89827b477" providerId="LiveId" clId="{08DC9D24-7618-490D-B20B-1116B38C3A2C}" dt="2020-09-14T03:37:38.449" v="73" actId="108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08DC9D24-7618-490D-B20B-1116B38C3A2C}" dt="2020-09-14T03:37:38.449" v="73" actId="108"/>
            <ac:spMkLst>
              <pc:docMk/>
              <pc:sldMasterMk cId="2365415986" sldId="2147483648"/>
              <pc:sldLayoutMk cId="2124336271" sldId="2147483650"/>
              <ac:spMk id="2" creationId="{90F77E30-152E-43A8-9CC5-0241D58E6539}"/>
            </ac:spMkLst>
          </pc:spChg>
        </pc:sldLayoutChg>
      </pc:sldMasterChg>
    </pc:docChg>
  </pc:docChgLst>
  <pc:docChgLst>
    <pc:chgData name="Li Leon" userId="f8fcc1f89827b477" providerId="LiveId" clId="{53E9CF8F-71BA-44A4-9B4B-ACB62D813950}"/>
    <pc:docChg chg="undo custSel addSld delSld modSld sldOrd">
      <pc:chgData name="Li Leon" userId="f8fcc1f89827b477" providerId="LiveId" clId="{53E9CF8F-71BA-44A4-9B4B-ACB62D813950}" dt="2021-07-08T09:32:21.198" v="2429" actId="20577"/>
      <pc:docMkLst>
        <pc:docMk/>
      </pc:docMkLst>
      <pc:sldChg chg="modSp mod">
        <pc:chgData name="Li Leon" userId="f8fcc1f89827b477" providerId="LiveId" clId="{53E9CF8F-71BA-44A4-9B4B-ACB62D813950}" dt="2021-07-08T08:05:59.187" v="44" actId="6549"/>
        <pc:sldMkLst>
          <pc:docMk/>
          <pc:sldMk cId="1181603159" sldId="260"/>
        </pc:sldMkLst>
        <pc:spChg chg="mod">
          <ac:chgData name="Li Leon" userId="f8fcc1f89827b477" providerId="LiveId" clId="{53E9CF8F-71BA-44A4-9B4B-ACB62D813950}" dt="2021-07-08T08:05:31.173" v="14" actId="20577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i Leon" userId="f8fcc1f89827b477" providerId="LiveId" clId="{53E9CF8F-71BA-44A4-9B4B-ACB62D813950}" dt="2021-07-08T08:05:59.187" v="44" actId="654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841433525" sldId="288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958445366" sldId="290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668219649" sldId="316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616845808" sldId="356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388389994" sldId="357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654243751" sldId="358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506890351" sldId="359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377255181" sldId="360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870172762" sldId="361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059082703" sldId="362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722713096" sldId="365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624819988" sldId="366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076849002" sldId="367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985648894" sldId="368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4126915264" sldId="369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414504742" sldId="370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477396078" sldId="371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860036515" sldId="372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931280044" sldId="374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275100045" sldId="375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643322897" sldId="376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911021143" sldId="377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985043667" sldId="378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674049332" sldId="379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387003929" sldId="380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480008867" sldId="381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575095595" sldId="382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352907848" sldId="383"/>
        </pc:sldMkLst>
      </pc:sldChg>
      <pc:sldChg chg="modSp add mod">
        <pc:chgData name="Li Leon" userId="f8fcc1f89827b477" providerId="LiveId" clId="{53E9CF8F-71BA-44A4-9B4B-ACB62D813950}" dt="2021-07-08T09:09:53.723" v="2352" actId="1076"/>
        <pc:sldMkLst>
          <pc:docMk/>
          <pc:sldMk cId="0" sldId="1315"/>
        </pc:sldMkLst>
        <pc:spChg chg="mod">
          <ac:chgData name="Li Leon" userId="f8fcc1f89827b477" providerId="LiveId" clId="{53E9CF8F-71BA-44A4-9B4B-ACB62D813950}" dt="2021-07-08T08:07:51.117" v="49" actId="27636"/>
          <ac:spMkLst>
            <pc:docMk/>
            <pc:sldMk cId="0" sldId="1315"/>
            <ac:spMk id="5123" creationId="{F8436F4B-5639-4137-BA52-DCB4365690E6}"/>
          </ac:spMkLst>
        </pc:spChg>
        <pc:graphicFrameChg chg="mod">
          <ac:chgData name="Li Leon" userId="f8fcc1f89827b477" providerId="LiveId" clId="{53E9CF8F-71BA-44A4-9B4B-ACB62D813950}" dt="2021-07-08T09:09:53.723" v="2352" actId="1076"/>
          <ac:graphicFrameMkLst>
            <pc:docMk/>
            <pc:sldMk cId="0" sldId="1315"/>
            <ac:graphicFrameMk id="5125" creationId="{6FEEC59C-820D-47E2-8E05-67ADF4EE23A6}"/>
          </ac:graphicFrameMkLst>
        </pc:graphicFrameChg>
      </pc:sldChg>
      <pc:sldChg chg="modSp add mod modTransition">
        <pc:chgData name="Li Leon" userId="f8fcc1f89827b477" providerId="LiveId" clId="{53E9CF8F-71BA-44A4-9B4B-ACB62D813950}" dt="2021-07-08T08:07:51.137" v="50" actId="27636"/>
        <pc:sldMkLst>
          <pc:docMk/>
          <pc:sldMk cId="0" sldId="1316"/>
        </pc:sldMkLst>
        <pc:spChg chg="mod">
          <ac:chgData name="Li Leon" userId="f8fcc1f89827b477" providerId="LiveId" clId="{53E9CF8F-71BA-44A4-9B4B-ACB62D813950}" dt="2021-07-08T08:07:51.137" v="50" actId="27636"/>
          <ac:spMkLst>
            <pc:docMk/>
            <pc:sldMk cId="0" sldId="1316"/>
            <ac:spMk id="6147" creationId="{E0886FF1-29F6-41FA-8E03-A2AD54768E52}"/>
          </ac:spMkLst>
        </pc:spChg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2606253108" sldId="1317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597998168" sldId="1318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768038490" sldId="1319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18492701" sldId="1320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3345056751" sldId="1321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279019757" sldId="1322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363725881" sldId="1323"/>
        </pc:sldMkLst>
      </pc:sldChg>
      <pc:sldChg chg="modSp add mod modTransition">
        <pc:chgData name="Li Leon" userId="f8fcc1f89827b477" providerId="LiveId" clId="{53E9CF8F-71BA-44A4-9B4B-ACB62D813950}" dt="2021-07-08T08:07:51.146" v="51" actId="27636"/>
        <pc:sldMkLst>
          <pc:docMk/>
          <pc:sldMk cId="1083656615" sldId="1324"/>
        </pc:sldMkLst>
        <pc:spChg chg="mod">
          <ac:chgData name="Li Leon" userId="f8fcc1f89827b477" providerId="LiveId" clId="{53E9CF8F-71BA-44A4-9B4B-ACB62D813950}" dt="2021-07-08T08:07:51.146" v="51" actId="27636"/>
          <ac:spMkLst>
            <pc:docMk/>
            <pc:sldMk cId="1083656615" sldId="1324"/>
            <ac:spMk id="14340" creationId="{A134F337-2A69-474B-9B9F-112CEF5E2B6D}"/>
          </ac:spMkLst>
        </pc:spChg>
      </pc:sldChg>
      <pc:sldChg chg="modSp add mod modTransition">
        <pc:chgData name="Li Leon" userId="f8fcc1f89827b477" providerId="LiveId" clId="{53E9CF8F-71BA-44A4-9B4B-ACB62D813950}" dt="2021-07-08T08:07:51.154" v="52" actId="27636"/>
        <pc:sldMkLst>
          <pc:docMk/>
          <pc:sldMk cId="2079990971" sldId="1325"/>
        </pc:sldMkLst>
        <pc:spChg chg="mod">
          <ac:chgData name="Li Leon" userId="f8fcc1f89827b477" providerId="LiveId" clId="{53E9CF8F-71BA-44A4-9B4B-ACB62D813950}" dt="2021-07-08T08:07:51.154" v="52" actId="27636"/>
          <ac:spMkLst>
            <pc:docMk/>
            <pc:sldMk cId="2079990971" sldId="1325"/>
            <ac:spMk id="15364" creationId="{B7DF18B7-129C-44BC-A913-F1EB28D4E628}"/>
          </ac:spMkLst>
        </pc:spChg>
      </pc:sldChg>
      <pc:sldChg chg="modSp add mod modTransition">
        <pc:chgData name="Li Leon" userId="f8fcc1f89827b477" providerId="LiveId" clId="{53E9CF8F-71BA-44A4-9B4B-ACB62D813950}" dt="2021-07-08T08:07:51.163" v="53" actId="27636"/>
        <pc:sldMkLst>
          <pc:docMk/>
          <pc:sldMk cId="2074163980" sldId="1326"/>
        </pc:sldMkLst>
        <pc:spChg chg="mod">
          <ac:chgData name="Li Leon" userId="f8fcc1f89827b477" providerId="LiveId" clId="{53E9CF8F-71BA-44A4-9B4B-ACB62D813950}" dt="2021-07-08T08:07:51.163" v="53" actId="27636"/>
          <ac:spMkLst>
            <pc:docMk/>
            <pc:sldMk cId="2074163980" sldId="1326"/>
            <ac:spMk id="16388" creationId="{0DB38116-30EA-4039-991E-3A2CBE4E88C3}"/>
          </ac:spMkLst>
        </pc:spChg>
      </pc:sldChg>
      <pc:sldChg chg="modSp add mod modTransition">
        <pc:chgData name="Li Leon" userId="f8fcc1f89827b477" providerId="LiveId" clId="{53E9CF8F-71BA-44A4-9B4B-ACB62D813950}" dt="2021-07-08T08:07:51.170" v="54" actId="27636"/>
        <pc:sldMkLst>
          <pc:docMk/>
          <pc:sldMk cId="2946032501" sldId="1327"/>
        </pc:sldMkLst>
        <pc:spChg chg="mod">
          <ac:chgData name="Li Leon" userId="f8fcc1f89827b477" providerId="LiveId" clId="{53E9CF8F-71BA-44A4-9B4B-ACB62D813950}" dt="2021-07-08T08:07:51.170" v="54" actId="27636"/>
          <ac:spMkLst>
            <pc:docMk/>
            <pc:sldMk cId="2946032501" sldId="1327"/>
            <ac:spMk id="17412" creationId="{26A2C769-ADF2-49BB-BA50-E1259BEB4A06}"/>
          </ac:spMkLst>
        </pc:spChg>
      </pc:sldChg>
      <pc:sldChg chg="modSp add mod modTransition">
        <pc:chgData name="Li Leon" userId="f8fcc1f89827b477" providerId="LiveId" clId="{53E9CF8F-71BA-44A4-9B4B-ACB62D813950}" dt="2021-07-08T08:07:51.177" v="55" actId="27636"/>
        <pc:sldMkLst>
          <pc:docMk/>
          <pc:sldMk cId="0" sldId="1328"/>
        </pc:sldMkLst>
        <pc:spChg chg="mod">
          <ac:chgData name="Li Leon" userId="f8fcc1f89827b477" providerId="LiveId" clId="{53E9CF8F-71BA-44A4-9B4B-ACB62D813950}" dt="2021-07-08T08:07:51.177" v="55" actId="27636"/>
          <ac:spMkLst>
            <pc:docMk/>
            <pc:sldMk cId="0" sldId="1328"/>
            <ac:spMk id="18436" creationId="{3EC91639-29BB-4FB0-8E51-EF7BDBD86003}"/>
          </ac:spMkLst>
        </pc:spChg>
      </pc:sldChg>
      <pc:sldChg chg="modSp add mod modTransition">
        <pc:chgData name="Li Leon" userId="f8fcc1f89827b477" providerId="LiveId" clId="{53E9CF8F-71BA-44A4-9B4B-ACB62D813950}" dt="2021-07-08T08:07:51.190" v="56" actId="27636"/>
        <pc:sldMkLst>
          <pc:docMk/>
          <pc:sldMk cId="0" sldId="1329"/>
        </pc:sldMkLst>
        <pc:spChg chg="mod">
          <ac:chgData name="Li Leon" userId="f8fcc1f89827b477" providerId="LiveId" clId="{53E9CF8F-71BA-44A4-9B4B-ACB62D813950}" dt="2021-07-08T08:07:51.190" v="56" actId="27636"/>
          <ac:spMkLst>
            <pc:docMk/>
            <pc:sldMk cId="0" sldId="1329"/>
            <ac:spMk id="19459" creationId="{4A45AB2E-8D96-4647-BCDF-7CE02539BBD2}"/>
          </ac:spMkLst>
        </pc:spChg>
      </pc:sldChg>
      <pc:sldChg chg="modSp new mod">
        <pc:chgData name="Li Leon" userId="f8fcc1f89827b477" providerId="LiveId" clId="{53E9CF8F-71BA-44A4-9B4B-ACB62D813950}" dt="2021-07-08T09:12:34.548" v="2380" actId="20577"/>
        <pc:sldMkLst>
          <pc:docMk/>
          <pc:sldMk cId="1151114385" sldId="1330"/>
        </pc:sldMkLst>
        <pc:spChg chg="mod">
          <ac:chgData name="Li Leon" userId="f8fcc1f89827b477" providerId="LiveId" clId="{53E9CF8F-71BA-44A4-9B4B-ACB62D813950}" dt="2021-07-08T08:09:57.462" v="93" actId="20577"/>
          <ac:spMkLst>
            <pc:docMk/>
            <pc:sldMk cId="1151114385" sldId="1330"/>
            <ac:spMk id="2" creationId="{383646E0-CB82-4CBC-AD30-33C548D3C13A}"/>
          </ac:spMkLst>
        </pc:spChg>
        <pc:spChg chg="mod">
          <ac:chgData name="Li Leon" userId="f8fcc1f89827b477" providerId="LiveId" clId="{53E9CF8F-71BA-44A4-9B4B-ACB62D813950}" dt="2021-07-08T09:12:34.548" v="2380" actId="20577"/>
          <ac:spMkLst>
            <pc:docMk/>
            <pc:sldMk cId="1151114385" sldId="1330"/>
            <ac:spMk id="3" creationId="{0F175825-740A-4A9C-BB42-FF497B8E280F}"/>
          </ac:spMkLst>
        </pc:spChg>
      </pc:sldChg>
      <pc:sldChg chg="modSp new mod">
        <pc:chgData name="Li Leon" userId="f8fcc1f89827b477" providerId="LiveId" clId="{53E9CF8F-71BA-44A4-9B4B-ACB62D813950}" dt="2021-07-08T08:39:22.920" v="989" actId="20577"/>
        <pc:sldMkLst>
          <pc:docMk/>
          <pc:sldMk cId="1356816141" sldId="1331"/>
        </pc:sldMkLst>
        <pc:spChg chg="mod">
          <ac:chgData name="Li Leon" userId="f8fcc1f89827b477" providerId="LiveId" clId="{53E9CF8F-71BA-44A4-9B4B-ACB62D813950}" dt="2021-07-08T08:19:26.101" v="271" actId="20577"/>
          <ac:spMkLst>
            <pc:docMk/>
            <pc:sldMk cId="1356816141" sldId="1331"/>
            <ac:spMk id="2" creationId="{AF0B141C-A8D1-4192-A5FF-4CF06CE1EF71}"/>
          </ac:spMkLst>
        </pc:spChg>
        <pc:spChg chg="mod">
          <ac:chgData name="Li Leon" userId="f8fcc1f89827b477" providerId="LiveId" clId="{53E9CF8F-71BA-44A4-9B4B-ACB62D813950}" dt="2021-07-08T08:39:22.920" v="989" actId="20577"/>
          <ac:spMkLst>
            <pc:docMk/>
            <pc:sldMk cId="1356816141" sldId="1331"/>
            <ac:spMk id="3" creationId="{8502CD76-178B-46B7-8548-7204137C1FB5}"/>
          </ac:spMkLst>
        </pc:spChg>
      </pc:sldChg>
      <pc:sldChg chg="modSp new mod ord">
        <pc:chgData name="Li Leon" userId="f8fcc1f89827b477" providerId="LiveId" clId="{53E9CF8F-71BA-44A4-9B4B-ACB62D813950}" dt="2021-07-08T08:47:05.922" v="1327"/>
        <pc:sldMkLst>
          <pc:docMk/>
          <pc:sldMk cId="3645374913" sldId="1332"/>
        </pc:sldMkLst>
        <pc:spChg chg="mod">
          <ac:chgData name="Li Leon" userId="f8fcc1f89827b477" providerId="LiveId" clId="{53E9CF8F-71BA-44A4-9B4B-ACB62D813950}" dt="2021-07-08T08:34:47.274" v="810" actId="20577"/>
          <ac:spMkLst>
            <pc:docMk/>
            <pc:sldMk cId="3645374913" sldId="1332"/>
            <ac:spMk id="2" creationId="{4F6F6838-3B26-43DC-A9E4-80FA806AF8F7}"/>
          </ac:spMkLst>
        </pc:spChg>
        <pc:spChg chg="mod">
          <ac:chgData name="Li Leon" userId="f8fcc1f89827b477" providerId="LiveId" clId="{53E9CF8F-71BA-44A4-9B4B-ACB62D813950}" dt="2021-07-08T08:34:35.116" v="803" actId="27636"/>
          <ac:spMkLst>
            <pc:docMk/>
            <pc:sldMk cId="3645374913" sldId="1332"/>
            <ac:spMk id="3" creationId="{EAAABA6A-C024-416A-B5E6-3DBEBB20A551}"/>
          </ac:spMkLst>
        </pc:spChg>
      </pc:sldChg>
      <pc:sldChg chg="modSp new mod ord">
        <pc:chgData name="Li Leon" userId="f8fcc1f89827b477" providerId="LiveId" clId="{53E9CF8F-71BA-44A4-9B4B-ACB62D813950}" dt="2021-07-08T08:46:21.127" v="1324" actId="27636"/>
        <pc:sldMkLst>
          <pc:docMk/>
          <pc:sldMk cId="317809060" sldId="1333"/>
        </pc:sldMkLst>
        <pc:spChg chg="mod">
          <ac:chgData name="Li Leon" userId="f8fcc1f89827b477" providerId="LiveId" clId="{53E9CF8F-71BA-44A4-9B4B-ACB62D813950}" dt="2021-07-08T08:39:58.434" v="1007" actId="20577"/>
          <ac:spMkLst>
            <pc:docMk/>
            <pc:sldMk cId="317809060" sldId="1333"/>
            <ac:spMk id="2" creationId="{9DC6189C-5E7C-4B50-9D09-79D5AA1DD45B}"/>
          </ac:spMkLst>
        </pc:spChg>
        <pc:spChg chg="mod">
          <ac:chgData name="Li Leon" userId="f8fcc1f89827b477" providerId="LiveId" clId="{53E9CF8F-71BA-44A4-9B4B-ACB62D813950}" dt="2021-07-08T08:46:21.127" v="1324" actId="27636"/>
          <ac:spMkLst>
            <pc:docMk/>
            <pc:sldMk cId="317809060" sldId="1333"/>
            <ac:spMk id="3" creationId="{04BD1219-DEC2-47BC-956B-5CBC001FC292}"/>
          </ac:spMkLst>
        </pc:spChg>
      </pc:sldChg>
      <pc:sldChg chg="modSp new mod">
        <pc:chgData name="Li Leon" userId="f8fcc1f89827b477" providerId="LiveId" clId="{53E9CF8F-71BA-44A4-9B4B-ACB62D813950}" dt="2021-07-08T08:51:56.263" v="1675" actId="20577"/>
        <pc:sldMkLst>
          <pc:docMk/>
          <pc:sldMk cId="3232482916" sldId="1334"/>
        </pc:sldMkLst>
        <pc:spChg chg="mod">
          <ac:chgData name="Li Leon" userId="f8fcc1f89827b477" providerId="LiveId" clId="{53E9CF8F-71BA-44A4-9B4B-ACB62D813950}" dt="2021-07-08T08:47:12.722" v="1337" actId="20577"/>
          <ac:spMkLst>
            <pc:docMk/>
            <pc:sldMk cId="3232482916" sldId="1334"/>
            <ac:spMk id="2" creationId="{70C36FDC-F930-40E8-BDD1-0E6927645B91}"/>
          </ac:spMkLst>
        </pc:spChg>
        <pc:spChg chg="mod">
          <ac:chgData name="Li Leon" userId="f8fcc1f89827b477" providerId="LiveId" clId="{53E9CF8F-71BA-44A4-9B4B-ACB62D813950}" dt="2021-07-08T08:51:56.263" v="1675" actId="20577"/>
          <ac:spMkLst>
            <pc:docMk/>
            <pc:sldMk cId="3232482916" sldId="1334"/>
            <ac:spMk id="3" creationId="{C99CE0AE-3C4B-4F70-9A6A-FC9D39961ED6}"/>
          </ac:spMkLst>
        </pc:spChg>
      </pc:sldChg>
      <pc:sldChg chg="modSp new mod">
        <pc:chgData name="Li Leon" userId="f8fcc1f89827b477" providerId="LiveId" clId="{53E9CF8F-71BA-44A4-9B4B-ACB62D813950}" dt="2021-07-08T09:07:52.715" v="2351" actId="20577"/>
        <pc:sldMkLst>
          <pc:docMk/>
          <pc:sldMk cId="2372318904" sldId="1335"/>
        </pc:sldMkLst>
        <pc:spChg chg="mod">
          <ac:chgData name="Li Leon" userId="f8fcc1f89827b477" providerId="LiveId" clId="{53E9CF8F-71BA-44A4-9B4B-ACB62D813950}" dt="2021-07-08T08:52:27.689" v="1686" actId="20577"/>
          <ac:spMkLst>
            <pc:docMk/>
            <pc:sldMk cId="2372318904" sldId="1335"/>
            <ac:spMk id="2" creationId="{7552C5E4-D71E-4187-BC70-CB98C0319416}"/>
          </ac:spMkLst>
        </pc:spChg>
        <pc:spChg chg="mod">
          <ac:chgData name="Li Leon" userId="f8fcc1f89827b477" providerId="LiveId" clId="{53E9CF8F-71BA-44A4-9B4B-ACB62D813950}" dt="2021-07-08T09:07:52.715" v="2351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new mod">
        <pc:chgData name="Li Leon" userId="f8fcc1f89827b477" providerId="LiveId" clId="{53E9CF8F-71BA-44A4-9B4B-ACB62D813950}" dt="2021-07-08T09:05:22.847" v="2197" actId="15"/>
        <pc:sldMkLst>
          <pc:docMk/>
          <pc:sldMk cId="4066243705" sldId="1336"/>
        </pc:sldMkLst>
        <pc:spChg chg="mod">
          <ac:chgData name="Li Leon" userId="f8fcc1f89827b477" providerId="LiveId" clId="{53E9CF8F-71BA-44A4-9B4B-ACB62D813950}" dt="2021-07-08T08:57:52.910" v="2069" actId="20577"/>
          <ac:spMkLst>
            <pc:docMk/>
            <pc:sldMk cId="4066243705" sldId="1336"/>
            <ac:spMk id="2" creationId="{0DC8429E-154D-423C-AF36-5470CADC8D0A}"/>
          </ac:spMkLst>
        </pc:spChg>
        <pc:spChg chg="mod">
          <ac:chgData name="Li Leon" userId="f8fcc1f89827b477" providerId="LiveId" clId="{53E9CF8F-71BA-44A4-9B4B-ACB62D813950}" dt="2021-07-08T09:05:22.847" v="2197" actId="15"/>
          <ac:spMkLst>
            <pc:docMk/>
            <pc:sldMk cId="4066243705" sldId="1336"/>
            <ac:spMk id="3" creationId="{7D2F0F2B-D525-4C01-A9A8-5A290CB415B1}"/>
          </ac:spMkLst>
        </pc:spChg>
      </pc:sldChg>
      <pc:sldChg chg="modSp new mod">
        <pc:chgData name="Li Leon" userId="f8fcc1f89827b477" providerId="LiveId" clId="{53E9CF8F-71BA-44A4-9B4B-ACB62D813950}" dt="2021-07-08T09:32:21.198" v="2429" actId="20577"/>
        <pc:sldMkLst>
          <pc:docMk/>
          <pc:sldMk cId="109282393" sldId="1337"/>
        </pc:sldMkLst>
        <pc:spChg chg="mod">
          <ac:chgData name="Li Leon" userId="f8fcc1f89827b477" providerId="LiveId" clId="{53E9CF8F-71BA-44A4-9B4B-ACB62D813950}" dt="2021-07-08T09:32:05.500" v="2399" actId="20577"/>
          <ac:spMkLst>
            <pc:docMk/>
            <pc:sldMk cId="109282393" sldId="1337"/>
            <ac:spMk id="2" creationId="{33C59C94-5383-45D9-9F94-43A6D8BDA176}"/>
          </ac:spMkLst>
        </pc:spChg>
        <pc:spChg chg="mod">
          <ac:chgData name="Li Leon" userId="f8fcc1f89827b477" providerId="LiveId" clId="{53E9CF8F-71BA-44A4-9B4B-ACB62D813950}" dt="2021-07-08T09:32:21.198" v="2429" actId="20577"/>
          <ac:spMkLst>
            <pc:docMk/>
            <pc:sldMk cId="109282393" sldId="1337"/>
            <ac:spMk id="3" creationId="{1395791F-AEDC-4B4E-B7C6-52BA1A5F84D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9ABF65-9D46-40BA-A48D-109B08104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53908-0DAD-4BA1-9A93-456A9835E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6995-9A95-48D6-B963-05AC6BF89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4FA7-7821-48AE-AD48-5251B51BF3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天眼查，</a:t>
            </a:r>
            <a:r>
              <a:rPr lang="en-US" altLang="zh-CN" dirty="0"/>
              <a:t>w3cschool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2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对调参进行复习 </a:t>
            </a:r>
            <a:r>
              <a:rPr lang="en-US" altLang="zh-CN" dirty="0"/>
              <a:t>k </a:t>
            </a:r>
            <a:r>
              <a:rPr lang="zh-CN" altLang="en-US" dirty="0"/>
              <a:t>全局性与局部性， </a:t>
            </a:r>
            <a:r>
              <a:rPr lang="en-US" altLang="zh-CN" dirty="0"/>
              <a:t>order </a:t>
            </a:r>
            <a:r>
              <a:rPr lang="zh-CN" altLang="en-US" dirty="0"/>
              <a:t>对大距离坐标和小距离坐标的关注</a:t>
            </a:r>
            <a:endParaRPr lang="en-US" altLang="zh-CN" dirty="0"/>
          </a:p>
          <a:p>
            <a:r>
              <a:rPr lang="zh-CN" altLang="en-US" dirty="0"/>
              <a:t>无监督学习复习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独立</a:t>
            </a:r>
            <a:r>
              <a:rPr lang="en-US" altLang="zh-CN" dirty="0"/>
              <a:t>PPT</a:t>
            </a:r>
            <a:r>
              <a:rPr lang="zh-CN" altLang="en-US" dirty="0"/>
              <a:t>的详解，初始可以随便选，但初值会对结果有影响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是“超参数”，需要灵感而不是计算，即感性而不是理性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0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迭代的过程，收敛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一维的情况，讲解，落码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3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</a:t>
            </a:r>
            <a:r>
              <a:rPr lang="en-US" altLang="zh-CN" dirty="0" err="1"/>
              <a:t>kmeans</a:t>
            </a:r>
            <a:r>
              <a:rPr lang="zh-CN" altLang="en-US"/>
              <a:t>并展示结果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6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986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03B-1A5F-4B73-B448-46E2E4D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84A5-B1DB-417B-A53B-D5E2CA6C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7AEB-576F-4A8F-B153-2EDA3D4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604F-8ACD-4453-ADF6-386CB64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8672-A73E-4DEE-8A32-9E67956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6DF-4701-4C4D-AA39-8B3453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762-643E-4F91-BAAA-268822E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E32-340E-4BE5-9383-7ED5FF88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729A-7797-4DCC-8CA4-E3F3EFF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D4A9-2EEA-4A01-A97B-A45F1A25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5223268-241A-461E-943E-D08AA822FBA3}"/>
              </a:ext>
            </a:extLst>
          </p:cNvPr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0C4-00B6-4B00-90B2-B2032FA7956D}"/>
              </a:ext>
            </a:extLst>
          </p:cNvPr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77E30-152E-43A8-9CC5-0241D58E6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513D-8B6D-46F7-A1B0-0F07EF19388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B40E-9841-477B-B655-9B0548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ABF10-86DE-43A6-85EA-84E0B0F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7FE0-D561-4163-B122-3C517E0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C17F-1B16-4551-B759-01DD1F1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AE11-826F-4024-894B-E1CD8156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B5E9-99B9-42D8-815F-E12E698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306E-99CE-45D1-8826-E7B6B47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B249-6C82-4EC6-876A-A1BDD23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9DEF-960B-4149-9020-7C8DF63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F351-E3CA-45DF-8587-FC60EB2D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CCA4-A706-4E8E-9DCB-09F1A316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5D55B-DA48-43A1-BBD4-E010EB1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7B19-8664-4D28-9871-C628C11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F907-340A-4F6C-AC32-6E601E7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7334-DC22-46E2-80F7-1AEEBA4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23DF-9D32-4D12-9645-0B0BD1D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2EAD3-A542-43E2-BB47-71C2B957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60F7-4A2E-4983-BDD5-A60CD453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559A9-5BAD-46CE-9F37-426F4000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2BCB4-D1C7-4809-9169-62C9ECB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C3DB-68BC-433A-B656-30CD1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DE504-8D67-4CB7-9AB1-CDEA91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FEE1-1D9A-4B67-8786-89AF8AF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5582-630F-4FCD-AE87-7F260B2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BCB66-C7E8-4D1C-B67F-BB4E090B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9F5DD-3878-403E-B82C-4206E21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776A-5F41-4DE3-8012-EEB40ED3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883A9-56EC-49D0-918E-B249991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CC99-2E52-4B96-8783-D781C53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DB59-8A57-4F34-92B1-5D3E8B6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A6D4-EB4C-4272-8F2D-236C142F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2572B-5B30-4CA8-9CE7-D18E7D83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062D-1FCB-4D57-834C-E8F0D6B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50532-D667-49C1-B7B6-C58D20B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D880-9DAB-458C-B3BA-4B421CF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E15-BD45-4C37-A537-883EA5E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BF6F1-8BEA-4136-9721-7F421D20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3FD17-075F-40F5-9F43-D774FE5C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7ACB1-2563-4215-AE68-FC47D26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E96C-1CCA-4DC0-97E3-7263DBA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632DA-4563-4495-AE04-214F595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A5FD-59A3-4EBB-B927-4577AB9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DFAB3-6C51-4EC0-B6D8-F64CFE0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11A2-4DCC-4123-ADE4-C5CE54CD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8DF4-5686-410D-BABC-D18BABB2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BA0AE-D44C-42C8-9B5B-922234A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507E-49C7-462E-B5E3-C31C5FC49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BE0EC-9525-42E5-ABE5-6BD7ABF1E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基本概念与模式的理解（</a:t>
            </a:r>
            <a:r>
              <a:rPr lang="en-US" altLang="zh-CN" dirty="0" err="1"/>
              <a:t>Kmeans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8160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D9E66192-520D-4CAB-AF8A-C5CB2C7E05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FD1DF4-459B-4089-8B89-AEFAD3C1CDC1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D721E21-E615-41E4-A3F3-F61788099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381000"/>
            <a:ext cx="7700962" cy="800100"/>
          </a:xfrm>
          <a:noFill/>
        </p:spPr>
        <p:txBody>
          <a:bodyPr anchor="ctr"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-Means Example (II)</a:t>
            </a:r>
          </a:p>
        </p:txBody>
      </p:sp>
      <p:grpSp>
        <p:nvGrpSpPr>
          <p:cNvPr id="8196" name="Group 3">
            <a:extLst>
              <a:ext uri="{FF2B5EF4-FFF2-40B4-BE49-F238E27FC236}">
                <a16:creationId xmlns:a16="http://schemas.microsoft.com/office/drawing/2014/main" id="{1682BC3F-A2D0-4F7B-88C9-5AEF29C60DAD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09800"/>
            <a:ext cx="685800" cy="533400"/>
            <a:chOff x="192" y="1824"/>
            <a:chExt cx="432" cy="336"/>
          </a:xfrm>
        </p:grpSpPr>
        <p:sp>
          <p:nvSpPr>
            <p:cNvPr id="8237" name="Oval 4">
              <a:extLst>
                <a:ext uri="{FF2B5EF4-FFF2-40B4-BE49-F238E27FC236}">
                  <a16:creationId xmlns:a16="http://schemas.microsoft.com/office/drawing/2014/main" id="{3FA2B5E0-5A20-45E8-B8B6-30EB72FC3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238" name="Text Box 5">
              <a:extLst>
                <a:ext uri="{FF2B5EF4-FFF2-40B4-BE49-F238E27FC236}">
                  <a16:creationId xmlns:a16="http://schemas.microsoft.com/office/drawing/2014/main" id="{37D5E82F-73D7-4792-8985-382E37ECB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8197" name="Group 6">
            <a:extLst>
              <a:ext uri="{FF2B5EF4-FFF2-40B4-BE49-F238E27FC236}">
                <a16:creationId xmlns:a16="http://schemas.microsoft.com/office/drawing/2014/main" id="{A59EE73A-9CED-452E-9607-2C2BD6463A1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8235" name="Oval 7">
              <a:extLst>
                <a:ext uri="{FF2B5EF4-FFF2-40B4-BE49-F238E27FC236}">
                  <a16:creationId xmlns:a16="http://schemas.microsoft.com/office/drawing/2014/main" id="{49FF8544-7020-4889-88B8-5D367F848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236" name="Text Box 8">
              <a:extLst>
                <a:ext uri="{FF2B5EF4-FFF2-40B4-BE49-F238E27FC236}">
                  <a16:creationId xmlns:a16="http://schemas.microsoft.com/office/drawing/2014/main" id="{F638D973-B4BB-4F6F-A4B9-5A9421BDD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8198" name="Group 9">
            <a:extLst>
              <a:ext uri="{FF2B5EF4-FFF2-40B4-BE49-F238E27FC236}">
                <a16:creationId xmlns:a16="http://schemas.microsoft.com/office/drawing/2014/main" id="{E92FA119-4A24-443A-B3F8-7F717B47804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8233" name="Oval 10">
              <a:extLst>
                <a:ext uri="{FF2B5EF4-FFF2-40B4-BE49-F238E27FC236}">
                  <a16:creationId xmlns:a16="http://schemas.microsoft.com/office/drawing/2014/main" id="{3BA1B25B-4FC8-4586-9C2D-5C9B269B2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234" name="Text Box 11">
              <a:extLst>
                <a:ext uri="{FF2B5EF4-FFF2-40B4-BE49-F238E27FC236}">
                  <a16:creationId xmlns:a16="http://schemas.microsoft.com/office/drawing/2014/main" id="{C830BED8-4A82-4CD9-B7C7-C7CFDC2FB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8199" name="AutoShape 12">
            <a:extLst>
              <a:ext uri="{FF2B5EF4-FFF2-40B4-BE49-F238E27FC236}">
                <a16:creationId xmlns:a16="http://schemas.microsoft.com/office/drawing/2014/main" id="{FD862BF2-47B4-43F4-B929-286DE8FF4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0" name="AutoShape 13">
            <a:extLst>
              <a:ext uri="{FF2B5EF4-FFF2-40B4-BE49-F238E27FC236}">
                <a16:creationId xmlns:a16="http://schemas.microsoft.com/office/drawing/2014/main" id="{27F1E92B-7E3E-452B-9179-6086F44E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1" name="AutoShape 14">
            <a:extLst>
              <a:ext uri="{FF2B5EF4-FFF2-40B4-BE49-F238E27FC236}">
                <a16:creationId xmlns:a16="http://schemas.microsoft.com/office/drawing/2014/main" id="{FDCD7C5B-7726-49F4-9754-B3D670306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2" name="AutoShape 15">
            <a:extLst>
              <a:ext uri="{FF2B5EF4-FFF2-40B4-BE49-F238E27FC236}">
                <a16:creationId xmlns:a16="http://schemas.microsoft.com/office/drawing/2014/main" id="{ADE3E772-9341-48D8-A75C-E4C45720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3" name="AutoShape 16">
            <a:extLst>
              <a:ext uri="{FF2B5EF4-FFF2-40B4-BE49-F238E27FC236}">
                <a16:creationId xmlns:a16="http://schemas.microsoft.com/office/drawing/2014/main" id="{093DB163-B520-4B13-8037-E2BC09A21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4" name="AutoShape 17">
            <a:extLst>
              <a:ext uri="{FF2B5EF4-FFF2-40B4-BE49-F238E27FC236}">
                <a16:creationId xmlns:a16="http://schemas.microsoft.com/office/drawing/2014/main" id="{5203B748-D745-4000-969F-D3778F536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5" name="AutoShape 18">
            <a:extLst>
              <a:ext uri="{FF2B5EF4-FFF2-40B4-BE49-F238E27FC236}">
                <a16:creationId xmlns:a16="http://schemas.microsoft.com/office/drawing/2014/main" id="{F87E9D59-978A-41A1-AF7D-8A7291BA2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6" name="AutoShape 19">
            <a:extLst>
              <a:ext uri="{FF2B5EF4-FFF2-40B4-BE49-F238E27FC236}">
                <a16:creationId xmlns:a16="http://schemas.microsoft.com/office/drawing/2014/main" id="{0C22CDE1-60D9-403E-BC8B-20305271C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7" name="AutoShape 20">
            <a:extLst>
              <a:ext uri="{FF2B5EF4-FFF2-40B4-BE49-F238E27FC236}">
                <a16:creationId xmlns:a16="http://schemas.microsoft.com/office/drawing/2014/main" id="{6B57E19D-75A5-493C-8942-4A8CE1F7E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8" name="AutoShape 21">
            <a:extLst>
              <a:ext uri="{FF2B5EF4-FFF2-40B4-BE49-F238E27FC236}">
                <a16:creationId xmlns:a16="http://schemas.microsoft.com/office/drawing/2014/main" id="{AE92E51F-7117-4174-8EA1-B8A771E64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09" name="AutoShape 22">
            <a:extLst>
              <a:ext uri="{FF2B5EF4-FFF2-40B4-BE49-F238E27FC236}">
                <a16:creationId xmlns:a16="http://schemas.microsoft.com/office/drawing/2014/main" id="{341A7521-289D-4EEE-A56A-6F331C2D3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0" name="AutoShape 23">
            <a:extLst>
              <a:ext uri="{FF2B5EF4-FFF2-40B4-BE49-F238E27FC236}">
                <a16:creationId xmlns:a16="http://schemas.microsoft.com/office/drawing/2014/main" id="{EB2E7E20-E693-4232-9C50-B69557372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1" name="AutoShape 24">
            <a:extLst>
              <a:ext uri="{FF2B5EF4-FFF2-40B4-BE49-F238E27FC236}">
                <a16:creationId xmlns:a16="http://schemas.microsoft.com/office/drawing/2014/main" id="{5FB83784-9240-498C-A8B2-F4A65EAD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2" name="AutoShape 25">
            <a:extLst>
              <a:ext uri="{FF2B5EF4-FFF2-40B4-BE49-F238E27FC236}">
                <a16:creationId xmlns:a16="http://schemas.microsoft.com/office/drawing/2014/main" id="{54632F09-4C82-45B4-B912-72669A82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3" name="AutoShape 26">
            <a:extLst>
              <a:ext uri="{FF2B5EF4-FFF2-40B4-BE49-F238E27FC236}">
                <a16:creationId xmlns:a16="http://schemas.microsoft.com/office/drawing/2014/main" id="{3F0F8F01-1D0A-4C26-8DC9-AE115362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4" name="AutoShape 27">
            <a:extLst>
              <a:ext uri="{FF2B5EF4-FFF2-40B4-BE49-F238E27FC236}">
                <a16:creationId xmlns:a16="http://schemas.microsoft.com/office/drawing/2014/main" id="{1D150416-F59D-429D-9979-B3BEBA98F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5" name="AutoShape 28">
            <a:extLst>
              <a:ext uri="{FF2B5EF4-FFF2-40B4-BE49-F238E27FC236}">
                <a16:creationId xmlns:a16="http://schemas.microsoft.com/office/drawing/2014/main" id="{6325C638-3668-4900-B22B-857DACCCE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6" name="AutoShape 29">
            <a:extLst>
              <a:ext uri="{FF2B5EF4-FFF2-40B4-BE49-F238E27FC236}">
                <a16:creationId xmlns:a16="http://schemas.microsoft.com/office/drawing/2014/main" id="{C38B0D29-D0E3-432D-9981-610319C05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7" name="AutoShape 30">
            <a:extLst>
              <a:ext uri="{FF2B5EF4-FFF2-40B4-BE49-F238E27FC236}">
                <a16:creationId xmlns:a16="http://schemas.microsoft.com/office/drawing/2014/main" id="{D54963A1-1D4D-4252-9FE9-FBF4B3DE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8" name="AutoShape 31">
            <a:extLst>
              <a:ext uri="{FF2B5EF4-FFF2-40B4-BE49-F238E27FC236}">
                <a16:creationId xmlns:a16="http://schemas.microsoft.com/office/drawing/2014/main" id="{EC76AF5C-8E09-498F-A26F-E82A3B6EE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19" name="AutoShape 32">
            <a:extLst>
              <a:ext uri="{FF2B5EF4-FFF2-40B4-BE49-F238E27FC236}">
                <a16:creationId xmlns:a16="http://schemas.microsoft.com/office/drawing/2014/main" id="{34186472-6FD9-4B9E-BA78-7D8B0C08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20" name="AutoShape 33">
            <a:extLst>
              <a:ext uri="{FF2B5EF4-FFF2-40B4-BE49-F238E27FC236}">
                <a16:creationId xmlns:a16="http://schemas.microsoft.com/office/drawing/2014/main" id="{107C77A3-4D61-4E6A-9B5F-95FD44894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21" name="AutoShape 34">
            <a:extLst>
              <a:ext uri="{FF2B5EF4-FFF2-40B4-BE49-F238E27FC236}">
                <a16:creationId xmlns:a16="http://schemas.microsoft.com/office/drawing/2014/main" id="{D6DC866F-7508-4EC2-ADDC-BEECC992F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22" name="AutoShape 35">
            <a:extLst>
              <a:ext uri="{FF2B5EF4-FFF2-40B4-BE49-F238E27FC236}">
                <a16:creationId xmlns:a16="http://schemas.microsoft.com/office/drawing/2014/main" id="{5C54D0CF-AD82-40BD-9647-88B75F11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23" name="AutoShape 36">
            <a:extLst>
              <a:ext uri="{FF2B5EF4-FFF2-40B4-BE49-F238E27FC236}">
                <a16:creationId xmlns:a16="http://schemas.microsoft.com/office/drawing/2014/main" id="{1108BB36-C8AE-45ED-998A-3A9BF0D55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24" name="AutoShape 37">
            <a:extLst>
              <a:ext uri="{FF2B5EF4-FFF2-40B4-BE49-F238E27FC236}">
                <a16:creationId xmlns:a16="http://schemas.microsoft.com/office/drawing/2014/main" id="{E440A02B-C546-4D1A-9116-3D9AC14C5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25" name="AutoShape 38">
            <a:extLst>
              <a:ext uri="{FF2B5EF4-FFF2-40B4-BE49-F238E27FC236}">
                <a16:creationId xmlns:a16="http://schemas.microsoft.com/office/drawing/2014/main" id="{EAF6C905-F0E4-4554-96ED-473C6793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8226" name="Group 39">
            <a:extLst>
              <a:ext uri="{FF2B5EF4-FFF2-40B4-BE49-F238E27FC236}">
                <a16:creationId xmlns:a16="http://schemas.microsoft.com/office/drawing/2014/main" id="{F41CD7E9-1D06-4D4B-AEB0-316BC1F90492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8228" name="Group 40">
              <a:extLst>
                <a:ext uri="{FF2B5EF4-FFF2-40B4-BE49-F238E27FC236}">
                  <a16:creationId xmlns:a16="http://schemas.microsoft.com/office/drawing/2014/main" id="{4983EC85-F539-444C-97B9-6A166BBD9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8231" name="Line 41">
                <a:extLst>
                  <a:ext uri="{FF2B5EF4-FFF2-40B4-BE49-F238E27FC236}">
                    <a16:creationId xmlns:a16="http://schemas.microsoft.com/office/drawing/2014/main" id="{DA0D42CC-50E7-4964-AB06-E61F89252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2" name="Line 42">
                <a:extLst>
                  <a:ext uri="{FF2B5EF4-FFF2-40B4-BE49-F238E27FC236}">
                    <a16:creationId xmlns:a16="http://schemas.microsoft.com/office/drawing/2014/main" id="{74E14B4B-E524-4335-90F8-B050D55CE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29" name="Text Box 43">
              <a:extLst>
                <a:ext uri="{FF2B5EF4-FFF2-40B4-BE49-F238E27FC236}">
                  <a16:creationId xmlns:a16="http://schemas.microsoft.com/office/drawing/2014/main" id="{C705A700-DFE4-4FE0-A435-108271445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8230" name="Text Box 44">
              <a:extLst>
                <a:ext uri="{FF2B5EF4-FFF2-40B4-BE49-F238E27FC236}">
                  <a16:creationId xmlns:a16="http://schemas.microsoft.com/office/drawing/2014/main" id="{2AA89BC9-DAAD-44A5-96EC-CDD5A5B3D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8227" name="Text Box 45">
            <a:extLst>
              <a:ext uri="{FF2B5EF4-FFF2-40B4-BE49-F238E27FC236}">
                <a16:creationId xmlns:a16="http://schemas.microsoft.com/office/drawing/2014/main" id="{29E35AA1-7275-4292-96D0-70A88BFB7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565" y="2819400"/>
            <a:ext cx="17892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Assign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each point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to the closest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cluster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center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99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FD3CDAD8-318A-41A2-BF78-05134A10C0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3F693A-55C0-4BB7-95C0-C3CE5223A330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48879B7-DCFA-403F-BE08-26304CCF1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381000"/>
            <a:ext cx="7700962" cy="800100"/>
          </a:xfrm>
          <a:noFill/>
        </p:spPr>
        <p:txBody>
          <a:bodyPr anchor="ctr"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-Means Example (III)</a:t>
            </a:r>
          </a:p>
        </p:txBody>
      </p:sp>
      <p:sp>
        <p:nvSpPr>
          <p:cNvPr id="9220" name="AutoShape 3">
            <a:extLst>
              <a:ext uri="{FF2B5EF4-FFF2-40B4-BE49-F238E27FC236}">
                <a16:creationId xmlns:a16="http://schemas.microsoft.com/office/drawing/2014/main" id="{465E6C84-81A8-4999-9B6F-2BAF9CAB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1" name="AutoShape 4">
            <a:extLst>
              <a:ext uri="{FF2B5EF4-FFF2-40B4-BE49-F238E27FC236}">
                <a16:creationId xmlns:a16="http://schemas.microsoft.com/office/drawing/2014/main" id="{05234044-3E1F-4D9F-935A-F5416B68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2" name="AutoShape 5">
            <a:extLst>
              <a:ext uri="{FF2B5EF4-FFF2-40B4-BE49-F238E27FC236}">
                <a16:creationId xmlns:a16="http://schemas.microsoft.com/office/drawing/2014/main" id="{E46EECA6-58F9-4EE1-ADEF-492ED02E4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3" name="AutoShape 6">
            <a:extLst>
              <a:ext uri="{FF2B5EF4-FFF2-40B4-BE49-F238E27FC236}">
                <a16:creationId xmlns:a16="http://schemas.microsoft.com/office/drawing/2014/main" id="{AAC1E079-D00F-42C4-B292-5E376F2CF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4" name="AutoShape 7">
            <a:extLst>
              <a:ext uri="{FF2B5EF4-FFF2-40B4-BE49-F238E27FC236}">
                <a16:creationId xmlns:a16="http://schemas.microsoft.com/office/drawing/2014/main" id="{38AFB0AD-A045-4C0A-A151-5E5A36E66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5" name="AutoShape 8">
            <a:extLst>
              <a:ext uri="{FF2B5EF4-FFF2-40B4-BE49-F238E27FC236}">
                <a16:creationId xmlns:a16="http://schemas.microsoft.com/office/drawing/2014/main" id="{61ACBB44-6400-4829-8049-15DC377EC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6" name="AutoShape 9">
            <a:extLst>
              <a:ext uri="{FF2B5EF4-FFF2-40B4-BE49-F238E27FC236}">
                <a16:creationId xmlns:a16="http://schemas.microsoft.com/office/drawing/2014/main" id="{BC15B620-B7AC-4998-9278-2CB4E7F5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7" name="AutoShape 10">
            <a:extLst>
              <a:ext uri="{FF2B5EF4-FFF2-40B4-BE49-F238E27FC236}">
                <a16:creationId xmlns:a16="http://schemas.microsoft.com/office/drawing/2014/main" id="{BF7FDB30-461B-4BFF-AAC8-6FB169DF5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8" name="AutoShape 11">
            <a:extLst>
              <a:ext uri="{FF2B5EF4-FFF2-40B4-BE49-F238E27FC236}">
                <a16:creationId xmlns:a16="http://schemas.microsoft.com/office/drawing/2014/main" id="{DC88F1E8-EBC8-4483-8D0F-8E5AD04D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29" name="AutoShape 12">
            <a:extLst>
              <a:ext uri="{FF2B5EF4-FFF2-40B4-BE49-F238E27FC236}">
                <a16:creationId xmlns:a16="http://schemas.microsoft.com/office/drawing/2014/main" id="{FC874120-8E08-4A40-9FFA-48F7C704C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0" name="AutoShape 13">
            <a:extLst>
              <a:ext uri="{FF2B5EF4-FFF2-40B4-BE49-F238E27FC236}">
                <a16:creationId xmlns:a16="http://schemas.microsoft.com/office/drawing/2014/main" id="{CF5FEDC4-8D2E-4A75-9AF7-CC32E2FE1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1" name="AutoShape 14">
            <a:extLst>
              <a:ext uri="{FF2B5EF4-FFF2-40B4-BE49-F238E27FC236}">
                <a16:creationId xmlns:a16="http://schemas.microsoft.com/office/drawing/2014/main" id="{A2DFB836-4CB9-4408-B380-72895D124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2" name="AutoShape 15">
            <a:extLst>
              <a:ext uri="{FF2B5EF4-FFF2-40B4-BE49-F238E27FC236}">
                <a16:creationId xmlns:a16="http://schemas.microsoft.com/office/drawing/2014/main" id="{8D2FD923-9E6B-4452-AC4A-75BF2AA9A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3" name="AutoShape 16">
            <a:extLst>
              <a:ext uri="{FF2B5EF4-FFF2-40B4-BE49-F238E27FC236}">
                <a16:creationId xmlns:a16="http://schemas.microsoft.com/office/drawing/2014/main" id="{3E5E8A81-68E9-4B6A-BC10-4026ACD2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4" name="AutoShape 17">
            <a:extLst>
              <a:ext uri="{FF2B5EF4-FFF2-40B4-BE49-F238E27FC236}">
                <a16:creationId xmlns:a16="http://schemas.microsoft.com/office/drawing/2014/main" id="{CB685368-A52C-4881-A058-21E3E8F98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5" name="AutoShape 18">
            <a:extLst>
              <a:ext uri="{FF2B5EF4-FFF2-40B4-BE49-F238E27FC236}">
                <a16:creationId xmlns:a16="http://schemas.microsoft.com/office/drawing/2014/main" id="{608DE455-B239-466C-B6DB-22FD3503D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6" name="AutoShape 19">
            <a:extLst>
              <a:ext uri="{FF2B5EF4-FFF2-40B4-BE49-F238E27FC236}">
                <a16:creationId xmlns:a16="http://schemas.microsoft.com/office/drawing/2014/main" id="{8C9EA0B1-BBC9-419E-AFE9-692C95D0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7" name="AutoShape 20">
            <a:extLst>
              <a:ext uri="{FF2B5EF4-FFF2-40B4-BE49-F238E27FC236}">
                <a16:creationId xmlns:a16="http://schemas.microsoft.com/office/drawing/2014/main" id="{1A235871-1DC2-4831-9CE3-9EF65631B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8" name="AutoShape 21">
            <a:extLst>
              <a:ext uri="{FF2B5EF4-FFF2-40B4-BE49-F238E27FC236}">
                <a16:creationId xmlns:a16="http://schemas.microsoft.com/office/drawing/2014/main" id="{780554D7-5A3F-484D-B598-35D73E39D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39" name="AutoShape 22">
            <a:extLst>
              <a:ext uri="{FF2B5EF4-FFF2-40B4-BE49-F238E27FC236}">
                <a16:creationId xmlns:a16="http://schemas.microsoft.com/office/drawing/2014/main" id="{8D12F0E0-D9E8-4541-B51E-159EDED0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40" name="AutoShape 23">
            <a:extLst>
              <a:ext uri="{FF2B5EF4-FFF2-40B4-BE49-F238E27FC236}">
                <a16:creationId xmlns:a16="http://schemas.microsoft.com/office/drawing/2014/main" id="{15484629-9F1C-4F32-B218-3E496E523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41" name="AutoShape 24">
            <a:extLst>
              <a:ext uri="{FF2B5EF4-FFF2-40B4-BE49-F238E27FC236}">
                <a16:creationId xmlns:a16="http://schemas.microsoft.com/office/drawing/2014/main" id="{3D6494E9-2CE4-494D-AAC6-0C9B30E0D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42" name="AutoShape 25">
            <a:extLst>
              <a:ext uri="{FF2B5EF4-FFF2-40B4-BE49-F238E27FC236}">
                <a16:creationId xmlns:a16="http://schemas.microsoft.com/office/drawing/2014/main" id="{4359CF3D-BCD6-415E-BA52-9147FF0AD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43" name="AutoShape 26">
            <a:extLst>
              <a:ext uri="{FF2B5EF4-FFF2-40B4-BE49-F238E27FC236}">
                <a16:creationId xmlns:a16="http://schemas.microsoft.com/office/drawing/2014/main" id="{96DF6939-BB79-469A-9F07-AF56E543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44" name="AutoShape 27">
            <a:extLst>
              <a:ext uri="{FF2B5EF4-FFF2-40B4-BE49-F238E27FC236}">
                <a16:creationId xmlns:a16="http://schemas.microsoft.com/office/drawing/2014/main" id="{685322C9-5641-452D-887E-710B1755D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45" name="AutoShape 28">
            <a:extLst>
              <a:ext uri="{FF2B5EF4-FFF2-40B4-BE49-F238E27FC236}">
                <a16:creationId xmlns:a16="http://schemas.microsoft.com/office/drawing/2014/main" id="{403571B1-6F1C-4836-9039-709EFC20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46" name="AutoShape 29">
            <a:extLst>
              <a:ext uri="{FF2B5EF4-FFF2-40B4-BE49-F238E27FC236}">
                <a16:creationId xmlns:a16="http://schemas.microsoft.com/office/drawing/2014/main" id="{DE3D917E-8F18-4DE1-9C1C-B6EFA4FAA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1838110" name="Group 30">
            <a:extLst>
              <a:ext uri="{FF2B5EF4-FFF2-40B4-BE49-F238E27FC236}">
                <a16:creationId xmlns:a16="http://schemas.microsoft.com/office/drawing/2014/main" id="{6DDA1382-1CE2-4F4D-AD8D-3EBA1096049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9273" name="Line 31">
              <a:extLst>
                <a:ext uri="{FF2B5EF4-FFF2-40B4-BE49-F238E27FC236}">
                  <a16:creationId xmlns:a16="http://schemas.microsoft.com/office/drawing/2014/main" id="{0B084BD1-C808-41D3-B3E6-880E2406F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32">
              <a:extLst>
                <a:ext uri="{FF2B5EF4-FFF2-40B4-BE49-F238E27FC236}">
                  <a16:creationId xmlns:a16="http://schemas.microsoft.com/office/drawing/2014/main" id="{25D80965-F75F-4730-886E-CCD5AE632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33">
              <a:extLst>
                <a:ext uri="{FF2B5EF4-FFF2-40B4-BE49-F238E27FC236}">
                  <a16:creationId xmlns:a16="http://schemas.microsoft.com/office/drawing/2014/main" id="{B27B3230-DD72-4211-997D-1B810A932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48" name="Group 34">
            <a:extLst>
              <a:ext uri="{FF2B5EF4-FFF2-40B4-BE49-F238E27FC236}">
                <a16:creationId xmlns:a16="http://schemas.microsoft.com/office/drawing/2014/main" id="{0773C9BA-D424-4BB0-BD2B-D3A04352B188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9268" name="Group 35">
              <a:extLst>
                <a:ext uri="{FF2B5EF4-FFF2-40B4-BE49-F238E27FC236}">
                  <a16:creationId xmlns:a16="http://schemas.microsoft.com/office/drawing/2014/main" id="{78174147-115D-4C3D-973A-5677AF543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9271" name="Line 36">
                <a:extLst>
                  <a:ext uri="{FF2B5EF4-FFF2-40B4-BE49-F238E27FC236}">
                    <a16:creationId xmlns:a16="http://schemas.microsoft.com/office/drawing/2014/main" id="{ABFC0F74-445A-43AB-87B3-D48688A94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2" name="Line 37">
                <a:extLst>
                  <a:ext uri="{FF2B5EF4-FFF2-40B4-BE49-F238E27FC236}">
                    <a16:creationId xmlns:a16="http://schemas.microsoft.com/office/drawing/2014/main" id="{16DD22F9-F3D1-4CF6-8E36-51123B08F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69" name="Text Box 38">
              <a:extLst>
                <a:ext uri="{FF2B5EF4-FFF2-40B4-BE49-F238E27FC236}">
                  <a16:creationId xmlns:a16="http://schemas.microsoft.com/office/drawing/2014/main" id="{0F8BB8A7-2DF2-4841-B602-124C00897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9270" name="Text Box 39">
              <a:extLst>
                <a:ext uri="{FF2B5EF4-FFF2-40B4-BE49-F238E27FC236}">
                  <a16:creationId xmlns:a16="http://schemas.microsoft.com/office/drawing/2014/main" id="{22907A74-A823-4A42-8437-735A7B71F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9249" name="Text Box 40">
            <a:extLst>
              <a:ext uri="{FF2B5EF4-FFF2-40B4-BE49-F238E27FC236}">
                <a16:creationId xmlns:a16="http://schemas.microsoft.com/office/drawing/2014/main" id="{B2BF1BB6-03E0-4EA4-BC45-35AE5FA93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215" y="2022835"/>
            <a:ext cx="2133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Compute cluster means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each cluster center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to the mean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of each cluster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50" name="Group 41">
            <a:extLst>
              <a:ext uri="{FF2B5EF4-FFF2-40B4-BE49-F238E27FC236}">
                <a16:creationId xmlns:a16="http://schemas.microsoft.com/office/drawing/2014/main" id="{CAA39A05-D815-435F-917B-C6A802603705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286000"/>
            <a:ext cx="685800" cy="533400"/>
            <a:chOff x="192" y="1824"/>
            <a:chExt cx="432" cy="336"/>
          </a:xfrm>
        </p:grpSpPr>
        <p:sp>
          <p:nvSpPr>
            <p:cNvPr id="9266" name="Oval 42">
              <a:extLst>
                <a:ext uri="{FF2B5EF4-FFF2-40B4-BE49-F238E27FC236}">
                  <a16:creationId xmlns:a16="http://schemas.microsoft.com/office/drawing/2014/main" id="{FC7CCD8D-1EC7-451D-A32C-29A3F5E68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highlight>
                  <a:srgbClr val="00FF00"/>
                </a:highlight>
                <a:ea typeface="宋体" panose="02010600030101010101" pitchFamily="2" charset="-122"/>
              </a:endParaRPr>
            </a:p>
          </p:txBody>
        </p:sp>
        <p:sp>
          <p:nvSpPr>
            <p:cNvPr id="9267" name="Text Box 43">
              <a:extLst>
                <a:ext uri="{FF2B5EF4-FFF2-40B4-BE49-F238E27FC236}">
                  <a16:creationId xmlns:a16="http://schemas.microsoft.com/office/drawing/2014/main" id="{68F36A28-A86C-43D5-B638-FFD53D7E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9251" name="Group 44">
            <a:extLst>
              <a:ext uri="{FF2B5EF4-FFF2-40B4-BE49-F238E27FC236}">
                <a16:creationId xmlns:a16="http://schemas.microsoft.com/office/drawing/2014/main" id="{1E5AA6FE-1895-4712-8349-DE4710A6C95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9264" name="Oval 45">
              <a:extLst>
                <a:ext uri="{FF2B5EF4-FFF2-40B4-BE49-F238E27FC236}">
                  <a16:creationId xmlns:a16="http://schemas.microsoft.com/office/drawing/2014/main" id="{CAC532F1-1F05-4BEA-90F9-2845088BF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265" name="Text Box 46">
              <a:extLst>
                <a:ext uri="{FF2B5EF4-FFF2-40B4-BE49-F238E27FC236}">
                  <a16:creationId xmlns:a16="http://schemas.microsoft.com/office/drawing/2014/main" id="{ADC7AF2A-68B1-4D92-9531-106DC9EC7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9252" name="Group 47">
            <a:extLst>
              <a:ext uri="{FF2B5EF4-FFF2-40B4-BE49-F238E27FC236}">
                <a16:creationId xmlns:a16="http://schemas.microsoft.com/office/drawing/2014/main" id="{49D46653-843B-4B36-868F-3A0880E6CB1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9262" name="Oval 48">
              <a:extLst>
                <a:ext uri="{FF2B5EF4-FFF2-40B4-BE49-F238E27FC236}">
                  <a16:creationId xmlns:a16="http://schemas.microsoft.com/office/drawing/2014/main" id="{B7697A21-DBFF-4AA7-87DB-989FDBBBC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263" name="Text Box 49">
              <a:extLst>
                <a:ext uri="{FF2B5EF4-FFF2-40B4-BE49-F238E27FC236}">
                  <a16:creationId xmlns:a16="http://schemas.microsoft.com/office/drawing/2014/main" id="{24E08CC0-2DFE-4055-8764-EAC9107A2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9253" name="Group 50">
            <a:extLst>
              <a:ext uri="{FF2B5EF4-FFF2-40B4-BE49-F238E27FC236}">
                <a16:creationId xmlns:a16="http://schemas.microsoft.com/office/drawing/2014/main" id="{69688A8C-9FDB-421E-A06B-A175C831FA08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286000"/>
            <a:ext cx="685800" cy="533400"/>
            <a:chOff x="192" y="1824"/>
            <a:chExt cx="432" cy="336"/>
          </a:xfrm>
        </p:grpSpPr>
        <p:sp>
          <p:nvSpPr>
            <p:cNvPr id="9260" name="Oval 51">
              <a:extLst>
                <a:ext uri="{FF2B5EF4-FFF2-40B4-BE49-F238E27FC236}">
                  <a16:creationId xmlns:a16="http://schemas.microsoft.com/office/drawing/2014/main" id="{6B7955E6-82A6-4807-8D03-31BEBF371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261" name="Text Box 52">
              <a:extLst>
                <a:ext uri="{FF2B5EF4-FFF2-40B4-BE49-F238E27FC236}">
                  <a16:creationId xmlns:a16="http://schemas.microsoft.com/office/drawing/2014/main" id="{C5BEF717-7C60-4852-82FF-27FDA38B5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9254" name="Group 53">
            <a:extLst>
              <a:ext uri="{FF2B5EF4-FFF2-40B4-BE49-F238E27FC236}">
                <a16:creationId xmlns:a16="http://schemas.microsoft.com/office/drawing/2014/main" id="{3EA3A6CE-57BA-4CE4-B3C9-4C836E048F03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9258" name="Oval 54">
              <a:extLst>
                <a:ext uri="{FF2B5EF4-FFF2-40B4-BE49-F238E27FC236}">
                  <a16:creationId xmlns:a16="http://schemas.microsoft.com/office/drawing/2014/main" id="{B5270C73-09B7-47C1-B12C-F62BD69F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259" name="Text Box 55">
              <a:extLst>
                <a:ext uri="{FF2B5EF4-FFF2-40B4-BE49-F238E27FC236}">
                  <a16:creationId xmlns:a16="http://schemas.microsoft.com/office/drawing/2014/main" id="{0307EFAD-FE92-4D06-BCA6-B0BB43D81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9255" name="Group 56">
            <a:extLst>
              <a:ext uri="{FF2B5EF4-FFF2-40B4-BE49-F238E27FC236}">
                <a16:creationId xmlns:a16="http://schemas.microsoft.com/office/drawing/2014/main" id="{53608A48-AF61-422D-AFA2-6A73D7A40FBA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9256" name="Oval 57">
              <a:extLst>
                <a:ext uri="{FF2B5EF4-FFF2-40B4-BE49-F238E27FC236}">
                  <a16:creationId xmlns:a16="http://schemas.microsoft.com/office/drawing/2014/main" id="{9FCCA1BD-B70B-46AC-AC71-7CDE031C1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257" name="Text Box 58">
              <a:extLst>
                <a:ext uri="{FF2B5EF4-FFF2-40B4-BE49-F238E27FC236}">
                  <a16:creationId xmlns:a16="http://schemas.microsoft.com/office/drawing/2014/main" id="{9363D0FD-D988-4346-8360-0A0A1C865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03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93129A62-6484-4E2B-89C4-C0B988143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C96938-42EC-48A9-89D1-8481A452B177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0C1A9BD-3047-49E4-B38B-5D5805990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381000"/>
            <a:ext cx="7700962" cy="800100"/>
          </a:xfrm>
          <a:noFill/>
        </p:spPr>
        <p:txBody>
          <a:bodyPr anchor="ctr"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-Means Example (IV)</a:t>
            </a:r>
          </a:p>
        </p:txBody>
      </p:sp>
      <p:sp>
        <p:nvSpPr>
          <p:cNvPr id="10244" name="AutoShape 3">
            <a:extLst>
              <a:ext uri="{FF2B5EF4-FFF2-40B4-BE49-F238E27FC236}">
                <a16:creationId xmlns:a16="http://schemas.microsoft.com/office/drawing/2014/main" id="{DA2C12EB-C233-45AC-B717-B8427874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5" name="AutoShape 4">
            <a:extLst>
              <a:ext uri="{FF2B5EF4-FFF2-40B4-BE49-F238E27FC236}">
                <a16:creationId xmlns:a16="http://schemas.microsoft.com/office/drawing/2014/main" id="{673A4D92-3C17-4B5B-A2B4-3DA31698B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6" name="AutoShape 5">
            <a:extLst>
              <a:ext uri="{FF2B5EF4-FFF2-40B4-BE49-F238E27FC236}">
                <a16:creationId xmlns:a16="http://schemas.microsoft.com/office/drawing/2014/main" id="{989D930D-4CF3-4828-B5FB-C93223E8B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7" name="AutoShape 6">
            <a:extLst>
              <a:ext uri="{FF2B5EF4-FFF2-40B4-BE49-F238E27FC236}">
                <a16:creationId xmlns:a16="http://schemas.microsoft.com/office/drawing/2014/main" id="{D7A4A1B1-B3AB-481D-85D1-9F73E41A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8" name="AutoShape 7">
            <a:extLst>
              <a:ext uri="{FF2B5EF4-FFF2-40B4-BE49-F238E27FC236}">
                <a16:creationId xmlns:a16="http://schemas.microsoft.com/office/drawing/2014/main" id="{ED3CB1F2-8984-4520-B7EE-16408EFB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9" name="AutoShape 8">
            <a:extLst>
              <a:ext uri="{FF2B5EF4-FFF2-40B4-BE49-F238E27FC236}">
                <a16:creationId xmlns:a16="http://schemas.microsoft.com/office/drawing/2014/main" id="{3A18CC75-BBF6-4BCA-82A1-27997945D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0" name="AutoShape 9">
            <a:extLst>
              <a:ext uri="{FF2B5EF4-FFF2-40B4-BE49-F238E27FC236}">
                <a16:creationId xmlns:a16="http://schemas.microsoft.com/office/drawing/2014/main" id="{F96AD51B-89C3-498E-B5DC-85686E1A9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1" name="AutoShape 10">
            <a:extLst>
              <a:ext uri="{FF2B5EF4-FFF2-40B4-BE49-F238E27FC236}">
                <a16:creationId xmlns:a16="http://schemas.microsoft.com/office/drawing/2014/main" id="{3CAB1FE7-0C4B-40E1-B9EF-DEAC9721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2" name="AutoShape 11">
            <a:extLst>
              <a:ext uri="{FF2B5EF4-FFF2-40B4-BE49-F238E27FC236}">
                <a16:creationId xmlns:a16="http://schemas.microsoft.com/office/drawing/2014/main" id="{8BB4BD74-E089-44C8-9AA1-7C4EAB97F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3" name="AutoShape 12">
            <a:extLst>
              <a:ext uri="{FF2B5EF4-FFF2-40B4-BE49-F238E27FC236}">
                <a16:creationId xmlns:a16="http://schemas.microsoft.com/office/drawing/2014/main" id="{BB3C1ACC-FB33-40D6-8D85-0E930FFF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4" name="AutoShape 13">
            <a:extLst>
              <a:ext uri="{FF2B5EF4-FFF2-40B4-BE49-F238E27FC236}">
                <a16:creationId xmlns:a16="http://schemas.microsoft.com/office/drawing/2014/main" id="{FD769772-905F-41FB-BBF7-DA77EE746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5" name="AutoShape 14">
            <a:extLst>
              <a:ext uri="{FF2B5EF4-FFF2-40B4-BE49-F238E27FC236}">
                <a16:creationId xmlns:a16="http://schemas.microsoft.com/office/drawing/2014/main" id="{637FBB02-5A70-4B28-9F95-AFE4E4CF7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6" name="AutoShape 15">
            <a:extLst>
              <a:ext uri="{FF2B5EF4-FFF2-40B4-BE49-F238E27FC236}">
                <a16:creationId xmlns:a16="http://schemas.microsoft.com/office/drawing/2014/main" id="{E7E2F09A-FEEE-448A-9057-493F9D656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7" name="AutoShape 16">
            <a:extLst>
              <a:ext uri="{FF2B5EF4-FFF2-40B4-BE49-F238E27FC236}">
                <a16:creationId xmlns:a16="http://schemas.microsoft.com/office/drawing/2014/main" id="{8F2E9269-6E4B-469E-945C-127A0963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8" name="AutoShape 17">
            <a:extLst>
              <a:ext uri="{FF2B5EF4-FFF2-40B4-BE49-F238E27FC236}">
                <a16:creationId xmlns:a16="http://schemas.microsoft.com/office/drawing/2014/main" id="{5A9D6174-CA00-4728-982F-C737F55A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59" name="AutoShape 18">
            <a:extLst>
              <a:ext uri="{FF2B5EF4-FFF2-40B4-BE49-F238E27FC236}">
                <a16:creationId xmlns:a16="http://schemas.microsoft.com/office/drawing/2014/main" id="{850DF957-FA4E-406F-8408-E60B056DE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0" name="AutoShape 19">
            <a:extLst>
              <a:ext uri="{FF2B5EF4-FFF2-40B4-BE49-F238E27FC236}">
                <a16:creationId xmlns:a16="http://schemas.microsoft.com/office/drawing/2014/main" id="{6B7BA631-EDDF-4548-8268-50F6E36EF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1" name="AutoShape 20">
            <a:extLst>
              <a:ext uri="{FF2B5EF4-FFF2-40B4-BE49-F238E27FC236}">
                <a16:creationId xmlns:a16="http://schemas.microsoft.com/office/drawing/2014/main" id="{C1664A3E-565C-4A2F-897A-DF4613BA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2" name="AutoShape 21">
            <a:extLst>
              <a:ext uri="{FF2B5EF4-FFF2-40B4-BE49-F238E27FC236}">
                <a16:creationId xmlns:a16="http://schemas.microsoft.com/office/drawing/2014/main" id="{404FEE47-1D35-4207-8E42-904F504C1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3" name="AutoShape 22">
            <a:extLst>
              <a:ext uri="{FF2B5EF4-FFF2-40B4-BE49-F238E27FC236}">
                <a16:creationId xmlns:a16="http://schemas.microsoft.com/office/drawing/2014/main" id="{49752E7B-C1C2-438C-BB38-67975F1D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4" name="AutoShape 23">
            <a:extLst>
              <a:ext uri="{FF2B5EF4-FFF2-40B4-BE49-F238E27FC236}">
                <a16:creationId xmlns:a16="http://schemas.microsoft.com/office/drawing/2014/main" id="{95EC8D43-EEE5-43DC-BD34-5C9EC3FFF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5" name="AutoShape 24">
            <a:extLst>
              <a:ext uri="{FF2B5EF4-FFF2-40B4-BE49-F238E27FC236}">
                <a16:creationId xmlns:a16="http://schemas.microsoft.com/office/drawing/2014/main" id="{39EA21FE-11DE-4F48-BF27-D8F91E231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6" name="AutoShape 25">
            <a:extLst>
              <a:ext uri="{FF2B5EF4-FFF2-40B4-BE49-F238E27FC236}">
                <a16:creationId xmlns:a16="http://schemas.microsoft.com/office/drawing/2014/main" id="{2928D478-9C29-4C03-A1CC-1F675F269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7" name="AutoShape 26">
            <a:extLst>
              <a:ext uri="{FF2B5EF4-FFF2-40B4-BE49-F238E27FC236}">
                <a16:creationId xmlns:a16="http://schemas.microsoft.com/office/drawing/2014/main" id="{01638527-9298-4C8A-851B-49A73F7A1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8" name="AutoShape 27">
            <a:extLst>
              <a:ext uri="{FF2B5EF4-FFF2-40B4-BE49-F238E27FC236}">
                <a16:creationId xmlns:a16="http://schemas.microsoft.com/office/drawing/2014/main" id="{020DE3E2-183D-4F01-A45C-5CBD8D170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69" name="AutoShape 28">
            <a:extLst>
              <a:ext uri="{FF2B5EF4-FFF2-40B4-BE49-F238E27FC236}">
                <a16:creationId xmlns:a16="http://schemas.microsoft.com/office/drawing/2014/main" id="{A398ABAB-AE38-4D68-B6FF-5EB37E2B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70" name="AutoShape 29">
            <a:extLst>
              <a:ext uri="{FF2B5EF4-FFF2-40B4-BE49-F238E27FC236}">
                <a16:creationId xmlns:a16="http://schemas.microsoft.com/office/drawing/2014/main" id="{EFEFC92B-1562-4786-8446-BA6D6E7DB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10271" name="Group 30">
            <a:extLst>
              <a:ext uri="{FF2B5EF4-FFF2-40B4-BE49-F238E27FC236}">
                <a16:creationId xmlns:a16="http://schemas.microsoft.com/office/drawing/2014/main" id="{AC799774-F2A3-42CA-99D1-D5A8F6743D36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10282" name="Group 31">
              <a:extLst>
                <a:ext uri="{FF2B5EF4-FFF2-40B4-BE49-F238E27FC236}">
                  <a16:creationId xmlns:a16="http://schemas.microsoft.com/office/drawing/2014/main" id="{9B7D9448-4F1B-4817-A8A7-0A47A72D9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10285" name="Line 32">
                <a:extLst>
                  <a:ext uri="{FF2B5EF4-FFF2-40B4-BE49-F238E27FC236}">
                    <a16:creationId xmlns:a16="http://schemas.microsoft.com/office/drawing/2014/main" id="{B8A38ED0-67DD-4687-B160-11E610B45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6" name="Line 33">
                <a:extLst>
                  <a:ext uri="{FF2B5EF4-FFF2-40B4-BE49-F238E27FC236}">
                    <a16:creationId xmlns:a16="http://schemas.microsoft.com/office/drawing/2014/main" id="{5553DE07-B4F8-48EF-9A2E-4C3C4CE8D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3" name="Text Box 34">
              <a:extLst>
                <a:ext uri="{FF2B5EF4-FFF2-40B4-BE49-F238E27FC236}">
                  <a16:creationId xmlns:a16="http://schemas.microsoft.com/office/drawing/2014/main" id="{E427DC1A-80F5-42E6-80FF-9600E72BD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0284" name="Text Box 35">
              <a:extLst>
                <a:ext uri="{FF2B5EF4-FFF2-40B4-BE49-F238E27FC236}">
                  <a16:creationId xmlns:a16="http://schemas.microsoft.com/office/drawing/2014/main" id="{0D370109-63BB-4576-BD60-3885BEC59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10272" name="Text Box 36">
            <a:extLst>
              <a:ext uri="{FF2B5EF4-FFF2-40B4-BE49-F238E27FC236}">
                <a16:creationId xmlns:a16="http://schemas.microsoft.com/office/drawing/2014/main" id="{DC30C975-1409-44C4-A308-BF2AB4E8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6" y="1906092"/>
            <a:ext cx="2133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Reassign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points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closest to a different new cluster center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i="1" dirty="0">
              <a:solidFill>
                <a:srgbClr val="E5405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E5405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Q: Which points are reassigned?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273" name="Group 37">
            <a:extLst>
              <a:ext uri="{FF2B5EF4-FFF2-40B4-BE49-F238E27FC236}">
                <a16:creationId xmlns:a16="http://schemas.microsoft.com/office/drawing/2014/main" id="{5C5193E8-6A6C-46E5-8040-1484F2AA7496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286000"/>
            <a:ext cx="685800" cy="533400"/>
            <a:chOff x="192" y="1824"/>
            <a:chExt cx="432" cy="336"/>
          </a:xfrm>
        </p:grpSpPr>
        <p:sp>
          <p:nvSpPr>
            <p:cNvPr id="10280" name="Oval 38">
              <a:extLst>
                <a:ext uri="{FF2B5EF4-FFF2-40B4-BE49-F238E27FC236}">
                  <a16:creationId xmlns:a16="http://schemas.microsoft.com/office/drawing/2014/main" id="{74E62781-AB40-492E-B595-AA5DCE961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0281" name="Text Box 39">
              <a:extLst>
                <a:ext uri="{FF2B5EF4-FFF2-40B4-BE49-F238E27FC236}">
                  <a16:creationId xmlns:a16="http://schemas.microsoft.com/office/drawing/2014/main" id="{94AB9666-B37B-4C75-9F69-EDECFD38D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0274" name="Group 40">
            <a:extLst>
              <a:ext uri="{FF2B5EF4-FFF2-40B4-BE49-F238E27FC236}">
                <a16:creationId xmlns:a16="http://schemas.microsoft.com/office/drawing/2014/main" id="{4B7A0092-DA55-4050-B643-D3C92CDF694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10278" name="Oval 41">
              <a:extLst>
                <a:ext uri="{FF2B5EF4-FFF2-40B4-BE49-F238E27FC236}">
                  <a16:creationId xmlns:a16="http://schemas.microsoft.com/office/drawing/2014/main" id="{798CA45D-263B-4BF1-AC35-F680A235C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0279" name="Text Box 42">
              <a:extLst>
                <a:ext uri="{FF2B5EF4-FFF2-40B4-BE49-F238E27FC236}">
                  <a16:creationId xmlns:a16="http://schemas.microsoft.com/office/drawing/2014/main" id="{40E63675-D7CA-4052-BE8F-4D6171B6C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0275" name="Group 43">
            <a:extLst>
              <a:ext uri="{FF2B5EF4-FFF2-40B4-BE49-F238E27FC236}">
                <a16:creationId xmlns:a16="http://schemas.microsoft.com/office/drawing/2014/main" id="{C9E1622F-1186-4CDD-AD62-4881EC7483D0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10276" name="Oval 44">
              <a:extLst>
                <a:ext uri="{FF2B5EF4-FFF2-40B4-BE49-F238E27FC236}">
                  <a16:creationId xmlns:a16="http://schemas.microsoft.com/office/drawing/2014/main" id="{3C07FBBF-AE79-4A1C-AC24-AD8895E3C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0277" name="Text Box 45">
              <a:extLst>
                <a:ext uri="{FF2B5EF4-FFF2-40B4-BE49-F238E27FC236}">
                  <a16:creationId xmlns:a16="http://schemas.microsoft.com/office/drawing/2014/main" id="{04C577DC-0244-4125-B29D-DCD147698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9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F4DCC8E4-C845-4564-8188-60D95DF1C8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8F9722-8EBA-4722-BCD0-F2369ED442BC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6547101-0B53-47B6-842D-69E5EA9C3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9600" y="393700"/>
            <a:ext cx="8153400" cy="782638"/>
          </a:xfrm>
          <a:noFill/>
        </p:spPr>
        <p:txBody>
          <a:bodyPr anchor="ctr"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-Means Example (V)</a:t>
            </a:r>
          </a:p>
        </p:txBody>
      </p:sp>
      <p:sp>
        <p:nvSpPr>
          <p:cNvPr id="11268" name="AutoShape 3">
            <a:extLst>
              <a:ext uri="{FF2B5EF4-FFF2-40B4-BE49-F238E27FC236}">
                <a16:creationId xmlns:a16="http://schemas.microsoft.com/office/drawing/2014/main" id="{FF870C62-0B7B-4F2B-9E52-74FBF4FD7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69" name="AutoShape 4">
            <a:extLst>
              <a:ext uri="{FF2B5EF4-FFF2-40B4-BE49-F238E27FC236}">
                <a16:creationId xmlns:a16="http://schemas.microsoft.com/office/drawing/2014/main" id="{1F24B69F-CA3F-4F37-9F47-DE550F55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0" name="AutoShape 5">
            <a:extLst>
              <a:ext uri="{FF2B5EF4-FFF2-40B4-BE49-F238E27FC236}">
                <a16:creationId xmlns:a16="http://schemas.microsoft.com/office/drawing/2014/main" id="{BC8CE674-D4C2-4AB4-8272-E6E98694E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1" name="AutoShape 6">
            <a:extLst>
              <a:ext uri="{FF2B5EF4-FFF2-40B4-BE49-F238E27FC236}">
                <a16:creationId xmlns:a16="http://schemas.microsoft.com/office/drawing/2014/main" id="{4E0921D6-F9AB-45B0-AE57-22D0EEBB3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2" name="AutoShape 7">
            <a:extLst>
              <a:ext uri="{FF2B5EF4-FFF2-40B4-BE49-F238E27FC236}">
                <a16:creationId xmlns:a16="http://schemas.microsoft.com/office/drawing/2014/main" id="{D32331D2-9340-4CE3-9454-DA2C3FBAD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3" name="AutoShape 8">
            <a:extLst>
              <a:ext uri="{FF2B5EF4-FFF2-40B4-BE49-F238E27FC236}">
                <a16:creationId xmlns:a16="http://schemas.microsoft.com/office/drawing/2014/main" id="{ACC782DF-40E2-4CF7-84B5-D4FA2EA2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4" name="AutoShape 9">
            <a:extLst>
              <a:ext uri="{FF2B5EF4-FFF2-40B4-BE49-F238E27FC236}">
                <a16:creationId xmlns:a16="http://schemas.microsoft.com/office/drawing/2014/main" id="{0535CBF3-BDFB-4800-9AC5-DD30F1C0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5" name="AutoShape 10">
            <a:extLst>
              <a:ext uri="{FF2B5EF4-FFF2-40B4-BE49-F238E27FC236}">
                <a16:creationId xmlns:a16="http://schemas.microsoft.com/office/drawing/2014/main" id="{36BADF11-5E13-496C-B30F-161AFF24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6" name="AutoShape 11">
            <a:extLst>
              <a:ext uri="{FF2B5EF4-FFF2-40B4-BE49-F238E27FC236}">
                <a16:creationId xmlns:a16="http://schemas.microsoft.com/office/drawing/2014/main" id="{F0DA18BB-4DAE-483D-ACAA-9AA197D87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7" name="AutoShape 12">
            <a:extLst>
              <a:ext uri="{FF2B5EF4-FFF2-40B4-BE49-F238E27FC236}">
                <a16:creationId xmlns:a16="http://schemas.microsoft.com/office/drawing/2014/main" id="{ECEB8D55-F208-4DB3-9087-BC5CE9BF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8" name="AutoShape 13">
            <a:extLst>
              <a:ext uri="{FF2B5EF4-FFF2-40B4-BE49-F238E27FC236}">
                <a16:creationId xmlns:a16="http://schemas.microsoft.com/office/drawing/2014/main" id="{5AE82178-C2C4-4722-B463-6C63108D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79" name="AutoShape 14">
            <a:extLst>
              <a:ext uri="{FF2B5EF4-FFF2-40B4-BE49-F238E27FC236}">
                <a16:creationId xmlns:a16="http://schemas.microsoft.com/office/drawing/2014/main" id="{D5F351EC-2522-478D-8471-BA579777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0" name="AutoShape 15">
            <a:extLst>
              <a:ext uri="{FF2B5EF4-FFF2-40B4-BE49-F238E27FC236}">
                <a16:creationId xmlns:a16="http://schemas.microsoft.com/office/drawing/2014/main" id="{B58FFA60-42B8-4877-8930-098D93722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1" name="AutoShape 16">
            <a:extLst>
              <a:ext uri="{FF2B5EF4-FFF2-40B4-BE49-F238E27FC236}">
                <a16:creationId xmlns:a16="http://schemas.microsoft.com/office/drawing/2014/main" id="{DEBD62C7-5A5E-40FF-8853-031C63EB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2" name="AutoShape 17">
            <a:extLst>
              <a:ext uri="{FF2B5EF4-FFF2-40B4-BE49-F238E27FC236}">
                <a16:creationId xmlns:a16="http://schemas.microsoft.com/office/drawing/2014/main" id="{6046DF44-6619-4F14-ADBA-9AA0B926D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3" name="AutoShape 18">
            <a:extLst>
              <a:ext uri="{FF2B5EF4-FFF2-40B4-BE49-F238E27FC236}">
                <a16:creationId xmlns:a16="http://schemas.microsoft.com/office/drawing/2014/main" id="{6D0EB2CE-F589-4B0F-B179-FF071DABD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4" name="AutoShape 19">
            <a:extLst>
              <a:ext uri="{FF2B5EF4-FFF2-40B4-BE49-F238E27FC236}">
                <a16:creationId xmlns:a16="http://schemas.microsoft.com/office/drawing/2014/main" id="{83430874-1B16-4296-8EE7-24C2979AD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5" name="AutoShape 20">
            <a:extLst>
              <a:ext uri="{FF2B5EF4-FFF2-40B4-BE49-F238E27FC236}">
                <a16:creationId xmlns:a16="http://schemas.microsoft.com/office/drawing/2014/main" id="{439BD27E-50BA-44E4-8103-26C78B45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6" name="AutoShape 21">
            <a:extLst>
              <a:ext uri="{FF2B5EF4-FFF2-40B4-BE49-F238E27FC236}">
                <a16:creationId xmlns:a16="http://schemas.microsoft.com/office/drawing/2014/main" id="{E418599B-B008-4B85-9F9C-8FCEE7C6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7" name="AutoShape 22">
            <a:extLst>
              <a:ext uri="{FF2B5EF4-FFF2-40B4-BE49-F238E27FC236}">
                <a16:creationId xmlns:a16="http://schemas.microsoft.com/office/drawing/2014/main" id="{EE1283E9-FBB1-4A63-8301-557CC2891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8" name="AutoShape 23">
            <a:extLst>
              <a:ext uri="{FF2B5EF4-FFF2-40B4-BE49-F238E27FC236}">
                <a16:creationId xmlns:a16="http://schemas.microsoft.com/office/drawing/2014/main" id="{68E66451-F9DF-4851-AC68-E821FEA98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89" name="AutoShape 24">
            <a:extLst>
              <a:ext uri="{FF2B5EF4-FFF2-40B4-BE49-F238E27FC236}">
                <a16:creationId xmlns:a16="http://schemas.microsoft.com/office/drawing/2014/main" id="{5D037D8B-76FA-4843-B13A-84A5F5AA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90" name="AutoShape 25">
            <a:extLst>
              <a:ext uri="{FF2B5EF4-FFF2-40B4-BE49-F238E27FC236}">
                <a16:creationId xmlns:a16="http://schemas.microsoft.com/office/drawing/2014/main" id="{ED558D2E-2D9F-493B-A1D2-1C94C5CDE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91" name="AutoShape 26">
            <a:extLst>
              <a:ext uri="{FF2B5EF4-FFF2-40B4-BE49-F238E27FC236}">
                <a16:creationId xmlns:a16="http://schemas.microsoft.com/office/drawing/2014/main" id="{7D326F6F-1B86-43F7-A4BF-0CECB7BB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92" name="AutoShape 27">
            <a:extLst>
              <a:ext uri="{FF2B5EF4-FFF2-40B4-BE49-F238E27FC236}">
                <a16:creationId xmlns:a16="http://schemas.microsoft.com/office/drawing/2014/main" id="{A2C92757-5698-4EC6-8E5B-6DC38F8FD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93" name="AutoShape 28">
            <a:extLst>
              <a:ext uri="{FF2B5EF4-FFF2-40B4-BE49-F238E27FC236}">
                <a16:creationId xmlns:a16="http://schemas.microsoft.com/office/drawing/2014/main" id="{16E4DB2F-C905-4CE0-9EDA-7D8CD924E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94" name="AutoShape 29">
            <a:extLst>
              <a:ext uri="{FF2B5EF4-FFF2-40B4-BE49-F238E27FC236}">
                <a16:creationId xmlns:a16="http://schemas.microsoft.com/office/drawing/2014/main" id="{1D81D70B-9530-4993-92BB-A8D954A2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11295" name="Group 30">
            <a:extLst>
              <a:ext uri="{FF2B5EF4-FFF2-40B4-BE49-F238E27FC236}">
                <a16:creationId xmlns:a16="http://schemas.microsoft.com/office/drawing/2014/main" id="{8185558F-F21A-48E9-B6B8-0716264C1011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11309" name="Group 31">
              <a:extLst>
                <a:ext uri="{FF2B5EF4-FFF2-40B4-BE49-F238E27FC236}">
                  <a16:creationId xmlns:a16="http://schemas.microsoft.com/office/drawing/2014/main" id="{DF18160E-F396-4B74-AD7B-169B57E90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11312" name="Line 32">
                <a:extLst>
                  <a:ext uri="{FF2B5EF4-FFF2-40B4-BE49-F238E27FC236}">
                    <a16:creationId xmlns:a16="http://schemas.microsoft.com/office/drawing/2014/main" id="{29CBA6C5-F087-4257-96D9-83E46E89E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Line 33">
                <a:extLst>
                  <a:ext uri="{FF2B5EF4-FFF2-40B4-BE49-F238E27FC236}">
                    <a16:creationId xmlns:a16="http://schemas.microsoft.com/office/drawing/2014/main" id="{410FE685-37FD-403A-B96B-042BB7FC8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10" name="Text Box 34">
              <a:extLst>
                <a:ext uri="{FF2B5EF4-FFF2-40B4-BE49-F238E27FC236}">
                  <a16:creationId xmlns:a16="http://schemas.microsoft.com/office/drawing/2014/main" id="{E5291ADA-B626-4830-8E27-F5EF36EAD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1311" name="Text Box 35">
              <a:extLst>
                <a:ext uri="{FF2B5EF4-FFF2-40B4-BE49-F238E27FC236}">
                  <a16:creationId xmlns:a16="http://schemas.microsoft.com/office/drawing/2014/main" id="{8EAEF03B-7993-44CD-AE0A-D11B44E97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11296" name="Text Box 36">
            <a:extLst>
              <a:ext uri="{FF2B5EF4-FFF2-40B4-BE49-F238E27FC236}">
                <a16:creationId xmlns:a16="http://schemas.microsoft.com/office/drawing/2014/main" id="{D3B7FAA3-61B6-4E4C-BA6B-31993CD37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198723"/>
            <a:ext cx="1828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A: three points with animation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0165" name="Line 37">
            <a:extLst>
              <a:ext uri="{FF2B5EF4-FFF2-40B4-BE49-F238E27FC236}">
                <a16:creationId xmlns:a16="http://schemas.microsoft.com/office/drawing/2014/main" id="{B2E1DBBB-CA0E-490D-8D6D-979B7B9603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0166" name="Line 38">
            <a:extLst>
              <a:ext uri="{FF2B5EF4-FFF2-40B4-BE49-F238E27FC236}">
                <a16:creationId xmlns:a16="http://schemas.microsoft.com/office/drawing/2014/main" id="{6E29C518-DC61-480B-B7C1-73545A72A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733800"/>
            <a:ext cx="3200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0167" name="Line 39">
            <a:extLst>
              <a:ext uri="{FF2B5EF4-FFF2-40B4-BE49-F238E27FC236}">
                <a16:creationId xmlns:a16="http://schemas.microsoft.com/office/drawing/2014/main" id="{6C244DBD-388D-4ABA-BB01-4294A7FB90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352800"/>
            <a:ext cx="457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00" name="Group 40">
            <a:extLst>
              <a:ext uri="{FF2B5EF4-FFF2-40B4-BE49-F238E27FC236}">
                <a16:creationId xmlns:a16="http://schemas.microsoft.com/office/drawing/2014/main" id="{C718C828-08BD-4DA8-9AA1-E801EA81F02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286000"/>
            <a:ext cx="685800" cy="533400"/>
            <a:chOff x="192" y="1824"/>
            <a:chExt cx="432" cy="336"/>
          </a:xfrm>
        </p:grpSpPr>
        <p:sp>
          <p:nvSpPr>
            <p:cNvPr id="11307" name="Oval 41">
              <a:extLst>
                <a:ext uri="{FF2B5EF4-FFF2-40B4-BE49-F238E27FC236}">
                  <a16:creationId xmlns:a16="http://schemas.microsoft.com/office/drawing/2014/main" id="{A753C1D0-771F-4E3B-B9C4-2BBF84494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308" name="Text Box 42">
              <a:extLst>
                <a:ext uri="{FF2B5EF4-FFF2-40B4-BE49-F238E27FC236}">
                  <a16:creationId xmlns:a16="http://schemas.microsoft.com/office/drawing/2014/main" id="{98D910FA-3218-46C0-8631-126EE92FD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1301" name="Group 43">
            <a:extLst>
              <a:ext uri="{FF2B5EF4-FFF2-40B4-BE49-F238E27FC236}">
                <a16:creationId xmlns:a16="http://schemas.microsoft.com/office/drawing/2014/main" id="{6C21806B-A2F9-4501-8C06-8D5D8EA9D40E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11305" name="Oval 44">
              <a:extLst>
                <a:ext uri="{FF2B5EF4-FFF2-40B4-BE49-F238E27FC236}">
                  <a16:creationId xmlns:a16="http://schemas.microsoft.com/office/drawing/2014/main" id="{8A754C89-B519-4F76-8598-98CA445B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306" name="Text Box 45">
              <a:extLst>
                <a:ext uri="{FF2B5EF4-FFF2-40B4-BE49-F238E27FC236}">
                  <a16:creationId xmlns:a16="http://schemas.microsoft.com/office/drawing/2014/main" id="{C8D8829A-AF3B-4345-AF32-B4CD0026C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1302" name="Group 46">
            <a:extLst>
              <a:ext uri="{FF2B5EF4-FFF2-40B4-BE49-F238E27FC236}">
                <a16:creationId xmlns:a16="http://schemas.microsoft.com/office/drawing/2014/main" id="{637B9084-A612-41F8-9C75-FE780D06D634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11303" name="Oval 47">
              <a:extLst>
                <a:ext uri="{FF2B5EF4-FFF2-40B4-BE49-F238E27FC236}">
                  <a16:creationId xmlns:a16="http://schemas.microsoft.com/office/drawing/2014/main" id="{3849CE38-3425-47D7-B3E4-DD271D8A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304" name="Text Box 48">
              <a:extLst>
                <a:ext uri="{FF2B5EF4-FFF2-40B4-BE49-F238E27FC236}">
                  <a16:creationId xmlns:a16="http://schemas.microsoft.com/office/drawing/2014/main" id="{FB197F57-A22D-4858-A099-D42D41084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05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4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E0B8085B-AFF1-4F5F-9610-7FA0B9DFE4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A457A3-6991-47B6-AEDD-E2D9A59691C1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0888A5C-04B6-4A24-B6BB-C52B94DE1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7701" y="190501"/>
            <a:ext cx="8240713" cy="1147763"/>
          </a:xfrm>
          <a:noFill/>
        </p:spPr>
        <p:txBody>
          <a:bodyPr anchor="ctr"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-Means Example (VI)</a:t>
            </a:r>
          </a:p>
        </p:txBody>
      </p:sp>
      <p:sp>
        <p:nvSpPr>
          <p:cNvPr id="12292" name="AutoShape 3">
            <a:extLst>
              <a:ext uri="{FF2B5EF4-FFF2-40B4-BE49-F238E27FC236}">
                <a16:creationId xmlns:a16="http://schemas.microsoft.com/office/drawing/2014/main" id="{E9E7D721-D8F9-4D46-A932-78456B31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3" name="AutoShape 4">
            <a:extLst>
              <a:ext uri="{FF2B5EF4-FFF2-40B4-BE49-F238E27FC236}">
                <a16:creationId xmlns:a16="http://schemas.microsoft.com/office/drawing/2014/main" id="{45486EC8-3F96-4431-A9CD-3AC6470E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4" name="AutoShape 5">
            <a:extLst>
              <a:ext uri="{FF2B5EF4-FFF2-40B4-BE49-F238E27FC236}">
                <a16:creationId xmlns:a16="http://schemas.microsoft.com/office/drawing/2014/main" id="{E10C3DFC-A5A9-4D2B-B1E5-269A1221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5" name="AutoShape 6">
            <a:extLst>
              <a:ext uri="{FF2B5EF4-FFF2-40B4-BE49-F238E27FC236}">
                <a16:creationId xmlns:a16="http://schemas.microsoft.com/office/drawing/2014/main" id="{CB061F0A-8491-4B61-9D09-C3CC82DC7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6" name="AutoShape 7">
            <a:extLst>
              <a:ext uri="{FF2B5EF4-FFF2-40B4-BE49-F238E27FC236}">
                <a16:creationId xmlns:a16="http://schemas.microsoft.com/office/drawing/2014/main" id="{3B6B3F65-7DF5-4661-9386-EE4DCBEC1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7" name="AutoShape 8">
            <a:extLst>
              <a:ext uri="{FF2B5EF4-FFF2-40B4-BE49-F238E27FC236}">
                <a16:creationId xmlns:a16="http://schemas.microsoft.com/office/drawing/2014/main" id="{1C8944AF-B2B1-4BDA-84B0-C467F042C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8" name="AutoShape 9">
            <a:extLst>
              <a:ext uri="{FF2B5EF4-FFF2-40B4-BE49-F238E27FC236}">
                <a16:creationId xmlns:a16="http://schemas.microsoft.com/office/drawing/2014/main" id="{5FFF6C8F-91AB-4C7B-BB01-9D68206BD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299" name="AutoShape 10">
            <a:extLst>
              <a:ext uri="{FF2B5EF4-FFF2-40B4-BE49-F238E27FC236}">
                <a16:creationId xmlns:a16="http://schemas.microsoft.com/office/drawing/2014/main" id="{613F7329-890C-46E9-8A46-888147C1A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0" name="AutoShape 11">
            <a:extLst>
              <a:ext uri="{FF2B5EF4-FFF2-40B4-BE49-F238E27FC236}">
                <a16:creationId xmlns:a16="http://schemas.microsoft.com/office/drawing/2014/main" id="{C4947B50-428A-49CB-8C88-0E559A3E0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1" name="AutoShape 12">
            <a:extLst>
              <a:ext uri="{FF2B5EF4-FFF2-40B4-BE49-F238E27FC236}">
                <a16:creationId xmlns:a16="http://schemas.microsoft.com/office/drawing/2014/main" id="{6543E406-D92E-4816-9637-32DB225C6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2" name="AutoShape 13">
            <a:extLst>
              <a:ext uri="{FF2B5EF4-FFF2-40B4-BE49-F238E27FC236}">
                <a16:creationId xmlns:a16="http://schemas.microsoft.com/office/drawing/2014/main" id="{17F7527B-5962-47A8-989C-47847B0B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3" name="AutoShape 14">
            <a:extLst>
              <a:ext uri="{FF2B5EF4-FFF2-40B4-BE49-F238E27FC236}">
                <a16:creationId xmlns:a16="http://schemas.microsoft.com/office/drawing/2014/main" id="{3BAB271F-3B6E-4666-8FB6-9A3CAA767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4" name="AutoShape 15">
            <a:extLst>
              <a:ext uri="{FF2B5EF4-FFF2-40B4-BE49-F238E27FC236}">
                <a16:creationId xmlns:a16="http://schemas.microsoft.com/office/drawing/2014/main" id="{5E741CCB-E00E-4015-AE63-E310B51E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5" name="AutoShape 16">
            <a:extLst>
              <a:ext uri="{FF2B5EF4-FFF2-40B4-BE49-F238E27FC236}">
                <a16:creationId xmlns:a16="http://schemas.microsoft.com/office/drawing/2014/main" id="{341F3665-A23E-4321-B7EC-F6700C9D0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6" name="AutoShape 17">
            <a:extLst>
              <a:ext uri="{FF2B5EF4-FFF2-40B4-BE49-F238E27FC236}">
                <a16:creationId xmlns:a16="http://schemas.microsoft.com/office/drawing/2014/main" id="{2F863374-AF49-4F01-BFBF-498EA8F1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7" name="AutoShape 18">
            <a:extLst>
              <a:ext uri="{FF2B5EF4-FFF2-40B4-BE49-F238E27FC236}">
                <a16:creationId xmlns:a16="http://schemas.microsoft.com/office/drawing/2014/main" id="{C7CEC65E-6A97-4990-8808-D7B67BC0F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8" name="AutoShape 19">
            <a:extLst>
              <a:ext uri="{FF2B5EF4-FFF2-40B4-BE49-F238E27FC236}">
                <a16:creationId xmlns:a16="http://schemas.microsoft.com/office/drawing/2014/main" id="{5D313672-2168-404B-A879-8D0B1E392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09" name="AutoShape 20">
            <a:extLst>
              <a:ext uri="{FF2B5EF4-FFF2-40B4-BE49-F238E27FC236}">
                <a16:creationId xmlns:a16="http://schemas.microsoft.com/office/drawing/2014/main" id="{29A9F704-B1B5-4D24-8427-2DC4503AD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0" name="AutoShape 21">
            <a:extLst>
              <a:ext uri="{FF2B5EF4-FFF2-40B4-BE49-F238E27FC236}">
                <a16:creationId xmlns:a16="http://schemas.microsoft.com/office/drawing/2014/main" id="{31DD93D2-EFED-4DD3-979D-994CD020F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1" name="AutoShape 22">
            <a:extLst>
              <a:ext uri="{FF2B5EF4-FFF2-40B4-BE49-F238E27FC236}">
                <a16:creationId xmlns:a16="http://schemas.microsoft.com/office/drawing/2014/main" id="{5568E753-1C67-4AAD-A3B7-6D8D7287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2" name="AutoShape 23">
            <a:extLst>
              <a:ext uri="{FF2B5EF4-FFF2-40B4-BE49-F238E27FC236}">
                <a16:creationId xmlns:a16="http://schemas.microsoft.com/office/drawing/2014/main" id="{B6B58ECE-159A-42A2-B14C-52CC61A7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3" name="AutoShape 24">
            <a:extLst>
              <a:ext uri="{FF2B5EF4-FFF2-40B4-BE49-F238E27FC236}">
                <a16:creationId xmlns:a16="http://schemas.microsoft.com/office/drawing/2014/main" id="{11DBECC4-E4F1-4F13-B2F7-05D058AF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4" name="AutoShape 25">
            <a:extLst>
              <a:ext uri="{FF2B5EF4-FFF2-40B4-BE49-F238E27FC236}">
                <a16:creationId xmlns:a16="http://schemas.microsoft.com/office/drawing/2014/main" id="{F765D970-C5E2-47A1-B418-7B0A79817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5" name="AutoShape 26">
            <a:extLst>
              <a:ext uri="{FF2B5EF4-FFF2-40B4-BE49-F238E27FC236}">
                <a16:creationId xmlns:a16="http://schemas.microsoft.com/office/drawing/2014/main" id="{7DB628D7-E89E-4E9D-B7F3-9E435D44E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6" name="AutoShape 27">
            <a:extLst>
              <a:ext uri="{FF2B5EF4-FFF2-40B4-BE49-F238E27FC236}">
                <a16:creationId xmlns:a16="http://schemas.microsoft.com/office/drawing/2014/main" id="{83BD0AFA-9647-449F-93D3-43EB64610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7" name="AutoShape 28">
            <a:extLst>
              <a:ext uri="{FF2B5EF4-FFF2-40B4-BE49-F238E27FC236}">
                <a16:creationId xmlns:a16="http://schemas.microsoft.com/office/drawing/2014/main" id="{FD4FAF35-0C0F-4700-974A-EC80A3F38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8" name="AutoShape 29">
            <a:extLst>
              <a:ext uri="{FF2B5EF4-FFF2-40B4-BE49-F238E27FC236}">
                <a16:creationId xmlns:a16="http://schemas.microsoft.com/office/drawing/2014/main" id="{7CA630B8-0D62-46A7-9FA2-35F421075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319" name="Line 30">
            <a:extLst>
              <a:ext uri="{FF2B5EF4-FFF2-40B4-BE49-F238E27FC236}">
                <a16:creationId xmlns:a16="http://schemas.microsoft.com/office/drawing/2014/main" id="{678EAE77-C973-4F9F-8E4C-4B908A7624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0" name="Line 31">
            <a:extLst>
              <a:ext uri="{FF2B5EF4-FFF2-40B4-BE49-F238E27FC236}">
                <a16:creationId xmlns:a16="http://schemas.microsoft.com/office/drawing/2014/main" id="{9BFE2756-6B15-4F20-970C-B2B90BA04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1" name="Line 32">
            <a:extLst>
              <a:ext uri="{FF2B5EF4-FFF2-40B4-BE49-F238E27FC236}">
                <a16:creationId xmlns:a16="http://schemas.microsoft.com/office/drawing/2014/main" id="{609B2334-AD5C-4FD4-8B0B-E4DA48A90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22" name="Group 33">
            <a:extLst>
              <a:ext uri="{FF2B5EF4-FFF2-40B4-BE49-F238E27FC236}">
                <a16:creationId xmlns:a16="http://schemas.microsoft.com/office/drawing/2014/main" id="{EF91F034-5373-4669-9E4D-851B162A0364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12333" name="Group 34">
              <a:extLst>
                <a:ext uri="{FF2B5EF4-FFF2-40B4-BE49-F238E27FC236}">
                  <a16:creationId xmlns:a16="http://schemas.microsoft.com/office/drawing/2014/main" id="{61B10CB4-6E09-484F-823F-C96B60BD8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12336" name="Line 35">
                <a:extLst>
                  <a:ext uri="{FF2B5EF4-FFF2-40B4-BE49-F238E27FC236}">
                    <a16:creationId xmlns:a16="http://schemas.microsoft.com/office/drawing/2014/main" id="{E7DA0B16-DA7B-420D-B62C-3AFC64DBB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7" name="Line 36">
                <a:extLst>
                  <a:ext uri="{FF2B5EF4-FFF2-40B4-BE49-F238E27FC236}">
                    <a16:creationId xmlns:a16="http://schemas.microsoft.com/office/drawing/2014/main" id="{881AFE99-EE14-49AE-980A-B60547051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34" name="Text Box 37">
              <a:extLst>
                <a:ext uri="{FF2B5EF4-FFF2-40B4-BE49-F238E27FC236}">
                  <a16:creationId xmlns:a16="http://schemas.microsoft.com/office/drawing/2014/main" id="{5AA7201A-7A97-44FB-B510-90D02C9B0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2335" name="Text Box 38">
              <a:extLst>
                <a:ext uri="{FF2B5EF4-FFF2-40B4-BE49-F238E27FC236}">
                  <a16:creationId xmlns:a16="http://schemas.microsoft.com/office/drawing/2014/main" id="{2132C5B9-CD03-4F09-AB50-1D4BB381A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12323" name="Text Box 39">
            <a:extLst>
              <a:ext uri="{FF2B5EF4-FFF2-40B4-BE49-F238E27FC236}">
                <a16:creationId xmlns:a16="http://schemas.microsoft.com/office/drawing/2014/main" id="{ADB94844-54A0-4D11-BCDC-56A096AC4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29000"/>
            <a:ext cx="1828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re-compute cluster means</a:t>
            </a:r>
          </a:p>
        </p:txBody>
      </p:sp>
      <p:grpSp>
        <p:nvGrpSpPr>
          <p:cNvPr id="12324" name="Group 40">
            <a:extLst>
              <a:ext uri="{FF2B5EF4-FFF2-40B4-BE49-F238E27FC236}">
                <a16:creationId xmlns:a16="http://schemas.microsoft.com/office/drawing/2014/main" id="{FC022947-0DB4-4B73-8FE0-E4F5D7ED59C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286000"/>
            <a:ext cx="685800" cy="533400"/>
            <a:chOff x="192" y="1824"/>
            <a:chExt cx="432" cy="336"/>
          </a:xfrm>
        </p:grpSpPr>
        <p:sp>
          <p:nvSpPr>
            <p:cNvPr id="12331" name="Oval 41">
              <a:extLst>
                <a:ext uri="{FF2B5EF4-FFF2-40B4-BE49-F238E27FC236}">
                  <a16:creationId xmlns:a16="http://schemas.microsoft.com/office/drawing/2014/main" id="{710AA97B-7079-4AB2-BEF1-E435BD442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332" name="Text Box 42">
              <a:extLst>
                <a:ext uri="{FF2B5EF4-FFF2-40B4-BE49-F238E27FC236}">
                  <a16:creationId xmlns:a16="http://schemas.microsoft.com/office/drawing/2014/main" id="{60B770AD-9118-4D77-BC3B-925988D56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25" name="Group 43">
            <a:extLst>
              <a:ext uri="{FF2B5EF4-FFF2-40B4-BE49-F238E27FC236}">
                <a16:creationId xmlns:a16="http://schemas.microsoft.com/office/drawing/2014/main" id="{AEBB9F86-4BCB-43F6-AF72-935FAF4AE88A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12329" name="Oval 44">
              <a:extLst>
                <a:ext uri="{FF2B5EF4-FFF2-40B4-BE49-F238E27FC236}">
                  <a16:creationId xmlns:a16="http://schemas.microsoft.com/office/drawing/2014/main" id="{2CEBB6F6-C83F-4F02-BB2E-4334A882B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330" name="Text Box 45">
              <a:extLst>
                <a:ext uri="{FF2B5EF4-FFF2-40B4-BE49-F238E27FC236}">
                  <a16:creationId xmlns:a16="http://schemas.microsoft.com/office/drawing/2014/main" id="{3999CBB6-CFCC-4DE7-8907-90A929A3D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26" name="Group 46">
            <a:extLst>
              <a:ext uri="{FF2B5EF4-FFF2-40B4-BE49-F238E27FC236}">
                <a16:creationId xmlns:a16="http://schemas.microsoft.com/office/drawing/2014/main" id="{D89D3CF0-6116-4C27-A32D-4B1629E4E18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12327" name="Oval 47">
              <a:extLst>
                <a:ext uri="{FF2B5EF4-FFF2-40B4-BE49-F238E27FC236}">
                  <a16:creationId xmlns:a16="http://schemas.microsoft.com/office/drawing/2014/main" id="{7A64F84B-6582-43A9-9064-B0BA68E7D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328" name="Text Box 48">
              <a:extLst>
                <a:ext uri="{FF2B5EF4-FFF2-40B4-BE49-F238E27FC236}">
                  <a16:creationId xmlns:a16="http://schemas.microsoft.com/office/drawing/2014/main" id="{E4BF717B-BBFA-453A-9843-150905D0D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01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2F466AD8-35E6-4A7F-B008-5126CB9F9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8614A3-DDA1-4CCA-A8A2-2C6975AE2B73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1DFA3E7-1C66-4CBE-8D45-79E166D50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381000"/>
            <a:ext cx="7700962" cy="800100"/>
          </a:xfrm>
          <a:noFill/>
        </p:spPr>
        <p:txBody>
          <a:bodyPr anchor="ctr"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-Means Example (VII)</a:t>
            </a:r>
          </a:p>
        </p:txBody>
      </p:sp>
      <p:sp>
        <p:nvSpPr>
          <p:cNvPr id="13316" name="AutoShape 3">
            <a:extLst>
              <a:ext uri="{FF2B5EF4-FFF2-40B4-BE49-F238E27FC236}">
                <a16:creationId xmlns:a16="http://schemas.microsoft.com/office/drawing/2014/main" id="{7502686B-4E32-4701-B638-D20B2D64C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17" name="AutoShape 4">
            <a:extLst>
              <a:ext uri="{FF2B5EF4-FFF2-40B4-BE49-F238E27FC236}">
                <a16:creationId xmlns:a16="http://schemas.microsoft.com/office/drawing/2014/main" id="{737B892D-B2F0-494B-9B82-388278CAA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18" name="AutoShape 5">
            <a:extLst>
              <a:ext uri="{FF2B5EF4-FFF2-40B4-BE49-F238E27FC236}">
                <a16:creationId xmlns:a16="http://schemas.microsoft.com/office/drawing/2014/main" id="{61B1831A-A34D-4E84-8AEE-17D0C1F93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19" name="AutoShape 6">
            <a:extLst>
              <a:ext uri="{FF2B5EF4-FFF2-40B4-BE49-F238E27FC236}">
                <a16:creationId xmlns:a16="http://schemas.microsoft.com/office/drawing/2014/main" id="{04BC4A8C-B19C-414A-8F41-B6CF4646C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0" name="AutoShape 7">
            <a:extLst>
              <a:ext uri="{FF2B5EF4-FFF2-40B4-BE49-F238E27FC236}">
                <a16:creationId xmlns:a16="http://schemas.microsoft.com/office/drawing/2014/main" id="{E6151E18-BB40-464D-90F5-6169494B4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1" name="AutoShape 8">
            <a:extLst>
              <a:ext uri="{FF2B5EF4-FFF2-40B4-BE49-F238E27FC236}">
                <a16:creationId xmlns:a16="http://schemas.microsoft.com/office/drawing/2014/main" id="{5273FE7D-576B-4AC0-B96E-AE3806ED2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2" name="AutoShape 9">
            <a:extLst>
              <a:ext uri="{FF2B5EF4-FFF2-40B4-BE49-F238E27FC236}">
                <a16:creationId xmlns:a16="http://schemas.microsoft.com/office/drawing/2014/main" id="{D5F02B29-381E-4443-BC75-23F23A96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3" name="AutoShape 10">
            <a:extLst>
              <a:ext uri="{FF2B5EF4-FFF2-40B4-BE49-F238E27FC236}">
                <a16:creationId xmlns:a16="http://schemas.microsoft.com/office/drawing/2014/main" id="{4DF96455-E8C6-4CB5-9DB7-FE88A8AF4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4" name="AutoShape 11">
            <a:extLst>
              <a:ext uri="{FF2B5EF4-FFF2-40B4-BE49-F238E27FC236}">
                <a16:creationId xmlns:a16="http://schemas.microsoft.com/office/drawing/2014/main" id="{567E1752-CBAF-4B05-86DF-1E804875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5" name="AutoShape 12">
            <a:extLst>
              <a:ext uri="{FF2B5EF4-FFF2-40B4-BE49-F238E27FC236}">
                <a16:creationId xmlns:a16="http://schemas.microsoft.com/office/drawing/2014/main" id="{BA3720B5-BFF5-4929-8768-B6B203274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6" name="AutoShape 13">
            <a:extLst>
              <a:ext uri="{FF2B5EF4-FFF2-40B4-BE49-F238E27FC236}">
                <a16:creationId xmlns:a16="http://schemas.microsoft.com/office/drawing/2014/main" id="{0D0FDAA0-3DB7-4319-BF7C-10442F52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7" name="AutoShape 14">
            <a:extLst>
              <a:ext uri="{FF2B5EF4-FFF2-40B4-BE49-F238E27FC236}">
                <a16:creationId xmlns:a16="http://schemas.microsoft.com/office/drawing/2014/main" id="{645ED002-A8E9-4DFB-AA46-7B2823BE9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8" name="AutoShape 15">
            <a:extLst>
              <a:ext uri="{FF2B5EF4-FFF2-40B4-BE49-F238E27FC236}">
                <a16:creationId xmlns:a16="http://schemas.microsoft.com/office/drawing/2014/main" id="{4BFB5478-9ACC-400C-AED6-AEE12BF14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29" name="AutoShape 16">
            <a:extLst>
              <a:ext uri="{FF2B5EF4-FFF2-40B4-BE49-F238E27FC236}">
                <a16:creationId xmlns:a16="http://schemas.microsoft.com/office/drawing/2014/main" id="{A80B068D-848B-4A53-B82B-0BC742542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0" name="AutoShape 17">
            <a:extLst>
              <a:ext uri="{FF2B5EF4-FFF2-40B4-BE49-F238E27FC236}">
                <a16:creationId xmlns:a16="http://schemas.microsoft.com/office/drawing/2014/main" id="{9156F937-C2B0-4C2F-8867-5E883198E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1" name="AutoShape 18">
            <a:extLst>
              <a:ext uri="{FF2B5EF4-FFF2-40B4-BE49-F238E27FC236}">
                <a16:creationId xmlns:a16="http://schemas.microsoft.com/office/drawing/2014/main" id="{5673B0F3-6541-47AF-8ADC-FD1434F4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2" name="AutoShape 19">
            <a:extLst>
              <a:ext uri="{FF2B5EF4-FFF2-40B4-BE49-F238E27FC236}">
                <a16:creationId xmlns:a16="http://schemas.microsoft.com/office/drawing/2014/main" id="{69CE06D1-D78A-470C-ACA7-7F2FAD55E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3" name="AutoShape 20">
            <a:extLst>
              <a:ext uri="{FF2B5EF4-FFF2-40B4-BE49-F238E27FC236}">
                <a16:creationId xmlns:a16="http://schemas.microsoft.com/office/drawing/2014/main" id="{AADEF336-8F95-4A89-908E-299EE409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4" name="AutoShape 21">
            <a:extLst>
              <a:ext uri="{FF2B5EF4-FFF2-40B4-BE49-F238E27FC236}">
                <a16:creationId xmlns:a16="http://schemas.microsoft.com/office/drawing/2014/main" id="{4E63347E-B364-4A7B-A402-48E2C7B1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5" name="AutoShape 22">
            <a:extLst>
              <a:ext uri="{FF2B5EF4-FFF2-40B4-BE49-F238E27FC236}">
                <a16:creationId xmlns:a16="http://schemas.microsoft.com/office/drawing/2014/main" id="{A8308B89-4B09-4FCB-BB00-ADBDA2C30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6" name="AutoShape 23">
            <a:extLst>
              <a:ext uri="{FF2B5EF4-FFF2-40B4-BE49-F238E27FC236}">
                <a16:creationId xmlns:a16="http://schemas.microsoft.com/office/drawing/2014/main" id="{37B52DB9-841F-4CF2-8CD4-8BF81A886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7" name="AutoShape 24">
            <a:extLst>
              <a:ext uri="{FF2B5EF4-FFF2-40B4-BE49-F238E27FC236}">
                <a16:creationId xmlns:a16="http://schemas.microsoft.com/office/drawing/2014/main" id="{2A421B23-346A-41C1-9345-B3F77EA0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8" name="AutoShape 25">
            <a:extLst>
              <a:ext uri="{FF2B5EF4-FFF2-40B4-BE49-F238E27FC236}">
                <a16:creationId xmlns:a16="http://schemas.microsoft.com/office/drawing/2014/main" id="{CEDA1BE7-341F-4B02-94A4-C2809269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39" name="AutoShape 26">
            <a:extLst>
              <a:ext uri="{FF2B5EF4-FFF2-40B4-BE49-F238E27FC236}">
                <a16:creationId xmlns:a16="http://schemas.microsoft.com/office/drawing/2014/main" id="{325D3287-AE8B-483F-9D35-E1B05026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40" name="AutoShape 27">
            <a:extLst>
              <a:ext uri="{FF2B5EF4-FFF2-40B4-BE49-F238E27FC236}">
                <a16:creationId xmlns:a16="http://schemas.microsoft.com/office/drawing/2014/main" id="{8C3C3B7B-41F0-4652-B5BA-D93E9F9B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41" name="AutoShape 28">
            <a:extLst>
              <a:ext uri="{FF2B5EF4-FFF2-40B4-BE49-F238E27FC236}">
                <a16:creationId xmlns:a16="http://schemas.microsoft.com/office/drawing/2014/main" id="{3DF3E782-D6E7-44B1-ACED-FD16E185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42" name="AutoShape 29">
            <a:extLst>
              <a:ext uri="{FF2B5EF4-FFF2-40B4-BE49-F238E27FC236}">
                <a16:creationId xmlns:a16="http://schemas.microsoft.com/office/drawing/2014/main" id="{2A443C16-0A23-477D-9023-A2409DB7F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13343" name="Group 30">
            <a:extLst>
              <a:ext uri="{FF2B5EF4-FFF2-40B4-BE49-F238E27FC236}">
                <a16:creationId xmlns:a16="http://schemas.microsoft.com/office/drawing/2014/main" id="{E2B0AC3C-4964-4A51-9FC7-4F1C37DE12E7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13354" name="Group 31">
              <a:extLst>
                <a:ext uri="{FF2B5EF4-FFF2-40B4-BE49-F238E27FC236}">
                  <a16:creationId xmlns:a16="http://schemas.microsoft.com/office/drawing/2014/main" id="{D5967C1C-CBF6-4538-BFE1-34A7D9E50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13357" name="Line 32">
                <a:extLst>
                  <a:ext uri="{FF2B5EF4-FFF2-40B4-BE49-F238E27FC236}">
                    <a16:creationId xmlns:a16="http://schemas.microsoft.com/office/drawing/2014/main" id="{E8FCDD0D-CAB9-4470-8F98-40B79C119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8" name="Line 33">
                <a:extLst>
                  <a:ext uri="{FF2B5EF4-FFF2-40B4-BE49-F238E27FC236}">
                    <a16:creationId xmlns:a16="http://schemas.microsoft.com/office/drawing/2014/main" id="{62EB5362-DB70-4BE0-8DBF-8FA03FF68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55" name="Text Box 34">
              <a:extLst>
                <a:ext uri="{FF2B5EF4-FFF2-40B4-BE49-F238E27FC236}">
                  <a16:creationId xmlns:a16="http://schemas.microsoft.com/office/drawing/2014/main" id="{BA0A725A-B849-4ACD-9A29-D42AE6357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3356" name="Text Box 35">
              <a:extLst>
                <a:ext uri="{FF2B5EF4-FFF2-40B4-BE49-F238E27FC236}">
                  <a16:creationId xmlns:a16="http://schemas.microsoft.com/office/drawing/2014/main" id="{0609C6C6-D447-40D0-A74E-CBA1E0BE2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13344" name="Text Box 36">
            <a:extLst>
              <a:ext uri="{FF2B5EF4-FFF2-40B4-BE49-F238E27FC236}">
                <a16:creationId xmlns:a16="http://schemas.microsoft.com/office/drawing/2014/main" id="{064437A1-F9C0-44DD-AFAB-C3F316689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2" y="3857535"/>
            <a:ext cx="1905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move cluster centers to cluster means</a:t>
            </a:r>
          </a:p>
        </p:txBody>
      </p:sp>
      <p:grpSp>
        <p:nvGrpSpPr>
          <p:cNvPr id="13345" name="Group 37">
            <a:extLst>
              <a:ext uri="{FF2B5EF4-FFF2-40B4-BE49-F238E27FC236}">
                <a16:creationId xmlns:a16="http://schemas.microsoft.com/office/drawing/2014/main" id="{35BEA8E6-195D-4378-8175-E5B9C4FFF3F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886200"/>
            <a:ext cx="685800" cy="533400"/>
            <a:chOff x="192" y="1824"/>
            <a:chExt cx="432" cy="336"/>
          </a:xfrm>
        </p:grpSpPr>
        <p:sp>
          <p:nvSpPr>
            <p:cNvPr id="13352" name="Oval 38">
              <a:extLst>
                <a:ext uri="{FF2B5EF4-FFF2-40B4-BE49-F238E27FC236}">
                  <a16:creationId xmlns:a16="http://schemas.microsoft.com/office/drawing/2014/main" id="{CBF5817B-6D66-435C-8DCB-B66AB52B9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353" name="Text Box 39">
              <a:extLst>
                <a:ext uri="{FF2B5EF4-FFF2-40B4-BE49-F238E27FC236}">
                  <a16:creationId xmlns:a16="http://schemas.microsoft.com/office/drawing/2014/main" id="{66417C7A-9486-4AE6-9C78-DCD468DE9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3346" name="Group 40">
            <a:extLst>
              <a:ext uri="{FF2B5EF4-FFF2-40B4-BE49-F238E27FC236}">
                <a16:creationId xmlns:a16="http://schemas.microsoft.com/office/drawing/2014/main" id="{30A04B3B-952A-4865-9DEB-ED9317458F2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2133600"/>
            <a:ext cx="685800" cy="533400"/>
            <a:chOff x="192" y="1824"/>
            <a:chExt cx="432" cy="336"/>
          </a:xfrm>
        </p:grpSpPr>
        <p:sp>
          <p:nvSpPr>
            <p:cNvPr id="13350" name="Oval 41">
              <a:extLst>
                <a:ext uri="{FF2B5EF4-FFF2-40B4-BE49-F238E27FC236}">
                  <a16:creationId xmlns:a16="http://schemas.microsoft.com/office/drawing/2014/main" id="{BE55AC5C-8B4E-4032-9342-900EFC782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351" name="Text Box 42">
              <a:extLst>
                <a:ext uri="{FF2B5EF4-FFF2-40B4-BE49-F238E27FC236}">
                  <a16:creationId xmlns:a16="http://schemas.microsoft.com/office/drawing/2014/main" id="{2AE1ADD9-00BB-4964-97DA-BC1863E45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3347" name="Group 43">
            <a:extLst>
              <a:ext uri="{FF2B5EF4-FFF2-40B4-BE49-F238E27FC236}">
                <a16:creationId xmlns:a16="http://schemas.microsoft.com/office/drawing/2014/main" id="{6A6A2AE9-F662-4E26-90DF-45A573B557D9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4343400"/>
            <a:ext cx="685800" cy="533400"/>
            <a:chOff x="192" y="1824"/>
            <a:chExt cx="432" cy="336"/>
          </a:xfrm>
        </p:grpSpPr>
        <p:sp>
          <p:nvSpPr>
            <p:cNvPr id="13348" name="Oval 44">
              <a:extLst>
                <a:ext uri="{FF2B5EF4-FFF2-40B4-BE49-F238E27FC236}">
                  <a16:creationId xmlns:a16="http://schemas.microsoft.com/office/drawing/2014/main" id="{02E065ED-064B-4789-AD2A-702DF058B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349" name="Text Box 45">
              <a:extLst>
                <a:ext uri="{FF2B5EF4-FFF2-40B4-BE49-F238E27FC236}">
                  <a16:creationId xmlns:a16="http://schemas.microsoft.com/office/drawing/2014/main" id="{8B518077-46B7-4C4C-A7EA-7297D9E77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2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AB234271-3F5A-4C6E-AFB3-99965E26B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6474CA-A718-4EFC-93CF-376622695646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C25614A-AC92-4DA2-A4C7-3671E584B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7077" y="313278"/>
            <a:ext cx="9099550" cy="930275"/>
          </a:xfrm>
          <a:noFill/>
        </p:spPr>
        <p:txBody>
          <a:bodyPr vert="horz" lIns="88900" tIns="42862" rIns="88900" bIns="42862" rtlCol="0" anchor="ctr">
            <a:normAutofit/>
          </a:bodyPr>
          <a:lstStyle/>
          <a:p>
            <a:pPr eaLnBrk="1" hangingPunct="1"/>
            <a:r>
              <a:rPr lang="en-US" altLang="zh-CN" sz="3300">
                <a:ea typeface="宋体" panose="02010600030101010101" pitchFamily="2" charset="-122"/>
              </a:rPr>
              <a:t>The K-Means Algorithm - Example [1]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134F337-2A69-474B-9B9F-112CEF5E2B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73239" y="1720851"/>
            <a:ext cx="3602037" cy="3629025"/>
          </a:xfrm>
          <a:noFill/>
        </p:spPr>
        <p:txBody>
          <a:bodyPr vert="horz" lIns="88900" tIns="42862" rIns="88900" bIns="42862" rtlCol="0">
            <a:normAutofit lnSpcReduction="10000"/>
          </a:bodyPr>
          <a:lstStyle/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把14个人分成3组</a:t>
            </a: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只有一个属性，年龄</a:t>
            </a: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初始的</a:t>
            </a:r>
            <a:r>
              <a:rPr lang="en-US" altLang="zh-CN" sz="2400">
                <a:ea typeface="宋体" panose="02010600030101010101" pitchFamily="2" charset="-122"/>
              </a:rPr>
              <a:t>centroids </a:t>
            </a:r>
            <a:r>
              <a:rPr lang="zh-CN" altLang="en-US" sz="2400">
                <a:ea typeface="宋体" panose="02010600030101010101" pitchFamily="2" charset="-122"/>
              </a:rPr>
              <a:t>是 1, 20, , 40 </a:t>
            </a: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右边的表是完成步骤1，2后的结果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F1BA6C-C6EA-4EB8-AFDC-0504F7F68A0D}"/>
              </a:ext>
            </a:extLst>
          </p:cNvPr>
          <p:cNvGrpSpPr/>
          <p:nvPr/>
        </p:nvGrpSpPr>
        <p:grpSpPr>
          <a:xfrm>
            <a:off x="5684363" y="1319752"/>
            <a:ext cx="4450237" cy="5138197"/>
            <a:chOff x="5715000" y="1143000"/>
            <a:chExt cx="4419600" cy="5314950"/>
          </a:xfrm>
        </p:grpSpPr>
        <p:sp>
          <p:nvSpPr>
            <p:cNvPr id="14341" name="Rectangle 4">
              <a:extLst>
                <a:ext uri="{FF2B5EF4-FFF2-40B4-BE49-F238E27FC236}">
                  <a16:creationId xmlns:a16="http://schemas.microsoft.com/office/drawing/2014/main" id="{861F5287-596F-4272-A4C7-05E9D938B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1797050"/>
              <a:ext cx="609600" cy="16573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42" name="Rectangle 5">
              <a:extLst>
                <a:ext uri="{FF2B5EF4-FFF2-40B4-BE49-F238E27FC236}">
                  <a16:creationId xmlns:a16="http://schemas.microsoft.com/office/drawing/2014/main" id="{58FDE36D-F43A-4F2A-91E1-E99C0929F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00" y="3435351"/>
              <a:ext cx="685800" cy="100171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43" name="Rectangle 6">
              <a:extLst>
                <a:ext uri="{FF2B5EF4-FFF2-40B4-BE49-F238E27FC236}">
                  <a16:creationId xmlns:a16="http://schemas.microsoft.com/office/drawing/2014/main" id="{B4C19189-723B-4AC7-BD51-6C69BB9B7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8800" y="4416426"/>
              <a:ext cx="685800" cy="198437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44" name="Rectangle 7">
              <a:extLst>
                <a:ext uri="{FF2B5EF4-FFF2-40B4-BE49-F238E27FC236}">
                  <a16:creationId xmlns:a16="http://schemas.microsoft.com/office/drawing/2014/main" id="{69202CFF-9021-490F-8769-9CB388B24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505" y="1162051"/>
              <a:ext cx="8832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Cluster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4345" name="Rectangle 8">
              <a:extLst>
                <a:ext uri="{FF2B5EF4-FFF2-40B4-BE49-F238E27FC236}">
                  <a16:creationId xmlns:a16="http://schemas.microsoft.com/office/drawing/2014/main" id="{A02C3B50-7865-4F83-B9A3-7152F87D7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7204" y="1162051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4346" name="Rectangle 9">
              <a:extLst>
                <a:ext uri="{FF2B5EF4-FFF2-40B4-BE49-F238E27FC236}">
                  <a16:creationId xmlns:a16="http://schemas.microsoft.com/office/drawing/2014/main" id="{420676AE-1C7C-43F2-B78A-934B90EF4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0142" y="1162051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C2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47" name="Rectangle 10">
              <a:extLst>
                <a:ext uri="{FF2B5EF4-FFF2-40B4-BE49-F238E27FC236}">
                  <a16:creationId xmlns:a16="http://schemas.microsoft.com/office/drawing/2014/main" id="{57A580C0-EB68-456B-858D-BD2D8E12F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129" y="1162051"/>
              <a:ext cx="3286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C3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48" name="Rectangle 11">
              <a:extLst>
                <a:ext uri="{FF2B5EF4-FFF2-40B4-BE49-F238E27FC236}">
                  <a16:creationId xmlns:a16="http://schemas.microsoft.com/office/drawing/2014/main" id="{603F8EF4-283E-42F0-892F-A0D2C3BED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9" y="1489075"/>
              <a:ext cx="1792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Centroid Value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4349" name="Rectangle 12">
              <a:extLst>
                <a:ext uri="{FF2B5EF4-FFF2-40B4-BE49-F238E27FC236}">
                  <a16:creationId xmlns:a16="http://schemas.microsoft.com/office/drawing/2014/main" id="{9BABCF85-19C3-48C6-B5B9-16E2C1FA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524" y="1489076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50" name="Rectangle 13">
              <a:extLst>
                <a:ext uri="{FF2B5EF4-FFF2-40B4-BE49-F238E27FC236}">
                  <a16:creationId xmlns:a16="http://schemas.microsoft.com/office/drawing/2014/main" id="{B82439C6-E356-45F1-95DC-0BEEA1682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148907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51" name="Rectangle 14">
              <a:extLst>
                <a:ext uri="{FF2B5EF4-FFF2-40B4-BE49-F238E27FC236}">
                  <a16:creationId xmlns:a16="http://schemas.microsoft.com/office/drawing/2014/main" id="{2AFEB957-370E-4216-984E-CE0771185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148907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40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52" name="Rectangle 15">
              <a:extLst>
                <a:ext uri="{FF2B5EF4-FFF2-40B4-BE49-F238E27FC236}">
                  <a16:creationId xmlns:a16="http://schemas.microsoft.com/office/drawing/2014/main" id="{4F5371B9-562D-4619-91EC-BCFFFE4D4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1817689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53" name="Rectangle 16">
              <a:extLst>
                <a:ext uri="{FF2B5EF4-FFF2-40B4-BE49-F238E27FC236}">
                  <a16:creationId xmlns:a16="http://schemas.microsoft.com/office/drawing/2014/main" id="{6D5797D0-FC83-418C-9F38-08F2D6066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585" y="1817689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54" name="Rectangle 17">
              <a:extLst>
                <a:ext uri="{FF2B5EF4-FFF2-40B4-BE49-F238E27FC236}">
                  <a16:creationId xmlns:a16="http://schemas.microsoft.com/office/drawing/2014/main" id="{F3A07453-488F-438E-8D4C-63D565D95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2025" y="182880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55" name="Rectangle 18">
              <a:extLst>
                <a:ext uri="{FF2B5EF4-FFF2-40B4-BE49-F238E27FC236}">
                  <a16:creationId xmlns:a16="http://schemas.microsoft.com/office/drawing/2014/main" id="{BD6CE7E3-2F99-4732-88E2-E3755F8D6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181768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19</a:t>
              </a: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14356" name="Rectangle 19">
              <a:extLst>
                <a:ext uri="{FF2B5EF4-FFF2-40B4-BE49-F238E27FC236}">
                  <a16:creationId xmlns:a16="http://schemas.microsoft.com/office/drawing/2014/main" id="{28FB3CEA-F498-43C6-A280-4A230B6A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181768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39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57" name="Rectangle 20">
              <a:extLst>
                <a:ext uri="{FF2B5EF4-FFF2-40B4-BE49-F238E27FC236}">
                  <a16:creationId xmlns:a16="http://schemas.microsoft.com/office/drawing/2014/main" id="{C67E4683-FDD4-4BB4-8B45-D48D3443F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2144714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P2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58" name="Rectangle 21">
              <a:extLst>
                <a:ext uri="{FF2B5EF4-FFF2-40B4-BE49-F238E27FC236}">
                  <a16:creationId xmlns:a16="http://schemas.microsoft.com/office/drawing/2014/main" id="{8B87DFEA-0ACB-4E9D-9140-A0A5F39A2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585" y="214471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59" name="Rectangle 22">
              <a:extLst>
                <a:ext uri="{FF2B5EF4-FFF2-40B4-BE49-F238E27FC236}">
                  <a16:creationId xmlns:a16="http://schemas.microsoft.com/office/drawing/2014/main" id="{BD6F1209-BD15-4B0B-A49B-818970602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524" y="2144714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60" name="Rectangle 23">
              <a:extLst>
                <a:ext uri="{FF2B5EF4-FFF2-40B4-BE49-F238E27FC236}">
                  <a16:creationId xmlns:a16="http://schemas.microsoft.com/office/drawing/2014/main" id="{E9819B41-A629-4FFD-9DFD-B618889CF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214471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17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61" name="Rectangle 24">
              <a:extLst>
                <a:ext uri="{FF2B5EF4-FFF2-40B4-BE49-F238E27FC236}">
                  <a16:creationId xmlns:a16="http://schemas.microsoft.com/office/drawing/2014/main" id="{B9A228A3-0A0C-4EB0-8277-9EB3F9C4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214471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37</a:t>
              </a: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14362" name="Rectangle 25">
              <a:extLst>
                <a:ext uri="{FF2B5EF4-FFF2-40B4-BE49-F238E27FC236}">
                  <a16:creationId xmlns:a16="http://schemas.microsoft.com/office/drawing/2014/main" id="{C3212645-B539-4834-83E4-4F5911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2471739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P3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63" name="Rectangle 26">
              <a:extLst>
                <a:ext uri="{FF2B5EF4-FFF2-40B4-BE49-F238E27FC236}">
                  <a16:creationId xmlns:a16="http://schemas.microsoft.com/office/drawing/2014/main" id="{DFEFFAF2-2F50-47DA-B221-845FB4C7C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585" y="2471739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64" name="Rectangle 27">
              <a:extLst>
                <a:ext uri="{FF2B5EF4-FFF2-40B4-BE49-F238E27FC236}">
                  <a16:creationId xmlns:a16="http://schemas.microsoft.com/office/drawing/2014/main" id="{55D0986A-EA15-4396-AB91-2C52ADA2C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524" y="2471739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65" name="Rectangle 28">
              <a:extLst>
                <a:ext uri="{FF2B5EF4-FFF2-40B4-BE49-F238E27FC236}">
                  <a16:creationId xmlns:a16="http://schemas.microsoft.com/office/drawing/2014/main" id="{85FD6FBF-EF0D-43E7-A146-452686F77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247173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66" name="Rectangle 29">
              <a:extLst>
                <a:ext uri="{FF2B5EF4-FFF2-40B4-BE49-F238E27FC236}">
                  <a16:creationId xmlns:a16="http://schemas.microsoft.com/office/drawing/2014/main" id="{F149E3DE-01ED-4F45-A8C2-09581B152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247173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67" name="Rectangle 30">
              <a:extLst>
                <a:ext uri="{FF2B5EF4-FFF2-40B4-BE49-F238E27FC236}">
                  <a16:creationId xmlns:a16="http://schemas.microsoft.com/office/drawing/2014/main" id="{88CF1FDC-A6DF-4916-9FCC-88D7C583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2798764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P4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68" name="Rectangle 31">
              <a:extLst>
                <a:ext uri="{FF2B5EF4-FFF2-40B4-BE49-F238E27FC236}">
                  <a16:creationId xmlns:a16="http://schemas.microsoft.com/office/drawing/2014/main" id="{B5EF9E09-A619-484C-B007-AD883F5E4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585" y="279876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69" name="Rectangle 32">
              <a:extLst>
                <a:ext uri="{FF2B5EF4-FFF2-40B4-BE49-F238E27FC236}">
                  <a16:creationId xmlns:a16="http://schemas.microsoft.com/office/drawing/2014/main" id="{A880355E-3A52-495A-9C88-1DDB59D57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524" y="2798764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0" name="Rectangle 33">
              <a:extLst>
                <a:ext uri="{FF2B5EF4-FFF2-40B4-BE49-F238E27FC236}">
                  <a16:creationId xmlns:a16="http://schemas.microsoft.com/office/drawing/2014/main" id="{7606E7C6-4B21-47A3-ACC5-9AFA315D0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279876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1" name="Rectangle 34">
              <a:extLst>
                <a:ext uri="{FF2B5EF4-FFF2-40B4-BE49-F238E27FC236}">
                  <a16:creationId xmlns:a16="http://schemas.microsoft.com/office/drawing/2014/main" id="{BEF83249-971E-4A20-8364-F02013DF9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279876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2" name="Rectangle 35">
              <a:extLst>
                <a:ext uri="{FF2B5EF4-FFF2-40B4-BE49-F238E27FC236}">
                  <a16:creationId xmlns:a16="http://schemas.microsoft.com/office/drawing/2014/main" id="{4280BB27-465F-406E-88AC-32ADE1C2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3127376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P5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73" name="Rectangle 36">
              <a:extLst>
                <a:ext uri="{FF2B5EF4-FFF2-40B4-BE49-F238E27FC236}">
                  <a16:creationId xmlns:a16="http://schemas.microsoft.com/office/drawing/2014/main" id="{A235486E-D3DD-4A0E-86DE-1A82FE7E5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585" y="3127376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4" name="Rectangle 37">
              <a:extLst>
                <a:ext uri="{FF2B5EF4-FFF2-40B4-BE49-F238E27FC236}">
                  <a16:creationId xmlns:a16="http://schemas.microsoft.com/office/drawing/2014/main" id="{53647F5A-6583-4D8F-A7A8-D816057A2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524" y="3127376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5" name="Rectangle 38">
              <a:extLst>
                <a:ext uri="{FF2B5EF4-FFF2-40B4-BE49-F238E27FC236}">
                  <a16:creationId xmlns:a16="http://schemas.microsoft.com/office/drawing/2014/main" id="{9BA0F3A9-303F-444D-88E3-27C917E28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6899" y="3127376"/>
              <a:ext cx="2662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6" name="Rectangle 39">
              <a:extLst>
                <a:ext uri="{FF2B5EF4-FFF2-40B4-BE49-F238E27FC236}">
                  <a16:creationId xmlns:a16="http://schemas.microsoft.com/office/drawing/2014/main" id="{EF4C0705-C9B4-4C64-A3A2-9B3B3A3E1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312737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7" name="Rectangle 40">
              <a:extLst>
                <a:ext uri="{FF2B5EF4-FFF2-40B4-BE49-F238E27FC236}">
                  <a16:creationId xmlns:a16="http://schemas.microsoft.com/office/drawing/2014/main" id="{B9E39785-C85C-4F0B-833B-C23BD867D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3454401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P6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78" name="Rectangle 41">
              <a:extLst>
                <a:ext uri="{FF2B5EF4-FFF2-40B4-BE49-F238E27FC236}">
                  <a16:creationId xmlns:a16="http://schemas.microsoft.com/office/drawing/2014/main" id="{D538F4D2-929E-48D0-92C8-6D150A1E4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974" y="3454401"/>
              <a:ext cx="2662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79" name="Rectangle 42">
              <a:extLst>
                <a:ext uri="{FF2B5EF4-FFF2-40B4-BE49-F238E27FC236}">
                  <a16:creationId xmlns:a16="http://schemas.microsoft.com/office/drawing/2014/main" id="{BF9FFFE5-B811-415E-9C22-883CD284B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345440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0" name="Rectangle 43">
              <a:extLst>
                <a:ext uri="{FF2B5EF4-FFF2-40B4-BE49-F238E27FC236}">
                  <a16:creationId xmlns:a16="http://schemas.microsoft.com/office/drawing/2014/main" id="{3AED8A17-D4F0-487D-A5C2-B6D3DC87F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9510" y="3454401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1" name="Rectangle 44">
              <a:extLst>
                <a:ext uri="{FF2B5EF4-FFF2-40B4-BE49-F238E27FC236}">
                  <a16:creationId xmlns:a16="http://schemas.microsoft.com/office/drawing/2014/main" id="{2039A032-B2D8-4799-9366-94E2E8F7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345440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29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2" name="Rectangle 45">
              <a:extLst>
                <a:ext uri="{FF2B5EF4-FFF2-40B4-BE49-F238E27FC236}">
                  <a16:creationId xmlns:a16="http://schemas.microsoft.com/office/drawing/2014/main" id="{D993BCE7-9E7E-4FAC-B1BD-116944B16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3781426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P7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83" name="Rectangle 46">
              <a:extLst>
                <a:ext uri="{FF2B5EF4-FFF2-40B4-BE49-F238E27FC236}">
                  <a16:creationId xmlns:a16="http://schemas.microsoft.com/office/drawing/2014/main" id="{F3F68DFB-FAF6-4D75-8450-2516C02B0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378142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4" name="Rectangle 47">
              <a:extLst>
                <a:ext uri="{FF2B5EF4-FFF2-40B4-BE49-F238E27FC236}">
                  <a16:creationId xmlns:a16="http://schemas.microsoft.com/office/drawing/2014/main" id="{4EBD9ED4-5AC3-4134-B8C1-A5649F2FF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6499" y="3781426"/>
              <a:ext cx="2662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5" name="Rectangle 48">
              <a:extLst>
                <a:ext uri="{FF2B5EF4-FFF2-40B4-BE49-F238E27FC236}">
                  <a16:creationId xmlns:a16="http://schemas.microsoft.com/office/drawing/2014/main" id="{19B87B40-580B-44C0-87FA-835857AE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9510" y="3781426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6" name="Rectangle 49">
              <a:extLst>
                <a:ext uri="{FF2B5EF4-FFF2-40B4-BE49-F238E27FC236}">
                  <a16:creationId xmlns:a16="http://schemas.microsoft.com/office/drawing/2014/main" id="{DFFBDEF8-5FB1-493D-99E5-F4425286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378142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7" name="Rectangle 50">
              <a:extLst>
                <a:ext uri="{FF2B5EF4-FFF2-40B4-BE49-F238E27FC236}">
                  <a16:creationId xmlns:a16="http://schemas.microsoft.com/office/drawing/2014/main" id="{C97D0721-1E48-4DD1-BF3D-3B6D93AC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4108451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P8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88" name="Rectangle 51">
              <a:extLst>
                <a:ext uri="{FF2B5EF4-FFF2-40B4-BE49-F238E27FC236}">
                  <a16:creationId xmlns:a16="http://schemas.microsoft.com/office/drawing/2014/main" id="{D3728BA0-4ACF-420B-8389-19F3A4112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410845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13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89" name="Rectangle 52">
              <a:extLst>
                <a:ext uri="{FF2B5EF4-FFF2-40B4-BE49-F238E27FC236}">
                  <a16:creationId xmlns:a16="http://schemas.microsoft.com/office/drawing/2014/main" id="{30E6B4C5-710A-412A-835D-F99A9BA60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410845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0" name="Rectangle 53">
              <a:extLst>
                <a:ext uri="{FF2B5EF4-FFF2-40B4-BE49-F238E27FC236}">
                  <a16:creationId xmlns:a16="http://schemas.microsoft.com/office/drawing/2014/main" id="{B39EA250-986C-4D0C-BC14-84F5C1F9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9510" y="4108451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1" name="Rectangle 54">
              <a:extLst>
                <a:ext uri="{FF2B5EF4-FFF2-40B4-BE49-F238E27FC236}">
                  <a16:creationId xmlns:a16="http://schemas.microsoft.com/office/drawing/2014/main" id="{E8A91B9E-744F-4FF6-AA3D-6123868C1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410845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27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2" name="Rectangle 55">
              <a:extLst>
                <a:ext uri="{FF2B5EF4-FFF2-40B4-BE49-F238E27FC236}">
                  <a16:creationId xmlns:a16="http://schemas.microsoft.com/office/drawing/2014/main" id="{D18966F5-56C4-4B95-9F65-1C61202B9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638" y="4437064"/>
              <a:ext cx="31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P9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93" name="Rectangle 56">
              <a:extLst>
                <a:ext uri="{FF2B5EF4-FFF2-40B4-BE49-F238E27FC236}">
                  <a16:creationId xmlns:a16="http://schemas.microsoft.com/office/drawing/2014/main" id="{CE73A9D4-0CCF-4598-98A0-816BAE2A8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443706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37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4" name="Rectangle 57">
              <a:extLst>
                <a:ext uri="{FF2B5EF4-FFF2-40B4-BE49-F238E27FC236}">
                  <a16:creationId xmlns:a16="http://schemas.microsoft.com/office/drawing/2014/main" id="{B8075F4D-BC37-4FB2-B18B-B626E5EC4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443706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36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5" name="Rectangle 58">
              <a:extLst>
                <a:ext uri="{FF2B5EF4-FFF2-40B4-BE49-F238E27FC236}">
                  <a16:creationId xmlns:a16="http://schemas.microsoft.com/office/drawing/2014/main" id="{20D7AB6C-E856-4674-94DB-E001150EE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443706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17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6" name="Rectangle 59">
              <a:extLst>
                <a:ext uri="{FF2B5EF4-FFF2-40B4-BE49-F238E27FC236}">
                  <a16:creationId xmlns:a16="http://schemas.microsoft.com/office/drawing/2014/main" id="{EABCCF0C-A4BB-4580-B402-0125D69B9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3249" y="4437064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7" name="Rectangle 60">
              <a:extLst>
                <a:ext uri="{FF2B5EF4-FFF2-40B4-BE49-F238E27FC236}">
                  <a16:creationId xmlns:a16="http://schemas.microsoft.com/office/drawing/2014/main" id="{85600D36-5C33-401D-9F19-AAAEA76F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773" y="4764089"/>
              <a:ext cx="4568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P10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398" name="Rectangle 61">
              <a:extLst>
                <a:ext uri="{FF2B5EF4-FFF2-40B4-BE49-F238E27FC236}">
                  <a16:creationId xmlns:a16="http://schemas.microsoft.com/office/drawing/2014/main" id="{6E844E51-3315-45F2-B7D0-01B5E6642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476408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43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399" name="Rectangle 62">
              <a:extLst>
                <a:ext uri="{FF2B5EF4-FFF2-40B4-BE49-F238E27FC236}">
                  <a16:creationId xmlns:a16="http://schemas.microsoft.com/office/drawing/2014/main" id="{51A73A9C-3614-450F-B069-D77C2167C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476408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0" name="Rectangle 63">
              <a:extLst>
                <a:ext uri="{FF2B5EF4-FFF2-40B4-BE49-F238E27FC236}">
                  <a16:creationId xmlns:a16="http://schemas.microsoft.com/office/drawing/2014/main" id="{4C69918A-19F4-4D96-B665-8B2F3E77F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476408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23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1" name="Rectangle 64">
              <a:extLst>
                <a:ext uri="{FF2B5EF4-FFF2-40B4-BE49-F238E27FC236}">
                  <a16:creationId xmlns:a16="http://schemas.microsoft.com/office/drawing/2014/main" id="{CB01F8A3-DC3A-45CD-A4DF-BF6AA108C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3249" y="4764089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2" name="Rectangle 65">
              <a:extLst>
                <a:ext uri="{FF2B5EF4-FFF2-40B4-BE49-F238E27FC236}">
                  <a16:creationId xmlns:a16="http://schemas.microsoft.com/office/drawing/2014/main" id="{35E64DAB-86B4-43ED-9340-E6ED48277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858" y="5091114"/>
              <a:ext cx="4426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P11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403" name="Rectangle 66">
              <a:extLst>
                <a:ext uri="{FF2B5EF4-FFF2-40B4-BE49-F238E27FC236}">
                  <a16:creationId xmlns:a16="http://schemas.microsoft.com/office/drawing/2014/main" id="{0654A65C-9563-424A-8FAB-87EDDE2E6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509111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4" name="Rectangle 67">
              <a:extLst>
                <a:ext uri="{FF2B5EF4-FFF2-40B4-BE49-F238E27FC236}">
                  <a16:creationId xmlns:a16="http://schemas.microsoft.com/office/drawing/2014/main" id="{F9E75DB4-1F25-439F-A2A8-D75E74F83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509111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44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5" name="Rectangle 68">
              <a:extLst>
                <a:ext uri="{FF2B5EF4-FFF2-40B4-BE49-F238E27FC236}">
                  <a16:creationId xmlns:a16="http://schemas.microsoft.com/office/drawing/2014/main" id="{580EB154-A384-4A29-9037-D1367B9F9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5091114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6" name="Rectangle 69">
              <a:extLst>
                <a:ext uri="{FF2B5EF4-FFF2-40B4-BE49-F238E27FC236}">
                  <a16:creationId xmlns:a16="http://schemas.microsoft.com/office/drawing/2014/main" id="{90309009-CE37-4DA2-B05D-81CAF52C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3249" y="5091114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7" name="Rectangle 70">
              <a:extLst>
                <a:ext uri="{FF2B5EF4-FFF2-40B4-BE49-F238E27FC236}">
                  <a16:creationId xmlns:a16="http://schemas.microsoft.com/office/drawing/2014/main" id="{C0227098-A330-41D5-870D-DB1870AE7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773" y="5418139"/>
              <a:ext cx="4568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P12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408" name="Rectangle 71">
              <a:extLst>
                <a:ext uri="{FF2B5EF4-FFF2-40B4-BE49-F238E27FC236}">
                  <a16:creationId xmlns:a16="http://schemas.microsoft.com/office/drawing/2014/main" id="{627C2378-8CC6-498D-909B-E7C946389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541813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49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09" name="Rectangle 72">
              <a:extLst>
                <a:ext uri="{FF2B5EF4-FFF2-40B4-BE49-F238E27FC236}">
                  <a16:creationId xmlns:a16="http://schemas.microsoft.com/office/drawing/2014/main" id="{0F29A660-C689-439F-9C08-C70ADA208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541813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0" name="Rectangle 73">
              <a:extLst>
                <a:ext uri="{FF2B5EF4-FFF2-40B4-BE49-F238E27FC236}">
                  <a16:creationId xmlns:a16="http://schemas.microsoft.com/office/drawing/2014/main" id="{A69200E1-FCA2-4B76-BC17-73290CAFB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5418139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29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1" name="Rectangle 74">
              <a:extLst>
                <a:ext uri="{FF2B5EF4-FFF2-40B4-BE49-F238E27FC236}">
                  <a16:creationId xmlns:a16="http://schemas.microsoft.com/office/drawing/2014/main" id="{81EE60A5-3F18-48CA-A6F9-19C77E27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3249" y="5418139"/>
              <a:ext cx="1426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2" name="Rectangle 75">
              <a:extLst>
                <a:ext uri="{FF2B5EF4-FFF2-40B4-BE49-F238E27FC236}">
                  <a16:creationId xmlns:a16="http://schemas.microsoft.com/office/drawing/2014/main" id="{C2706409-C743-498B-9A1D-3618F1D27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773" y="5746751"/>
              <a:ext cx="4568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P13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413" name="Rectangle 76">
              <a:extLst>
                <a:ext uri="{FF2B5EF4-FFF2-40B4-BE49-F238E27FC236}">
                  <a16:creationId xmlns:a16="http://schemas.microsoft.com/office/drawing/2014/main" id="{5AE6A387-1AA4-400C-B5BD-F9C0C33A6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574675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4" name="Rectangle 77">
              <a:extLst>
                <a:ext uri="{FF2B5EF4-FFF2-40B4-BE49-F238E27FC236}">
                  <a16:creationId xmlns:a16="http://schemas.microsoft.com/office/drawing/2014/main" id="{6FBD17D6-7163-4859-B30C-8BB903E65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574675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50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5" name="Rectangle 78">
              <a:extLst>
                <a:ext uri="{FF2B5EF4-FFF2-40B4-BE49-F238E27FC236}">
                  <a16:creationId xmlns:a16="http://schemas.microsoft.com/office/drawing/2014/main" id="{B2925F5A-D7F7-4BD5-A88C-63DCAC6D5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5746751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6" name="Rectangle 79">
              <a:extLst>
                <a:ext uri="{FF2B5EF4-FFF2-40B4-BE49-F238E27FC236}">
                  <a16:creationId xmlns:a16="http://schemas.microsoft.com/office/drawing/2014/main" id="{E860CE8B-350E-4733-8C70-4A951C2BD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2224" y="5746751"/>
              <a:ext cx="2662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7" name="Rectangle 80">
              <a:extLst>
                <a:ext uri="{FF2B5EF4-FFF2-40B4-BE49-F238E27FC236}">
                  <a16:creationId xmlns:a16="http://schemas.microsoft.com/office/drawing/2014/main" id="{D7B0045C-86AD-463D-BDE0-927CADF58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773" y="6073776"/>
              <a:ext cx="4568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P14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4418" name="Rectangle 81">
              <a:extLst>
                <a:ext uri="{FF2B5EF4-FFF2-40B4-BE49-F238E27FC236}">
                  <a16:creationId xmlns:a16="http://schemas.microsoft.com/office/drawing/2014/main" id="{2047796C-D109-4729-B49E-4083C8BB0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452" y="607377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19" name="Rectangle 82">
              <a:extLst>
                <a:ext uri="{FF2B5EF4-FFF2-40B4-BE49-F238E27FC236}">
                  <a16:creationId xmlns:a16="http://schemas.microsoft.com/office/drawing/2014/main" id="{BBB8A87A-5A99-4C97-8B4B-EAD657F24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977" y="607377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64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0" name="Rectangle 83">
              <a:extLst>
                <a:ext uri="{FF2B5EF4-FFF2-40B4-BE49-F238E27FC236}">
                  <a16:creationId xmlns:a16="http://schemas.microsoft.com/office/drawing/2014/main" id="{D3B57E7C-D53C-4BAF-9657-66EF97F7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377" y="607377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1" name="Rectangle 84">
              <a:extLst>
                <a:ext uri="{FF2B5EF4-FFF2-40B4-BE49-F238E27FC236}">
                  <a16:creationId xmlns:a16="http://schemas.microsoft.com/office/drawing/2014/main" id="{7637D4FC-AC2E-4390-B3B1-3BA506758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2702" y="6073776"/>
              <a:ext cx="2853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25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2" name="Rectangle 85">
              <a:extLst>
                <a:ext uri="{FF2B5EF4-FFF2-40B4-BE49-F238E27FC236}">
                  <a16:creationId xmlns:a16="http://schemas.microsoft.com/office/drawing/2014/main" id="{090A2887-35F5-4FD7-B532-04AE99E25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1143000"/>
              <a:ext cx="17463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3" name="Rectangle 86">
              <a:extLst>
                <a:ext uri="{FF2B5EF4-FFF2-40B4-BE49-F238E27FC236}">
                  <a16:creationId xmlns:a16="http://schemas.microsoft.com/office/drawing/2014/main" id="{7AA72096-17B8-42A8-9F9B-475DE57D6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589" y="1143000"/>
              <a:ext cx="158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4" name="Rectangle 87">
              <a:extLst>
                <a:ext uri="{FF2B5EF4-FFF2-40B4-BE49-F238E27FC236}">
                  <a16:creationId xmlns:a16="http://schemas.microsoft.com/office/drawing/2014/main" id="{7320D442-65D0-4506-AFEA-A9EFA0EAB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051" y="1143000"/>
              <a:ext cx="158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5" name="Rectangle 88">
              <a:extLst>
                <a:ext uri="{FF2B5EF4-FFF2-40B4-BE49-F238E27FC236}">
                  <a16:creationId xmlns:a16="http://schemas.microsoft.com/office/drawing/2014/main" id="{D55E2B7F-E057-4684-9A18-7324747EE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988" y="1143000"/>
              <a:ext cx="17462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6" name="Rectangle 89">
              <a:extLst>
                <a:ext uri="{FF2B5EF4-FFF2-40B4-BE49-F238E27FC236}">
                  <a16:creationId xmlns:a16="http://schemas.microsoft.com/office/drawing/2014/main" id="{53E1E6D4-1CAC-445A-8EFD-B03DDB537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976" y="1143000"/>
              <a:ext cx="158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7" name="Line 90">
              <a:extLst>
                <a:ext uri="{FF2B5EF4-FFF2-40B4-BE49-F238E27FC236}">
                  <a16:creationId xmlns:a16="http://schemas.microsoft.com/office/drawing/2014/main" id="{57FE6E0A-0E53-483F-8987-B7E909E07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1143000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8" name="Rectangle 91">
              <a:extLst>
                <a:ext uri="{FF2B5EF4-FFF2-40B4-BE49-F238E27FC236}">
                  <a16:creationId xmlns:a16="http://schemas.microsoft.com/office/drawing/2014/main" id="{E28FCBD7-9351-4795-9619-444B9EC7D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1143000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29" name="Rectangle 92">
              <a:extLst>
                <a:ext uri="{FF2B5EF4-FFF2-40B4-BE49-F238E27FC236}">
                  <a16:creationId xmlns:a16="http://schemas.microsoft.com/office/drawing/2014/main" id="{79E7B402-654B-4B9F-983F-2D0D977D9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8713" y="1143000"/>
              <a:ext cx="17462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30" name="Line 93">
              <a:extLst>
                <a:ext uri="{FF2B5EF4-FFF2-40B4-BE49-F238E27FC236}">
                  <a16:creationId xmlns:a16="http://schemas.microsoft.com/office/drawing/2014/main" id="{F1DB2CFA-160A-4B2A-813D-0F3CDEC2E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1470025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1" name="Rectangle 94">
              <a:extLst>
                <a:ext uri="{FF2B5EF4-FFF2-40B4-BE49-F238E27FC236}">
                  <a16:creationId xmlns:a16="http://schemas.microsoft.com/office/drawing/2014/main" id="{5D1C879E-1C1B-47CA-A824-9E48327E0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1470025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32" name="Line 95">
              <a:extLst>
                <a:ext uri="{FF2B5EF4-FFF2-40B4-BE49-F238E27FC236}">
                  <a16:creationId xmlns:a16="http://schemas.microsoft.com/office/drawing/2014/main" id="{410427B2-FEA1-42AB-B504-6C557EF33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1797050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3" name="Rectangle 96">
              <a:extLst>
                <a:ext uri="{FF2B5EF4-FFF2-40B4-BE49-F238E27FC236}">
                  <a16:creationId xmlns:a16="http://schemas.microsoft.com/office/drawing/2014/main" id="{8F5F2572-6B5C-4194-BD82-6904481C4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1797050"/>
              <a:ext cx="4303712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34" name="Line 97">
              <a:extLst>
                <a:ext uri="{FF2B5EF4-FFF2-40B4-BE49-F238E27FC236}">
                  <a16:creationId xmlns:a16="http://schemas.microsoft.com/office/drawing/2014/main" id="{52F3EDC9-678C-4301-9104-451AC8DB1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2125664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5" name="Rectangle 98">
              <a:extLst>
                <a:ext uri="{FF2B5EF4-FFF2-40B4-BE49-F238E27FC236}">
                  <a16:creationId xmlns:a16="http://schemas.microsoft.com/office/drawing/2014/main" id="{057294DA-667D-4BAA-BE4C-034C8B53F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2125663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36" name="Line 99">
              <a:extLst>
                <a:ext uri="{FF2B5EF4-FFF2-40B4-BE49-F238E27FC236}">
                  <a16:creationId xmlns:a16="http://schemas.microsoft.com/office/drawing/2014/main" id="{53800759-822A-4E91-BDE4-D6E5BF92F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2452689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7" name="Rectangle 100">
              <a:extLst>
                <a:ext uri="{FF2B5EF4-FFF2-40B4-BE49-F238E27FC236}">
                  <a16:creationId xmlns:a16="http://schemas.microsoft.com/office/drawing/2014/main" id="{ED596ABE-5E78-474B-899A-FCDD8BDF5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2452688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38" name="Line 101">
              <a:extLst>
                <a:ext uri="{FF2B5EF4-FFF2-40B4-BE49-F238E27FC236}">
                  <a16:creationId xmlns:a16="http://schemas.microsoft.com/office/drawing/2014/main" id="{E1CF1B4D-F12F-427A-B688-70D7CFC75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2779714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" name="Rectangle 102">
              <a:extLst>
                <a:ext uri="{FF2B5EF4-FFF2-40B4-BE49-F238E27FC236}">
                  <a16:creationId xmlns:a16="http://schemas.microsoft.com/office/drawing/2014/main" id="{BA6A0B3C-1D87-469B-A8C2-37384A5A5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2779713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40" name="Line 103">
              <a:extLst>
                <a:ext uri="{FF2B5EF4-FFF2-40B4-BE49-F238E27FC236}">
                  <a16:creationId xmlns:a16="http://schemas.microsoft.com/office/drawing/2014/main" id="{FA6F5268-FC7A-4EF3-AA76-D6F3FE835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3106739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" name="Rectangle 104">
              <a:extLst>
                <a:ext uri="{FF2B5EF4-FFF2-40B4-BE49-F238E27FC236}">
                  <a16:creationId xmlns:a16="http://schemas.microsoft.com/office/drawing/2014/main" id="{A2185D48-6EA4-4519-88A6-829E9FFAF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3106739"/>
              <a:ext cx="4303712" cy="206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42" name="Line 105">
              <a:extLst>
                <a:ext uri="{FF2B5EF4-FFF2-40B4-BE49-F238E27FC236}">
                  <a16:creationId xmlns:a16="http://schemas.microsoft.com/office/drawing/2014/main" id="{4FD9E685-2F10-4CEC-A09D-670080407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3435350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" name="Rectangle 106">
              <a:extLst>
                <a:ext uri="{FF2B5EF4-FFF2-40B4-BE49-F238E27FC236}">
                  <a16:creationId xmlns:a16="http://schemas.microsoft.com/office/drawing/2014/main" id="{FE5B3A40-6268-4AFF-8A11-8C52D322B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3435350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44" name="Line 107">
              <a:extLst>
                <a:ext uri="{FF2B5EF4-FFF2-40B4-BE49-F238E27FC236}">
                  <a16:creationId xmlns:a16="http://schemas.microsoft.com/office/drawing/2014/main" id="{12C76E14-3E77-41E4-8499-94DA755C1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3762375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5" name="Rectangle 108">
              <a:extLst>
                <a:ext uri="{FF2B5EF4-FFF2-40B4-BE49-F238E27FC236}">
                  <a16:creationId xmlns:a16="http://schemas.microsoft.com/office/drawing/2014/main" id="{64397D03-DEF7-4B26-90EB-CB9462A01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3762375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46" name="Line 109">
              <a:extLst>
                <a:ext uri="{FF2B5EF4-FFF2-40B4-BE49-F238E27FC236}">
                  <a16:creationId xmlns:a16="http://schemas.microsoft.com/office/drawing/2014/main" id="{3A047FE1-F3AB-4BD4-AAC6-9EC88B709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4089400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7" name="Rectangle 110">
              <a:extLst>
                <a:ext uri="{FF2B5EF4-FFF2-40B4-BE49-F238E27FC236}">
                  <a16:creationId xmlns:a16="http://schemas.microsoft.com/office/drawing/2014/main" id="{44359975-1C3F-439B-B71C-5ABB3E9F8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4089400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48" name="Line 111">
              <a:extLst>
                <a:ext uri="{FF2B5EF4-FFF2-40B4-BE49-F238E27FC236}">
                  <a16:creationId xmlns:a16="http://schemas.microsoft.com/office/drawing/2014/main" id="{CD987361-8DE6-4DFE-9BE4-2DD84FB55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4416425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9" name="Rectangle 112">
              <a:extLst>
                <a:ext uri="{FF2B5EF4-FFF2-40B4-BE49-F238E27FC236}">
                  <a16:creationId xmlns:a16="http://schemas.microsoft.com/office/drawing/2014/main" id="{BBBFD0F7-B4DB-450E-AE84-72C4A0ECD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4416425"/>
              <a:ext cx="4303712" cy="206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50" name="Line 113">
              <a:extLst>
                <a:ext uri="{FF2B5EF4-FFF2-40B4-BE49-F238E27FC236}">
                  <a16:creationId xmlns:a16="http://schemas.microsoft.com/office/drawing/2014/main" id="{ED922920-A8D5-44EC-87A1-C3D46459E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4745039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1" name="Rectangle 114">
              <a:extLst>
                <a:ext uri="{FF2B5EF4-FFF2-40B4-BE49-F238E27FC236}">
                  <a16:creationId xmlns:a16="http://schemas.microsoft.com/office/drawing/2014/main" id="{6505EF80-8F92-4B12-A869-5C05E09F1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4745038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52" name="Line 115">
              <a:extLst>
                <a:ext uri="{FF2B5EF4-FFF2-40B4-BE49-F238E27FC236}">
                  <a16:creationId xmlns:a16="http://schemas.microsoft.com/office/drawing/2014/main" id="{7762B62E-3855-4973-9165-EB6D39ED9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5072064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3" name="Rectangle 116">
              <a:extLst>
                <a:ext uri="{FF2B5EF4-FFF2-40B4-BE49-F238E27FC236}">
                  <a16:creationId xmlns:a16="http://schemas.microsoft.com/office/drawing/2014/main" id="{217DE104-850D-4878-B97B-7E6222D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5072063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54" name="Line 117">
              <a:extLst>
                <a:ext uri="{FF2B5EF4-FFF2-40B4-BE49-F238E27FC236}">
                  <a16:creationId xmlns:a16="http://schemas.microsoft.com/office/drawing/2014/main" id="{6423EE56-0EC7-4079-8A32-507EB6FE5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5399089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5" name="Rectangle 118">
              <a:extLst>
                <a:ext uri="{FF2B5EF4-FFF2-40B4-BE49-F238E27FC236}">
                  <a16:creationId xmlns:a16="http://schemas.microsoft.com/office/drawing/2014/main" id="{25AF6B54-DD07-45DF-9E85-884FEA594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5399088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56" name="Line 119">
              <a:extLst>
                <a:ext uri="{FF2B5EF4-FFF2-40B4-BE49-F238E27FC236}">
                  <a16:creationId xmlns:a16="http://schemas.microsoft.com/office/drawing/2014/main" id="{9F654D66-383A-45B2-99E9-91114C04D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5726114"/>
              <a:ext cx="43037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7" name="Rectangle 120">
              <a:extLst>
                <a:ext uri="{FF2B5EF4-FFF2-40B4-BE49-F238E27FC236}">
                  <a16:creationId xmlns:a16="http://schemas.microsoft.com/office/drawing/2014/main" id="{985B55A8-1004-472F-B121-8B435407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5726114"/>
              <a:ext cx="4303712" cy="206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58" name="Line 121">
              <a:extLst>
                <a:ext uri="{FF2B5EF4-FFF2-40B4-BE49-F238E27FC236}">
                  <a16:creationId xmlns:a16="http://schemas.microsoft.com/office/drawing/2014/main" id="{605DC966-0C71-4A53-AA2B-AF8F7A21E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6054725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" name="Rectangle 122">
              <a:extLst>
                <a:ext uri="{FF2B5EF4-FFF2-40B4-BE49-F238E27FC236}">
                  <a16:creationId xmlns:a16="http://schemas.microsoft.com/office/drawing/2014/main" id="{F843DF04-C06F-4F10-A8D1-EB51C258B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6054725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60" name="Line 123">
              <a:extLst>
                <a:ext uri="{FF2B5EF4-FFF2-40B4-BE49-F238E27FC236}">
                  <a16:creationId xmlns:a16="http://schemas.microsoft.com/office/drawing/2014/main" id="{0494B74F-18D3-4208-BE94-D60184CC0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1143000"/>
              <a:ext cx="1588" cy="52578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1" name="Rectangle 124">
              <a:extLst>
                <a:ext uri="{FF2B5EF4-FFF2-40B4-BE49-F238E27FC236}">
                  <a16:creationId xmlns:a16="http://schemas.microsoft.com/office/drawing/2014/main" id="{F34413F9-AF69-44C0-B651-0F788F365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1143000"/>
              <a:ext cx="17463" cy="5257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62" name="Line 125">
              <a:extLst>
                <a:ext uri="{FF2B5EF4-FFF2-40B4-BE49-F238E27FC236}">
                  <a16:creationId xmlns:a16="http://schemas.microsoft.com/office/drawing/2014/main" id="{692749B2-4DE5-4E58-AECA-20AF8DDC5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9" y="1162050"/>
              <a:ext cx="1587" cy="5238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3" name="Rectangle 126">
              <a:extLst>
                <a:ext uri="{FF2B5EF4-FFF2-40B4-BE49-F238E27FC236}">
                  <a16:creationId xmlns:a16="http://schemas.microsoft.com/office/drawing/2014/main" id="{1AD0D8B1-0785-4D37-9EEA-064A2D02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589" y="1162050"/>
              <a:ext cx="15875" cy="52387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64" name="Line 127">
              <a:extLst>
                <a:ext uri="{FF2B5EF4-FFF2-40B4-BE49-F238E27FC236}">
                  <a16:creationId xmlns:a16="http://schemas.microsoft.com/office/drawing/2014/main" id="{50A5C426-D34C-4F61-8B68-B0670FFE2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1143000"/>
              <a:ext cx="1588" cy="5238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5" name="Rectangle 128">
              <a:extLst>
                <a:ext uri="{FF2B5EF4-FFF2-40B4-BE49-F238E27FC236}">
                  <a16:creationId xmlns:a16="http://schemas.microsoft.com/office/drawing/2014/main" id="{EC822986-3F41-4593-90A2-50ED285ED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01" y="1143000"/>
              <a:ext cx="17463" cy="52387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66" name="Rectangle 129">
              <a:extLst>
                <a:ext uri="{FF2B5EF4-FFF2-40B4-BE49-F238E27FC236}">
                  <a16:creationId xmlns:a16="http://schemas.microsoft.com/office/drawing/2014/main" id="{5EDBA9A5-9DB5-40D9-970C-D2D69143D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8801" y="1219200"/>
              <a:ext cx="15875" cy="52387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67" name="Line 130">
              <a:extLst>
                <a:ext uri="{FF2B5EF4-FFF2-40B4-BE49-F238E27FC236}">
                  <a16:creationId xmlns:a16="http://schemas.microsoft.com/office/drawing/2014/main" id="{CDDCEE9A-D804-4E68-ADEF-149BC9C9D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63" y="6381750"/>
              <a:ext cx="43037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8" name="Rectangle 131">
              <a:extLst>
                <a:ext uri="{FF2B5EF4-FFF2-40B4-BE49-F238E27FC236}">
                  <a16:creationId xmlns:a16="http://schemas.microsoft.com/office/drawing/2014/main" id="{F79FC31B-A147-4184-B495-3A599914C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6381750"/>
              <a:ext cx="430371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69" name="Line 132">
              <a:extLst>
                <a:ext uri="{FF2B5EF4-FFF2-40B4-BE49-F238E27FC236}">
                  <a16:creationId xmlns:a16="http://schemas.microsoft.com/office/drawing/2014/main" id="{904442E1-4969-431B-AB20-F27B6B046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640080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0" name="Rectangle 133">
              <a:extLst>
                <a:ext uri="{FF2B5EF4-FFF2-40B4-BE49-F238E27FC236}">
                  <a16:creationId xmlns:a16="http://schemas.microsoft.com/office/drawing/2014/main" id="{98114E0B-AA42-4FE3-AA4C-D0186B78E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6400800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71" name="Line 134">
              <a:extLst>
                <a:ext uri="{FF2B5EF4-FFF2-40B4-BE49-F238E27FC236}">
                  <a16:creationId xmlns:a16="http://schemas.microsoft.com/office/drawing/2014/main" id="{AA0E577D-A3A6-4A3B-B4B6-42FE3E386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9" y="6400800"/>
              <a:ext cx="1587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2" name="Rectangle 135">
              <a:extLst>
                <a:ext uri="{FF2B5EF4-FFF2-40B4-BE49-F238E27FC236}">
                  <a16:creationId xmlns:a16="http://schemas.microsoft.com/office/drawing/2014/main" id="{D2D2373A-9E58-459D-AC81-F406270EE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589" y="6400800"/>
              <a:ext cx="15875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73" name="Line 136">
              <a:extLst>
                <a:ext uri="{FF2B5EF4-FFF2-40B4-BE49-F238E27FC236}">
                  <a16:creationId xmlns:a16="http://schemas.microsoft.com/office/drawing/2014/main" id="{96414BBC-0D89-4C59-A677-0CA0E0F46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050" y="640080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4" name="Rectangle 137">
              <a:extLst>
                <a:ext uri="{FF2B5EF4-FFF2-40B4-BE49-F238E27FC236}">
                  <a16:creationId xmlns:a16="http://schemas.microsoft.com/office/drawing/2014/main" id="{7E85A972-AED3-4BE5-8A08-7BECEFB4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051" y="6400800"/>
              <a:ext cx="15875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75" name="Line 138">
              <a:extLst>
                <a:ext uri="{FF2B5EF4-FFF2-40B4-BE49-F238E27FC236}">
                  <a16:creationId xmlns:a16="http://schemas.microsoft.com/office/drawing/2014/main" id="{450F8093-2323-41B0-A9C0-0E5A309F5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2989" y="6400800"/>
              <a:ext cx="1587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6" name="Rectangle 139">
              <a:extLst>
                <a:ext uri="{FF2B5EF4-FFF2-40B4-BE49-F238E27FC236}">
                  <a16:creationId xmlns:a16="http://schemas.microsoft.com/office/drawing/2014/main" id="{55CD2192-CFBD-4B10-8C7D-872FB7906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988" y="6400800"/>
              <a:ext cx="17462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77" name="Line 140">
              <a:extLst>
                <a:ext uri="{FF2B5EF4-FFF2-40B4-BE49-F238E27FC236}">
                  <a16:creationId xmlns:a16="http://schemas.microsoft.com/office/drawing/2014/main" id="{B5C59CF4-3945-4482-B736-AB75C61F3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4975" y="640080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8" name="Rectangle 141">
              <a:extLst>
                <a:ext uri="{FF2B5EF4-FFF2-40B4-BE49-F238E27FC236}">
                  <a16:creationId xmlns:a16="http://schemas.microsoft.com/office/drawing/2014/main" id="{095576CA-B4A2-43E6-A058-B9F14DD54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976" y="6400800"/>
              <a:ext cx="15875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79" name="Line 142">
              <a:extLst>
                <a:ext uri="{FF2B5EF4-FFF2-40B4-BE49-F238E27FC236}">
                  <a16:creationId xmlns:a16="http://schemas.microsoft.com/office/drawing/2014/main" id="{FCF2F5CF-3B85-4A3E-8F63-EFFA7DC70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8714" y="6400800"/>
              <a:ext cx="1587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0" name="Rectangle 143">
              <a:extLst>
                <a:ext uri="{FF2B5EF4-FFF2-40B4-BE49-F238E27FC236}">
                  <a16:creationId xmlns:a16="http://schemas.microsoft.com/office/drawing/2014/main" id="{3C74A713-7C5C-4B48-B2B4-D0E35226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8713" y="6400800"/>
              <a:ext cx="17462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81" name="Line 144">
              <a:extLst>
                <a:ext uri="{FF2B5EF4-FFF2-40B4-BE49-F238E27FC236}">
                  <a16:creationId xmlns:a16="http://schemas.microsoft.com/office/drawing/2014/main" id="{BD6C3AC2-CF45-4B70-ABE8-0191E141C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114300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2" name="Rectangle 145">
              <a:extLst>
                <a:ext uri="{FF2B5EF4-FFF2-40B4-BE49-F238E27FC236}">
                  <a16:creationId xmlns:a16="http://schemas.microsoft.com/office/drawing/2014/main" id="{36BE8013-E417-40A6-AE90-7529C65CA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1143000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83" name="Line 146">
              <a:extLst>
                <a:ext uri="{FF2B5EF4-FFF2-40B4-BE49-F238E27FC236}">
                  <a16:creationId xmlns:a16="http://schemas.microsoft.com/office/drawing/2014/main" id="{ADC4D089-9011-4643-B0DC-3ECF7D97D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1470025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4" name="Rectangle 147">
              <a:extLst>
                <a:ext uri="{FF2B5EF4-FFF2-40B4-BE49-F238E27FC236}">
                  <a16:creationId xmlns:a16="http://schemas.microsoft.com/office/drawing/2014/main" id="{6C2CF041-FB58-40D7-9338-ED3FF9E4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1470025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85" name="Line 148">
              <a:extLst>
                <a:ext uri="{FF2B5EF4-FFF2-40B4-BE49-F238E27FC236}">
                  <a16:creationId xmlns:a16="http://schemas.microsoft.com/office/drawing/2014/main" id="{BDACE063-EAD3-4F06-9722-18674BC5D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179705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6" name="Rectangle 149">
              <a:extLst>
                <a:ext uri="{FF2B5EF4-FFF2-40B4-BE49-F238E27FC236}">
                  <a16:creationId xmlns:a16="http://schemas.microsoft.com/office/drawing/2014/main" id="{A8EAE0F3-B755-435A-B0AA-F145A361C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1797050"/>
              <a:ext cx="17463" cy="20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87" name="Line 150">
              <a:extLst>
                <a:ext uri="{FF2B5EF4-FFF2-40B4-BE49-F238E27FC236}">
                  <a16:creationId xmlns:a16="http://schemas.microsoft.com/office/drawing/2014/main" id="{17E126F7-8291-4911-B798-BA9CF0552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2125664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8" name="Rectangle 151">
              <a:extLst>
                <a:ext uri="{FF2B5EF4-FFF2-40B4-BE49-F238E27FC236}">
                  <a16:creationId xmlns:a16="http://schemas.microsoft.com/office/drawing/2014/main" id="{5EDF6601-480D-4E9F-83C8-33A1625B3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2125663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89" name="Line 152">
              <a:extLst>
                <a:ext uri="{FF2B5EF4-FFF2-40B4-BE49-F238E27FC236}">
                  <a16:creationId xmlns:a16="http://schemas.microsoft.com/office/drawing/2014/main" id="{390974AE-59CE-4AB5-A3CD-744204FA9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2452689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0" name="Rectangle 153">
              <a:extLst>
                <a:ext uri="{FF2B5EF4-FFF2-40B4-BE49-F238E27FC236}">
                  <a16:creationId xmlns:a16="http://schemas.microsoft.com/office/drawing/2014/main" id="{8F5D64E4-96E2-4259-8FC7-7589C8D5F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2452688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91" name="Line 154">
              <a:extLst>
                <a:ext uri="{FF2B5EF4-FFF2-40B4-BE49-F238E27FC236}">
                  <a16:creationId xmlns:a16="http://schemas.microsoft.com/office/drawing/2014/main" id="{C30F59C6-5917-47E9-B1C6-C95C9FE5D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2779714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2" name="Rectangle 155">
              <a:extLst>
                <a:ext uri="{FF2B5EF4-FFF2-40B4-BE49-F238E27FC236}">
                  <a16:creationId xmlns:a16="http://schemas.microsoft.com/office/drawing/2014/main" id="{A9448C8D-BF51-478A-ABFD-71BF5DE9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2779713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93" name="Line 156">
              <a:extLst>
                <a:ext uri="{FF2B5EF4-FFF2-40B4-BE49-F238E27FC236}">
                  <a16:creationId xmlns:a16="http://schemas.microsoft.com/office/drawing/2014/main" id="{33EFB546-095F-446C-97F6-B5E5C1C5E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3106739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4" name="Rectangle 157">
              <a:extLst>
                <a:ext uri="{FF2B5EF4-FFF2-40B4-BE49-F238E27FC236}">
                  <a16:creationId xmlns:a16="http://schemas.microsoft.com/office/drawing/2014/main" id="{1AD53F1A-7EFA-426E-B5CF-0BC7B5DBE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3106739"/>
              <a:ext cx="17463" cy="2063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95" name="Line 158">
              <a:extLst>
                <a:ext uri="{FF2B5EF4-FFF2-40B4-BE49-F238E27FC236}">
                  <a16:creationId xmlns:a16="http://schemas.microsoft.com/office/drawing/2014/main" id="{C95E9A33-C4E3-4D00-A323-5C2F10AEE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343535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6" name="Rectangle 159">
              <a:extLst>
                <a:ext uri="{FF2B5EF4-FFF2-40B4-BE49-F238E27FC236}">
                  <a16:creationId xmlns:a16="http://schemas.microsoft.com/office/drawing/2014/main" id="{849E7F1F-EB01-42D3-9EC9-EAF4494F9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3435350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97" name="Line 160">
              <a:extLst>
                <a:ext uri="{FF2B5EF4-FFF2-40B4-BE49-F238E27FC236}">
                  <a16:creationId xmlns:a16="http://schemas.microsoft.com/office/drawing/2014/main" id="{4E3BCBF0-B600-4C6F-8843-3ED3860CD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3762375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8" name="Rectangle 161">
              <a:extLst>
                <a:ext uri="{FF2B5EF4-FFF2-40B4-BE49-F238E27FC236}">
                  <a16:creationId xmlns:a16="http://schemas.microsoft.com/office/drawing/2014/main" id="{70CA2938-901B-4470-AE81-F8436B207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3762375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499" name="Line 162">
              <a:extLst>
                <a:ext uri="{FF2B5EF4-FFF2-40B4-BE49-F238E27FC236}">
                  <a16:creationId xmlns:a16="http://schemas.microsoft.com/office/drawing/2014/main" id="{47C81609-1AA7-490D-B2F3-986651F66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408940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0" name="Rectangle 163">
              <a:extLst>
                <a:ext uri="{FF2B5EF4-FFF2-40B4-BE49-F238E27FC236}">
                  <a16:creationId xmlns:a16="http://schemas.microsoft.com/office/drawing/2014/main" id="{A208F0C6-FD35-4977-9235-499550267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4089400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501" name="Line 164">
              <a:extLst>
                <a:ext uri="{FF2B5EF4-FFF2-40B4-BE49-F238E27FC236}">
                  <a16:creationId xmlns:a16="http://schemas.microsoft.com/office/drawing/2014/main" id="{EBB888CF-70E2-4B1F-B156-616F442CF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4416425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2" name="Rectangle 165">
              <a:extLst>
                <a:ext uri="{FF2B5EF4-FFF2-40B4-BE49-F238E27FC236}">
                  <a16:creationId xmlns:a16="http://schemas.microsoft.com/office/drawing/2014/main" id="{7FBF524A-AF82-47FB-8AFF-2CF9F68B3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4416425"/>
              <a:ext cx="17463" cy="20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503" name="Line 166">
              <a:extLst>
                <a:ext uri="{FF2B5EF4-FFF2-40B4-BE49-F238E27FC236}">
                  <a16:creationId xmlns:a16="http://schemas.microsoft.com/office/drawing/2014/main" id="{88A53099-64C2-43FC-BF48-D15780887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4745039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4" name="Rectangle 167">
              <a:extLst>
                <a:ext uri="{FF2B5EF4-FFF2-40B4-BE49-F238E27FC236}">
                  <a16:creationId xmlns:a16="http://schemas.microsoft.com/office/drawing/2014/main" id="{327C48C3-808D-4C99-8517-EFBA8ED95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4745038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505" name="Line 168">
              <a:extLst>
                <a:ext uri="{FF2B5EF4-FFF2-40B4-BE49-F238E27FC236}">
                  <a16:creationId xmlns:a16="http://schemas.microsoft.com/office/drawing/2014/main" id="{F901478A-5DAB-4BC7-B4E9-0CD7E3E43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5072064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6" name="Rectangle 169">
              <a:extLst>
                <a:ext uri="{FF2B5EF4-FFF2-40B4-BE49-F238E27FC236}">
                  <a16:creationId xmlns:a16="http://schemas.microsoft.com/office/drawing/2014/main" id="{1BD29894-13A8-4E4C-9608-CF0F2A9E6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5072063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507" name="Line 170">
              <a:extLst>
                <a:ext uri="{FF2B5EF4-FFF2-40B4-BE49-F238E27FC236}">
                  <a16:creationId xmlns:a16="http://schemas.microsoft.com/office/drawing/2014/main" id="{6AEE84D6-6B41-4018-A2E9-EBAD04ACE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5399089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8" name="Rectangle 171">
              <a:extLst>
                <a:ext uri="{FF2B5EF4-FFF2-40B4-BE49-F238E27FC236}">
                  <a16:creationId xmlns:a16="http://schemas.microsoft.com/office/drawing/2014/main" id="{C5D39769-0B9D-4F2E-A155-E302E2F9B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5399088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509" name="Line 172">
              <a:extLst>
                <a:ext uri="{FF2B5EF4-FFF2-40B4-BE49-F238E27FC236}">
                  <a16:creationId xmlns:a16="http://schemas.microsoft.com/office/drawing/2014/main" id="{F55581EA-FCF4-410D-963A-D8692231B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5726114"/>
              <a:ext cx="1588" cy="158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0" name="Rectangle 173">
              <a:extLst>
                <a:ext uri="{FF2B5EF4-FFF2-40B4-BE49-F238E27FC236}">
                  <a16:creationId xmlns:a16="http://schemas.microsoft.com/office/drawing/2014/main" id="{FEE83728-6774-4E23-98BA-BEA12CDE1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5726114"/>
              <a:ext cx="17463" cy="2063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511" name="Line 174">
              <a:extLst>
                <a:ext uri="{FF2B5EF4-FFF2-40B4-BE49-F238E27FC236}">
                  <a16:creationId xmlns:a16="http://schemas.microsoft.com/office/drawing/2014/main" id="{8EA21B0E-BFAD-4B0B-9919-2AED01EDD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6054725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2" name="Rectangle 175">
              <a:extLst>
                <a:ext uri="{FF2B5EF4-FFF2-40B4-BE49-F238E27FC236}">
                  <a16:creationId xmlns:a16="http://schemas.microsoft.com/office/drawing/2014/main" id="{FAC30C4F-9B27-49F0-8B0F-EF38035E9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6054725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513" name="Line 176">
              <a:extLst>
                <a:ext uri="{FF2B5EF4-FFF2-40B4-BE49-F238E27FC236}">
                  <a16:creationId xmlns:a16="http://schemas.microsoft.com/office/drawing/2014/main" id="{97E7C2C2-1A6C-40F9-A75A-33FE5F803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6175" y="6381750"/>
              <a:ext cx="1588" cy="158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4" name="Rectangle 177">
              <a:extLst>
                <a:ext uri="{FF2B5EF4-FFF2-40B4-BE49-F238E27FC236}">
                  <a16:creationId xmlns:a16="http://schemas.microsoft.com/office/drawing/2014/main" id="{8D38DFBA-6F96-4546-AC02-648557EA2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6381750"/>
              <a:ext cx="17463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656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D5AD9D94-E40D-48FB-A84B-244D33CAB6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265779-A5AD-4CC1-8BEB-75D4BB0D24BA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1879B4A-5BDA-4B10-81D8-F5AE1DFCB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6225" y="370701"/>
            <a:ext cx="9099550" cy="930275"/>
          </a:xfrm>
          <a:noFill/>
        </p:spPr>
        <p:txBody>
          <a:bodyPr vert="horz" lIns="88900" tIns="42862" rIns="88900" bIns="42862" rtlCol="0" anchor="ctr">
            <a:normAutofit/>
          </a:bodyPr>
          <a:lstStyle/>
          <a:p>
            <a:pPr eaLnBrk="1" hangingPunct="1"/>
            <a:r>
              <a:rPr lang="en-US" altLang="zh-CN" sz="3300" dirty="0">
                <a:ea typeface="宋体" panose="02010600030101010101" pitchFamily="2" charset="-122"/>
              </a:rPr>
              <a:t>The K-Means Algorithm - Example [2]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7DF18B7-129C-44BC-A913-F1EB28D4E6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92301" y="1466850"/>
            <a:ext cx="3355975" cy="4832350"/>
          </a:xfrm>
          <a:noFill/>
        </p:spPr>
        <p:txBody>
          <a:bodyPr vert="horz" lIns="88900" tIns="42862" rIns="88900" bIns="42862" rtlCol="0">
            <a:normAutofit fontScale="92500"/>
          </a:bodyPr>
          <a:lstStyle/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重新计算 </a:t>
            </a:r>
            <a:r>
              <a:rPr lang="en-US" altLang="zh-CN" sz="2400">
                <a:ea typeface="宋体" panose="02010600030101010101" pitchFamily="2" charset="-122"/>
              </a:rPr>
              <a:t>centroid ，</a:t>
            </a:r>
            <a:r>
              <a:rPr lang="zh-CN" altLang="en-US" sz="2400">
                <a:ea typeface="宋体" panose="02010600030101010101" pitchFamily="2" charset="-122"/>
              </a:rPr>
              <a:t>得到5, 12, 和 48</a:t>
            </a: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重新计算每个实例与3个</a:t>
            </a:r>
            <a:r>
              <a:rPr lang="en-US" altLang="zh-CN" sz="2400">
                <a:ea typeface="宋体" panose="02010600030101010101" pitchFamily="2" charset="-122"/>
              </a:rPr>
              <a:t>Cluster</a:t>
            </a:r>
            <a:r>
              <a:rPr lang="zh-CN" altLang="en-US" sz="2400">
                <a:ea typeface="宋体" panose="02010600030101010101" pitchFamily="2" charset="-122"/>
              </a:rPr>
              <a:t>的距离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P5 </a:t>
            </a:r>
            <a:r>
              <a:rPr lang="zh-CN" altLang="en-US" sz="2400">
                <a:ea typeface="宋体" panose="02010600030101010101" pitchFamily="2" charset="-122"/>
              </a:rPr>
              <a:t>更接近 </a:t>
            </a:r>
            <a:r>
              <a:rPr lang="en-US" altLang="zh-CN" sz="2400">
                <a:ea typeface="宋体" panose="02010600030101010101" pitchFamily="2" charset="-122"/>
              </a:rPr>
              <a:t>C2</a:t>
            </a: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需要重新计算</a:t>
            </a:r>
            <a:r>
              <a:rPr lang="en-US" altLang="zh-CN" sz="2400">
                <a:ea typeface="宋体" panose="02010600030101010101" pitchFamily="2" charset="-122"/>
              </a:rPr>
              <a:t>C1 </a:t>
            </a:r>
            <a:r>
              <a:rPr lang="zh-CN" altLang="en-US" sz="2400">
                <a:ea typeface="宋体" panose="02010600030101010101" pitchFamily="2" charset="-122"/>
              </a:rPr>
              <a:t>和 </a:t>
            </a:r>
            <a:r>
              <a:rPr lang="en-US" altLang="zh-CN" sz="2400">
                <a:ea typeface="宋体" panose="02010600030101010101" pitchFamily="2" charset="-122"/>
              </a:rPr>
              <a:t>C2</a:t>
            </a:r>
            <a:r>
              <a:rPr lang="zh-CN" altLang="en-US" sz="2400">
                <a:ea typeface="宋体" panose="02010600030101010101" pitchFamily="2" charset="-122"/>
              </a:rPr>
              <a:t>的</a:t>
            </a:r>
            <a:r>
              <a:rPr lang="en-US" altLang="zh-CN" sz="2400">
                <a:ea typeface="宋体" panose="02010600030101010101" pitchFamily="2" charset="-122"/>
              </a:rPr>
              <a:t>centroid，C3 </a:t>
            </a:r>
            <a:r>
              <a:rPr lang="zh-CN" altLang="en-US" sz="2400">
                <a:ea typeface="宋体" panose="02010600030101010101" pitchFamily="2" charset="-122"/>
              </a:rPr>
              <a:t>没有变化不需要重新计算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E4003B67-C747-4B38-BCE8-DFC90FFC3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863" y="2030432"/>
            <a:ext cx="685800" cy="1212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0E494E2C-EDCC-4961-9505-02CE6D13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863" y="3225820"/>
            <a:ext cx="685800" cy="3159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430A88DD-0847-4F65-A03D-60954D687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1" y="3225820"/>
            <a:ext cx="701675" cy="3159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66B7AFB0-C278-4C27-8DE3-AC9EDA90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1" y="3524270"/>
            <a:ext cx="701675" cy="9128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69" name="Rectangle 8">
            <a:extLst>
              <a:ext uri="{FF2B5EF4-FFF2-40B4-BE49-F238E27FC236}">
                <a16:creationId xmlns:a16="http://schemas.microsoft.com/office/drawing/2014/main" id="{A92C536A-F565-4C36-9F5B-A32DBE6C1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414" y="4419620"/>
            <a:ext cx="738187" cy="18097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0" name="Rectangle 9">
            <a:extLst>
              <a:ext uri="{FF2B5EF4-FFF2-40B4-BE49-F238E27FC236}">
                <a16:creationId xmlns:a16="http://schemas.microsoft.com/office/drawing/2014/main" id="{DD6E3DF4-F965-4999-9D6B-FFFABDD3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194" y="1450996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Cluster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71" name="Rectangle 10">
            <a:extLst>
              <a:ext uri="{FF2B5EF4-FFF2-40B4-BE49-F238E27FC236}">
                <a16:creationId xmlns:a16="http://schemas.microsoft.com/office/drawing/2014/main" id="{B07FD1CF-A0BF-4214-BB88-8526C6C2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181" y="1450996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72" name="Rectangle 11">
            <a:extLst>
              <a:ext uri="{FF2B5EF4-FFF2-40B4-BE49-F238E27FC236}">
                <a16:creationId xmlns:a16="http://schemas.microsoft.com/office/drawing/2014/main" id="{7EB4C78F-4171-4364-9B77-F8CA3E54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518" y="1450996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73" name="Rectangle 12">
            <a:extLst>
              <a:ext uri="{FF2B5EF4-FFF2-40B4-BE49-F238E27FC236}">
                <a16:creationId xmlns:a16="http://schemas.microsoft.com/office/drawing/2014/main" id="{E372F32A-EC10-4C20-80A4-00EC71CF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731" y="1450996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74" name="Rectangle 13">
            <a:extLst>
              <a:ext uri="{FF2B5EF4-FFF2-40B4-BE49-F238E27FC236}">
                <a16:creationId xmlns:a16="http://schemas.microsoft.com/office/drawing/2014/main" id="{884A697F-FB61-4666-A690-831BE5F3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1749446"/>
            <a:ext cx="1612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Centroid Value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75" name="Rectangle 14">
            <a:extLst>
              <a:ext uri="{FF2B5EF4-FFF2-40B4-BE49-F238E27FC236}">
                <a16:creationId xmlns:a16="http://schemas.microsoft.com/office/drawing/2014/main" id="{CA609A28-898E-4C41-875B-20A6F6C6E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174944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6" name="Rectangle 15">
            <a:extLst>
              <a:ext uri="{FF2B5EF4-FFF2-40B4-BE49-F238E27FC236}">
                <a16:creationId xmlns:a16="http://schemas.microsoft.com/office/drawing/2014/main" id="{65B7B67B-ED84-44F2-8498-A2AB43DC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04" y="1749446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7" name="Rectangle 16">
            <a:extLst>
              <a:ext uri="{FF2B5EF4-FFF2-40B4-BE49-F238E27FC236}">
                <a16:creationId xmlns:a16="http://schemas.microsoft.com/office/drawing/2014/main" id="{A87DB79E-5D2C-43BB-8A73-F1C919CB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1749446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78" name="Rectangle 17">
            <a:extLst>
              <a:ext uri="{FF2B5EF4-FFF2-40B4-BE49-F238E27FC236}">
                <a16:creationId xmlns:a16="http://schemas.microsoft.com/office/drawing/2014/main" id="{31B3C3E0-5426-471C-9010-1FFAC28E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2047896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79" name="Rectangle 18">
            <a:extLst>
              <a:ext uri="{FF2B5EF4-FFF2-40B4-BE49-F238E27FC236}">
                <a16:creationId xmlns:a16="http://schemas.microsoft.com/office/drawing/2014/main" id="{E5C66A7B-DCA7-4A3D-9742-41EB7981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293" y="204789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0" name="Rectangle 19">
            <a:extLst>
              <a:ext uri="{FF2B5EF4-FFF2-40B4-BE49-F238E27FC236}">
                <a16:creationId xmlns:a16="http://schemas.microsoft.com/office/drawing/2014/main" id="{39C0519F-1E47-4585-83DC-2BF794460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204789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1" name="Rectangle 20">
            <a:extLst>
              <a:ext uri="{FF2B5EF4-FFF2-40B4-BE49-F238E27FC236}">
                <a16:creationId xmlns:a16="http://schemas.microsoft.com/office/drawing/2014/main" id="{E62F3993-6B09-4FD0-A69F-39D1BE31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164" y="2047896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2" name="Rectangle 21">
            <a:extLst>
              <a:ext uri="{FF2B5EF4-FFF2-40B4-BE49-F238E27FC236}">
                <a16:creationId xmlns:a16="http://schemas.microsoft.com/office/drawing/2014/main" id="{C2FBA834-8F85-4FD9-9C48-6077E3AD7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2047896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3" name="Rectangle 22">
            <a:extLst>
              <a:ext uri="{FF2B5EF4-FFF2-40B4-BE49-F238E27FC236}">
                <a16:creationId xmlns:a16="http://schemas.microsoft.com/office/drawing/2014/main" id="{C615CBAE-7B66-4FAD-B892-BEBAEEF75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2346346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84" name="Rectangle 23">
            <a:extLst>
              <a:ext uri="{FF2B5EF4-FFF2-40B4-BE49-F238E27FC236}">
                <a16:creationId xmlns:a16="http://schemas.microsoft.com/office/drawing/2014/main" id="{71ACF625-1CA3-49AF-9C31-C677D5A4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293" y="234634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5" name="Rectangle 24">
            <a:extLst>
              <a:ext uri="{FF2B5EF4-FFF2-40B4-BE49-F238E27FC236}">
                <a16:creationId xmlns:a16="http://schemas.microsoft.com/office/drawing/2014/main" id="{D2AF7308-51FF-47F1-9243-B8F0AB11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234634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6" name="Rectangle 25">
            <a:extLst>
              <a:ext uri="{FF2B5EF4-FFF2-40B4-BE49-F238E27FC236}">
                <a16:creationId xmlns:a16="http://schemas.microsoft.com/office/drawing/2014/main" id="{5C2E31C0-50FE-4057-AB67-EFF6C3C64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30" y="234634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7" name="Rectangle 26">
            <a:extLst>
              <a:ext uri="{FF2B5EF4-FFF2-40B4-BE49-F238E27FC236}">
                <a16:creationId xmlns:a16="http://schemas.microsoft.com/office/drawing/2014/main" id="{39160E04-FA7F-46B4-A45D-E21847C2F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2346346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88" name="Rectangle 27">
            <a:extLst>
              <a:ext uri="{FF2B5EF4-FFF2-40B4-BE49-F238E27FC236}">
                <a16:creationId xmlns:a16="http://schemas.microsoft.com/office/drawing/2014/main" id="{177E8CD3-38F3-43C2-AFB9-21758904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2646383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89" name="Rectangle 28">
            <a:extLst>
              <a:ext uri="{FF2B5EF4-FFF2-40B4-BE49-F238E27FC236}">
                <a16:creationId xmlns:a16="http://schemas.microsoft.com/office/drawing/2014/main" id="{2A2C92E6-5732-4D13-A332-CD6A362FB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293" y="26463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0" name="Rectangle 29">
            <a:extLst>
              <a:ext uri="{FF2B5EF4-FFF2-40B4-BE49-F238E27FC236}">
                <a16:creationId xmlns:a16="http://schemas.microsoft.com/office/drawing/2014/main" id="{FF7468EE-D64C-4025-9F2C-801B67CB2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26463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1" name="Rectangle 30">
            <a:extLst>
              <a:ext uri="{FF2B5EF4-FFF2-40B4-BE49-F238E27FC236}">
                <a16:creationId xmlns:a16="http://schemas.microsoft.com/office/drawing/2014/main" id="{88A77416-E599-4217-89E2-0A671F82C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30" y="26463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2" name="Rectangle 31">
            <a:extLst>
              <a:ext uri="{FF2B5EF4-FFF2-40B4-BE49-F238E27FC236}">
                <a16:creationId xmlns:a16="http://schemas.microsoft.com/office/drawing/2014/main" id="{103F5E45-F9CA-4F57-AD40-ED05AE653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264638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3" name="Rectangle 32">
            <a:extLst>
              <a:ext uri="{FF2B5EF4-FFF2-40B4-BE49-F238E27FC236}">
                <a16:creationId xmlns:a16="http://schemas.microsoft.com/office/drawing/2014/main" id="{373A2CA4-BB57-4F55-8FD0-523DF2594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2944833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P4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94" name="Rectangle 33">
            <a:extLst>
              <a:ext uri="{FF2B5EF4-FFF2-40B4-BE49-F238E27FC236}">
                <a16:creationId xmlns:a16="http://schemas.microsoft.com/office/drawing/2014/main" id="{08240D87-79E4-4D9D-A1A7-CC3DBA994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293" y="29448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5" name="Rectangle 34">
            <a:extLst>
              <a:ext uri="{FF2B5EF4-FFF2-40B4-BE49-F238E27FC236}">
                <a16:creationId xmlns:a16="http://schemas.microsoft.com/office/drawing/2014/main" id="{80BAD417-602C-4048-8BF2-9B06C12A9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29448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6" name="Rectangle 35">
            <a:extLst>
              <a:ext uri="{FF2B5EF4-FFF2-40B4-BE49-F238E27FC236}">
                <a16:creationId xmlns:a16="http://schemas.microsoft.com/office/drawing/2014/main" id="{5039E2B4-3FB2-4531-BB80-236F4AD49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30" y="29448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7" name="Rectangle 36">
            <a:extLst>
              <a:ext uri="{FF2B5EF4-FFF2-40B4-BE49-F238E27FC236}">
                <a16:creationId xmlns:a16="http://schemas.microsoft.com/office/drawing/2014/main" id="{E8AD5FE3-7C44-4E64-880A-BE845638C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294483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398" name="Rectangle 37">
            <a:extLst>
              <a:ext uri="{FF2B5EF4-FFF2-40B4-BE49-F238E27FC236}">
                <a16:creationId xmlns:a16="http://schemas.microsoft.com/office/drawing/2014/main" id="{E0760AA7-B30E-47F6-A88F-E062823C4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3243283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P5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99" name="Rectangle 38">
            <a:extLst>
              <a:ext uri="{FF2B5EF4-FFF2-40B4-BE49-F238E27FC236}">
                <a16:creationId xmlns:a16="http://schemas.microsoft.com/office/drawing/2014/main" id="{0C2D4713-DD0C-47A5-AF10-ADBD0D84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293" y="32432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0" name="Rectangle 39">
            <a:extLst>
              <a:ext uri="{FF2B5EF4-FFF2-40B4-BE49-F238E27FC236}">
                <a16:creationId xmlns:a16="http://schemas.microsoft.com/office/drawing/2014/main" id="{DD3D7790-EC11-4A95-9CB5-D0A395C4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32432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1" name="Rectangle 40">
            <a:extLst>
              <a:ext uri="{FF2B5EF4-FFF2-40B4-BE49-F238E27FC236}">
                <a16:creationId xmlns:a16="http://schemas.microsoft.com/office/drawing/2014/main" id="{0169BCDC-AAB2-4902-BBBA-3DC8B219A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30" y="32432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2" name="Rectangle 41">
            <a:extLst>
              <a:ext uri="{FF2B5EF4-FFF2-40B4-BE49-F238E27FC236}">
                <a16:creationId xmlns:a16="http://schemas.microsoft.com/office/drawing/2014/main" id="{063BBF4C-8055-4A0A-866D-59A36BF71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324328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3" name="Rectangle 42">
            <a:extLst>
              <a:ext uri="{FF2B5EF4-FFF2-40B4-BE49-F238E27FC236}">
                <a16:creationId xmlns:a16="http://schemas.microsoft.com/office/drawing/2014/main" id="{554EE2B5-B36B-4EAB-B5E4-EA8422B2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3541733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P6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04" name="Rectangle 43">
            <a:extLst>
              <a:ext uri="{FF2B5EF4-FFF2-40B4-BE49-F238E27FC236}">
                <a16:creationId xmlns:a16="http://schemas.microsoft.com/office/drawing/2014/main" id="{BCE603AD-9808-4D15-BAE1-7731B9790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614" y="3541733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5" name="Rectangle 44">
            <a:extLst>
              <a:ext uri="{FF2B5EF4-FFF2-40B4-BE49-F238E27FC236}">
                <a16:creationId xmlns:a16="http://schemas.microsoft.com/office/drawing/2014/main" id="{E12982D9-6C52-40EB-84C0-E9891F741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35417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6" name="Rectangle 45">
            <a:extLst>
              <a:ext uri="{FF2B5EF4-FFF2-40B4-BE49-F238E27FC236}">
                <a16:creationId xmlns:a16="http://schemas.microsoft.com/office/drawing/2014/main" id="{28DC15B9-14AC-40C6-83E5-468CE927B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30" y="35417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7" name="Rectangle 46">
            <a:extLst>
              <a:ext uri="{FF2B5EF4-FFF2-40B4-BE49-F238E27FC236}">
                <a16:creationId xmlns:a16="http://schemas.microsoft.com/office/drawing/2014/main" id="{3BFE92AA-E5F7-4C0A-9581-565C4FA9C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354173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08" name="Rectangle 47">
            <a:extLst>
              <a:ext uri="{FF2B5EF4-FFF2-40B4-BE49-F238E27FC236}">
                <a16:creationId xmlns:a16="http://schemas.microsoft.com/office/drawing/2014/main" id="{3A3CB74A-6B20-4626-804A-1D433CDE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3840183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P7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09" name="Rectangle 48">
            <a:extLst>
              <a:ext uri="{FF2B5EF4-FFF2-40B4-BE49-F238E27FC236}">
                <a16:creationId xmlns:a16="http://schemas.microsoft.com/office/drawing/2014/main" id="{583CCAB5-247B-41C1-9A2B-7CAFB539F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384018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0" name="Rectangle 49">
            <a:extLst>
              <a:ext uri="{FF2B5EF4-FFF2-40B4-BE49-F238E27FC236}">
                <a16:creationId xmlns:a16="http://schemas.microsoft.com/office/drawing/2014/main" id="{3F4C424E-E4F1-409A-B8EC-48F696004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38401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1" name="Rectangle 50">
            <a:extLst>
              <a:ext uri="{FF2B5EF4-FFF2-40B4-BE49-F238E27FC236}">
                <a16:creationId xmlns:a16="http://schemas.microsoft.com/office/drawing/2014/main" id="{36C744A8-E83F-410B-842A-6870F269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30" y="38401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2" name="Rectangle 51">
            <a:extLst>
              <a:ext uri="{FF2B5EF4-FFF2-40B4-BE49-F238E27FC236}">
                <a16:creationId xmlns:a16="http://schemas.microsoft.com/office/drawing/2014/main" id="{576CC9D6-5E40-4EAD-ADFE-2A787389B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384018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3" name="Rectangle 52">
            <a:extLst>
              <a:ext uri="{FF2B5EF4-FFF2-40B4-BE49-F238E27FC236}">
                <a16:creationId xmlns:a16="http://schemas.microsoft.com/office/drawing/2014/main" id="{99DB9C3C-56B1-4F86-9962-A68E3829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4138633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P8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14" name="Rectangle 53">
            <a:extLst>
              <a:ext uri="{FF2B5EF4-FFF2-40B4-BE49-F238E27FC236}">
                <a16:creationId xmlns:a16="http://schemas.microsoft.com/office/drawing/2014/main" id="{806D858A-D1D1-4361-8030-09BEA7ED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413863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5" name="Rectangle 54">
            <a:extLst>
              <a:ext uri="{FF2B5EF4-FFF2-40B4-BE49-F238E27FC236}">
                <a16:creationId xmlns:a16="http://schemas.microsoft.com/office/drawing/2014/main" id="{CEC10985-B62D-411F-B419-8276010C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630" y="41386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6" name="Rectangle 55">
            <a:extLst>
              <a:ext uri="{FF2B5EF4-FFF2-40B4-BE49-F238E27FC236}">
                <a16:creationId xmlns:a16="http://schemas.microsoft.com/office/drawing/2014/main" id="{EE9D6F90-6562-4C2B-9EC0-18FB5EF5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30" y="41386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7" name="Rectangle 56">
            <a:extLst>
              <a:ext uri="{FF2B5EF4-FFF2-40B4-BE49-F238E27FC236}">
                <a16:creationId xmlns:a16="http://schemas.microsoft.com/office/drawing/2014/main" id="{9D83A8AA-A8FA-4A07-A8E2-91900F243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413863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18" name="Rectangle 57">
            <a:extLst>
              <a:ext uri="{FF2B5EF4-FFF2-40B4-BE49-F238E27FC236}">
                <a16:creationId xmlns:a16="http://schemas.microsoft.com/office/drawing/2014/main" id="{68D536A6-BA2A-472A-BE2D-F402783C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80" y="4437083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P9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19" name="Rectangle 58">
            <a:extLst>
              <a:ext uri="{FF2B5EF4-FFF2-40B4-BE49-F238E27FC236}">
                <a16:creationId xmlns:a16="http://schemas.microsoft.com/office/drawing/2014/main" id="{8143D7B4-4654-4716-9B71-F48D5C0E6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443708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0" name="Rectangle 59">
            <a:extLst>
              <a:ext uri="{FF2B5EF4-FFF2-40B4-BE49-F238E27FC236}">
                <a16:creationId xmlns:a16="http://schemas.microsoft.com/office/drawing/2014/main" id="{22A1C422-6688-469E-BB0C-E7FB33C23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1" y="443708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1" name="Rectangle 60">
            <a:extLst>
              <a:ext uri="{FF2B5EF4-FFF2-40B4-BE49-F238E27FC236}">
                <a16:creationId xmlns:a16="http://schemas.microsoft.com/office/drawing/2014/main" id="{485F9509-3EEE-42C9-82F8-84888A634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04" y="443708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2" name="Rectangle 61">
            <a:extLst>
              <a:ext uri="{FF2B5EF4-FFF2-40B4-BE49-F238E27FC236}">
                <a16:creationId xmlns:a16="http://schemas.microsoft.com/office/drawing/2014/main" id="{30D3214B-75C2-4892-ADD6-449E555FF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4889" y="4437083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3" name="Rectangle 62">
            <a:extLst>
              <a:ext uri="{FF2B5EF4-FFF2-40B4-BE49-F238E27FC236}">
                <a16:creationId xmlns:a16="http://schemas.microsoft.com/office/drawing/2014/main" id="{7E6D08D2-B16F-4946-AE3A-A59F0B27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73" y="4735533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P10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24" name="Rectangle 63">
            <a:extLst>
              <a:ext uri="{FF2B5EF4-FFF2-40B4-BE49-F238E27FC236}">
                <a16:creationId xmlns:a16="http://schemas.microsoft.com/office/drawing/2014/main" id="{FE665A6B-64A4-40C1-A5C7-9911CE1D6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473553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5" name="Rectangle 64">
            <a:extLst>
              <a:ext uri="{FF2B5EF4-FFF2-40B4-BE49-F238E27FC236}">
                <a16:creationId xmlns:a16="http://schemas.microsoft.com/office/drawing/2014/main" id="{E3C7F58E-CF78-4AC2-8754-0E70D9C5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1" y="473553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6" name="Rectangle 65">
            <a:extLst>
              <a:ext uri="{FF2B5EF4-FFF2-40B4-BE49-F238E27FC236}">
                <a16:creationId xmlns:a16="http://schemas.microsoft.com/office/drawing/2014/main" id="{A97F2613-1B66-434F-B900-781A4D273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04" y="4735533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7" name="Rectangle 66">
            <a:extLst>
              <a:ext uri="{FF2B5EF4-FFF2-40B4-BE49-F238E27FC236}">
                <a16:creationId xmlns:a16="http://schemas.microsoft.com/office/drawing/2014/main" id="{F54CA663-FC17-46A7-BAC5-5D0BCE454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568" y="47355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28" name="Rectangle 67">
            <a:extLst>
              <a:ext uri="{FF2B5EF4-FFF2-40B4-BE49-F238E27FC236}">
                <a16:creationId xmlns:a16="http://schemas.microsoft.com/office/drawing/2014/main" id="{6AE87654-581B-4243-B45E-97B3C36C2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052" y="5035571"/>
            <a:ext cx="397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29" name="Rectangle 68">
            <a:extLst>
              <a:ext uri="{FF2B5EF4-FFF2-40B4-BE49-F238E27FC236}">
                <a16:creationId xmlns:a16="http://schemas.microsoft.com/office/drawing/2014/main" id="{A2618AB7-C93D-4141-AA11-E92293C22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503557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0" name="Rectangle 69">
            <a:extLst>
              <a:ext uri="{FF2B5EF4-FFF2-40B4-BE49-F238E27FC236}">
                <a16:creationId xmlns:a16="http://schemas.microsoft.com/office/drawing/2014/main" id="{6D0804FB-A704-4979-8F8C-6E4BDADDE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1" y="503557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1" name="Rectangle 70">
            <a:extLst>
              <a:ext uri="{FF2B5EF4-FFF2-40B4-BE49-F238E27FC236}">
                <a16:creationId xmlns:a16="http://schemas.microsoft.com/office/drawing/2014/main" id="{E5EFF8F1-4B40-4F59-BBD4-D76C04A03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04" y="503557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2" name="Rectangle 71">
            <a:extLst>
              <a:ext uri="{FF2B5EF4-FFF2-40B4-BE49-F238E27FC236}">
                <a16:creationId xmlns:a16="http://schemas.microsoft.com/office/drawing/2014/main" id="{DA2B020F-AFD7-4C8E-9ED0-1F5E4A3B1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568" y="5035571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3" name="Rectangle 72">
            <a:extLst>
              <a:ext uri="{FF2B5EF4-FFF2-40B4-BE49-F238E27FC236}">
                <a16:creationId xmlns:a16="http://schemas.microsoft.com/office/drawing/2014/main" id="{2D07DF81-3158-4C12-B1E6-B6798813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73" y="5334021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34" name="Rectangle 73">
            <a:extLst>
              <a:ext uri="{FF2B5EF4-FFF2-40B4-BE49-F238E27FC236}">
                <a16:creationId xmlns:a16="http://schemas.microsoft.com/office/drawing/2014/main" id="{43FAE5A7-F627-4B10-9883-66738719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533402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5" name="Rectangle 74">
            <a:extLst>
              <a:ext uri="{FF2B5EF4-FFF2-40B4-BE49-F238E27FC236}">
                <a16:creationId xmlns:a16="http://schemas.microsoft.com/office/drawing/2014/main" id="{8DD7A515-071E-4E08-916F-B2391B99C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1" y="533402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6" name="Rectangle 75">
            <a:extLst>
              <a:ext uri="{FF2B5EF4-FFF2-40B4-BE49-F238E27FC236}">
                <a16:creationId xmlns:a16="http://schemas.microsoft.com/office/drawing/2014/main" id="{6B6F918D-924E-424E-BB2B-20DEB91CA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04" y="533402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7" name="Rectangle 76">
            <a:extLst>
              <a:ext uri="{FF2B5EF4-FFF2-40B4-BE49-F238E27FC236}">
                <a16:creationId xmlns:a16="http://schemas.microsoft.com/office/drawing/2014/main" id="{A6B460DE-214C-46AB-9468-1F349C4A7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568" y="5334021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38" name="Rectangle 77">
            <a:extLst>
              <a:ext uri="{FF2B5EF4-FFF2-40B4-BE49-F238E27FC236}">
                <a16:creationId xmlns:a16="http://schemas.microsoft.com/office/drawing/2014/main" id="{F7793402-BDEE-4200-94BE-E6B6626BC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73" y="5632471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39" name="Rectangle 78">
            <a:extLst>
              <a:ext uri="{FF2B5EF4-FFF2-40B4-BE49-F238E27FC236}">
                <a16:creationId xmlns:a16="http://schemas.microsoft.com/office/drawing/2014/main" id="{225DFEA7-2A49-4723-9663-490DF6EE6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563247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0" name="Rectangle 79">
            <a:extLst>
              <a:ext uri="{FF2B5EF4-FFF2-40B4-BE49-F238E27FC236}">
                <a16:creationId xmlns:a16="http://schemas.microsoft.com/office/drawing/2014/main" id="{1C4D5A03-8BE3-4F8B-9D42-B113C46BD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1" y="563247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1" name="Rectangle 80">
            <a:extLst>
              <a:ext uri="{FF2B5EF4-FFF2-40B4-BE49-F238E27FC236}">
                <a16:creationId xmlns:a16="http://schemas.microsoft.com/office/drawing/2014/main" id="{488B07FE-2E49-41E0-B2AD-5B2BC8C2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04" y="563247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2" name="Rectangle 81">
            <a:extLst>
              <a:ext uri="{FF2B5EF4-FFF2-40B4-BE49-F238E27FC236}">
                <a16:creationId xmlns:a16="http://schemas.microsoft.com/office/drawing/2014/main" id="{437D4FA4-F712-48B3-81E5-BFF6FC6B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568" y="5632471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3" name="Rectangle 82">
            <a:extLst>
              <a:ext uri="{FF2B5EF4-FFF2-40B4-BE49-F238E27FC236}">
                <a16:creationId xmlns:a16="http://schemas.microsoft.com/office/drawing/2014/main" id="{4F1C8EC5-71E3-4173-907C-111164B09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73" y="5930921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P14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444" name="Rectangle 83">
            <a:extLst>
              <a:ext uri="{FF2B5EF4-FFF2-40B4-BE49-F238E27FC236}">
                <a16:creationId xmlns:a16="http://schemas.microsoft.com/office/drawing/2014/main" id="{E15F8D0B-C98B-4EB4-BC65-43425E1E7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054" y="593092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5" name="Rectangle 84">
            <a:extLst>
              <a:ext uri="{FF2B5EF4-FFF2-40B4-BE49-F238E27FC236}">
                <a16:creationId xmlns:a16="http://schemas.microsoft.com/office/drawing/2014/main" id="{33788078-B368-4B73-A8E6-ED07C4205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91" y="593092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6" name="Rectangle 85">
            <a:extLst>
              <a:ext uri="{FF2B5EF4-FFF2-40B4-BE49-F238E27FC236}">
                <a16:creationId xmlns:a16="http://schemas.microsoft.com/office/drawing/2014/main" id="{2496614D-EFCF-4B52-90D1-337E4608C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604" y="593092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7" name="Rectangle 86">
            <a:extLst>
              <a:ext uri="{FF2B5EF4-FFF2-40B4-BE49-F238E27FC236}">
                <a16:creationId xmlns:a16="http://schemas.microsoft.com/office/drawing/2014/main" id="{ED8E2717-6387-496D-AFF6-D6AB039E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329" y="5930921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48" name="Line 87">
            <a:extLst>
              <a:ext uri="{FF2B5EF4-FFF2-40B4-BE49-F238E27FC236}">
                <a16:creationId xmlns:a16="http://schemas.microsoft.com/office/drawing/2014/main" id="{C9125E05-0374-45C5-A14A-93F0038EA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1433532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49" name="Rectangle 88">
            <a:extLst>
              <a:ext uri="{FF2B5EF4-FFF2-40B4-BE49-F238E27FC236}">
                <a16:creationId xmlns:a16="http://schemas.microsoft.com/office/drawing/2014/main" id="{CB6E1628-5039-45AF-9032-3FE032CA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1433533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50" name="Line 89">
            <a:extLst>
              <a:ext uri="{FF2B5EF4-FFF2-40B4-BE49-F238E27FC236}">
                <a16:creationId xmlns:a16="http://schemas.microsoft.com/office/drawing/2014/main" id="{B310F0DA-C9C2-46A3-A5A0-07C72CD3F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1731982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51" name="Rectangle 90">
            <a:extLst>
              <a:ext uri="{FF2B5EF4-FFF2-40B4-BE49-F238E27FC236}">
                <a16:creationId xmlns:a16="http://schemas.microsoft.com/office/drawing/2014/main" id="{5EECD351-C29F-4093-B2AB-F74A00C68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1731983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52" name="Line 91">
            <a:extLst>
              <a:ext uri="{FF2B5EF4-FFF2-40B4-BE49-F238E27FC236}">
                <a16:creationId xmlns:a16="http://schemas.microsoft.com/office/drawing/2014/main" id="{3B4C5F8F-35E4-4030-98CA-8AB4AC555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2030432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53" name="Rectangle 92">
            <a:extLst>
              <a:ext uri="{FF2B5EF4-FFF2-40B4-BE49-F238E27FC236}">
                <a16:creationId xmlns:a16="http://schemas.microsoft.com/office/drawing/2014/main" id="{F8D9701C-CEB7-4A4A-8AFF-87EE24A42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2030433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54" name="Line 93">
            <a:extLst>
              <a:ext uri="{FF2B5EF4-FFF2-40B4-BE49-F238E27FC236}">
                <a16:creationId xmlns:a16="http://schemas.microsoft.com/office/drawing/2014/main" id="{E91B150B-9A35-418F-A4C5-2DA17DED2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2328882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55" name="Rectangle 94">
            <a:extLst>
              <a:ext uri="{FF2B5EF4-FFF2-40B4-BE49-F238E27FC236}">
                <a16:creationId xmlns:a16="http://schemas.microsoft.com/office/drawing/2014/main" id="{454090CA-54AD-4A7D-B8DD-734BA2A21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2328883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56" name="Line 95">
            <a:extLst>
              <a:ext uri="{FF2B5EF4-FFF2-40B4-BE49-F238E27FC236}">
                <a16:creationId xmlns:a16="http://schemas.microsoft.com/office/drawing/2014/main" id="{6761D3F0-4AD7-48B7-B8BA-2E31C4281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2627332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57" name="Rectangle 96">
            <a:extLst>
              <a:ext uri="{FF2B5EF4-FFF2-40B4-BE49-F238E27FC236}">
                <a16:creationId xmlns:a16="http://schemas.microsoft.com/office/drawing/2014/main" id="{8C2F29CE-C117-4EA2-A929-E156CE36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2627332"/>
            <a:ext cx="4462462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58" name="Line 97">
            <a:extLst>
              <a:ext uri="{FF2B5EF4-FFF2-40B4-BE49-F238E27FC236}">
                <a16:creationId xmlns:a16="http://schemas.microsoft.com/office/drawing/2014/main" id="{114D068E-9FAE-43C0-9D92-B07A2FC00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292737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59" name="Rectangle 98">
            <a:extLst>
              <a:ext uri="{FF2B5EF4-FFF2-40B4-BE49-F238E27FC236}">
                <a16:creationId xmlns:a16="http://schemas.microsoft.com/office/drawing/2014/main" id="{8B500513-48CC-4878-A3D8-155451B7E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2927370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60" name="Line 99">
            <a:extLst>
              <a:ext uri="{FF2B5EF4-FFF2-40B4-BE49-F238E27FC236}">
                <a16:creationId xmlns:a16="http://schemas.microsoft.com/office/drawing/2014/main" id="{CB0637AC-4ED1-420C-B312-E66268617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322582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1" name="Rectangle 100">
            <a:extLst>
              <a:ext uri="{FF2B5EF4-FFF2-40B4-BE49-F238E27FC236}">
                <a16:creationId xmlns:a16="http://schemas.microsoft.com/office/drawing/2014/main" id="{AB1DDCC5-F733-4A63-821C-7E1244A10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3225820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62" name="Line 101">
            <a:extLst>
              <a:ext uri="{FF2B5EF4-FFF2-40B4-BE49-F238E27FC236}">
                <a16:creationId xmlns:a16="http://schemas.microsoft.com/office/drawing/2014/main" id="{67B2A749-3DF9-489E-9309-2E315AD66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352427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3" name="Rectangle 102">
            <a:extLst>
              <a:ext uri="{FF2B5EF4-FFF2-40B4-BE49-F238E27FC236}">
                <a16:creationId xmlns:a16="http://schemas.microsoft.com/office/drawing/2014/main" id="{7437ACB9-5855-4299-AB7D-C6D1B0F91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3524270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64" name="Line 103">
            <a:extLst>
              <a:ext uri="{FF2B5EF4-FFF2-40B4-BE49-F238E27FC236}">
                <a16:creationId xmlns:a16="http://schemas.microsoft.com/office/drawing/2014/main" id="{51C14ADB-4ABE-463A-B4C7-FFA8C347C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382272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5" name="Rectangle 104">
            <a:extLst>
              <a:ext uri="{FF2B5EF4-FFF2-40B4-BE49-F238E27FC236}">
                <a16:creationId xmlns:a16="http://schemas.microsoft.com/office/drawing/2014/main" id="{8E022004-EB43-41B8-A2B9-E5C91A09D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3822720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66" name="Line 105">
            <a:extLst>
              <a:ext uri="{FF2B5EF4-FFF2-40B4-BE49-F238E27FC236}">
                <a16:creationId xmlns:a16="http://schemas.microsoft.com/office/drawing/2014/main" id="{D8C53111-20CE-4032-8F93-BC460B48B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412117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7" name="Rectangle 106">
            <a:extLst>
              <a:ext uri="{FF2B5EF4-FFF2-40B4-BE49-F238E27FC236}">
                <a16:creationId xmlns:a16="http://schemas.microsoft.com/office/drawing/2014/main" id="{7FDFE7E1-C830-4451-B3A2-3E55B77A2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4121170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68" name="Line 107">
            <a:extLst>
              <a:ext uri="{FF2B5EF4-FFF2-40B4-BE49-F238E27FC236}">
                <a16:creationId xmlns:a16="http://schemas.microsoft.com/office/drawing/2014/main" id="{E4431787-372A-4CD6-974D-99085699A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441962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9" name="Rectangle 108">
            <a:extLst>
              <a:ext uri="{FF2B5EF4-FFF2-40B4-BE49-F238E27FC236}">
                <a16:creationId xmlns:a16="http://schemas.microsoft.com/office/drawing/2014/main" id="{7BE02540-5574-4FC4-9AE2-777DEECDB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4419620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70" name="Line 109">
            <a:extLst>
              <a:ext uri="{FF2B5EF4-FFF2-40B4-BE49-F238E27FC236}">
                <a16:creationId xmlns:a16="http://schemas.microsoft.com/office/drawing/2014/main" id="{E709BA6A-F910-4BE7-ABD3-BD532230A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471807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1" name="Rectangle 110">
            <a:extLst>
              <a:ext uri="{FF2B5EF4-FFF2-40B4-BE49-F238E27FC236}">
                <a16:creationId xmlns:a16="http://schemas.microsoft.com/office/drawing/2014/main" id="{E0243A3B-23D6-43C2-B0C5-35B48F5F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4718070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72" name="Line 111">
            <a:extLst>
              <a:ext uri="{FF2B5EF4-FFF2-40B4-BE49-F238E27FC236}">
                <a16:creationId xmlns:a16="http://schemas.microsoft.com/office/drawing/2014/main" id="{17D58AD3-ADA3-4E2C-9203-A23C3547E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5016521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3" name="Rectangle 112">
            <a:extLst>
              <a:ext uri="{FF2B5EF4-FFF2-40B4-BE49-F238E27FC236}">
                <a16:creationId xmlns:a16="http://schemas.microsoft.com/office/drawing/2014/main" id="{83776E80-617E-46FB-B60B-DEF844EFE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5016520"/>
            <a:ext cx="4462462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74" name="Line 113">
            <a:extLst>
              <a:ext uri="{FF2B5EF4-FFF2-40B4-BE49-F238E27FC236}">
                <a16:creationId xmlns:a16="http://schemas.microsoft.com/office/drawing/2014/main" id="{3C4FC9D8-DB38-4AD3-B89D-BD221A8D3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5316557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5" name="Rectangle 114">
            <a:extLst>
              <a:ext uri="{FF2B5EF4-FFF2-40B4-BE49-F238E27FC236}">
                <a16:creationId xmlns:a16="http://schemas.microsoft.com/office/drawing/2014/main" id="{CBD00335-5A58-4393-8CC7-8A525EC5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5316558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76" name="Line 115">
            <a:extLst>
              <a:ext uri="{FF2B5EF4-FFF2-40B4-BE49-F238E27FC236}">
                <a16:creationId xmlns:a16="http://schemas.microsoft.com/office/drawing/2014/main" id="{0BAA024A-6B90-4E3F-ADE2-62D01C08F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5615007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7" name="Rectangle 116">
            <a:extLst>
              <a:ext uri="{FF2B5EF4-FFF2-40B4-BE49-F238E27FC236}">
                <a16:creationId xmlns:a16="http://schemas.microsoft.com/office/drawing/2014/main" id="{6B3E924E-E804-424A-90D3-8ACBD29B5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5615008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78" name="Line 117">
            <a:extLst>
              <a:ext uri="{FF2B5EF4-FFF2-40B4-BE49-F238E27FC236}">
                <a16:creationId xmlns:a16="http://schemas.microsoft.com/office/drawing/2014/main" id="{D78B5861-D47F-4CB9-9B43-9AF5C399B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5913457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9" name="Rectangle 118">
            <a:extLst>
              <a:ext uri="{FF2B5EF4-FFF2-40B4-BE49-F238E27FC236}">
                <a16:creationId xmlns:a16="http://schemas.microsoft.com/office/drawing/2014/main" id="{341DEF36-3DA2-4C30-A349-709D65132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5913458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80" name="Line 119">
            <a:extLst>
              <a:ext uri="{FF2B5EF4-FFF2-40B4-BE49-F238E27FC236}">
                <a16:creationId xmlns:a16="http://schemas.microsoft.com/office/drawing/2014/main" id="{0BD906D2-C2F8-4039-90E1-E204D5824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7675" y="1433532"/>
            <a:ext cx="1588" cy="4795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81" name="Rectangle 120">
            <a:extLst>
              <a:ext uri="{FF2B5EF4-FFF2-40B4-BE49-F238E27FC236}">
                <a16:creationId xmlns:a16="http://schemas.microsoft.com/office/drawing/2014/main" id="{E86AB378-26F8-41BF-BA46-A351FA7DE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6" y="1433532"/>
            <a:ext cx="17463" cy="4795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82" name="Line 121">
            <a:extLst>
              <a:ext uri="{FF2B5EF4-FFF2-40B4-BE49-F238E27FC236}">
                <a16:creationId xmlns:a16="http://schemas.microsoft.com/office/drawing/2014/main" id="{9A4AC59D-007D-4AD4-AB17-E0EB645C4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350" y="1450996"/>
            <a:ext cx="1588" cy="4778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83" name="Rectangle 122">
            <a:extLst>
              <a:ext uri="{FF2B5EF4-FFF2-40B4-BE49-F238E27FC236}">
                <a16:creationId xmlns:a16="http://schemas.microsoft.com/office/drawing/2014/main" id="{F49D09AF-92E4-4494-9706-2CD268B37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1" y="1450996"/>
            <a:ext cx="17463" cy="4778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84" name="Line 123">
            <a:extLst>
              <a:ext uri="{FF2B5EF4-FFF2-40B4-BE49-F238E27FC236}">
                <a16:creationId xmlns:a16="http://schemas.microsoft.com/office/drawing/2014/main" id="{AAA42FB5-555B-4A50-B411-BB572051F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864" y="1450996"/>
            <a:ext cx="1587" cy="4778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85" name="Rectangle 124">
            <a:extLst>
              <a:ext uri="{FF2B5EF4-FFF2-40B4-BE49-F238E27FC236}">
                <a16:creationId xmlns:a16="http://schemas.microsoft.com/office/drawing/2014/main" id="{D7B3488C-4711-48B2-9856-A9F93B98B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863" y="1450996"/>
            <a:ext cx="17462" cy="4778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86" name="Line 125">
            <a:extLst>
              <a:ext uri="{FF2B5EF4-FFF2-40B4-BE49-F238E27FC236}">
                <a16:creationId xmlns:a16="http://schemas.microsoft.com/office/drawing/2014/main" id="{909EB45F-E649-4DEA-BB45-FBB6B0866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5200" y="1450996"/>
            <a:ext cx="1588" cy="4778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87" name="Rectangle 126">
            <a:extLst>
              <a:ext uri="{FF2B5EF4-FFF2-40B4-BE49-F238E27FC236}">
                <a16:creationId xmlns:a16="http://schemas.microsoft.com/office/drawing/2014/main" id="{28DF2DF9-179C-4AD4-AA42-E4D1BA83B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1" y="1450996"/>
            <a:ext cx="17463" cy="4778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88" name="Line 127">
            <a:extLst>
              <a:ext uri="{FF2B5EF4-FFF2-40B4-BE49-F238E27FC236}">
                <a16:creationId xmlns:a16="http://schemas.microsoft.com/office/drawing/2014/main" id="{1F257AE1-39CC-4C7C-BA44-BBCBA4B6E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9414" y="1450996"/>
            <a:ext cx="1587" cy="4778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89" name="Rectangle 128">
            <a:extLst>
              <a:ext uri="{FF2B5EF4-FFF2-40B4-BE49-F238E27FC236}">
                <a16:creationId xmlns:a16="http://schemas.microsoft.com/office/drawing/2014/main" id="{11F98AFF-40B3-4448-AD12-71FCF885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413" y="1450996"/>
            <a:ext cx="17462" cy="4778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90" name="Line 129">
            <a:extLst>
              <a:ext uri="{FF2B5EF4-FFF2-40B4-BE49-F238E27FC236}">
                <a16:creationId xmlns:a16="http://schemas.microsoft.com/office/drawing/2014/main" id="{CDEDAEFA-34E8-4ACA-A38E-EC704BA6C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6211907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91" name="Rectangle 130">
            <a:extLst>
              <a:ext uri="{FF2B5EF4-FFF2-40B4-BE49-F238E27FC236}">
                <a16:creationId xmlns:a16="http://schemas.microsoft.com/office/drawing/2014/main" id="{91DC2DFF-D0CD-451D-B112-0F8BA6F56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6211908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92" name="Line 131">
            <a:extLst>
              <a:ext uri="{FF2B5EF4-FFF2-40B4-BE49-F238E27FC236}">
                <a16:creationId xmlns:a16="http://schemas.microsoft.com/office/drawing/2014/main" id="{707F21AB-9443-4E21-945F-F3B189152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0139" y="1433532"/>
            <a:ext cx="1587" cy="4795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93" name="Rectangle 132">
            <a:extLst>
              <a:ext uri="{FF2B5EF4-FFF2-40B4-BE49-F238E27FC236}">
                <a16:creationId xmlns:a16="http://schemas.microsoft.com/office/drawing/2014/main" id="{E7850DA9-EA77-4C23-8DC3-13AD4F81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0138" y="1433532"/>
            <a:ext cx="17462" cy="4795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94" name="Line 133">
            <a:extLst>
              <a:ext uri="{FF2B5EF4-FFF2-40B4-BE49-F238E27FC236}">
                <a16:creationId xmlns:a16="http://schemas.microsoft.com/office/drawing/2014/main" id="{8B57316A-65FB-4ADE-82D7-DC8C42818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7675" y="622937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95" name="Rectangle 134">
            <a:extLst>
              <a:ext uri="{FF2B5EF4-FFF2-40B4-BE49-F238E27FC236}">
                <a16:creationId xmlns:a16="http://schemas.microsoft.com/office/drawing/2014/main" id="{40A89630-4F15-4179-AD42-905BA9972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6" y="622937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96" name="Line 135">
            <a:extLst>
              <a:ext uri="{FF2B5EF4-FFF2-40B4-BE49-F238E27FC236}">
                <a16:creationId xmlns:a16="http://schemas.microsoft.com/office/drawing/2014/main" id="{86B624F7-9F2A-40E9-99B4-CAB03AC3A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350" y="622937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97" name="Rectangle 136">
            <a:extLst>
              <a:ext uri="{FF2B5EF4-FFF2-40B4-BE49-F238E27FC236}">
                <a16:creationId xmlns:a16="http://schemas.microsoft.com/office/drawing/2014/main" id="{8EFE7F9E-8659-4D94-8AE4-2CF65F22E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1" y="622937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498" name="Line 137">
            <a:extLst>
              <a:ext uri="{FF2B5EF4-FFF2-40B4-BE49-F238E27FC236}">
                <a16:creationId xmlns:a16="http://schemas.microsoft.com/office/drawing/2014/main" id="{C1D19CDB-68E4-4751-8B5F-C1A2AF5C6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864" y="6229371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99" name="Rectangle 138">
            <a:extLst>
              <a:ext uri="{FF2B5EF4-FFF2-40B4-BE49-F238E27FC236}">
                <a16:creationId xmlns:a16="http://schemas.microsoft.com/office/drawing/2014/main" id="{4B2F3408-0819-4219-BC06-81EAE917D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863" y="6229370"/>
            <a:ext cx="17462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00" name="Line 139">
            <a:extLst>
              <a:ext uri="{FF2B5EF4-FFF2-40B4-BE49-F238E27FC236}">
                <a16:creationId xmlns:a16="http://schemas.microsoft.com/office/drawing/2014/main" id="{412D3661-90E0-4122-984E-FA638675E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5200" y="622937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01" name="Rectangle 140">
            <a:extLst>
              <a:ext uri="{FF2B5EF4-FFF2-40B4-BE49-F238E27FC236}">
                <a16:creationId xmlns:a16="http://schemas.microsoft.com/office/drawing/2014/main" id="{DD7911EC-4643-439D-BC34-E93E6FA7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1" y="622937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02" name="Line 141">
            <a:extLst>
              <a:ext uri="{FF2B5EF4-FFF2-40B4-BE49-F238E27FC236}">
                <a16:creationId xmlns:a16="http://schemas.microsoft.com/office/drawing/2014/main" id="{8F3473C1-8EA1-49FA-A253-C178E78AC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9414" y="6229371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03" name="Rectangle 142">
            <a:extLst>
              <a:ext uri="{FF2B5EF4-FFF2-40B4-BE49-F238E27FC236}">
                <a16:creationId xmlns:a16="http://schemas.microsoft.com/office/drawing/2014/main" id="{C0A67F61-04DF-4A82-A716-A748B63A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413" y="6229370"/>
            <a:ext cx="17462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04" name="Line 143">
            <a:extLst>
              <a:ext uri="{FF2B5EF4-FFF2-40B4-BE49-F238E27FC236}">
                <a16:creationId xmlns:a16="http://schemas.microsoft.com/office/drawing/2014/main" id="{0E946945-50E5-4B3B-9248-3D0DB0D97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0139" y="6229371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05" name="Rectangle 144">
            <a:extLst>
              <a:ext uri="{FF2B5EF4-FFF2-40B4-BE49-F238E27FC236}">
                <a16:creationId xmlns:a16="http://schemas.microsoft.com/office/drawing/2014/main" id="{3F7C4257-7072-4205-9D13-7B34EE6A7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0138" y="6229370"/>
            <a:ext cx="17462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06" name="Line 145">
            <a:extLst>
              <a:ext uri="{FF2B5EF4-FFF2-40B4-BE49-F238E27FC236}">
                <a16:creationId xmlns:a16="http://schemas.microsoft.com/office/drawing/2014/main" id="{BABB75E3-9D0A-4D4E-AFA7-7218B7199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1433532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07" name="Rectangle 146">
            <a:extLst>
              <a:ext uri="{FF2B5EF4-FFF2-40B4-BE49-F238E27FC236}">
                <a16:creationId xmlns:a16="http://schemas.microsoft.com/office/drawing/2014/main" id="{B59C0EE9-E945-4407-97C4-3047D7B6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1433533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08" name="Line 147">
            <a:extLst>
              <a:ext uri="{FF2B5EF4-FFF2-40B4-BE49-F238E27FC236}">
                <a16:creationId xmlns:a16="http://schemas.microsoft.com/office/drawing/2014/main" id="{DF35E6D5-853D-49C2-AA59-2F2F45F92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1731982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09" name="Rectangle 148">
            <a:extLst>
              <a:ext uri="{FF2B5EF4-FFF2-40B4-BE49-F238E27FC236}">
                <a16:creationId xmlns:a16="http://schemas.microsoft.com/office/drawing/2014/main" id="{A13B4A1D-8BC6-4368-AC7C-C289D3F75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1731983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10" name="Line 149">
            <a:extLst>
              <a:ext uri="{FF2B5EF4-FFF2-40B4-BE49-F238E27FC236}">
                <a16:creationId xmlns:a16="http://schemas.microsoft.com/office/drawing/2014/main" id="{D586C34F-B61F-4E82-9DED-3582FB533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2030432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11" name="Rectangle 150">
            <a:extLst>
              <a:ext uri="{FF2B5EF4-FFF2-40B4-BE49-F238E27FC236}">
                <a16:creationId xmlns:a16="http://schemas.microsoft.com/office/drawing/2014/main" id="{A88B0768-4683-4756-B0F2-4B8E00462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2030433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12" name="Line 151">
            <a:extLst>
              <a:ext uri="{FF2B5EF4-FFF2-40B4-BE49-F238E27FC236}">
                <a16:creationId xmlns:a16="http://schemas.microsoft.com/office/drawing/2014/main" id="{75CB0260-73B0-48F7-8405-45466696A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2328882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13" name="Rectangle 152">
            <a:extLst>
              <a:ext uri="{FF2B5EF4-FFF2-40B4-BE49-F238E27FC236}">
                <a16:creationId xmlns:a16="http://schemas.microsoft.com/office/drawing/2014/main" id="{9B2A3934-35B5-44C5-9411-9B926A469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2328883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14" name="Line 153">
            <a:extLst>
              <a:ext uri="{FF2B5EF4-FFF2-40B4-BE49-F238E27FC236}">
                <a16:creationId xmlns:a16="http://schemas.microsoft.com/office/drawing/2014/main" id="{890068DC-02B6-42CE-A974-3DF4881E7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2627332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15" name="Rectangle 154">
            <a:extLst>
              <a:ext uri="{FF2B5EF4-FFF2-40B4-BE49-F238E27FC236}">
                <a16:creationId xmlns:a16="http://schemas.microsoft.com/office/drawing/2014/main" id="{7945D582-E00E-47BD-8607-CAC976C12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2627332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16" name="Line 155">
            <a:extLst>
              <a:ext uri="{FF2B5EF4-FFF2-40B4-BE49-F238E27FC236}">
                <a16:creationId xmlns:a16="http://schemas.microsoft.com/office/drawing/2014/main" id="{02B8491D-5C7D-4FEE-AC1B-E3ACC44AB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292737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17" name="Rectangle 156">
            <a:extLst>
              <a:ext uri="{FF2B5EF4-FFF2-40B4-BE49-F238E27FC236}">
                <a16:creationId xmlns:a16="http://schemas.microsoft.com/office/drawing/2014/main" id="{63FB8725-5947-4E45-93E4-27922CE9B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292737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18" name="Line 157">
            <a:extLst>
              <a:ext uri="{FF2B5EF4-FFF2-40B4-BE49-F238E27FC236}">
                <a16:creationId xmlns:a16="http://schemas.microsoft.com/office/drawing/2014/main" id="{CAC1CE6D-B15C-44E4-9A2D-4904D2F48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322582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19" name="Rectangle 158">
            <a:extLst>
              <a:ext uri="{FF2B5EF4-FFF2-40B4-BE49-F238E27FC236}">
                <a16:creationId xmlns:a16="http://schemas.microsoft.com/office/drawing/2014/main" id="{6845FC02-2FE4-4826-B437-1AFD39318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322582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20" name="Line 159">
            <a:extLst>
              <a:ext uri="{FF2B5EF4-FFF2-40B4-BE49-F238E27FC236}">
                <a16:creationId xmlns:a16="http://schemas.microsoft.com/office/drawing/2014/main" id="{A320C23D-D753-46FE-ACEE-E26437D69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352427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21" name="Rectangle 160">
            <a:extLst>
              <a:ext uri="{FF2B5EF4-FFF2-40B4-BE49-F238E27FC236}">
                <a16:creationId xmlns:a16="http://schemas.microsoft.com/office/drawing/2014/main" id="{FBEDD7DD-B027-4FE5-8B6D-315A11AA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352427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22" name="Line 161">
            <a:extLst>
              <a:ext uri="{FF2B5EF4-FFF2-40B4-BE49-F238E27FC236}">
                <a16:creationId xmlns:a16="http://schemas.microsoft.com/office/drawing/2014/main" id="{2B293A84-9D42-4942-B294-9609D031E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382272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23" name="Rectangle 162">
            <a:extLst>
              <a:ext uri="{FF2B5EF4-FFF2-40B4-BE49-F238E27FC236}">
                <a16:creationId xmlns:a16="http://schemas.microsoft.com/office/drawing/2014/main" id="{87207E01-B6E0-4BAF-8EE6-4A1AF19B5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382272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24" name="Line 163">
            <a:extLst>
              <a:ext uri="{FF2B5EF4-FFF2-40B4-BE49-F238E27FC236}">
                <a16:creationId xmlns:a16="http://schemas.microsoft.com/office/drawing/2014/main" id="{8E317647-BD6E-42D0-8B40-D7DEFBECE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412117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25" name="Rectangle 164">
            <a:extLst>
              <a:ext uri="{FF2B5EF4-FFF2-40B4-BE49-F238E27FC236}">
                <a16:creationId xmlns:a16="http://schemas.microsoft.com/office/drawing/2014/main" id="{1118F7A2-D180-4EAB-855F-A99F8263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412117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26" name="Line 165">
            <a:extLst>
              <a:ext uri="{FF2B5EF4-FFF2-40B4-BE49-F238E27FC236}">
                <a16:creationId xmlns:a16="http://schemas.microsoft.com/office/drawing/2014/main" id="{7C8BC2A2-1F9A-49A5-9739-91B6A8F60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441962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27" name="Rectangle 166">
            <a:extLst>
              <a:ext uri="{FF2B5EF4-FFF2-40B4-BE49-F238E27FC236}">
                <a16:creationId xmlns:a16="http://schemas.microsoft.com/office/drawing/2014/main" id="{6E5E01EF-EC42-4C1A-8194-BF978321E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441962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28" name="Line 167">
            <a:extLst>
              <a:ext uri="{FF2B5EF4-FFF2-40B4-BE49-F238E27FC236}">
                <a16:creationId xmlns:a16="http://schemas.microsoft.com/office/drawing/2014/main" id="{C4E366B1-2C0A-466D-A708-E5588B42C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471807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29" name="Rectangle 168">
            <a:extLst>
              <a:ext uri="{FF2B5EF4-FFF2-40B4-BE49-F238E27FC236}">
                <a16:creationId xmlns:a16="http://schemas.microsoft.com/office/drawing/2014/main" id="{B8B1F349-8A29-4FA6-8F41-EE20A5D7B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4718070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30" name="Line 169">
            <a:extLst>
              <a:ext uri="{FF2B5EF4-FFF2-40B4-BE49-F238E27FC236}">
                <a16:creationId xmlns:a16="http://schemas.microsoft.com/office/drawing/2014/main" id="{7E62493E-11C1-40BC-8208-2AC742FC0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5016521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31" name="Rectangle 170">
            <a:extLst>
              <a:ext uri="{FF2B5EF4-FFF2-40B4-BE49-F238E27FC236}">
                <a16:creationId xmlns:a16="http://schemas.microsoft.com/office/drawing/2014/main" id="{EA7BCC74-7EC4-49A9-9881-BAA9D8AA7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5016520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32" name="Line 171">
            <a:extLst>
              <a:ext uri="{FF2B5EF4-FFF2-40B4-BE49-F238E27FC236}">
                <a16:creationId xmlns:a16="http://schemas.microsoft.com/office/drawing/2014/main" id="{B9CBD008-1B39-47B2-9DF9-F0B0080D0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5316557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33" name="Rectangle 172">
            <a:extLst>
              <a:ext uri="{FF2B5EF4-FFF2-40B4-BE49-F238E27FC236}">
                <a16:creationId xmlns:a16="http://schemas.microsoft.com/office/drawing/2014/main" id="{F6BBF7C7-75F3-4742-8FCB-5E5161DF9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5316558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34" name="Line 173">
            <a:extLst>
              <a:ext uri="{FF2B5EF4-FFF2-40B4-BE49-F238E27FC236}">
                <a16:creationId xmlns:a16="http://schemas.microsoft.com/office/drawing/2014/main" id="{DE11BDC0-6F48-4AA7-AC10-77A2F737F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5615007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35" name="Rectangle 174">
            <a:extLst>
              <a:ext uri="{FF2B5EF4-FFF2-40B4-BE49-F238E27FC236}">
                <a16:creationId xmlns:a16="http://schemas.microsoft.com/office/drawing/2014/main" id="{602DA076-54CB-4DB7-8C40-E1E018545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5615008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36" name="Line 175">
            <a:extLst>
              <a:ext uri="{FF2B5EF4-FFF2-40B4-BE49-F238E27FC236}">
                <a16:creationId xmlns:a16="http://schemas.microsoft.com/office/drawing/2014/main" id="{EAC94D0E-A4A0-43E3-90F0-616B021C9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5913457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37" name="Rectangle 176">
            <a:extLst>
              <a:ext uri="{FF2B5EF4-FFF2-40B4-BE49-F238E27FC236}">
                <a16:creationId xmlns:a16="http://schemas.microsoft.com/office/drawing/2014/main" id="{2608B0EB-E0F6-4EBF-AFAF-A55D12F3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5913458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5538" name="Line 177">
            <a:extLst>
              <a:ext uri="{FF2B5EF4-FFF2-40B4-BE49-F238E27FC236}">
                <a16:creationId xmlns:a16="http://schemas.microsoft.com/office/drawing/2014/main" id="{039A59F6-CC0D-44EC-B1DE-998EA2D4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7600" y="6211907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39" name="Rectangle 178">
            <a:extLst>
              <a:ext uri="{FF2B5EF4-FFF2-40B4-BE49-F238E27FC236}">
                <a16:creationId xmlns:a16="http://schemas.microsoft.com/office/drawing/2014/main" id="{1A948E49-943C-4859-9AE9-C6CA4D302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1" y="6211908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99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4EEFAB76-5B68-4F69-996D-357C11456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4871E4-3C8F-467E-BBBC-C07F68E9F44C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D5C62D0-213F-43B0-9891-4F0F601D4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330" y="360494"/>
            <a:ext cx="9099550" cy="930275"/>
          </a:xfrm>
          <a:noFill/>
        </p:spPr>
        <p:txBody>
          <a:bodyPr vert="horz" lIns="88900" tIns="42862" rIns="88900" bIns="42862" rtlCol="0" anchor="ctr">
            <a:normAutofit/>
          </a:bodyPr>
          <a:lstStyle/>
          <a:p>
            <a:pPr eaLnBrk="1" hangingPunct="1"/>
            <a:r>
              <a:rPr lang="en-US" altLang="zh-CN" sz="3300" dirty="0">
                <a:ea typeface="宋体" panose="02010600030101010101" pitchFamily="2" charset="-122"/>
              </a:rPr>
              <a:t>The K-Means Algorithm - Example [3]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DB38116-30EA-4039-991E-3A2CBE4E88C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16139" y="1123951"/>
            <a:ext cx="3322637" cy="5191125"/>
          </a:xfrm>
          <a:noFill/>
        </p:spPr>
        <p:txBody>
          <a:bodyPr vert="horz" lIns="88900" tIns="42862" rIns="88900" bIns="42862" rtlCol="0">
            <a:normAutofit fontScale="92500"/>
          </a:bodyPr>
          <a:lstStyle/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3个</a:t>
            </a:r>
            <a:r>
              <a:rPr lang="en-US" altLang="zh-CN" sz="2400">
                <a:ea typeface="宋体" panose="02010600030101010101" pitchFamily="2" charset="-122"/>
              </a:rPr>
              <a:t>Cluster</a:t>
            </a:r>
            <a:r>
              <a:rPr lang="zh-CN" altLang="en-US" sz="2400">
                <a:ea typeface="宋体" panose="02010600030101010101" pitchFamily="2" charset="-122"/>
              </a:rPr>
              <a:t>的</a:t>
            </a:r>
            <a:r>
              <a:rPr lang="en-US" altLang="zh-CN" sz="2400">
                <a:ea typeface="宋体" panose="02010600030101010101" pitchFamily="2" charset="-122"/>
              </a:rPr>
              <a:t>centroid </a:t>
            </a:r>
            <a:r>
              <a:rPr lang="zh-CN" altLang="en-US" sz="2400">
                <a:ea typeface="宋体" panose="02010600030101010101" pitchFamily="2" charset="-122"/>
              </a:rPr>
              <a:t>是4, 11, 和 48</a:t>
            </a: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计算每个实例到</a:t>
            </a:r>
            <a:r>
              <a:rPr lang="en-US" altLang="zh-CN" sz="2400">
                <a:ea typeface="宋体" panose="02010600030101010101" pitchFamily="2" charset="-122"/>
              </a:rPr>
              <a:t>Cluster</a:t>
            </a:r>
            <a:r>
              <a:rPr lang="zh-CN" altLang="en-US" sz="2400">
                <a:ea typeface="宋体" panose="02010600030101010101" pitchFamily="2" charset="-122"/>
              </a:rPr>
              <a:t>的距离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P4 </a:t>
            </a:r>
            <a:r>
              <a:rPr lang="zh-CN" altLang="en-US" sz="2400">
                <a:ea typeface="宋体" panose="02010600030101010101" pitchFamily="2" charset="-122"/>
              </a:rPr>
              <a:t>更接近 </a:t>
            </a:r>
            <a:r>
              <a:rPr lang="en-US" altLang="zh-CN" sz="2400">
                <a:ea typeface="宋体" panose="02010600030101010101" pitchFamily="2" charset="-122"/>
              </a:rPr>
              <a:t>C2</a:t>
            </a:r>
          </a:p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需要重新计算</a:t>
            </a:r>
            <a:r>
              <a:rPr lang="en-US" altLang="zh-CN" sz="2400">
                <a:ea typeface="宋体" panose="02010600030101010101" pitchFamily="2" charset="-122"/>
              </a:rPr>
              <a:t>C1 </a:t>
            </a:r>
            <a:r>
              <a:rPr lang="zh-CN" altLang="en-US" sz="2400">
                <a:ea typeface="宋体" panose="02010600030101010101" pitchFamily="2" charset="-122"/>
              </a:rPr>
              <a:t>和 </a:t>
            </a:r>
            <a:r>
              <a:rPr lang="en-US" altLang="zh-CN" sz="2400">
                <a:ea typeface="宋体" panose="02010600030101010101" pitchFamily="2" charset="-122"/>
              </a:rPr>
              <a:t>C2</a:t>
            </a:r>
            <a:r>
              <a:rPr lang="zh-CN" altLang="en-US" sz="2400">
                <a:ea typeface="宋体" panose="02010600030101010101" pitchFamily="2" charset="-122"/>
              </a:rPr>
              <a:t>的</a:t>
            </a:r>
            <a:r>
              <a:rPr lang="en-US" altLang="zh-CN" sz="2400">
                <a:ea typeface="宋体" panose="02010600030101010101" pitchFamily="2" charset="-122"/>
              </a:rPr>
              <a:t>centroid，C3 </a:t>
            </a:r>
            <a:r>
              <a:rPr lang="zh-CN" altLang="en-US" sz="2400">
                <a:ea typeface="宋体" panose="02010600030101010101" pitchFamily="2" charset="-122"/>
              </a:rPr>
              <a:t>没有变化不需要重新计算</a:t>
            </a:r>
          </a:p>
          <a:p>
            <a:pPr eaLnBrk="1" hangingPunct="1"/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0A3FD73C-22C5-4FF8-B45F-F3D5AF93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017" y="2044831"/>
            <a:ext cx="685800" cy="914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319C4FA7-4E98-450E-9CED-F3477EB03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380" y="2929069"/>
            <a:ext cx="685800" cy="614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E4D7CDCE-4123-4895-B9BF-C9089BCA0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3617" y="2959232"/>
            <a:ext cx="762000" cy="61436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1F607709-BE13-47FB-A7F0-BEAEB356D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3617" y="3492632"/>
            <a:ext cx="762000" cy="9128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393" name="Rectangle 8">
            <a:extLst>
              <a:ext uri="{FF2B5EF4-FFF2-40B4-BE49-F238E27FC236}">
                <a16:creationId xmlns:a16="http://schemas.microsoft.com/office/drawing/2014/main" id="{CDC19288-7B68-412B-9F3B-FAD2EE2F2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617" y="4407032"/>
            <a:ext cx="738188" cy="181451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394" name="Rectangle 9">
            <a:extLst>
              <a:ext uri="{FF2B5EF4-FFF2-40B4-BE49-F238E27FC236}">
                <a16:creationId xmlns:a16="http://schemas.microsoft.com/office/drawing/2014/main" id="{B81E48EF-102E-44BB-A7EE-CF28A158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442" y="1452695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Cluster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395" name="Rectangle 10">
            <a:extLst>
              <a:ext uri="{FF2B5EF4-FFF2-40B4-BE49-F238E27FC236}">
                <a16:creationId xmlns:a16="http://schemas.microsoft.com/office/drawing/2014/main" id="{C87D5C3D-4A86-49FB-AC71-EF0A9EE14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429" y="1452695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396" name="Rectangle 11">
            <a:extLst>
              <a:ext uri="{FF2B5EF4-FFF2-40B4-BE49-F238E27FC236}">
                <a16:creationId xmlns:a16="http://schemas.microsoft.com/office/drawing/2014/main" id="{897B2922-033E-4489-99DB-A219E994C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767" y="1452695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397" name="Rectangle 12">
            <a:extLst>
              <a:ext uri="{FF2B5EF4-FFF2-40B4-BE49-F238E27FC236}">
                <a16:creationId xmlns:a16="http://schemas.microsoft.com/office/drawing/2014/main" id="{771618CA-7798-4BC3-AD74-3A747EB67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4979" y="1452695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398" name="Rectangle 13">
            <a:extLst>
              <a:ext uri="{FF2B5EF4-FFF2-40B4-BE49-F238E27FC236}">
                <a16:creationId xmlns:a16="http://schemas.microsoft.com/office/drawing/2014/main" id="{C198E68D-EB02-40A2-A7E8-408C5B227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080" y="1751145"/>
            <a:ext cx="1612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Centroid Value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399" name="Rectangle 14">
            <a:extLst>
              <a:ext uri="{FF2B5EF4-FFF2-40B4-BE49-F238E27FC236}">
                <a16:creationId xmlns:a16="http://schemas.microsoft.com/office/drawing/2014/main" id="{82E6CF0D-507F-4F17-B984-94A549D7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175114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0" name="Rectangle 15">
            <a:extLst>
              <a:ext uri="{FF2B5EF4-FFF2-40B4-BE49-F238E27FC236}">
                <a16:creationId xmlns:a16="http://schemas.microsoft.com/office/drawing/2014/main" id="{70519DDB-A9A4-472B-A06A-35F4F4423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3681" y="1751145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1" name="Rectangle 16">
            <a:extLst>
              <a:ext uri="{FF2B5EF4-FFF2-40B4-BE49-F238E27FC236}">
                <a16:creationId xmlns:a16="http://schemas.microsoft.com/office/drawing/2014/main" id="{99FD4B99-9A9B-4EF2-A147-DB8A3467B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1751145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2" name="Rectangle 17">
            <a:extLst>
              <a:ext uri="{FF2B5EF4-FFF2-40B4-BE49-F238E27FC236}">
                <a16:creationId xmlns:a16="http://schemas.microsoft.com/office/drawing/2014/main" id="{F3A583DB-38C9-441C-BF12-E7BC3EFD7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2049595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03" name="Rectangle 18">
            <a:extLst>
              <a:ext uri="{FF2B5EF4-FFF2-40B4-BE49-F238E27FC236}">
                <a16:creationId xmlns:a16="http://schemas.microsoft.com/office/drawing/2014/main" id="{41B85F6A-185E-4BF9-B8FB-36F58DEE3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810" y="204959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4" name="Rectangle 19">
            <a:extLst>
              <a:ext uri="{FF2B5EF4-FFF2-40B4-BE49-F238E27FC236}">
                <a16:creationId xmlns:a16="http://schemas.microsoft.com/office/drawing/2014/main" id="{6F3A9DDD-FA7C-4204-A389-D247554E4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204959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5" name="Rectangle 20">
            <a:extLst>
              <a:ext uri="{FF2B5EF4-FFF2-40B4-BE49-F238E27FC236}">
                <a16:creationId xmlns:a16="http://schemas.microsoft.com/office/drawing/2014/main" id="{1E432015-6A76-404D-B9E0-CAE0FB48A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21" y="2049595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6" name="Rectangle 21">
            <a:extLst>
              <a:ext uri="{FF2B5EF4-FFF2-40B4-BE49-F238E27FC236}">
                <a16:creationId xmlns:a16="http://schemas.microsoft.com/office/drawing/2014/main" id="{7024973A-90B1-4772-82C0-EE763788E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2049595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7" name="Rectangle 22">
            <a:extLst>
              <a:ext uri="{FF2B5EF4-FFF2-40B4-BE49-F238E27FC236}">
                <a16:creationId xmlns:a16="http://schemas.microsoft.com/office/drawing/2014/main" id="{FC64C038-6129-4C9C-B0A9-1154D01B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2348045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08" name="Rectangle 23">
            <a:extLst>
              <a:ext uri="{FF2B5EF4-FFF2-40B4-BE49-F238E27FC236}">
                <a16:creationId xmlns:a16="http://schemas.microsoft.com/office/drawing/2014/main" id="{42143C56-CD30-4C77-BADB-F77CCFD7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810" y="234804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09" name="Rectangle 24">
            <a:extLst>
              <a:ext uri="{FF2B5EF4-FFF2-40B4-BE49-F238E27FC236}">
                <a16:creationId xmlns:a16="http://schemas.microsoft.com/office/drawing/2014/main" id="{2891076E-6F93-4772-A21D-312CCB40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234804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0" name="Rectangle 25">
            <a:extLst>
              <a:ext uri="{FF2B5EF4-FFF2-40B4-BE49-F238E27FC236}">
                <a16:creationId xmlns:a16="http://schemas.microsoft.com/office/drawing/2014/main" id="{9CE0EF8C-F412-434D-BAF1-A8AC4EA0E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947" y="234804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1" name="Rectangle 26">
            <a:extLst>
              <a:ext uri="{FF2B5EF4-FFF2-40B4-BE49-F238E27FC236}">
                <a16:creationId xmlns:a16="http://schemas.microsoft.com/office/drawing/2014/main" id="{EAEE8A59-64AC-4890-BCA7-8C1DB0C77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2348045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2" name="Rectangle 27">
            <a:extLst>
              <a:ext uri="{FF2B5EF4-FFF2-40B4-BE49-F238E27FC236}">
                <a16:creationId xmlns:a16="http://schemas.microsoft.com/office/drawing/2014/main" id="{8C1C6CD4-8C20-407F-B006-927E83442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264808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13" name="Rectangle 28">
            <a:extLst>
              <a:ext uri="{FF2B5EF4-FFF2-40B4-BE49-F238E27FC236}">
                <a16:creationId xmlns:a16="http://schemas.microsoft.com/office/drawing/2014/main" id="{75F751D4-7715-44D4-926D-CD9840499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810" y="26480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4" name="Rectangle 29">
            <a:extLst>
              <a:ext uri="{FF2B5EF4-FFF2-40B4-BE49-F238E27FC236}">
                <a16:creationId xmlns:a16="http://schemas.microsoft.com/office/drawing/2014/main" id="{E83E2741-266A-46B4-AE52-2F89417C6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26480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5" name="Rectangle 30">
            <a:extLst>
              <a:ext uri="{FF2B5EF4-FFF2-40B4-BE49-F238E27FC236}">
                <a16:creationId xmlns:a16="http://schemas.microsoft.com/office/drawing/2014/main" id="{F7816E7E-220A-4139-959F-3EED29572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947" y="26480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6" name="Rectangle 31">
            <a:extLst>
              <a:ext uri="{FF2B5EF4-FFF2-40B4-BE49-F238E27FC236}">
                <a16:creationId xmlns:a16="http://schemas.microsoft.com/office/drawing/2014/main" id="{B9135FA6-DB55-4C00-8848-72D21502C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264808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7" name="Rectangle 32">
            <a:extLst>
              <a:ext uri="{FF2B5EF4-FFF2-40B4-BE49-F238E27FC236}">
                <a16:creationId xmlns:a16="http://schemas.microsoft.com/office/drawing/2014/main" id="{6618787B-97B1-459F-AD8D-886AF5E62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294653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P4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18" name="Rectangle 33">
            <a:extLst>
              <a:ext uri="{FF2B5EF4-FFF2-40B4-BE49-F238E27FC236}">
                <a16:creationId xmlns:a16="http://schemas.microsoft.com/office/drawing/2014/main" id="{10B98C9C-7891-42B7-9FB1-EBAEBB5C1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810" y="29465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19" name="Rectangle 34">
            <a:extLst>
              <a:ext uri="{FF2B5EF4-FFF2-40B4-BE49-F238E27FC236}">
                <a16:creationId xmlns:a16="http://schemas.microsoft.com/office/drawing/2014/main" id="{E762F3D3-EBCA-4163-AEF1-8B6151B07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29465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0" name="Rectangle 35">
            <a:extLst>
              <a:ext uri="{FF2B5EF4-FFF2-40B4-BE49-F238E27FC236}">
                <a16:creationId xmlns:a16="http://schemas.microsoft.com/office/drawing/2014/main" id="{28E58EF7-0DAE-4672-AF6B-32D496013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947" y="29465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1" name="Rectangle 36">
            <a:extLst>
              <a:ext uri="{FF2B5EF4-FFF2-40B4-BE49-F238E27FC236}">
                <a16:creationId xmlns:a16="http://schemas.microsoft.com/office/drawing/2014/main" id="{90F7430F-D073-4AF1-8CAF-B29B58549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294653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2" name="Rectangle 37">
            <a:extLst>
              <a:ext uri="{FF2B5EF4-FFF2-40B4-BE49-F238E27FC236}">
                <a16:creationId xmlns:a16="http://schemas.microsoft.com/office/drawing/2014/main" id="{D529A266-2113-4138-AD4F-F4EC8397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324498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P5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23" name="Rectangle 38">
            <a:extLst>
              <a:ext uri="{FF2B5EF4-FFF2-40B4-BE49-F238E27FC236}">
                <a16:creationId xmlns:a16="http://schemas.microsoft.com/office/drawing/2014/main" id="{AE41E318-177D-4011-974A-9A6CDA5B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810" y="32449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4" name="Rectangle 39">
            <a:extLst>
              <a:ext uri="{FF2B5EF4-FFF2-40B4-BE49-F238E27FC236}">
                <a16:creationId xmlns:a16="http://schemas.microsoft.com/office/drawing/2014/main" id="{7AA9BAFB-AF39-4206-B82D-F29D65913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32449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5" name="Rectangle 40">
            <a:extLst>
              <a:ext uri="{FF2B5EF4-FFF2-40B4-BE49-F238E27FC236}">
                <a16:creationId xmlns:a16="http://schemas.microsoft.com/office/drawing/2014/main" id="{E9497FC5-2FE2-4C9E-9235-1FA4978EC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947" y="32449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6" name="Rectangle 41">
            <a:extLst>
              <a:ext uri="{FF2B5EF4-FFF2-40B4-BE49-F238E27FC236}">
                <a16:creationId xmlns:a16="http://schemas.microsoft.com/office/drawing/2014/main" id="{CC0304E5-BF14-44D7-BDD3-35D6B6F1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324498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7" name="Rectangle 42">
            <a:extLst>
              <a:ext uri="{FF2B5EF4-FFF2-40B4-BE49-F238E27FC236}">
                <a16:creationId xmlns:a16="http://schemas.microsoft.com/office/drawing/2014/main" id="{C0D34499-3C1F-4B3C-A921-1AC0B918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354343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P6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28" name="Rectangle 43">
            <a:extLst>
              <a:ext uri="{FF2B5EF4-FFF2-40B4-BE49-F238E27FC236}">
                <a16:creationId xmlns:a16="http://schemas.microsoft.com/office/drawing/2014/main" id="{71A9BB6E-3529-44F5-9786-BE334619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131" y="3543432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29" name="Rectangle 44">
            <a:extLst>
              <a:ext uri="{FF2B5EF4-FFF2-40B4-BE49-F238E27FC236}">
                <a16:creationId xmlns:a16="http://schemas.microsoft.com/office/drawing/2014/main" id="{A9B09C2C-D4B5-4AA6-836A-C8697521A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35434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0" name="Rectangle 45">
            <a:extLst>
              <a:ext uri="{FF2B5EF4-FFF2-40B4-BE49-F238E27FC236}">
                <a16:creationId xmlns:a16="http://schemas.microsoft.com/office/drawing/2014/main" id="{F3E9957E-89A0-43C4-9ED5-CB024BE52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947" y="35434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1" name="Rectangle 46">
            <a:extLst>
              <a:ext uri="{FF2B5EF4-FFF2-40B4-BE49-F238E27FC236}">
                <a16:creationId xmlns:a16="http://schemas.microsoft.com/office/drawing/2014/main" id="{8950E730-4319-494B-80C0-D8B8F6C9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354343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2" name="Rectangle 47">
            <a:extLst>
              <a:ext uri="{FF2B5EF4-FFF2-40B4-BE49-F238E27FC236}">
                <a16:creationId xmlns:a16="http://schemas.microsoft.com/office/drawing/2014/main" id="{DE477335-2945-4704-9F24-375384371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384188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P7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33" name="Rectangle 48">
            <a:extLst>
              <a:ext uri="{FF2B5EF4-FFF2-40B4-BE49-F238E27FC236}">
                <a16:creationId xmlns:a16="http://schemas.microsoft.com/office/drawing/2014/main" id="{20D4F831-FA9B-46D4-BABB-5FFD2A5F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384188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4" name="Rectangle 49">
            <a:extLst>
              <a:ext uri="{FF2B5EF4-FFF2-40B4-BE49-F238E27FC236}">
                <a16:creationId xmlns:a16="http://schemas.microsoft.com/office/drawing/2014/main" id="{3ACA776A-45C3-4740-AECC-6341204D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38418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5" name="Rectangle 50">
            <a:extLst>
              <a:ext uri="{FF2B5EF4-FFF2-40B4-BE49-F238E27FC236}">
                <a16:creationId xmlns:a16="http://schemas.microsoft.com/office/drawing/2014/main" id="{8D764826-C8A3-48BC-BF45-C9FE12673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947" y="38418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6" name="Rectangle 51">
            <a:extLst>
              <a:ext uri="{FF2B5EF4-FFF2-40B4-BE49-F238E27FC236}">
                <a16:creationId xmlns:a16="http://schemas.microsoft.com/office/drawing/2014/main" id="{F0B727F1-5D1C-4587-BD5D-460D2038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384188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7" name="Rectangle 52">
            <a:extLst>
              <a:ext uri="{FF2B5EF4-FFF2-40B4-BE49-F238E27FC236}">
                <a16:creationId xmlns:a16="http://schemas.microsoft.com/office/drawing/2014/main" id="{87DCB753-99A5-4744-A5F7-6E655CAF8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414033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P8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38" name="Rectangle 53">
            <a:extLst>
              <a:ext uri="{FF2B5EF4-FFF2-40B4-BE49-F238E27FC236}">
                <a16:creationId xmlns:a16="http://schemas.microsoft.com/office/drawing/2014/main" id="{9DE5D8F6-BD09-430A-B7FC-26053415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414033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39" name="Rectangle 54">
            <a:extLst>
              <a:ext uri="{FF2B5EF4-FFF2-40B4-BE49-F238E27FC236}">
                <a16:creationId xmlns:a16="http://schemas.microsoft.com/office/drawing/2014/main" id="{40C760D7-FE17-4E78-AD8C-839A6D4A5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47" y="41403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0" name="Rectangle 55">
            <a:extLst>
              <a:ext uri="{FF2B5EF4-FFF2-40B4-BE49-F238E27FC236}">
                <a16:creationId xmlns:a16="http://schemas.microsoft.com/office/drawing/2014/main" id="{E87C4DE7-6CBF-4FC6-A946-3B9D42466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947" y="41403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1" name="Rectangle 56">
            <a:extLst>
              <a:ext uri="{FF2B5EF4-FFF2-40B4-BE49-F238E27FC236}">
                <a16:creationId xmlns:a16="http://schemas.microsoft.com/office/drawing/2014/main" id="{5BE63086-CD14-442C-8C88-A955B213F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414033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2" name="Rectangle 57">
            <a:extLst>
              <a:ext uri="{FF2B5EF4-FFF2-40B4-BE49-F238E27FC236}">
                <a16:creationId xmlns:a16="http://schemas.microsoft.com/office/drawing/2014/main" id="{62EF1244-CD53-4C0E-B1D1-DEDC72DA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922" y="443878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P9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43" name="Rectangle 58">
            <a:extLst>
              <a:ext uri="{FF2B5EF4-FFF2-40B4-BE49-F238E27FC236}">
                <a16:creationId xmlns:a16="http://schemas.microsoft.com/office/drawing/2014/main" id="{F730C3A5-B18C-4DBA-8193-F87A599A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443878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4" name="Rectangle 59">
            <a:extLst>
              <a:ext uri="{FF2B5EF4-FFF2-40B4-BE49-F238E27FC236}">
                <a16:creationId xmlns:a16="http://schemas.microsoft.com/office/drawing/2014/main" id="{D1EDCBFA-AE6D-45C1-BBCB-4757FC60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908" y="443878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5" name="Rectangle 60">
            <a:extLst>
              <a:ext uri="{FF2B5EF4-FFF2-40B4-BE49-F238E27FC236}">
                <a16:creationId xmlns:a16="http://schemas.microsoft.com/office/drawing/2014/main" id="{5A663EA1-4B78-4ABE-A626-F515DE3F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21" y="443878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6" name="Rectangle 61">
            <a:extLst>
              <a:ext uri="{FF2B5EF4-FFF2-40B4-BE49-F238E27FC236}">
                <a16:creationId xmlns:a16="http://schemas.microsoft.com/office/drawing/2014/main" id="{D02FBA30-2388-4DF2-A57A-37B7617E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406" y="4438782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7" name="Rectangle 62">
            <a:extLst>
              <a:ext uri="{FF2B5EF4-FFF2-40B4-BE49-F238E27FC236}">
                <a16:creationId xmlns:a16="http://schemas.microsoft.com/office/drawing/2014/main" id="{F3062A65-649D-47F5-872F-93B98AC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921" y="4737232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P10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48" name="Rectangle 63">
            <a:extLst>
              <a:ext uri="{FF2B5EF4-FFF2-40B4-BE49-F238E27FC236}">
                <a16:creationId xmlns:a16="http://schemas.microsoft.com/office/drawing/2014/main" id="{63955350-C52B-48C4-8121-6CA7D4EA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473723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49" name="Rectangle 64">
            <a:extLst>
              <a:ext uri="{FF2B5EF4-FFF2-40B4-BE49-F238E27FC236}">
                <a16:creationId xmlns:a16="http://schemas.microsoft.com/office/drawing/2014/main" id="{7D7CAC45-58D5-4280-A864-7A414B54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908" y="473723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0" name="Rectangle 65">
            <a:extLst>
              <a:ext uri="{FF2B5EF4-FFF2-40B4-BE49-F238E27FC236}">
                <a16:creationId xmlns:a16="http://schemas.microsoft.com/office/drawing/2014/main" id="{6447D28C-1110-4C92-9956-4BFE7EC0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21" y="473723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1" name="Rectangle 66">
            <a:extLst>
              <a:ext uri="{FF2B5EF4-FFF2-40B4-BE49-F238E27FC236}">
                <a16:creationId xmlns:a16="http://schemas.microsoft.com/office/drawing/2014/main" id="{4ED898C5-8377-4CED-A7D9-BFC92767D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085" y="473723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2" name="Rectangle 67">
            <a:extLst>
              <a:ext uri="{FF2B5EF4-FFF2-40B4-BE49-F238E27FC236}">
                <a16:creationId xmlns:a16="http://schemas.microsoft.com/office/drawing/2014/main" id="{84D60962-B10D-4BDD-839F-0803F9E0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301" y="5037270"/>
            <a:ext cx="397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53" name="Rectangle 68">
            <a:extLst>
              <a:ext uri="{FF2B5EF4-FFF2-40B4-BE49-F238E27FC236}">
                <a16:creationId xmlns:a16="http://schemas.microsoft.com/office/drawing/2014/main" id="{AED5BBEF-7386-4C38-A0D2-95CCB54C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503727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4" name="Rectangle 69">
            <a:extLst>
              <a:ext uri="{FF2B5EF4-FFF2-40B4-BE49-F238E27FC236}">
                <a16:creationId xmlns:a16="http://schemas.microsoft.com/office/drawing/2014/main" id="{7603F605-6FFD-45C3-9FF0-0B1BEAD3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908" y="503727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5" name="Rectangle 70">
            <a:extLst>
              <a:ext uri="{FF2B5EF4-FFF2-40B4-BE49-F238E27FC236}">
                <a16:creationId xmlns:a16="http://schemas.microsoft.com/office/drawing/2014/main" id="{F518C19D-71ED-435B-8752-8175C8889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21" y="503727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6" name="Rectangle 71">
            <a:extLst>
              <a:ext uri="{FF2B5EF4-FFF2-40B4-BE49-F238E27FC236}">
                <a16:creationId xmlns:a16="http://schemas.microsoft.com/office/drawing/2014/main" id="{49FA6FF1-6397-4B47-B3B2-B80B2754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085" y="503727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7" name="Rectangle 72">
            <a:extLst>
              <a:ext uri="{FF2B5EF4-FFF2-40B4-BE49-F238E27FC236}">
                <a16:creationId xmlns:a16="http://schemas.microsoft.com/office/drawing/2014/main" id="{EAB1FC59-D189-4A92-9C83-EE6453E8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921" y="5335720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58" name="Rectangle 73">
            <a:extLst>
              <a:ext uri="{FF2B5EF4-FFF2-40B4-BE49-F238E27FC236}">
                <a16:creationId xmlns:a16="http://schemas.microsoft.com/office/drawing/2014/main" id="{496DB36A-735E-4E30-AB71-0C5EFEF6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533572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59" name="Rectangle 74">
            <a:extLst>
              <a:ext uri="{FF2B5EF4-FFF2-40B4-BE49-F238E27FC236}">
                <a16:creationId xmlns:a16="http://schemas.microsoft.com/office/drawing/2014/main" id="{8C967D5F-F048-40BE-BF55-1719C9EC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908" y="533572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0" name="Rectangle 75">
            <a:extLst>
              <a:ext uri="{FF2B5EF4-FFF2-40B4-BE49-F238E27FC236}">
                <a16:creationId xmlns:a16="http://schemas.microsoft.com/office/drawing/2014/main" id="{FFCC3F70-8EF8-4810-9F92-B3C381794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21" y="533572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1" name="Rectangle 76">
            <a:extLst>
              <a:ext uri="{FF2B5EF4-FFF2-40B4-BE49-F238E27FC236}">
                <a16:creationId xmlns:a16="http://schemas.microsoft.com/office/drawing/2014/main" id="{D963C123-80BC-4AD3-8261-79F14B20E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085" y="533572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2" name="Rectangle 77">
            <a:extLst>
              <a:ext uri="{FF2B5EF4-FFF2-40B4-BE49-F238E27FC236}">
                <a16:creationId xmlns:a16="http://schemas.microsoft.com/office/drawing/2014/main" id="{74754BB9-952E-4FD5-ACD7-0758BADE2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921" y="5634170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63" name="Rectangle 78">
            <a:extLst>
              <a:ext uri="{FF2B5EF4-FFF2-40B4-BE49-F238E27FC236}">
                <a16:creationId xmlns:a16="http://schemas.microsoft.com/office/drawing/2014/main" id="{872F5AD6-B1AD-4889-AEAD-0BF10954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563417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4" name="Rectangle 79">
            <a:extLst>
              <a:ext uri="{FF2B5EF4-FFF2-40B4-BE49-F238E27FC236}">
                <a16:creationId xmlns:a16="http://schemas.microsoft.com/office/drawing/2014/main" id="{756E9360-D909-412F-94B5-081465AA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908" y="563417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5" name="Rectangle 80">
            <a:extLst>
              <a:ext uri="{FF2B5EF4-FFF2-40B4-BE49-F238E27FC236}">
                <a16:creationId xmlns:a16="http://schemas.microsoft.com/office/drawing/2014/main" id="{7AA6C8A6-B778-4D1F-BC63-1FC30B98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21" y="563417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6" name="Rectangle 81">
            <a:extLst>
              <a:ext uri="{FF2B5EF4-FFF2-40B4-BE49-F238E27FC236}">
                <a16:creationId xmlns:a16="http://schemas.microsoft.com/office/drawing/2014/main" id="{20B530AB-04E8-457E-B5E9-E258E6F1E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085" y="563417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7" name="Rectangle 82">
            <a:extLst>
              <a:ext uri="{FF2B5EF4-FFF2-40B4-BE49-F238E27FC236}">
                <a16:creationId xmlns:a16="http://schemas.microsoft.com/office/drawing/2014/main" id="{89848236-A59D-4BAF-BAAB-E710E0035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921" y="5932620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P14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6468" name="Rectangle 83">
            <a:extLst>
              <a:ext uri="{FF2B5EF4-FFF2-40B4-BE49-F238E27FC236}">
                <a16:creationId xmlns:a16="http://schemas.microsoft.com/office/drawing/2014/main" id="{DED6949C-6C3F-433C-BB36-D910F95D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571" y="593262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69" name="Rectangle 84">
            <a:extLst>
              <a:ext uri="{FF2B5EF4-FFF2-40B4-BE49-F238E27FC236}">
                <a16:creationId xmlns:a16="http://schemas.microsoft.com/office/drawing/2014/main" id="{9A9095CB-789D-47F6-8D75-957992A25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908" y="593262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70" name="Rectangle 85">
            <a:extLst>
              <a:ext uri="{FF2B5EF4-FFF2-40B4-BE49-F238E27FC236}">
                <a16:creationId xmlns:a16="http://schemas.microsoft.com/office/drawing/2014/main" id="{B5AC03DC-5F26-41F6-987D-D2B37F1B2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121" y="593262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71" name="Rectangle 86">
            <a:extLst>
              <a:ext uri="{FF2B5EF4-FFF2-40B4-BE49-F238E27FC236}">
                <a16:creationId xmlns:a16="http://schemas.microsoft.com/office/drawing/2014/main" id="{BD661358-31CE-4FCE-B02A-D3524F81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46" y="5932620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72" name="Line 87">
            <a:extLst>
              <a:ext uri="{FF2B5EF4-FFF2-40B4-BE49-F238E27FC236}">
                <a16:creationId xmlns:a16="http://schemas.microsoft.com/office/drawing/2014/main" id="{84CC7CD3-9B05-464B-AFD8-2C9E6E2BA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1435231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3" name="Rectangle 88">
            <a:extLst>
              <a:ext uri="{FF2B5EF4-FFF2-40B4-BE49-F238E27FC236}">
                <a16:creationId xmlns:a16="http://schemas.microsoft.com/office/drawing/2014/main" id="{3E769AC3-33E6-4A61-B413-FF3D11A0A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1435232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74" name="Line 89">
            <a:extLst>
              <a:ext uri="{FF2B5EF4-FFF2-40B4-BE49-F238E27FC236}">
                <a16:creationId xmlns:a16="http://schemas.microsoft.com/office/drawing/2014/main" id="{F26D62BB-EFDE-4B83-B525-CABCFED0B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1733681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5" name="Rectangle 90">
            <a:extLst>
              <a:ext uri="{FF2B5EF4-FFF2-40B4-BE49-F238E27FC236}">
                <a16:creationId xmlns:a16="http://schemas.microsoft.com/office/drawing/2014/main" id="{7701A266-5557-406E-9163-2825BFD22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1733682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76" name="Line 91">
            <a:extLst>
              <a:ext uri="{FF2B5EF4-FFF2-40B4-BE49-F238E27FC236}">
                <a16:creationId xmlns:a16="http://schemas.microsoft.com/office/drawing/2014/main" id="{F396F144-44B3-4C7C-8C1B-2FD47C708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2032131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7" name="Rectangle 92">
            <a:extLst>
              <a:ext uri="{FF2B5EF4-FFF2-40B4-BE49-F238E27FC236}">
                <a16:creationId xmlns:a16="http://schemas.microsoft.com/office/drawing/2014/main" id="{0BCF629C-22FD-4040-BCAE-A9ABE520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2032132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78" name="Line 93">
            <a:extLst>
              <a:ext uri="{FF2B5EF4-FFF2-40B4-BE49-F238E27FC236}">
                <a16:creationId xmlns:a16="http://schemas.microsoft.com/office/drawing/2014/main" id="{6D1C0040-349F-4081-BAA9-11890A790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2330581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9" name="Rectangle 94">
            <a:extLst>
              <a:ext uri="{FF2B5EF4-FFF2-40B4-BE49-F238E27FC236}">
                <a16:creationId xmlns:a16="http://schemas.microsoft.com/office/drawing/2014/main" id="{D06B3633-E3A1-4786-ABB9-6E4E9D18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2330582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80" name="Line 95">
            <a:extLst>
              <a:ext uri="{FF2B5EF4-FFF2-40B4-BE49-F238E27FC236}">
                <a16:creationId xmlns:a16="http://schemas.microsoft.com/office/drawing/2014/main" id="{FBB79FD5-91EB-4803-ABAA-B29672529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2629031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1" name="Rectangle 96">
            <a:extLst>
              <a:ext uri="{FF2B5EF4-FFF2-40B4-BE49-F238E27FC236}">
                <a16:creationId xmlns:a16="http://schemas.microsoft.com/office/drawing/2014/main" id="{F58D0419-9FFC-46B8-9FDE-D30DFC3E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2629031"/>
            <a:ext cx="4462462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82" name="Line 97">
            <a:extLst>
              <a:ext uri="{FF2B5EF4-FFF2-40B4-BE49-F238E27FC236}">
                <a16:creationId xmlns:a16="http://schemas.microsoft.com/office/drawing/2014/main" id="{765AE367-CBBA-4851-893B-24BFAD8BF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292907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3" name="Rectangle 98">
            <a:extLst>
              <a:ext uri="{FF2B5EF4-FFF2-40B4-BE49-F238E27FC236}">
                <a16:creationId xmlns:a16="http://schemas.microsoft.com/office/drawing/2014/main" id="{C0B91661-E441-4D96-B8D6-8C938B807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2929069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84" name="Line 99">
            <a:extLst>
              <a:ext uri="{FF2B5EF4-FFF2-40B4-BE49-F238E27FC236}">
                <a16:creationId xmlns:a16="http://schemas.microsoft.com/office/drawing/2014/main" id="{C39C73F6-CE59-4D52-A0E1-1F4B723F7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322752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5" name="Rectangle 100">
            <a:extLst>
              <a:ext uri="{FF2B5EF4-FFF2-40B4-BE49-F238E27FC236}">
                <a16:creationId xmlns:a16="http://schemas.microsoft.com/office/drawing/2014/main" id="{89BF468C-27B0-481B-8CAE-23192415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3227519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86" name="Line 101">
            <a:extLst>
              <a:ext uri="{FF2B5EF4-FFF2-40B4-BE49-F238E27FC236}">
                <a16:creationId xmlns:a16="http://schemas.microsoft.com/office/drawing/2014/main" id="{0C1316BC-B6A7-44A4-B2B5-8D85F6F52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352597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7" name="Rectangle 102">
            <a:extLst>
              <a:ext uri="{FF2B5EF4-FFF2-40B4-BE49-F238E27FC236}">
                <a16:creationId xmlns:a16="http://schemas.microsoft.com/office/drawing/2014/main" id="{A3342640-E79A-4664-B665-4FE17CD5B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3525969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88" name="Line 103">
            <a:extLst>
              <a:ext uri="{FF2B5EF4-FFF2-40B4-BE49-F238E27FC236}">
                <a16:creationId xmlns:a16="http://schemas.microsoft.com/office/drawing/2014/main" id="{B85D5AD6-1CEF-4F0E-806A-B0FC2E3C7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382442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9" name="Rectangle 104">
            <a:extLst>
              <a:ext uri="{FF2B5EF4-FFF2-40B4-BE49-F238E27FC236}">
                <a16:creationId xmlns:a16="http://schemas.microsoft.com/office/drawing/2014/main" id="{3885DDEE-5AF5-4F93-BE45-0AA8EE80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3824419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90" name="Line 105">
            <a:extLst>
              <a:ext uri="{FF2B5EF4-FFF2-40B4-BE49-F238E27FC236}">
                <a16:creationId xmlns:a16="http://schemas.microsoft.com/office/drawing/2014/main" id="{083C2F9F-8B71-4B35-9269-123D38DD6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412287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91" name="Rectangle 106">
            <a:extLst>
              <a:ext uri="{FF2B5EF4-FFF2-40B4-BE49-F238E27FC236}">
                <a16:creationId xmlns:a16="http://schemas.microsoft.com/office/drawing/2014/main" id="{549568F5-42B7-4821-930B-78F23B968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4122869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92" name="Line 107">
            <a:extLst>
              <a:ext uri="{FF2B5EF4-FFF2-40B4-BE49-F238E27FC236}">
                <a16:creationId xmlns:a16="http://schemas.microsoft.com/office/drawing/2014/main" id="{ACC252DD-7E4D-4F11-AACF-001E36934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442132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93" name="Rectangle 108">
            <a:extLst>
              <a:ext uri="{FF2B5EF4-FFF2-40B4-BE49-F238E27FC236}">
                <a16:creationId xmlns:a16="http://schemas.microsoft.com/office/drawing/2014/main" id="{39DD286D-DC78-407B-91F4-D7FA5419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4421319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94" name="Line 109">
            <a:extLst>
              <a:ext uri="{FF2B5EF4-FFF2-40B4-BE49-F238E27FC236}">
                <a16:creationId xmlns:a16="http://schemas.microsoft.com/office/drawing/2014/main" id="{28FD4530-24FD-450B-9354-5B9EFC8EC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471977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95" name="Rectangle 110">
            <a:extLst>
              <a:ext uri="{FF2B5EF4-FFF2-40B4-BE49-F238E27FC236}">
                <a16:creationId xmlns:a16="http://schemas.microsoft.com/office/drawing/2014/main" id="{0A764819-79BD-4D50-8A10-A8C60B6E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4719769"/>
            <a:ext cx="44624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96" name="Line 111">
            <a:extLst>
              <a:ext uri="{FF2B5EF4-FFF2-40B4-BE49-F238E27FC236}">
                <a16:creationId xmlns:a16="http://schemas.microsoft.com/office/drawing/2014/main" id="{88181666-6088-4194-9A38-9C2B47D69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5018220"/>
            <a:ext cx="4462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97" name="Rectangle 112">
            <a:extLst>
              <a:ext uri="{FF2B5EF4-FFF2-40B4-BE49-F238E27FC236}">
                <a16:creationId xmlns:a16="http://schemas.microsoft.com/office/drawing/2014/main" id="{5AF1D70C-CCDD-464A-A9BF-7B73327F9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5018219"/>
            <a:ext cx="4462462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498" name="Line 113">
            <a:extLst>
              <a:ext uri="{FF2B5EF4-FFF2-40B4-BE49-F238E27FC236}">
                <a16:creationId xmlns:a16="http://schemas.microsoft.com/office/drawing/2014/main" id="{88E8B274-A65C-4F92-A152-216072677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5318256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99" name="Rectangle 114">
            <a:extLst>
              <a:ext uri="{FF2B5EF4-FFF2-40B4-BE49-F238E27FC236}">
                <a16:creationId xmlns:a16="http://schemas.microsoft.com/office/drawing/2014/main" id="{84B67FE0-B347-483E-BF48-78F383583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5318257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00" name="Line 115">
            <a:extLst>
              <a:ext uri="{FF2B5EF4-FFF2-40B4-BE49-F238E27FC236}">
                <a16:creationId xmlns:a16="http://schemas.microsoft.com/office/drawing/2014/main" id="{34516699-23EF-406A-982A-1976BFBE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5616706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01" name="Rectangle 116">
            <a:extLst>
              <a:ext uri="{FF2B5EF4-FFF2-40B4-BE49-F238E27FC236}">
                <a16:creationId xmlns:a16="http://schemas.microsoft.com/office/drawing/2014/main" id="{F9E4BCB4-6902-4FFB-B29E-50D87445F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5616707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02" name="Line 117">
            <a:extLst>
              <a:ext uri="{FF2B5EF4-FFF2-40B4-BE49-F238E27FC236}">
                <a16:creationId xmlns:a16="http://schemas.microsoft.com/office/drawing/2014/main" id="{55E4C13F-73EE-4AD9-BA16-F0BF92826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5915156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03" name="Rectangle 118">
            <a:extLst>
              <a:ext uri="{FF2B5EF4-FFF2-40B4-BE49-F238E27FC236}">
                <a16:creationId xmlns:a16="http://schemas.microsoft.com/office/drawing/2014/main" id="{FCD4ACE7-46A9-4595-ADB3-9CCF7FB23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5915157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04" name="Line 119">
            <a:extLst>
              <a:ext uri="{FF2B5EF4-FFF2-40B4-BE49-F238E27FC236}">
                <a16:creationId xmlns:a16="http://schemas.microsoft.com/office/drawing/2014/main" id="{11D79F12-83AF-49B0-83B7-B072A8176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7192" y="1435231"/>
            <a:ext cx="1588" cy="4795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05" name="Rectangle 120">
            <a:extLst>
              <a:ext uri="{FF2B5EF4-FFF2-40B4-BE49-F238E27FC236}">
                <a16:creationId xmlns:a16="http://schemas.microsoft.com/office/drawing/2014/main" id="{7F78EE17-C88A-4121-883B-8D46BAF6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193" y="1435231"/>
            <a:ext cx="17463" cy="4795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06" name="Line 121">
            <a:extLst>
              <a:ext uri="{FF2B5EF4-FFF2-40B4-BE49-F238E27FC236}">
                <a16:creationId xmlns:a16="http://schemas.microsoft.com/office/drawing/2014/main" id="{47D29B7F-2020-4BF4-8AD9-A3603D2D1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1867" y="1452695"/>
            <a:ext cx="1588" cy="4778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07" name="Rectangle 122">
            <a:extLst>
              <a:ext uri="{FF2B5EF4-FFF2-40B4-BE49-F238E27FC236}">
                <a16:creationId xmlns:a16="http://schemas.microsoft.com/office/drawing/2014/main" id="{47452981-212B-4A35-88ED-01BDE635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868" y="1452695"/>
            <a:ext cx="17463" cy="4778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08" name="Rectangle 123">
            <a:extLst>
              <a:ext uri="{FF2B5EF4-FFF2-40B4-BE49-F238E27FC236}">
                <a16:creationId xmlns:a16="http://schemas.microsoft.com/office/drawing/2014/main" id="{82DEA0E6-38FC-4FDC-AC08-A778552DE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018" y="1435232"/>
            <a:ext cx="17463" cy="4778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09" name="Rectangle 124">
            <a:extLst>
              <a:ext uri="{FF2B5EF4-FFF2-40B4-BE49-F238E27FC236}">
                <a16:creationId xmlns:a16="http://schemas.microsoft.com/office/drawing/2014/main" id="{58CAB584-4D5F-4406-83F9-3D9BCC700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3618" y="1435232"/>
            <a:ext cx="17463" cy="4778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10" name="Line 125">
            <a:extLst>
              <a:ext uri="{FF2B5EF4-FFF2-40B4-BE49-F238E27FC236}">
                <a16:creationId xmlns:a16="http://schemas.microsoft.com/office/drawing/2014/main" id="{15097079-84EA-4074-81A0-FE60BD38A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5617" y="1435232"/>
            <a:ext cx="1588" cy="4778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11" name="Line 126">
            <a:extLst>
              <a:ext uri="{FF2B5EF4-FFF2-40B4-BE49-F238E27FC236}">
                <a16:creationId xmlns:a16="http://schemas.microsoft.com/office/drawing/2014/main" id="{CE86AFC2-6A3B-4A8D-8FED-5ED493EB8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4655" y="6213606"/>
            <a:ext cx="4462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12" name="Rectangle 127">
            <a:extLst>
              <a:ext uri="{FF2B5EF4-FFF2-40B4-BE49-F238E27FC236}">
                <a16:creationId xmlns:a16="http://schemas.microsoft.com/office/drawing/2014/main" id="{E83C287A-BD3A-472E-B8E3-4B9062934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655" y="6213607"/>
            <a:ext cx="44624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13" name="Rectangle 128">
            <a:extLst>
              <a:ext uri="{FF2B5EF4-FFF2-40B4-BE49-F238E27FC236}">
                <a16:creationId xmlns:a16="http://schemas.microsoft.com/office/drawing/2014/main" id="{6199C111-8008-42ED-82DD-AE0B47686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418" y="1435231"/>
            <a:ext cx="17463" cy="4795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14" name="Line 129">
            <a:extLst>
              <a:ext uri="{FF2B5EF4-FFF2-40B4-BE49-F238E27FC236}">
                <a16:creationId xmlns:a16="http://schemas.microsoft.com/office/drawing/2014/main" id="{431230A0-C2AE-456B-ABF4-14DB63A1E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7192" y="623107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15" name="Rectangle 130">
            <a:extLst>
              <a:ext uri="{FF2B5EF4-FFF2-40B4-BE49-F238E27FC236}">
                <a16:creationId xmlns:a16="http://schemas.microsoft.com/office/drawing/2014/main" id="{C53F1B41-FC16-4E53-8313-73C9FF35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193" y="623106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16" name="Line 131">
            <a:extLst>
              <a:ext uri="{FF2B5EF4-FFF2-40B4-BE49-F238E27FC236}">
                <a16:creationId xmlns:a16="http://schemas.microsoft.com/office/drawing/2014/main" id="{DBC32F76-4F58-47EA-912E-B178C7206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1867" y="623107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17" name="Rectangle 132">
            <a:extLst>
              <a:ext uri="{FF2B5EF4-FFF2-40B4-BE49-F238E27FC236}">
                <a16:creationId xmlns:a16="http://schemas.microsoft.com/office/drawing/2014/main" id="{3F0E7AE9-F20D-4703-AF96-672F493D1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868" y="623106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18" name="Line 133">
            <a:extLst>
              <a:ext uri="{FF2B5EF4-FFF2-40B4-BE49-F238E27FC236}">
                <a16:creationId xmlns:a16="http://schemas.microsoft.com/office/drawing/2014/main" id="{52E7B116-6DD4-4CB2-9A90-B6093EB4C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6381" y="6231070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19" name="Rectangle 134">
            <a:extLst>
              <a:ext uri="{FF2B5EF4-FFF2-40B4-BE49-F238E27FC236}">
                <a16:creationId xmlns:a16="http://schemas.microsoft.com/office/drawing/2014/main" id="{09A3147F-616A-4957-B604-A7362A6B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380" y="6231069"/>
            <a:ext cx="17462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20" name="Line 135">
            <a:extLst>
              <a:ext uri="{FF2B5EF4-FFF2-40B4-BE49-F238E27FC236}">
                <a16:creationId xmlns:a16="http://schemas.microsoft.com/office/drawing/2014/main" id="{4415010F-57CD-4A0E-A79F-60A641A4A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4717" y="623107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21" name="Rectangle 136">
            <a:extLst>
              <a:ext uri="{FF2B5EF4-FFF2-40B4-BE49-F238E27FC236}">
                <a16:creationId xmlns:a16="http://schemas.microsoft.com/office/drawing/2014/main" id="{B058B4F1-8220-4419-B99C-62E65E4AB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718" y="623106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22" name="Line 137">
            <a:extLst>
              <a:ext uri="{FF2B5EF4-FFF2-40B4-BE49-F238E27FC236}">
                <a16:creationId xmlns:a16="http://schemas.microsoft.com/office/drawing/2014/main" id="{E8F17D9D-B003-4CF9-81C5-79973BCF3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1435231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23" name="Rectangle 138">
            <a:extLst>
              <a:ext uri="{FF2B5EF4-FFF2-40B4-BE49-F238E27FC236}">
                <a16:creationId xmlns:a16="http://schemas.microsoft.com/office/drawing/2014/main" id="{50D1CD60-CFEA-4EA2-86A4-F1E7352A4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1435232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24" name="Line 139">
            <a:extLst>
              <a:ext uri="{FF2B5EF4-FFF2-40B4-BE49-F238E27FC236}">
                <a16:creationId xmlns:a16="http://schemas.microsoft.com/office/drawing/2014/main" id="{86D22620-6E0E-47EC-AEE5-73CFBE40C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1733681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25" name="Rectangle 140">
            <a:extLst>
              <a:ext uri="{FF2B5EF4-FFF2-40B4-BE49-F238E27FC236}">
                <a16:creationId xmlns:a16="http://schemas.microsoft.com/office/drawing/2014/main" id="{3D4EA2E8-C89C-4C49-A9EA-C6BF2CB6E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1733682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26" name="Line 141">
            <a:extLst>
              <a:ext uri="{FF2B5EF4-FFF2-40B4-BE49-F238E27FC236}">
                <a16:creationId xmlns:a16="http://schemas.microsoft.com/office/drawing/2014/main" id="{02F2C0D4-A75F-44E2-8D64-1B3AF2D3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2032131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27" name="Rectangle 142">
            <a:extLst>
              <a:ext uri="{FF2B5EF4-FFF2-40B4-BE49-F238E27FC236}">
                <a16:creationId xmlns:a16="http://schemas.microsoft.com/office/drawing/2014/main" id="{1534BF5A-F8BC-479D-804F-CF18D9678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2032132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28" name="Line 143">
            <a:extLst>
              <a:ext uri="{FF2B5EF4-FFF2-40B4-BE49-F238E27FC236}">
                <a16:creationId xmlns:a16="http://schemas.microsoft.com/office/drawing/2014/main" id="{524DB48C-DFB2-4964-AEBE-2021FD9E9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2330581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29" name="Rectangle 144">
            <a:extLst>
              <a:ext uri="{FF2B5EF4-FFF2-40B4-BE49-F238E27FC236}">
                <a16:creationId xmlns:a16="http://schemas.microsoft.com/office/drawing/2014/main" id="{8E554BCB-027F-4DF2-A425-941BACE71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2330582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30" name="Line 145">
            <a:extLst>
              <a:ext uri="{FF2B5EF4-FFF2-40B4-BE49-F238E27FC236}">
                <a16:creationId xmlns:a16="http://schemas.microsoft.com/office/drawing/2014/main" id="{F7CD3995-3FE2-4C7C-A6C5-F0B156E88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2629031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31" name="Rectangle 146">
            <a:extLst>
              <a:ext uri="{FF2B5EF4-FFF2-40B4-BE49-F238E27FC236}">
                <a16:creationId xmlns:a16="http://schemas.microsoft.com/office/drawing/2014/main" id="{9C4DBE69-FB70-4AEC-9796-43A6C369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2629031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32" name="Line 147">
            <a:extLst>
              <a:ext uri="{FF2B5EF4-FFF2-40B4-BE49-F238E27FC236}">
                <a16:creationId xmlns:a16="http://schemas.microsoft.com/office/drawing/2014/main" id="{1799D5F3-B185-4A34-AD70-5127C35A4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292907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33" name="Rectangle 148">
            <a:extLst>
              <a:ext uri="{FF2B5EF4-FFF2-40B4-BE49-F238E27FC236}">
                <a16:creationId xmlns:a16="http://schemas.microsoft.com/office/drawing/2014/main" id="{72F2F567-3CDA-4A45-B03E-E320BCB3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292906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34" name="Line 149">
            <a:extLst>
              <a:ext uri="{FF2B5EF4-FFF2-40B4-BE49-F238E27FC236}">
                <a16:creationId xmlns:a16="http://schemas.microsoft.com/office/drawing/2014/main" id="{E3C077FE-9F80-43E6-9633-E192A0DBA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322752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35" name="Rectangle 150">
            <a:extLst>
              <a:ext uri="{FF2B5EF4-FFF2-40B4-BE49-F238E27FC236}">
                <a16:creationId xmlns:a16="http://schemas.microsoft.com/office/drawing/2014/main" id="{6BFA6D79-D3B3-45FD-A7F9-1F265B3B6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322751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36" name="Line 151">
            <a:extLst>
              <a:ext uri="{FF2B5EF4-FFF2-40B4-BE49-F238E27FC236}">
                <a16:creationId xmlns:a16="http://schemas.microsoft.com/office/drawing/2014/main" id="{3914F937-B648-4189-B3E4-0D1E7BB32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352597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37" name="Rectangle 152">
            <a:extLst>
              <a:ext uri="{FF2B5EF4-FFF2-40B4-BE49-F238E27FC236}">
                <a16:creationId xmlns:a16="http://schemas.microsoft.com/office/drawing/2014/main" id="{0BB3B6F9-2F48-425F-9261-D24A9946D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352596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38" name="Line 153">
            <a:extLst>
              <a:ext uri="{FF2B5EF4-FFF2-40B4-BE49-F238E27FC236}">
                <a16:creationId xmlns:a16="http://schemas.microsoft.com/office/drawing/2014/main" id="{EBF7F789-30A9-40E2-BEF9-F9DC560C4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382442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39" name="Rectangle 154">
            <a:extLst>
              <a:ext uri="{FF2B5EF4-FFF2-40B4-BE49-F238E27FC236}">
                <a16:creationId xmlns:a16="http://schemas.microsoft.com/office/drawing/2014/main" id="{19E05EC3-3C31-4326-8C39-675C72F86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382441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40" name="Line 155">
            <a:extLst>
              <a:ext uri="{FF2B5EF4-FFF2-40B4-BE49-F238E27FC236}">
                <a16:creationId xmlns:a16="http://schemas.microsoft.com/office/drawing/2014/main" id="{25CB488E-BFCC-4A50-9582-03D23FFE7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412287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41" name="Rectangle 156">
            <a:extLst>
              <a:ext uri="{FF2B5EF4-FFF2-40B4-BE49-F238E27FC236}">
                <a16:creationId xmlns:a16="http://schemas.microsoft.com/office/drawing/2014/main" id="{31FB9A1F-7D7E-403C-B4E7-FC6D0CBDC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412286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42" name="Line 157">
            <a:extLst>
              <a:ext uri="{FF2B5EF4-FFF2-40B4-BE49-F238E27FC236}">
                <a16:creationId xmlns:a16="http://schemas.microsoft.com/office/drawing/2014/main" id="{37AE066C-14D4-4978-957C-571818D78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442132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43" name="Rectangle 158">
            <a:extLst>
              <a:ext uri="{FF2B5EF4-FFF2-40B4-BE49-F238E27FC236}">
                <a16:creationId xmlns:a16="http://schemas.microsoft.com/office/drawing/2014/main" id="{4A2BAC86-387C-41D6-9B85-6EE81A3CE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442131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44" name="Line 159">
            <a:extLst>
              <a:ext uri="{FF2B5EF4-FFF2-40B4-BE49-F238E27FC236}">
                <a16:creationId xmlns:a16="http://schemas.microsoft.com/office/drawing/2014/main" id="{2E0CBB93-EF4F-4901-B6AC-2C08E4651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471977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45" name="Rectangle 160">
            <a:extLst>
              <a:ext uri="{FF2B5EF4-FFF2-40B4-BE49-F238E27FC236}">
                <a16:creationId xmlns:a16="http://schemas.microsoft.com/office/drawing/2014/main" id="{52011C25-1D4A-4016-BF7A-C32045D71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4719769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46" name="Line 161">
            <a:extLst>
              <a:ext uri="{FF2B5EF4-FFF2-40B4-BE49-F238E27FC236}">
                <a16:creationId xmlns:a16="http://schemas.microsoft.com/office/drawing/2014/main" id="{36826CB6-4ECB-47CD-9FAF-253DE868D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5018220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47" name="Rectangle 162">
            <a:extLst>
              <a:ext uri="{FF2B5EF4-FFF2-40B4-BE49-F238E27FC236}">
                <a16:creationId xmlns:a16="http://schemas.microsoft.com/office/drawing/2014/main" id="{63D4156F-54CC-4BAA-86B3-FBFC3C270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5018219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48" name="Line 163">
            <a:extLst>
              <a:ext uri="{FF2B5EF4-FFF2-40B4-BE49-F238E27FC236}">
                <a16:creationId xmlns:a16="http://schemas.microsoft.com/office/drawing/2014/main" id="{72BFD4AD-A0F8-4140-AC62-8FD4D744D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5318256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49" name="Rectangle 164">
            <a:extLst>
              <a:ext uri="{FF2B5EF4-FFF2-40B4-BE49-F238E27FC236}">
                <a16:creationId xmlns:a16="http://schemas.microsoft.com/office/drawing/2014/main" id="{57D2E81D-B78A-4C1E-A6E1-B970D7705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5318257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50" name="Line 165">
            <a:extLst>
              <a:ext uri="{FF2B5EF4-FFF2-40B4-BE49-F238E27FC236}">
                <a16:creationId xmlns:a16="http://schemas.microsoft.com/office/drawing/2014/main" id="{025FF5EC-B979-45AE-A104-FD0B8E193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5616706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51" name="Rectangle 166">
            <a:extLst>
              <a:ext uri="{FF2B5EF4-FFF2-40B4-BE49-F238E27FC236}">
                <a16:creationId xmlns:a16="http://schemas.microsoft.com/office/drawing/2014/main" id="{F68B8F40-2717-467E-8A51-6321A028D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5616707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52" name="Line 167">
            <a:extLst>
              <a:ext uri="{FF2B5EF4-FFF2-40B4-BE49-F238E27FC236}">
                <a16:creationId xmlns:a16="http://schemas.microsoft.com/office/drawing/2014/main" id="{653C7B17-ABA2-4183-9CCA-79796935B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5915156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53" name="Rectangle 168">
            <a:extLst>
              <a:ext uri="{FF2B5EF4-FFF2-40B4-BE49-F238E27FC236}">
                <a16:creationId xmlns:a16="http://schemas.microsoft.com/office/drawing/2014/main" id="{0320AF4B-CFF8-4764-B7D2-312F4A83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5915157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6554" name="Line 169">
            <a:extLst>
              <a:ext uri="{FF2B5EF4-FFF2-40B4-BE49-F238E27FC236}">
                <a16:creationId xmlns:a16="http://schemas.microsoft.com/office/drawing/2014/main" id="{D87540DA-9A2A-4BA2-A7D8-CA5266C3D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7117" y="6213606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55" name="Rectangle 170">
            <a:extLst>
              <a:ext uri="{FF2B5EF4-FFF2-40B4-BE49-F238E27FC236}">
                <a16:creationId xmlns:a16="http://schemas.microsoft.com/office/drawing/2014/main" id="{750CAB5B-8951-4A09-A419-E09B7486D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118" y="6213607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163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C98C0B15-57BC-4EDE-8570-649E179547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57A270-C6AC-4637-9347-62B9740E7BB8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742E8AA-911E-4860-A2C5-1C29729FD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5946" y="359512"/>
            <a:ext cx="9099550" cy="930275"/>
          </a:xfrm>
          <a:noFill/>
        </p:spPr>
        <p:txBody>
          <a:bodyPr vert="horz" lIns="88900" tIns="42862" rIns="88900" bIns="42862" rtlCol="0" anchor="ctr">
            <a:normAutofit/>
          </a:bodyPr>
          <a:lstStyle/>
          <a:p>
            <a:pPr eaLnBrk="1" hangingPunct="1"/>
            <a:r>
              <a:rPr lang="en-US" altLang="zh-CN" sz="3300" dirty="0">
                <a:ea typeface="宋体" panose="02010600030101010101" pitchFamily="2" charset="-122"/>
              </a:rPr>
              <a:t>The K-Means Algorithm - Example [4]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6A2C769-ADF2-49BB-BA50-E1259BEB4A0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62139" y="1695451"/>
            <a:ext cx="3462337" cy="3527425"/>
          </a:xfrm>
          <a:noFill/>
        </p:spPr>
        <p:txBody>
          <a:bodyPr vert="horz" lIns="88900" tIns="42862" rIns="88900" bIns="42862" rtlCol="0">
            <a:normAutofit fontScale="92500" lnSpcReduction="10000"/>
          </a:bodyPr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3个</a:t>
            </a:r>
            <a:r>
              <a:rPr lang="en-US" altLang="zh-CN" sz="2400" dirty="0">
                <a:ea typeface="宋体" panose="02010600030101010101" pitchFamily="2" charset="-122"/>
              </a:rPr>
              <a:t>Cluster</a:t>
            </a:r>
            <a:r>
              <a:rPr lang="zh-CN" altLang="en-US" sz="2400" dirty="0">
                <a:ea typeface="宋体" panose="02010600030101010101" pitchFamily="2" charset="-122"/>
              </a:rPr>
              <a:t>的 </a:t>
            </a:r>
            <a:r>
              <a:rPr lang="en-US" altLang="zh-CN" sz="2400" dirty="0">
                <a:ea typeface="宋体" panose="02010600030101010101" pitchFamily="2" charset="-122"/>
              </a:rPr>
              <a:t>centroid </a:t>
            </a:r>
            <a:r>
              <a:rPr lang="zh-CN" altLang="en-US" sz="2400" dirty="0">
                <a:ea typeface="宋体" panose="02010600030101010101" pitchFamily="2" charset="-122"/>
              </a:rPr>
              <a:t>是3, 1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和 48 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计算每个实例到</a:t>
            </a:r>
            <a:r>
              <a:rPr lang="en-US" altLang="zh-CN" sz="2400" dirty="0">
                <a:ea typeface="宋体" panose="02010600030101010101" pitchFamily="2" charset="-122"/>
              </a:rPr>
              <a:t>Cluster</a:t>
            </a:r>
            <a:r>
              <a:rPr lang="zh-CN" altLang="en-US" sz="2400" dirty="0">
                <a:ea typeface="宋体" panose="02010600030101010101" pitchFamily="2" charset="-122"/>
              </a:rPr>
              <a:t>的距离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没有任何变化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算法不再迭代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487ECD64-3149-4FF8-ADBE-6D29CEB5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655" y="2053373"/>
            <a:ext cx="650875" cy="915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4D5A7FBC-4A70-4E72-A249-B7D12545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655" y="2951898"/>
            <a:ext cx="650875" cy="617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5D12DCEF-B0F5-4C8F-BF55-FBC8FAC5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067" y="2951898"/>
            <a:ext cx="666750" cy="61753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0DC6B6FB-FEC3-4BB1-B5F9-3D7EEFC85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067" y="3551973"/>
            <a:ext cx="666750" cy="91598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id="{6F536C55-639C-496E-AD35-5BD5120A7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943" y="4450498"/>
            <a:ext cx="700087" cy="18161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18" name="Rectangle 9">
            <a:extLst>
              <a:ext uri="{FF2B5EF4-FFF2-40B4-BE49-F238E27FC236}">
                <a16:creationId xmlns:a16="http://schemas.microsoft.com/office/drawing/2014/main" id="{F31BC24F-D529-4573-9529-11BEFE4B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079" y="1470762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Cluster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19" name="Rectangle 10">
            <a:extLst>
              <a:ext uri="{FF2B5EF4-FFF2-40B4-BE49-F238E27FC236}">
                <a16:creationId xmlns:a16="http://schemas.microsoft.com/office/drawing/2014/main" id="{882F80DB-123B-4DFE-8AA0-3BE3E682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003" y="1470762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20" name="Rectangle 11">
            <a:extLst>
              <a:ext uri="{FF2B5EF4-FFF2-40B4-BE49-F238E27FC236}">
                <a16:creationId xmlns:a16="http://schemas.microsoft.com/office/drawing/2014/main" id="{4D9FE924-F45F-405C-B048-5887722C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416" y="1470762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21" name="Rectangle 12">
            <a:extLst>
              <a:ext uri="{FF2B5EF4-FFF2-40B4-BE49-F238E27FC236}">
                <a16:creationId xmlns:a16="http://schemas.microsoft.com/office/drawing/2014/main" id="{F96FEEDA-BBC7-4233-A65F-DACAC5802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703" y="1470762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22" name="Rectangle 13">
            <a:extLst>
              <a:ext uri="{FF2B5EF4-FFF2-40B4-BE49-F238E27FC236}">
                <a16:creationId xmlns:a16="http://schemas.microsoft.com/office/drawing/2014/main" id="{9F5E2BC2-96F7-4E3E-8B30-B60F72064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892" y="1770798"/>
            <a:ext cx="161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Centroid Value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23" name="Rectangle 14">
            <a:extLst>
              <a:ext uri="{FF2B5EF4-FFF2-40B4-BE49-F238E27FC236}">
                <a16:creationId xmlns:a16="http://schemas.microsoft.com/office/drawing/2014/main" id="{CF2BFA3B-9F51-42C0-B499-EC1D24AEF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177079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24" name="Rectangle 15">
            <a:extLst>
              <a:ext uri="{FF2B5EF4-FFF2-40B4-BE49-F238E27FC236}">
                <a16:creationId xmlns:a16="http://schemas.microsoft.com/office/drawing/2014/main" id="{63F9E5B2-7E2D-4B1B-9F69-DA41D17E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980" y="1770799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7425" name="Rectangle 16">
            <a:extLst>
              <a:ext uri="{FF2B5EF4-FFF2-40B4-BE49-F238E27FC236}">
                <a16:creationId xmlns:a16="http://schemas.microsoft.com/office/drawing/2014/main" id="{A02625B4-CA78-45EA-B365-9C10A9E6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177079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26" name="Rectangle 17">
            <a:extLst>
              <a:ext uri="{FF2B5EF4-FFF2-40B4-BE49-F238E27FC236}">
                <a16:creationId xmlns:a16="http://schemas.microsoft.com/office/drawing/2014/main" id="{360F5BBD-38FF-42AE-8896-9C4C1DE4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2070837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27" name="Rectangle 18">
            <a:extLst>
              <a:ext uri="{FF2B5EF4-FFF2-40B4-BE49-F238E27FC236}">
                <a16:creationId xmlns:a16="http://schemas.microsoft.com/office/drawing/2014/main" id="{FB903616-C00A-43AE-BD6A-33D60291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90" y="2070837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28" name="Rectangle 19">
            <a:extLst>
              <a:ext uri="{FF2B5EF4-FFF2-40B4-BE49-F238E27FC236}">
                <a16:creationId xmlns:a16="http://schemas.microsoft.com/office/drawing/2014/main" id="{3B60666C-7CDF-40F1-8302-CF1DC9D7D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2070837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29" name="Rectangle 20">
            <a:extLst>
              <a:ext uri="{FF2B5EF4-FFF2-40B4-BE49-F238E27FC236}">
                <a16:creationId xmlns:a16="http://schemas.microsoft.com/office/drawing/2014/main" id="{77ACB624-54E7-474F-A68B-D34526D6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2070837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0" name="Rectangle 21">
            <a:extLst>
              <a:ext uri="{FF2B5EF4-FFF2-40B4-BE49-F238E27FC236}">
                <a16:creationId xmlns:a16="http://schemas.microsoft.com/office/drawing/2014/main" id="{7CAAE0E2-8CDF-4AC3-832D-D66098877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2070837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1" name="Rectangle 22">
            <a:extLst>
              <a:ext uri="{FF2B5EF4-FFF2-40B4-BE49-F238E27FC236}">
                <a16:creationId xmlns:a16="http://schemas.microsoft.com/office/drawing/2014/main" id="{5430932D-FF52-4153-A566-40B05F79C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2370874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32" name="Rectangle 23">
            <a:extLst>
              <a:ext uri="{FF2B5EF4-FFF2-40B4-BE49-F238E27FC236}">
                <a16:creationId xmlns:a16="http://schemas.microsoft.com/office/drawing/2014/main" id="{453EB8C4-A823-447F-A68F-3AFDE9A9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90" y="237087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3" name="Rectangle 24">
            <a:extLst>
              <a:ext uri="{FF2B5EF4-FFF2-40B4-BE49-F238E27FC236}">
                <a16:creationId xmlns:a16="http://schemas.microsoft.com/office/drawing/2014/main" id="{E795F0E4-439F-4C61-95A1-36D6E6C9E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237087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4" name="Rectangle 25">
            <a:extLst>
              <a:ext uri="{FF2B5EF4-FFF2-40B4-BE49-F238E27FC236}">
                <a16:creationId xmlns:a16="http://schemas.microsoft.com/office/drawing/2014/main" id="{D36EEBCD-A135-4CAE-9DAC-B8D0AE8D8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237087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5" name="Rectangle 26">
            <a:extLst>
              <a:ext uri="{FF2B5EF4-FFF2-40B4-BE49-F238E27FC236}">
                <a16:creationId xmlns:a16="http://schemas.microsoft.com/office/drawing/2014/main" id="{2861ADE5-2512-4239-B631-55380BCF4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237087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6" name="Rectangle 27">
            <a:extLst>
              <a:ext uri="{FF2B5EF4-FFF2-40B4-BE49-F238E27FC236}">
                <a16:creationId xmlns:a16="http://schemas.microsoft.com/office/drawing/2014/main" id="{E15E2BF1-50B5-4E03-AF82-E6E80304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2669324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37" name="Rectangle 28">
            <a:extLst>
              <a:ext uri="{FF2B5EF4-FFF2-40B4-BE49-F238E27FC236}">
                <a16:creationId xmlns:a16="http://schemas.microsoft.com/office/drawing/2014/main" id="{E88D8A58-A7B6-4767-B97C-77F710E15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90" y="266932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8" name="Rectangle 29">
            <a:extLst>
              <a:ext uri="{FF2B5EF4-FFF2-40B4-BE49-F238E27FC236}">
                <a16:creationId xmlns:a16="http://schemas.microsoft.com/office/drawing/2014/main" id="{7E5EA80D-BBDB-4FFC-B700-775CA804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266932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39" name="Rectangle 30">
            <a:extLst>
              <a:ext uri="{FF2B5EF4-FFF2-40B4-BE49-F238E27FC236}">
                <a16:creationId xmlns:a16="http://schemas.microsoft.com/office/drawing/2014/main" id="{2BBB470C-3495-47C5-AD4A-77AB6D27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266932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0" name="Rectangle 31">
            <a:extLst>
              <a:ext uri="{FF2B5EF4-FFF2-40B4-BE49-F238E27FC236}">
                <a16:creationId xmlns:a16="http://schemas.microsoft.com/office/drawing/2014/main" id="{AE4C26CC-CE4A-4E3B-9D93-66BD55A13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266932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1" name="Rectangle 32">
            <a:extLst>
              <a:ext uri="{FF2B5EF4-FFF2-40B4-BE49-F238E27FC236}">
                <a16:creationId xmlns:a16="http://schemas.microsoft.com/office/drawing/2014/main" id="{5867CD7A-24F4-4A9E-B5DA-29DB9D17B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296936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P4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42" name="Rectangle 33">
            <a:extLst>
              <a:ext uri="{FF2B5EF4-FFF2-40B4-BE49-F238E27FC236}">
                <a16:creationId xmlns:a16="http://schemas.microsoft.com/office/drawing/2014/main" id="{A3C44D35-87B8-45AD-AC7B-4916691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90" y="296936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3" name="Rectangle 34">
            <a:extLst>
              <a:ext uri="{FF2B5EF4-FFF2-40B4-BE49-F238E27FC236}">
                <a16:creationId xmlns:a16="http://schemas.microsoft.com/office/drawing/2014/main" id="{62A8EF3B-ADB2-4913-97FB-3185D8DD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296936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4" name="Rectangle 35">
            <a:extLst>
              <a:ext uri="{FF2B5EF4-FFF2-40B4-BE49-F238E27FC236}">
                <a16:creationId xmlns:a16="http://schemas.microsoft.com/office/drawing/2014/main" id="{4D76ADF7-F008-4BB6-B2FB-9FDC349F1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296936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5" name="Rectangle 36">
            <a:extLst>
              <a:ext uri="{FF2B5EF4-FFF2-40B4-BE49-F238E27FC236}">
                <a16:creationId xmlns:a16="http://schemas.microsoft.com/office/drawing/2014/main" id="{4409D83E-FD12-4FF9-A5E1-0CCC1B91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29693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6" name="Rectangle 37">
            <a:extLst>
              <a:ext uri="{FF2B5EF4-FFF2-40B4-BE49-F238E27FC236}">
                <a16:creationId xmlns:a16="http://schemas.microsoft.com/office/drawing/2014/main" id="{8B2DC93F-F1DE-4F4E-B4B1-306D0B35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3269399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P5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47" name="Rectangle 38">
            <a:extLst>
              <a:ext uri="{FF2B5EF4-FFF2-40B4-BE49-F238E27FC236}">
                <a16:creationId xmlns:a16="http://schemas.microsoft.com/office/drawing/2014/main" id="{A2FC2B8C-BFCC-4A7E-B56B-D15E6792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90" y="326939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8" name="Rectangle 39">
            <a:extLst>
              <a:ext uri="{FF2B5EF4-FFF2-40B4-BE49-F238E27FC236}">
                <a16:creationId xmlns:a16="http://schemas.microsoft.com/office/drawing/2014/main" id="{8C89C675-DC71-4451-8D80-D67B81350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326939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49" name="Rectangle 40">
            <a:extLst>
              <a:ext uri="{FF2B5EF4-FFF2-40B4-BE49-F238E27FC236}">
                <a16:creationId xmlns:a16="http://schemas.microsoft.com/office/drawing/2014/main" id="{B1C83999-BBA5-4018-8EFF-AAE364C9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326939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0" name="Rectangle 41">
            <a:extLst>
              <a:ext uri="{FF2B5EF4-FFF2-40B4-BE49-F238E27FC236}">
                <a16:creationId xmlns:a16="http://schemas.microsoft.com/office/drawing/2014/main" id="{4FA87C1A-C1CE-4E69-85CE-BD1381D14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326939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1" name="Rectangle 42">
            <a:extLst>
              <a:ext uri="{FF2B5EF4-FFF2-40B4-BE49-F238E27FC236}">
                <a16:creationId xmlns:a16="http://schemas.microsoft.com/office/drawing/2014/main" id="{A4329400-FEDF-438B-82C8-F4C7A51C8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3569437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P6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52" name="Rectangle 43">
            <a:extLst>
              <a:ext uri="{FF2B5EF4-FFF2-40B4-BE49-F238E27FC236}">
                <a16:creationId xmlns:a16="http://schemas.microsoft.com/office/drawing/2014/main" id="{D33B9CE0-7A04-4E01-879D-E9AC43928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693" y="3569437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3" name="Rectangle 44">
            <a:extLst>
              <a:ext uri="{FF2B5EF4-FFF2-40B4-BE49-F238E27FC236}">
                <a16:creationId xmlns:a16="http://schemas.microsoft.com/office/drawing/2014/main" id="{E511A319-24C5-4CB8-93E7-25123653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3569437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4" name="Rectangle 45">
            <a:extLst>
              <a:ext uri="{FF2B5EF4-FFF2-40B4-BE49-F238E27FC236}">
                <a16:creationId xmlns:a16="http://schemas.microsoft.com/office/drawing/2014/main" id="{8E8540E8-4A16-409A-8817-AA3BC07F5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3569437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5" name="Rectangle 46">
            <a:extLst>
              <a:ext uri="{FF2B5EF4-FFF2-40B4-BE49-F238E27FC236}">
                <a16:creationId xmlns:a16="http://schemas.microsoft.com/office/drawing/2014/main" id="{9550DDD5-E7AF-4928-86D0-EEABBC760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3569437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6" name="Rectangle 47">
            <a:extLst>
              <a:ext uri="{FF2B5EF4-FFF2-40B4-BE49-F238E27FC236}">
                <a16:creationId xmlns:a16="http://schemas.microsoft.com/office/drawing/2014/main" id="{04B46187-99FD-4C6C-ABE1-DAF738E8A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3869474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P7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57" name="Rectangle 48">
            <a:extLst>
              <a:ext uri="{FF2B5EF4-FFF2-40B4-BE49-F238E27FC236}">
                <a16:creationId xmlns:a16="http://schemas.microsoft.com/office/drawing/2014/main" id="{BD8776F7-1271-48B5-B541-46ACD9EB4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386947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8" name="Rectangle 49">
            <a:extLst>
              <a:ext uri="{FF2B5EF4-FFF2-40B4-BE49-F238E27FC236}">
                <a16:creationId xmlns:a16="http://schemas.microsoft.com/office/drawing/2014/main" id="{E5678154-71FD-41F9-A4F2-2B312BF4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403" y="386947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59" name="Rectangle 50">
            <a:extLst>
              <a:ext uri="{FF2B5EF4-FFF2-40B4-BE49-F238E27FC236}">
                <a16:creationId xmlns:a16="http://schemas.microsoft.com/office/drawing/2014/main" id="{F05481B4-FD5B-4514-8D37-C6CAA65E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386947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0" name="Rectangle 51">
            <a:extLst>
              <a:ext uri="{FF2B5EF4-FFF2-40B4-BE49-F238E27FC236}">
                <a16:creationId xmlns:a16="http://schemas.microsoft.com/office/drawing/2014/main" id="{500B296B-6599-4709-9D41-6F032A1B5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386947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1" name="Rectangle 52">
            <a:extLst>
              <a:ext uri="{FF2B5EF4-FFF2-40B4-BE49-F238E27FC236}">
                <a16:creationId xmlns:a16="http://schemas.microsoft.com/office/drawing/2014/main" id="{66EC7C91-67F3-4E9C-A579-E125095B1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4167924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P8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62" name="Rectangle 53">
            <a:extLst>
              <a:ext uri="{FF2B5EF4-FFF2-40B4-BE49-F238E27FC236}">
                <a16:creationId xmlns:a16="http://schemas.microsoft.com/office/drawing/2014/main" id="{DD87D966-7EAC-444A-9000-59C6F698D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416792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3" name="Rectangle 54">
            <a:extLst>
              <a:ext uri="{FF2B5EF4-FFF2-40B4-BE49-F238E27FC236}">
                <a16:creationId xmlns:a16="http://schemas.microsoft.com/office/drawing/2014/main" id="{1644B672-6F77-4606-9C6D-43B6F5BA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45" y="416792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4" name="Rectangle 55">
            <a:extLst>
              <a:ext uri="{FF2B5EF4-FFF2-40B4-BE49-F238E27FC236}">
                <a16:creationId xmlns:a16="http://schemas.microsoft.com/office/drawing/2014/main" id="{4BC57CDC-0E48-4086-9A96-9C9982BC2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90" y="416792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5" name="Rectangle 56">
            <a:extLst>
              <a:ext uri="{FF2B5EF4-FFF2-40B4-BE49-F238E27FC236}">
                <a16:creationId xmlns:a16="http://schemas.microsoft.com/office/drawing/2014/main" id="{1D402398-927B-4729-8D03-484FE2F1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416792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6" name="Rectangle 57">
            <a:extLst>
              <a:ext uri="{FF2B5EF4-FFF2-40B4-BE49-F238E27FC236}">
                <a16:creationId xmlns:a16="http://schemas.microsoft.com/office/drawing/2014/main" id="{FBC473B5-C325-4872-94DA-CDF750ED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28" y="4467962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P9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67" name="Rectangle 58">
            <a:extLst>
              <a:ext uri="{FF2B5EF4-FFF2-40B4-BE49-F238E27FC236}">
                <a16:creationId xmlns:a16="http://schemas.microsoft.com/office/drawing/2014/main" id="{90B437FC-554B-425E-A06F-A2951C033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44679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8" name="Rectangle 59">
            <a:extLst>
              <a:ext uri="{FF2B5EF4-FFF2-40B4-BE49-F238E27FC236}">
                <a16:creationId xmlns:a16="http://schemas.microsoft.com/office/drawing/2014/main" id="{87180672-571F-437B-A484-4F911A1F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45" y="44679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69" name="Rectangle 60">
            <a:extLst>
              <a:ext uri="{FF2B5EF4-FFF2-40B4-BE49-F238E27FC236}">
                <a16:creationId xmlns:a16="http://schemas.microsoft.com/office/drawing/2014/main" id="{BF88FDC8-9A14-41A6-8DB2-6202D18E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420" y="44679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0" name="Rectangle 61">
            <a:extLst>
              <a:ext uri="{FF2B5EF4-FFF2-40B4-BE49-F238E27FC236}">
                <a16:creationId xmlns:a16="http://schemas.microsoft.com/office/drawing/2014/main" id="{B6F0A609-82E9-44E0-BA0D-42C2F9E7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605" y="4467962"/>
            <a:ext cx="239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1" name="Rectangle 62">
            <a:extLst>
              <a:ext uri="{FF2B5EF4-FFF2-40B4-BE49-F238E27FC236}">
                <a16:creationId xmlns:a16="http://schemas.microsoft.com/office/drawing/2014/main" id="{74860128-F20B-4974-8968-EE44224C8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352" y="4767999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P10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72" name="Rectangle 63">
            <a:extLst>
              <a:ext uri="{FF2B5EF4-FFF2-40B4-BE49-F238E27FC236}">
                <a16:creationId xmlns:a16="http://schemas.microsoft.com/office/drawing/2014/main" id="{C191A6E9-42BF-4422-898F-B16A12198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476799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3" name="Rectangle 64">
            <a:extLst>
              <a:ext uri="{FF2B5EF4-FFF2-40B4-BE49-F238E27FC236}">
                <a16:creationId xmlns:a16="http://schemas.microsoft.com/office/drawing/2014/main" id="{62C9CB3D-E250-43E9-9624-1B89D1A7C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45" y="476799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4" name="Rectangle 65">
            <a:extLst>
              <a:ext uri="{FF2B5EF4-FFF2-40B4-BE49-F238E27FC236}">
                <a16:creationId xmlns:a16="http://schemas.microsoft.com/office/drawing/2014/main" id="{3A5C2AE5-5B54-4D90-BF03-75E2340F6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420" y="4767999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5" name="Rectangle 66">
            <a:extLst>
              <a:ext uri="{FF2B5EF4-FFF2-40B4-BE49-F238E27FC236}">
                <a16:creationId xmlns:a16="http://schemas.microsoft.com/office/drawing/2014/main" id="{5AB7BD02-663B-484C-ADC0-F481B9730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903" y="476799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6" name="Rectangle 67">
            <a:extLst>
              <a:ext uri="{FF2B5EF4-FFF2-40B4-BE49-F238E27FC236}">
                <a16:creationId xmlns:a16="http://schemas.microsoft.com/office/drawing/2014/main" id="{2E773BB1-2659-4AC5-AC9B-24D50426C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731" y="5068037"/>
            <a:ext cx="397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77" name="Rectangle 68">
            <a:extLst>
              <a:ext uri="{FF2B5EF4-FFF2-40B4-BE49-F238E27FC236}">
                <a16:creationId xmlns:a16="http://schemas.microsoft.com/office/drawing/2014/main" id="{A5AAC89F-DE05-4CCE-BE87-567A2B04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5068037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8" name="Rectangle 69">
            <a:extLst>
              <a:ext uri="{FF2B5EF4-FFF2-40B4-BE49-F238E27FC236}">
                <a16:creationId xmlns:a16="http://schemas.microsoft.com/office/drawing/2014/main" id="{427E9CD4-E6EF-49C1-8FF0-7F5359E81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45" y="5068037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79" name="Rectangle 70">
            <a:extLst>
              <a:ext uri="{FF2B5EF4-FFF2-40B4-BE49-F238E27FC236}">
                <a16:creationId xmlns:a16="http://schemas.microsoft.com/office/drawing/2014/main" id="{BEB0A891-8818-4B4D-8EB0-A39B601FA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420" y="5068037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0" name="Rectangle 71">
            <a:extLst>
              <a:ext uri="{FF2B5EF4-FFF2-40B4-BE49-F238E27FC236}">
                <a16:creationId xmlns:a16="http://schemas.microsoft.com/office/drawing/2014/main" id="{E66ECCA6-7187-4CCC-8F40-DA886835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903" y="5068037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1" name="Rectangle 72">
            <a:extLst>
              <a:ext uri="{FF2B5EF4-FFF2-40B4-BE49-F238E27FC236}">
                <a16:creationId xmlns:a16="http://schemas.microsoft.com/office/drawing/2014/main" id="{F1504F6F-2792-4F95-BF53-11B1799D6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352" y="5368074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P12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82" name="Rectangle 73">
            <a:extLst>
              <a:ext uri="{FF2B5EF4-FFF2-40B4-BE49-F238E27FC236}">
                <a16:creationId xmlns:a16="http://schemas.microsoft.com/office/drawing/2014/main" id="{49C6D619-AA20-47D1-8BF3-1EA2DB55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536807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3" name="Rectangle 74">
            <a:extLst>
              <a:ext uri="{FF2B5EF4-FFF2-40B4-BE49-F238E27FC236}">
                <a16:creationId xmlns:a16="http://schemas.microsoft.com/office/drawing/2014/main" id="{E2E5A77F-A1DE-4AEB-B0EB-FC4CBEB7D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45" y="536807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46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4" name="Rectangle 75">
            <a:extLst>
              <a:ext uri="{FF2B5EF4-FFF2-40B4-BE49-F238E27FC236}">
                <a16:creationId xmlns:a16="http://schemas.microsoft.com/office/drawing/2014/main" id="{278AE167-BC88-409E-A221-41F89175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420" y="536807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5" name="Rectangle 76">
            <a:extLst>
              <a:ext uri="{FF2B5EF4-FFF2-40B4-BE49-F238E27FC236}">
                <a16:creationId xmlns:a16="http://schemas.microsoft.com/office/drawing/2014/main" id="{A23336AB-56CF-4C35-8170-B3C9BAE3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903" y="536807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6" name="Rectangle 77">
            <a:extLst>
              <a:ext uri="{FF2B5EF4-FFF2-40B4-BE49-F238E27FC236}">
                <a16:creationId xmlns:a16="http://schemas.microsoft.com/office/drawing/2014/main" id="{6E86B038-3DE6-426A-BBC0-7B8F8854B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352" y="5666524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P13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87" name="Rectangle 78">
            <a:extLst>
              <a:ext uri="{FF2B5EF4-FFF2-40B4-BE49-F238E27FC236}">
                <a16:creationId xmlns:a16="http://schemas.microsoft.com/office/drawing/2014/main" id="{262F4D4C-88D9-40B9-84A3-1A3E7309B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566652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8" name="Rectangle 79">
            <a:extLst>
              <a:ext uri="{FF2B5EF4-FFF2-40B4-BE49-F238E27FC236}">
                <a16:creationId xmlns:a16="http://schemas.microsoft.com/office/drawing/2014/main" id="{7873605E-805A-48A5-A868-6FABA422A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45" y="566652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48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89" name="Rectangle 80">
            <a:extLst>
              <a:ext uri="{FF2B5EF4-FFF2-40B4-BE49-F238E27FC236}">
                <a16:creationId xmlns:a16="http://schemas.microsoft.com/office/drawing/2014/main" id="{3AD5FBC5-196B-4DB7-B43C-99B08F67B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420" y="5666524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90" name="Rectangle 81">
            <a:extLst>
              <a:ext uri="{FF2B5EF4-FFF2-40B4-BE49-F238E27FC236}">
                <a16:creationId xmlns:a16="http://schemas.microsoft.com/office/drawing/2014/main" id="{5F7543FB-AA90-4B0D-A3F9-8C7B6C41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903" y="566652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91" name="Rectangle 82">
            <a:extLst>
              <a:ext uri="{FF2B5EF4-FFF2-40B4-BE49-F238E27FC236}">
                <a16:creationId xmlns:a16="http://schemas.microsoft.com/office/drawing/2014/main" id="{167A1F25-3BA8-4AFC-97B9-B8A143418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352" y="5966562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P14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492" name="Rectangle 83">
            <a:extLst>
              <a:ext uri="{FF2B5EF4-FFF2-40B4-BE49-F238E27FC236}">
                <a16:creationId xmlns:a16="http://schemas.microsoft.com/office/drawing/2014/main" id="{A1CDFA62-7C5C-45F8-A73D-30F272C3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133" y="59665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93" name="Rectangle 84">
            <a:extLst>
              <a:ext uri="{FF2B5EF4-FFF2-40B4-BE49-F238E27FC236}">
                <a16:creationId xmlns:a16="http://schemas.microsoft.com/office/drawing/2014/main" id="{748C9FAA-B693-4D24-865F-2D3B0E53E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45" y="59665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94" name="Rectangle 85">
            <a:extLst>
              <a:ext uri="{FF2B5EF4-FFF2-40B4-BE49-F238E27FC236}">
                <a16:creationId xmlns:a16="http://schemas.microsoft.com/office/drawing/2014/main" id="{808BF889-F285-4118-926D-705EFB667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420" y="59665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55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95" name="Rectangle 86">
            <a:extLst>
              <a:ext uri="{FF2B5EF4-FFF2-40B4-BE49-F238E27FC236}">
                <a16:creationId xmlns:a16="http://schemas.microsoft.com/office/drawing/2014/main" id="{8F053C0D-DDC4-499C-88CC-AC17FD29E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045" y="5966562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96" name="Line 87">
            <a:extLst>
              <a:ext uri="{FF2B5EF4-FFF2-40B4-BE49-F238E27FC236}">
                <a16:creationId xmlns:a16="http://schemas.microsoft.com/office/drawing/2014/main" id="{9FEFF973-8FA6-483D-865D-17CF33964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1453298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7" name="Rectangle 88">
            <a:extLst>
              <a:ext uri="{FF2B5EF4-FFF2-40B4-BE49-F238E27FC236}">
                <a16:creationId xmlns:a16="http://schemas.microsoft.com/office/drawing/2014/main" id="{ACDE5A1A-F262-4881-92F4-3ED2AAA4A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1453299"/>
            <a:ext cx="42338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498" name="Line 89">
            <a:extLst>
              <a:ext uri="{FF2B5EF4-FFF2-40B4-BE49-F238E27FC236}">
                <a16:creationId xmlns:a16="http://schemas.microsoft.com/office/drawing/2014/main" id="{12129A22-F625-4E34-84AD-BA59F1DA6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1753337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9" name="Rectangle 90">
            <a:extLst>
              <a:ext uri="{FF2B5EF4-FFF2-40B4-BE49-F238E27FC236}">
                <a16:creationId xmlns:a16="http://schemas.microsoft.com/office/drawing/2014/main" id="{A07F5B7F-FFB7-4A04-8185-D30062C69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1753336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00" name="Line 91">
            <a:extLst>
              <a:ext uri="{FF2B5EF4-FFF2-40B4-BE49-F238E27FC236}">
                <a16:creationId xmlns:a16="http://schemas.microsoft.com/office/drawing/2014/main" id="{B5ECFDBF-5667-4A45-94B1-D783B15B9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2053373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1" name="Rectangle 92">
            <a:extLst>
              <a:ext uri="{FF2B5EF4-FFF2-40B4-BE49-F238E27FC236}">
                <a16:creationId xmlns:a16="http://schemas.microsoft.com/office/drawing/2014/main" id="{4874A852-29D5-4ED1-AB3B-422DBE66A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2053374"/>
            <a:ext cx="42338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02" name="Line 93">
            <a:extLst>
              <a:ext uri="{FF2B5EF4-FFF2-40B4-BE49-F238E27FC236}">
                <a16:creationId xmlns:a16="http://schemas.microsoft.com/office/drawing/2014/main" id="{5F502DAD-D7EE-4F04-96F9-A9FB4D8DA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2351823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3" name="Rectangle 94">
            <a:extLst>
              <a:ext uri="{FF2B5EF4-FFF2-40B4-BE49-F238E27FC236}">
                <a16:creationId xmlns:a16="http://schemas.microsoft.com/office/drawing/2014/main" id="{1F061400-5427-4A76-ADD3-7AFD73171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2351823"/>
            <a:ext cx="4233862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04" name="Line 95">
            <a:extLst>
              <a:ext uri="{FF2B5EF4-FFF2-40B4-BE49-F238E27FC236}">
                <a16:creationId xmlns:a16="http://schemas.microsoft.com/office/drawing/2014/main" id="{24C340A4-1027-4888-84F9-A9452264F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2651862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5" name="Rectangle 96">
            <a:extLst>
              <a:ext uri="{FF2B5EF4-FFF2-40B4-BE49-F238E27FC236}">
                <a16:creationId xmlns:a16="http://schemas.microsoft.com/office/drawing/2014/main" id="{22B91ECF-3E2A-41EB-AF25-F5CB208F9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2651861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06" name="Line 97">
            <a:extLst>
              <a:ext uri="{FF2B5EF4-FFF2-40B4-BE49-F238E27FC236}">
                <a16:creationId xmlns:a16="http://schemas.microsoft.com/office/drawing/2014/main" id="{8DCB01C3-F7A4-4FA1-A2E1-E992F052B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2951898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7" name="Rectangle 98">
            <a:extLst>
              <a:ext uri="{FF2B5EF4-FFF2-40B4-BE49-F238E27FC236}">
                <a16:creationId xmlns:a16="http://schemas.microsoft.com/office/drawing/2014/main" id="{97B2100A-85BE-4462-8BF5-3918F8C7F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2951899"/>
            <a:ext cx="42338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08" name="Line 99">
            <a:extLst>
              <a:ext uri="{FF2B5EF4-FFF2-40B4-BE49-F238E27FC236}">
                <a16:creationId xmlns:a16="http://schemas.microsoft.com/office/drawing/2014/main" id="{CEB8008B-57BF-4549-829C-B2BF50EF3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3251937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9" name="Rectangle 100">
            <a:extLst>
              <a:ext uri="{FF2B5EF4-FFF2-40B4-BE49-F238E27FC236}">
                <a16:creationId xmlns:a16="http://schemas.microsoft.com/office/drawing/2014/main" id="{DC5A721B-06E0-49E5-B432-0D3881D1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3251936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10" name="Line 101">
            <a:extLst>
              <a:ext uri="{FF2B5EF4-FFF2-40B4-BE49-F238E27FC236}">
                <a16:creationId xmlns:a16="http://schemas.microsoft.com/office/drawing/2014/main" id="{E578F785-AE94-4755-AB0F-947370CE0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3551973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" name="Rectangle 102">
            <a:extLst>
              <a:ext uri="{FF2B5EF4-FFF2-40B4-BE49-F238E27FC236}">
                <a16:creationId xmlns:a16="http://schemas.microsoft.com/office/drawing/2014/main" id="{055F9E6A-C535-4333-90B1-B6774B9A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3551974"/>
            <a:ext cx="42338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12" name="Line 103">
            <a:extLst>
              <a:ext uri="{FF2B5EF4-FFF2-40B4-BE49-F238E27FC236}">
                <a16:creationId xmlns:a16="http://schemas.microsoft.com/office/drawing/2014/main" id="{AF88B6EF-A20A-4333-82F4-777F9A6CD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3852012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3" name="Rectangle 104">
            <a:extLst>
              <a:ext uri="{FF2B5EF4-FFF2-40B4-BE49-F238E27FC236}">
                <a16:creationId xmlns:a16="http://schemas.microsoft.com/office/drawing/2014/main" id="{D1C2B8CC-6B8D-4D5D-88A1-385741EBA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3852011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14" name="Line 105">
            <a:extLst>
              <a:ext uri="{FF2B5EF4-FFF2-40B4-BE49-F238E27FC236}">
                <a16:creationId xmlns:a16="http://schemas.microsoft.com/office/drawing/2014/main" id="{12EB8594-3B42-440A-B505-D3636D81B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4150462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5" name="Rectangle 106">
            <a:extLst>
              <a:ext uri="{FF2B5EF4-FFF2-40B4-BE49-F238E27FC236}">
                <a16:creationId xmlns:a16="http://schemas.microsoft.com/office/drawing/2014/main" id="{0E73593A-3421-4CE9-8ADE-BEC260E5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4150461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16" name="Line 107">
            <a:extLst>
              <a:ext uri="{FF2B5EF4-FFF2-40B4-BE49-F238E27FC236}">
                <a16:creationId xmlns:a16="http://schemas.microsoft.com/office/drawing/2014/main" id="{BDFC652F-A585-4A10-9F3F-13842C105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4450498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7" name="Rectangle 108">
            <a:extLst>
              <a:ext uri="{FF2B5EF4-FFF2-40B4-BE49-F238E27FC236}">
                <a16:creationId xmlns:a16="http://schemas.microsoft.com/office/drawing/2014/main" id="{A42B95B4-3C20-4F5E-8747-45F715198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4450499"/>
            <a:ext cx="42338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18" name="Line 109">
            <a:extLst>
              <a:ext uri="{FF2B5EF4-FFF2-40B4-BE49-F238E27FC236}">
                <a16:creationId xmlns:a16="http://schemas.microsoft.com/office/drawing/2014/main" id="{0358DE12-50E6-4FDD-9DEC-6F5FC1E7D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4750537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9" name="Rectangle 110">
            <a:extLst>
              <a:ext uri="{FF2B5EF4-FFF2-40B4-BE49-F238E27FC236}">
                <a16:creationId xmlns:a16="http://schemas.microsoft.com/office/drawing/2014/main" id="{C9AEF77C-7A43-44CF-BED8-DF9964151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4750536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20" name="Line 111">
            <a:extLst>
              <a:ext uri="{FF2B5EF4-FFF2-40B4-BE49-F238E27FC236}">
                <a16:creationId xmlns:a16="http://schemas.microsoft.com/office/drawing/2014/main" id="{48EDA6AB-968C-47D9-AE1E-DBA271115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5050573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1" name="Rectangle 112">
            <a:extLst>
              <a:ext uri="{FF2B5EF4-FFF2-40B4-BE49-F238E27FC236}">
                <a16:creationId xmlns:a16="http://schemas.microsoft.com/office/drawing/2014/main" id="{DAF3FF03-7468-40AA-99F6-477B8493C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5050574"/>
            <a:ext cx="42338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22" name="Line 113">
            <a:extLst>
              <a:ext uri="{FF2B5EF4-FFF2-40B4-BE49-F238E27FC236}">
                <a16:creationId xmlns:a16="http://schemas.microsoft.com/office/drawing/2014/main" id="{76839B82-CE98-4660-B1C1-118EF6C48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5350612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3" name="Rectangle 114">
            <a:extLst>
              <a:ext uri="{FF2B5EF4-FFF2-40B4-BE49-F238E27FC236}">
                <a16:creationId xmlns:a16="http://schemas.microsoft.com/office/drawing/2014/main" id="{060FD213-5FE3-4B75-928E-0A23531F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5350611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24" name="Line 115">
            <a:extLst>
              <a:ext uri="{FF2B5EF4-FFF2-40B4-BE49-F238E27FC236}">
                <a16:creationId xmlns:a16="http://schemas.microsoft.com/office/drawing/2014/main" id="{E2FEAE35-9E27-4538-B4E1-C9C237D94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5649062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5" name="Rectangle 116">
            <a:extLst>
              <a:ext uri="{FF2B5EF4-FFF2-40B4-BE49-F238E27FC236}">
                <a16:creationId xmlns:a16="http://schemas.microsoft.com/office/drawing/2014/main" id="{D1B8B831-FE66-4F56-A53F-055C93BB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5649061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26" name="Line 117">
            <a:extLst>
              <a:ext uri="{FF2B5EF4-FFF2-40B4-BE49-F238E27FC236}">
                <a16:creationId xmlns:a16="http://schemas.microsoft.com/office/drawing/2014/main" id="{CEA61510-9E9A-4F78-8420-82C6735E7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5949098"/>
            <a:ext cx="42338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7" name="Rectangle 118">
            <a:extLst>
              <a:ext uri="{FF2B5EF4-FFF2-40B4-BE49-F238E27FC236}">
                <a16:creationId xmlns:a16="http://schemas.microsoft.com/office/drawing/2014/main" id="{257EF318-DFEA-4E79-B077-B3CCB5C5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5949099"/>
            <a:ext cx="4233862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28" name="Line 119">
            <a:extLst>
              <a:ext uri="{FF2B5EF4-FFF2-40B4-BE49-F238E27FC236}">
                <a16:creationId xmlns:a16="http://schemas.microsoft.com/office/drawing/2014/main" id="{1217589F-91CD-42B1-B324-DBD2807A7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704" y="1453298"/>
            <a:ext cx="1588" cy="4813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9" name="Rectangle 120">
            <a:extLst>
              <a:ext uri="{FF2B5EF4-FFF2-40B4-BE49-F238E27FC236}">
                <a16:creationId xmlns:a16="http://schemas.microsoft.com/office/drawing/2014/main" id="{99FD50DE-088A-4BFE-BC9C-235B9185B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705" y="1453298"/>
            <a:ext cx="17463" cy="48133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30" name="Line 121">
            <a:extLst>
              <a:ext uri="{FF2B5EF4-FFF2-40B4-BE49-F238E27FC236}">
                <a16:creationId xmlns:a16="http://schemas.microsoft.com/office/drawing/2014/main" id="{2F516B08-DE10-4881-A0EC-A9B8047E4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718" y="1470762"/>
            <a:ext cx="1587" cy="47958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31" name="Rectangle 122">
            <a:extLst>
              <a:ext uri="{FF2B5EF4-FFF2-40B4-BE49-F238E27FC236}">
                <a16:creationId xmlns:a16="http://schemas.microsoft.com/office/drawing/2014/main" id="{A839E9C8-310F-4163-A309-F980AC2D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718" y="1470762"/>
            <a:ext cx="15875" cy="47958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32" name="Line 123">
            <a:extLst>
              <a:ext uri="{FF2B5EF4-FFF2-40B4-BE49-F238E27FC236}">
                <a16:creationId xmlns:a16="http://schemas.microsoft.com/office/drawing/2014/main" id="{285D01ED-64A1-440C-BA94-348EC353C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6654" y="1470762"/>
            <a:ext cx="1588" cy="47958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33" name="Rectangle 124">
            <a:extLst>
              <a:ext uri="{FF2B5EF4-FFF2-40B4-BE49-F238E27FC236}">
                <a16:creationId xmlns:a16="http://schemas.microsoft.com/office/drawing/2014/main" id="{B179F223-EF4C-4986-915A-7889F561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655" y="1470762"/>
            <a:ext cx="17463" cy="47958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34" name="Line 125">
            <a:extLst>
              <a:ext uri="{FF2B5EF4-FFF2-40B4-BE49-F238E27FC236}">
                <a16:creationId xmlns:a16="http://schemas.microsoft.com/office/drawing/2014/main" id="{6B4658B1-8C9B-44C6-B510-D0858BB09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0068" y="1470762"/>
            <a:ext cx="1587" cy="47958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35" name="Rectangle 126">
            <a:extLst>
              <a:ext uri="{FF2B5EF4-FFF2-40B4-BE49-F238E27FC236}">
                <a16:creationId xmlns:a16="http://schemas.microsoft.com/office/drawing/2014/main" id="{9138BCE0-1548-4507-A029-F3B97F40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067" y="1470762"/>
            <a:ext cx="17462" cy="47958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36" name="Line 127">
            <a:extLst>
              <a:ext uri="{FF2B5EF4-FFF2-40B4-BE49-F238E27FC236}">
                <a16:creationId xmlns:a16="http://schemas.microsoft.com/office/drawing/2014/main" id="{755E78C6-FF27-4C56-855A-AEDB9A06A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0943" y="1470762"/>
            <a:ext cx="1587" cy="47958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37" name="Rectangle 128">
            <a:extLst>
              <a:ext uri="{FF2B5EF4-FFF2-40B4-BE49-F238E27FC236}">
                <a16:creationId xmlns:a16="http://schemas.microsoft.com/office/drawing/2014/main" id="{6E8704E4-A750-4048-9465-7FCF8174F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943" y="1470762"/>
            <a:ext cx="15875" cy="47958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38" name="Line 129">
            <a:extLst>
              <a:ext uri="{FF2B5EF4-FFF2-40B4-BE49-F238E27FC236}">
                <a16:creationId xmlns:a16="http://schemas.microsoft.com/office/drawing/2014/main" id="{E079872B-B87F-4BE4-9116-BFDDF058F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167" y="6249137"/>
            <a:ext cx="42338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39" name="Rectangle 130">
            <a:extLst>
              <a:ext uri="{FF2B5EF4-FFF2-40B4-BE49-F238E27FC236}">
                <a16:creationId xmlns:a16="http://schemas.microsoft.com/office/drawing/2014/main" id="{B82BE91B-5A11-48F9-B09E-88E0907D1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67" y="6249136"/>
            <a:ext cx="4233862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40" name="Line 131">
            <a:extLst>
              <a:ext uri="{FF2B5EF4-FFF2-40B4-BE49-F238E27FC236}">
                <a16:creationId xmlns:a16="http://schemas.microsoft.com/office/drawing/2014/main" id="{738ED0C2-2331-4678-B616-A486712F7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3568" y="1453298"/>
            <a:ext cx="1587" cy="4813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41" name="Rectangle 132">
            <a:extLst>
              <a:ext uri="{FF2B5EF4-FFF2-40B4-BE49-F238E27FC236}">
                <a16:creationId xmlns:a16="http://schemas.microsoft.com/office/drawing/2014/main" id="{7FCDCA4D-B3B7-49A8-950B-D0DB40AE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3567" y="1453298"/>
            <a:ext cx="17462" cy="48133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42" name="Line 133">
            <a:extLst>
              <a:ext uri="{FF2B5EF4-FFF2-40B4-BE49-F238E27FC236}">
                <a16:creationId xmlns:a16="http://schemas.microsoft.com/office/drawing/2014/main" id="{0E966C48-FC29-4278-AD7D-FE504820F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704" y="6266598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43" name="Rectangle 134">
            <a:extLst>
              <a:ext uri="{FF2B5EF4-FFF2-40B4-BE49-F238E27FC236}">
                <a16:creationId xmlns:a16="http://schemas.microsoft.com/office/drawing/2014/main" id="{BC3A9075-4FCB-445F-A18E-334B9901A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705" y="6266599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44" name="Line 135">
            <a:extLst>
              <a:ext uri="{FF2B5EF4-FFF2-40B4-BE49-F238E27FC236}">
                <a16:creationId xmlns:a16="http://schemas.microsoft.com/office/drawing/2014/main" id="{6AE217A6-5B04-4BB7-9DBF-588C64B2B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718" y="6266598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45" name="Rectangle 136">
            <a:extLst>
              <a:ext uri="{FF2B5EF4-FFF2-40B4-BE49-F238E27FC236}">
                <a16:creationId xmlns:a16="http://schemas.microsoft.com/office/drawing/2014/main" id="{7CC6656A-1782-49D4-BB70-14402BA48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718" y="6266599"/>
            <a:ext cx="15875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46" name="Line 137">
            <a:extLst>
              <a:ext uri="{FF2B5EF4-FFF2-40B4-BE49-F238E27FC236}">
                <a16:creationId xmlns:a16="http://schemas.microsoft.com/office/drawing/2014/main" id="{E903A3CC-266A-453C-BF41-8C46BC0A8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6654" y="6266598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47" name="Rectangle 138">
            <a:extLst>
              <a:ext uri="{FF2B5EF4-FFF2-40B4-BE49-F238E27FC236}">
                <a16:creationId xmlns:a16="http://schemas.microsoft.com/office/drawing/2014/main" id="{89743FAB-2F83-4EE1-A1DE-AEF83295F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655" y="6266599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48" name="Line 139">
            <a:extLst>
              <a:ext uri="{FF2B5EF4-FFF2-40B4-BE49-F238E27FC236}">
                <a16:creationId xmlns:a16="http://schemas.microsoft.com/office/drawing/2014/main" id="{E94CDDAF-874A-4E97-85E5-E12C5C5E8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0068" y="6266598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49" name="Rectangle 140">
            <a:extLst>
              <a:ext uri="{FF2B5EF4-FFF2-40B4-BE49-F238E27FC236}">
                <a16:creationId xmlns:a16="http://schemas.microsoft.com/office/drawing/2014/main" id="{6049E4F3-8197-4C8A-B137-7B8D067F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067" y="6266599"/>
            <a:ext cx="17462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50" name="Line 141">
            <a:extLst>
              <a:ext uri="{FF2B5EF4-FFF2-40B4-BE49-F238E27FC236}">
                <a16:creationId xmlns:a16="http://schemas.microsoft.com/office/drawing/2014/main" id="{EFB1FC5A-327C-40F8-B2C4-6F8670FCD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0943" y="6266598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51" name="Rectangle 142">
            <a:extLst>
              <a:ext uri="{FF2B5EF4-FFF2-40B4-BE49-F238E27FC236}">
                <a16:creationId xmlns:a16="http://schemas.microsoft.com/office/drawing/2014/main" id="{979DF785-D291-4A87-B186-D98674C8D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943" y="6266599"/>
            <a:ext cx="15875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52" name="Line 143">
            <a:extLst>
              <a:ext uri="{FF2B5EF4-FFF2-40B4-BE49-F238E27FC236}">
                <a16:creationId xmlns:a16="http://schemas.microsoft.com/office/drawing/2014/main" id="{A7AD6B9D-574C-452A-A341-011E8A819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3568" y="6266598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53" name="Rectangle 144">
            <a:extLst>
              <a:ext uri="{FF2B5EF4-FFF2-40B4-BE49-F238E27FC236}">
                <a16:creationId xmlns:a16="http://schemas.microsoft.com/office/drawing/2014/main" id="{121EB6EC-3385-4CB6-94F5-F69298876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3567" y="6266599"/>
            <a:ext cx="17462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54" name="Line 145">
            <a:extLst>
              <a:ext uri="{FF2B5EF4-FFF2-40B4-BE49-F238E27FC236}">
                <a16:creationId xmlns:a16="http://schemas.microsoft.com/office/drawing/2014/main" id="{CF0EBC56-83CA-469C-A443-DD0B0FB58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1453298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55" name="Rectangle 146">
            <a:extLst>
              <a:ext uri="{FF2B5EF4-FFF2-40B4-BE49-F238E27FC236}">
                <a16:creationId xmlns:a16="http://schemas.microsoft.com/office/drawing/2014/main" id="{34C9A4D1-C302-4CC9-B44C-6F270338C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1453299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56" name="Line 147">
            <a:extLst>
              <a:ext uri="{FF2B5EF4-FFF2-40B4-BE49-F238E27FC236}">
                <a16:creationId xmlns:a16="http://schemas.microsoft.com/office/drawing/2014/main" id="{84BA5AAA-E1F7-4483-B6CD-9B748B5BC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1753337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57" name="Rectangle 148">
            <a:extLst>
              <a:ext uri="{FF2B5EF4-FFF2-40B4-BE49-F238E27FC236}">
                <a16:creationId xmlns:a16="http://schemas.microsoft.com/office/drawing/2014/main" id="{F01DA45A-24CA-43DF-94A6-8682B183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1753336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58" name="Line 149">
            <a:extLst>
              <a:ext uri="{FF2B5EF4-FFF2-40B4-BE49-F238E27FC236}">
                <a16:creationId xmlns:a16="http://schemas.microsoft.com/office/drawing/2014/main" id="{AEF306CB-D76B-4EC1-8D38-98CDF4872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2053373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59" name="Rectangle 150">
            <a:extLst>
              <a:ext uri="{FF2B5EF4-FFF2-40B4-BE49-F238E27FC236}">
                <a16:creationId xmlns:a16="http://schemas.microsoft.com/office/drawing/2014/main" id="{D7D6115B-744B-4004-8FEC-3B5F1AD33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2053374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60" name="Line 151">
            <a:extLst>
              <a:ext uri="{FF2B5EF4-FFF2-40B4-BE49-F238E27FC236}">
                <a16:creationId xmlns:a16="http://schemas.microsoft.com/office/drawing/2014/main" id="{14E52557-AA8A-4DEF-A4AA-D4BCC415E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2351823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61" name="Rectangle 152">
            <a:extLst>
              <a:ext uri="{FF2B5EF4-FFF2-40B4-BE49-F238E27FC236}">
                <a16:creationId xmlns:a16="http://schemas.microsoft.com/office/drawing/2014/main" id="{76B4292A-7E91-4328-B023-1F02E2C8B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2351823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62" name="Line 153">
            <a:extLst>
              <a:ext uri="{FF2B5EF4-FFF2-40B4-BE49-F238E27FC236}">
                <a16:creationId xmlns:a16="http://schemas.microsoft.com/office/drawing/2014/main" id="{3B2AF8D3-7AB5-4AB0-8A49-83E42B78F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2651862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63" name="Rectangle 154">
            <a:extLst>
              <a:ext uri="{FF2B5EF4-FFF2-40B4-BE49-F238E27FC236}">
                <a16:creationId xmlns:a16="http://schemas.microsoft.com/office/drawing/2014/main" id="{3FC3DF93-BCC5-4376-9477-20F049616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2651861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64" name="Line 155">
            <a:extLst>
              <a:ext uri="{FF2B5EF4-FFF2-40B4-BE49-F238E27FC236}">
                <a16:creationId xmlns:a16="http://schemas.microsoft.com/office/drawing/2014/main" id="{E585ACA8-43A2-4385-8F79-CB6C46762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2951898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65" name="Rectangle 156">
            <a:extLst>
              <a:ext uri="{FF2B5EF4-FFF2-40B4-BE49-F238E27FC236}">
                <a16:creationId xmlns:a16="http://schemas.microsoft.com/office/drawing/2014/main" id="{135D0D9D-62AF-428B-AA62-7AAB529C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2951899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66" name="Line 157">
            <a:extLst>
              <a:ext uri="{FF2B5EF4-FFF2-40B4-BE49-F238E27FC236}">
                <a16:creationId xmlns:a16="http://schemas.microsoft.com/office/drawing/2014/main" id="{52289D66-B400-4F83-AB94-B4AA796E7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3251937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67" name="Rectangle 158">
            <a:extLst>
              <a:ext uri="{FF2B5EF4-FFF2-40B4-BE49-F238E27FC236}">
                <a16:creationId xmlns:a16="http://schemas.microsoft.com/office/drawing/2014/main" id="{F08115B2-55E1-48B6-9097-800F3C3B7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3251936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68" name="Line 159">
            <a:extLst>
              <a:ext uri="{FF2B5EF4-FFF2-40B4-BE49-F238E27FC236}">
                <a16:creationId xmlns:a16="http://schemas.microsoft.com/office/drawing/2014/main" id="{D7CA33F9-D717-4E21-BD31-8A9122B1D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3551973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69" name="Rectangle 160">
            <a:extLst>
              <a:ext uri="{FF2B5EF4-FFF2-40B4-BE49-F238E27FC236}">
                <a16:creationId xmlns:a16="http://schemas.microsoft.com/office/drawing/2014/main" id="{30837D91-871C-4AF6-891E-DAA09CBC4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3551974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70" name="Line 161">
            <a:extLst>
              <a:ext uri="{FF2B5EF4-FFF2-40B4-BE49-F238E27FC236}">
                <a16:creationId xmlns:a16="http://schemas.microsoft.com/office/drawing/2014/main" id="{436029F3-2EF8-4AD8-8DCC-EFFBE443C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3852012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71" name="Rectangle 162">
            <a:extLst>
              <a:ext uri="{FF2B5EF4-FFF2-40B4-BE49-F238E27FC236}">
                <a16:creationId xmlns:a16="http://schemas.microsoft.com/office/drawing/2014/main" id="{962D8415-B2FC-46E8-A574-3E224093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3852011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72" name="Line 163">
            <a:extLst>
              <a:ext uri="{FF2B5EF4-FFF2-40B4-BE49-F238E27FC236}">
                <a16:creationId xmlns:a16="http://schemas.microsoft.com/office/drawing/2014/main" id="{881DB249-8F31-485F-94C4-9E22519EE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4150462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73" name="Rectangle 164">
            <a:extLst>
              <a:ext uri="{FF2B5EF4-FFF2-40B4-BE49-F238E27FC236}">
                <a16:creationId xmlns:a16="http://schemas.microsoft.com/office/drawing/2014/main" id="{CE2A8DD2-B295-4BA0-9811-A3F270627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4150461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74" name="Line 165">
            <a:extLst>
              <a:ext uri="{FF2B5EF4-FFF2-40B4-BE49-F238E27FC236}">
                <a16:creationId xmlns:a16="http://schemas.microsoft.com/office/drawing/2014/main" id="{B996DF86-C6E3-4F57-979A-C98833CAD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4450498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75" name="Rectangle 166">
            <a:extLst>
              <a:ext uri="{FF2B5EF4-FFF2-40B4-BE49-F238E27FC236}">
                <a16:creationId xmlns:a16="http://schemas.microsoft.com/office/drawing/2014/main" id="{2B38BBF8-79CC-4408-984B-350B053C2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4450499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76" name="Line 167">
            <a:extLst>
              <a:ext uri="{FF2B5EF4-FFF2-40B4-BE49-F238E27FC236}">
                <a16:creationId xmlns:a16="http://schemas.microsoft.com/office/drawing/2014/main" id="{8A62B874-BC48-4AA0-9C0A-1EFB8A261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4750537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77" name="Rectangle 168">
            <a:extLst>
              <a:ext uri="{FF2B5EF4-FFF2-40B4-BE49-F238E27FC236}">
                <a16:creationId xmlns:a16="http://schemas.microsoft.com/office/drawing/2014/main" id="{823C706C-5A6A-4FB8-9411-5C57F1C9B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4750536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78" name="Line 169">
            <a:extLst>
              <a:ext uri="{FF2B5EF4-FFF2-40B4-BE49-F238E27FC236}">
                <a16:creationId xmlns:a16="http://schemas.microsoft.com/office/drawing/2014/main" id="{DC7C5E0E-40FB-4D3F-8F2C-9B9BC7255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5050573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79" name="Rectangle 170">
            <a:extLst>
              <a:ext uri="{FF2B5EF4-FFF2-40B4-BE49-F238E27FC236}">
                <a16:creationId xmlns:a16="http://schemas.microsoft.com/office/drawing/2014/main" id="{BB36570B-8C70-4EEB-AF56-62C597C5D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5050574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80" name="Line 171">
            <a:extLst>
              <a:ext uri="{FF2B5EF4-FFF2-40B4-BE49-F238E27FC236}">
                <a16:creationId xmlns:a16="http://schemas.microsoft.com/office/drawing/2014/main" id="{1B5E5710-97BB-4F12-B18F-BCA42F0FE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5350612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81" name="Rectangle 172">
            <a:extLst>
              <a:ext uri="{FF2B5EF4-FFF2-40B4-BE49-F238E27FC236}">
                <a16:creationId xmlns:a16="http://schemas.microsoft.com/office/drawing/2014/main" id="{C20FFA69-2A03-4F8E-B8D7-8A001424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5350611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82" name="Line 173">
            <a:extLst>
              <a:ext uri="{FF2B5EF4-FFF2-40B4-BE49-F238E27FC236}">
                <a16:creationId xmlns:a16="http://schemas.microsoft.com/office/drawing/2014/main" id="{F8603CA6-2FAB-4E32-9727-03A67A267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5649062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83" name="Rectangle 174">
            <a:extLst>
              <a:ext uri="{FF2B5EF4-FFF2-40B4-BE49-F238E27FC236}">
                <a16:creationId xmlns:a16="http://schemas.microsoft.com/office/drawing/2014/main" id="{5079169E-C9E2-420B-A38D-DDB6DCF4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5649061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84" name="Line 175">
            <a:extLst>
              <a:ext uri="{FF2B5EF4-FFF2-40B4-BE49-F238E27FC236}">
                <a16:creationId xmlns:a16="http://schemas.microsoft.com/office/drawing/2014/main" id="{C718B45A-2451-4CAA-9DA1-4DE8100AF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5949098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85" name="Rectangle 176">
            <a:extLst>
              <a:ext uri="{FF2B5EF4-FFF2-40B4-BE49-F238E27FC236}">
                <a16:creationId xmlns:a16="http://schemas.microsoft.com/office/drawing/2014/main" id="{C969B7BC-3293-47EE-A9F1-CDA38E488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5949099"/>
            <a:ext cx="17463" cy="174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586" name="Line 177">
            <a:extLst>
              <a:ext uri="{FF2B5EF4-FFF2-40B4-BE49-F238E27FC236}">
                <a16:creationId xmlns:a16="http://schemas.microsoft.com/office/drawing/2014/main" id="{1C9562E7-ED4E-4526-8E36-ED411720A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1029" y="6249137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87" name="Rectangle 178">
            <a:extLst>
              <a:ext uri="{FF2B5EF4-FFF2-40B4-BE49-F238E27FC236}">
                <a16:creationId xmlns:a16="http://schemas.microsoft.com/office/drawing/2014/main" id="{D68E9EB4-6776-45C2-9FF7-7A3370B2D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30" y="6249136"/>
            <a:ext cx="17463" cy="174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03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5E864-E9FA-41FF-8C4A-2945DF4A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C257C-60A4-4C40-9CC9-57302E17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、尽量使用</a:t>
            </a:r>
            <a:r>
              <a:rPr lang="en-US" altLang="zh-CN" dirty="0" err="1"/>
              <a:t>jupyter</a:t>
            </a:r>
            <a:r>
              <a:rPr lang="zh-CN" altLang="en-US" dirty="0"/>
              <a:t>完成作业。</a:t>
            </a:r>
            <a:endParaRPr lang="en-US" altLang="zh-CN" dirty="0"/>
          </a:p>
          <a:p>
            <a:pPr lvl="1"/>
            <a:r>
              <a:rPr lang="zh-CN" altLang="en-US" dirty="0"/>
              <a:t>找一下“说一件事情”的感觉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、代码部分尽量使用一个文件，并且这个文件以头信息打头。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、对示例代码中，错误、重复、无意义的部分，请调整。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、请尽量规范命名。</a:t>
            </a:r>
          </a:p>
        </p:txBody>
      </p:sp>
    </p:spTree>
    <p:extLst>
      <p:ext uri="{BB962C8B-B14F-4D97-AF65-F5344CB8AC3E}">
        <p14:creationId xmlns:p14="http://schemas.microsoft.com/office/powerpoint/2010/main" val="1008264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B8941-09C4-4742-8A48-98BAB18C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CN" altLang="en-US" dirty="0"/>
              <a:t>算法的代码实现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A00ED-8203-4336-A701-8855425A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一维</a:t>
            </a:r>
            <a:r>
              <a:rPr lang="en-US" altLang="zh-CN" dirty="0"/>
              <a:t>K</a:t>
            </a:r>
            <a:r>
              <a:rPr lang="zh-CN" altLang="en-US" dirty="0"/>
              <a:t>均值算法的实现</a:t>
            </a:r>
            <a:endParaRPr lang="en-US" altLang="zh-CN" dirty="0"/>
          </a:p>
          <a:p>
            <a:pPr lvl="1"/>
            <a:r>
              <a:rPr lang="zh-CN" altLang="en-US" dirty="0"/>
              <a:t>要求具备自行完成的能力</a:t>
            </a:r>
            <a:endParaRPr lang="en-US" altLang="zh-CN" dirty="0"/>
          </a:p>
          <a:p>
            <a:r>
              <a:rPr lang="zh-CN" altLang="en-US" dirty="0"/>
              <a:t>一维</a:t>
            </a:r>
            <a:r>
              <a:rPr lang="en-US" altLang="zh-CN" dirty="0"/>
              <a:t>K</a:t>
            </a:r>
            <a:r>
              <a:rPr lang="zh-CN" altLang="en-US" dirty="0"/>
              <a:t>中心算法的实现</a:t>
            </a:r>
            <a:endParaRPr lang="en-US" altLang="zh-CN" dirty="0"/>
          </a:p>
          <a:p>
            <a:pPr lvl="1"/>
            <a:r>
              <a:rPr lang="zh-CN" altLang="en-US" dirty="0"/>
              <a:t>作业</a:t>
            </a:r>
            <a:endParaRPr lang="en-US" altLang="zh-CN" dirty="0"/>
          </a:p>
          <a:p>
            <a:r>
              <a:rPr lang="zh-CN" altLang="en-US" dirty="0"/>
              <a:t>二维</a:t>
            </a:r>
            <a:r>
              <a:rPr lang="en-US" altLang="zh-CN" dirty="0"/>
              <a:t>K</a:t>
            </a:r>
            <a:r>
              <a:rPr lang="zh-CN" altLang="en-US" dirty="0"/>
              <a:t>均值算法的实现</a:t>
            </a:r>
            <a:endParaRPr lang="en-US" altLang="zh-CN" dirty="0"/>
          </a:p>
          <a:p>
            <a:pPr lvl="1"/>
            <a:r>
              <a:rPr lang="zh-CN" altLang="en-US" dirty="0"/>
              <a:t>能运行即可</a:t>
            </a:r>
          </a:p>
        </p:txBody>
      </p:sp>
    </p:spTree>
    <p:extLst>
      <p:ext uri="{BB962C8B-B14F-4D97-AF65-F5344CB8AC3E}">
        <p14:creationId xmlns:p14="http://schemas.microsoft.com/office/powerpoint/2010/main" val="1540669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6A036-EFD2-498D-A959-455E222E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算法框的阅读和实现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BE01A7-3559-4DFD-BF16-412238142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8712" y="1269999"/>
            <a:ext cx="6964098" cy="5201628"/>
          </a:xfrm>
        </p:spPr>
      </p:pic>
    </p:spTree>
    <p:extLst>
      <p:ext uri="{BB962C8B-B14F-4D97-AF65-F5344CB8AC3E}">
        <p14:creationId xmlns:p14="http://schemas.microsoft.com/office/powerpoint/2010/main" val="278255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6DD85936-F543-4DCF-99CE-9FCC6884C6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F8F9A5-F967-44F3-8EE8-A8E802116FAD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A45AB2E-8D96-4647-BCDF-7CE02539B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1800" y="1371600"/>
            <a:ext cx="8763000" cy="5232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K-Means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方法具有下面的优点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）对于处理大数据量具有可扩充性和高效率。算法的复杂度是</a:t>
            </a:r>
            <a:r>
              <a:rPr lang="en-US" altLang="zh-CN" sz="2400" dirty="0" err="1">
                <a:ea typeface="宋体" panose="02010600030101010101" pitchFamily="2" charset="-122"/>
              </a:rPr>
              <a:t>O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err="1">
                <a:ea typeface="宋体" panose="02010600030101010101" pitchFamily="2" charset="-122"/>
              </a:rPr>
              <a:t>tkn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400" dirty="0"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是对象的个数，</a:t>
            </a:r>
            <a:r>
              <a:rPr lang="en-US" altLang="zh-CN" sz="2400" dirty="0"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ea typeface="宋体" panose="02010600030101010101" pitchFamily="2" charset="-122"/>
              </a:rPr>
              <a:t>cluster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的个数，</a:t>
            </a:r>
            <a:r>
              <a:rPr lang="en-US" altLang="zh-CN" sz="2400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是循环的次数，通常</a:t>
            </a:r>
            <a:r>
              <a:rPr lang="en-US" altLang="zh-CN" sz="2400" dirty="0" err="1">
                <a:ea typeface="宋体" panose="02010600030101010101" pitchFamily="2" charset="-122"/>
              </a:rPr>
              <a:t>k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&lt;&lt;n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只能实现局部最优化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K-Means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方法也有以下缺点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ea typeface="宋体" panose="02010600030101010101" pitchFamily="2" charset="-122"/>
              </a:rPr>
              <a:t>Cluster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的个数必须事先确定，在有些应用中，事先并不知道</a:t>
            </a:r>
            <a:r>
              <a:rPr lang="en-US" altLang="zh-CN" sz="2400" dirty="0">
                <a:ea typeface="宋体" panose="02010600030101010101" pitchFamily="2" charset="-122"/>
              </a:rPr>
              <a:t>cluster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的个数。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个中心点必须事先预定，而对于有些字符属性，很难确定中心点。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）不能处理噪音数据。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）不能处理有些分布的数据（例如凹形）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6BF7C1-31BA-4AA7-B32B-458775B3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563"/>
            <a:ext cx="10515600" cy="1325563"/>
          </a:xfrm>
        </p:spPr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算法的优点与缺点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0CC707B0-3008-4DF4-8E95-A397EEE346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C35BB6-24D1-4890-82CE-237B03B8D532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C715ABB-6D77-43A4-ADA7-D3BAC06BE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8864" y="179110"/>
            <a:ext cx="8340725" cy="1206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GB" dirty="0"/>
              <a:t>讨论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EC91639-29BB-4FB0-8E51-EF7BDBD86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1863" y="2044700"/>
            <a:ext cx="8062912" cy="3225800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GB" dirty="0"/>
              <a:t>如何选择种子 </a:t>
            </a:r>
            <a:r>
              <a:rPr lang="en-GB" altLang="zh-CN" i="1" dirty="0"/>
              <a:t>C</a:t>
            </a:r>
            <a:r>
              <a:rPr lang="en-GB" altLang="zh-CN" i="1" baseline="30000" dirty="0"/>
              <a:t>0</a:t>
            </a:r>
            <a:endParaRPr lang="en-GB" altLang="zh-CN" dirty="0"/>
          </a:p>
          <a:p>
            <a:pPr eaLnBrk="1" hangingPunct="1"/>
            <a:r>
              <a:rPr lang="zh-CN" altLang="en-GB" dirty="0"/>
              <a:t>可能的方法包括：</a:t>
            </a:r>
          </a:p>
          <a:p>
            <a:pPr lvl="1" eaLnBrk="1" hangingPunct="1"/>
            <a:r>
              <a:rPr lang="zh-CN" altLang="en-GB" dirty="0"/>
              <a:t>随机的选择 </a:t>
            </a:r>
            <a:r>
              <a:rPr lang="en-GB" altLang="zh-CN" i="1" dirty="0"/>
              <a:t>C</a:t>
            </a:r>
            <a:r>
              <a:rPr lang="en-GB" altLang="zh-CN" i="1" baseline="30000" dirty="0"/>
              <a:t>0</a:t>
            </a:r>
            <a:endParaRPr lang="en-GB" altLang="zh-CN" dirty="0"/>
          </a:p>
          <a:p>
            <a:pPr lvl="1" eaLnBrk="1" hangingPunct="1"/>
            <a:r>
              <a:rPr lang="zh-CN" altLang="en-GB" dirty="0"/>
              <a:t>使用某种聚类算法的结果作为 </a:t>
            </a:r>
            <a:r>
              <a:rPr lang="en-GB" altLang="zh-CN" i="1" dirty="0"/>
              <a:t>C</a:t>
            </a:r>
            <a:r>
              <a:rPr lang="en-GB" altLang="zh-CN" i="1" baseline="30000" dirty="0"/>
              <a:t>0</a:t>
            </a:r>
            <a:r>
              <a:rPr lang="en-GB" altLang="zh-CN" dirty="0"/>
              <a:t> </a:t>
            </a:r>
          </a:p>
          <a:p>
            <a:pPr lvl="1" eaLnBrk="1" hangingPunct="1"/>
            <a:r>
              <a:rPr lang="en-GB" altLang="zh-CN" i="1" dirty="0"/>
              <a:t>K</a:t>
            </a:r>
            <a:r>
              <a:rPr lang="en-GB" altLang="zh-CN" dirty="0"/>
              <a:t>-means</a:t>
            </a:r>
            <a:r>
              <a:rPr lang="zh-CN" altLang="en-GB" dirty="0"/>
              <a:t>只找到局部最优，结果依赖于</a:t>
            </a:r>
            <a:r>
              <a:rPr lang="en-GB" altLang="zh-CN" i="1" dirty="0"/>
              <a:t>C</a:t>
            </a:r>
            <a:r>
              <a:rPr lang="en-GB" altLang="zh-CN" i="1" baseline="30000" dirty="0"/>
              <a:t>0</a:t>
            </a:r>
            <a:endParaRPr lang="en-GB" altLang="zh-CN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E97B7-895F-4A2B-AD25-20EC63B7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第三次作业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CD49D-CC95-4781-ACE4-624DB962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口述</a:t>
            </a:r>
            <a:r>
              <a:rPr lang="en-US" altLang="zh-CN" dirty="0" err="1"/>
              <a:t>knn</a:t>
            </a:r>
            <a:r>
              <a:rPr lang="en-US" altLang="zh-CN" dirty="0"/>
              <a:t> k-means</a:t>
            </a:r>
            <a:r>
              <a:rPr lang="zh-CN" altLang="en-US" dirty="0"/>
              <a:t>算法的过程，提交录音文件</a:t>
            </a:r>
            <a:endParaRPr lang="en-US" altLang="zh-CN" dirty="0"/>
          </a:p>
          <a:p>
            <a:r>
              <a:rPr lang="zh-CN" altLang="en-US" dirty="0"/>
              <a:t>两种方法实现编码定类标，即对</a:t>
            </a:r>
            <a:r>
              <a:rPr lang="en-US" altLang="zh-CN" dirty="0"/>
              <a:t>[1,2,3,1,3,2,1,2,2]</a:t>
            </a:r>
            <a:r>
              <a:rPr lang="zh-CN" altLang="en-US" dirty="0"/>
              <a:t>找出最多的那个数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、用原生的</a:t>
            </a:r>
            <a:r>
              <a:rPr lang="en-US" altLang="zh-CN" dirty="0"/>
              <a:t>python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、用</a:t>
            </a:r>
            <a:r>
              <a:rPr lang="en-US" altLang="zh-CN" dirty="0"/>
              <a:t>from collections import Counter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zh-CN" altLang="en-US" dirty="0"/>
              <a:t>完成到 数组操作</a:t>
            </a:r>
            <a:endParaRPr lang="en-US" altLang="zh-CN" dirty="0"/>
          </a:p>
          <a:p>
            <a:pPr lvl="1"/>
            <a:r>
              <a:rPr lang="zh-CN" altLang="en-US" dirty="0"/>
              <a:t>注意求质优先：如果你实在做不完，可以慢慢做，但确保做一个、懂一个、会一个、记一个</a:t>
            </a:r>
          </a:p>
        </p:txBody>
      </p:sp>
    </p:spTree>
    <p:extLst>
      <p:ext uri="{BB962C8B-B14F-4D97-AF65-F5344CB8AC3E}">
        <p14:creationId xmlns:p14="http://schemas.microsoft.com/office/powerpoint/2010/main" val="2501124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E97B7-895F-4A2B-AD25-20EC63B7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第四次作业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CD49D-CC95-4781-ACE4-624DB962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K</a:t>
            </a:r>
            <a:r>
              <a:rPr lang="zh-CN" altLang="en-US" dirty="0"/>
              <a:t>中心算法的实现</a:t>
            </a:r>
          </a:p>
          <a:p>
            <a:pPr lvl="1"/>
            <a:r>
              <a:rPr lang="zh-CN" altLang="en-US" dirty="0"/>
              <a:t>仿照</a:t>
            </a:r>
            <a:r>
              <a:rPr lang="en-US" altLang="zh-CN" dirty="0"/>
              <a:t>K</a:t>
            </a:r>
            <a:r>
              <a:rPr lang="zh-CN" altLang="en-US" dirty="0"/>
              <a:t>均值算法，实现</a:t>
            </a:r>
            <a:r>
              <a:rPr lang="en-US" altLang="zh-CN" dirty="0"/>
              <a:t>K</a:t>
            </a:r>
            <a:r>
              <a:rPr lang="zh-CN" altLang="en-US" dirty="0"/>
              <a:t>中心算法</a:t>
            </a:r>
            <a:endParaRPr lang="en-US" altLang="zh-CN" dirty="0"/>
          </a:p>
          <a:p>
            <a:pPr lvl="1"/>
            <a:r>
              <a:rPr lang="zh-CN" altLang="en-US" dirty="0"/>
              <a:t>并介绍这二者的联系与区别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均值调包</a:t>
            </a:r>
            <a:endParaRPr lang="en-US" altLang="zh-CN" dirty="0"/>
          </a:p>
          <a:p>
            <a:pPr lvl="1"/>
            <a:r>
              <a:rPr lang="zh-CN" altLang="en-US" dirty="0"/>
              <a:t>参考</a:t>
            </a:r>
            <a:r>
              <a:rPr lang="en-US" altLang="zh-CN" dirty="0" err="1"/>
              <a:t>sklearn</a:t>
            </a:r>
            <a:r>
              <a:rPr lang="zh-CN" altLang="en-US" dirty="0"/>
              <a:t>官网，完成一个</a:t>
            </a:r>
            <a:r>
              <a:rPr lang="en-US" altLang="zh-CN" dirty="0"/>
              <a:t>K</a:t>
            </a:r>
            <a:r>
              <a:rPr lang="zh-CN" altLang="en-US" dirty="0"/>
              <a:t>均值调包示例</a:t>
            </a:r>
            <a:endParaRPr lang="en-US" altLang="zh-CN" dirty="0"/>
          </a:p>
          <a:p>
            <a:pPr lvl="1"/>
            <a:r>
              <a:rPr lang="zh-CN" altLang="en-US" dirty="0"/>
              <a:t>运行并逐行注释代码</a:t>
            </a:r>
            <a:endParaRPr lang="en-US" altLang="zh-CN" dirty="0"/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zh-CN" altLang="en-US" dirty="0"/>
              <a:t>完成到 统计函数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3831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33867" y="2027086"/>
            <a:ext cx="12192000" cy="22082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2232661" y="2531534"/>
            <a:ext cx="80272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4187604" y="4678329"/>
            <a:ext cx="355239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3857773" y="5457793"/>
            <a:ext cx="4466367" cy="83112"/>
            <a:chOff x="2768751" y="4109175"/>
            <a:chExt cx="3349775" cy="62334"/>
          </a:xfrm>
          <a:solidFill>
            <a:schemeClr val="accent2"/>
          </a:solidFill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ldLvl="0" animBg="1"/>
      <p:bldP spid="182" grpId="0" bldLvl="0" animBg="1"/>
      <p:bldP spid="225" grpId="0"/>
      <p:bldP spid="2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5E864-E9FA-41FF-8C4A-2945DF4A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C257C-60A4-4C40-9CC9-57302E17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、原生</a:t>
            </a:r>
            <a:r>
              <a:rPr lang="en-US" altLang="zh-CN" dirty="0"/>
              <a:t>python</a:t>
            </a:r>
            <a:r>
              <a:rPr lang="zh-CN" altLang="en-US" dirty="0"/>
              <a:t>“编码定类标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杜培博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、还有同学是</a:t>
            </a:r>
            <a:r>
              <a:rPr lang="en-US" altLang="zh-CN" dirty="0"/>
              <a:t>html</a:t>
            </a:r>
            <a:r>
              <a:rPr lang="zh-CN" altLang="en-US" dirty="0"/>
              <a:t>另存</a:t>
            </a:r>
            <a:endParaRPr lang="en-US" altLang="zh-CN" dirty="0"/>
          </a:p>
          <a:p>
            <a:pPr lvl="1"/>
            <a:r>
              <a:rPr lang="zh-CN" altLang="en-US" dirty="0"/>
              <a:t>如果拿不准，交作业之前自己先看一眼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、仍然有</a:t>
            </a:r>
            <a:r>
              <a:rPr lang="en-US" altLang="zh-CN" dirty="0" err="1"/>
              <a:t>untitle</a:t>
            </a:r>
            <a:r>
              <a:rPr lang="zh-CN" altLang="en-US" dirty="0"/>
              <a:t>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491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F337-AEDA-43CA-BD72-502AE26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42AF7-7730-44CE-B464-1F6AEED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不需要监督就可以学习。</a:t>
            </a:r>
            <a:endParaRPr lang="en-US" altLang="zh-CN" dirty="0"/>
          </a:p>
          <a:p>
            <a:r>
              <a:rPr lang="zh-CN" altLang="en-US" dirty="0"/>
              <a:t>数据没有标签，需要根据数据自身结构特性来将数据分类。</a:t>
            </a:r>
            <a:endParaRPr lang="en-US" altLang="zh-CN" dirty="0"/>
          </a:p>
          <a:p>
            <a:r>
              <a:rPr lang="zh-CN" altLang="en-US" dirty="0"/>
              <a:t>简单的理解就是：从头开始认识事物。</a:t>
            </a:r>
            <a:endParaRPr lang="en-US" altLang="zh-CN" dirty="0"/>
          </a:p>
          <a:p>
            <a:r>
              <a:rPr lang="zh-CN" altLang="en-US" dirty="0"/>
              <a:t>无监督学习适用场景：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、缺乏足够的先验知识，因此难以人工标注类别。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、进行人工类别标注的成本太高。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31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F337-AEDA-43CA-BD72-502AE26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42AF7-7730-44CE-B464-1F6AEED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典型的无监督学习。</a:t>
            </a:r>
            <a:endParaRPr lang="en-US" altLang="zh-CN" dirty="0"/>
          </a:p>
          <a:p>
            <a:r>
              <a:rPr lang="zh-CN" altLang="en-US" dirty="0"/>
              <a:t>将对象的集合分成由类似的对象组成的多个簇的过程被称为聚类。由聚类所生成的簇是一组数据对象的集合，这些对象与同一个簇中的对象彼此相似，与其他簇中的对象相异。</a:t>
            </a:r>
            <a:endParaRPr lang="en-US" altLang="zh-CN" dirty="0"/>
          </a:p>
          <a:p>
            <a:r>
              <a:rPr lang="zh-CN" altLang="en-US" dirty="0"/>
              <a:t>低耦合、高内聚：</a:t>
            </a:r>
            <a:endParaRPr lang="en-US" altLang="zh-CN" dirty="0"/>
          </a:p>
          <a:p>
            <a:pPr lvl="1"/>
            <a:r>
              <a:rPr lang="zh-CN" altLang="en-US" dirty="0"/>
              <a:t>簇内相似度高，簇外相似度低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36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F27105A-C6A7-4871-9960-C953DB5FB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0"/>
            <a:ext cx="11077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27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F337-AEDA-43CA-BD72-502AE26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K-means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42AF7-7730-44CE-B464-1F6AEED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最简单的机器学习算法之一、最简单的聚类算法</a:t>
            </a:r>
            <a:endParaRPr lang="en-US" altLang="zh-CN" dirty="0"/>
          </a:p>
          <a:p>
            <a:r>
              <a:rPr lang="en-US" altLang="zh-CN" dirty="0"/>
              <a:t>K-Means</a:t>
            </a:r>
            <a:r>
              <a:rPr lang="zh-CN" altLang="en-US" dirty="0"/>
              <a:t>方法是</a:t>
            </a:r>
            <a:r>
              <a:rPr lang="en-US" altLang="zh-CN" dirty="0"/>
              <a:t>MacQueen1967</a:t>
            </a:r>
            <a:r>
              <a:rPr lang="zh-CN" altLang="en-US" dirty="0"/>
              <a:t>年提出的。给定一个数据集合</a:t>
            </a:r>
            <a:r>
              <a:rPr lang="en-US" altLang="zh-CN" dirty="0"/>
              <a:t>X</a:t>
            </a:r>
            <a:r>
              <a:rPr lang="zh-CN" altLang="en-US" dirty="0"/>
              <a:t>和一个整数</a:t>
            </a:r>
            <a:r>
              <a:rPr lang="en-US" altLang="zh-CN" dirty="0"/>
              <a:t>K（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n），K-Means</a:t>
            </a:r>
            <a:r>
              <a:rPr lang="zh-CN" altLang="en-US" dirty="0"/>
              <a:t>方法是将</a:t>
            </a:r>
            <a:r>
              <a:rPr lang="en-US" altLang="zh-CN" dirty="0"/>
              <a:t>X</a:t>
            </a:r>
            <a:r>
              <a:rPr lang="zh-CN" altLang="en-US" dirty="0"/>
              <a:t>分成</a:t>
            </a:r>
            <a:r>
              <a:rPr lang="en-US" altLang="zh-CN" dirty="0"/>
              <a:t>K</a:t>
            </a:r>
            <a:r>
              <a:rPr lang="zh-CN" altLang="en-US" dirty="0"/>
              <a:t>个聚类，并使得每个聚类中所有值与该聚类中心的距离的总和最小。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上面的式子，就是低耦合、高内聚的数学版（这个式子不是今天的重点，课程后期我们会理解它）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BB346E-3080-4C00-BA69-FB38FAA77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75" y="3246621"/>
            <a:ext cx="6297918" cy="21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6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C2944-45BB-44EB-BCC4-2C47E23B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均值 算法过程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01B4D-AC8A-467D-BBCC-ECB7E9CB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Step1</a:t>
            </a:r>
            <a:r>
              <a:rPr lang="zh-CN" altLang="en-US" dirty="0"/>
              <a:t>：选择一个聚类数量 </a:t>
            </a:r>
            <a:r>
              <a:rPr lang="en-US" altLang="zh-CN" dirty="0"/>
              <a:t>k </a:t>
            </a:r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是“超参数”）</a:t>
            </a:r>
            <a:endParaRPr lang="en-US" altLang="zh-CN" dirty="0"/>
          </a:p>
          <a:p>
            <a:r>
              <a:rPr lang="en-US" altLang="zh-CN" dirty="0"/>
              <a:t>Step2</a:t>
            </a:r>
            <a:r>
              <a:rPr lang="zh-CN" altLang="en-US" dirty="0"/>
              <a:t>：初始化聚类中心</a:t>
            </a:r>
          </a:p>
          <a:p>
            <a:pPr lvl="1"/>
            <a:r>
              <a:rPr lang="zh-CN" altLang="en-US" dirty="0"/>
              <a:t>随机选择 </a:t>
            </a:r>
            <a:r>
              <a:rPr lang="en-US" altLang="zh-CN" dirty="0"/>
              <a:t>k </a:t>
            </a:r>
            <a:r>
              <a:rPr lang="zh-CN" altLang="en-US" dirty="0"/>
              <a:t>个样本点，设置这些样本点为中心</a:t>
            </a:r>
          </a:p>
          <a:p>
            <a:r>
              <a:rPr lang="en-US" altLang="zh-CN" dirty="0"/>
              <a:t>Step3</a:t>
            </a:r>
            <a:r>
              <a:rPr lang="zh-CN" altLang="en-US" dirty="0"/>
              <a:t>：对每个样本点</a:t>
            </a:r>
            <a:r>
              <a:rPr lang="en-US" altLang="zh-CN" dirty="0"/>
              <a:t>, </a:t>
            </a:r>
            <a:r>
              <a:rPr lang="zh-CN" altLang="en-US" dirty="0"/>
              <a:t>计算样本点到 </a:t>
            </a:r>
            <a:r>
              <a:rPr lang="en-US" altLang="zh-CN" dirty="0"/>
              <a:t>k </a:t>
            </a:r>
            <a:r>
              <a:rPr lang="zh-CN" altLang="en-US" dirty="0"/>
              <a:t>个聚类中心的距离，</a:t>
            </a:r>
          </a:p>
          <a:p>
            <a:pPr lvl="1"/>
            <a:r>
              <a:rPr lang="zh-CN" altLang="en-US" dirty="0"/>
              <a:t>将样本点分给距离它最近的聚类中心所属的聚类</a:t>
            </a:r>
          </a:p>
          <a:p>
            <a:r>
              <a:rPr lang="en-US" altLang="zh-CN" dirty="0"/>
              <a:t>Step4</a:t>
            </a:r>
            <a:r>
              <a:rPr lang="zh-CN" altLang="en-US" dirty="0"/>
              <a:t>：重新计算聚类中心，聚类中心为属于这一个聚类的所有样本的均值</a:t>
            </a:r>
          </a:p>
          <a:p>
            <a:pPr lvl="1"/>
            <a:r>
              <a:rPr lang="zh-CN" altLang="en-US" dirty="0"/>
              <a:t>如果没有发生样本所属的聚类改变的情况，则退出，否则，返回</a:t>
            </a:r>
            <a:r>
              <a:rPr lang="en-US" altLang="zh-CN" dirty="0"/>
              <a:t>Step3</a:t>
            </a:r>
            <a:r>
              <a:rPr lang="zh-CN" altLang="en-US" dirty="0"/>
              <a:t>继续。</a:t>
            </a:r>
          </a:p>
        </p:txBody>
      </p:sp>
    </p:spTree>
    <p:extLst>
      <p:ext uri="{BB962C8B-B14F-4D97-AF65-F5344CB8AC3E}">
        <p14:creationId xmlns:p14="http://schemas.microsoft.com/office/powerpoint/2010/main" val="249407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6226A29F-A9A1-4735-843F-D846E793CE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F06BD0-389C-4EF8-8BE5-49368C00DF06}" type="slidenum">
              <a:rPr lang="zh-CN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46AB311-19DF-479E-AA53-8B168D01F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381000"/>
            <a:ext cx="7700962" cy="800100"/>
          </a:xfrm>
          <a:noFill/>
        </p:spPr>
        <p:txBody>
          <a:bodyPr anchor="ctr"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-Means Example (I)</a:t>
            </a:r>
          </a:p>
        </p:txBody>
      </p:sp>
      <p:sp>
        <p:nvSpPr>
          <p:cNvPr id="7172" name="AutoShape 3">
            <a:extLst>
              <a:ext uri="{FF2B5EF4-FFF2-40B4-BE49-F238E27FC236}">
                <a16:creationId xmlns:a16="http://schemas.microsoft.com/office/drawing/2014/main" id="{5FFD736D-D916-4D07-A418-A3FEC6490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73" name="AutoShape 4">
            <a:extLst>
              <a:ext uri="{FF2B5EF4-FFF2-40B4-BE49-F238E27FC236}">
                <a16:creationId xmlns:a16="http://schemas.microsoft.com/office/drawing/2014/main" id="{ECA917E1-DC7D-44D0-80FC-FDFAB3F27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74" name="AutoShape 5">
            <a:extLst>
              <a:ext uri="{FF2B5EF4-FFF2-40B4-BE49-F238E27FC236}">
                <a16:creationId xmlns:a16="http://schemas.microsoft.com/office/drawing/2014/main" id="{03602649-722A-491D-9154-49D71B19A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75" name="AutoShape 6">
            <a:extLst>
              <a:ext uri="{FF2B5EF4-FFF2-40B4-BE49-F238E27FC236}">
                <a16:creationId xmlns:a16="http://schemas.microsoft.com/office/drawing/2014/main" id="{FB63C0A1-7A9F-4504-BC00-0EF48420F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76" name="AutoShape 7">
            <a:extLst>
              <a:ext uri="{FF2B5EF4-FFF2-40B4-BE49-F238E27FC236}">
                <a16:creationId xmlns:a16="http://schemas.microsoft.com/office/drawing/2014/main" id="{162C03AD-1D1B-4624-B1CE-F4B99840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77" name="AutoShape 8">
            <a:extLst>
              <a:ext uri="{FF2B5EF4-FFF2-40B4-BE49-F238E27FC236}">
                <a16:creationId xmlns:a16="http://schemas.microsoft.com/office/drawing/2014/main" id="{D9D05171-E364-47F4-BC7F-681562A7F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78" name="AutoShape 9">
            <a:extLst>
              <a:ext uri="{FF2B5EF4-FFF2-40B4-BE49-F238E27FC236}">
                <a16:creationId xmlns:a16="http://schemas.microsoft.com/office/drawing/2014/main" id="{4031DC46-4D84-402D-B747-AB8F66454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79" name="AutoShape 10">
            <a:extLst>
              <a:ext uri="{FF2B5EF4-FFF2-40B4-BE49-F238E27FC236}">
                <a16:creationId xmlns:a16="http://schemas.microsoft.com/office/drawing/2014/main" id="{3F66291A-56A5-4461-AE58-C9808B98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0" name="AutoShape 11">
            <a:extLst>
              <a:ext uri="{FF2B5EF4-FFF2-40B4-BE49-F238E27FC236}">
                <a16:creationId xmlns:a16="http://schemas.microsoft.com/office/drawing/2014/main" id="{3C75CE16-A39F-448E-9BEA-55DDB7665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1" name="AutoShape 12">
            <a:extLst>
              <a:ext uri="{FF2B5EF4-FFF2-40B4-BE49-F238E27FC236}">
                <a16:creationId xmlns:a16="http://schemas.microsoft.com/office/drawing/2014/main" id="{DC293F40-E99E-471C-BCDC-E9B79850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2" name="AutoShape 13">
            <a:extLst>
              <a:ext uri="{FF2B5EF4-FFF2-40B4-BE49-F238E27FC236}">
                <a16:creationId xmlns:a16="http://schemas.microsoft.com/office/drawing/2014/main" id="{C2DC7737-1DD3-45FA-8006-3AB4A520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3" name="AutoShape 14">
            <a:extLst>
              <a:ext uri="{FF2B5EF4-FFF2-40B4-BE49-F238E27FC236}">
                <a16:creationId xmlns:a16="http://schemas.microsoft.com/office/drawing/2014/main" id="{89FED47C-0D16-4ED3-8025-8B9A03A40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4" name="AutoShape 15">
            <a:extLst>
              <a:ext uri="{FF2B5EF4-FFF2-40B4-BE49-F238E27FC236}">
                <a16:creationId xmlns:a16="http://schemas.microsoft.com/office/drawing/2014/main" id="{EC3B4C3B-C9D9-45E6-912B-147D05225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5" name="AutoShape 16">
            <a:extLst>
              <a:ext uri="{FF2B5EF4-FFF2-40B4-BE49-F238E27FC236}">
                <a16:creationId xmlns:a16="http://schemas.microsoft.com/office/drawing/2014/main" id="{BF650C4D-8005-46BC-8BF2-672F6250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6" name="AutoShape 17">
            <a:extLst>
              <a:ext uri="{FF2B5EF4-FFF2-40B4-BE49-F238E27FC236}">
                <a16:creationId xmlns:a16="http://schemas.microsoft.com/office/drawing/2014/main" id="{0860F86F-4F33-479E-8E2D-670DEE301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7" name="AutoShape 18">
            <a:extLst>
              <a:ext uri="{FF2B5EF4-FFF2-40B4-BE49-F238E27FC236}">
                <a16:creationId xmlns:a16="http://schemas.microsoft.com/office/drawing/2014/main" id="{8164B5F4-D24F-419E-A4B3-5CF679881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8" name="AutoShape 19">
            <a:extLst>
              <a:ext uri="{FF2B5EF4-FFF2-40B4-BE49-F238E27FC236}">
                <a16:creationId xmlns:a16="http://schemas.microsoft.com/office/drawing/2014/main" id="{2F63ADA9-9B2F-4383-B29F-D1690AF03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89" name="AutoShape 20">
            <a:extLst>
              <a:ext uri="{FF2B5EF4-FFF2-40B4-BE49-F238E27FC236}">
                <a16:creationId xmlns:a16="http://schemas.microsoft.com/office/drawing/2014/main" id="{56CBCFB0-1158-4B08-B6ED-8B56B6882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0" name="AutoShape 21">
            <a:extLst>
              <a:ext uri="{FF2B5EF4-FFF2-40B4-BE49-F238E27FC236}">
                <a16:creationId xmlns:a16="http://schemas.microsoft.com/office/drawing/2014/main" id="{DC815143-973C-430A-899B-81C4201F7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1" name="AutoShape 22">
            <a:extLst>
              <a:ext uri="{FF2B5EF4-FFF2-40B4-BE49-F238E27FC236}">
                <a16:creationId xmlns:a16="http://schemas.microsoft.com/office/drawing/2014/main" id="{BAB7F04D-F444-4C0C-B5FD-CC87944AD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2" name="AutoShape 23">
            <a:extLst>
              <a:ext uri="{FF2B5EF4-FFF2-40B4-BE49-F238E27FC236}">
                <a16:creationId xmlns:a16="http://schemas.microsoft.com/office/drawing/2014/main" id="{26ECB25F-DF37-4BFE-8B8E-A105745B3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3" name="AutoShape 24">
            <a:extLst>
              <a:ext uri="{FF2B5EF4-FFF2-40B4-BE49-F238E27FC236}">
                <a16:creationId xmlns:a16="http://schemas.microsoft.com/office/drawing/2014/main" id="{A4AFFE4D-D952-4C23-9D96-CD5C0A3C1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4" name="AutoShape 25">
            <a:extLst>
              <a:ext uri="{FF2B5EF4-FFF2-40B4-BE49-F238E27FC236}">
                <a16:creationId xmlns:a16="http://schemas.microsoft.com/office/drawing/2014/main" id="{BECF41B8-42ED-4ED0-BFAC-0AFF2A75F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5" name="AutoShape 26">
            <a:extLst>
              <a:ext uri="{FF2B5EF4-FFF2-40B4-BE49-F238E27FC236}">
                <a16:creationId xmlns:a16="http://schemas.microsoft.com/office/drawing/2014/main" id="{10256A7E-FE75-45F6-8D75-2EA456BC8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6" name="AutoShape 27">
            <a:extLst>
              <a:ext uri="{FF2B5EF4-FFF2-40B4-BE49-F238E27FC236}">
                <a16:creationId xmlns:a16="http://schemas.microsoft.com/office/drawing/2014/main" id="{F557CD64-6A79-4F34-AB21-04826C858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7" name="AutoShape 28">
            <a:extLst>
              <a:ext uri="{FF2B5EF4-FFF2-40B4-BE49-F238E27FC236}">
                <a16:creationId xmlns:a16="http://schemas.microsoft.com/office/drawing/2014/main" id="{3C08E2FF-9B34-4476-BDC4-2BE4591D9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98" name="AutoShape 29">
            <a:extLst>
              <a:ext uri="{FF2B5EF4-FFF2-40B4-BE49-F238E27FC236}">
                <a16:creationId xmlns:a16="http://schemas.microsoft.com/office/drawing/2014/main" id="{608A0128-5E22-438C-A0AC-7BADA3581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1836062" name="Group 30">
            <a:extLst>
              <a:ext uri="{FF2B5EF4-FFF2-40B4-BE49-F238E27FC236}">
                <a16:creationId xmlns:a16="http://schemas.microsoft.com/office/drawing/2014/main" id="{8A3482A2-ECFA-49D7-934D-39DE48C01E6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286000"/>
            <a:ext cx="2743200" cy="3276600"/>
            <a:chOff x="2304" y="1440"/>
            <a:chExt cx="1728" cy="2064"/>
          </a:xfrm>
        </p:grpSpPr>
        <p:grpSp>
          <p:nvGrpSpPr>
            <p:cNvPr id="7207" name="Group 31">
              <a:extLst>
                <a:ext uri="{FF2B5EF4-FFF2-40B4-BE49-F238E27FC236}">
                  <a16:creationId xmlns:a16="http://schemas.microsoft.com/office/drawing/2014/main" id="{2C8DBC2A-F5C5-4EA7-A465-3DB3515126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7214" name="Oval 32">
                <a:extLst>
                  <a:ext uri="{FF2B5EF4-FFF2-40B4-BE49-F238E27FC236}">
                    <a16:creationId xmlns:a16="http://schemas.microsoft.com/office/drawing/2014/main" id="{3E34BE0E-0713-4FD6-9AB5-1E349BE2B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7215" name="Text Box 33">
                <a:extLst>
                  <a:ext uri="{FF2B5EF4-FFF2-40B4-BE49-F238E27FC236}">
                    <a16:creationId xmlns:a16="http://schemas.microsoft.com/office/drawing/2014/main" id="{43ABDA08-D4AE-449A-A9AD-0D83CF6AE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7208" name="Group 34">
              <a:extLst>
                <a:ext uri="{FF2B5EF4-FFF2-40B4-BE49-F238E27FC236}">
                  <a16:creationId xmlns:a16="http://schemas.microsoft.com/office/drawing/2014/main" id="{F6CAD08F-2861-4A8D-85FE-D37DA3FF5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7212" name="Oval 35">
                <a:extLst>
                  <a:ext uri="{FF2B5EF4-FFF2-40B4-BE49-F238E27FC236}">
                    <a16:creationId xmlns:a16="http://schemas.microsoft.com/office/drawing/2014/main" id="{D275FE6E-003B-41B1-B5FC-7629B909F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7213" name="Text Box 36">
                <a:extLst>
                  <a:ext uri="{FF2B5EF4-FFF2-40B4-BE49-F238E27FC236}">
                    <a16:creationId xmlns:a16="http://schemas.microsoft.com/office/drawing/2014/main" id="{E39BF0AA-642C-4BD2-A334-88CFA32CFC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7209" name="Group 37">
              <a:extLst>
                <a:ext uri="{FF2B5EF4-FFF2-40B4-BE49-F238E27FC236}">
                  <a16:creationId xmlns:a16="http://schemas.microsoft.com/office/drawing/2014/main" id="{4E0048E4-B24C-41D0-A902-BACBFDE110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7210" name="Oval 38">
                <a:extLst>
                  <a:ext uri="{FF2B5EF4-FFF2-40B4-BE49-F238E27FC236}">
                    <a16:creationId xmlns:a16="http://schemas.microsoft.com/office/drawing/2014/main" id="{09AE2BE5-9301-429F-B0FA-2DA60109C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7211" name="Text Box 39">
                <a:extLst>
                  <a:ext uri="{FF2B5EF4-FFF2-40B4-BE49-F238E27FC236}">
                    <a16:creationId xmlns:a16="http://schemas.microsoft.com/office/drawing/2014/main" id="{6215D654-1508-4F1C-9276-9FE4CBDC3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</p:grpSp>
      <p:grpSp>
        <p:nvGrpSpPr>
          <p:cNvPr id="7200" name="Group 40">
            <a:extLst>
              <a:ext uri="{FF2B5EF4-FFF2-40B4-BE49-F238E27FC236}">
                <a16:creationId xmlns:a16="http://schemas.microsoft.com/office/drawing/2014/main" id="{BFF2056D-6C4F-4295-B172-9DBF664340DE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7202" name="Group 41">
              <a:extLst>
                <a:ext uri="{FF2B5EF4-FFF2-40B4-BE49-F238E27FC236}">
                  <a16:creationId xmlns:a16="http://schemas.microsoft.com/office/drawing/2014/main" id="{8CA14867-811F-4299-95EE-CF90EE4B2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7205" name="Line 42">
                <a:extLst>
                  <a:ext uri="{FF2B5EF4-FFF2-40B4-BE49-F238E27FC236}">
                    <a16:creationId xmlns:a16="http://schemas.microsoft.com/office/drawing/2014/main" id="{6F447243-4CDC-4C3A-9687-DD3988794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Line 43">
                <a:extLst>
                  <a:ext uri="{FF2B5EF4-FFF2-40B4-BE49-F238E27FC236}">
                    <a16:creationId xmlns:a16="http://schemas.microsoft.com/office/drawing/2014/main" id="{E1EB132A-8901-41A1-9E18-ECCDD3593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03" name="Text Box 44">
              <a:extLst>
                <a:ext uri="{FF2B5EF4-FFF2-40B4-BE49-F238E27FC236}">
                  <a16:creationId xmlns:a16="http://schemas.microsoft.com/office/drawing/2014/main" id="{6D9DB08E-BFAC-4E36-AE73-83E427487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7204" name="Text Box 45">
              <a:extLst>
                <a:ext uri="{FF2B5EF4-FFF2-40B4-BE49-F238E27FC236}">
                  <a16:creationId xmlns:a16="http://schemas.microsoft.com/office/drawing/2014/main" id="{36D05F24-61C8-4F2E-8F05-5181AC821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7201" name="Text Box 46">
            <a:extLst>
              <a:ext uri="{FF2B5EF4-FFF2-40B4-BE49-F238E27FC236}">
                <a16:creationId xmlns:a16="http://schemas.microsoft.com/office/drawing/2014/main" id="{CF08F37D-9BAB-4363-A69F-9ADB1D484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643" y="2614563"/>
            <a:ext cx="15680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Pick 3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initial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cluster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centers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(randomly)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2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1515</Words>
  <Application>Microsoft Office PowerPoint</Application>
  <PresentationFormat>宽屏</PresentationFormat>
  <Paragraphs>516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Kaiti SC Bold</vt:lpstr>
      <vt:lpstr>等线</vt:lpstr>
      <vt:lpstr>等线 Light</vt:lpstr>
      <vt:lpstr>宋体</vt:lpstr>
      <vt:lpstr>微软雅黑</vt:lpstr>
      <vt:lpstr>Arial</vt:lpstr>
      <vt:lpstr>Tahoma</vt:lpstr>
      <vt:lpstr>Times New Roman</vt:lpstr>
      <vt:lpstr>Wingdings</vt:lpstr>
      <vt:lpstr>Office 主题​​</vt:lpstr>
      <vt:lpstr>机器学习</vt:lpstr>
      <vt:lpstr>第二次作业</vt:lpstr>
      <vt:lpstr>第三次作业</vt:lpstr>
      <vt:lpstr>无监督学习</vt:lpstr>
      <vt:lpstr>聚类</vt:lpstr>
      <vt:lpstr>PowerPoint 演示文稿</vt:lpstr>
      <vt:lpstr>K-means算法</vt:lpstr>
      <vt:lpstr>K-均值 算法过程</vt:lpstr>
      <vt:lpstr>k-Means Example (I)</vt:lpstr>
      <vt:lpstr>k-Means Example (II)</vt:lpstr>
      <vt:lpstr>k-Means Example (III)</vt:lpstr>
      <vt:lpstr>k-Means Example (IV)</vt:lpstr>
      <vt:lpstr>k-Means Example (V)</vt:lpstr>
      <vt:lpstr>k-Means Example (VI)</vt:lpstr>
      <vt:lpstr>k-Means Example (VII)</vt:lpstr>
      <vt:lpstr>The K-Means Algorithm - Example [1]</vt:lpstr>
      <vt:lpstr>The K-Means Algorithm - Example [2]</vt:lpstr>
      <vt:lpstr>The K-Means Algorithm - Example [3]</vt:lpstr>
      <vt:lpstr>The K-Means Algorithm - Example [4]</vt:lpstr>
      <vt:lpstr>算法的代码实现</vt:lpstr>
      <vt:lpstr>算法框的阅读和实现</vt:lpstr>
      <vt:lpstr>K-Means算法的优点与缺点</vt:lpstr>
      <vt:lpstr>讨论</vt:lpstr>
      <vt:lpstr>第三次作业 </vt:lpstr>
      <vt:lpstr>第四次作业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Li Leon</cp:lastModifiedBy>
  <cp:revision>29</cp:revision>
  <dcterms:created xsi:type="dcterms:W3CDTF">2020-09-14T03:01:17Z</dcterms:created>
  <dcterms:modified xsi:type="dcterms:W3CDTF">2021-09-23T02:43:07Z</dcterms:modified>
</cp:coreProperties>
</file>