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1348" r:id="rId3"/>
    <p:sldId id="1330" r:id="rId4"/>
    <p:sldId id="1331" r:id="rId5"/>
    <p:sldId id="1347" r:id="rId6"/>
    <p:sldId id="1340" r:id="rId7"/>
    <p:sldId id="261" r:id="rId8"/>
    <p:sldId id="263" r:id="rId9"/>
    <p:sldId id="264" r:id="rId10"/>
    <p:sldId id="266" r:id="rId11"/>
    <p:sldId id="1346" r:id="rId12"/>
    <p:sldId id="268" r:id="rId13"/>
    <p:sldId id="269" r:id="rId14"/>
    <p:sldId id="270" r:id="rId15"/>
    <p:sldId id="271" r:id="rId16"/>
    <p:sldId id="278" r:id="rId17"/>
    <p:sldId id="1341" r:id="rId18"/>
    <p:sldId id="1342" r:id="rId19"/>
    <p:sldId id="1343" r:id="rId20"/>
    <p:sldId id="1344" r:id="rId21"/>
    <p:sldId id="1345" r:id="rId22"/>
    <p:sldId id="1349" r:id="rId23"/>
    <p:sldId id="28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0" autoAdjust="0"/>
    <p:restoredTop sz="93090" autoAdjust="0"/>
  </p:normalViewPr>
  <p:slideViewPr>
    <p:cSldViewPr snapToGrid="0">
      <p:cViewPr varScale="1">
        <p:scale>
          <a:sx n="112" d="100"/>
          <a:sy n="112" d="100"/>
        </p:scale>
        <p:origin x="77" y="91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Li" userId="f8fcc1f89827b477" providerId="LiveId" clId="{54E29A94-E06C-4308-ABBD-F0F3551BC85C}"/>
    <pc:docChg chg="addSld delSld modSld modMainMaster">
      <pc:chgData name="Leon Li" userId="f8fcc1f89827b477" providerId="LiveId" clId="{54E29A94-E06C-4308-ABBD-F0F3551BC85C}" dt="2020-09-14T03:10:45.114" v="22" actId="2696"/>
      <pc:docMkLst>
        <pc:docMk/>
      </pc:docMkLst>
      <pc:sldChg chg="modSp del">
        <pc:chgData name="Leon Li" userId="f8fcc1f89827b477" providerId="LiveId" clId="{54E29A94-E06C-4308-ABBD-F0F3551BC85C}" dt="2020-09-14T03:10:45.114" v="22" actId="2696"/>
        <pc:sldMkLst>
          <pc:docMk/>
          <pc:sldMk cId="3652560346" sldId="256"/>
        </pc:sldMkLst>
        <pc:spChg chg="mod">
          <ac:chgData name="Leon Li" userId="f8fcc1f89827b477" providerId="LiveId" clId="{54E29A94-E06C-4308-ABBD-F0F3551BC85C}" dt="2020-09-14T03:10:41.675" v="21" actId="20577"/>
          <ac:spMkLst>
            <pc:docMk/>
            <pc:sldMk cId="3652560346" sldId="256"/>
            <ac:spMk id="2" creationId="{46C6A447-7E6C-46CC-8662-6B61BF5E230A}"/>
          </ac:spMkLst>
        </pc:spChg>
      </pc:sldChg>
      <pc:sldChg chg="modSp del">
        <pc:chgData name="Leon Li" userId="f8fcc1f89827b477" providerId="LiveId" clId="{54E29A94-E06C-4308-ABBD-F0F3551BC85C}" dt="2020-09-14T03:10:36.416" v="19" actId="2696"/>
        <pc:sldMkLst>
          <pc:docMk/>
          <pc:sldMk cId="1186257099" sldId="257"/>
        </pc:sldMkLst>
        <pc:spChg chg="mod">
          <ac:chgData name="Leon Li" userId="f8fcc1f89827b477" providerId="LiveId" clId="{54E29A94-E06C-4308-ABBD-F0F3551BC85C}" dt="2020-09-14T03:10:15.148" v="16" actId="20577"/>
          <ac:spMkLst>
            <pc:docMk/>
            <pc:sldMk cId="1186257099" sldId="257"/>
            <ac:spMk id="3" creationId="{196BA24F-0BE2-42C4-AE95-4D3F1A462986}"/>
          </ac:spMkLst>
        </pc:spChg>
      </pc:sldChg>
      <pc:sldChg chg="new">
        <pc:chgData name="Leon Li" userId="f8fcc1f89827b477" providerId="LiveId" clId="{54E29A94-E06C-4308-ABBD-F0F3551BC85C}" dt="2020-09-14T03:10:20.324" v="17" actId="680"/>
        <pc:sldMkLst>
          <pc:docMk/>
          <pc:sldMk cId="959853206" sldId="258"/>
        </pc:sldMkLst>
      </pc:sldChg>
      <pc:sldChg chg="modSp add">
        <pc:chgData name="Leon Li" userId="f8fcc1f89827b477" providerId="LiveId" clId="{54E29A94-E06C-4308-ABBD-F0F3551BC85C}" dt="2020-09-14T03:10:23.188" v="18"/>
        <pc:sldMkLst>
          <pc:docMk/>
          <pc:sldMk cId="2682149070" sldId="259"/>
        </pc:sldMkLst>
        <pc:spChg chg="mod">
          <ac:chgData name="Leon Li" userId="f8fcc1f89827b477" providerId="LiveId" clId="{54E29A94-E06C-4308-ABBD-F0F3551BC85C}" dt="2020-09-14T03:10:23.188" v="18"/>
          <ac:spMkLst>
            <pc:docMk/>
            <pc:sldMk cId="2682149070" sldId="259"/>
            <ac:spMk id="2" creationId="{A20629EE-055A-41CB-913C-6AA4F531BAAE}"/>
          </ac:spMkLst>
        </pc:spChg>
      </pc:sldChg>
      <pc:sldMasterChg chg="modSldLayout">
        <pc:chgData name="Leon Li" userId="f8fcc1f89827b477" providerId="LiveId" clId="{54E29A94-E06C-4308-ABBD-F0F3551BC85C}" dt="2020-09-14T03:09:50.121" v="15" actId="167"/>
        <pc:sldMasterMkLst>
          <pc:docMk/>
          <pc:sldMasterMk cId="2365415986" sldId="2147483648"/>
        </pc:sldMasterMkLst>
        <pc:sldLayoutChg chg="addSp modSp mod">
          <pc:chgData name="Leon Li" userId="f8fcc1f89827b477" providerId="LiveId" clId="{54E29A94-E06C-4308-ABBD-F0F3551BC85C}" dt="2020-09-14T03:09:50.121" v="15" actId="167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54E29A94-E06C-4308-ABBD-F0F3551BC85C}" dt="2020-09-14T03:09:08.090" v="1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  <pc:spChg chg="mod">
            <ac:chgData name="Leon Li" userId="f8fcc1f89827b477" providerId="LiveId" clId="{54E29A94-E06C-4308-ABBD-F0F3551BC85C}" dt="2020-09-14T03:09:13" v="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  <pc:spChg chg="add ord">
            <ac:chgData name="Leon Li" userId="f8fcc1f89827b477" providerId="LiveId" clId="{54E29A94-E06C-4308-ABBD-F0F3551BC85C}" dt="2020-09-14T03:09:50.121" v="15" actId="167"/>
            <ac:spMkLst>
              <pc:docMk/>
              <pc:sldMasterMk cId="2365415986" sldId="2147483648"/>
              <pc:sldLayoutMk cId="2124336271" sldId="2147483650"/>
              <ac:spMk id="8" creationId="{F5223268-241A-461E-943E-D08AA822FBA3}"/>
            </ac:spMkLst>
          </pc:spChg>
          <pc:spChg chg="add ord">
            <ac:chgData name="Leon Li" userId="f8fcc1f89827b477" providerId="LiveId" clId="{54E29A94-E06C-4308-ABBD-F0F3551BC85C}" dt="2020-09-14T03:09:43.134" v="14" actId="167"/>
            <ac:spMkLst>
              <pc:docMk/>
              <pc:sldMasterMk cId="2365415986" sldId="2147483648"/>
              <pc:sldLayoutMk cId="2124336271" sldId="2147483650"/>
              <ac:spMk id="10" creationId="{ACB070C4-00B6-4B00-90B2-B2032FA7956D}"/>
            </ac:spMkLst>
          </pc:spChg>
        </pc:sldLayoutChg>
      </pc:sldMasterChg>
    </pc:docChg>
  </pc:docChgLst>
  <pc:docChgLst>
    <pc:chgData name="Leon Li" userId="f8fcc1f89827b477" providerId="LiveId" clId="{21D3FA8B-5912-4061-B81B-8DE66E8AA0E3}"/>
    <pc:docChg chg="undo redo custSel addSld delSld modSld sldOrd modMainMaster">
      <pc:chgData name="Leon Li" userId="f8fcc1f89827b477" providerId="LiveId" clId="{21D3FA8B-5912-4061-B81B-8DE66E8AA0E3}" dt="2020-10-21T06:18:02.041" v="13411"/>
      <pc:docMkLst>
        <pc:docMk/>
      </pc:docMkLst>
      <pc:sldChg chg="modSp mod modNotesTx">
        <pc:chgData name="Leon Li" userId="f8fcc1f89827b477" providerId="LiveId" clId="{21D3FA8B-5912-4061-B81B-8DE66E8AA0E3}" dt="2020-10-20T07:12:53.731" v="12842" actId="20577"/>
        <pc:sldMkLst>
          <pc:docMk/>
          <pc:sldMk cId="1181603159" sldId="260"/>
        </pc:sldMkLst>
        <pc:spChg chg="mod">
          <ac:chgData name="Leon Li" userId="f8fcc1f89827b477" providerId="LiveId" clId="{21D3FA8B-5912-4061-B81B-8DE66E8AA0E3}" dt="2020-10-20T02:58:04.279" v="10080"/>
          <ac:spMkLst>
            <pc:docMk/>
            <pc:sldMk cId="1181603159" sldId="260"/>
            <ac:spMk id="3" creationId="{56EBE0EC-9525-42E5-ABE5-6BD7ABF1E30D}"/>
          </ac:spMkLst>
        </pc:spChg>
      </pc:sldChg>
      <pc:sldChg chg="addSp modSp mod">
        <pc:chgData name="Leon Li" userId="f8fcc1f89827b477" providerId="LiveId" clId="{21D3FA8B-5912-4061-B81B-8DE66E8AA0E3}" dt="2020-10-19T05:23:17.953" v="4133"/>
        <pc:sldMkLst>
          <pc:docMk/>
          <pc:sldMk cId="1307504339" sldId="261"/>
        </pc:sldMkLst>
        <pc:spChg chg="mod">
          <ac:chgData name="Leon Li" userId="f8fcc1f89827b477" providerId="LiveId" clId="{21D3FA8B-5912-4061-B81B-8DE66E8AA0E3}" dt="2020-10-19T02:46:55.867" v="85" actId="654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23:17.953" v="4133"/>
          <ac:spMkLst>
            <pc:docMk/>
            <pc:sldMk cId="1307504339" sldId="26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2:46:42.987" v="60" actId="1076"/>
          <ac:picMkLst>
            <pc:docMk/>
            <pc:sldMk cId="1307504339" sldId="261"/>
            <ac:picMk id="5" creationId="{42067B4C-8F27-4E2E-B6D5-FBB336B59DAD}"/>
          </ac:picMkLst>
        </pc:picChg>
      </pc:sldChg>
      <pc:sldChg chg="del">
        <pc:chgData name="Leon Li" userId="f8fcc1f89827b477" providerId="LiveId" clId="{21D3FA8B-5912-4061-B81B-8DE66E8AA0E3}" dt="2020-10-19T02:48:31.058" v="137" actId="47"/>
        <pc:sldMkLst>
          <pc:docMk/>
          <pc:sldMk cId="1667364507" sldId="262"/>
        </pc:sldMkLst>
      </pc:sldChg>
      <pc:sldChg chg="del">
        <pc:chgData name="Leon Li" userId="f8fcc1f89827b477" providerId="LiveId" clId="{21D3FA8B-5912-4061-B81B-8DE66E8AA0E3}" dt="2020-10-19T02:48:10.777" v="118" actId="47"/>
        <pc:sldMkLst>
          <pc:docMk/>
          <pc:sldMk cId="50629402" sldId="263"/>
        </pc:sldMkLst>
      </pc:sldChg>
      <pc:sldChg chg="del">
        <pc:chgData name="Leon Li" userId="f8fcc1f89827b477" providerId="LiveId" clId="{21D3FA8B-5912-4061-B81B-8DE66E8AA0E3}" dt="2020-10-19T02:48:09.650" v="117" actId="47"/>
        <pc:sldMkLst>
          <pc:docMk/>
          <pc:sldMk cId="2826995971" sldId="264"/>
        </pc:sldMkLst>
      </pc:sldChg>
      <pc:sldChg chg="del">
        <pc:chgData name="Leon Li" userId="f8fcc1f89827b477" providerId="LiveId" clId="{21D3FA8B-5912-4061-B81B-8DE66E8AA0E3}" dt="2020-10-19T02:48:25.911" v="136" actId="47"/>
        <pc:sldMkLst>
          <pc:docMk/>
          <pc:sldMk cId="1856724287" sldId="265"/>
        </pc:sldMkLst>
      </pc:sldChg>
      <pc:sldChg chg="del">
        <pc:chgData name="Leon Li" userId="f8fcc1f89827b477" providerId="LiveId" clId="{21D3FA8B-5912-4061-B81B-8DE66E8AA0E3}" dt="2020-10-19T02:48:25.108" v="135" actId="47"/>
        <pc:sldMkLst>
          <pc:docMk/>
          <pc:sldMk cId="2372408745" sldId="266"/>
        </pc:sldMkLst>
      </pc:sldChg>
      <pc:sldChg chg="del">
        <pc:chgData name="Leon Li" userId="f8fcc1f89827b477" providerId="LiveId" clId="{21D3FA8B-5912-4061-B81B-8DE66E8AA0E3}" dt="2020-10-19T02:48:23.627" v="134" actId="47"/>
        <pc:sldMkLst>
          <pc:docMk/>
          <pc:sldMk cId="3056727249" sldId="267"/>
        </pc:sldMkLst>
      </pc:sldChg>
      <pc:sldChg chg="del">
        <pc:chgData name="Leon Li" userId="f8fcc1f89827b477" providerId="LiveId" clId="{21D3FA8B-5912-4061-B81B-8DE66E8AA0E3}" dt="2020-10-19T02:48:22.927" v="133" actId="47"/>
        <pc:sldMkLst>
          <pc:docMk/>
          <pc:sldMk cId="1561436034" sldId="268"/>
        </pc:sldMkLst>
      </pc:sldChg>
      <pc:sldChg chg="del">
        <pc:chgData name="Leon Li" userId="f8fcc1f89827b477" providerId="LiveId" clId="{21D3FA8B-5912-4061-B81B-8DE66E8AA0E3}" dt="2020-10-19T02:48:22.135" v="132" actId="47"/>
        <pc:sldMkLst>
          <pc:docMk/>
          <pc:sldMk cId="4000336180" sldId="269"/>
        </pc:sldMkLst>
      </pc:sldChg>
      <pc:sldChg chg="del">
        <pc:chgData name="Leon Li" userId="f8fcc1f89827b477" providerId="LiveId" clId="{21D3FA8B-5912-4061-B81B-8DE66E8AA0E3}" dt="2020-10-19T02:48:21.408" v="131" actId="47"/>
        <pc:sldMkLst>
          <pc:docMk/>
          <pc:sldMk cId="1488177666" sldId="270"/>
        </pc:sldMkLst>
      </pc:sldChg>
      <pc:sldChg chg="del">
        <pc:chgData name="Leon Li" userId="f8fcc1f89827b477" providerId="LiveId" clId="{21D3FA8B-5912-4061-B81B-8DE66E8AA0E3}" dt="2020-10-19T02:48:20.666" v="130" actId="47"/>
        <pc:sldMkLst>
          <pc:docMk/>
          <pc:sldMk cId="1784606306" sldId="271"/>
        </pc:sldMkLst>
      </pc:sldChg>
      <pc:sldChg chg="del">
        <pc:chgData name="Leon Li" userId="f8fcc1f89827b477" providerId="LiveId" clId="{21D3FA8B-5912-4061-B81B-8DE66E8AA0E3}" dt="2020-10-19T02:48:19.876" v="129" actId="47"/>
        <pc:sldMkLst>
          <pc:docMk/>
          <pc:sldMk cId="169570518" sldId="272"/>
        </pc:sldMkLst>
      </pc:sldChg>
      <pc:sldChg chg="del">
        <pc:chgData name="Leon Li" userId="f8fcc1f89827b477" providerId="LiveId" clId="{21D3FA8B-5912-4061-B81B-8DE66E8AA0E3}" dt="2020-10-19T02:48:19.131" v="128" actId="47"/>
        <pc:sldMkLst>
          <pc:docMk/>
          <pc:sldMk cId="2603171910" sldId="273"/>
        </pc:sldMkLst>
      </pc:sldChg>
      <pc:sldChg chg="del">
        <pc:chgData name="Leon Li" userId="f8fcc1f89827b477" providerId="LiveId" clId="{21D3FA8B-5912-4061-B81B-8DE66E8AA0E3}" dt="2020-10-19T02:48:18.430" v="127" actId="47"/>
        <pc:sldMkLst>
          <pc:docMk/>
          <pc:sldMk cId="4218123032" sldId="274"/>
        </pc:sldMkLst>
      </pc:sldChg>
      <pc:sldChg chg="del">
        <pc:chgData name="Leon Li" userId="f8fcc1f89827b477" providerId="LiveId" clId="{21D3FA8B-5912-4061-B81B-8DE66E8AA0E3}" dt="2020-10-19T02:48:17.721" v="126" actId="47"/>
        <pc:sldMkLst>
          <pc:docMk/>
          <pc:sldMk cId="337378415" sldId="275"/>
        </pc:sldMkLst>
      </pc:sldChg>
      <pc:sldChg chg="del">
        <pc:chgData name="Leon Li" userId="f8fcc1f89827b477" providerId="LiveId" clId="{21D3FA8B-5912-4061-B81B-8DE66E8AA0E3}" dt="2020-10-19T02:48:17.015" v="125" actId="47"/>
        <pc:sldMkLst>
          <pc:docMk/>
          <pc:sldMk cId="2725741927" sldId="276"/>
        </pc:sldMkLst>
      </pc:sldChg>
      <pc:sldChg chg="del">
        <pc:chgData name="Leon Li" userId="f8fcc1f89827b477" providerId="LiveId" clId="{21D3FA8B-5912-4061-B81B-8DE66E8AA0E3}" dt="2020-10-19T02:48:16.301" v="124" actId="47"/>
        <pc:sldMkLst>
          <pc:docMk/>
          <pc:sldMk cId="684614199" sldId="277"/>
        </pc:sldMkLst>
      </pc:sldChg>
      <pc:sldChg chg="del">
        <pc:chgData name="Leon Li" userId="f8fcc1f89827b477" providerId="LiveId" clId="{21D3FA8B-5912-4061-B81B-8DE66E8AA0E3}" dt="2020-10-19T02:48:15.658" v="123" actId="47"/>
        <pc:sldMkLst>
          <pc:docMk/>
          <pc:sldMk cId="1686480774" sldId="278"/>
        </pc:sldMkLst>
      </pc:sldChg>
      <pc:sldChg chg="del">
        <pc:chgData name="Leon Li" userId="f8fcc1f89827b477" providerId="LiveId" clId="{21D3FA8B-5912-4061-B81B-8DE66E8AA0E3}" dt="2020-10-19T02:48:14.982" v="122" actId="47"/>
        <pc:sldMkLst>
          <pc:docMk/>
          <pc:sldMk cId="3580095351" sldId="279"/>
        </pc:sldMkLst>
      </pc:sldChg>
      <pc:sldChg chg="del">
        <pc:chgData name="Leon Li" userId="f8fcc1f89827b477" providerId="LiveId" clId="{21D3FA8B-5912-4061-B81B-8DE66E8AA0E3}" dt="2020-10-19T02:48:13.556" v="120" actId="47"/>
        <pc:sldMkLst>
          <pc:docMk/>
          <pc:sldMk cId="1067708048" sldId="280"/>
        </pc:sldMkLst>
      </pc:sldChg>
      <pc:sldChg chg="del">
        <pc:chgData name="Leon Li" userId="f8fcc1f89827b477" providerId="LiveId" clId="{21D3FA8B-5912-4061-B81B-8DE66E8AA0E3}" dt="2020-10-19T02:48:14.311" v="121" actId="47"/>
        <pc:sldMkLst>
          <pc:docMk/>
          <pc:sldMk cId="3527494332" sldId="281"/>
        </pc:sldMkLst>
      </pc:sldChg>
      <pc:sldChg chg="del">
        <pc:chgData name="Leon Li" userId="f8fcc1f89827b477" providerId="LiveId" clId="{21D3FA8B-5912-4061-B81B-8DE66E8AA0E3}" dt="2020-10-19T02:48:12.714" v="119" actId="47"/>
        <pc:sldMkLst>
          <pc:docMk/>
          <pc:sldMk cId="3639521428" sldId="282"/>
        </pc:sldMkLst>
      </pc:sldChg>
      <pc:sldChg chg="addSp delSp modSp add mod">
        <pc:chgData name="Leon Li" userId="f8fcc1f89827b477" providerId="LiveId" clId="{21D3FA8B-5912-4061-B81B-8DE66E8AA0E3}" dt="2020-10-20T07:15:18.275" v="12854" actId="1076"/>
        <pc:sldMkLst>
          <pc:docMk/>
          <pc:sldMk cId="883965648" sldId="283"/>
        </pc:sldMkLst>
        <pc:spChg chg="mod">
          <ac:chgData name="Leon Li" userId="f8fcc1f89827b477" providerId="LiveId" clId="{21D3FA8B-5912-4061-B81B-8DE66E8AA0E3}" dt="2020-10-19T02:49:03.184" v="155"/>
          <ac:spMkLst>
            <pc:docMk/>
            <pc:sldMk cId="883965648" sldId="28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3:30.064" v="9962"/>
          <ac:spMkLst>
            <pc:docMk/>
            <pc:sldMk cId="883965648" sldId="28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19T02:49:06.187" v="156" actId="478"/>
          <ac:picMkLst>
            <pc:docMk/>
            <pc:sldMk cId="883965648" sldId="283"/>
            <ac:picMk id="5" creationId="{42067B4C-8F27-4E2E-B6D5-FBB336B59DAD}"/>
          </ac:picMkLst>
        </pc:picChg>
        <pc:picChg chg="add del">
          <ac:chgData name="Leon Li" userId="f8fcc1f89827b477" providerId="LiveId" clId="{21D3FA8B-5912-4061-B81B-8DE66E8AA0E3}" dt="2020-10-20T07:15:02.410" v="12850"/>
          <ac:picMkLst>
            <pc:docMk/>
            <pc:sldMk cId="883965648" sldId="283"/>
            <ac:picMk id="6146" creationId="{6CB2A50D-85F1-4733-82F6-8861F25C098B}"/>
          </ac:picMkLst>
        </pc:picChg>
        <pc:picChg chg="add mod">
          <ac:chgData name="Leon Li" userId="f8fcc1f89827b477" providerId="LiveId" clId="{21D3FA8B-5912-4061-B81B-8DE66E8AA0E3}" dt="2020-10-20T07:15:18.275" v="12854" actId="1076"/>
          <ac:picMkLst>
            <pc:docMk/>
            <pc:sldMk cId="883965648" sldId="283"/>
            <ac:picMk id="6148" creationId="{51DB2553-CAB3-47E6-B311-221301A61498}"/>
          </ac:picMkLst>
        </pc:picChg>
      </pc:sldChg>
      <pc:sldChg chg="add del">
        <pc:chgData name="Leon Li" userId="f8fcc1f89827b477" providerId="LiveId" clId="{21D3FA8B-5912-4061-B81B-8DE66E8AA0E3}" dt="2020-10-19T02:48:08.320" v="116" actId="47"/>
        <pc:sldMkLst>
          <pc:docMk/>
          <pc:sldMk cId="1000272152" sldId="284"/>
        </pc:sldMkLst>
      </pc:sldChg>
      <pc:sldChg chg="delSp modSp add mod delAnim modAnim">
        <pc:chgData name="Leon Li" userId="f8fcc1f89827b477" providerId="LiveId" clId="{21D3FA8B-5912-4061-B81B-8DE66E8AA0E3}" dt="2020-10-19T02:48:04.231" v="115" actId="20577"/>
        <pc:sldMkLst>
          <pc:docMk/>
          <pc:sldMk cId="0" sldId="285"/>
        </pc:sldMkLst>
        <pc:spChg chg="mod">
          <ac:chgData name="Leon Li" userId="f8fcc1f89827b477" providerId="LiveId" clId="{21D3FA8B-5912-4061-B81B-8DE66E8AA0E3}" dt="2020-10-19T02:48:04.231" v="115" actId="20577"/>
          <ac:spMkLst>
            <pc:docMk/>
            <pc:sldMk cId="0" sldId="285"/>
            <ac:spMk id="182" creationId="{00000000-0000-0000-0000-000000000000}"/>
          </ac:spMkLst>
        </pc:spChg>
        <pc:spChg chg="del">
          <ac:chgData name="Leon Li" userId="f8fcc1f89827b477" providerId="LiveId" clId="{21D3FA8B-5912-4061-B81B-8DE66E8AA0E3}" dt="2020-10-19T02:48:01.355" v="112" actId="478"/>
          <ac:spMkLst>
            <pc:docMk/>
            <pc:sldMk cId="0" sldId="285"/>
            <ac:spMk id="230" creationId="{00000000-0000-0000-0000-000000000000}"/>
          </ac:spMkLst>
        </pc:spChg>
      </pc:sldChg>
      <pc:sldChg chg="modSp add mod">
        <pc:chgData name="Leon Li" userId="f8fcc1f89827b477" providerId="LiveId" clId="{21D3FA8B-5912-4061-B81B-8DE66E8AA0E3}" dt="2020-10-20T02:55:37.539" v="10023" actId="27636"/>
        <pc:sldMkLst>
          <pc:docMk/>
          <pc:sldMk cId="3725298513" sldId="286"/>
        </pc:sldMkLst>
        <pc:spChg chg="mod">
          <ac:chgData name="Leon Li" userId="f8fcc1f89827b477" providerId="LiveId" clId="{21D3FA8B-5912-4061-B81B-8DE66E8AA0E3}" dt="2020-10-19T02:59:42.582" v="867"/>
          <ac:spMkLst>
            <pc:docMk/>
            <pc:sldMk cId="3725298513" sldId="28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5:37.539" v="10023" actId="27636"/>
          <ac:spMkLst>
            <pc:docMk/>
            <pc:sldMk cId="3725298513" sldId="286"/>
            <ac:spMk id="3" creationId="{D2CB7847-B73B-414A-9078-FEF0D424AC6F}"/>
          </ac:spMkLst>
        </pc:spChg>
      </pc:sldChg>
      <pc:sldChg chg="addSp modSp add mod">
        <pc:chgData name="Leon Li" userId="f8fcc1f89827b477" providerId="LiveId" clId="{21D3FA8B-5912-4061-B81B-8DE66E8AA0E3}" dt="2020-10-20T02:57:38.545" v="10049"/>
        <pc:sldMkLst>
          <pc:docMk/>
          <pc:sldMk cId="551967376" sldId="287"/>
        </pc:sldMkLst>
        <pc:spChg chg="mod">
          <ac:chgData name="Leon Li" userId="f8fcc1f89827b477" providerId="LiveId" clId="{21D3FA8B-5912-4061-B81B-8DE66E8AA0E3}" dt="2020-10-20T02:57:38.545" v="10049"/>
          <ac:spMkLst>
            <pc:docMk/>
            <pc:sldMk cId="551967376" sldId="28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05:12.699" v="1319"/>
          <ac:spMkLst>
            <pc:docMk/>
            <pc:sldMk cId="551967376" sldId="28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2:56.713" v="4953" actId="1076"/>
          <ac:picMkLst>
            <pc:docMk/>
            <pc:sldMk cId="551967376" sldId="287"/>
            <ac:picMk id="1026" creationId="{035B5AB6-8230-4895-91EF-0BC1371ECB26}"/>
          </ac:picMkLst>
        </pc:picChg>
      </pc:sldChg>
      <pc:sldChg chg="addSp modSp add mod ord">
        <pc:chgData name="Leon Li" userId="f8fcc1f89827b477" providerId="LiveId" clId="{21D3FA8B-5912-4061-B81B-8DE66E8AA0E3}" dt="2020-10-20T02:57:16.887" v="10027"/>
        <pc:sldMkLst>
          <pc:docMk/>
          <pc:sldMk cId="3841433525" sldId="288"/>
        </pc:sldMkLst>
        <pc:spChg chg="mod">
          <ac:chgData name="Leon Li" userId="f8fcc1f89827b477" providerId="LiveId" clId="{21D3FA8B-5912-4061-B81B-8DE66E8AA0E3}" dt="2020-10-19T05:35:13.841" v="4967" actId="20577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36:05.152" v="5135" actId="113"/>
          <ac:spMkLst>
            <pc:docMk/>
            <pc:sldMk cId="3841433525" sldId="288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8:43.245" v="5143" actId="1076"/>
          <ac:picMkLst>
            <pc:docMk/>
            <pc:sldMk cId="3841433525" sldId="288"/>
            <ac:picMk id="2050" creationId="{ADCAC8B2-8EA1-440C-8D0D-07670A99B2F9}"/>
          </ac:picMkLst>
        </pc:picChg>
      </pc:sldChg>
      <pc:sldChg chg="addSp modSp add mod modNotesTx">
        <pc:chgData name="Leon Li" userId="f8fcc1f89827b477" providerId="LiveId" clId="{21D3FA8B-5912-4061-B81B-8DE66E8AA0E3}" dt="2020-10-20T07:45:29.296" v="13007"/>
        <pc:sldMkLst>
          <pc:docMk/>
          <pc:sldMk cId="2558021950" sldId="289"/>
        </pc:sldMkLst>
        <pc:spChg chg="mod">
          <ac:chgData name="Leon Li" userId="f8fcc1f89827b477" providerId="LiveId" clId="{21D3FA8B-5912-4061-B81B-8DE66E8AA0E3}" dt="2020-10-19T03:09:19.635" v="1555"/>
          <ac:spMkLst>
            <pc:docMk/>
            <pc:sldMk cId="2558021950" sldId="289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23:22.604" v="2103"/>
          <ac:spMkLst>
            <pc:docMk/>
            <pc:sldMk cId="2558021950" sldId="28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42:06.020" v="13005" actId="14100"/>
          <ac:picMkLst>
            <pc:docMk/>
            <pc:sldMk cId="2558021950" sldId="289"/>
            <ac:picMk id="5" creationId="{4CB0C2FB-0BA8-4E20-B47E-16B1E927DFC7}"/>
          </ac:picMkLst>
        </pc:picChg>
      </pc:sldChg>
      <pc:sldChg chg="modSp add mod modNotesTx">
        <pc:chgData name="Leon Li" userId="f8fcc1f89827b477" providerId="LiveId" clId="{21D3FA8B-5912-4061-B81B-8DE66E8AA0E3}" dt="2020-10-20T03:11:47.122" v="10467"/>
        <pc:sldMkLst>
          <pc:docMk/>
          <pc:sldMk cId="3410564694" sldId="290"/>
        </pc:sldMkLst>
        <pc:spChg chg="mod">
          <ac:chgData name="Leon Li" userId="f8fcc1f89827b477" providerId="LiveId" clId="{21D3FA8B-5912-4061-B81B-8DE66E8AA0E3}" dt="2020-10-20T03:11:47.122" v="10467"/>
          <ac:spMkLst>
            <pc:docMk/>
            <pc:sldMk cId="3410564694" sldId="290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19T03:48:47.926" v="2984"/>
        <pc:sldMkLst>
          <pc:docMk/>
          <pc:sldMk cId="740139570" sldId="291"/>
        </pc:sldMkLst>
        <pc:spChg chg="mod">
          <ac:chgData name="Leon Li" userId="f8fcc1f89827b477" providerId="LiveId" clId="{21D3FA8B-5912-4061-B81B-8DE66E8AA0E3}" dt="2020-10-19T03:27:48.358" v="2378"/>
          <ac:spMkLst>
            <pc:docMk/>
            <pc:sldMk cId="740139570" sldId="29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48:47.926" v="2984"/>
          <ac:spMkLst>
            <pc:docMk/>
            <pc:sldMk cId="740139570" sldId="291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3:33:13.415" v="2380" actId="47"/>
        <pc:sldMkLst>
          <pc:docMk/>
          <pc:sldMk cId="1016274551" sldId="292"/>
        </pc:sldMkLst>
      </pc:sldChg>
      <pc:sldChg chg="addSp modSp add mod">
        <pc:chgData name="Leon Li" userId="f8fcc1f89827b477" providerId="LiveId" clId="{21D3FA8B-5912-4061-B81B-8DE66E8AA0E3}" dt="2020-10-20T07:16:10.672" v="12857" actId="1076"/>
        <pc:sldMkLst>
          <pc:docMk/>
          <pc:sldMk cId="4276973915" sldId="292"/>
        </pc:sldMkLst>
        <pc:spChg chg="mod">
          <ac:chgData name="Leon Li" userId="f8fcc1f89827b477" providerId="LiveId" clId="{21D3FA8B-5912-4061-B81B-8DE66E8AA0E3}" dt="2020-10-19T03:53:34.408" v="3263"/>
          <ac:spMkLst>
            <pc:docMk/>
            <pc:sldMk cId="4276973915" sldId="29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6:10.672" v="12857" actId="1076"/>
          <ac:picMkLst>
            <pc:docMk/>
            <pc:sldMk cId="4276973915" sldId="292"/>
            <ac:picMk id="7170" creationId="{27F69F65-445E-497D-B62B-EEF290575C7B}"/>
          </ac:picMkLst>
        </pc:picChg>
      </pc:sldChg>
      <pc:sldChg chg="addSp modSp add mod modNotesTx">
        <pc:chgData name="Leon Li" userId="f8fcc1f89827b477" providerId="LiveId" clId="{21D3FA8B-5912-4061-B81B-8DE66E8AA0E3}" dt="2020-10-20T07:18:19.755" v="12873" actId="1076"/>
        <pc:sldMkLst>
          <pc:docMk/>
          <pc:sldMk cId="1010270913" sldId="293"/>
        </pc:sldMkLst>
        <pc:spChg chg="mod">
          <ac:chgData name="Leon Li" userId="f8fcc1f89827b477" providerId="LiveId" clId="{21D3FA8B-5912-4061-B81B-8DE66E8AA0E3}" dt="2020-10-20T07:18:05.233" v="12870" actId="404"/>
          <ac:spMkLst>
            <pc:docMk/>
            <pc:sldMk cId="1010270913" sldId="29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8:19.755" v="12873" actId="1076"/>
          <ac:picMkLst>
            <pc:docMk/>
            <pc:sldMk cId="1010270913" sldId="293"/>
            <ac:picMk id="8194" creationId="{A1980A8D-00A4-4250-A384-1E9150D7F350}"/>
          </ac:picMkLst>
        </pc:picChg>
        <pc:picChg chg="add mod">
          <ac:chgData name="Leon Li" userId="f8fcc1f89827b477" providerId="LiveId" clId="{21D3FA8B-5912-4061-B81B-8DE66E8AA0E3}" dt="2020-10-20T07:18:17.727" v="12872" actId="1076"/>
          <ac:picMkLst>
            <pc:docMk/>
            <pc:sldMk cId="1010270913" sldId="293"/>
            <ac:picMk id="8196" creationId="{314A10D1-4F71-4EA7-8BEF-028AE5BE83DC}"/>
          </ac:picMkLst>
        </pc:picChg>
      </pc:sldChg>
      <pc:sldChg chg="addSp modSp add mod modNotesTx">
        <pc:chgData name="Leon Li" userId="f8fcc1f89827b477" providerId="LiveId" clId="{21D3FA8B-5912-4061-B81B-8DE66E8AA0E3}" dt="2020-10-20T07:19:37.934" v="12884" actId="1076"/>
        <pc:sldMkLst>
          <pc:docMk/>
          <pc:sldMk cId="3864842553" sldId="294"/>
        </pc:sldMkLst>
        <pc:spChg chg="mod">
          <ac:chgData name="Leon Li" userId="f8fcc1f89827b477" providerId="LiveId" clId="{21D3FA8B-5912-4061-B81B-8DE66E8AA0E3}" dt="2020-10-20T07:19:33.216" v="12882" actId="20577"/>
          <ac:spMkLst>
            <pc:docMk/>
            <pc:sldMk cId="3864842553" sldId="29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9:37.934" v="12884" actId="1076"/>
          <ac:picMkLst>
            <pc:docMk/>
            <pc:sldMk cId="3864842553" sldId="294"/>
            <ac:picMk id="9218" creationId="{2CDB715C-8505-4B98-831B-BF8F8ECDD9D5}"/>
          </ac:picMkLst>
        </pc:picChg>
      </pc:sldChg>
      <pc:sldChg chg="modSp add mod modNotesTx">
        <pc:chgData name="Leon Li" userId="f8fcc1f89827b477" providerId="LiveId" clId="{21D3FA8B-5912-4061-B81B-8DE66E8AA0E3}" dt="2020-10-20T07:20:25.598" v="12893" actId="6549"/>
        <pc:sldMkLst>
          <pc:docMk/>
          <pc:sldMk cId="393570649" sldId="295"/>
        </pc:sldMkLst>
        <pc:spChg chg="mod">
          <ac:chgData name="Leon Li" userId="f8fcc1f89827b477" providerId="LiveId" clId="{21D3FA8B-5912-4061-B81B-8DE66E8AA0E3}" dt="2020-10-19T05:16:48.848" v="3779"/>
          <ac:spMkLst>
            <pc:docMk/>
            <pc:sldMk cId="393570649" sldId="29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20:14.180" v="12890" actId="27636"/>
          <ac:spMkLst>
            <pc:docMk/>
            <pc:sldMk cId="393570649" sldId="295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23:36.960" v="4136" actId="47"/>
        <pc:sldMkLst>
          <pc:docMk/>
          <pc:sldMk cId="1503251915" sldId="296"/>
        </pc:sldMkLst>
      </pc:sldChg>
      <pc:sldChg chg="modSp add mod modNotesTx">
        <pc:chgData name="Leon Li" userId="f8fcc1f89827b477" providerId="LiveId" clId="{21D3FA8B-5912-4061-B81B-8DE66E8AA0E3}" dt="2020-10-21T06:17:07.745" v="13361" actId="20577"/>
        <pc:sldMkLst>
          <pc:docMk/>
          <pc:sldMk cId="2962425623" sldId="297"/>
        </pc:sldMkLst>
        <pc:spChg chg="mod">
          <ac:chgData name="Leon Li" userId="f8fcc1f89827b477" providerId="LiveId" clId="{21D3FA8B-5912-4061-B81B-8DE66E8AA0E3}" dt="2020-10-19T05:23:43.573" v="4158"/>
          <ac:spMkLst>
            <pc:docMk/>
            <pc:sldMk cId="2962425623" sldId="29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6:57.663" v="13354"/>
          <ac:spMkLst>
            <pc:docMk/>
            <pc:sldMk cId="2962425623" sldId="297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20T03:15:41.603" v="10527" actId="47"/>
        <pc:sldMkLst>
          <pc:docMk/>
          <pc:sldMk cId="2069812189" sldId="298"/>
        </pc:sldMkLst>
      </pc:sldChg>
      <pc:sldChg chg="modSp add mod">
        <pc:chgData name="Leon Li" userId="f8fcc1f89827b477" providerId="LiveId" clId="{21D3FA8B-5912-4061-B81B-8DE66E8AA0E3}" dt="2020-10-20T03:00:50.622" v="10315"/>
        <pc:sldMkLst>
          <pc:docMk/>
          <pc:sldMk cId="1453309558" sldId="299"/>
        </pc:sldMkLst>
        <pc:spChg chg="mod">
          <ac:chgData name="Leon Li" userId="f8fcc1f89827b477" providerId="LiveId" clId="{21D3FA8B-5912-4061-B81B-8DE66E8AA0E3}" dt="2020-10-20T03:00:50.622" v="10315"/>
          <ac:spMkLst>
            <pc:docMk/>
            <pc:sldMk cId="1453309558" sldId="299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34:33.313" v="4956"/>
        <pc:sldMkLst>
          <pc:docMk/>
          <pc:sldMk cId="1571595263" sldId="299"/>
        </pc:sldMkLst>
      </pc:sldChg>
      <pc:sldChg chg="addSp modSp add mod">
        <pc:chgData name="Leon Li" userId="f8fcc1f89827b477" providerId="LiveId" clId="{21D3FA8B-5912-4061-B81B-8DE66E8AA0E3}" dt="2020-10-19T05:38:49.819" v="5144" actId="22"/>
        <pc:sldMkLst>
          <pc:docMk/>
          <pc:sldMk cId="1709540800" sldId="300"/>
        </pc:sldMkLst>
        <pc:spChg chg="mod">
          <ac:chgData name="Leon Li" userId="f8fcc1f89827b477" providerId="LiveId" clId="{21D3FA8B-5912-4061-B81B-8DE66E8AA0E3}" dt="2020-10-19T05:36:37.222" v="5138" actId="113"/>
          <ac:spMkLst>
            <pc:docMk/>
            <pc:sldMk cId="1709540800" sldId="300"/>
            <ac:spMk id="3" creationId="{D2CB7847-B73B-414A-9078-FEF0D424AC6F}"/>
          </ac:spMkLst>
        </pc:spChg>
        <pc:picChg chg="add">
          <ac:chgData name="Leon Li" userId="f8fcc1f89827b477" providerId="LiveId" clId="{21D3FA8B-5912-4061-B81B-8DE66E8AA0E3}" dt="2020-10-19T05:38:49.819" v="5144" actId="22"/>
          <ac:picMkLst>
            <pc:docMk/>
            <pc:sldMk cId="1709540800" sldId="300"/>
            <ac:picMk id="5" creationId="{BC040736-5CAB-4D6B-A5D3-F58BC59DE176}"/>
          </ac:picMkLst>
        </pc:picChg>
      </pc:sldChg>
      <pc:sldChg chg="addSp modSp add mod modNotesTx">
        <pc:chgData name="Leon Li" userId="f8fcc1f89827b477" providerId="LiveId" clId="{21D3FA8B-5912-4061-B81B-8DE66E8AA0E3}" dt="2020-10-20T07:21:22.383" v="12897" actId="1076"/>
        <pc:sldMkLst>
          <pc:docMk/>
          <pc:sldMk cId="4276003815" sldId="301"/>
        </pc:sldMkLst>
        <pc:spChg chg="mod">
          <ac:chgData name="Leon Li" userId="f8fcc1f89827b477" providerId="LiveId" clId="{21D3FA8B-5912-4061-B81B-8DE66E8AA0E3}" dt="2020-10-19T05:39:13.919" v="5175" actId="6549"/>
          <ac:spMkLst>
            <pc:docMk/>
            <pc:sldMk cId="4276003815" sldId="30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0:36.450" v="5308" actId="20577"/>
          <ac:spMkLst>
            <pc:docMk/>
            <pc:sldMk cId="4276003815" sldId="30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1:22.383" v="12897" actId="1076"/>
          <ac:picMkLst>
            <pc:docMk/>
            <pc:sldMk cId="4276003815" sldId="301"/>
            <ac:picMk id="10242" creationId="{D6AB4E35-1EDB-448E-8F4F-C82A8952D924}"/>
          </ac:picMkLst>
        </pc:picChg>
      </pc:sldChg>
      <pc:sldChg chg="addSp modSp add mod modNotesTx">
        <pc:chgData name="Leon Li" userId="f8fcc1f89827b477" providerId="LiveId" clId="{21D3FA8B-5912-4061-B81B-8DE66E8AA0E3}" dt="2020-10-20T07:22:38.118" v="12902" actId="1076"/>
        <pc:sldMkLst>
          <pc:docMk/>
          <pc:sldMk cId="144888365" sldId="302"/>
        </pc:sldMkLst>
        <pc:spChg chg="mod">
          <ac:chgData name="Leon Li" userId="f8fcc1f89827b477" providerId="LiveId" clId="{21D3FA8B-5912-4061-B81B-8DE66E8AA0E3}" dt="2020-10-19T05:46:28.915" v="5654" actId="20577"/>
          <ac:spMkLst>
            <pc:docMk/>
            <pc:sldMk cId="144888365" sldId="30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4:52.556" v="5611" actId="20577"/>
          <ac:spMkLst>
            <pc:docMk/>
            <pc:sldMk cId="144888365" sldId="30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2:38.118" v="12902" actId="1076"/>
          <ac:picMkLst>
            <pc:docMk/>
            <pc:sldMk cId="144888365" sldId="302"/>
            <ac:picMk id="11266" creationId="{5184C600-B64C-479F-9D52-FF23B9B3D075}"/>
          </ac:picMkLst>
        </pc:picChg>
      </pc:sldChg>
      <pc:sldChg chg="addSp modSp add mod modNotesTx">
        <pc:chgData name="Leon Li" userId="f8fcc1f89827b477" providerId="LiveId" clId="{21D3FA8B-5912-4061-B81B-8DE66E8AA0E3}" dt="2020-10-20T03:25:33.450" v="10557" actId="6549"/>
        <pc:sldMkLst>
          <pc:docMk/>
          <pc:sldMk cId="1747525754" sldId="303"/>
        </pc:sldMkLst>
        <pc:spChg chg="mod">
          <ac:chgData name="Leon Li" userId="f8fcc1f89827b477" providerId="LiveId" clId="{21D3FA8B-5912-4061-B81B-8DE66E8AA0E3}" dt="2020-10-20T03:20:32.231" v="10541" actId="5793"/>
          <ac:spMkLst>
            <pc:docMk/>
            <pc:sldMk cId="1747525754" sldId="30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3:22:51.758" v="10544" actId="14100"/>
          <ac:spMkLst>
            <pc:docMk/>
            <pc:sldMk cId="1747525754" sldId="303"/>
            <ac:spMk id="3" creationId="{D2CB7847-B73B-414A-9078-FEF0D424AC6F}"/>
          </ac:spMkLst>
        </pc:spChg>
        <pc:spChg chg="add mod">
          <ac:chgData name="Leon Li" userId="f8fcc1f89827b477" providerId="LiveId" clId="{21D3FA8B-5912-4061-B81B-8DE66E8AA0E3}" dt="2020-10-20T03:23:53.052" v="10553" actId="27636"/>
          <ac:spMkLst>
            <pc:docMk/>
            <pc:sldMk cId="1747525754" sldId="303"/>
            <ac:spMk id="4" creationId="{ED39203F-EC36-42BC-BF03-8488BD15120A}"/>
          </ac:spMkLst>
        </pc:spChg>
      </pc:sldChg>
      <pc:sldChg chg="modSp add mod modNotesTx">
        <pc:chgData name="Leon Li" userId="f8fcc1f89827b477" providerId="LiveId" clId="{21D3FA8B-5912-4061-B81B-8DE66E8AA0E3}" dt="2020-10-20T05:34:52.969" v="11203" actId="6549"/>
        <pc:sldMkLst>
          <pc:docMk/>
          <pc:sldMk cId="2632532872" sldId="304"/>
        </pc:sldMkLst>
        <pc:spChg chg="mod">
          <ac:chgData name="Leon Li" userId="f8fcc1f89827b477" providerId="LiveId" clId="{21D3FA8B-5912-4061-B81B-8DE66E8AA0E3}" dt="2020-10-20T03:37:34.164" v="10670"/>
          <ac:spMkLst>
            <pc:docMk/>
            <pc:sldMk cId="2632532872" sldId="30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26:26.443" v="11167" actId="108"/>
          <ac:spMkLst>
            <pc:docMk/>
            <pc:sldMk cId="2632532872" sldId="304"/>
            <ac:spMk id="3" creationId="{D2CB7847-B73B-414A-9078-FEF0D424AC6F}"/>
          </ac:spMkLst>
        </pc:spChg>
      </pc:sldChg>
      <pc:sldChg chg="modSp add mod ord">
        <pc:chgData name="Leon Li" userId="f8fcc1f89827b477" providerId="LiveId" clId="{21D3FA8B-5912-4061-B81B-8DE66E8AA0E3}" dt="2020-10-21T05:17:22.394" v="13054" actId="20577"/>
        <pc:sldMkLst>
          <pc:docMk/>
          <pc:sldMk cId="553921090" sldId="305"/>
        </pc:sldMkLst>
        <pc:spChg chg="mod">
          <ac:chgData name="Leon Li" userId="f8fcc1f89827b477" providerId="LiveId" clId="{21D3FA8B-5912-4061-B81B-8DE66E8AA0E3}" dt="2020-10-20T03:37:23.120" v="10658" actId="21"/>
          <ac:spMkLst>
            <pc:docMk/>
            <pc:sldMk cId="553921090" sldId="30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17:22.394" v="13054" actId="20577"/>
          <ac:spMkLst>
            <pc:docMk/>
            <pc:sldMk cId="553921090" sldId="305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5:34:57.533" v="11204" actId="6549"/>
        <pc:sldMkLst>
          <pc:docMk/>
          <pc:sldMk cId="1905541365" sldId="306"/>
        </pc:sldMkLst>
        <pc:spChg chg="mod">
          <ac:chgData name="Leon Li" userId="f8fcc1f89827b477" providerId="LiveId" clId="{21D3FA8B-5912-4061-B81B-8DE66E8AA0E3}" dt="2020-10-19T05:48:48.995" v="5787"/>
          <ac:spMkLst>
            <pc:docMk/>
            <pc:sldMk cId="1905541365" sldId="30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1:42.086" v="11202" actId="20577"/>
          <ac:spMkLst>
            <pc:docMk/>
            <pc:sldMk cId="1905541365" sldId="306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18.807" v="12906" actId="1076"/>
        <pc:sldMkLst>
          <pc:docMk/>
          <pc:sldMk cId="3817596206" sldId="307"/>
        </pc:sldMkLst>
        <pc:spChg chg="mod">
          <ac:chgData name="Leon Li" userId="f8fcc1f89827b477" providerId="LiveId" clId="{21D3FA8B-5912-4061-B81B-8DE66E8AA0E3}" dt="2020-10-19T05:49:38.560" v="5811"/>
          <ac:spMkLst>
            <pc:docMk/>
            <pc:sldMk cId="3817596206" sldId="30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8:34.595" v="11274" actId="20577"/>
          <ac:spMkLst>
            <pc:docMk/>
            <pc:sldMk cId="3817596206" sldId="30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18.807" v="12906" actId="1076"/>
          <ac:picMkLst>
            <pc:docMk/>
            <pc:sldMk cId="3817596206" sldId="307"/>
            <ac:picMk id="12290" creationId="{46D0BEE2-8B96-4D7D-BD73-2614CB5CAD4C}"/>
          </ac:picMkLst>
        </pc:picChg>
      </pc:sldChg>
      <pc:sldChg chg="modSp add mod modNotesTx">
        <pc:chgData name="Leon Li" userId="f8fcc1f89827b477" providerId="LiveId" clId="{21D3FA8B-5912-4061-B81B-8DE66E8AA0E3}" dt="2020-10-20T05:49:39.688" v="11313"/>
        <pc:sldMkLst>
          <pc:docMk/>
          <pc:sldMk cId="2091443954" sldId="308"/>
        </pc:sldMkLst>
        <pc:spChg chg="mod">
          <ac:chgData name="Leon Li" userId="f8fcc1f89827b477" providerId="LiveId" clId="{21D3FA8B-5912-4061-B81B-8DE66E8AA0E3}" dt="2020-10-19T05:56:43.040" v="6203"/>
          <ac:spMkLst>
            <pc:docMk/>
            <pc:sldMk cId="2091443954" sldId="30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49:39.688" v="11313"/>
          <ac:spMkLst>
            <pc:docMk/>
            <pc:sldMk cId="2091443954" sldId="308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43.565" v="6551" actId="113"/>
        <pc:sldMkLst>
          <pc:docMk/>
          <pc:sldMk cId="2997995255" sldId="309"/>
        </pc:sldMkLst>
        <pc:spChg chg="mod">
          <ac:chgData name="Leon Li" userId="f8fcc1f89827b477" providerId="LiveId" clId="{21D3FA8B-5912-4061-B81B-8DE66E8AA0E3}" dt="2020-10-19T06:02:43.565" v="6551" actId="113"/>
          <ac:spMkLst>
            <pc:docMk/>
            <pc:sldMk cId="2997995255" sldId="309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54.035" v="6553" actId="113"/>
        <pc:sldMkLst>
          <pc:docMk/>
          <pc:sldMk cId="743903565" sldId="310"/>
        </pc:sldMkLst>
        <pc:spChg chg="mod">
          <ac:chgData name="Leon Li" userId="f8fcc1f89827b477" providerId="LiveId" clId="{21D3FA8B-5912-4061-B81B-8DE66E8AA0E3}" dt="2020-10-19T06:02:54.035" v="6553" actId="113"/>
          <ac:spMkLst>
            <pc:docMk/>
            <pc:sldMk cId="743903565" sldId="310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58.624" v="12910" actId="1076"/>
        <pc:sldMkLst>
          <pc:docMk/>
          <pc:sldMk cId="689604412" sldId="311"/>
        </pc:sldMkLst>
        <pc:spChg chg="mod">
          <ac:chgData name="Leon Li" userId="f8fcc1f89827b477" providerId="LiveId" clId="{21D3FA8B-5912-4061-B81B-8DE66E8AA0E3}" dt="2020-10-19T06:05:11.942" v="6561" actId="6549"/>
          <ac:spMkLst>
            <pc:docMk/>
            <pc:sldMk cId="689604412" sldId="31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56:04.577" v="11481"/>
          <ac:spMkLst>
            <pc:docMk/>
            <pc:sldMk cId="689604412" sldId="31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58.624" v="12910" actId="1076"/>
          <ac:picMkLst>
            <pc:docMk/>
            <pc:sldMk cId="689604412" sldId="311"/>
            <ac:picMk id="13314" creationId="{577FFAE7-6083-4945-9B17-77B521EBC775}"/>
          </ac:picMkLst>
        </pc:picChg>
      </pc:sldChg>
      <pc:sldChg chg="addSp modSp add mod">
        <pc:chgData name="Leon Li" userId="f8fcc1f89827b477" providerId="LiveId" clId="{21D3FA8B-5912-4061-B81B-8DE66E8AA0E3}" dt="2020-10-21T06:18:02.041" v="13411"/>
        <pc:sldMkLst>
          <pc:docMk/>
          <pc:sldMk cId="994023055" sldId="312"/>
        </pc:sldMkLst>
        <pc:spChg chg="mod">
          <ac:chgData name="Leon Li" userId="f8fcc1f89827b477" providerId="LiveId" clId="{21D3FA8B-5912-4061-B81B-8DE66E8AA0E3}" dt="2020-10-19T06:05:30.098" v="6583" actId="6549"/>
          <ac:spMkLst>
            <pc:docMk/>
            <pc:sldMk cId="994023055" sldId="31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8:02.041" v="13411"/>
          <ac:spMkLst>
            <pc:docMk/>
            <pc:sldMk cId="994023055" sldId="31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5:13.346" v="12913" actId="1076"/>
          <ac:picMkLst>
            <pc:docMk/>
            <pc:sldMk cId="994023055" sldId="312"/>
            <ac:picMk id="5" creationId="{E2BF4B66-0B79-469E-BB89-D10A0A647A3D}"/>
          </ac:picMkLst>
        </pc:picChg>
      </pc:sldChg>
      <pc:sldChg chg="addSp modSp add mod">
        <pc:chgData name="Leon Li" userId="f8fcc1f89827b477" providerId="LiveId" clId="{21D3FA8B-5912-4061-B81B-8DE66E8AA0E3}" dt="2020-10-21T05:32:36.762" v="13164"/>
        <pc:sldMkLst>
          <pc:docMk/>
          <pc:sldMk cId="351844789" sldId="313"/>
        </pc:sldMkLst>
        <pc:spChg chg="mod">
          <ac:chgData name="Leon Li" userId="f8fcc1f89827b477" providerId="LiveId" clId="{21D3FA8B-5912-4061-B81B-8DE66E8AA0E3}" dt="2020-10-19T06:11:10.015" v="7079"/>
          <ac:spMkLst>
            <pc:docMk/>
            <pc:sldMk cId="351844789" sldId="31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32:36.762" v="13164"/>
          <ac:spMkLst>
            <pc:docMk/>
            <pc:sldMk cId="351844789" sldId="31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52.485" v="11488" actId="1076"/>
          <ac:picMkLst>
            <pc:docMk/>
            <pc:sldMk cId="351844789" sldId="313"/>
            <ac:picMk id="2050" creationId="{F7F42F43-8D77-4933-A7E4-21BAF3619A3C}"/>
          </ac:picMkLst>
        </pc:picChg>
      </pc:sldChg>
      <pc:sldChg chg="addSp modSp add mod modNotesTx">
        <pc:chgData name="Leon Li" userId="f8fcc1f89827b477" providerId="LiveId" clId="{21D3FA8B-5912-4061-B81B-8DE66E8AA0E3}" dt="2020-10-20T06:02:09.276" v="11486" actId="1076"/>
        <pc:sldMkLst>
          <pc:docMk/>
          <pc:sldMk cId="3817016631" sldId="314"/>
        </pc:sldMkLst>
        <pc:spChg chg="mod">
          <ac:chgData name="Leon Li" userId="f8fcc1f89827b477" providerId="LiveId" clId="{21D3FA8B-5912-4061-B81B-8DE66E8AA0E3}" dt="2020-10-19T06:13:18.642" v="7360"/>
          <ac:spMkLst>
            <pc:docMk/>
            <pc:sldMk cId="3817016631" sldId="31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18:40.050" v="7834"/>
          <ac:spMkLst>
            <pc:docMk/>
            <pc:sldMk cId="3817016631" sldId="31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09.276" v="11486" actId="1076"/>
          <ac:picMkLst>
            <pc:docMk/>
            <pc:sldMk cId="3817016631" sldId="314"/>
            <ac:picMk id="1026" creationId="{0EB27323-08D5-43C3-8802-04943CC51D8A}"/>
          </ac:picMkLst>
        </pc:picChg>
      </pc:sldChg>
      <pc:sldChg chg="addSp modSp add mod">
        <pc:chgData name="Leon Li" userId="f8fcc1f89827b477" providerId="LiveId" clId="{21D3FA8B-5912-4061-B81B-8DE66E8AA0E3}" dt="2020-10-20T06:09:17.513" v="11591" actId="1076"/>
        <pc:sldMkLst>
          <pc:docMk/>
          <pc:sldMk cId="2006099838" sldId="315"/>
        </pc:sldMkLst>
        <pc:spChg chg="mod">
          <ac:chgData name="Leon Li" userId="f8fcc1f89827b477" providerId="LiveId" clId="{21D3FA8B-5912-4061-B81B-8DE66E8AA0E3}" dt="2020-10-19T06:18:53.087" v="7842"/>
          <ac:spMkLst>
            <pc:docMk/>
            <pc:sldMk cId="2006099838" sldId="31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09:12.752" v="11590"/>
          <ac:spMkLst>
            <pc:docMk/>
            <pc:sldMk cId="2006099838" sldId="315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9:17.513" v="11591" actId="1076"/>
          <ac:picMkLst>
            <pc:docMk/>
            <pc:sldMk cId="2006099838" sldId="315"/>
            <ac:picMk id="5" creationId="{B6BBAA3D-EE39-4843-A929-921455D86108}"/>
          </ac:picMkLst>
        </pc:picChg>
      </pc:sldChg>
      <pc:sldChg chg="addSp modSp add mod">
        <pc:chgData name="Leon Li" userId="f8fcc1f89827b477" providerId="LiveId" clId="{21D3FA8B-5912-4061-B81B-8DE66E8AA0E3}" dt="2020-10-21T05:43:33.438" v="13303" actId="20577"/>
        <pc:sldMkLst>
          <pc:docMk/>
          <pc:sldMk cId="2668219649" sldId="316"/>
        </pc:sldMkLst>
        <pc:spChg chg="mod">
          <ac:chgData name="Leon Li" userId="f8fcc1f89827b477" providerId="LiveId" clId="{21D3FA8B-5912-4061-B81B-8DE66E8AA0E3}" dt="2020-10-19T06:20:29.611" v="7952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43:33.438" v="13303" actId="20577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3:19.929" v="11935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modSp add mod modNotesTx">
        <pc:chgData name="Leon Li" userId="f8fcc1f89827b477" providerId="LiveId" clId="{21D3FA8B-5912-4061-B81B-8DE66E8AA0E3}" dt="2020-10-21T06:09:09.194" v="13324" actId="20577"/>
        <pc:sldMkLst>
          <pc:docMk/>
          <pc:sldMk cId="414234731" sldId="317"/>
        </pc:sldMkLst>
        <pc:spChg chg="mod">
          <ac:chgData name="Leon Li" userId="f8fcc1f89827b477" providerId="LiveId" clId="{21D3FA8B-5912-4061-B81B-8DE66E8AA0E3}" dt="2020-10-19T06:32:56.183" v="8587"/>
          <ac:spMkLst>
            <pc:docMk/>
            <pc:sldMk cId="414234731" sldId="31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34:44.679" v="8745"/>
          <ac:spMkLst>
            <pc:docMk/>
            <pc:sldMk cId="414234731" sldId="317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6:48:14.935" v="12586" actId="20577"/>
        <pc:sldMkLst>
          <pc:docMk/>
          <pc:sldMk cId="1158060975" sldId="318"/>
        </pc:sldMkLst>
        <pc:spChg chg="mod">
          <ac:chgData name="Leon Li" userId="f8fcc1f89827b477" providerId="LiveId" clId="{21D3FA8B-5912-4061-B81B-8DE66E8AA0E3}" dt="2020-10-19T06:39:44.781" v="8781"/>
          <ac:spMkLst>
            <pc:docMk/>
            <pc:sldMk cId="1158060975" sldId="31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46:49.977" v="12526"/>
          <ac:spMkLst>
            <pc:docMk/>
            <pc:sldMk cId="1158060975" sldId="318"/>
            <ac:spMk id="3" creationId="{D2CB7847-B73B-414A-9078-FEF0D424AC6F}"/>
          </ac:spMkLst>
        </pc:spChg>
      </pc:sldChg>
      <pc:sldChg chg="addSp delSp modSp add mod modNotesTx">
        <pc:chgData name="Leon Li" userId="f8fcc1f89827b477" providerId="LiveId" clId="{21D3FA8B-5912-4061-B81B-8DE66E8AA0E3}" dt="2020-10-21T06:17:31.469" v="13365" actId="6549"/>
        <pc:sldMkLst>
          <pc:docMk/>
          <pc:sldMk cId="3326556349" sldId="319"/>
        </pc:sldMkLst>
        <pc:spChg chg="mod">
          <ac:chgData name="Leon Li" userId="f8fcc1f89827b477" providerId="LiveId" clId="{21D3FA8B-5912-4061-B81B-8DE66E8AA0E3}" dt="2020-10-20T07:01:56.606" v="12749"/>
          <ac:spMkLst>
            <pc:docMk/>
            <pc:sldMk cId="3326556349" sldId="319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1:32.575" v="12732"/>
          <ac:spMkLst>
            <pc:docMk/>
            <pc:sldMk cId="3326556349" sldId="31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01:32.575" v="12732"/>
          <ac:picMkLst>
            <pc:docMk/>
            <pc:sldMk cId="3326556349" sldId="319"/>
            <ac:picMk id="4098" creationId="{05086080-669D-41C8-A253-1C4C1960A8CE}"/>
          </ac:picMkLst>
        </pc:picChg>
      </pc:sldChg>
      <pc:sldChg chg="addSp modSp add mod modNotesTx">
        <pc:chgData name="Leon Li" userId="f8fcc1f89827b477" providerId="LiveId" clId="{21D3FA8B-5912-4061-B81B-8DE66E8AA0E3}" dt="2020-10-21T06:17:18.366" v="13362" actId="6549"/>
        <pc:sldMkLst>
          <pc:docMk/>
          <pc:sldMk cId="2951353580" sldId="320"/>
        </pc:sldMkLst>
        <pc:spChg chg="mod">
          <ac:chgData name="Leon Li" userId="f8fcc1f89827b477" providerId="LiveId" clId="{21D3FA8B-5912-4061-B81B-8DE66E8AA0E3}" dt="2020-10-19T06:46:26.777" v="9394"/>
          <ac:spMkLst>
            <pc:docMk/>
            <pc:sldMk cId="2951353580" sldId="320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49:17.786" v="9660"/>
          <ac:spMkLst>
            <pc:docMk/>
            <pc:sldMk cId="2951353580" sldId="320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34:30.232" v="12918" actId="1076"/>
          <ac:picMkLst>
            <pc:docMk/>
            <pc:sldMk cId="2951353580" sldId="320"/>
            <ac:picMk id="5" creationId="{7B4B8328-1DD3-4C6D-A3F7-0EC45580A1C7}"/>
          </ac:picMkLst>
        </pc:picChg>
      </pc:sldChg>
      <pc:sldChg chg="addSp delSp modSp add mod modNotesTx">
        <pc:chgData name="Leon Li" userId="f8fcc1f89827b477" providerId="LiveId" clId="{21D3FA8B-5912-4061-B81B-8DE66E8AA0E3}" dt="2020-10-21T05:45:57.219" v="13305" actId="27636"/>
        <pc:sldMkLst>
          <pc:docMk/>
          <pc:sldMk cId="4150362913" sldId="321"/>
        </pc:sldMkLst>
        <pc:spChg chg="mod">
          <ac:chgData name="Leon Li" userId="f8fcc1f89827b477" providerId="LiveId" clId="{21D3FA8B-5912-4061-B81B-8DE66E8AA0E3}" dt="2020-10-19T07:18:51.989" v="9778"/>
          <ac:spMkLst>
            <pc:docMk/>
            <pc:sldMk cId="4150362913" sldId="321"/>
            <ac:spMk id="2" creationId="{7EBF8154-B366-4EB0-845D-F9FF0E601346}"/>
          </ac:spMkLst>
        </pc:spChg>
        <pc:spChg chg="add del mod">
          <ac:chgData name="Leon Li" userId="f8fcc1f89827b477" providerId="LiveId" clId="{21D3FA8B-5912-4061-B81B-8DE66E8AA0E3}" dt="2020-10-21T05:45:57.219" v="13305" actId="27636"/>
          <ac:spMkLst>
            <pc:docMk/>
            <pc:sldMk cId="4150362913" sldId="321"/>
            <ac:spMk id="3" creationId="{D2CB7847-B73B-414A-9078-FEF0D424AC6F}"/>
          </ac:spMkLst>
        </pc:spChg>
        <pc:picChg chg="add del mod ord">
          <ac:chgData name="Leon Li" userId="f8fcc1f89827b477" providerId="LiveId" clId="{21D3FA8B-5912-4061-B81B-8DE66E8AA0E3}" dt="2020-10-20T06:16:59.288" v="11676" actId="22"/>
          <ac:picMkLst>
            <pc:docMk/>
            <pc:sldMk cId="4150362913" sldId="321"/>
            <ac:picMk id="5" creationId="{A8844ABA-E022-4990-9889-96CC4A528175}"/>
          </ac:picMkLst>
        </pc:picChg>
        <pc:picChg chg="add mod">
          <ac:chgData name="Leon Li" userId="f8fcc1f89827b477" providerId="LiveId" clId="{21D3FA8B-5912-4061-B81B-8DE66E8AA0E3}" dt="2020-10-20T06:19:09.268" v="11844" actId="1076"/>
          <ac:picMkLst>
            <pc:docMk/>
            <pc:sldMk cId="4150362913" sldId="321"/>
            <ac:picMk id="7" creationId="{B09A2DB9-FD4B-4D6D-9D3C-27F286127F1C}"/>
          </ac:picMkLst>
        </pc:picChg>
      </pc:sldChg>
      <pc:sldChg chg="addSp modSp add mod modNotesTx">
        <pc:chgData name="Leon Li" userId="f8fcc1f89827b477" providerId="LiveId" clId="{21D3FA8B-5912-4061-B81B-8DE66E8AA0E3}" dt="2020-10-20T06:38:32.284" v="12277"/>
        <pc:sldMkLst>
          <pc:docMk/>
          <pc:sldMk cId="2236300608" sldId="322"/>
        </pc:sldMkLst>
        <pc:spChg chg="mod">
          <ac:chgData name="Leon Li" userId="f8fcc1f89827b477" providerId="LiveId" clId="{21D3FA8B-5912-4061-B81B-8DE66E8AA0E3}" dt="2020-10-19T07:19:09.210" v="9803"/>
          <ac:spMkLst>
            <pc:docMk/>
            <pc:sldMk cId="2236300608" sldId="32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38:32.284" v="12277"/>
          <ac:spMkLst>
            <pc:docMk/>
            <pc:sldMk cId="2236300608" sldId="32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33:23.270" v="12070" actId="1076"/>
          <ac:picMkLst>
            <pc:docMk/>
            <pc:sldMk cId="2236300608" sldId="322"/>
            <ac:picMk id="3074" creationId="{0EAFCFCD-C4E2-4169-8516-84A56B5E9E32}"/>
          </ac:picMkLst>
        </pc:picChg>
      </pc:sldChg>
      <pc:sldChg chg="modSp add del mod">
        <pc:chgData name="Leon Li" userId="f8fcc1f89827b477" providerId="LiveId" clId="{21D3FA8B-5912-4061-B81B-8DE66E8AA0E3}" dt="2020-10-20T05:20:44.402" v="11096" actId="47"/>
        <pc:sldMkLst>
          <pc:docMk/>
          <pc:sldMk cId="2768632969" sldId="323"/>
        </pc:sldMkLst>
        <pc:spChg chg="mod">
          <ac:chgData name="Leon Li" userId="f8fcc1f89827b477" providerId="LiveId" clId="{21D3FA8B-5912-4061-B81B-8DE66E8AA0E3}" dt="2020-10-20T05:19:38.467" v="11081" actId="27636"/>
          <ac:spMkLst>
            <pc:docMk/>
            <pc:sldMk cId="2768632969" sldId="323"/>
            <ac:spMk id="3" creationId="{D2CB7847-B73B-414A-9078-FEF0D424AC6F}"/>
          </ac:spMkLst>
        </pc:spChg>
      </pc:sldChg>
      <pc:sldChg chg="addSp delSp modSp add mod">
        <pc:chgData name="Leon Li" userId="f8fcc1f89827b477" providerId="LiveId" clId="{21D3FA8B-5912-4061-B81B-8DE66E8AA0E3}" dt="2020-10-21T05:42:57.169" v="13249" actId="5793"/>
        <pc:sldMkLst>
          <pc:docMk/>
          <pc:sldMk cId="3189549989" sldId="323"/>
        </pc:sldMkLst>
        <pc:spChg chg="mod">
          <ac:chgData name="Leon Li" userId="f8fcc1f89827b477" providerId="LiveId" clId="{21D3FA8B-5912-4061-B81B-8DE66E8AA0E3}" dt="2020-10-21T05:42:57.169" v="13249" actId="5793"/>
          <ac:spMkLst>
            <pc:docMk/>
            <pc:sldMk cId="3189549989" sldId="32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6:05:44.391" v="11494" actId="478"/>
          <ac:picMkLst>
            <pc:docMk/>
            <pc:sldMk cId="3189549989" sldId="323"/>
            <ac:picMk id="5" creationId="{B6BBAA3D-EE39-4843-A929-921455D86108}"/>
          </ac:picMkLst>
        </pc:picChg>
        <pc:picChg chg="add mod">
          <ac:chgData name="Leon Li" userId="f8fcc1f89827b477" providerId="LiveId" clId="{21D3FA8B-5912-4061-B81B-8DE66E8AA0E3}" dt="2020-10-20T06:09:25.149" v="11592" actId="1076"/>
          <ac:picMkLst>
            <pc:docMk/>
            <pc:sldMk cId="3189549989" sldId="323"/>
            <ac:picMk id="6" creationId="{09CE9B5F-2DE3-48F3-AA9C-1EFCEF158175}"/>
          </ac:picMkLst>
        </pc:picChg>
      </pc:sldChg>
      <pc:sldChg chg="addSp delSp modSp add mod modNotesTx">
        <pc:chgData name="Leon Li" userId="f8fcc1f89827b477" providerId="LiveId" clId="{21D3FA8B-5912-4061-B81B-8DE66E8AA0E3}" dt="2020-10-20T06:29:08.531" v="12058"/>
        <pc:sldMkLst>
          <pc:docMk/>
          <pc:sldMk cId="384053535" sldId="324"/>
        </pc:sldMkLst>
        <pc:spChg chg="mod">
          <ac:chgData name="Leon Li" userId="f8fcc1f89827b477" providerId="LiveId" clId="{21D3FA8B-5912-4061-B81B-8DE66E8AA0E3}" dt="2020-10-20T06:29:08.531" v="12058"/>
          <ac:spMkLst>
            <pc:docMk/>
            <pc:sldMk cId="384053535" sldId="32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7:48.394" v="11960" actId="1076"/>
          <ac:picMkLst>
            <pc:docMk/>
            <pc:sldMk cId="384053535" sldId="324"/>
            <ac:picMk id="5" creationId="{D85EFE89-3CF3-419E-806E-4FCF14457F3B}"/>
          </ac:picMkLst>
        </pc:picChg>
        <pc:picChg chg="del">
          <ac:chgData name="Leon Li" userId="f8fcc1f89827b477" providerId="LiveId" clId="{21D3FA8B-5912-4061-B81B-8DE66E8AA0E3}" dt="2020-10-20T06:26:50.832" v="11937" actId="478"/>
          <ac:picMkLst>
            <pc:docMk/>
            <pc:sldMk cId="384053535" sldId="324"/>
            <ac:picMk id="7" creationId="{B09A2DB9-FD4B-4D6D-9D3C-27F286127F1C}"/>
          </ac:picMkLst>
        </pc:picChg>
      </pc:sldChg>
      <pc:sldChg chg="add del">
        <pc:chgData name="Leon Li" userId="f8fcc1f89827b477" providerId="LiveId" clId="{21D3FA8B-5912-4061-B81B-8DE66E8AA0E3}" dt="2020-10-20T06:05:47.856" v="11496"/>
        <pc:sldMkLst>
          <pc:docMk/>
          <pc:sldMk cId="1733514752" sldId="324"/>
        </pc:sldMkLst>
      </pc:sldChg>
      <pc:sldChg chg="add modNotesTx">
        <pc:chgData name="Leon Li" userId="f8fcc1f89827b477" providerId="LiveId" clId="{21D3FA8B-5912-4061-B81B-8DE66E8AA0E3}" dt="2020-10-21T06:17:27.933" v="13364" actId="6549"/>
        <pc:sldMkLst>
          <pc:docMk/>
          <pc:sldMk cId="3141297261" sldId="325"/>
        </pc:sldMkLst>
      </pc:sldChg>
      <pc:sldChg chg="addSp delSp modSp add mod modNotesTx">
        <pc:chgData name="Leon Li" userId="f8fcc1f89827b477" providerId="LiveId" clId="{21D3FA8B-5912-4061-B81B-8DE66E8AA0E3}" dt="2020-10-21T06:17:23.255" v="13363" actId="6549"/>
        <pc:sldMkLst>
          <pc:docMk/>
          <pc:sldMk cId="455788876" sldId="326"/>
        </pc:sldMkLst>
        <pc:spChg chg="mod">
          <ac:chgData name="Leon Li" userId="f8fcc1f89827b477" providerId="LiveId" clId="{21D3FA8B-5912-4061-B81B-8DE66E8AA0E3}" dt="2020-10-20T07:02:39.059" v="12802"/>
          <ac:spMkLst>
            <pc:docMk/>
            <pc:sldMk cId="455788876" sldId="326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6:33.076" v="12805"/>
          <ac:spMkLst>
            <pc:docMk/>
            <pc:sldMk cId="455788876" sldId="326"/>
            <ac:spMk id="3" creationId="{D2CB7847-B73B-414A-9078-FEF0D424AC6F}"/>
          </ac:spMkLst>
        </pc:spChg>
        <pc:graphicFrameChg chg="add mod modGraphic">
          <ac:chgData name="Leon Li" userId="f8fcc1f89827b477" providerId="LiveId" clId="{21D3FA8B-5912-4061-B81B-8DE66E8AA0E3}" dt="2020-10-21T06:14:03.273" v="13325" actId="20577"/>
          <ac:graphicFrameMkLst>
            <pc:docMk/>
            <pc:sldMk cId="455788876" sldId="326"/>
            <ac:graphicFrameMk id="4" creationId="{35CD7C35-B2B2-4C4E-8CA2-D582DCE75858}"/>
          </ac:graphicFrameMkLst>
        </pc:graphicFrameChg>
      </pc:sldChg>
      <pc:sldChg chg="delSp modSp add mod">
        <pc:chgData name="Leon Li" userId="f8fcc1f89827b477" providerId="LiveId" clId="{21D3FA8B-5912-4061-B81B-8DE66E8AA0E3}" dt="2020-10-20T07:39:22.908" v="13002" actId="27636"/>
        <pc:sldMkLst>
          <pc:docMk/>
          <pc:sldMk cId="680735533" sldId="327"/>
        </pc:sldMkLst>
        <pc:spChg chg="mod">
          <ac:chgData name="Leon Li" userId="f8fcc1f89827b477" providerId="LiveId" clId="{21D3FA8B-5912-4061-B81B-8DE66E8AA0E3}" dt="2020-10-20T07:38:45.948" v="12964"/>
          <ac:spMkLst>
            <pc:docMk/>
            <pc:sldMk cId="680735533" sldId="32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39:22.908" v="13002" actId="27636"/>
          <ac:spMkLst>
            <pc:docMk/>
            <pc:sldMk cId="680735533" sldId="327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7:38:48.575" v="12965" actId="478"/>
          <ac:picMkLst>
            <pc:docMk/>
            <pc:sldMk cId="680735533" sldId="327"/>
            <ac:picMk id="2050" creationId="{F7F42F43-8D77-4933-A7E4-21BAF3619A3C}"/>
          </ac:picMkLst>
        </pc:picChg>
      </pc:sldChg>
      <pc:sldMasterChg chg="modSldLayout">
        <pc:chgData name="Leon Li" userId="f8fcc1f89827b477" providerId="LiveId" clId="{21D3FA8B-5912-4061-B81B-8DE66E8AA0E3}" dt="2020-10-19T05:37:46.719" v="5141" actId="2711"/>
        <pc:sldMasterMkLst>
          <pc:docMk/>
          <pc:sldMasterMk cId="2365415986" sldId="2147483648"/>
        </pc:sldMasterMkLst>
        <pc:sldLayoutChg chg="modSp mod">
          <pc:chgData name="Leon Li" userId="f8fcc1f89827b477" providerId="LiveId" clId="{21D3FA8B-5912-4061-B81B-8DE66E8AA0E3}" dt="2020-10-19T05:37:30.710" v="5139" actId="2711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21D3FA8B-5912-4061-B81B-8DE66E8AA0E3}" dt="2020-10-19T05:37:30.710" v="5139" actId="27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</pc:sldLayoutChg>
        <pc:sldLayoutChg chg="modSp mod">
          <pc:chgData name="Leon Li" userId="f8fcc1f89827b477" providerId="LiveId" clId="{21D3FA8B-5912-4061-B81B-8DE66E8AA0E3}" dt="2020-10-19T05:37:46.719" v="5141" actId="2711"/>
          <pc:sldLayoutMkLst>
            <pc:docMk/>
            <pc:sldMasterMk cId="2365415986" sldId="2147483648"/>
            <pc:sldLayoutMk cId="2016476659" sldId="2147483651"/>
          </pc:sldLayoutMkLst>
          <pc:spChg chg="mod">
            <ac:chgData name="Leon Li" userId="f8fcc1f89827b477" providerId="LiveId" clId="{21D3FA8B-5912-4061-B81B-8DE66E8AA0E3}" dt="2020-10-19T05:37:40.382" v="5140" actId="2711"/>
            <ac:spMkLst>
              <pc:docMk/>
              <pc:sldMasterMk cId="2365415986" sldId="2147483648"/>
              <pc:sldLayoutMk cId="2016476659" sldId="2147483651"/>
              <ac:spMk id="2" creationId="{DA90C17F-1B16-4551-B759-01DD1F1708F2}"/>
            </ac:spMkLst>
          </pc:spChg>
          <pc:spChg chg="mod">
            <ac:chgData name="Leon Li" userId="f8fcc1f89827b477" providerId="LiveId" clId="{21D3FA8B-5912-4061-B81B-8DE66E8AA0E3}" dt="2020-10-19T05:37:46.719" v="5141" actId="2711"/>
            <ac:spMkLst>
              <pc:docMk/>
              <pc:sldMasterMk cId="2365415986" sldId="2147483648"/>
              <pc:sldLayoutMk cId="2016476659" sldId="2147483651"/>
              <ac:spMk id="3" creationId="{DA1BAE11-826F-4024-894B-E1CD8156E5DD}"/>
            </ac:spMkLst>
          </pc:spChg>
        </pc:sldLayoutChg>
      </pc:sldMasterChg>
    </pc:docChg>
  </pc:docChgLst>
  <pc:docChgLst>
    <pc:chgData name="Li Leon" userId="f8fcc1f89827b477" providerId="LiveId" clId="{73C84EF8-6350-4B75-A5CA-65A34383365A}"/>
    <pc:docChg chg="custSel addSld modSld">
      <pc:chgData name="Li Leon" userId="f8fcc1f89827b477" providerId="LiveId" clId="{73C84EF8-6350-4B75-A5CA-65A34383365A}" dt="2021-10-11T13:43:46.998" v="491" actId="20577"/>
      <pc:docMkLst>
        <pc:docMk/>
      </pc:docMkLst>
      <pc:sldChg chg="modSp mod">
        <pc:chgData name="Li Leon" userId="f8fcc1f89827b477" providerId="LiveId" clId="{73C84EF8-6350-4B75-A5CA-65A34383365A}" dt="2021-07-29T06:14:01.448" v="68" actId="108"/>
        <pc:sldMkLst>
          <pc:docMk/>
          <pc:sldMk cId="1169311983" sldId="1330"/>
        </pc:sldMkLst>
        <pc:spChg chg="mod">
          <ac:chgData name="Li Leon" userId="f8fcc1f89827b477" providerId="LiveId" clId="{73C84EF8-6350-4B75-A5CA-65A34383365A}" dt="2021-07-29T06:14:01.448" v="68" actId="108"/>
          <ac:spMkLst>
            <pc:docMk/>
            <pc:sldMk cId="1169311983" sldId="1330"/>
            <ac:spMk id="3" creationId="{18A42AF7-7730-44CE-B464-1F6AEEDADAA2}"/>
          </ac:spMkLst>
        </pc:spChg>
      </pc:sldChg>
      <pc:sldChg chg="modSp new mod">
        <pc:chgData name="Li Leon" userId="f8fcc1f89827b477" providerId="LiveId" clId="{73C84EF8-6350-4B75-A5CA-65A34383365A}" dt="2021-10-11T13:43:46.998" v="491" actId="20577"/>
        <pc:sldMkLst>
          <pc:docMk/>
          <pc:sldMk cId="803044701" sldId="1348"/>
        </pc:sldMkLst>
        <pc:spChg chg="mod">
          <ac:chgData name="Li Leon" userId="f8fcc1f89827b477" providerId="LiveId" clId="{73C84EF8-6350-4B75-A5CA-65A34383365A}" dt="2021-10-11T12:29:27.931" v="79" actId="20577"/>
          <ac:spMkLst>
            <pc:docMk/>
            <pc:sldMk cId="803044701" sldId="1348"/>
            <ac:spMk id="2" creationId="{82CD982B-6E0D-4D54-BE7B-1D6A23706182}"/>
          </ac:spMkLst>
        </pc:spChg>
        <pc:spChg chg="mod">
          <ac:chgData name="Li Leon" userId="f8fcc1f89827b477" providerId="LiveId" clId="{73C84EF8-6350-4B75-A5CA-65A34383365A}" dt="2021-10-11T13:43:46.998" v="491" actId="20577"/>
          <ac:spMkLst>
            <pc:docMk/>
            <pc:sldMk cId="803044701" sldId="1348"/>
            <ac:spMk id="3" creationId="{5FE38E45-CCF5-4F07-A1C3-1C469EA1F57E}"/>
          </ac:spMkLst>
        </pc:spChg>
      </pc:sldChg>
    </pc:docChg>
  </pc:docChgLst>
  <pc:docChgLst>
    <pc:chgData name="Leon Li" userId="f8fcc1f89827b477" providerId="LiveId" clId="{B2EFD11E-5235-4CF6-856D-56950510818D}"/>
    <pc:docChg chg="undo custSel addSld delSld modSld sldOrd">
      <pc:chgData name="Leon Li" userId="f8fcc1f89827b477" providerId="LiveId" clId="{B2EFD11E-5235-4CF6-856D-56950510818D}" dt="2020-11-05T07:25:19.641" v="4021" actId="20577"/>
      <pc:docMkLst>
        <pc:docMk/>
      </pc:docMkLst>
      <pc:sldChg chg="modSp mod">
        <pc:chgData name="Leon Li" userId="f8fcc1f89827b477" providerId="LiveId" clId="{B2EFD11E-5235-4CF6-856D-56950510818D}" dt="2020-11-02T00:54:03.974" v="19"/>
        <pc:sldMkLst>
          <pc:docMk/>
          <pc:sldMk cId="1181603159" sldId="260"/>
        </pc:sldMkLst>
        <pc:spChg chg="mod">
          <ac:chgData name="Leon Li" userId="f8fcc1f89827b477" providerId="LiveId" clId="{B2EFD11E-5235-4CF6-856D-56950510818D}" dt="2020-11-02T00:54:03.974" v="1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7504339" sldId="261"/>
        </pc:sldMkLst>
      </pc:sldChg>
      <pc:sldChg chg="modSp mod modNotesTx">
        <pc:chgData name="Leon Li" userId="f8fcc1f89827b477" providerId="LiveId" clId="{B2EFD11E-5235-4CF6-856D-56950510818D}" dt="2020-11-03T06:10:31.381" v="2058" actId="6549"/>
        <pc:sldMkLst>
          <pc:docMk/>
          <pc:sldMk cId="3841433525" sldId="288"/>
        </pc:sldMkLst>
        <pc:spChg chg="mod">
          <ac:chgData name="Leon Li" userId="f8fcc1f89827b477" providerId="LiveId" clId="{B2EFD11E-5235-4CF6-856D-56950510818D}" dt="2020-11-02T03:55:16.518" v="1768" actId="6549"/>
          <ac:spMkLst>
            <pc:docMk/>
            <pc:sldMk cId="3841433525" sldId="288"/>
            <ac:spMk id="3" creationId="{D2CB7847-B73B-414A-9078-FEF0D424AC6F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211551909" sldId="289"/>
        </pc:sldMkLst>
      </pc:sldChg>
      <pc:sldChg chg="modSp mod">
        <pc:chgData name="Leon Li" userId="f8fcc1f89827b477" providerId="LiveId" clId="{B2EFD11E-5235-4CF6-856D-56950510818D}" dt="2020-11-04T02:29:31.285" v="2916"/>
        <pc:sldMkLst>
          <pc:docMk/>
          <pc:sldMk cId="1958445366" sldId="290"/>
        </pc:sldMkLst>
        <pc:spChg chg="mod">
          <ac:chgData name="Leon Li" userId="f8fcc1f89827b477" providerId="LiveId" clId="{B2EFD11E-5235-4CF6-856D-56950510818D}" dt="2020-11-04T02:29:31.285" v="2916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3T08:43:57.184" v="2528" actId="20577"/>
          <ac:spMkLst>
            <pc:docMk/>
            <pc:sldMk cId="1958445366" sldId="290"/>
            <ac:spMk id="3" creationId="{D2CB7847-B73B-414A-9078-FEF0D424AC6F}"/>
          </ac:spMkLst>
        </pc:spChg>
      </pc:sldChg>
      <pc:sldChg chg="addSp delSp modSp mod">
        <pc:chgData name="Leon Li" userId="f8fcc1f89827b477" providerId="LiveId" clId="{B2EFD11E-5235-4CF6-856D-56950510818D}" dt="2020-11-02T01:04:42.295" v="110" actId="1076"/>
        <pc:sldMkLst>
          <pc:docMk/>
          <pc:sldMk cId="2668219649" sldId="316"/>
        </pc:sldMkLst>
        <pc:spChg chg="mod">
          <ac:chgData name="Leon Li" userId="f8fcc1f89827b477" providerId="LiveId" clId="{B2EFD11E-5235-4CF6-856D-56950510818D}" dt="2020-11-02T01:00:44.999" v="95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2T01:04:36.901" v="108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B2EFD11E-5235-4CF6-856D-56950510818D}" dt="2020-11-02T01:04:42.295" v="110" actId="1076"/>
          <ac:picMkLst>
            <pc:docMk/>
            <pc:sldMk cId="2668219649" sldId="316"/>
            <ac:picMk id="4" creationId="{2C9935B3-DD93-4E00-A83A-FEC00FD9B921}"/>
          </ac:picMkLst>
        </pc:picChg>
        <pc:picChg chg="del">
          <ac:chgData name="Leon Li" userId="f8fcc1f89827b477" providerId="LiveId" clId="{B2EFD11E-5235-4CF6-856D-56950510818D}" dt="2020-11-02T01:00:47.565" v="96" actId="478"/>
          <ac:picMkLst>
            <pc:docMk/>
            <pc:sldMk cId="2668219649" sldId="316"/>
            <ac:picMk id="5" creationId="{8A46AA47-25D8-4148-B0C6-A87CD85A11ED}"/>
          </ac:picMkLst>
        </pc:pic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4506522" sldId="31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41512174" sldId="31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67500340" sldId="31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63435507" sldId="32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44400462" sldId="32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237783170" sldId="32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757072854" sldId="32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74463594" sldId="32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516221004" sldId="32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824948571" sldId="32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808076866" sldId="32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77599284" sldId="32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008247729" sldId="32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8379875" sldId="33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74539784" sldId="33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979482055" sldId="33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91860053" sldId="33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505862460" sldId="33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68187664" sldId="33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43351747" sldId="33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27831553" sldId="33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686800243" sldId="33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339346726" sldId="34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34392350" sldId="34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139847426" sldId="34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398593884" sldId="34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12806284" sldId="34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80766600" sldId="34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10987612" sldId="34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819779133" sldId="34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665997202" sldId="34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54694478" sldId="34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10178503" sldId="35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33669433" sldId="35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152760745" sldId="35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174242250" sldId="35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209467" sldId="35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90928545" sldId="355"/>
        </pc:sldMkLst>
      </pc:sldChg>
      <pc:sldChg chg="modSp mod modNotesTx">
        <pc:chgData name="Leon Li" userId="f8fcc1f89827b477" providerId="LiveId" clId="{B2EFD11E-5235-4CF6-856D-56950510818D}" dt="2020-11-05T07:25:19.641" v="4021" actId="20577"/>
        <pc:sldMkLst>
          <pc:docMk/>
          <pc:sldMk cId="3616845808" sldId="356"/>
        </pc:sldMkLst>
        <pc:spChg chg="mod">
          <ac:chgData name="Leon Li" userId="f8fcc1f89827b477" providerId="LiveId" clId="{B2EFD11E-5235-4CF6-856D-56950510818D}" dt="2020-11-05T07:25:19.641" v="4021" actId="20577"/>
          <ac:spMkLst>
            <pc:docMk/>
            <pc:sldMk cId="3616845808" sldId="356"/>
            <ac:spMk id="3" creationId="{811A588E-4EE3-4969-A29D-C4E42A4DD674}"/>
          </ac:spMkLst>
        </pc:spChg>
      </pc:sldChg>
      <pc:sldChg chg="del">
        <pc:chgData name="Leon Li" userId="f8fcc1f89827b477" providerId="LiveId" clId="{B2EFD11E-5235-4CF6-856D-56950510818D}" dt="2020-11-02T00:54:17.227" v="20" actId="47"/>
        <pc:sldMkLst>
          <pc:docMk/>
          <pc:sldMk cId="607388194" sldId="357"/>
        </pc:sldMkLst>
      </pc:sldChg>
      <pc:sldChg chg="addSp modSp new mod">
        <pc:chgData name="Leon Li" userId="f8fcc1f89827b477" providerId="LiveId" clId="{B2EFD11E-5235-4CF6-856D-56950510818D}" dt="2020-11-02T01:15:30.174" v="221" actId="1076"/>
        <pc:sldMkLst>
          <pc:docMk/>
          <pc:sldMk cId="2388389994" sldId="357"/>
        </pc:sldMkLst>
        <pc:spChg chg="mod">
          <ac:chgData name="Leon Li" userId="f8fcc1f89827b477" providerId="LiveId" clId="{B2EFD11E-5235-4CF6-856D-56950510818D}" dt="2020-11-02T01:05:25.672" v="176"/>
          <ac:spMkLst>
            <pc:docMk/>
            <pc:sldMk cId="2388389994" sldId="357"/>
            <ac:spMk id="2" creationId="{8ADDDE25-020B-4149-BFD5-7BCBF8B9023A}"/>
          </ac:spMkLst>
        </pc:spChg>
        <pc:spChg chg="mod">
          <ac:chgData name="Leon Li" userId="f8fcc1f89827b477" providerId="LiveId" clId="{B2EFD11E-5235-4CF6-856D-56950510818D}" dt="2020-11-02T01:15:22.101" v="218" actId="20577"/>
          <ac:spMkLst>
            <pc:docMk/>
            <pc:sldMk cId="2388389994" sldId="357"/>
            <ac:spMk id="3" creationId="{DB75AAD1-8C94-4959-AC99-CE9D881473C6}"/>
          </ac:spMkLst>
        </pc:spChg>
        <pc:picChg chg="add mod">
          <ac:chgData name="Leon Li" userId="f8fcc1f89827b477" providerId="LiveId" clId="{B2EFD11E-5235-4CF6-856D-56950510818D}" dt="2020-11-02T01:15:30.174" v="221" actId="1076"/>
          <ac:picMkLst>
            <pc:docMk/>
            <pc:sldMk cId="2388389994" sldId="357"/>
            <ac:picMk id="5" creationId="{E1766EA9-8C86-4ED5-A4C2-D6EBA42AF85E}"/>
          </ac:picMkLst>
        </pc:picChg>
      </pc:sldChg>
      <pc:sldChg chg="modSp new mod">
        <pc:chgData name="Leon Li" userId="f8fcc1f89827b477" providerId="LiveId" clId="{B2EFD11E-5235-4CF6-856D-56950510818D}" dt="2020-11-02T01:09:16.562" v="217" actId="27636"/>
        <pc:sldMkLst>
          <pc:docMk/>
          <pc:sldMk cId="2654243751" sldId="358"/>
        </pc:sldMkLst>
        <pc:spChg chg="mod">
          <ac:chgData name="Leon Li" userId="f8fcc1f89827b477" providerId="LiveId" clId="{B2EFD11E-5235-4CF6-856D-56950510818D}" dt="2020-11-02T01:07:02.268" v="197"/>
          <ac:spMkLst>
            <pc:docMk/>
            <pc:sldMk cId="2654243751" sldId="358"/>
            <ac:spMk id="2" creationId="{E21B00AD-9B36-4F25-9603-4BC14F6327E1}"/>
          </ac:spMkLst>
        </pc:spChg>
        <pc:spChg chg="mod">
          <ac:chgData name="Leon Li" userId="f8fcc1f89827b477" providerId="LiveId" clId="{B2EFD11E-5235-4CF6-856D-56950510818D}" dt="2020-11-02T01:09:16.562" v="217" actId="27636"/>
          <ac:spMkLst>
            <pc:docMk/>
            <pc:sldMk cId="2654243751" sldId="358"/>
            <ac:spMk id="3" creationId="{72D1884F-0D12-4037-BDBA-79AE11157B65}"/>
          </ac:spMkLst>
        </pc:spChg>
      </pc:sldChg>
      <pc:sldChg chg="modSp add mod">
        <pc:chgData name="Leon Li" userId="f8fcc1f89827b477" providerId="LiveId" clId="{B2EFD11E-5235-4CF6-856D-56950510818D}" dt="2020-11-02T01:08:41.318" v="213" actId="20577"/>
        <pc:sldMkLst>
          <pc:docMk/>
          <pc:sldMk cId="2506890351" sldId="359"/>
        </pc:sldMkLst>
        <pc:spChg chg="mod">
          <ac:chgData name="Leon Li" userId="f8fcc1f89827b477" providerId="LiveId" clId="{B2EFD11E-5235-4CF6-856D-56950510818D}" dt="2020-11-02T01:08:41.318" v="213" actId="20577"/>
          <ac:spMkLst>
            <pc:docMk/>
            <pc:sldMk cId="2506890351" sldId="359"/>
            <ac:spMk id="3" creationId="{72D1884F-0D12-4037-BDBA-79AE11157B65}"/>
          </ac:spMkLst>
        </pc:spChg>
      </pc:sldChg>
      <pc:sldChg chg="addSp modSp new mod">
        <pc:chgData name="Leon Li" userId="f8fcc1f89827b477" providerId="LiveId" clId="{B2EFD11E-5235-4CF6-856D-56950510818D}" dt="2020-11-03T05:56:55.083" v="1969"/>
        <pc:sldMkLst>
          <pc:docMk/>
          <pc:sldMk cId="3377255181" sldId="360"/>
        </pc:sldMkLst>
        <pc:spChg chg="mod">
          <ac:chgData name="Leon Li" userId="f8fcc1f89827b477" providerId="LiveId" clId="{B2EFD11E-5235-4CF6-856D-56950510818D}" dt="2020-11-02T01:16:43.821" v="294" actId="6549"/>
          <ac:spMkLst>
            <pc:docMk/>
            <pc:sldMk cId="3377255181" sldId="360"/>
            <ac:spMk id="2" creationId="{A62F1CAA-9919-414A-A090-AA23E6148466}"/>
          </ac:spMkLst>
        </pc:spChg>
        <pc:spChg chg="mod">
          <ac:chgData name="Leon Li" userId="f8fcc1f89827b477" providerId="LiveId" clId="{B2EFD11E-5235-4CF6-856D-56950510818D}" dt="2020-11-03T05:56:55.083" v="1969"/>
          <ac:spMkLst>
            <pc:docMk/>
            <pc:sldMk cId="3377255181" sldId="360"/>
            <ac:spMk id="3" creationId="{28ABF1DD-7E64-48EE-B821-BAD468B07964}"/>
          </ac:spMkLst>
        </pc:spChg>
        <pc:picChg chg="add mod">
          <ac:chgData name="Leon Li" userId="f8fcc1f89827b477" providerId="LiveId" clId="{B2EFD11E-5235-4CF6-856D-56950510818D}" dt="2020-11-02T02:48:51.585" v="634" actId="1076"/>
          <ac:picMkLst>
            <pc:docMk/>
            <pc:sldMk cId="3377255181" sldId="360"/>
            <ac:picMk id="5" creationId="{2D9AB301-20FE-4E6C-87E9-5CF214084A68}"/>
          </ac:picMkLst>
        </pc:picChg>
      </pc:sldChg>
      <pc:sldChg chg="modSp add mod modNotesTx">
        <pc:chgData name="Leon Li" userId="f8fcc1f89827b477" providerId="LiveId" clId="{B2EFD11E-5235-4CF6-856D-56950510818D}" dt="2020-11-03T06:10:36.081" v="2059" actId="6549"/>
        <pc:sldMkLst>
          <pc:docMk/>
          <pc:sldMk cId="2870172762" sldId="361"/>
        </pc:sldMkLst>
        <pc:spChg chg="mod">
          <ac:chgData name="Leon Li" userId="f8fcc1f89827b477" providerId="LiveId" clId="{B2EFD11E-5235-4CF6-856D-56950510818D}" dt="2020-11-02T03:55:20.522" v="1769" actId="6549"/>
          <ac:spMkLst>
            <pc:docMk/>
            <pc:sldMk cId="2870172762" sldId="361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1:03:51.216" v="2562" actId="20577"/>
        <pc:sldMkLst>
          <pc:docMk/>
          <pc:sldMk cId="3059082703" sldId="362"/>
        </pc:sldMkLst>
        <pc:spChg chg="mod">
          <ac:chgData name="Leon Li" userId="f8fcc1f89827b477" providerId="LiveId" clId="{B2EFD11E-5235-4CF6-856D-56950510818D}" dt="2020-11-02T02:45:55.350" v="523" actId="20577"/>
          <ac:spMkLst>
            <pc:docMk/>
            <pc:sldMk cId="3059082703" sldId="362"/>
            <ac:spMk id="2" creationId="{FAFAA701-F55C-473A-BE53-8B51743D7914}"/>
          </ac:spMkLst>
        </pc:spChg>
        <pc:spChg chg="del">
          <ac:chgData name="Leon Li" userId="f8fcc1f89827b477" providerId="LiveId" clId="{B2EFD11E-5235-4CF6-856D-56950510818D}" dt="2020-11-02T02:45:46.459" v="521"/>
          <ac:spMkLst>
            <pc:docMk/>
            <pc:sldMk cId="3059082703" sldId="362"/>
            <ac:spMk id="3" creationId="{C6E859C2-4C58-415A-8653-EAFDB6353CD9}"/>
          </ac:spMkLst>
        </pc:spChg>
        <pc:picChg chg="add mod">
          <ac:chgData name="Leon Li" userId="f8fcc1f89827b477" providerId="LiveId" clId="{B2EFD11E-5235-4CF6-856D-56950510818D}" dt="2020-11-02T02:46:55.403" v="631" actId="1076"/>
          <ac:picMkLst>
            <pc:docMk/>
            <pc:sldMk cId="3059082703" sldId="362"/>
            <ac:picMk id="1026" creationId="{17D3E21C-1699-4FF8-9339-E391741935FC}"/>
          </ac:picMkLst>
        </pc:picChg>
      </pc:sldChg>
      <pc:sldChg chg="addSp modSp new mod modNotesTx">
        <pc:chgData name="Leon Li" userId="f8fcc1f89827b477" providerId="LiveId" clId="{B2EFD11E-5235-4CF6-856D-56950510818D}" dt="2020-11-03T06:09:55.881" v="2054" actId="20577"/>
        <pc:sldMkLst>
          <pc:docMk/>
          <pc:sldMk cId="3224544859" sldId="363"/>
        </pc:sldMkLst>
        <pc:spChg chg="mod">
          <ac:chgData name="Leon Li" userId="f8fcc1f89827b477" providerId="LiveId" clId="{B2EFD11E-5235-4CF6-856D-56950510818D}" dt="2020-11-02T02:49:56.617" v="639" actId="20577"/>
          <ac:spMkLst>
            <pc:docMk/>
            <pc:sldMk cId="3224544859" sldId="363"/>
            <ac:spMk id="2" creationId="{65300210-83EF-4AD7-AC29-FDD268EE45FA}"/>
          </ac:spMkLst>
        </pc:spChg>
        <pc:spChg chg="mod">
          <ac:chgData name="Leon Li" userId="f8fcc1f89827b477" providerId="LiveId" clId="{B2EFD11E-5235-4CF6-856D-56950510818D}" dt="2020-11-02T02:52:50.132" v="650" actId="404"/>
          <ac:spMkLst>
            <pc:docMk/>
            <pc:sldMk cId="3224544859" sldId="363"/>
            <ac:spMk id="3" creationId="{09FE1890-63BD-40F6-BF35-75C566FA3767}"/>
          </ac:spMkLst>
        </pc:spChg>
        <pc:picChg chg="add mod">
          <ac:chgData name="Leon Li" userId="f8fcc1f89827b477" providerId="LiveId" clId="{B2EFD11E-5235-4CF6-856D-56950510818D}" dt="2020-11-02T02:52:54.423" v="651" actId="1076"/>
          <ac:picMkLst>
            <pc:docMk/>
            <pc:sldMk cId="3224544859" sldId="363"/>
            <ac:picMk id="2050" creationId="{73D99426-415D-452C-B0F5-D8642522CD2D}"/>
          </ac:picMkLst>
        </pc:picChg>
      </pc:sldChg>
      <pc:sldChg chg="addSp delSp modSp new mod modNotesTx">
        <pc:chgData name="Leon Li" userId="f8fcc1f89827b477" providerId="LiveId" clId="{B2EFD11E-5235-4CF6-856D-56950510818D}" dt="2020-11-03T06:10:05.493" v="2057"/>
        <pc:sldMkLst>
          <pc:docMk/>
          <pc:sldMk cId="2508891888" sldId="364"/>
        </pc:sldMkLst>
        <pc:spChg chg="mod">
          <ac:chgData name="Leon Li" userId="f8fcc1f89827b477" providerId="LiveId" clId="{B2EFD11E-5235-4CF6-856D-56950510818D}" dt="2020-11-02T02:54:11.546" v="689"/>
          <ac:spMkLst>
            <pc:docMk/>
            <pc:sldMk cId="2508891888" sldId="364"/>
            <ac:spMk id="2" creationId="{B0815C58-B50F-4C01-BAF1-1CF87980C58B}"/>
          </ac:spMkLst>
        </pc:spChg>
        <pc:spChg chg="del">
          <ac:chgData name="Leon Li" userId="f8fcc1f89827b477" providerId="LiveId" clId="{B2EFD11E-5235-4CF6-856D-56950510818D}" dt="2020-11-02T02:54:39.403" v="690" actId="22"/>
          <ac:spMkLst>
            <pc:docMk/>
            <pc:sldMk cId="2508891888" sldId="364"/>
            <ac:spMk id="3" creationId="{BCD6211C-0F20-4164-85E9-D38723B92E39}"/>
          </ac:spMkLst>
        </pc:spChg>
        <pc:picChg chg="add mod ord">
          <ac:chgData name="Leon Li" userId="f8fcc1f89827b477" providerId="LiveId" clId="{B2EFD11E-5235-4CF6-856D-56950510818D}" dt="2020-11-02T02:54:39.403" v="690" actId="22"/>
          <ac:picMkLst>
            <pc:docMk/>
            <pc:sldMk cId="2508891888" sldId="364"/>
            <ac:picMk id="5" creationId="{1062E756-BC84-43EF-8364-6046BCDA4961}"/>
          </ac:picMkLst>
        </pc:picChg>
      </pc:sldChg>
      <pc:sldChg chg="modSp new mod">
        <pc:chgData name="Leon Li" userId="f8fcc1f89827b477" providerId="LiveId" clId="{B2EFD11E-5235-4CF6-856D-56950510818D}" dt="2020-11-03T06:01:42.534" v="2004"/>
        <pc:sldMkLst>
          <pc:docMk/>
          <pc:sldMk cId="1722713096" sldId="365"/>
        </pc:sldMkLst>
        <pc:spChg chg="mod">
          <ac:chgData name="Leon Li" userId="f8fcc1f89827b477" providerId="LiveId" clId="{B2EFD11E-5235-4CF6-856D-56950510818D}" dt="2020-11-02T02:57:27.517" v="775"/>
          <ac:spMkLst>
            <pc:docMk/>
            <pc:sldMk cId="1722713096" sldId="365"/>
            <ac:spMk id="2" creationId="{A8E16C25-4C96-4534-994A-E2674217B8DB}"/>
          </ac:spMkLst>
        </pc:spChg>
        <pc:spChg chg="mod">
          <ac:chgData name="Leon Li" userId="f8fcc1f89827b477" providerId="LiveId" clId="{B2EFD11E-5235-4CF6-856D-56950510818D}" dt="2020-11-03T06:01:42.534" v="2004"/>
          <ac:spMkLst>
            <pc:docMk/>
            <pc:sldMk cId="1722713096" sldId="365"/>
            <ac:spMk id="3" creationId="{186D297E-4064-4863-A20D-A426CCD8242B}"/>
          </ac:spMkLst>
        </pc:spChg>
      </pc:sldChg>
      <pc:sldChg chg="addSp modSp new mod modNotesTx">
        <pc:chgData name="Leon Li" userId="f8fcc1f89827b477" providerId="LiveId" clId="{B2EFD11E-5235-4CF6-856D-56950510818D}" dt="2020-11-04T01:06:08.333" v="2653" actId="20577"/>
        <pc:sldMkLst>
          <pc:docMk/>
          <pc:sldMk cId="2624819988" sldId="366"/>
        </pc:sldMkLst>
        <pc:spChg chg="mod">
          <ac:chgData name="Leon Li" userId="f8fcc1f89827b477" providerId="LiveId" clId="{B2EFD11E-5235-4CF6-856D-56950510818D}" dt="2020-11-02T03:00:14.992" v="804"/>
          <ac:spMkLst>
            <pc:docMk/>
            <pc:sldMk cId="2624819988" sldId="366"/>
            <ac:spMk id="2" creationId="{A1A816B7-234E-45DA-AA92-B7938F48C8DF}"/>
          </ac:spMkLst>
        </pc:spChg>
        <pc:spChg chg="mod">
          <ac:chgData name="Leon Li" userId="f8fcc1f89827b477" providerId="LiveId" clId="{B2EFD11E-5235-4CF6-856D-56950510818D}" dt="2020-11-02T03:03:02.403" v="843" actId="20577"/>
          <ac:spMkLst>
            <pc:docMk/>
            <pc:sldMk cId="2624819988" sldId="366"/>
            <ac:spMk id="3" creationId="{8229DEC6-82A3-475A-B351-237F34D63FFE}"/>
          </ac:spMkLst>
        </pc:spChg>
        <pc:picChg chg="add mod">
          <ac:chgData name="Leon Li" userId="f8fcc1f89827b477" providerId="LiveId" clId="{B2EFD11E-5235-4CF6-856D-56950510818D}" dt="2020-11-02T03:03:41.026" v="846" actId="14100"/>
          <ac:picMkLst>
            <pc:docMk/>
            <pc:sldMk cId="2624819988" sldId="366"/>
            <ac:picMk id="5" creationId="{18B71B1A-DC53-4226-9D46-7768C2E75BA0}"/>
          </ac:picMkLst>
        </pc:picChg>
      </pc:sldChg>
      <pc:sldChg chg="addSp modSp new mod ord modNotesTx">
        <pc:chgData name="Leon Li" userId="f8fcc1f89827b477" providerId="LiveId" clId="{B2EFD11E-5235-4CF6-856D-56950510818D}" dt="2020-11-02T03:06:53.854" v="988" actId="20577"/>
        <pc:sldMkLst>
          <pc:docMk/>
          <pc:sldMk cId="1076849002" sldId="367"/>
        </pc:sldMkLst>
        <pc:spChg chg="mod">
          <ac:chgData name="Leon Li" userId="f8fcc1f89827b477" providerId="LiveId" clId="{B2EFD11E-5235-4CF6-856D-56950510818D}" dt="2020-11-02T03:05:14.985" v="904"/>
          <ac:spMkLst>
            <pc:docMk/>
            <pc:sldMk cId="1076849002" sldId="367"/>
            <ac:spMk id="2" creationId="{949B9BEA-AB19-463D-954F-BBDB58586D8D}"/>
          </ac:spMkLst>
        </pc:spChg>
        <pc:spChg chg="mod">
          <ac:chgData name="Leon Li" userId="f8fcc1f89827b477" providerId="LiveId" clId="{B2EFD11E-5235-4CF6-856D-56950510818D}" dt="2020-11-02T03:06:02.567" v="905" actId="20577"/>
          <ac:spMkLst>
            <pc:docMk/>
            <pc:sldMk cId="1076849002" sldId="367"/>
            <ac:spMk id="3" creationId="{B7CE1AAA-8B26-45F9-90FF-D145A03F4743}"/>
          </ac:spMkLst>
        </pc:spChg>
        <pc:picChg chg="add mod">
          <ac:chgData name="Leon Li" userId="f8fcc1f89827b477" providerId="LiveId" clId="{B2EFD11E-5235-4CF6-856D-56950510818D}" dt="2020-11-02T03:06:09.445" v="908" actId="1076"/>
          <ac:picMkLst>
            <pc:docMk/>
            <pc:sldMk cId="1076849002" sldId="367"/>
            <ac:picMk id="5" creationId="{65DC2FE6-0900-44A6-9184-1102B3565026}"/>
          </ac:picMkLst>
        </pc:picChg>
      </pc:sldChg>
      <pc:sldChg chg="addSp modSp new mod modNotesTx">
        <pc:chgData name="Leon Li" userId="f8fcc1f89827b477" providerId="LiveId" clId="{B2EFD11E-5235-4CF6-856D-56950510818D}" dt="2020-11-04T01:57:23.057" v="2657" actId="1076"/>
        <pc:sldMkLst>
          <pc:docMk/>
          <pc:sldMk cId="2985648894" sldId="368"/>
        </pc:sldMkLst>
        <pc:spChg chg="mod">
          <ac:chgData name="Leon Li" userId="f8fcc1f89827b477" providerId="LiveId" clId="{B2EFD11E-5235-4CF6-856D-56950510818D}" dt="2020-11-02T03:08:35.850" v="1039"/>
          <ac:spMkLst>
            <pc:docMk/>
            <pc:sldMk cId="2985648894" sldId="368"/>
            <ac:spMk id="2" creationId="{A8D9CC57-BCD8-489F-BE27-607F97618C85}"/>
          </ac:spMkLst>
        </pc:spChg>
        <pc:spChg chg="mod">
          <ac:chgData name="Leon Li" userId="f8fcc1f89827b477" providerId="LiveId" clId="{B2EFD11E-5235-4CF6-856D-56950510818D}" dt="2020-11-03T06:06:29.033" v="2010"/>
          <ac:spMkLst>
            <pc:docMk/>
            <pc:sldMk cId="2985648894" sldId="368"/>
            <ac:spMk id="3" creationId="{CB0D947D-A7DC-480A-A642-8A153D14FDB3}"/>
          </ac:spMkLst>
        </pc:spChg>
        <pc:picChg chg="add mod">
          <ac:chgData name="Leon Li" userId="f8fcc1f89827b477" providerId="LiveId" clId="{B2EFD11E-5235-4CF6-856D-56950510818D}" dt="2020-11-04T01:57:23.057" v="2657" actId="1076"/>
          <ac:picMkLst>
            <pc:docMk/>
            <pc:sldMk cId="2985648894" sldId="368"/>
            <ac:picMk id="1026" creationId="{97C55DAA-91B5-498E-BF8F-8360D38C6244}"/>
          </ac:picMkLst>
        </pc:picChg>
      </pc:sldChg>
      <pc:sldChg chg="addSp delSp modSp new mod modNotesTx">
        <pc:chgData name="Leon Li" userId="f8fcc1f89827b477" providerId="LiveId" clId="{B2EFD11E-5235-4CF6-856D-56950510818D}" dt="2020-11-04T01:59:07.163" v="2697" actId="20577"/>
        <pc:sldMkLst>
          <pc:docMk/>
          <pc:sldMk cId="4126915264" sldId="369"/>
        </pc:sldMkLst>
        <pc:spChg chg="mod">
          <ac:chgData name="Leon Li" userId="f8fcc1f89827b477" providerId="LiveId" clId="{B2EFD11E-5235-4CF6-856D-56950510818D}" dt="2020-11-02T03:13:22.792" v="1270"/>
          <ac:spMkLst>
            <pc:docMk/>
            <pc:sldMk cId="4126915264" sldId="369"/>
            <ac:spMk id="2" creationId="{E9C876EF-9121-46CF-91F8-4D0CB82E5D71}"/>
          </ac:spMkLst>
        </pc:spChg>
        <pc:spChg chg="del">
          <ac:chgData name="Leon Li" userId="f8fcc1f89827b477" providerId="LiveId" clId="{B2EFD11E-5235-4CF6-856D-56950510818D}" dt="2020-11-02T03:13:44.781" v="1271" actId="22"/>
          <ac:spMkLst>
            <pc:docMk/>
            <pc:sldMk cId="4126915264" sldId="369"/>
            <ac:spMk id="3" creationId="{718C7C97-E8D8-4AF4-ACD3-14D87BE6E99F}"/>
          </ac:spMkLst>
        </pc:spChg>
        <pc:picChg chg="add mod ord">
          <ac:chgData name="Leon Li" userId="f8fcc1f89827b477" providerId="LiveId" clId="{B2EFD11E-5235-4CF6-856D-56950510818D}" dt="2020-11-02T03:13:48.940" v="1272" actId="1076"/>
          <ac:picMkLst>
            <pc:docMk/>
            <pc:sldMk cId="4126915264" sldId="369"/>
            <ac:picMk id="5" creationId="{54463AB0-EC7A-434A-8D72-8C65266F3E6F}"/>
          </ac:picMkLst>
        </pc:picChg>
      </pc:sldChg>
      <pc:sldChg chg="modSp add mod modNotesTx">
        <pc:chgData name="Leon Li" userId="f8fcc1f89827b477" providerId="LiveId" clId="{B2EFD11E-5235-4CF6-856D-56950510818D}" dt="2020-11-03T06:10:41.375" v="2060" actId="6549"/>
        <pc:sldMkLst>
          <pc:docMk/>
          <pc:sldMk cId="1414504742" sldId="370"/>
        </pc:sldMkLst>
        <pc:spChg chg="mod">
          <ac:chgData name="Leon Li" userId="f8fcc1f89827b477" providerId="LiveId" clId="{B2EFD11E-5235-4CF6-856D-56950510818D}" dt="2020-11-02T03:55:26.601" v="1770" actId="6549"/>
          <ac:spMkLst>
            <pc:docMk/>
            <pc:sldMk cId="1414504742" sldId="370"/>
            <ac:spMk id="3" creationId="{D2CB7847-B73B-414A-9078-FEF0D424AC6F}"/>
          </ac:spMkLst>
        </pc:spChg>
      </pc:sldChg>
      <pc:sldChg chg="addSp modSp new mod">
        <pc:chgData name="Leon Li" userId="f8fcc1f89827b477" providerId="LiveId" clId="{B2EFD11E-5235-4CF6-856D-56950510818D}" dt="2020-11-04T02:00:53.861" v="2735" actId="1036"/>
        <pc:sldMkLst>
          <pc:docMk/>
          <pc:sldMk cId="2477396078" sldId="371"/>
        </pc:sldMkLst>
        <pc:spChg chg="mod">
          <ac:chgData name="Leon Li" userId="f8fcc1f89827b477" providerId="LiveId" clId="{B2EFD11E-5235-4CF6-856D-56950510818D}" dt="2020-11-02T03:25:41.380" v="1306" actId="20577"/>
          <ac:spMkLst>
            <pc:docMk/>
            <pc:sldMk cId="2477396078" sldId="371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2:50.629" v="1542"/>
          <ac:spMkLst>
            <pc:docMk/>
            <pc:sldMk cId="2477396078" sldId="371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4T02:00:53.861" v="2735" actId="1036"/>
          <ac:picMkLst>
            <pc:docMk/>
            <pc:sldMk cId="2477396078" sldId="371"/>
            <ac:picMk id="2050" creationId="{3845B52C-893E-4C8B-B9E9-A031CBE185B8}"/>
          </ac:picMkLst>
        </pc:picChg>
      </pc:sldChg>
      <pc:sldChg chg="addSp modSp add mod">
        <pc:chgData name="Leon Li" userId="f8fcc1f89827b477" providerId="LiveId" clId="{B2EFD11E-5235-4CF6-856D-56950510818D}" dt="2020-11-02T03:37:18.548" v="1584" actId="14100"/>
        <pc:sldMkLst>
          <pc:docMk/>
          <pc:sldMk cId="2860036515" sldId="372"/>
        </pc:sldMkLst>
        <pc:spChg chg="mod">
          <ac:chgData name="Leon Li" userId="f8fcc1f89827b477" providerId="LiveId" clId="{B2EFD11E-5235-4CF6-856D-56950510818D}" dt="2020-11-02T03:32:56.882" v="1549"/>
          <ac:spMkLst>
            <pc:docMk/>
            <pc:sldMk cId="2860036515" sldId="372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7:14.308" v="1583" actId="404"/>
          <ac:spMkLst>
            <pc:docMk/>
            <pc:sldMk cId="2860036515" sldId="372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2T03:37:18.548" v="1584" actId="14100"/>
          <ac:picMkLst>
            <pc:docMk/>
            <pc:sldMk cId="2860036515" sldId="372"/>
            <ac:picMk id="3074" creationId="{5AED7FC0-2026-4406-9FB7-D6408A2EB782}"/>
          </ac:picMkLst>
        </pc:picChg>
      </pc:sldChg>
      <pc:sldChg chg="modSp new mod modNotesTx">
        <pc:chgData name="Leon Li" userId="f8fcc1f89827b477" providerId="LiveId" clId="{B2EFD11E-5235-4CF6-856D-56950510818D}" dt="2020-11-04T03:42:15.567" v="2988" actId="20577"/>
        <pc:sldMkLst>
          <pc:docMk/>
          <pc:sldMk cId="2494076606" sldId="373"/>
        </pc:sldMkLst>
        <pc:spChg chg="mod">
          <ac:chgData name="Leon Li" userId="f8fcc1f89827b477" providerId="LiveId" clId="{B2EFD11E-5235-4CF6-856D-56950510818D}" dt="2020-11-02T03:39:43.658" v="1727"/>
          <ac:spMkLst>
            <pc:docMk/>
            <pc:sldMk cId="2494076606" sldId="373"/>
            <ac:spMk id="2" creationId="{E95C2944-45BB-44EB-BCC4-2C47E23BF45F}"/>
          </ac:spMkLst>
        </pc:spChg>
        <pc:spChg chg="mod">
          <ac:chgData name="Leon Li" userId="f8fcc1f89827b477" providerId="LiveId" clId="{B2EFD11E-5235-4CF6-856D-56950510818D}" dt="2020-11-02T03:40:29.949" v="1749" actId="27636"/>
          <ac:spMkLst>
            <pc:docMk/>
            <pc:sldMk cId="2494076606" sldId="373"/>
            <ac:spMk id="3" creationId="{FFB01B4D-AC8A-467D-BBCC-ECB7E9CBCD8C}"/>
          </ac:spMkLst>
        </pc:spChg>
      </pc:sldChg>
      <pc:sldChg chg="modSp add mod modNotesTx">
        <pc:chgData name="Leon Li" userId="f8fcc1f89827b477" providerId="LiveId" clId="{B2EFD11E-5235-4CF6-856D-56950510818D}" dt="2020-11-03T06:10:45.210" v="2061" actId="6549"/>
        <pc:sldMkLst>
          <pc:docMk/>
          <pc:sldMk cId="2931280044" sldId="374"/>
        </pc:sldMkLst>
        <pc:spChg chg="mod">
          <ac:chgData name="Leon Li" userId="f8fcc1f89827b477" providerId="LiveId" clId="{B2EFD11E-5235-4CF6-856D-56950510818D}" dt="2020-11-02T03:55:35.848" v="1773" actId="113"/>
          <ac:spMkLst>
            <pc:docMk/>
            <pc:sldMk cId="2931280044" sldId="374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2:29:05.982" v="2900" actId="1038"/>
        <pc:sldMkLst>
          <pc:docMk/>
          <pc:sldMk cId="1275100045" sldId="375"/>
        </pc:sldMkLst>
        <pc:spChg chg="mod">
          <ac:chgData name="Leon Li" userId="f8fcc1f89827b477" providerId="LiveId" clId="{B2EFD11E-5235-4CF6-856D-56950510818D}" dt="2020-11-02T03:55:49.160" v="1793"/>
          <ac:spMkLst>
            <pc:docMk/>
            <pc:sldMk cId="1275100045" sldId="375"/>
            <ac:spMk id="2" creationId="{C20262E7-2115-49DA-8ACB-538AC91337DA}"/>
          </ac:spMkLst>
        </pc:spChg>
        <pc:spChg chg="mod">
          <ac:chgData name="Leon Li" userId="f8fcc1f89827b477" providerId="LiveId" clId="{B2EFD11E-5235-4CF6-856D-56950510818D}" dt="2020-11-04T02:04:42.706" v="2738" actId="1076"/>
          <ac:spMkLst>
            <pc:docMk/>
            <pc:sldMk cId="1275100045" sldId="375"/>
            <ac:spMk id="3" creationId="{2FCC6BAD-750D-4560-ADD1-ACCD6ECAB14A}"/>
          </ac:spMkLst>
        </pc:spChg>
        <pc:picChg chg="add del mod">
          <ac:chgData name="Leon Li" userId="f8fcc1f89827b477" providerId="LiveId" clId="{B2EFD11E-5235-4CF6-856D-56950510818D}" dt="2020-11-04T02:10:09.880" v="2886" actId="478"/>
          <ac:picMkLst>
            <pc:docMk/>
            <pc:sldMk cId="1275100045" sldId="375"/>
            <ac:picMk id="3074" creationId="{F48E0A6F-418A-492C-ABA6-789302A8D317}"/>
          </ac:picMkLst>
        </pc:picChg>
        <pc:picChg chg="add del mod">
          <ac:chgData name="Leon Li" userId="f8fcc1f89827b477" providerId="LiveId" clId="{B2EFD11E-5235-4CF6-856D-56950510818D}" dt="2020-11-04T02:26:59.524" v="2889" actId="478"/>
          <ac:picMkLst>
            <pc:docMk/>
            <pc:sldMk cId="1275100045" sldId="375"/>
            <ac:picMk id="3076" creationId="{75261DD2-5099-4A10-942C-548125E976AC}"/>
          </ac:picMkLst>
        </pc:picChg>
        <pc:picChg chg="add mod">
          <ac:chgData name="Leon Li" userId="f8fcc1f89827b477" providerId="LiveId" clId="{B2EFD11E-5235-4CF6-856D-56950510818D}" dt="2020-11-04T02:29:05.982" v="2900" actId="1038"/>
          <ac:picMkLst>
            <pc:docMk/>
            <pc:sldMk cId="1275100045" sldId="375"/>
            <ac:picMk id="3078" creationId="{D69BC902-FB68-42A7-AA62-E457660AC0FF}"/>
          </ac:picMkLst>
        </pc:picChg>
      </pc:sldChg>
      <pc:sldChg chg="addSp modSp new mod modNotesTx">
        <pc:chgData name="Leon Li" userId="f8fcc1f89827b477" providerId="LiveId" clId="{B2EFD11E-5235-4CF6-856D-56950510818D}" dt="2020-11-02T04:02:32.071" v="1882" actId="1076"/>
        <pc:sldMkLst>
          <pc:docMk/>
          <pc:sldMk cId="3643322897" sldId="376"/>
        </pc:sldMkLst>
        <pc:spChg chg="mod">
          <ac:chgData name="Leon Li" userId="f8fcc1f89827b477" providerId="LiveId" clId="{B2EFD11E-5235-4CF6-856D-56950510818D}" dt="2020-11-02T03:57:48.597" v="1846"/>
          <ac:spMkLst>
            <pc:docMk/>
            <pc:sldMk cId="3643322897" sldId="376"/>
            <ac:spMk id="2" creationId="{B683E1ED-E9DC-4AD7-8BE8-D384199E6AA1}"/>
          </ac:spMkLst>
        </pc:spChg>
        <pc:spChg chg="mod">
          <ac:chgData name="Leon Li" userId="f8fcc1f89827b477" providerId="LiveId" clId="{B2EFD11E-5235-4CF6-856D-56950510818D}" dt="2020-11-02T03:58:41.390" v="1879" actId="15"/>
          <ac:spMkLst>
            <pc:docMk/>
            <pc:sldMk cId="3643322897" sldId="376"/>
            <ac:spMk id="3" creationId="{2C7C470E-485B-4F38-93AA-0AB22FA2A17E}"/>
          </ac:spMkLst>
        </pc:spChg>
        <pc:picChg chg="add mod">
          <ac:chgData name="Leon Li" userId="f8fcc1f89827b477" providerId="LiveId" clId="{B2EFD11E-5235-4CF6-856D-56950510818D}" dt="2020-11-02T04:02:32.071" v="1882" actId="1076"/>
          <ac:picMkLst>
            <pc:docMk/>
            <pc:sldMk cId="3643322897" sldId="376"/>
            <ac:picMk id="5" creationId="{F6CE34FC-953B-4493-B9EB-214D828CE442}"/>
          </ac:picMkLst>
        </pc:picChg>
      </pc:sldChg>
      <pc:sldChg chg="addSp delSp modSp new mod ord">
        <pc:chgData name="Leon Li" userId="f8fcc1f89827b477" providerId="LiveId" clId="{B2EFD11E-5235-4CF6-856D-56950510818D}" dt="2020-11-03T08:26:09.658" v="2359"/>
        <pc:sldMkLst>
          <pc:docMk/>
          <pc:sldMk cId="2911021143" sldId="377"/>
        </pc:sldMkLst>
        <pc:spChg chg="mod">
          <ac:chgData name="Leon Li" userId="f8fcc1f89827b477" providerId="LiveId" clId="{B2EFD11E-5235-4CF6-856D-56950510818D}" dt="2020-11-03T06:28:32.414" v="2210"/>
          <ac:spMkLst>
            <pc:docMk/>
            <pc:sldMk cId="2911021143" sldId="377"/>
            <ac:spMk id="2" creationId="{6D7F74DD-26B3-49E4-ADF4-2E565DD845D4}"/>
          </ac:spMkLst>
        </pc:spChg>
        <pc:spChg chg="add del mod">
          <ac:chgData name="Leon Li" userId="f8fcc1f89827b477" providerId="LiveId" clId="{B2EFD11E-5235-4CF6-856D-56950510818D}" dt="2020-11-03T06:30:07.905" v="2263" actId="20577"/>
          <ac:spMkLst>
            <pc:docMk/>
            <pc:sldMk cId="2911021143" sldId="377"/>
            <ac:spMk id="3" creationId="{20A70256-9FB2-40A9-A1F5-19540E41231B}"/>
          </ac:spMkLst>
        </pc:spChg>
        <pc:picChg chg="add del mod ord">
          <ac:chgData name="Leon Li" userId="f8fcc1f89827b477" providerId="LiveId" clId="{B2EFD11E-5235-4CF6-856D-56950510818D}" dt="2020-11-03T06:30:00.075" v="2216" actId="22"/>
          <ac:picMkLst>
            <pc:docMk/>
            <pc:sldMk cId="2911021143" sldId="377"/>
            <ac:picMk id="5" creationId="{498C3F96-CAE6-4B3A-9B86-CAE311EA1C85}"/>
          </ac:picMkLst>
        </pc:picChg>
        <pc:picChg chg="add mod">
          <ac:chgData name="Leon Li" userId="f8fcc1f89827b477" providerId="LiveId" clId="{B2EFD11E-5235-4CF6-856D-56950510818D}" dt="2020-11-03T06:30:11.094" v="2265" actId="1076"/>
          <ac:picMkLst>
            <pc:docMk/>
            <pc:sldMk cId="2911021143" sldId="377"/>
            <ac:picMk id="7" creationId="{F7B7DB6D-C641-42B9-A7AC-CEA6A7AE75E0}"/>
          </ac:picMkLst>
        </pc:picChg>
      </pc:sldChg>
      <pc:sldChg chg="addSp modSp new mod modNotesTx">
        <pc:chgData name="Leon Li" userId="f8fcc1f89827b477" providerId="LiveId" clId="{B2EFD11E-5235-4CF6-856D-56950510818D}" dt="2020-11-03T06:59:40.413" v="2326" actId="1076"/>
        <pc:sldMkLst>
          <pc:docMk/>
          <pc:sldMk cId="3985043667" sldId="378"/>
        </pc:sldMkLst>
        <pc:spChg chg="mod">
          <ac:chgData name="Leon Li" userId="f8fcc1f89827b477" providerId="LiveId" clId="{B2EFD11E-5235-4CF6-856D-56950510818D}" dt="2020-11-03T06:31:11.478" v="2267"/>
          <ac:spMkLst>
            <pc:docMk/>
            <pc:sldMk cId="3985043667" sldId="378"/>
            <ac:spMk id="2" creationId="{15A28F5B-EB60-4017-9CBA-A48D4B875C13}"/>
          </ac:spMkLst>
        </pc:spChg>
        <pc:spChg chg="mod">
          <ac:chgData name="Leon Li" userId="f8fcc1f89827b477" providerId="LiveId" clId="{B2EFD11E-5235-4CF6-856D-56950510818D}" dt="2020-11-03T06:59:29.258" v="2323" actId="5793"/>
          <ac:spMkLst>
            <pc:docMk/>
            <pc:sldMk cId="3985043667" sldId="378"/>
            <ac:spMk id="3" creationId="{81E6EBC6-9BDC-4F3E-84A7-EE4D12B7A1BF}"/>
          </ac:spMkLst>
        </pc:spChg>
        <pc:picChg chg="add mod">
          <ac:chgData name="Leon Li" userId="f8fcc1f89827b477" providerId="LiveId" clId="{B2EFD11E-5235-4CF6-856D-56950510818D}" dt="2020-11-03T06:59:40.413" v="2326" actId="1076"/>
          <ac:picMkLst>
            <pc:docMk/>
            <pc:sldMk cId="3985043667" sldId="378"/>
            <ac:picMk id="5" creationId="{B7FEDC0C-0875-4F45-AA93-C0114BD0E6BA}"/>
          </ac:picMkLst>
        </pc:picChg>
      </pc:sldChg>
      <pc:sldChg chg="addSp delSp modSp new mod">
        <pc:chgData name="Leon Li" userId="f8fcc1f89827b477" providerId="LiveId" clId="{B2EFD11E-5235-4CF6-856D-56950510818D}" dt="2020-11-03T07:01:39.359" v="2356" actId="1076"/>
        <pc:sldMkLst>
          <pc:docMk/>
          <pc:sldMk cId="2674049332" sldId="379"/>
        </pc:sldMkLst>
        <pc:spChg chg="mod">
          <ac:chgData name="Leon Li" userId="f8fcc1f89827b477" providerId="LiveId" clId="{B2EFD11E-5235-4CF6-856D-56950510818D}" dt="2020-11-03T06:59:55.288" v="2352"/>
          <ac:spMkLst>
            <pc:docMk/>
            <pc:sldMk cId="2674049332" sldId="379"/>
            <ac:spMk id="2" creationId="{F64752E9-B62D-450B-A835-A3146708C5C7}"/>
          </ac:spMkLst>
        </pc:spChg>
        <pc:spChg chg="del">
          <ac:chgData name="Leon Li" userId="f8fcc1f89827b477" providerId="LiveId" clId="{B2EFD11E-5235-4CF6-856D-56950510818D}" dt="2020-11-03T07:01:26.496" v="2353" actId="22"/>
          <ac:spMkLst>
            <pc:docMk/>
            <pc:sldMk cId="2674049332" sldId="379"/>
            <ac:spMk id="3" creationId="{9915A6A9-773E-4904-86C7-18B0607B5DF9}"/>
          </ac:spMkLst>
        </pc:spChg>
        <pc:picChg chg="add mod ord">
          <ac:chgData name="Leon Li" userId="f8fcc1f89827b477" providerId="LiveId" clId="{B2EFD11E-5235-4CF6-856D-56950510818D}" dt="2020-11-03T07:01:39.359" v="2356" actId="1076"/>
          <ac:picMkLst>
            <pc:docMk/>
            <pc:sldMk cId="2674049332" sldId="379"/>
            <ac:picMk id="5" creationId="{DC90447A-069F-4848-852B-FA37C584BF66}"/>
          </ac:picMkLst>
        </pc:picChg>
      </pc:sldChg>
      <pc:sldChg chg="addSp delSp modSp new mod modNotesTx">
        <pc:chgData name="Leon Li" userId="f8fcc1f89827b477" providerId="LiveId" clId="{B2EFD11E-5235-4CF6-856D-56950510818D}" dt="2020-11-04T02:06:08.886" v="2812" actId="20577"/>
        <pc:sldMkLst>
          <pc:docMk/>
          <pc:sldMk cId="3387003929" sldId="380"/>
        </pc:sldMkLst>
        <pc:spChg chg="mod">
          <ac:chgData name="Leon Li" userId="f8fcc1f89827b477" providerId="LiveId" clId="{B2EFD11E-5235-4CF6-856D-56950510818D}" dt="2020-11-03T08:26:37.944" v="2396"/>
          <ac:spMkLst>
            <pc:docMk/>
            <pc:sldMk cId="3387003929" sldId="380"/>
            <ac:spMk id="2" creationId="{E51DB4BB-1F1B-4B14-AA35-B1EE5827FF23}"/>
          </ac:spMkLst>
        </pc:spChg>
        <pc:spChg chg="del">
          <ac:chgData name="Leon Li" userId="f8fcc1f89827b477" providerId="LiveId" clId="{B2EFD11E-5235-4CF6-856D-56950510818D}" dt="2020-11-03T08:27:12.322" v="2398" actId="22"/>
          <ac:spMkLst>
            <pc:docMk/>
            <pc:sldMk cId="3387003929" sldId="380"/>
            <ac:spMk id="3" creationId="{E0956DF8-07C7-4D9E-9282-43ADDC68885E}"/>
          </ac:spMkLst>
        </pc:spChg>
        <pc:picChg chg="add mod ord">
          <ac:chgData name="Leon Li" userId="f8fcc1f89827b477" providerId="LiveId" clId="{B2EFD11E-5235-4CF6-856D-56950510818D}" dt="2020-11-03T08:27:12.322" v="2398" actId="22"/>
          <ac:picMkLst>
            <pc:docMk/>
            <pc:sldMk cId="3387003929" sldId="380"/>
            <ac:picMk id="5" creationId="{B9F0D006-8D90-4948-932E-F038C77D1845}"/>
          </ac:picMkLst>
        </pc:picChg>
      </pc:sldChg>
      <pc:sldChg chg="addSp modSp add mod">
        <pc:chgData name="Leon Li" userId="f8fcc1f89827b477" providerId="LiveId" clId="{B2EFD11E-5235-4CF6-856D-56950510818D}" dt="2020-11-03T08:29:53.725" v="2423" actId="20577"/>
        <pc:sldMkLst>
          <pc:docMk/>
          <pc:sldMk cId="3480008867" sldId="381"/>
        </pc:sldMkLst>
        <pc:spChg chg="mod">
          <ac:chgData name="Leon Li" userId="f8fcc1f89827b477" providerId="LiveId" clId="{B2EFD11E-5235-4CF6-856D-56950510818D}" dt="2020-11-03T08:29:53.725" v="2423" actId="20577"/>
          <ac:spMkLst>
            <pc:docMk/>
            <pc:sldMk cId="3480008867" sldId="381"/>
            <ac:spMk id="3" creationId="{E0956DF8-07C7-4D9E-9282-43ADDC68885E}"/>
          </ac:spMkLst>
        </pc:spChg>
        <pc:picChg chg="add mod">
          <ac:chgData name="Leon Li" userId="f8fcc1f89827b477" providerId="LiveId" clId="{B2EFD11E-5235-4CF6-856D-56950510818D}" dt="2020-11-03T08:29:35.358" v="2417" actId="1037"/>
          <ac:picMkLst>
            <pc:docMk/>
            <pc:sldMk cId="3480008867" sldId="381"/>
            <ac:picMk id="5" creationId="{BE76CFB0-D4B9-4BB4-B69C-156CBBC83906}"/>
          </ac:picMkLst>
        </pc:picChg>
      </pc:sldChg>
      <pc:sldChg chg="addSp modSp new mod modNotesTx">
        <pc:chgData name="Leon Li" userId="f8fcc1f89827b477" providerId="LiveId" clId="{B2EFD11E-5235-4CF6-856D-56950510818D}" dt="2020-11-04T02:08:06.309" v="2885" actId="20577"/>
        <pc:sldMkLst>
          <pc:docMk/>
          <pc:sldMk cId="575095595" sldId="382"/>
        </pc:sldMkLst>
        <pc:spChg chg="mod">
          <ac:chgData name="Leon Li" userId="f8fcc1f89827b477" providerId="LiveId" clId="{B2EFD11E-5235-4CF6-856D-56950510818D}" dt="2020-11-03T08:31:30.032" v="2438"/>
          <ac:spMkLst>
            <pc:docMk/>
            <pc:sldMk cId="575095595" sldId="382"/>
            <ac:spMk id="2" creationId="{C39BC50A-9C10-41F9-88FE-0CBDD266673F}"/>
          </ac:spMkLst>
        </pc:spChg>
        <pc:spChg chg="mod">
          <ac:chgData name="Leon Li" userId="f8fcc1f89827b477" providerId="LiveId" clId="{B2EFD11E-5235-4CF6-856D-56950510818D}" dt="2020-11-03T08:33:37.115" v="2444" actId="404"/>
          <ac:spMkLst>
            <pc:docMk/>
            <pc:sldMk cId="575095595" sldId="382"/>
            <ac:spMk id="3" creationId="{03F51143-063F-4C0C-8C14-AE412A95F5AC}"/>
          </ac:spMkLst>
        </pc:spChg>
        <pc:picChg chg="add mod">
          <ac:chgData name="Leon Li" userId="f8fcc1f89827b477" providerId="LiveId" clId="{B2EFD11E-5235-4CF6-856D-56950510818D}" dt="2020-11-03T08:33:42.731" v="2473" actId="1038"/>
          <ac:picMkLst>
            <pc:docMk/>
            <pc:sldMk cId="575095595" sldId="382"/>
            <ac:picMk id="5" creationId="{90DA3376-808A-4DB9-9824-303E7F4495F2}"/>
          </ac:picMkLst>
        </pc:picChg>
      </pc:sldChg>
      <pc:sldChg chg="modSp new mod modNotesTx">
        <pc:chgData name="Leon Li" userId="f8fcc1f89827b477" providerId="LiveId" clId="{B2EFD11E-5235-4CF6-856D-56950510818D}" dt="2020-11-03T08:57:23.035" v="2554"/>
        <pc:sldMkLst>
          <pc:docMk/>
          <pc:sldMk cId="1352907848" sldId="383"/>
        </pc:sldMkLst>
        <pc:spChg chg="mod">
          <ac:chgData name="Leon Li" userId="f8fcc1f89827b477" providerId="LiveId" clId="{B2EFD11E-5235-4CF6-856D-56950510818D}" dt="2020-11-03T08:52:34.683" v="2550" actId="21"/>
          <ac:spMkLst>
            <pc:docMk/>
            <pc:sldMk cId="1352907848" sldId="383"/>
            <ac:spMk id="2" creationId="{6470D8E4-F651-4DC9-857F-DEE90ED1C49A}"/>
          </ac:spMkLst>
        </pc:spChg>
        <pc:spChg chg="mod">
          <ac:chgData name="Leon Li" userId="f8fcc1f89827b477" providerId="LiveId" clId="{B2EFD11E-5235-4CF6-856D-56950510818D}" dt="2020-11-03T08:57:23.035" v="2554"/>
          <ac:spMkLst>
            <pc:docMk/>
            <pc:sldMk cId="1352907848" sldId="383"/>
            <ac:spMk id="3" creationId="{1BE1B7F7-27AE-4FBC-843A-993933ED1D53}"/>
          </ac:spMkLst>
        </pc:spChg>
      </pc:sldChg>
    </pc:docChg>
  </pc:docChgLst>
  <pc:docChgLst>
    <pc:chgData name="Leon Li" userId="f8fcc1f89827b477" providerId="LiveId" clId="{2A0545D6-DE96-4819-8BB8-AAA964109BB2}"/>
    <pc:docChg chg="undo custSel addSld modSld sldOrd">
      <pc:chgData name="Leon Li" userId="f8fcc1f89827b477" providerId="LiveId" clId="{2A0545D6-DE96-4819-8BB8-AAA964109BB2}" dt="2020-09-14T06:38:35.353" v="876"/>
      <pc:docMkLst>
        <pc:docMk/>
      </pc:docMkLst>
      <pc:sldChg chg="modSp mod">
        <pc:chgData name="Leon Li" userId="f8fcc1f89827b477" providerId="LiveId" clId="{2A0545D6-DE96-4819-8BB8-AAA964109BB2}" dt="2020-09-14T03:50:00.440" v="83" actId="27636"/>
        <pc:sldMkLst>
          <pc:docMk/>
          <pc:sldMk cId="1181603159" sldId="260"/>
        </pc:sldMkLst>
        <pc:spChg chg="mod">
          <ac:chgData name="Leon Li" userId="f8fcc1f89827b477" providerId="LiveId" clId="{2A0545D6-DE96-4819-8BB8-AAA964109BB2}" dt="2020-09-14T03:42:32.175" v="12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2A0545D6-DE96-4819-8BB8-AAA964109BB2}" dt="2020-09-14T03:50:00.440" v="83" actId="27636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eon Li" userId="f8fcc1f89827b477" providerId="LiveId" clId="{2A0545D6-DE96-4819-8BB8-AAA964109BB2}" dt="2020-09-14T06:37:49.354" v="857" actId="27636"/>
        <pc:sldMkLst>
          <pc:docMk/>
          <pc:sldMk cId="1307504339" sldId="261"/>
        </pc:sldMkLst>
        <pc:spChg chg="mod">
          <ac:chgData name="Leon Li" userId="f8fcc1f89827b477" providerId="LiveId" clId="{2A0545D6-DE96-4819-8BB8-AAA964109BB2}" dt="2020-09-14T03:43:02.074" v="40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A0545D6-DE96-4819-8BB8-AAA964109BB2}" dt="2020-09-14T06:37:49.354" v="857" actId="27636"/>
          <ac:spMkLst>
            <pc:docMk/>
            <pc:sldMk cId="1307504339" sldId="261"/>
            <ac:spMk id="3" creationId="{D2CB7847-B73B-414A-9078-FEF0D424AC6F}"/>
          </ac:spMkLst>
        </pc:spChg>
      </pc:sldChg>
      <pc:sldChg chg="modSp new mod">
        <pc:chgData name="Leon Li" userId="f8fcc1f89827b477" providerId="LiveId" clId="{2A0545D6-DE96-4819-8BB8-AAA964109BB2}" dt="2020-09-14T03:58:15.322" v="206"/>
        <pc:sldMkLst>
          <pc:docMk/>
          <pc:sldMk cId="1667364507" sldId="262"/>
        </pc:sldMkLst>
        <pc:spChg chg="mod">
          <ac:chgData name="Leon Li" userId="f8fcc1f89827b477" providerId="LiveId" clId="{2A0545D6-DE96-4819-8BB8-AAA964109BB2}" dt="2020-09-14T03:58:15.322" v="206"/>
          <ac:spMkLst>
            <pc:docMk/>
            <pc:sldMk cId="1667364507" sldId="262"/>
            <ac:spMk id="2" creationId="{210FB3AD-334A-4307-9445-C128F62A2F47}"/>
          </ac:spMkLst>
        </pc:spChg>
        <pc:spChg chg="mod">
          <ac:chgData name="Leon Li" userId="f8fcc1f89827b477" providerId="LiveId" clId="{2A0545D6-DE96-4819-8BB8-AAA964109BB2}" dt="2020-09-14T03:56:39.534" v="185" actId="20577"/>
          <ac:spMkLst>
            <pc:docMk/>
            <pc:sldMk cId="1667364507" sldId="262"/>
            <ac:spMk id="3" creationId="{A398596B-08AF-4A06-B5F7-B667DE40C18B}"/>
          </ac:spMkLst>
        </pc:spChg>
      </pc:sldChg>
      <pc:sldChg chg="modSp new mod">
        <pc:chgData name="Leon Li" userId="f8fcc1f89827b477" providerId="LiveId" clId="{2A0545D6-DE96-4819-8BB8-AAA964109BB2}" dt="2020-09-14T03:49:20.940" v="82" actId="948"/>
        <pc:sldMkLst>
          <pc:docMk/>
          <pc:sldMk cId="50629402" sldId="263"/>
        </pc:sldMkLst>
        <pc:spChg chg="mod">
          <ac:chgData name="Leon Li" userId="f8fcc1f89827b477" providerId="LiveId" clId="{2A0545D6-DE96-4819-8BB8-AAA964109BB2}" dt="2020-09-14T03:48:59.789" v="78"/>
          <ac:spMkLst>
            <pc:docMk/>
            <pc:sldMk cId="50629402" sldId="263"/>
            <ac:spMk id="2" creationId="{706AB753-995C-4CB8-A7DA-9A0E7DC79241}"/>
          </ac:spMkLst>
        </pc:spChg>
        <pc:spChg chg="mod">
          <ac:chgData name="Leon Li" userId="f8fcc1f89827b477" providerId="LiveId" clId="{2A0545D6-DE96-4819-8BB8-AAA964109BB2}" dt="2020-09-14T03:49:20.940" v="82" actId="948"/>
          <ac:spMkLst>
            <pc:docMk/>
            <pc:sldMk cId="50629402" sldId="263"/>
            <ac:spMk id="3" creationId="{18F314BE-75BC-4572-9D79-6ED3F5335EBC}"/>
          </ac:spMkLst>
        </pc:spChg>
      </pc:sldChg>
      <pc:sldChg chg="modSp new mod">
        <pc:chgData name="Leon Li" userId="f8fcc1f89827b477" providerId="LiveId" clId="{2A0545D6-DE96-4819-8BB8-AAA964109BB2}" dt="2020-09-14T03:52:18.540" v="178" actId="20577"/>
        <pc:sldMkLst>
          <pc:docMk/>
          <pc:sldMk cId="2826995971" sldId="264"/>
        </pc:sldMkLst>
        <pc:spChg chg="mod">
          <ac:chgData name="Leon Li" userId="f8fcc1f89827b477" providerId="LiveId" clId="{2A0545D6-DE96-4819-8BB8-AAA964109BB2}" dt="2020-09-14T03:51:28.417" v="94"/>
          <ac:spMkLst>
            <pc:docMk/>
            <pc:sldMk cId="2826995971" sldId="264"/>
            <ac:spMk id="2" creationId="{6E160B42-8378-4280-99FD-09B87B464CC4}"/>
          </ac:spMkLst>
        </pc:spChg>
        <pc:spChg chg="mod">
          <ac:chgData name="Leon Li" userId="f8fcc1f89827b477" providerId="LiveId" clId="{2A0545D6-DE96-4819-8BB8-AAA964109BB2}" dt="2020-09-14T03:52:18.540" v="178" actId="20577"/>
          <ac:spMkLst>
            <pc:docMk/>
            <pc:sldMk cId="2826995971" sldId="264"/>
            <ac:spMk id="3" creationId="{CBD06B01-CEA0-4F46-9453-59D81777DA29}"/>
          </ac:spMkLst>
        </pc:spChg>
      </pc:sldChg>
      <pc:sldChg chg="modSp new mod">
        <pc:chgData name="Leon Li" userId="f8fcc1f89827b477" providerId="LiveId" clId="{2A0545D6-DE96-4819-8BB8-AAA964109BB2}" dt="2020-09-14T03:58:46.298" v="230"/>
        <pc:sldMkLst>
          <pc:docMk/>
          <pc:sldMk cId="1856724287" sldId="265"/>
        </pc:sldMkLst>
        <pc:spChg chg="mod">
          <ac:chgData name="Leon Li" userId="f8fcc1f89827b477" providerId="LiveId" clId="{2A0545D6-DE96-4819-8BB8-AAA964109BB2}" dt="2020-09-14T03:58:46.298" v="230"/>
          <ac:spMkLst>
            <pc:docMk/>
            <pc:sldMk cId="1856724287" sldId="265"/>
            <ac:spMk id="2" creationId="{D58EB914-611A-4845-AE1C-C57EEFCA398F}"/>
          </ac:spMkLst>
        </pc:spChg>
        <pc:spChg chg="mod">
          <ac:chgData name="Leon Li" userId="f8fcc1f89827b477" providerId="LiveId" clId="{2A0545D6-DE96-4819-8BB8-AAA964109BB2}" dt="2020-09-14T03:57:44.919" v="190" actId="27636"/>
          <ac:spMkLst>
            <pc:docMk/>
            <pc:sldMk cId="1856724287" sldId="265"/>
            <ac:spMk id="3" creationId="{0E10556F-A7AB-42D1-B344-675DC4405F00}"/>
          </ac:spMkLst>
        </pc:spChg>
      </pc:sldChg>
      <pc:sldChg chg="modSp new mod">
        <pc:chgData name="Leon Li" userId="f8fcc1f89827b477" providerId="LiveId" clId="{2A0545D6-DE96-4819-8BB8-AAA964109BB2}" dt="2020-09-14T06:10:31.926" v="270" actId="27636"/>
        <pc:sldMkLst>
          <pc:docMk/>
          <pc:sldMk cId="2372408745" sldId="266"/>
        </pc:sldMkLst>
        <pc:spChg chg="mod">
          <ac:chgData name="Leon Li" userId="f8fcc1f89827b477" providerId="LiveId" clId="{2A0545D6-DE96-4819-8BB8-AAA964109BB2}" dt="2020-09-14T03:59:04.417" v="253"/>
          <ac:spMkLst>
            <pc:docMk/>
            <pc:sldMk cId="2372408745" sldId="266"/>
            <ac:spMk id="2" creationId="{EEF101A0-39C2-4150-B3B0-611A4431B69B}"/>
          </ac:spMkLst>
        </pc:spChg>
        <pc:spChg chg="mod">
          <ac:chgData name="Leon Li" userId="f8fcc1f89827b477" providerId="LiveId" clId="{2A0545D6-DE96-4819-8BB8-AAA964109BB2}" dt="2020-09-14T06:10:31.926" v="270" actId="27636"/>
          <ac:spMkLst>
            <pc:docMk/>
            <pc:sldMk cId="2372408745" sldId="266"/>
            <ac:spMk id="3" creationId="{E106E763-36D3-4E10-BF35-94FAF9BF78E5}"/>
          </ac:spMkLst>
        </pc:spChg>
      </pc:sldChg>
      <pc:sldChg chg="modSp new mod">
        <pc:chgData name="Leon Li" userId="f8fcc1f89827b477" providerId="LiveId" clId="{2A0545D6-DE96-4819-8BB8-AAA964109BB2}" dt="2020-09-14T06:11:54.385" v="308" actId="27636"/>
        <pc:sldMkLst>
          <pc:docMk/>
          <pc:sldMk cId="3056727249" sldId="267"/>
        </pc:sldMkLst>
        <pc:spChg chg="mod">
          <ac:chgData name="Leon Li" userId="f8fcc1f89827b477" providerId="LiveId" clId="{2A0545D6-DE96-4819-8BB8-AAA964109BB2}" dt="2020-09-14T06:11:48.935" v="306" actId="20577"/>
          <ac:spMkLst>
            <pc:docMk/>
            <pc:sldMk cId="3056727249" sldId="267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1:54.385" v="308" actId="27636"/>
          <ac:spMkLst>
            <pc:docMk/>
            <pc:sldMk cId="3056727249" sldId="267"/>
            <ac:spMk id="3" creationId="{A1C7ED0F-C532-4C27-8914-B02E378B78D9}"/>
          </ac:spMkLst>
        </pc:spChg>
      </pc:sldChg>
      <pc:sldChg chg="addSp modSp add mod">
        <pc:chgData name="Leon Li" userId="f8fcc1f89827b477" providerId="LiveId" clId="{2A0545D6-DE96-4819-8BB8-AAA964109BB2}" dt="2020-09-14T06:14:01.426" v="354" actId="1038"/>
        <pc:sldMkLst>
          <pc:docMk/>
          <pc:sldMk cId="1561436034" sldId="268"/>
        </pc:sldMkLst>
        <pc:spChg chg="mod">
          <ac:chgData name="Leon Li" userId="f8fcc1f89827b477" providerId="LiveId" clId="{2A0545D6-DE96-4819-8BB8-AAA964109BB2}" dt="2020-09-14T06:12:21.413" v="315" actId="27636"/>
          <ac:spMkLst>
            <pc:docMk/>
            <pc:sldMk cId="1561436034" sldId="268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3:49.467" v="323" actId="14"/>
          <ac:spMkLst>
            <pc:docMk/>
            <pc:sldMk cId="1561436034" sldId="268"/>
            <ac:spMk id="3" creationId="{A1C7ED0F-C532-4C27-8914-B02E378B78D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" creationId="{2C98A4DB-5C69-4B92-8449-21F8E1AA5C9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7" creationId="{31FBC634-866A-4550-8B63-C06C26A89E5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9" creationId="{E31DF04D-0F3C-4F7E-B23A-9E07B63809E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1" creationId="{A45B9599-EBEF-4CC5-BBFB-8D56D245302A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3" creationId="{D9685DF7-AEE0-45D0-8F28-2112FDB1D97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5" creationId="{C0844F1C-24E7-4D34-8580-453AD97807CE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7" creationId="{D0040E2E-149C-4C9B-B9B4-255A499F26B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9" creationId="{B3EF0CE4-7063-4DC6-A987-D02C1E4A337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1" creationId="{204118E5-956E-4C65-928B-4E177897077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3" creationId="{5239E641-CE5E-4633-8EC0-01F55C2A5B21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5" creationId="{97134D02-BF8D-4E0D-B62A-8C3FAEF01EE3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7" creationId="{4BAF0C6F-42AF-416F-BAA9-DF673CEC527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9" creationId="{52374F4D-7468-418B-BBB6-45295F092CB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1" creationId="{0D247808-6425-4B0E-8ADE-2E33E0E03EDF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3" creationId="{98187261-93B7-448B-B0C8-24912575B23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5" creationId="{A79CB5B6-4E71-4304-AE63-C978B5B7C11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7" creationId="{30AABFA5-1209-45F0-ACFA-5D01C09AA388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9" creationId="{2DD4E069-8588-414A-B17F-8634B6211EA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1" creationId="{833AE47E-1B84-4E67-963D-B833D1FF9A5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3" creationId="{84AE8F97-26DA-496A-AC46-ADC59BBC1BB4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5" creationId="{298B2E9D-6DB9-48C3-BE0A-3AB80ABA00E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7" creationId="{326DD982-3711-41FA-AAB1-F6B3FDB4518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9" creationId="{9786B107-E236-4F50-8123-5E9B2BB66462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1" creationId="{E6FA6FB4-619F-4380-9C4E-E43179EEA42D}"/>
          </ac:spMkLst>
        </pc:spChg>
      </pc:sldChg>
      <pc:sldChg chg="modSp add mod">
        <pc:chgData name="Leon Li" userId="f8fcc1f89827b477" providerId="LiveId" clId="{2A0545D6-DE96-4819-8BB8-AAA964109BB2}" dt="2020-09-14T06:14:43.604" v="360" actId="27636"/>
        <pc:sldMkLst>
          <pc:docMk/>
          <pc:sldMk cId="4000336180" sldId="269"/>
        </pc:sldMkLst>
        <pc:spChg chg="mod">
          <ac:chgData name="Leon Li" userId="f8fcc1f89827b477" providerId="LiveId" clId="{2A0545D6-DE96-4819-8BB8-AAA964109BB2}" dt="2020-09-14T06:14:31.914" v="358" actId="27636"/>
          <ac:spMkLst>
            <pc:docMk/>
            <pc:sldMk cId="4000336180" sldId="269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4:43.604" v="360" actId="27636"/>
          <ac:spMkLst>
            <pc:docMk/>
            <pc:sldMk cId="4000336180" sldId="269"/>
            <ac:spMk id="3" creationId="{A1C7ED0F-C532-4C27-8914-B02E378B78D9}"/>
          </ac:spMkLst>
        </pc:spChg>
      </pc:sldChg>
      <pc:sldChg chg="modSp new mod">
        <pc:chgData name="Leon Li" userId="f8fcc1f89827b477" providerId="LiveId" clId="{2A0545D6-DE96-4819-8BB8-AAA964109BB2}" dt="2020-09-14T06:16:11.969" v="403"/>
        <pc:sldMkLst>
          <pc:docMk/>
          <pc:sldMk cId="1488177666" sldId="270"/>
        </pc:sldMkLst>
        <pc:spChg chg="mod">
          <ac:chgData name="Leon Li" userId="f8fcc1f89827b477" providerId="LiveId" clId="{2A0545D6-DE96-4819-8BB8-AAA964109BB2}" dt="2020-09-14T06:16:11.969" v="403"/>
          <ac:spMkLst>
            <pc:docMk/>
            <pc:sldMk cId="1488177666" sldId="270"/>
            <ac:spMk id="2" creationId="{3E260F1B-CA66-4455-BD33-E946A7A67671}"/>
          </ac:spMkLst>
        </pc:spChg>
        <pc:spChg chg="mod">
          <ac:chgData name="Leon Li" userId="f8fcc1f89827b477" providerId="LiveId" clId="{2A0545D6-DE96-4819-8BB8-AAA964109BB2}" dt="2020-09-14T06:16:09.029" v="395" actId="27636"/>
          <ac:spMkLst>
            <pc:docMk/>
            <pc:sldMk cId="1488177666" sldId="270"/>
            <ac:spMk id="3" creationId="{8C941108-574A-45C5-9691-7E974D39474D}"/>
          </ac:spMkLst>
        </pc:spChg>
      </pc:sldChg>
      <pc:sldChg chg="modSp new mod">
        <pc:chgData name="Leon Li" userId="f8fcc1f89827b477" providerId="LiveId" clId="{2A0545D6-DE96-4819-8BB8-AAA964109BB2}" dt="2020-09-14T06:38:35.353" v="876"/>
        <pc:sldMkLst>
          <pc:docMk/>
          <pc:sldMk cId="1784606306" sldId="271"/>
        </pc:sldMkLst>
        <pc:spChg chg="mod">
          <ac:chgData name="Leon Li" userId="f8fcc1f89827b477" providerId="LiveId" clId="{2A0545D6-DE96-4819-8BB8-AAA964109BB2}" dt="2020-09-14T06:16:29.451" v="428"/>
          <ac:spMkLst>
            <pc:docMk/>
            <pc:sldMk cId="1784606306" sldId="271"/>
            <ac:spMk id="2" creationId="{D1CA797D-97BE-4FD3-865C-274C36860E86}"/>
          </ac:spMkLst>
        </pc:spChg>
        <pc:spChg chg="mod">
          <ac:chgData name="Leon Li" userId="f8fcc1f89827b477" providerId="LiveId" clId="{2A0545D6-DE96-4819-8BB8-AAA964109BB2}" dt="2020-09-14T06:38:35.353" v="876"/>
          <ac:spMkLst>
            <pc:docMk/>
            <pc:sldMk cId="1784606306" sldId="271"/>
            <ac:spMk id="3" creationId="{CA8B82E1-100C-49B4-B2FC-DFF493A21E57}"/>
          </ac:spMkLst>
        </pc:spChg>
      </pc:sldChg>
      <pc:sldChg chg="addSp delSp modSp new mod">
        <pc:chgData name="Leon Li" userId="f8fcc1f89827b477" providerId="LiveId" clId="{2A0545D6-DE96-4819-8BB8-AAA964109BB2}" dt="2020-09-14T06:17:58.280" v="470" actId="1037"/>
        <pc:sldMkLst>
          <pc:docMk/>
          <pc:sldMk cId="169570518" sldId="272"/>
        </pc:sldMkLst>
        <pc:spChg chg="mod">
          <ac:chgData name="Leon Li" userId="f8fcc1f89827b477" providerId="LiveId" clId="{2A0545D6-DE96-4819-8BB8-AAA964109BB2}" dt="2020-09-14T06:17:33.666" v="454"/>
          <ac:spMkLst>
            <pc:docMk/>
            <pc:sldMk cId="169570518" sldId="272"/>
            <ac:spMk id="2" creationId="{20F381DF-C678-4100-BE1E-623A58ECECD8}"/>
          </ac:spMkLst>
        </pc:spChg>
        <pc:spChg chg="del">
          <ac:chgData name="Leon Li" userId="f8fcc1f89827b477" providerId="LiveId" clId="{2A0545D6-DE96-4819-8BB8-AAA964109BB2}" dt="2020-09-14T06:17:40.503" v="455" actId="22"/>
          <ac:spMkLst>
            <pc:docMk/>
            <pc:sldMk cId="169570518" sldId="272"/>
            <ac:spMk id="3" creationId="{6590A14C-B645-458B-9116-B46C95F2CF36}"/>
          </ac:spMkLst>
        </pc:spChg>
        <pc:picChg chg="add mod">
          <ac:chgData name="Leon Li" userId="f8fcc1f89827b477" providerId="LiveId" clId="{2A0545D6-DE96-4819-8BB8-AAA964109BB2}" dt="2020-09-14T06:17:58.280" v="470" actId="1037"/>
          <ac:picMkLst>
            <pc:docMk/>
            <pc:sldMk cId="169570518" sldId="272"/>
            <ac:picMk id="5" creationId="{22C06A95-5443-42F8-A0B2-2740FBE3791D}"/>
          </ac:picMkLst>
        </pc:picChg>
      </pc:sldChg>
      <pc:sldChg chg="modSp new mod">
        <pc:chgData name="Leon Li" userId="f8fcc1f89827b477" providerId="LiveId" clId="{2A0545D6-DE96-4819-8BB8-AAA964109BB2}" dt="2020-09-14T06:19:25.706" v="502"/>
        <pc:sldMkLst>
          <pc:docMk/>
          <pc:sldMk cId="2603171910" sldId="273"/>
        </pc:sldMkLst>
        <pc:spChg chg="mod">
          <ac:chgData name="Leon Li" userId="f8fcc1f89827b477" providerId="LiveId" clId="{2A0545D6-DE96-4819-8BB8-AAA964109BB2}" dt="2020-09-14T06:18:08.407" v="492"/>
          <ac:spMkLst>
            <pc:docMk/>
            <pc:sldMk cId="2603171910" sldId="273"/>
            <ac:spMk id="2" creationId="{6E898051-7845-4356-A8E9-0FFF400E609D}"/>
          </ac:spMkLst>
        </pc:spChg>
        <pc:spChg chg="mod">
          <ac:chgData name="Leon Li" userId="f8fcc1f89827b477" providerId="LiveId" clId="{2A0545D6-DE96-4819-8BB8-AAA964109BB2}" dt="2020-09-14T06:19:25.706" v="502"/>
          <ac:spMkLst>
            <pc:docMk/>
            <pc:sldMk cId="2603171910" sldId="273"/>
            <ac:spMk id="3" creationId="{BF9CB931-381A-41C5-ABE1-DD854ACA76FF}"/>
          </ac:spMkLst>
        </pc:spChg>
      </pc:sldChg>
      <pc:sldChg chg="modSp new mod">
        <pc:chgData name="Leon Li" userId="f8fcc1f89827b477" providerId="LiveId" clId="{2A0545D6-DE96-4819-8BB8-AAA964109BB2}" dt="2020-09-14T06:24:21.711" v="557"/>
        <pc:sldMkLst>
          <pc:docMk/>
          <pc:sldMk cId="4218123032" sldId="274"/>
        </pc:sldMkLst>
        <pc:spChg chg="mod">
          <ac:chgData name="Leon Li" userId="f8fcc1f89827b477" providerId="LiveId" clId="{2A0545D6-DE96-4819-8BB8-AAA964109BB2}" dt="2020-09-14T06:24:21.711" v="557"/>
          <ac:spMkLst>
            <pc:docMk/>
            <pc:sldMk cId="4218123032" sldId="274"/>
            <ac:spMk id="2" creationId="{77E86C9E-F318-4B3C-A95C-86CE3545CADC}"/>
          </ac:spMkLst>
        </pc:spChg>
        <pc:spChg chg="mod">
          <ac:chgData name="Leon Li" userId="f8fcc1f89827b477" providerId="LiveId" clId="{2A0545D6-DE96-4819-8BB8-AAA964109BB2}" dt="2020-09-14T06:24:15.555" v="540"/>
          <ac:spMkLst>
            <pc:docMk/>
            <pc:sldMk cId="4218123032" sldId="274"/>
            <ac:spMk id="3" creationId="{9C03F4BA-8B17-40B2-A40B-A91A54759F18}"/>
          </ac:spMkLst>
        </pc:spChg>
      </pc:sldChg>
      <pc:sldChg chg="modSp new mod">
        <pc:chgData name="Leon Li" userId="f8fcc1f89827b477" providerId="LiveId" clId="{2A0545D6-DE96-4819-8BB8-AAA964109BB2}" dt="2020-09-14T06:25:07.385" v="605"/>
        <pc:sldMkLst>
          <pc:docMk/>
          <pc:sldMk cId="337378415" sldId="275"/>
        </pc:sldMkLst>
        <pc:spChg chg="mod">
          <ac:chgData name="Leon Li" userId="f8fcc1f89827b477" providerId="LiveId" clId="{2A0545D6-DE96-4819-8BB8-AAA964109BB2}" dt="2020-09-14T06:25:07.385" v="605"/>
          <ac:spMkLst>
            <pc:docMk/>
            <pc:sldMk cId="337378415" sldId="275"/>
            <ac:spMk id="2" creationId="{512D3C1F-0522-4F75-82A6-4E8C91EFEC36}"/>
          </ac:spMkLst>
        </pc:spChg>
        <pc:spChg chg="mod">
          <ac:chgData name="Leon Li" userId="f8fcc1f89827b477" providerId="LiveId" clId="{2A0545D6-DE96-4819-8BB8-AAA964109BB2}" dt="2020-09-14T06:24:56.366" v="598" actId="27636"/>
          <ac:spMkLst>
            <pc:docMk/>
            <pc:sldMk cId="337378415" sldId="275"/>
            <ac:spMk id="3" creationId="{D2B978C3-CC80-46F6-A849-17B629DC6161}"/>
          </ac:spMkLst>
        </pc:spChg>
      </pc:sldChg>
      <pc:sldChg chg="modSp new mod">
        <pc:chgData name="Leon Li" userId="f8fcc1f89827b477" providerId="LiveId" clId="{2A0545D6-DE96-4819-8BB8-AAA964109BB2}" dt="2020-09-14T06:25:46.949" v="646" actId="20577"/>
        <pc:sldMkLst>
          <pc:docMk/>
          <pc:sldMk cId="2725741927" sldId="276"/>
        </pc:sldMkLst>
        <pc:spChg chg="mod">
          <ac:chgData name="Leon Li" userId="f8fcc1f89827b477" providerId="LiveId" clId="{2A0545D6-DE96-4819-8BB8-AAA964109BB2}" dt="2020-09-14T06:25:46.949" v="646" actId="20577"/>
          <ac:spMkLst>
            <pc:docMk/>
            <pc:sldMk cId="2725741927" sldId="276"/>
            <ac:spMk id="2" creationId="{FBF608ED-179D-49BC-B399-D41CCB00547A}"/>
          </ac:spMkLst>
        </pc:spChg>
        <pc:spChg chg="mod">
          <ac:chgData name="Leon Li" userId="f8fcc1f89827b477" providerId="LiveId" clId="{2A0545D6-DE96-4819-8BB8-AAA964109BB2}" dt="2020-09-14T06:25:32.034" v="638"/>
          <ac:spMkLst>
            <pc:docMk/>
            <pc:sldMk cId="2725741927" sldId="276"/>
            <ac:spMk id="3" creationId="{C63F0024-6ED1-485C-88F3-247D31942224}"/>
          </ac:spMkLst>
        </pc:spChg>
      </pc:sldChg>
      <pc:sldChg chg="addSp delSp modSp new mod">
        <pc:chgData name="Leon Li" userId="f8fcc1f89827b477" providerId="LiveId" clId="{2A0545D6-DE96-4819-8BB8-AAA964109BB2}" dt="2020-09-14T06:26:50.123" v="696" actId="1076"/>
        <pc:sldMkLst>
          <pc:docMk/>
          <pc:sldMk cId="684614199" sldId="277"/>
        </pc:sldMkLst>
        <pc:spChg chg="mod">
          <ac:chgData name="Leon Li" userId="f8fcc1f89827b477" providerId="LiveId" clId="{2A0545D6-DE96-4819-8BB8-AAA964109BB2}" dt="2020-09-14T06:26:36.970" v="694"/>
          <ac:spMkLst>
            <pc:docMk/>
            <pc:sldMk cId="684614199" sldId="277"/>
            <ac:spMk id="2" creationId="{BA323791-9B5E-4404-9985-24C6B7F866A6}"/>
          </ac:spMkLst>
        </pc:spChg>
        <pc:spChg chg="del">
          <ac:chgData name="Leon Li" userId="f8fcc1f89827b477" providerId="LiveId" clId="{2A0545D6-DE96-4819-8BB8-AAA964109BB2}" dt="2020-09-14T06:26:07.756" v="648" actId="22"/>
          <ac:spMkLst>
            <pc:docMk/>
            <pc:sldMk cId="684614199" sldId="277"/>
            <ac:spMk id="3" creationId="{EFB2219E-388B-441B-820F-5AF332E346FA}"/>
          </ac:spMkLst>
        </pc:spChg>
        <pc:picChg chg="add mod">
          <ac:chgData name="Leon Li" userId="f8fcc1f89827b477" providerId="LiveId" clId="{2A0545D6-DE96-4819-8BB8-AAA964109BB2}" dt="2020-09-14T06:26:50.123" v="696" actId="1076"/>
          <ac:picMkLst>
            <pc:docMk/>
            <pc:sldMk cId="684614199" sldId="277"/>
            <ac:picMk id="5" creationId="{33A64B22-E44C-4D68-A70A-B51786858104}"/>
          </ac:picMkLst>
        </pc:picChg>
      </pc:sldChg>
      <pc:sldChg chg="modSp new mod">
        <pc:chgData name="Leon Li" userId="f8fcc1f89827b477" providerId="LiveId" clId="{2A0545D6-DE96-4819-8BB8-AAA964109BB2}" dt="2020-09-14T06:27:51.519" v="713" actId="27636"/>
        <pc:sldMkLst>
          <pc:docMk/>
          <pc:sldMk cId="1686480774" sldId="278"/>
        </pc:sldMkLst>
        <pc:spChg chg="mod">
          <ac:chgData name="Leon Li" userId="f8fcc1f89827b477" providerId="LiveId" clId="{2A0545D6-DE96-4819-8BB8-AAA964109BB2}" dt="2020-09-14T06:27:10.638" v="711" actId="20577"/>
          <ac:spMkLst>
            <pc:docMk/>
            <pc:sldMk cId="1686480774" sldId="278"/>
            <ac:spMk id="2" creationId="{848EEF09-F053-4158-90C5-879DE014EFD9}"/>
          </ac:spMkLst>
        </pc:spChg>
        <pc:spChg chg="mod">
          <ac:chgData name="Leon Li" userId="f8fcc1f89827b477" providerId="LiveId" clId="{2A0545D6-DE96-4819-8BB8-AAA964109BB2}" dt="2020-09-14T06:27:51.519" v="713" actId="27636"/>
          <ac:spMkLst>
            <pc:docMk/>
            <pc:sldMk cId="1686480774" sldId="278"/>
            <ac:spMk id="3" creationId="{3701C467-6B18-4784-8BFC-B6FB530A8DE6}"/>
          </ac:spMkLst>
        </pc:spChg>
      </pc:sldChg>
      <pc:sldChg chg="addSp delSp modSp new mod">
        <pc:chgData name="Leon Li" userId="f8fcc1f89827b477" providerId="LiveId" clId="{2A0545D6-DE96-4819-8BB8-AAA964109BB2}" dt="2020-09-14T06:30:31.528" v="765" actId="1076"/>
        <pc:sldMkLst>
          <pc:docMk/>
          <pc:sldMk cId="3580095351" sldId="279"/>
        </pc:sldMkLst>
        <pc:spChg chg="mod">
          <ac:chgData name="Leon Li" userId="f8fcc1f89827b477" providerId="LiveId" clId="{2A0545D6-DE96-4819-8BB8-AAA964109BB2}" dt="2020-09-14T06:28:22.651" v="758"/>
          <ac:spMkLst>
            <pc:docMk/>
            <pc:sldMk cId="3580095351" sldId="279"/>
            <ac:spMk id="2" creationId="{4B0046A1-8521-46B1-A30A-09AA9B18D5C0}"/>
          </ac:spMkLst>
        </pc:spChg>
        <pc:spChg chg="del">
          <ac:chgData name="Leon Li" userId="f8fcc1f89827b477" providerId="LiveId" clId="{2A0545D6-DE96-4819-8BB8-AAA964109BB2}" dt="2020-09-14T06:28:37.393" v="759" actId="22"/>
          <ac:spMkLst>
            <pc:docMk/>
            <pc:sldMk cId="3580095351" sldId="279"/>
            <ac:spMk id="3" creationId="{01D22B29-2C94-48E6-93E3-3F1385EA693F}"/>
          </ac:spMkLst>
        </pc:spChg>
        <pc:spChg chg="add mod">
          <ac:chgData name="Leon Li" userId="f8fcc1f89827b477" providerId="LiveId" clId="{2A0545D6-DE96-4819-8BB8-AAA964109BB2}" dt="2020-09-14T06:30:22.577" v="762" actId="478"/>
          <ac:spMkLst>
            <pc:docMk/>
            <pc:sldMk cId="3580095351" sldId="279"/>
            <ac:spMk id="6" creationId="{F33F5B6D-38BA-408F-8391-A87C2EC209EA}"/>
          </ac:spMkLst>
        </pc:spChg>
        <pc:picChg chg="add del mod">
          <ac:chgData name="Leon Li" userId="f8fcc1f89827b477" providerId="LiveId" clId="{2A0545D6-DE96-4819-8BB8-AAA964109BB2}" dt="2020-09-14T06:30:22.577" v="762" actId="478"/>
          <ac:picMkLst>
            <pc:docMk/>
            <pc:sldMk cId="3580095351" sldId="279"/>
            <ac:picMk id="5" creationId="{D7BFA5BF-2B93-4408-8A5E-0C7FC6E713D4}"/>
          </ac:picMkLst>
        </pc:picChg>
        <pc:picChg chg="add mod">
          <ac:chgData name="Leon Li" userId="f8fcc1f89827b477" providerId="LiveId" clId="{2A0545D6-DE96-4819-8BB8-AAA964109BB2}" dt="2020-09-14T06:30:31.528" v="765" actId="1076"/>
          <ac:picMkLst>
            <pc:docMk/>
            <pc:sldMk cId="3580095351" sldId="279"/>
            <ac:picMk id="1026" creationId="{4F0F2776-158C-4927-88DC-B094BAAAA34B}"/>
          </ac:picMkLst>
        </pc:picChg>
      </pc:sldChg>
      <pc:sldChg chg="modSp new mod ord">
        <pc:chgData name="Leon Li" userId="f8fcc1f89827b477" providerId="LiveId" clId="{2A0545D6-DE96-4819-8BB8-AAA964109BB2}" dt="2020-09-14T06:36:40.707" v="855"/>
        <pc:sldMkLst>
          <pc:docMk/>
          <pc:sldMk cId="1067708048" sldId="280"/>
        </pc:sldMkLst>
        <pc:spChg chg="mod">
          <ac:chgData name="Leon Li" userId="f8fcc1f89827b477" providerId="LiveId" clId="{2A0545D6-DE96-4819-8BB8-AAA964109BB2}" dt="2020-09-14T06:34:25.275" v="805"/>
          <ac:spMkLst>
            <pc:docMk/>
            <pc:sldMk cId="1067708048" sldId="280"/>
            <ac:spMk id="2" creationId="{C666344C-B7AC-4DD7-B189-EC25578D9DCC}"/>
          </ac:spMkLst>
        </pc:spChg>
        <pc:spChg chg="mod">
          <ac:chgData name="Leon Li" userId="f8fcc1f89827b477" providerId="LiveId" clId="{2A0545D6-DE96-4819-8BB8-AAA964109BB2}" dt="2020-09-14T06:33:58.812" v="795" actId="27636"/>
          <ac:spMkLst>
            <pc:docMk/>
            <pc:sldMk cId="1067708048" sldId="280"/>
            <ac:spMk id="3" creationId="{546D28FB-E0F3-4967-8E3F-B282645786BA}"/>
          </ac:spMkLst>
        </pc:spChg>
      </pc:sldChg>
      <pc:sldChg chg="addSp modSp new mod">
        <pc:chgData name="Leon Li" userId="f8fcc1f89827b477" providerId="LiveId" clId="{2A0545D6-DE96-4819-8BB8-AAA964109BB2}" dt="2020-09-14T06:35:11.464" v="830" actId="1076"/>
        <pc:sldMkLst>
          <pc:docMk/>
          <pc:sldMk cId="3527494332" sldId="281"/>
        </pc:sldMkLst>
        <pc:spChg chg="mod">
          <ac:chgData name="Leon Li" userId="f8fcc1f89827b477" providerId="LiveId" clId="{2A0545D6-DE96-4819-8BB8-AAA964109BB2}" dt="2020-09-14T06:34:56.561" v="828"/>
          <ac:spMkLst>
            <pc:docMk/>
            <pc:sldMk cId="3527494332" sldId="281"/>
            <ac:spMk id="2" creationId="{772C910E-CB34-46C8-89F0-583067BF910A}"/>
          </ac:spMkLst>
        </pc:spChg>
        <pc:spChg chg="mod">
          <ac:chgData name="Leon Li" userId="f8fcc1f89827b477" providerId="LiveId" clId="{2A0545D6-DE96-4819-8BB8-AAA964109BB2}" dt="2020-09-14T06:34:59.159" v="829" actId="20577"/>
          <ac:spMkLst>
            <pc:docMk/>
            <pc:sldMk cId="3527494332" sldId="281"/>
            <ac:spMk id="3" creationId="{04B0B2B6-225C-4F23-8258-32D1DEFC3A66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5" creationId="{2461C2C1-6C54-4AB3-A675-9107717824B0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6" creationId="{8479D291-9886-49A5-B34A-6403F6520C9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7" creationId="{4E88EEAC-D755-4458-BD93-20256C6B3F3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8" creationId="{5920E637-9388-4896-8FB7-6332D52F807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9" creationId="{4A69AC89-A9F5-4427-997B-0DF12BEC0E5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0" creationId="{A98E9B30-252E-49AF-8207-F498A27DC66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1" creationId="{DA4C4397-CB76-4E73-BC3D-60494ADCB85A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2" creationId="{4619BEA2-3AE9-4C3D-BA54-89FC23C14101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3" creationId="{A3F32474-600B-414C-83B2-63429A1B156E}"/>
          </ac:spMkLst>
        </pc:spChg>
        <pc:grpChg chg="add mod">
          <ac:chgData name="Leon Li" userId="f8fcc1f89827b477" providerId="LiveId" clId="{2A0545D6-DE96-4819-8BB8-AAA964109BB2}" dt="2020-09-14T06:35:11.464" v="830" actId="1076"/>
          <ac:grpSpMkLst>
            <pc:docMk/>
            <pc:sldMk cId="3527494332" sldId="281"/>
            <ac:grpSpMk id="4" creationId="{3AE21E98-D61D-4EBD-893E-9198C30BB371}"/>
          </ac:grpSpMkLst>
        </pc:grp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4" creationId="{6318CE26-0CE6-4573-B7DE-B571965BA68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5" creationId="{2E111E0E-8BB0-4A8B-B967-095B7C2DBD6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6" creationId="{22901ED3-2CFE-4D3C-8933-F440A1D20EB7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7" creationId="{6BFA6298-4014-4572-816E-B0B5788DEF46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8" creationId="{DA3EBCAF-2C60-4366-8D45-21B209CBE72B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9" creationId="{4F5EA0AD-183A-4217-9952-372F3A5795FA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0" creationId="{817A19AA-47CC-4B0D-98C0-B317C9BE5FA5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1" creationId="{B9F5D307-A532-486F-9998-859A669B9D88}"/>
          </ac:cxnSpMkLst>
        </pc:cxnChg>
      </pc:sldChg>
      <pc:sldChg chg="addSp delSp modSp new mod">
        <pc:chgData name="Leon Li" userId="f8fcc1f89827b477" providerId="LiveId" clId="{2A0545D6-DE96-4819-8BB8-AAA964109BB2}" dt="2020-09-14T06:36:30.238" v="853" actId="1076"/>
        <pc:sldMkLst>
          <pc:docMk/>
          <pc:sldMk cId="3639521428" sldId="282"/>
        </pc:sldMkLst>
        <pc:spChg chg="mod">
          <ac:chgData name="Leon Li" userId="f8fcc1f89827b477" providerId="LiveId" clId="{2A0545D6-DE96-4819-8BB8-AAA964109BB2}" dt="2020-09-14T06:35:34.322" v="851"/>
          <ac:spMkLst>
            <pc:docMk/>
            <pc:sldMk cId="3639521428" sldId="282"/>
            <ac:spMk id="2" creationId="{D84E52AC-1B12-4F14-B99B-E65C8AA6642A}"/>
          </ac:spMkLst>
        </pc:spChg>
        <pc:spChg chg="del">
          <ac:chgData name="Leon Li" userId="f8fcc1f89827b477" providerId="LiveId" clId="{2A0545D6-DE96-4819-8BB8-AAA964109BB2}" dt="2020-09-14T06:36:23.050" v="852" actId="22"/>
          <ac:spMkLst>
            <pc:docMk/>
            <pc:sldMk cId="3639521428" sldId="282"/>
            <ac:spMk id="3" creationId="{2470A10F-78E8-4FE8-8ABC-590D0AA2638E}"/>
          </ac:spMkLst>
        </pc:spChg>
        <pc:picChg chg="add mod">
          <ac:chgData name="Leon Li" userId="f8fcc1f89827b477" providerId="LiveId" clId="{2A0545D6-DE96-4819-8BB8-AAA964109BB2}" dt="2020-09-14T06:36:30.238" v="853" actId="1076"/>
          <ac:picMkLst>
            <pc:docMk/>
            <pc:sldMk cId="3639521428" sldId="282"/>
            <ac:picMk id="5" creationId="{2C7CF0C2-0235-4286-B979-E0B4C181DCA3}"/>
          </ac:picMkLst>
        </pc:picChg>
      </pc:sldChg>
    </pc:docChg>
  </pc:docChgLst>
  <pc:docChgLst>
    <pc:chgData name="Leon Li" userId="f8fcc1f89827b477" providerId="LiveId" clId="{B47AC1A2-9793-4ADD-977C-01513C6D76F7}"/>
    <pc:docChg chg="undo custSel addSld delSld modSld sldOrd">
      <pc:chgData name="Leon Li" userId="f8fcc1f89827b477" providerId="LiveId" clId="{B47AC1A2-9793-4ADD-977C-01513C6D76F7}" dt="2020-10-29T09:06:06.961" v="5317"/>
      <pc:docMkLst>
        <pc:docMk/>
      </pc:docMkLst>
      <pc:sldChg chg="modSp mod modNotes">
        <pc:chgData name="Leon Li" userId="f8fcc1f89827b477" providerId="LiveId" clId="{B47AC1A2-9793-4ADD-977C-01513C6D76F7}" dt="2020-10-27T07:23:47.203" v="4168"/>
        <pc:sldMkLst>
          <pc:docMk/>
          <pc:sldMk cId="1181603159" sldId="260"/>
        </pc:sldMkLst>
        <pc:spChg chg="mod">
          <ac:chgData name="Leon Li" userId="f8fcc1f89827b477" providerId="LiveId" clId="{B47AC1A2-9793-4ADD-977C-01513C6D76F7}" dt="2020-10-23T01:13:45.968" v="32"/>
          <ac:spMkLst>
            <pc:docMk/>
            <pc:sldMk cId="1181603159" sldId="260"/>
            <ac:spMk id="3" creationId="{56EBE0EC-9525-42E5-ABE5-6BD7ABF1E30D}"/>
          </ac:spMkLst>
        </pc:spChg>
      </pc:sldChg>
      <pc:sldChg chg="addSp delSp modSp add del mod">
        <pc:chgData name="Leon Li" userId="f8fcc1f89827b477" providerId="LiveId" clId="{B47AC1A2-9793-4ADD-977C-01513C6D76F7}" dt="2020-10-27T03:37:23.618" v="806" actId="22"/>
        <pc:sldMkLst>
          <pc:docMk/>
          <pc:sldMk cId="1307504339" sldId="261"/>
        </pc:sldMkLst>
        <pc:spChg chg="mod">
          <ac:chgData name="Leon Li" userId="f8fcc1f89827b477" providerId="LiveId" clId="{B47AC1A2-9793-4ADD-977C-01513C6D76F7}" dt="2020-10-23T01:27:18.525" v="15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4:24.618" v="643"/>
          <ac:spMkLst>
            <pc:docMk/>
            <pc:sldMk cId="1307504339" sldId="26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3T01:25:52.952" v="59" actId="478"/>
          <ac:picMkLst>
            <pc:docMk/>
            <pc:sldMk cId="1307504339" sldId="261"/>
            <ac:picMk id="5" creationId="{42067B4C-8F27-4E2E-B6D5-FBB336B59DAD}"/>
          </ac:picMkLst>
        </pc:picChg>
        <pc:picChg chg="add">
          <ac:chgData name="Leon Li" userId="f8fcc1f89827b477" providerId="LiveId" clId="{B47AC1A2-9793-4ADD-977C-01513C6D76F7}" dt="2020-10-27T03:37:23.618" v="806" actId="22"/>
          <ac:picMkLst>
            <pc:docMk/>
            <pc:sldMk cId="1307504339" sldId="261"/>
            <ac:picMk id="5" creationId="{E47EA55E-4172-4A96-9452-2E3DD0F0B8D4}"/>
          </ac:picMkLst>
        </pc:pic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883965648" sldId="283"/>
        </pc:sldMkLst>
      </pc:sldChg>
      <pc:sldChg chg="modSp">
        <pc:chgData name="Leon Li" userId="f8fcc1f89827b477" providerId="LiveId" clId="{B47AC1A2-9793-4ADD-977C-01513C6D76F7}" dt="2020-10-27T07:23:47.203" v="4168"/>
        <pc:sldMkLst>
          <pc:docMk/>
          <pc:sldMk cId="0" sldId="28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0" sldId="285"/>
            <ac:spMk id="182" creationId="{00000000-0000-0000-0000-000000000000}"/>
          </ac:spMkLst>
        </pc:sp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725298513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1967376" sldId="287"/>
        </pc:sldMkLst>
      </pc:sldChg>
      <pc:sldChg chg="modSp add del mod modNotesTx">
        <pc:chgData name="Leon Li" userId="f8fcc1f89827b477" providerId="LiveId" clId="{B47AC1A2-9793-4ADD-977C-01513C6D76F7}" dt="2020-10-27T07:23:47.203" v="4168"/>
        <pc:sldMkLst>
          <pc:docMk/>
          <pc:sldMk cId="3841433525" sldId="288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3T01:26:59.804" v="139"/>
          <ac:spMkLst>
            <pc:docMk/>
            <pc:sldMk cId="3841433525" sldId="288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558021950" sldId="289"/>
        </pc:sldMkLst>
      </pc:sldChg>
      <pc:sldChg chg="addSp delSp modSp add mod ord">
        <pc:chgData name="Leon Li" userId="f8fcc1f89827b477" providerId="LiveId" clId="{B47AC1A2-9793-4ADD-977C-01513C6D76F7}" dt="2020-10-28T07:09:41.471" v="5059" actId="404"/>
        <pc:sldMkLst>
          <pc:docMk/>
          <pc:sldMk cId="4211551909" sldId="289"/>
        </pc:sldMkLst>
        <pc:spChg chg="mod">
          <ac:chgData name="Leon Li" userId="f8fcc1f89827b477" providerId="LiveId" clId="{B47AC1A2-9793-4ADD-977C-01513C6D76F7}" dt="2020-10-27T03:06:24.296" v="736"/>
          <ac:spMkLst>
            <pc:docMk/>
            <pc:sldMk cId="4211551909" sldId="28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09:41.471" v="5059" actId="404"/>
          <ac:spMkLst>
            <pc:docMk/>
            <pc:sldMk cId="4211551909" sldId="289"/>
            <ac:spMk id="3" creationId="{D2CB7847-B73B-414A-9078-FEF0D424AC6F}"/>
          </ac:spMkLst>
        </pc:spChg>
        <pc:picChg chg="add del mod">
          <ac:chgData name="Leon Li" userId="f8fcc1f89827b477" providerId="LiveId" clId="{B47AC1A2-9793-4ADD-977C-01513C6D76F7}" dt="2020-10-27T03:37:21.317" v="805" actId="21"/>
          <ac:picMkLst>
            <pc:docMk/>
            <pc:sldMk cId="4211551909" sldId="289"/>
            <ac:picMk id="5" creationId="{37F6C393-7136-4124-9704-881A5DFE51E5}"/>
          </ac:picMkLst>
        </pc:picChg>
        <pc:picChg chg="add mod">
          <ac:chgData name="Leon Li" userId="f8fcc1f89827b477" providerId="LiveId" clId="{B47AC1A2-9793-4ADD-977C-01513C6D76F7}" dt="2020-10-27T07:58:15.307" v="4504" actId="1076"/>
          <ac:picMkLst>
            <pc:docMk/>
            <pc:sldMk cId="4211551909" sldId="289"/>
            <ac:picMk id="6146" creationId="{C4A0A563-A84B-4165-B523-80AD15DCA8CA}"/>
          </ac:picMkLst>
        </pc:picChg>
        <pc:picChg chg="add mod">
          <ac:chgData name="Leon Li" userId="f8fcc1f89827b477" providerId="LiveId" clId="{B47AC1A2-9793-4ADD-977C-01513C6D76F7}" dt="2020-10-27T07:58:47.585" v="4508" actId="1076"/>
          <ac:picMkLst>
            <pc:docMk/>
            <pc:sldMk cId="4211551909" sldId="289"/>
            <ac:picMk id="6148" creationId="{C1F58BD4-0FD4-4618-B1C5-20776FBF74F4}"/>
          </ac:picMkLst>
        </pc:picChg>
      </pc:sldChg>
      <pc:sldChg chg="modSp add mod">
        <pc:chgData name="Leon Li" userId="f8fcc1f89827b477" providerId="LiveId" clId="{B47AC1A2-9793-4ADD-977C-01513C6D76F7}" dt="2020-10-28T07:42:06.222" v="5209"/>
        <pc:sldMkLst>
          <pc:docMk/>
          <pc:sldMk cId="1958445366" sldId="290"/>
        </pc:sldMkLst>
        <pc:spChg chg="mod">
          <ac:chgData name="Leon Li" userId="f8fcc1f89827b477" providerId="LiveId" clId="{B47AC1A2-9793-4ADD-977C-01513C6D76F7}" dt="2020-10-26T03:13:21.443" v="288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42:06.222" v="5209"/>
          <ac:spMkLst>
            <pc:docMk/>
            <pc:sldMk cId="1958445366" sldId="290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410564694" sldId="29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0139570" sldId="291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973915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010270913" sldId="29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64842553" sldId="294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93570649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62425623" sldId="297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53309558" sldId="299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09540800" sldId="300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003815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4888365" sldId="30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47525754" sldId="303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632532872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3921090" sldId="30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905541365" sldId="306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596206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91443954" sldId="30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97995255" sldId="309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3903565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9604412" sldId="31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994023055" sldId="312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51844789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016631" sldId="31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06099838" sldId="315"/>
        </pc:sldMkLst>
      </pc:sldChg>
      <pc:sldChg chg="modSp add del mod modNotesTx">
        <pc:chgData name="Leon Li" userId="f8fcc1f89827b477" providerId="LiveId" clId="{B47AC1A2-9793-4ADD-977C-01513C6D76F7}" dt="2020-10-28T01:36:39.902" v="4806" actId="20577"/>
        <pc:sldMkLst>
          <pc:docMk/>
          <pc:sldMk cId="2668219649" sldId="316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5:10.658" v="711"/>
          <ac:spMkLst>
            <pc:docMk/>
            <pc:sldMk cId="2668219649" sldId="316"/>
            <ac:spMk id="3" creationId="{D2CB7847-B73B-414A-9078-FEF0D424AC6F}"/>
          </ac:spMkLst>
        </pc:spChg>
        <pc:picChg chg="mod">
          <ac:chgData name="Leon Li" userId="f8fcc1f89827b477" providerId="LiveId" clId="{B47AC1A2-9793-4ADD-977C-01513C6D76F7}" dt="2020-10-27T03:05:13.742" v="712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addSp modSp new mod ord">
        <pc:chgData name="Leon Li" userId="f8fcc1f89827b477" providerId="LiveId" clId="{B47AC1A2-9793-4ADD-977C-01513C6D76F7}" dt="2020-10-28T01:37:41.264" v="4807" actId="20577"/>
        <pc:sldMkLst>
          <pc:docMk/>
          <pc:sldMk cId="104506522" sldId="317"/>
        </pc:sldMkLst>
        <pc:spChg chg="mod">
          <ac:chgData name="Leon Li" userId="f8fcc1f89827b477" providerId="LiveId" clId="{B47AC1A2-9793-4ADD-977C-01513C6D76F7}" dt="2020-10-28T01:37:41.264" v="4807" actId="20577"/>
          <ac:spMkLst>
            <pc:docMk/>
            <pc:sldMk cId="104506522" sldId="317"/>
            <ac:spMk id="2" creationId="{DFB32BA5-6969-4B83-9A58-9DC7A00F78E6}"/>
          </ac:spMkLst>
        </pc:spChg>
        <pc:spChg chg="mod">
          <ac:chgData name="Leon Li" userId="f8fcc1f89827b477" providerId="LiveId" clId="{B47AC1A2-9793-4ADD-977C-01513C6D76F7}" dt="2020-10-27T03:35:04.440" v="801"/>
          <ac:spMkLst>
            <pc:docMk/>
            <pc:sldMk cId="104506522" sldId="317"/>
            <ac:spMk id="3" creationId="{C402F5F0-6F15-49D3-B03D-21A566F38AA1}"/>
          </ac:spMkLst>
        </pc:spChg>
        <pc:picChg chg="add mod">
          <ac:chgData name="Leon Li" userId="f8fcc1f89827b477" providerId="LiveId" clId="{B47AC1A2-9793-4ADD-977C-01513C6D76F7}" dt="2020-10-27T07:54:46.228" v="4416" actId="1076"/>
          <ac:picMkLst>
            <pc:docMk/>
            <pc:sldMk cId="104506522" sldId="317"/>
            <ac:picMk id="5122" creationId="{55310EAC-15DF-45D4-8BAC-F2D174093069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4234731" sldId="31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158060975" sldId="318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3541512174" sldId="318"/>
        </pc:sldMkLst>
        <pc:spChg chg="mod">
          <ac:chgData name="Leon Li" userId="f8fcc1f89827b477" providerId="LiveId" clId="{B47AC1A2-9793-4ADD-977C-01513C6D76F7}" dt="2020-10-27T03:51:29.184" v="897" actId="6549"/>
          <ac:spMkLst>
            <pc:docMk/>
            <pc:sldMk cId="3541512174" sldId="31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59:18.988" v="969"/>
          <ac:spMkLst>
            <pc:docMk/>
            <pc:sldMk cId="3541512174" sldId="318"/>
            <ac:spMk id="3" creationId="{D2CB7847-B73B-414A-9078-FEF0D424AC6F}"/>
          </ac:spMkLst>
        </pc:spChg>
      </pc:sldChg>
      <pc:sldChg chg="modSp add del mod">
        <pc:chgData name="Leon Li" userId="f8fcc1f89827b477" providerId="LiveId" clId="{B47AC1A2-9793-4ADD-977C-01513C6D76F7}" dt="2020-10-28T07:14:25.895" v="5111"/>
        <pc:sldMkLst>
          <pc:docMk/>
          <pc:sldMk cId="1767500340" sldId="319"/>
        </pc:sldMkLst>
        <pc:spChg chg="mod">
          <ac:chgData name="Leon Li" userId="f8fcc1f89827b477" providerId="LiveId" clId="{B47AC1A2-9793-4ADD-977C-01513C6D76F7}" dt="2020-10-27T05:12:12.286" v="1346"/>
          <ac:spMkLst>
            <pc:docMk/>
            <pc:sldMk cId="1767500340" sldId="31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14:25.895" v="5111"/>
          <ac:spMkLst>
            <pc:docMk/>
            <pc:sldMk cId="1767500340" sldId="319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326556349" sldId="319"/>
        </pc:sldMkLst>
      </pc:sldChg>
      <pc:sldChg chg="addSp modSp add mod">
        <pc:chgData name="Leon Li" userId="f8fcc1f89827b477" providerId="LiveId" clId="{B47AC1A2-9793-4ADD-977C-01513C6D76F7}" dt="2020-10-27T07:59:51.453" v="4554" actId="15"/>
        <pc:sldMkLst>
          <pc:docMk/>
          <pc:sldMk cId="2063435507" sldId="320"/>
        </pc:sldMkLst>
        <pc:spChg chg="mod">
          <ac:chgData name="Leon Li" userId="f8fcc1f89827b477" providerId="LiveId" clId="{B47AC1A2-9793-4ADD-977C-01513C6D76F7}" dt="2020-10-27T05:12:28.340" v="1373"/>
          <ac:spMkLst>
            <pc:docMk/>
            <pc:sldMk cId="2063435507" sldId="32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7:59:51.453" v="4554" actId="15"/>
          <ac:spMkLst>
            <pc:docMk/>
            <pc:sldMk cId="2063435507" sldId="320"/>
            <ac:spMk id="3" creationId="{D2CB7847-B73B-414A-9078-FEF0D424AC6F}"/>
          </ac:spMkLst>
        </pc:spChg>
        <pc:picChg chg="add mod">
          <ac:chgData name="Leon Li" userId="f8fcc1f89827b477" providerId="LiveId" clId="{B47AC1A2-9793-4ADD-977C-01513C6D76F7}" dt="2020-10-27T05:13:59.025" v="1377" actId="1076"/>
          <ac:picMkLst>
            <pc:docMk/>
            <pc:sldMk cId="2063435507" sldId="320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51353580" sldId="320"/>
        </pc:sldMkLst>
      </pc:sldChg>
      <pc:sldChg chg="delSp modSp add mod">
        <pc:chgData name="Leon Li" userId="f8fcc1f89827b477" providerId="LiveId" clId="{B47AC1A2-9793-4ADD-977C-01513C6D76F7}" dt="2020-10-27T05:19:25.673" v="1496" actId="6549"/>
        <pc:sldMkLst>
          <pc:docMk/>
          <pc:sldMk cId="1344400462" sldId="321"/>
        </pc:sldMkLst>
        <pc:spChg chg="mod">
          <ac:chgData name="Leon Li" userId="f8fcc1f89827b477" providerId="LiveId" clId="{B47AC1A2-9793-4ADD-977C-01513C6D76F7}" dt="2020-10-27T05:19:15.169" v="1488"/>
          <ac:spMkLst>
            <pc:docMk/>
            <pc:sldMk cId="1344400462" sldId="32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19:25.673" v="1496" actId="6549"/>
          <ac:spMkLst>
            <pc:docMk/>
            <pc:sldMk cId="1344400462" sldId="32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7T05:19:03.681" v="1486" actId="478"/>
          <ac:picMkLst>
            <pc:docMk/>
            <pc:sldMk cId="1344400462" sldId="321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50362913" sldId="32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236300608" sldId="322"/>
        </pc:sldMkLst>
      </pc:sldChg>
      <pc:sldChg chg="modSp add mod">
        <pc:chgData name="Leon Li" userId="f8fcc1f89827b477" providerId="LiveId" clId="{B47AC1A2-9793-4ADD-977C-01513C6D76F7}" dt="2020-10-27T08:00:37.885" v="4570" actId="6549"/>
        <pc:sldMkLst>
          <pc:docMk/>
          <pc:sldMk cId="3237783170" sldId="322"/>
        </pc:sldMkLst>
        <pc:spChg chg="mod">
          <ac:chgData name="Leon Li" userId="f8fcc1f89827b477" providerId="LiveId" clId="{B47AC1A2-9793-4ADD-977C-01513C6D76F7}" dt="2020-10-27T08:00:37.885" v="4570" actId="6549"/>
          <ac:spMkLst>
            <pc:docMk/>
            <pc:sldMk cId="3237783170" sldId="322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757072854" sldId="323"/>
        </pc:sldMkLst>
        <pc:spChg chg="mod">
          <ac:chgData name="Leon Li" userId="f8fcc1f89827b477" providerId="LiveId" clId="{B47AC1A2-9793-4ADD-977C-01513C6D76F7}" dt="2020-10-27T05:33:24.604" v="1558"/>
          <ac:spMkLst>
            <pc:docMk/>
            <pc:sldMk cId="757072854" sldId="323"/>
            <ac:spMk id="2" creationId="{60163C09-9DCF-4860-BC7F-8C6FCB1B68D9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757072854" sldId="323"/>
            <ac:spMk id="3" creationId="{1508D858-025A-48F7-90AD-483F81DC71E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89549989" sldId="32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4053535" sldId="324"/>
        </pc:sldMkLst>
      </pc:sldChg>
      <pc:sldChg chg="addSp delSp modSp new mod">
        <pc:chgData name="Leon Li" userId="f8fcc1f89827b477" providerId="LiveId" clId="{B47AC1A2-9793-4ADD-977C-01513C6D76F7}" dt="2020-10-28T07:27:33.514" v="5121" actId="1076"/>
        <pc:sldMkLst>
          <pc:docMk/>
          <pc:sldMk cId="1374463594" sldId="324"/>
        </pc:sldMkLst>
        <pc:spChg chg="mod">
          <ac:chgData name="Leon Li" userId="f8fcc1f89827b477" providerId="LiveId" clId="{B47AC1A2-9793-4ADD-977C-01513C6D76F7}" dt="2020-10-28T01:49:40.980" v="4809" actId="6549"/>
          <ac:spMkLst>
            <pc:docMk/>
            <pc:sldMk cId="1374463594" sldId="324"/>
            <ac:spMk id="2" creationId="{54751A68-C83A-4FEC-BA15-D163D5F72C82}"/>
          </ac:spMkLst>
        </pc:spChg>
        <pc:spChg chg="add del mod">
          <ac:chgData name="Leon Li" userId="f8fcc1f89827b477" providerId="LiveId" clId="{B47AC1A2-9793-4ADD-977C-01513C6D76F7}" dt="2020-10-28T01:57:02.794" v="4823" actId="20577"/>
          <ac:spMkLst>
            <pc:docMk/>
            <pc:sldMk cId="1374463594" sldId="324"/>
            <ac:spMk id="3" creationId="{905BCE07-247A-44A4-A5F4-A0A98E67D005}"/>
          </ac:spMkLst>
        </pc:spChg>
        <pc:spChg chg="add del mod">
          <ac:chgData name="Leon Li" userId="f8fcc1f89827b477" providerId="LiveId" clId="{B47AC1A2-9793-4ADD-977C-01513C6D76F7}" dt="2020-10-28T01:56:57.567" v="4821" actId="21"/>
          <ac:spMkLst>
            <pc:docMk/>
            <pc:sldMk cId="1374463594" sldId="324"/>
            <ac:spMk id="4" creationId="{C7A64C97-DC8E-44FA-AAC0-61888671AC54}"/>
          </ac:spMkLst>
        </pc:spChg>
        <pc:picChg chg="add mod">
          <ac:chgData name="Leon Li" userId="f8fcc1f89827b477" providerId="LiveId" clId="{B47AC1A2-9793-4ADD-977C-01513C6D76F7}" dt="2020-10-28T07:27:33.514" v="5121" actId="1076"/>
          <ac:picMkLst>
            <pc:docMk/>
            <pc:sldMk cId="1374463594" sldId="324"/>
            <ac:picMk id="6" creationId="{471EAF09-241A-466F-868E-A9E3AF53EF9B}"/>
          </ac:picMkLst>
        </pc:picChg>
        <pc:picChg chg="add del mod">
          <ac:chgData name="Leon Li" userId="f8fcc1f89827b477" providerId="LiveId" clId="{B47AC1A2-9793-4ADD-977C-01513C6D76F7}" dt="2020-10-28T07:25:24.294" v="5112" actId="478"/>
          <ac:picMkLst>
            <pc:docMk/>
            <pc:sldMk cId="1374463594" sldId="324"/>
            <ac:picMk id="1026" creationId="{75DF461B-FF33-4C86-83A1-AECEABBD4DBA}"/>
          </ac:picMkLst>
        </pc:picChg>
        <pc:picChg chg="add del mod">
          <ac:chgData name="Leon Li" userId="f8fcc1f89827b477" providerId="LiveId" clId="{B47AC1A2-9793-4ADD-977C-01513C6D76F7}" dt="2020-10-28T07:27:25.676" v="5118" actId="478"/>
          <ac:picMkLst>
            <pc:docMk/>
            <pc:sldMk cId="1374463594" sldId="324"/>
            <ac:picMk id="1028" creationId="{E7A2D39D-D7D7-4B5F-9065-67AA1DBCB04C}"/>
          </ac:picMkLst>
        </pc:picChg>
      </pc:sldChg>
      <pc:sldChg chg="add del">
        <pc:chgData name="Leon Li" userId="f8fcc1f89827b477" providerId="LiveId" clId="{B47AC1A2-9793-4ADD-977C-01513C6D76F7}" dt="2020-10-27T05:40:02.407" v="1668"/>
        <pc:sldMkLst>
          <pc:docMk/>
          <pc:sldMk cId="1507776760" sldId="325"/>
        </pc:sldMkLst>
      </pc:sldChg>
      <pc:sldChg chg="modSp new mod">
        <pc:chgData name="Leon Li" userId="f8fcc1f89827b477" providerId="LiveId" clId="{B47AC1A2-9793-4ADD-977C-01513C6D76F7}" dt="2020-10-27T05:46:52.628" v="2033"/>
        <pc:sldMkLst>
          <pc:docMk/>
          <pc:sldMk cId="1516221004" sldId="325"/>
        </pc:sldMkLst>
        <pc:spChg chg="mod">
          <ac:chgData name="Leon Li" userId="f8fcc1f89827b477" providerId="LiveId" clId="{B47AC1A2-9793-4ADD-977C-01513C6D76F7}" dt="2020-10-27T05:40:12.702" v="1683"/>
          <ac:spMkLst>
            <pc:docMk/>
            <pc:sldMk cId="1516221004" sldId="325"/>
            <ac:spMk id="2" creationId="{0D67A1ED-7E31-481B-BB54-9313C28D376C}"/>
          </ac:spMkLst>
        </pc:spChg>
        <pc:spChg chg="mod">
          <ac:chgData name="Leon Li" userId="f8fcc1f89827b477" providerId="LiveId" clId="{B47AC1A2-9793-4ADD-977C-01513C6D76F7}" dt="2020-10-27T05:46:52.628" v="2033"/>
          <ac:spMkLst>
            <pc:docMk/>
            <pc:sldMk cId="1516221004" sldId="325"/>
            <ac:spMk id="3" creationId="{450636F0-7CAD-45AF-9713-E82B2E96FE4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41297261" sldId="32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55788876" sldId="326"/>
        </pc:sldMkLst>
      </pc:sldChg>
      <pc:sldChg chg="addSp modSp new mod">
        <pc:chgData name="Leon Li" userId="f8fcc1f89827b477" providerId="LiveId" clId="{B47AC1A2-9793-4ADD-977C-01513C6D76F7}" dt="2020-10-28T02:00:26.017" v="4848" actId="1076"/>
        <pc:sldMkLst>
          <pc:docMk/>
          <pc:sldMk cId="2824948571" sldId="326"/>
        </pc:sldMkLst>
        <pc:spChg chg="mod">
          <ac:chgData name="Leon Li" userId="f8fcc1f89827b477" providerId="LiveId" clId="{B47AC1A2-9793-4ADD-977C-01513C6D76F7}" dt="2020-10-27T05:46:33.049" v="1989"/>
          <ac:spMkLst>
            <pc:docMk/>
            <pc:sldMk cId="2824948571" sldId="326"/>
            <ac:spMk id="2" creationId="{E2BEE6BF-D944-49DB-A736-9B1F06819C03}"/>
          </ac:spMkLst>
        </pc:spChg>
        <pc:spChg chg="mod">
          <ac:chgData name="Leon Li" userId="f8fcc1f89827b477" providerId="LiveId" clId="{B47AC1A2-9793-4ADD-977C-01513C6D76F7}" dt="2020-10-28T01:59:50.330" v="4846"/>
          <ac:spMkLst>
            <pc:docMk/>
            <pc:sldMk cId="2824948571" sldId="326"/>
            <ac:spMk id="3" creationId="{FB50937C-F5AC-4666-BA09-307B313140C3}"/>
          </ac:spMkLst>
        </pc:spChg>
        <pc:picChg chg="add mod">
          <ac:chgData name="Leon Li" userId="f8fcc1f89827b477" providerId="LiveId" clId="{B47AC1A2-9793-4ADD-977C-01513C6D76F7}" dt="2020-10-28T02:00:26.017" v="4848" actId="1076"/>
          <ac:picMkLst>
            <pc:docMk/>
            <pc:sldMk cId="2824948571" sldId="326"/>
            <ac:picMk id="5" creationId="{A188C209-6CAC-4C00-A25F-FFB03A2C2460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0735533" sldId="327"/>
        </pc:sldMkLst>
      </pc:sldChg>
      <pc:sldChg chg="modSp add mod">
        <pc:chgData name="Leon Li" userId="f8fcc1f89827b477" providerId="LiveId" clId="{B47AC1A2-9793-4ADD-977C-01513C6D76F7}" dt="2020-10-27T07:23:47.203" v="4168"/>
        <pc:sldMkLst>
          <pc:docMk/>
          <pc:sldMk cId="3808076866" sldId="32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08076866" sldId="327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54:51.128" v="2456" actId="113"/>
          <ac:spMkLst>
            <pc:docMk/>
            <pc:sldMk cId="3808076866" sldId="327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8:02:11.514" v="4613"/>
        <pc:sldMkLst>
          <pc:docMk/>
          <pc:sldMk cId="477599284" sldId="328"/>
        </pc:sldMkLst>
        <pc:spChg chg="mod">
          <ac:chgData name="Leon Li" userId="f8fcc1f89827b477" providerId="LiveId" clId="{B47AC1A2-9793-4ADD-977C-01513C6D76F7}" dt="2020-10-27T05:55:15.565" v="2481" actId="20577"/>
          <ac:spMkLst>
            <pc:docMk/>
            <pc:sldMk cId="477599284" sldId="328"/>
            <ac:spMk id="2" creationId="{5A7601BA-A030-45D4-8066-B0F94F6DE015}"/>
          </ac:spMkLst>
        </pc:spChg>
        <pc:spChg chg="mod">
          <ac:chgData name="Leon Li" userId="f8fcc1f89827b477" providerId="LiveId" clId="{B47AC1A2-9793-4ADD-977C-01513C6D76F7}" dt="2020-10-27T08:02:11.514" v="4613"/>
          <ac:spMkLst>
            <pc:docMk/>
            <pc:sldMk cId="477599284" sldId="328"/>
            <ac:spMk id="3" creationId="{0B978BC0-60D1-4C83-B76E-0A0201FAC581}"/>
          </ac:spMkLst>
        </pc:spChg>
      </pc:sldChg>
      <pc:sldChg chg="modSp new mod">
        <pc:chgData name="Leon Li" userId="f8fcc1f89827b477" providerId="LiveId" clId="{B47AC1A2-9793-4ADD-977C-01513C6D76F7}" dt="2020-10-27T08:02:21.537" v="4614" actId="20577"/>
        <pc:sldMkLst>
          <pc:docMk/>
          <pc:sldMk cId="3008247729" sldId="329"/>
        </pc:sldMkLst>
        <pc:spChg chg="mod">
          <ac:chgData name="Leon Li" userId="f8fcc1f89827b477" providerId="LiveId" clId="{B47AC1A2-9793-4ADD-977C-01513C6D76F7}" dt="2020-10-27T06:03:41.220" v="2667" actId="20577"/>
          <ac:spMkLst>
            <pc:docMk/>
            <pc:sldMk cId="3008247729" sldId="329"/>
            <ac:spMk id="2" creationId="{0656F969-7E49-4673-8BFC-36394AAF03F3}"/>
          </ac:spMkLst>
        </pc:spChg>
        <pc:spChg chg="mod">
          <ac:chgData name="Leon Li" userId="f8fcc1f89827b477" providerId="LiveId" clId="{B47AC1A2-9793-4ADD-977C-01513C6D76F7}" dt="2020-10-27T08:02:21.537" v="4614" actId="20577"/>
          <ac:spMkLst>
            <pc:docMk/>
            <pc:sldMk cId="3008247729" sldId="329"/>
            <ac:spMk id="3" creationId="{E83DBECA-6C8F-447A-8061-00C76844FC3D}"/>
          </ac:spMkLst>
        </pc:spChg>
      </pc:sldChg>
      <pc:sldChg chg="addSp delSp modSp new mod">
        <pc:chgData name="Leon Li" userId="f8fcc1f89827b477" providerId="LiveId" clId="{B47AC1A2-9793-4ADD-977C-01513C6D76F7}" dt="2020-10-27T06:09:17.772" v="2732" actId="14100"/>
        <pc:sldMkLst>
          <pc:docMk/>
          <pc:sldMk cId="1308379875" sldId="330"/>
        </pc:sldMkLst>
        <pc:spChg chg="mod">
          <ac:chgData name="Leon Li" userId="f8fcc1f89827b477" providerId="LiveId" clId="{B47AC1A2-9793-4ADD-977C-01513C6D76F7}" dt="2020-10-27T06:08:23.907" v="2721"/>
          <ac:spMkLst>
            <pc:docMk/>
            <pc:sldMk cId="1308379875" sldId="330"/>
            <ac:spMk id="2" creationId="{40F1E530-003D-4D41-B1E3-96638E8F1D6C}"/>
          </ac:spMkLst>
        </pc:spChg>
        <pc:spChg chg="del">
          <ac:chgData name="Leon Li" userId="f8fcc1f89827b477" providerId="LiveId" clId="{B47AC1A2-9793-4ADD-977C-01513C6D76F7}" dt="2020-10-27T06:08:58.610" v="2722" actId="22"/>
          <ac:spMkLst>
            <pc:docMk/>
            <pc:sldMk cId="1308379875" sldId="330"/>
            <ac:spMk id="3" creationId="{5595EB64-FB7D-4C62-8E99-1809641A7BCA}"/>
          </ac:spMkLst>
        </pc:spChg>
        <pc:picChg chg="add mod ord">
          <ac:chgData name="Leon Li" userId="f8fcc1f89827b477" providerId="LiveId" clId="{B47AC1A2-9793-4ADD-977C-01513C6D76F7}" dt="2020-10-27T06:09:17.772" v="2732" actId="14100"/>
          <ac:picMkLst>
            <pc:docMk/>
            <pc:sldMk cId="1308379875" sldId="330"/>
            <ac:picMk id="5" creationId="{9FA83229-6FEE-4C5F-8F20-67A19C63AD8F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2274539784" sldId="331"/>
        </pc:sldMkLst>
        <pc:spChg chg="mod">
          <ac:chgData name="Leon Li" userId="f8fcc1f89827b477" providerId="LiveId" clId="{B47AC1A2-9793-4ADD-977C-01513C6D76F7}" dt="2020-10-27T06:10:07.782" v="2749" actId="20577"/>
          <ac:spMkLst>
            <pc:docMk/>
            <pc:sldMk cId="2274539784" sldId="331"/>
            <ac:spMk id="2" creationId="{A4BBFAC3-F588-42BE-8601-BD53E3CCF8D1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74539784" sldId="331"/>
            <ac:spMk id="3" creationId="{5AE74C17-E7DF-46BA-BDF9-521612BDD4E9}"/>
          </ac:spMkLst>
        </pc:spChg>
      </pc:sldChg>
      <pc:sldChg chg="addSp delSp modSp new mod">
        <pc:chgData name="Leon Li" userId="f8fcc1f89827b477" providerId="LiveId" clId="{B47AC1A2-9793-4ADD-977C-01513C6D76F7}" dt="2020-10-27T06:12:45.566" v="2789" actId="20577"/>
        <pc:sldMkLst>
          <pc:docMk/>
          <pc:sldMk cId="1979482055" sldId="332"/>
        </pc:sldMkLst>
        <pc:spChg chg="mod">
          <ac:chgData name="Leon Li" userId="f8fcc1f89827b477" providerId="LiveId" clId="{B47AC1A2-9793-4ADD-977C-01513C6D76F7}" dt="2020-10-27T06:12:45.566" v="2789" actId="20577"/>
          <ac:spMkLst>
            <pc:docMk/>
            <pc:sldMk cId="1979482055" sldId="332"/>
            <ac:spMk id="2" creationId="{4D8ECE1A-6765-4FF7-A8B2-14D54F29D59F}"/>
          </ac:spMkLst>
        </pc:spChg>
        <pc:spChg chg="del">
          <ac:chgData name="Leon Li" userId="f8fcc1f89827b477" providerId="LiveId" clId="{B47AC1A2-9793-4ADD-977C-01513C6D76F7}" dt="2020-10-27T06:12:31.947" v="2757" actId="22"/>
          <ac:spMkLst>
            <pc:docMk/>
            <pc:sldMk cId="1979482055" sldId="332"/>
            <ac:spMk id="3" creationId="{1ECCBCF8-CBC9-438C-B159-BAA01612F478}"/>
          </ac:spMkLst>
        </pc:spChg>
        <pc:picChg chg="add mod ord">
          <ac:chgData name="Leon Li" userId="f8fcc1f89827b477" providerId="LiveId" clId="{B47AC1A2-9793-4ADD-977C-01513C6D76F7}" dt="2020-10-27T06:12:31.947" v="2757" actId="22"/>
          <ac:picMkLst>
            <pc:docMk/>
            <pc:sldMk cId="1979482055" sldId="332"/>
            <ac:picMk id="5" creationId="{DD3452D3-7E9F-43A0-894C-EA99910D76AD}"/>
          </ac:picMkLst>
        </pc:picChg>
      </pc:sldChg>
      <pc:sldChg chg="addSp delSp modSp new mod">
        <pc:chgData name="Leon Li" userId="f8fcc1f89827b477" providerId="LiveId" clId="{B47AC1A2-9793-4ADD-977C-01513C6D76F7}" dt="2020-10-28T07:30:23.465" v="5177" actId="1035"/>
        <pc:sldMkLst>
          <pc:docMk/>
          <pc:sldMk cId="2991860053" sldId="333"/>
        </pc:sldMkLst>
        <pc:spChg chg="mod">
          <ac:chgData name="Leon Li" userId="f8fcc1f89827b477" providerId="LiveId" clId="{B47AC1A2-9793-4ADD-977C-01513C6D76F7}" dt="2020-10-27T06:13:46.501" v="2794"/>
          <ac:spMkLst>
            <pc:docMk/>
            <pc:sldMk cId="2991860053" sldId="333"/>
            <ac:spMk id="2" creationId="{4F7161BE-DD67-4E9F-8D26-9C92C5C70662}"/>
          </ac:spMkLst>
        </pc:spChg>
        <pc:spChg chg="del">
          <ac:chgData name="Leon Li" userId="f8fcc1f89827b477" providerId="LiveId" clId="{B47AC1A2-9793-4ADD-977C-01513C6D76F7}" dt="2020-10-27T06:13:25.429" v="2791" actId="22"/>
          <ac:spMkLst>
            <pc:docMk/>
            <pc:sldMk cId="2991860053" sldId="333"/>
            <ac:spMk id="3" creationId="{A136C98B-C8B0-408F-A9A6-3A4D8513A4FB}"/>
          </ac:spMkLst>
        </pc:spChg>
        <pc:picChg chg="add mod ord">
          <ac:chgData name="Leon Li" userId="f8fcc1f89827b477" providerId="LiveId" clId="{B47AC1A2-9793-4ADD-977C-01513C6D76F7}" dt="2020-10-28T07:30:23.465" v="5177" actId="1035"/>
          <ac:picMkLst>
            <pc:docMk/>
            <pc:sldMk cId="2991860053" sldId="333"/>
            <ac:picMk id="5" creationId="{9F6FE85B-6853-463A-9634-1DFD086C8E86}"/>
          </ac:picMkLst>
        </pc:picChg>
      </pc:sldChg>
      <pc:sldChg chg="addSp delSp modSp new mod">
        <pc:chgData name="Leon Li" userId="f8fcc1f89827b477" providerId="LiveId" clId="{B47AC1A2-9793-4ADD-977C-01513C6D76F7}" dt="2020-10-28T07:30:31.902" v="5189" actId="1036"/>
        <pc:sldMkLst>
          <pc:docMk/>
          <pc:sldMk cId="505862460" sldId="334"/>
        </pc:sldMkLst>
        <pc:spChg chg="mod">
          <ac:chgData name="Leon Li" userId="f8fcc1f89827b477" providerId="LiveId" clId="{B47AC1A2-9793-4ADD-977C-01513C6D76F7}" dt="2020-10-27T06:19:15.448" v="2885"/>
          <ac:spMkLst>
            <pc:docMk/>
            <pc:sldMk cId="505862460" sldId="334"/>
            <ac:spMk id="2" creationId="{41F199AC-2C6E-427F-9077-020B884401F6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505862460" sldId="334"/>
            <ac:spMk id="3" creationId="{8677E3D8-0E92-46F0-BA88-C8A4B236789F}"/>
          </ac:spMkLst>
        </pc:spChg>
        <pc:picChg chg="add del mod ord">
          <ac:chgData name="Leon Li" userId="f8fcc1f89827b477" providerId="LiveId" clId="{B47AC1A2-9793-4ADD-977C-01513C6D76F7}" dt="2020-10-27T06:16:04.902" v="2843" actId="22"/>
          <ac:picMkLst>
            <pc:docMk/>
            <pc:sldMk cId="505862460" sldId="334"/>
            <ac:picMk id="5" creationId="{1550454E-9A17-4A30-ACC0-F24783693BF7}"/>
          </ac:picMkLst>
        </pc:picChg>
        <pc:picChg chg="add mod">
          <ac:chgData name="Leon Li" userId="f8fcc1f89827b477" providerId="LiveId" clId="{B47AC1A2-9793-4ADD-977C-01513C6D76F7}" dt="2020-10-28T07:30:31.902" v="5189" actId="1036"/>
          <ac:picMkLst>
            <pc:docMk/>
            <pc:sldMk cId="505862460" sldId="334"/>
            <ac:picMk id="7" creationId="{3EAE14FB-0A39-41D7-9DC4-59F8EDCAD749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2268187664" sldId="335"/>
        </pc:sldMkLst>
        <pc:spChg chg="mod">
          <ac:chgData name="Leon Li" userId="f8fcc1f89827b477" providerId="LiveId" clId="{B47AC1A2-9793-4ADD-977C-01513C6D76F7}" dt="2020-10-27T06:34:39.174" v="2917"/>
          <ac:spMkLst>
            <pc:docMk/>
            <pc:sldMk cId="2268187664" sldId="335"/>
            <ac:spMk id="2" creationId="{637BB187-BFBC-48AC-B10F-46D8D8772EBE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68187664" sldId="335"/>
            <ac:spMk id="3" creationId="{2550A57F-65E7-4162-BD25-15855043F38D}"/>
          </ac:spMkLst>
        </pc:spChg>
        <pc:picChg chg="add del">
          <ac:chgData name="Leon Li" userId="f8fcc1f89827b477" providerId="LiveId" clId="{B47AC1A2-9793-4ADD-977C-01513C6D76F7}" dt="2020-10-27T06:35:32.271" v="2922" actId="22"/>
          <ac:picMkLst>
            <pc:docMk/>
            <pc:sldMk cId="2268187664" sldId="335"/>
            <ac:picMk id="5" creationId="{EB2CAEDF-9C27-45F1-8A4B-C8A1F0084B1D}"/>
          </ac:picMkLst>
        </pc:picChg>
        <pc:picChg chg="add mod">
          <ac:chgData name="Leon Li" userId="f8fcc1f89827b477" providerId="LiveId" clId="{B47AC1A2-9793-4ADD-977C-01513C6D76F7}" dt="2020-10-27T06:37:14.474" v="2934" actId="1076"/>
          <ac:picMkLst>
            <pc:docMk/>
            <pc:sldMk cId="2268187664" sldId="335"/>
            <ac:picMk id="7" creationId="{6352AB7E-AB08-4E2B-8FD0-C1B2EEB21EFC}"/>
          </ac:picMkLst>
        </pc:picChg>
        <pc:picChg chg="add mod">
          <ac:chgData name="Leon Li" userId="f8fcc1f89827b477" providerId="LiveId" clId="{B47AC1A2-9793-4ADD-977C-01513C6D76F7}" dt="2020-10-27T06:37:16.873" v="2935" actId="1076"/>
          <ac:picMkLst>
            <pc:docMk/>
            <pc:sldMk cId="2268187664" sldId="335"/>
            <ac:picMk id="9" creationId="{F15B19BF-F1BF-4904-A3DE-70A395DFB41B}"/>
          </ac:picMkLst>
        </pc:picChg>
      </pc:sldChg>
      <pc:sldChg chg="addSp modSp new mod">
        <pc:chgData name="Leon Li" userId="f8fcc1f89827b477" providerId="LiveId" clId="{B47AC1A2-9793-4ADD-977C-01513C6D76F7}" dt="2020-10-27T07:24:14.056" v="4207" actId="20577"/>
        <pc:sldMkLst>
          <pc:docMk/>
          <pc:sldMk cId="2043351747" sldId="336"/>
        </pc:sldMkLst>
        <pc:spChg chg="mod">
          <ac:chgData name="Leon Li" userId="f8fcc1f89827b477" providerId="LiveId" clId="{B47AC1A2-9793-4ADD-977C-01513C6D76F7}" dt="2020-10-27T06:40:02.969" v="2995"/>
          <ac:spMkLst>
            <pc:docMk/>
            <pc:sldMk cId="2043351747" sldId="336"/>
            <ac:spMk id="2" creationId="{2B62B012-1260-4751-89F1-408611A6809B}"/>
          </ac:spMkLst>
        </pc:spChg>
        <pc:spChg chg="mod">
          <ac:chgData name="Leon Li" userId="f8fcc1f89827b477" providerId="LiveId" clId="{B47AC1A2-9793-4ADD-977C-01513C6D76F7}" dt="2020-10-27T07:24:14.056" v="4207" actId="20577"/>
          <ac:spMkLst>
            <pc:docMk/>
            <pc:sldMk cId="2043351747" sldId="336"/>
            <ac:spMk id="3" creationId="{46F73B44-9204-402E-89F5-556D91643196}"/>
          </ac:spMkLst>
        </pc:spChg>
        <pc:picChg chg="add mod ord">
          <ac:chgData name="Leon Li" userId="f8fcc1f89827b477" providerId="LiveId" clId="{B47AC1A2-9793-4ADD-977C-01513C6D76F7}" dt="2020-10-27T06:39:45.573" v="2994" actId="1076"/>
          <ac:picMkLst>
            <pc:docMk/>
            <pc:sldMk cId="2043351747" sldId="336"/>
            <ac:picMk id="5" creationId="{21C25476-D91D-438F-A2A5-E945BB7ABC08}"/>
          </ac:picMkLst>
        </pc:picChg>
      </pc:sldChg>
      <pc:sldChg chg="modSp add del">
        <pc:chgData name="Leon Li" userId="f8fcc1f89827b477" providerId="LiveId" clId="{B47AC1A2-9793-4ADD-977C-01513C6D76F7}" dt="2020-10-27T07:24:25.415" v="4208" actId="47"/>
        <pc:sldMkLst>
          <pc:docMk/>
          <pc:sldMk cId="1931348492" sldId="33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1931348492" sldId="337"/>
            <ac:spMk id="3" creationId="{46F73B44-9204-402E-89F5-556D91643196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27831553" sldId="338"/>
        </pc:sldMkLst>
        <pc:spChg chg="mod">
          <ac:chgData name="Leon Li" userId="f8fcc1f89827b477" providerId="LiveId" clId="{B47AC1A2-9793-4ADD-977C-01513C6D76F7}" dt="2020-10-27T06:41:54.327" v="3042"/>
          <ac:spMkLst>
            <pc:docMk/>
            <pc:sldMk cId="2427831553" sldId="338"/>
            <ac:spMk id="2" creationId="{8914D622-957C-43A5-93C0-3CA6C000BC55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427831553" sldId="338"/>
            <ac:spMk id="3" creationId="{F63C60CC-186D-4E99-AEF4-3A26826FCDC5}"/>
          </ac:spMkLst>
        </pc:spChg>
        <pc:picChg chg="add mod">
          <ac:chgData name="Leon Li" userId="f8fcc1f89827b477" providerId="LiveId" clId="{B47AC1A2-9793-4ADD-977C-01513C6D76F7}" dt="2020-10-27T06:41:48.124" v="3041" actId="1076"/>
          <ac:picMkLst>
            <pc:docMk/>
            <pc:sldMk cId="2427831553" sldId="338"/>
            <ac:picMk id="5" creationId="{7557E5EC-8189-4CF8-BBF6-B460ED1BAE38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3686800243" sldId="339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2" creationId="{73FF1E40-6475-40D7-9617-A9FE58E5C63C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3" creationId="{E438611D-DAD7-4552-A103-0C1FAEE69C49}"/>
          </ac:spMkLst>
        </pc:spChg>
        <pc:picChg chg="add del mod">
          <ac:chgData name="Leon Li" userId="f8fcc1f89827b477" providerId="LiveId" clId="{B47AC1A2-9793-4ADD-977C-01513C6D76F7}" dt="2020-10-27T06:49:26.329" v="3068"/>
          <ac:picMkLst>
            <pc:docMk/>
            <pc:sldMk cId="3686800243" sldId="339"/>
            <ac:picMk id="1026" creationId="{01EF7C3C-A0F9-4976-B364-32B12F12849D}"/>
          </ac:picMkLst>
        </pc:picChg>
        <pc:picChg chg="add mod">
          <ac:chgData name="Leon Li" userId="f8fcc1f89827b477" providerId="LiveId" clId="{B47AC1A2-9793-4ADD-977C-01513C6D76F7}" dt="2020-10-27T06:55:13.409" v="3516" actId="1076"/>
          <ac:picMkLst>
            <pc:docMk/>
            <pc:sldMk cId="3686800243" sldId="339"/>
            <ac:picMk id="1028" creationId="{1F7F7A21-D8E0-49CB-9B97-CCE00FB09F58}"/>
          </ac:picMkLst>
        </pc:picChg>
      </pc:sldChg>
      <pc:sldChg chg="delSp modSp add mod">
        <pc:chgData name="Leon Li" userId="f8fcc1f89827b477" providerId="LiveId" clId="{B47AC1A2-9793-4ADD-977C-01513C6D76F7}" dt="2020-10-27T07:23:47.203" v="4168"/>
        <pc:sldMkLst>
          <pc:docMk/>
          <pc:sldMk cId="2339346726" sldId="340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339346726" sldId="340"/>
            <ac:spMk id="2" creationId="{73FF1E40-6475-40D7-9617-A9FE58E5C63C}"/>
          </ac:spMkLst>
        </pc:spChg>
        <pc:spChg chg="mod">
          <ac:chgData name="Leon Li" userId="f8fcc1f89827b477" providerId="LiveId" clId="{B47AC1A2-9793-4ADD-977C-01513C6D76F7}" dt="2020-10-27T06:58:50.073" v="3567" actId="15"/>
          <ac:spMkLst>
            <pc:docMk/>
            <pc:sldMk cId="2339346726" sldId="340"/>
            <ac:spMk id="3" creationId="{E438611D-DAD7-4552-A103-0C1FAEE69C49}"/>
          </ac:spMkLst>
        </pc:spChg>
        <pc:picChg chg="del">
          <ac:chgData name="Leon Li" userId="f8fcc1f89827b477" providerId="LiveId" clId="{B47AC1A2-9793-4ADD-977C-01513C6D76F7}" dt="2020-10-27T06:57:31.215" v="3542" actId="478"/>
          <ac:picMkLst>
            <pc:docMk/>
            <pc:sldMk cId="2339346726" sldId="340"/>
            <ac:picMk id="1028" creationId="{1F7F7A21-D8E0-49CB-9B97-CCE00FB09F58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934392350" sldId="341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934392350" sldId="341"/>
            <ac:spMk id="2" creationId="{17432E35-B848-42CB-A66E-39E0ED692CD9}"/>
          </ac:spMkLst>
        </pc:spChg>
        <pc:spChg chg="mod">
          <ac:chgData name="Leon Li" userId="f8fcc1f89827b477" providerId="LiveId" clId="{B47AC1A2-9793-4ADD-977C-01513C6D76F7}" dt="2020-10-27T07:03:00.514" v="3781" actId="20577"/>
          <ac:spMkLst>
            <pc:docMk/>
            <pc:sldMk cId="2934392350" sldId="341"/>
            <ac:spMk id="3" creationId="{05839572-5036-4E80-B8D1-FB94FF858831}"/>
          </ac:spMkLst>
        </pc:spChg>
        <pc:picChg chg="add mod">
          <ac:chgData name="Leon Li" userId="f8fcc1f89827b477" providerId="LiveId" clId="{B47AC1A2-9793-4ADD-977C-01513C6D76F7}" dt="2020-10-27T07:03:14.164" v="3784" actId="1076"/>
          <ac:picMkLst>
            <pc:docMk/>
            <pc:sldMk cId="2934392350" sldId="341"/>
            <ac:picMk id="5" creationId="{7DC05271-311F-493C-BD60-4CF047EED90A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4139847426" sldId="342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4139847426" sldId="342"/>
            <ac:spMk id="2" creationId="{ECA8C6AE-B4EE-4C6F-BEA7-99C5FD02C7BC}"/>
          </ac:spMkLst>
        </pc:spChg>
        <pc:spChg chg="mod">
          <ac:chgData name="Leon Li" userId="f8fcc1f89827b477" providerId="LiveId" clId="{B47AC1A2-9793-4ADD-977C-01513C6D76F7}" dt="2020-10-27T07:04:23.263" v="3808" actId="15"/>
          <ac:spMkLst>
            <pc:docMk/>
            <pc:sldMk cId="4139847426" sldId="342"/>
            <ac:spMk id="3" creationId="{E980891E-C92F-4D34-96C1-0F4D315B6137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3398593884" sldId="343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398593884" sldId="343"/>
            <ac:spMk id="2" creationId="{94E4A793-6DC9-4C86-8B07-1B285DB1F7AD}"/>
          </ac:spMkLst>
        </pc:spChg>
        <pc:spChg chg="mod">
          <ac:chgData name="Leon Li" userId="f8fcc1f89827b477" providerId="LiveId" clId="{B47AC1A2-9793-4ADD-977C-01513C6D76F7}" dt="2020-10-27T07:09:02.247" v="3870" actId="20577"/>
          <ac:spMkLst>
            <pc:docMk/>
            <pc:sldMk cId="3398593884" sldId="343"/>
            <ac:spMk id="3" creationId="{AC74C093-C1E8-467B-A26E-19CCC2E700F7}"/>
          </ac:spMkLst>
        </pc:spChg>
        <pc:picChg chg="add mod">
          <ac:chgData name="Leon Li" userId="f8fcc1f89827b477" providerId="LiveId" clId="{B47AC1A2-9793-4ADD-977C-01513C6D76F7}" dt="2020-10-27T07:10:42.062" v="3871" actId="1076"/>
          <ac:picMkLst>
            <pc:docMk/>
            <pc:sldMk cId="3398593884" sldId="343"/>
            <ac:picMk id="2050" creationId="{33FF25CB-9F2A-4D8C-BC32-775E410B999B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12806284" sldId="344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412806284" sldId="344"/>
            <ac:spMk id="2" creationId="{172DA69F-8B0F-44CB-88B5-1EFA2B04D33B}"/>
          </ac:spMkLst>
        </pc:spChg>
        <pc:spChg chg="mod">
          <ac:chgData name="Leon Li" userId="f8fcc1f89827b477" providerId="LiveId" clId="{B47AC1A2-9793-4ADD-977C-01513C6D76F7}" dt="2020-10-27T07:15:28.766" v="3965"/>
          <ac:spMkLst>
            <pc:docMk/>
            <pc:sldMk cId="2412806284" sldId="344"/>
            <ac:spMk id="3" creationId="{8D55173B-D81B-4535-AFC6-455CEDF143CC}"/>
          </ac:spMkLst>
        </pc:spChg>
        <pc:picChg chg="add mod">
          <ac:chgData name="Leon Li" userId="f8fcc1f89827b477" providerId="LiveId" clId="{B47AC1A2-9793-4ADD-977C-01513C6D76F7}" dt="2020-10-27T07:14:11.375" v="3898" actId="1076"/>
          <ac:picMkLst>
            <pc:docMk/>
            <pc:sldMk cId="2412806284" sldId="344"/>
            <ac:picMk id="4098" creationId="{D2B826FE-80CE-4C97-94FC-A7CBF9C4680E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3580766600" sldId="34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580766600" sldId="345"/>
            <ac:spMk id="2" creationId="{F9DEE86A-C3FF-4DED-A11C-A3F9B682F5F3}"/>
          </ac:spMkLst>
        </pc:spChg>
        <pc:spChg chg="mod">
          <ac:chgData name="Leon Li" userId="f8fcc1f89827b477" providerId="LiveId" clId="{B47AC1A2-9793-4ADD-977C-01513C6D76F7}" dt="2020-10-27T07:17:41.671" v="4085"/>
          <ac:spMkLst>
            <pc:docMk/>
            <pc:sldMk cId="3580766600" sldId="345"/>
            <ac:spMk id="3" creationId="{5062058D-18DE-46C0-9357-1FCC899A5FBF}"/>
          </ac:spMkLst>
        </pc:spChg>
      </pc:sldChg>
      <pc:sldChg chg="addSp delSp modSp new mod">
        <pc:chgData name="Leon Li" userId="f8fcc1f89827b477" providerId="LiveId" clId="{B47AC1A2-9793-4ADD-977C-01513C6D76F7}" dt="2020-10-27T07:21:54.411" v="4134" actId="1035"/>
        <pc:sldMkLst>
          <pc:docMk/>
          <pc:sldMk cId="1710987612" sldId="346"/>
        </pc:sldMkLst>
        <pc:spChg chg="mod">
          <ac:chgData name="Leon Li" userId="f8fcc1f89827b477" providerId="LiveId" clId="{B47AC1A2-9793-4ADD-977C-01513C6D76F7}" dt="2020-10-27T07:21:41.420" v="4123"/>
          <ac:spMkLst>
            <pc:docMk/>
            <pc:sldMk cId="1710987612" sldId="346"/>
            <ac:spMk id="2" creationId="{753403B3-25C8-40B4-B1F5-179A88C83528}"/>
          </ac:spMkLst>
        </pc:spChg>
        <pc:spChg chg="del">
          <ac:chgData name="Leon Li" userId="f8fcc1f89827b477" providerId="LiveId" clId="{B47AC1A2-9793-4ADD-977C-01513C6D76F7}" dt="2020-10-27T07:21:15.319" v="4089" actId="22"/>
          <ac:spMkLst>
            <pc:docMk/>
            <pc:sldMk cId="1710987612" sldId="346"/>
            <ac:spMk id="3" creationId="{901C144A-3503-4265-9A8F-1927DE9B264B}"/>
          </ac:spMkLst>
        </pc:spChg>
        <pc:picChg chg="add mod ord">
          <ac:chgData name="Leon Li" userId="f8fcc1f89827b477" providerId="LiveId" clId="{B47AC1A2-9793-4ADD-977C-01513C6D76F7}" dt="2020-10-27T07:21:54.411" v="4134" actId="1035"/>
          <ac:picMkLst>
            <pc:docMk/>
            <pc:sldMk cId="1710987612" sldId="346"/>
            <ac:picMk id="5" creationId="{3B353893-CEBE-4DBF-8D93-E44D591FA459}"/>
          </ac:picMkLst>
        </pc:picChg>
      </pc:sldChg>
      <pc:sldChg chg="modSp new mod">
        <pc:chgData name="Leon Li" userId="f8fcc1f89827b477" providerId="LiveId" clId="{B47AC1A2-9793-4ADD-977C-01513C6D76F7}" dt="2020-10-27T07:24:40.287" v="4214"/>
        <pc:sldMkLst>
          <pc:docMk/>
          <pc:sldMk cId="1819779133" sldId="347"/>
        </pc:sldMkLst>
        <pc:spChg chg="mod">
          <ac:chgData name="Leon Li" userId="f8fcc1f89827b477" providerId="LiveId" clId="{B47AC1A2-9793-4ADD-977C-01513C6D76F7}" dt="2020-10-27T07:23:17.162" v="4163"/>
          <ac:spMkLst>
            <pc:docMk/>
            <pc:sldMk cId="1819779133" sldId="347"/>
            <ac:spMk id="2" creationId="{E28DA048-DD3E-4E36-8927-761795C048C1}"/>
          </ac:spMkLst>
        </pc:spChg>
        <pc:spChg chg="mod">
          <ac:chgData name="Leon Li" userId="f8fcc1f89827b477" providerId="LiveId" clId="{B47AC1A2-9793-4ADD-977C-01513C6D76F7}" dt="2020-10-27T07:24:40.287" v="4214"/>
          <ac:spMkLst>
            <pc:docMk/>
            <pc:sldMk cId="1819779133" sldId="347"/>
            <ac:spMk id="3" creationId="{BCD4920F-901E-4F59-AFE5-5BA50FB8FCBA}"/>
          </ac:spMkLst>
        </pc:spChg>
      </pc:sldChg>
      <pc:sldChg chg="addSp modSp new mod">
        <pc:chgData name="Leon Li" userId="f8fcc1f89827b477" providerId="LiveId" clId="{B47AC1A2-9793-4ADD-977C-01513C6D76F7}" dt="2020-10-27T07:26:43.149" v="4235" actId="1076"/>
        <pc:sldMkLst>
          <pc:docMk/>
          <pc:sldMk cId="1665997202" sldId="348"/>
        </pc:sldMkLst>
        <pc:spChg chg="mod">
          <ac:chgData name="Leon Li" userId="f8fcc1f89827b477" providerId="LiveId" clId="{B47AC1A2-9793-4ADD-977C-01513C6D76F7}" dt="2020-10-27T07:25:41.696" v="4223"/>
          <ac:spMkLst>
            <pc:docMk/>
            <pc:sldMk cId="1665997202" sldId="348"/>
            <ac:spMk id="2" creationId="{85945189-4BA2-4B04-BA52-68018477DF6A}"/>
          </ac:spMkLst>
        </pc:spChg>
        <pc:spChg chg="mod">
          <ac:chgData name="Leon Li" userId="f8fcc1f89827b477" providerId="LiveId" clId="{B47AC1A2-9793-4ADD-977C-01513C6D76F7}" dt="2020-10-27T07:26:28.923" v="4230" actId="20577"/>
          <ac:spMkLst>
            <pc:docMk/>
            <pc:sldMk cId="1665997202" sldId="348"/>
            <ac:spMk id="3" creationId="{915DA64A-3906-48A2-8CB4-249164079025}"/>
          </ac:spMkLst>
        </pc:spChg>
        <pc:picChg chg="add mod">
          <ac:chgData name="Leon Li" userId="f8fcc1f89827b477" providerId="LiveId" clId="{B47AC1A2-9793-4ADD-977C-01513C6D76F7}" dt="2020-10-27T07:26:43.149" v="4235" actId="1076"/>
          <ac:picMkLst>
            <pc:docMk/>
            <pc:sldMk cId="1665997202" sldId="348"/>
            <ac:picMk id="5" creationId="{35C7F5D3-8F85-4769-ACC8-EC9D4EEAA16A}"/>
          </ac:picMkLst>
        </pc:picChg>
      </pc:sldChg>
      <pc:sldChg chg="addSp delSp modSp add mod">
        <pc:chgData name="Leon Li" userId="f8fcc1f89827b477" providerId="LiveId" clId="{B47AC1A2-9793-4ADD-977C-01513C6D76F7}" dt="2020-10-27T07:27:46.228" v="4241" actId="1076"/>
        <pc:sldMkLst>
          <pc:docMk/>
          <pc:sldMk cId="2554694478" sldId="349"/>
        </pc:sldMkLst>
        <pc:spChg chg="del mod">
          <ac:chgData name="Leon Li" userId="f8fcc1f89827b477" providerId="LiveId" clId="{B47AC1A2-9793-4ADD-977C-01513C6D76F7}" dt="2020-10-27T07:27:39.513" v="4239" actId="22"/>
          <ac:spMkLst>
            <pc:docMk/>
            <pc:sldMk cId="2554694478" sldId="349"/>
            <ac:spMk id="3" creationId="{915DA64A-3906-48A2-8CB4-249164079025}"/>
          </ac:spMkLst>
        </pc:spChg>
        <pc:picChg chg="del">
          <ac:chgData name="Leon Li" userId="f8fcc1f89827b477" providerId="LiveId" clId="{B47AC1A2-9793-4ADD-977C-01513C6D76F7}" dt="2020-10-27T07:27:04.276" v="4237" actId="478"/>
          <ac:picMkLst>
            <pc:docMk/>
            <pc:sldMk cId="2554694478" sldId="349"/>
            <ac:picMk id="5" creationId="{35C7F5D3-8F85-4769-ACC8-EC9D4EEAA16A}"/>
          </ac:picMkLst>
        </pc:picChg>
        <pc:picChg chg="add mod ord">
          <ac:chgData name="Leon Li" userId="f8fcc1f89827b477" providerId="LiveId" clId="{B47AC1A2-9793-4ADD-977C-01513C6D76F7}" dt="2020-10-27T07:27:46.228" v="4241" actId="1076"/>
          <ac:picMkLst>
            <pc:docMk/>
            <pc:sldMk cId="2554694478" sldId="349"/>
            <ac:picMk id="6" creationId="{D99001FF-31AF-4AF6-ACD3-0F13E9B678C5}"/>
          </ac:picMkLst>
        </pc:picChg>
      </pc:sldChg>
      <pc:sldChg chg="modSp new mod">
        <pc:chgData name="Leon Li" userId="f8fcc1f89827b477" providerId="LiveId" clId="{B47AC1A2-9793-4ADD-977C-01513C6D76F7}" dt="2020-10-27T07:34:17.493" v="4293" actId="6549"/>
        <pc:sldMkLst>
          <pc:docMk/>
          <pc:sldMk cId="2510178503" sldId="350"/>
        </pc:sldMkLst>
        <pc:spChg chg="mod">
          <ac:chgData name="Leon Li" userId="f8fcc1f89827b477" providerId="LiveId" clId="{B47AC1A2-9793-4ADD-977C-01513C6D76F7}" dt="2020-10-27T07:28:22.151" v="4274"/>
          <ac:spMkLst>
            <pc:docMk/>
            <pc:sldMk cId="2510178503" sldId="350"/>
            <ac:spMk id="2" creationId="{5945295A-B1C4-47BE-A99A-617AD204249D}"/>
          </ac:spMkLst>
        </pc:spChg>
        <pc:spChg chg="mod">
          <ac:chgData name="Leon Li" userId="f8fcc1f89827b477" providerId="LiveId" clId="{B47AC1A2-9793-4ADD-977C-01513C6D76F7}" dt="2020-10-27T07:34:17.493" v="4293" actId="6549"/>
          <ac:spMkLst>
            <pc:docMk/>
            <pc:sldMk cId="2510178503" sldId="350"/>
            <ac:spMk id="3" creationId="{1EB26E40-3B40-4AA1-B53E-4D28E7EAD353}"/>
          </ac:spMkLst>
        </pc:spChg>
      </pc:sldChg>
      <pc:sldChg chg="addSp delSp modSp new mod">
        <pc:chgData name="Leon Li" userId="f8fcc1f89827b477" providerId="LiveId" clId="{B47AC1A2-9793-4ADD-977C-01513C6D76F7}" dt="2020-10-27T07:35:02.820" v="4298"/>
        <pc:sldMkLst>
          <pc:docMk/>
          <pc:sldMk cId="3533669433" sldId="351"/>
        </pc:sldMkLst>
        <pc:spChg chg="mod">
          <ac:chgData name="Leon Li" userId="f8fcc1f89827b477" providerId="LiveId" clId="{B47AC1A2-9793-4ADD-977C-01513C6D76F7}" dt="2020-10-27T07:35:02.820" v="4298"/>
          <ac:spMkLst>
            <pc:docMk/>
            <pc:sldMk cId="3533669433" sldId="351"/>
            <ac:spMk id="2" creationId="{721099C7-774E-4E0A-90A2-25CB86DFD045}"/>
          </ac:spMkLst>
        </pc:spChg>
        <pc:spChg chg="del">
          <ac:chgData name="Leon Li" userId="f8fcc1f89827b477" providerId="LiveId" clId="{B47AC1A2-9793-4ADD-977C-01513C6D76F7}" dt="2020-10-27T07:34:53.048" v="4295" actId="22"/>
          <ac:spMkLst>
            <pc:docMk/>
            <pc:sldMk cId="3533669433" sldId="351"/>
            <ac:spMk id="3" creationId="{5FCCCC41-D0AD-4D94-9F77-5BF76B89D874}"/>
          </ac:spMkLst>
        </pc:spChg>
        <pc:picChg chg="add mod ord">
          <ac:chgData name="Leon Li" userId="f8fcc1f89827b477" providerId="LiveId" clId="{B47AC1A2-9793-4ADD-977C-01513C6D76F7}" dt="2020-10-27T07:34:57.518" v="4297" actId="1076"/>
          <ac:picMkLst>
            <pc:docMk/>
            <pc:sldMk cId="3533669433" sldId="351"/>
            <ac:picMk id="5" creationId="{714BFB39-072C-4959-BEDF-7B40392A0B09}"/>
          </ac:picMkLst>
        </pc:picChg>
      </pc:sldChg>
      <pc:sldChg chg="modSp new mod">
        <pc:chgData name="Leon Li" userId="f8fcc1f89827b477" providerId="LiveId" clId="{B47AC1A2-9793-4ADD-977C-01513C6D76F7}" dt="2020-10-27T07:38:58.537" v="4377"/>
        <pc:sldMkLst>
          <pc:docMk/>
          <pc:sldMk cId="1152760745" sldId="352"/>
        </pc:sldMkLst>
        <pc:spChg chg="mod">
          <ac:chgData name="Leon Li" userId="f8fcc1f89827b477" providerId="LiveId" clId="{B47AC1A2-9793-4ADD-977C-01513C6D76F7}" dt="2020-10-27T07:38:58.537" v="4377"/>
          <ac:spMkLst>
            <pc:docMk/>
            <pc:sldMk cId="1152760745" sldId="352"/>
            <ac:spMk id="2" creationId="{3D43C02D-3919-4AA1-BA2E-45D5763C585D}"/>
          </ac:spMkLst>
        </pc:spChg>
        <pc:spChg chg="mod">
          <ac:chgData name="Leon Li" userId="f8fcc1f89827b477" providerId="LiveId" clId="{B47AC1A2-9793-4ADD-977C-01513C6D76F7}" dt="2020-10-27T07:38:47.209" v="4364"/>
          <ac:spMkLst>
            <pc:docMk/>
            <pc:sldMk cId="1152760745" sldId="352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39:42.534" v="4410"/>
        <pc:sldMkLst>
          <pc:docMk/>
          <pc:sldMk cId="2174242250" sldId="353"/>
        </pc:sldMkLst>
        <pc:spChg chg="mod">
          <ac:chgData name="Leon Li" userId="f8fcc1f89827b477" providerId="LiveId" clId="{B47AC1A2-9793-4ADD-977C-01513C6D76F7}" dt="2020-10-27T07:39:42.534" v="4410"/>
          <ac:spMkLst>
            <pc:docMk/>
            <pc:sldMk cId="2174242250" sldId="353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59:30.286" v="4520" actId="27636"/>
        <pc:sldMkLst>
          <pc:docMk/>
          <pc:sldMk cId="1209467" sldId="354"/>
        </pc:sldMkLst>
        <pc:spChg chg="mod">
          <ac:chgData name="Leon Li" userId="f8fcc1f89827b477" providerId="LiveId" clId="{B47AC1A2-9793-4ADD-977C-01513C6D76F7}" dt="2020-10-27T07:59:30.286" v="4520" actId="27636"/>
          <ac:spMkLst>
            <pc:docMk/>
            <pc:sldMk cId="1209467" sldId="354"/>
            <ac:spMk id="3" creationId="{D2CB7847-B73B-414A-9078-FEF0D424AC6F}"/>
          </ac:spMkLst>
        </pc:spChg>
      </pc:sldChg>
      <pc:sldChg chg="add">
        <pc:chgData name="Leon Li" userId="f8fcc1f89827b477" providerId="LiveId" clId="{B47AC1A2-9793-4ADD-977C-01513C6D76F7}" dt="2020-10-28T01:49:28.993" v="4808"/>
        <pc:sldMkLst>
          <pc:docMk/>
          <pc:sldMk cId="1090928545" sldId="355"/>
        </pc:sldMkLst>
      </pc:sldChg>
      <pc:sldChg chg="modSp new mod modNotesTx">
        <pc:chgData name="Leon Li" userId="f8fcc1f89827b477" providerId="LiveId" clId="{B47AC1A2-9793-4ADD-977C-01513C6D76F7}" dt="2020-10-29T09:06:06.961" v="5317"/>
        <pc:sldMkLst>
          <pc:docMk/>
          <pc:sldMk cId="3616845808" sldId="356"/>
        </pc:sldMkLst>
        <pc:spChg chg="mod">
          <ac:chgData name="Leon Li" userId="f8fcc1f89827b477" providerId="LiveId" clId="{B47AC1A2-9793-4ADD-977C-01513C6D76F7}" dt="2020-10-28T03:41:21.355" v="4863"/>
          <ac:spMkLst>
            <pc:docMk/>
            <pc:sldMk cId="3616845808" sldId="356"/>
            <ac:spMk id="2" creationId="{888B867B-3FCE-4414-9D4F-F700F5D80FB8}"/>
          </ac:spMkLst>
        </pc:spChg>
        <pc:spChg chg="mod">
          <ac:chgData name="Leon Li" userId="f8fcc1f89827b477" providerId="LiveId" clId="{B47AC1A2-9793-4ADD-977C-01513C6D76F7}" dt="2020-10-29T09:06:06.961" v="5317"/>
          <ac:spMkLst>
            <pc:docMk/>
            <pc:sldMk cId="3616845808" sldId="356"/>
            <ac:spMk id="3" creationId="{811A588E-4EE3-4969-A29D-C4E42A4DD674}"/>
          </ac:spMkLst>
        </pc:spChg>
      </pc:sldChg>
    </pc:docChg>
  </pc:docChgLst>
  <pc:docChgLst>
    <pc:chgData name="Leon Li" userId="f8fcc1f89827b477" providerId="LiveId" clId="{08DC9D24-7618-490D-B20B-1116B38C3A2C}"/>
    <pc:docChg chg="undo custSel addSld delSld modSld modMainMaster">
      <pc:chgData name="Leon Li" userId="f8fcc1f89827b477" providerId="LiveId" clId="{08DC9D24-7618-490D-B20B-1116B38C3A2C}" dt="2020-09-14T03:40:07.817" v="194" actId="20577"/>
      <pc:docMkLst>
        <pc:docMk/>
      </pc:docMkLst>
      <pc:sldChg chg="modSp del mod">
        <pc:chgData name="Leon Li" userId="f8fcc1f89827b477" providerId="LiveId" clId="{08DC9D24-7618-490D-B20B-1116B38C3A2C}" dt="2020-09-14T03:38:03.641" v="75" actId="47"/>
        <pc:sldMkLst>
          <pc:docMk/>
          <pc:sldMk cId="959853206" sldId="258"/>
        </pc:sldMkLst>
        <pc:spChg chg="mod">
          <ac:chgData name="Leon Li" userId="f8fcc1f89827b477" providerId="LiveId" clId="{08DC9D24-7618-490D-B20B-1116B38C3A2C}" dt="2020-09-14T03:35:17.304" v="16" actId="1035"/>
          <ac:spMkLst>
            <pc:docMk/>
            <pc:sldMk cId="959853206" sldId="258"/>
            <ac:spMk id="2" creationId="{49D1BA84-1082-40ED-83A4-5701B83C1D67}"/>
          </ac:spMkLst>
        </pc:spChg>
        <pc:spChg chg="mod">
          <ac:chgData name="Leon Li" userId="f8fcc1f89827b477" providerId="LiveId" clId="{08DC9D24-7618-490D-B20B-1116B38C3A2C}" dt="2020-09-14T03:36:06.713" v="29" actId="1035"/>
          <ac:spMkLst>
            <pc:docMk/>
            <pc:sldMk cId="959853206" sldId="258"/>
            <ac:spMk id="3" creationId="{4A87856A-443D-4820-A055-8CC22B3CA415}"/>
          </ac:spMkLst>
        </pc:spChg>
      </pc:sldChg>
      <pc:sldChg chg="del">
        <pc:chgData name="Leon Li" userId="f8fcc1f89827b477" providerId="LiveId" clId="{08DC9D24-7618-490D-B20B-1116B38C3A2C}" dt="2020-09-14T03:38:12.723" v="77" actId="47"/>
        <pc:sldMkLst>
          <pc:docMk/>
          <pc:sldMk cId="2682149070" sldId="259"/>
        </pc:sldMkLst>
      </pc:sldChg>
      <pc:sldChg chg="modSp new mod">
        <pc:chgData name="Leon Li" userId="f8fcc1f89827b477" providerId="LiveId" clId="{08DC9D24-7618-490D-B20B-1116B38C3A2C}" dt="2020-09-14T03:39:02.163" v="121"/>
        <pc:sldMkLst>
          <pc:docMk/>
          <pc:sldMk cId="1181603159" sldId="260"/>
        </pc:sldMkLst>
        <pc:spChg chg="mod">
          <ac:chgData name="Leon Li" userId="f8fcc1f89827b477" providerId="LiveId" clId="{08DC9D24-7618-490D-B20B-1116B38C3A2C}" dt="2020-09-14T03:38:55.738" v="100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08DC9D24-7618-490D-B20B-1116B38C3A2C}" dt="2020-09-14T03:39:02.163" v="121"/>
          <ac:spMkLst>
            <pc:docMk/>
            <pc:sldMk cId="1181603159" sldId="260"/>
            <ac:spMk id="3" creationId="{56EBE0EC-9525-42E5-ABE5-6BD7ABF1E30D}"/>
          </ac:spMkLst>
        </pc:spChg>
      </pc:sldChg>
      <pc:sldChg chg="modSp new mod">
        <pc:chgData name="Leon Li" userId="f8fcc1f89827b477" providerId="LiveId" clId="{08DC9D24-7618-490D-B20B-1116B38C3A2C}" dt="2020-09-14T03:40:07.817" v="194" actId="20577"/>
        <pc:sldMkLst>
          <pc:docMk/>
          <pc:sldMk cId="1307504339" sldId="261"/>
        </pc:sldMkLst>
        <pc:spChg chg="mod">
          <ac:chgData name="Leon Li" userId="f8fcc1f89827b477" providerId="LiveId" clId="{08DC9D24-7618-490D-B20B-1116B38C3A2C}" dt="2020-09-14T03:40:05.523" v="191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08DC9D24-7618-490D-B20B-1116B38C3A2C}" dt="2020-09-14T03:40:07.817" v="194" actId="20577"/>
          <ac:spMkLst>
            <pc:docMk/>
            <pc:sldMk cId="1307504339" sldId="261"/>
            <ac:spMk id="3" creationId="{D2CB7847-B73B-414A-9078-FEF0D424AC6F}"/>
          </ac:spMkLst>
        </pc:spChg>
      </pc:sldChg>
      <pc:sldMasterChg chg="modSldLayout">
        <pc:chgData name="Leon Li" userId="f8fcc1f89827b477" providerId="LiveId" clId="{08DC9D24-7618-490D-B20B-1116B38C3A2C}" dt="2020-09-14T03:39:51.270" v="184"/>
        <pc:sldMasterMkLst>
          <pc:docMk/>
          <pc:sldMasterMk cId="2365415986" sldId="2147483648"/>
        </pc:sldMasterMkLst>
        <pc:sldLayoutChg chg="modSp mod">
          <pc:chgData name="Leon Li" userId="f8fcc1f89827b477" providerId="LiveId" clId="{08DC9D24-7618-490D-B20B-1116B38C3A2C}" dt="2020-09-14T03:39:51.270" v="184"/>
          <pc:sldLayoutMkLst>
            <pc:docMk/>
            <pc:sldMasterMk cId="2365415986" sldId="2147483648"/>
            <pc:sldLayoutMk cId="2986804064" sldId="2147483649"/>
          </pc:sldLayoutMkLst>
          <pc:spChg chg="mod">
            <ac:chgData name="Leon Li" userId="f8fcc1f89827b477" providerId="LiveId" clId="{08DC9D24-7618-490D-B20B-1116B38C3A2C}" dt="2020-09-14T03:39:43.608" v="159"/>
            <ac:spMkLst>
              <pc:docMk/>
              <pc:sldMasterMk cId="2365415986" sldId="2147483648"/>
              <pc:sldLayoutMk cId="2986804064" sldId="2147483649"/>
              <ac:spMk id="2" creationId="{65E68698-AC3D-4CE2-9836-9705DB6BD18F}"/>
            </ac:spMkLst>
          </pc:spChg>
          <pc:spChg chg="mod">
            <ac:chgData name="Leon Li" userId="f8fcc1f89827b477" providerId="LiveId" clId="{08DC9D24-7618-490D-B20B-1116B38C3A2C}" dt="2020-09-14T03:39:51.270" v="184"/>
            <ac:spMkLst>
              <pc:docMk/>
              <pc:sldMasterMk cId="2365415986" sldId="2147483648"/>
              <pc:sldLayoutMk cId="2986804064" sldId="2147483649"/>
              <ac:spMk id="3" creationId="{1CE3C608-599D-4A69-B045-F61576ACE960}"/>
            </ac:spMkLst>
          </pc:spChg>
          <pc:spChg chg="mod">
            <ac:chgData name="Leon Li" userId="f8fcc1f89827b477" providerId="LiveId" clId="{08DC9D24-7618-490D-B20B-1116B38C3A2C}" dt="2020-09-14T03:37:14.147" v="54" actId="1035"/>
            <ac:spMkLst>
              <pc:docMk/>
              <pc:sldMasterMk cId="2365415986" sldId="2147483648"/>
              <pc:sldLayoutMk cId="2986804064" sldId="2147483649"/>
              <ac:spMk id="12" creationId="{C0FCF00F-1187-4409-943A-D2C5C10A6EED}"/>
            </ac:spMkLst>
          </pc:spChg>
        </pc:sldLayoutChg>
        <pc:sldLayoutChg chg="modSp mod">
          <pc:chgData name="Leon Li" userId="f8fcc1f89827b477" providerId="LiveId" clId="{08DC9D24-7618-490D-B20B-1116B38C3A2C}" dt="2020-09-14T03:37:38.449" v="73" actId="108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08DC9D24-7618-490D-B20B-1116B38C3A2C}" dt="2020-09-14T03:37:38.449" v="73" actId="108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</pc:sldLayoutChg>
      </pc:sldMasterChg>
    </pc:docChg>
  </pc:docChgLst>
  <pc:docChgLst>
    <pc:chgData name="Li Leon" userId="f8fcc1f89827b477" providerId="LiveId" clId="{53E9CF8F-71BA-44A4-9B4B-ACB62D813950}"/>
    <pc:docChg chg="undo custSel addSld delSld modSld sldOrd">
      <pc:chgData name="Li Leon" userId="f8fcc1f89827b477" providerId="LiveId" clId="{53E9CF8F-71BA-44A4-9B4B-ACB62D813950}" dt="2021-07-08T09:32:21.198" v="2429" actId="20577"/>
      <pc:docMkLst>
        <pc:docMk/>
      </pc:docMkLst>
      <pc:sldChg chg="modSp mod">
        <pc:chgData name="Li Leon" userId="f8fcc1f89827b477" providerId="LiveId" clId="{53E9CF8F-71BA-44A4-9B4B-ACB62D813950}" dt="2021-07-08T08:05:59.187" v="44" actId="6549"/>
        <pc:sldMkLst>
          <pc:docMk/>
          <pc:sldMk cId="1181603159" sldId="260"/>
        </pc:sldMkLst>
        <pc:spChg chg="mod">
          <ac:chgData name="Li Leon" userId="f8fcc1f89827b477" providerId="LiveId" clId="{53E9CF8F-71BA-44A4-9B4B-ACB62D813950}" dt="2021-07-08T08:05:31.173" v="14" actId="20577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i Leon" userId="f8fcc1f89827b477" providerId="LiveId" clId="{53E9CF8F-71BA-44A4-9B4B-ACB62D813950}" dt="2021-07-08T08:05:59.187" v="44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841433525" sldId="28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958445366" sldId="29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68219649" sldId="31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16845808" sldId="35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388389994" sldId="357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54243751" sldId="358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506890351" sldId="359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377255181" sldId="36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870172762" sldId="361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059082703" sldId="362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722713096" sldId="365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624819988" sldId="366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076849002" sldId="367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985648894" sldId="368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4126915264" sldId="369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414504742" sldId="370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477396078" sldId="371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860036515" sldId="37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31280044" sldId="374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275100045" sldId="375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43322897" sldId="376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11021143" sldId="377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985043667" sldId="37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674049332" sldId="379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387003929" sldId="380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480008867" sldId="381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575095595" sldId="38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352907848" sldId="383"/>
        </pc:sldMkLst>
      </pc:sldChg>
      <pc:sldChg chg="modSp add mod">
        <pc:chgData name="Li Leon" userId="f8fcc1f89827b477" providerId="LiveId" clId="{53E9CF8F-71BA-44A4-9B4B-ACB62D813950}" dt="2021-07-08T09:09:53.723" v="2352" actId="1076"/>
        <pc:sldMkLst>
          <pc:docMk/>
          <pc:sldMk cId="0" sldId="1315"/>
        </pc:sldMkLst>
        <pc:spChg chg="mod">
          <ac:chgData name="Li Leon" userId="f8fcc1f89827b477" providerId="LiveId" clId="{53E9CF8F-71BA-44A4-9B4B-ACB62D813950}" dt="2021-07-08T08:07:51.117" v="49" actId="27636"/>
          <ac:spMkLst>
            <pc:docMk/>
            <pc:sldMk cId="0" sldId="1315"/>
            <ac:spMk id="5123" creationId="{F8436F4B-5639-4137-BA52-DCB4365690E6}"/>
          </ac:spMkLst>
        </pc:spChg>
        <pc:graphicFrameChg chg="mod">
          <ac:chgData name="Li Leon" userId="f8fcc1f89827b477" providerId="LiveId" clId="{53E9CF8F-71BA-44A4-9B4B-ACB62D813950}" dt="2021-07-08T09:09:53.723" v="2352" actId="1076"/>
          <ac:graphicFrameMkLst>
            <pc:docMk/>
            <pc:sldMk cId="0" sldId="1315"/>
            <ac:graphicFrameMk id="5125" creationId="{6FEEC59C-820D-47E2-8E05-67ADF4EE23A6}"/>
          </ac:graphicFrameMkLst>
        </pc:graphicFrameChg>
      </pc:sldChg>
      <pc:sldChg chg="modSp add mod modTransition">
        <pc:chgData name="Li Leon" userId="f8fcc1f89827b477" providerId="LiveId" clId="{53E9CF8F-71BA-44A4-9B4B-ACB62D813950}" dt="2021-07-08T08:07:51.137" v="50" actId="27636"/>
        <pc:sldMkLst>
          <pc:docMk/>
          <pc:sldMk cId="0" sldId="1316"/>
        </pc:sldMkLst>
        <pc:spChg chg="mod">
          <ac:chgData name="Li Leon" userId="f8fcc1f89827b477" providerId="LiveId" clId="{53E9CF8F-71BA-44A4-9B4B-ACB62D813950}" dt="2021-07-08T08:07:51.137" v="50" actId="27636"/>
          <ac:spMkLst>
            <pc:docMk/>
            <pc:sldMk cId="0" sldId="1316"/>
            <ac:spMk id="6147" creationId="{E0886FF1-29F6-41FA-8E03-A2AD54768E52}"/>
          </ac:spMkLst>
        </pc:spChg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2606253108" sldId="1317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597998168" sldId="1318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768038490" sldId="1319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18492701" sldId="1320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345056751" sldId="1321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279019757" sldId="1322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63725881" sldId="1323"/>
        </pc:sldMkLst>
      </pc:sldChg>
      <pc:sldChg chg="modSp add mod modTransition">
        <pc:chgData name="Li Leon" userId="f8fcc1f89827b477" providerId="LiveId" clId="{53E9CF8F-71BA-44A4-9B4B-ACB62D813950}" dt="2021-07-08T08:07:51.146" v="51" actId="27636"/>
        <pc:sldMkLst>
          <pc:docMk/>
          <pc:sldMk cId="1083656615" sldId="1324"/>
        </pc:sldMkLst>
        <pc:spChg chg="mod">
          <ac:chgData name="Li Leon" userId="f8fcc1f89827b477" providerId="LiveId" clId="{53E9CF8F-71BA-44A4-9B4B-ACB62D813950}" dt="2021-07-08T08:07:51.146" v="51" actId="27636"/>
          <ac:spMkLst>
            <pc:docMk/>
            <pc:sldMk cId="1083656615" sldId="1324"/>
            <ac:spMk id="14340" creationId="{A134F337-2A69-474B-9B9F-112CEF5E2B6D}"/>
          </ac:spMkLst>
        </pc:spChg>
      </pc:sldChg>
      <pc:sldChg chg="modSp add mod modTransition">
        <pc:chgData name="Li Leon" userId="f8fcc1f89827b477" providerId="LiveId" clId="{53E9CF8F-71BA-44A4-9B4B-ACB62D813950}" dt="2021-07-08T08:07:51.154" v="52" actId="27636"/>
        <pc:sldMkLst>
          <pc:docMk/>
          <pc:sldMk cId="2079990971" sldId="1325"/>
        </pc:sldMkLst>
        <pc:spChg chg="mod">
          <ac:chgData name="Li Leon" userId="f8fcc1f89827b477" providerId="LiveId" clId="{53E9CF8F-71BA-44A4-9B4B-ACB62D813950}" dt="2021-07-08T08:07:51.154" v="52" actId="27636"/>
          <ac:spMkLst>
            <pc:docMk/>
            <pc:sldMk cId="2079990971" sldId="1325"/>
            <ac:spMk id="15364" creationId="{B7DF18B7-129C-44BC-A913-F1EB28D4E628}"/>
          </ac:spMkLst>
        </pc:spChg>
      </pc:sldChg>
      <pc:sldChg chg="modSp add mod modTransition">
        <pc:chgData name="Li Leon" userId="f8fcc1f89827b477" providerId="LiveId" clId="{53E9CF8F-71BA-44A4-9B4B-ACB62D813950}" dt="2021-07-08T08:07:51.163" v="53" actId="27636"/>
        <pc:sldMkLst>
          <pc:docMk/>
          <pc:sldMk cId="2074163980" sldId="1326"/>
        </pc:sldMkLst>
        <pc:spChg chg="mod">
          <ac:chgData name="Li Leon" userId="f8fcc1f89827b477" providerId="LiveId" clId="{53E9CF8F-71BA-44A4-9B4B-ACB62D813950}" dt="2021-07-08T08:07:51.163" v="53" actId="27636"/>
          <ac:spMkLst>
            <pc:docMk/>
            <pc:sldMk cId="2074163980" sldId="1326"/>
            <ac:spMk id="16388" creationId="{0DB38116-30EA-4039-991E-3A2CBE4E88C3}"/>
          </ac:spMkLst>
        </pc:spChg>
      </pc:sldChg>
      <pc:sldChg chg="modSp add mod modTransition">
        <pc:chgData name="Li Leon" userId="f8fcc1f89827b477" providerId="LiveId" clId="{53E9CF8F-71BA-44A4-9B4B-ACB62D813950}" dt="2021-07-08T08:07:51.170" v="54" actId="27636"/>
        <pc:sldMkLst>
          <pc:docMk/>
          <pc:sldMk cId="2946032501" sldId="1327"/>
        </pc:sldMkLst>
        <pc:spChg chg="mod">
          <ac:chgData name="Li Leon" userId="f8fcc1f89827b477" providerId="LiveId" clId="{53E9CF8F-71BA-44A4-9B4B-ACB62D813950}" dt="2021-07-08T08:07:51.170" v="54" actId="27636"/>
          <ac:spMkLst>
            <pc:docMk/>
            <pc:sldMk cId="2946032501" sldId="1327"/>
            <ac:spMk id="17412" creationId="{26A2C769-ADF2-49BB-BA50-E1259BEB4A06}"/>
          </ac:spMkLst>
        </pc:spChg>
      </pc:sldChg>
      <pc:sldChg chg="modSp add mod modTransition">
        <pc:chgData name="Li Leon" userId="f8fcc1f89827b477" providerId="LiveId" clId="{53E9CF8F-71BA-44A4-9B4B-ACB62D813950}" dt="2021-07-08T08:07:51.177" v="55" actId="27636"/>
        <pc:sldMkLst>
          <pc:docMk/>
          <pc:sldMk cId="0" sldId="1328"/>
        </pc:sldMkLst>
        <pc:spChg chg="mod">
          <ac:chgData name="Li Leon" userId="f8fcc1f89827b477" providerId="LiveId" clId="{53E9CF8F-71BA-44A4-9B4B-ACB62D813950}" dt="2021-07-08T08:07:51.177" v="55" actId="27636"/>
          <ac:spMkLst>
            <pc:docMk/>
            <pc:sldMk cId="0" sldId="1328"/>
            <ac:spMk id="18436" creationId="{3EC91639-29BB-4FB0-8E51-EF7BDBD86003}"/>
          </ac:spMkLst>
        </pc:spChg>
      </pc:sldChg>
      <pc:sldChg chg="modSp add mod modTransition">
        <pc:chgData name="Li Leon" userId="f8fcc1f89827b477" providerId="LiveId" clId="{53E9CF8F-71BA-44A4-9B4B-ACB62D813950}" dt="2021-07-08T08:07:51.190" v="56" actId="27636"/>
        <pc:sldMkLst>
          <pc:docMk/>
          <pc:sldMk cId="0" sldId="1329"/>
        </pc:sldMkLst>
        <pc:spChg chg="mod">
          <ac:chgData name="Li Leon" userId="f8fcc1f89827b477" providerId="LiveId" clId="{53E9CF8F-71BA-44A4-9B4B-ACB62D813950}" dt="2021-07-08T08:07:51.190" v="56" actId="27636"/>
          <ac:spMkLst>
            <pc:docMk/>
            <pc:sldMk cId="0" sldId="1329"/>
            <ac:spMk id="19459" creationId="{4A45AB2E-8D96-4647-BCDF-7CE02539BBD2}"/>
          </ac:spMkLst>
        </pc:spChg>
      </pc:sldChg>
      <pc:sldChg chg="modSp new mod">
        <pc:chgData name="Li Leon" userId="f8fcc1f89827b477" providerId="LiveId" clId="{53E9CF8F-71BA-44A4-9B4B-ACB62D813950}" dt="2021-07-08T09:12:34.548" v="2380" actId="20577"/>
        <pc:sldMkLst>
          <pc:docMk/>
          <pc:sldMk cId="1151114385" sldId="1330"/>
        </pc:sldMkLst>
        <pc:spChg chg="mod">
          <ac:chgData name="Li Leon" userId="f8fcc1f89827b477" providerId="LiveId" clId="{53E9CF8F-71BA-44A4-9B4B-ACB62D813950}" dt="2021-07-08T08:09:57.462" v="93" actId="20577"/>
          <ac:spMkLst>
            <pc:docMk/>
            <pc:sldMk cId="1151114385" sldId="1330"/>
            <ac:spMk id="2" creationId="{383646E0-CB82-4CBC-AD30-33C548D3C13A}"/>
          </ac:spMkLst>
        </pc:spChg>
        <pc:spChg chg="mod">
          <ac:chgData name="Li Leon" userId="f8fcc1f89827b477" providerId="LiveId" clId="{53E9CF8F-71BA-44A4-9B4B-ACB62D813950}" dt="2021-07-08T09:12:34.548" v="2380" actId="20577"/>
          <ac:spMkLst>
            <pc:docMk/>
            <pc:sldMk cId="1151114385" sldId="1330"/>
            <ac:spMk id="3" creationId="{0F175825-740A-4A9C-BB42-FF497B8E280F}"/>
          </ac:spMkLst>
        </pc:spChg>
      </pc:sldChg>
      <pc:sldChg chg="modSp new mod">
        <pc:chgData name="Li Leon" userId="f8fcc1f89827b477" providerId="LiveId" clId="{53E9CF8F-71BA-44A4-9B4B-ACB62D813950}" dt="2021-07-08T08:39:22.920" v="989" actId="20577"/>
        <pc:sldMkLst>
          <pc:docMk/>
          <pc:sldMk cId="1356816141" sldId="1331"/>
        </pc:sldMkLst>
        <pc:spChg chg="mod">
          <ac:chgData name="Li Leon" userId="f8fcc1f89827b477" providerId="LiveId" clId="{53E9CF8F-71BA-44A4-9B4B-ACB62D813950}" dt="2021-07-08T08:19:26.101" v="271" actId="20577"/>
          <ac:spMkLst>
            <pc:docMk/>
            <pc:sldMk cId="1356816141" sldId="1331"/>
            <ac:spMk id="2" creationId="{AF0B141C-A8D1-4192-A5FF-4CF06CE1EF71}"/>
          </ac:spMkLst>
        </pc:spChg>
        <pc:spChg chg="mod">
          <ac:chgData name="Li Leon" userId="f8fcc1f89827b477" providerId="LiveId" clId="{53E9CF8F-71BA-44A4-9B4B-ACB62D813950}" dt="2021-07-08T08:39:22.920" v="989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modSp new mod ord">
        <pc:chgData name="Li Leon" userId="f8fcc1f89827b477" providerId="LiveId" clId="{53E9CF8F-71BA-44A4-9B4B-ACB62D813950}" dt="2021-07-08T08:47:05.922" v="1327"/>
        <pc:sldMkLst>
          <pc:docMk/>
          <pc:sldMk cId="3645374913" sldId="1332"/>
        </pc:sldMkLst>
        <pc:spChg chg="mod">
          <ac:chgData name="Li Leon" userId="f8fcc1f89827b477" providerId="LiveId" clId="{53E9CF8F-71BA-44A4-9B4B-ACB62D813950}" dt="2021-07-08T08:34:47.274" v="810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53E9CF8F-71BA-44A4-9B4B-ACB62D813950}" dt="2021-07-08T08:34:35.116" v="803" actId="27636"/>
          <ac:spMkLst>
            <pc:docMk/>
            <pc:sldMk cId="3645374913" sldId="1332"/>
            <ac:spMk id="3" creationId="{EAAABA6A-C024-416A-B5E6-3DBEBB20A551}"/>
          </ac:spMkLst>
        </pc:spChg>
      </pc:sldChg>
      <pc:sldChg chg="modSp new mod ord">
        <pc:chgData name="Li Leon" userId="f8fcc1f89827b477" providerId="LiveId" clId="{53E9CF8F-71BA-44A4-9B4B-ACB62D813950}" dt="2021-07-08T08:46:21.127" v="1324" actId="27636"/>
        <pc:sldMkLst>
          <pc:docMk/>
          <pc:sldMk cId="317809060" sldId="1333"/>
        </pc:sldMkLst>
        <pc:spChg chg="mod">
          <ac:chgData name="Li Leon" userId="f8fcc1f89827b477" providerId="LiveId" clId="{53E9CF8F-71BA-44A4-9B4B-ACB62D813950}" dt="2021-07-08T08:39:58.434" v="1007" actId="20577"/>
          <ac:spMkLst>
            <pc:docMk/>
            <pc:sldMk cId="317809060" sldId="1333"/>
            <ac:spMk id="2" creationId="{9DC6189C-5E7C-4B50-9D09-79D5AA1DD45B}"/>
          </ac:spMkLst>
        </pc:spChg>
        <pc:spChg chg="mod">
          <ac:chgData name="Li Leon" userId="f8fcc1f89827b477" providerId="LiveId" clId="{53E9CF8F-71BA-44A4-9B4B-ACB62D813950}" dt="2021-07-08T08:46:21.127" v="1324" actId="27636"/>
          <ac:spMkLst>
            <pc:docMk/>
            <pc:sldMk cId="317809060" sldId="1333"/>
            <ac:spMk id="3" creationId="{04BD1219-DEC2-47BC-956B-5CBC001FC292}"/>
          </ac:spMkLst>
        </pc:spChg>
      </pc:sldChg>
      <pc:sldChg chg="modSp new mod">
        <pc:chgData name="Li Leon" userId="f8fcc1f89827b477" providerId="LiveId" clId="{53E9CF8F-71BA-44A4-9B4B-ACB62D813950}" dt="2021-07-08T08:51:56.263" v="1675" actId="20577"/>
        <pc:sldMkLst>
          <pc:docMk/>
          <pc:sldMk cId="3232482916" sldId="1334"/>
        </pc:sldMkLst>
        <pc:spChg chg="mod">
          <ac:chgData name="Li Leon" userId="f8fcc1f89827b477" providerId="LiveId" clId="{53E9CF8F-71BA-44A4-9B4B-ACB62D813950}" dt="2021-07-08T08:47:12.722" v="1337" actId="20577"/>
          <ac:spMkLst>
            <pc:docMk/>
            <pc:sldMk cId="3232482916" sldId="1334"/>
            <ac:spMk id="2" creationId="{70C36FDC-F930-40E8-BDD1-0E6927645B91}"/>
          </ac:spMkLst>
        </pc:spChg>
        <pc:spChg chg="mod">
          <ac:chgData name="Li Leon" userId="f8fcc1f89827b477" providerId="LiveId" clId="{53E9CF8F-71BA-44A4-9B4B-ACB62D813950}" dt="2021-07-08T08:51:56.263" v="1675" actId="20577"/>
          <ac:spMkLst>
            <pc:docMk/>
            <pc:sldMk cId="3232482916" sldId="1334"/>
            <ac:spMk id="3" creationId="{C99CE0AE-3C4B-4F70-9A6A-FC9D39961ED6}"/>
          </ac:spMkLst>
        </pc:spChg>
      </pc:sldChg>
      <pc:sldChg chg="modSp new mod">
        <pc:chgData name="Li Leon" userId="f8fcc1f89827b477" providerId="LiveId" clId="{53E9CF8F-71BA-44A4-9B4B-ACB62D813950}" dt="2021-07-08T09:07:52.715" v="2351" actId="20577"/>
        <pc:sldMkLst>
          <pc:docMk/>
          <pc:sldMk cId="2372318904" sldId="1335"/>
        </pc:sldMkLst>
        <pc:spChg chg="mod">
          <ac:chgData name="Li Leon" userId="f8fcc1f89827b477" providerId="LiveId" clId="{53E9CF8F-71BA-44A4-9B4B-ACB62D813950}" dt="2021-07-08T08:52:27.689" v="1686" actId="20577"/>
          <ac:spMkLst>
            <pc:docMk/>
            <pc:sldMk cId="2372318904" sldId="1335"/>
            <ac:spMk id="2" creationId="{7552C5E4-D71E-4187-BC70-CB98C0319416}"/>
          </ac:spMkLst>
        </pc:spChg>
        <pc:spChg chg="mod">
          <ac:chgData name="Li Leon" userId="f8fcc1f89827b477" providerId="LiveId" clId="{53E9CF8F-71BA-44A4-9B4B-ACB62D813950}" dt="2021-07-08T09:07:52.715" v="235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new mod">
        <pc:chgData name="Li Leon" userId="f8fcc1f89827b477" providerId="LiveId" clId="{53E9CF8F-71BA-44A4-9B4B-ACB62D813950}" dt="2021-07-08T09:05:22.847" v="2197" actId="15"/>
        <pc:sldMkLst>
          <pc:docMk/>
          <pc:sldMk cId="4066243705" sldId="1336"/>
        </pc:sldMkLst>
        <pc:spChg chg="mod">
          <ac:chgData name="Li Leon" userId="f8fcc1f89827b477" providerId="LiveId" clId="{53E9CF8F-71BA-44A4-9B4B-ACB62D813950}" dt="2021-07-08T08:57:52.910" v="2069" actId="20577"/>
          <ac:spMkLst>
            <pc:docMk/>
            <pc:sldMk cId="4066243705" sldId="1336"/>
            <ac:spMk id="2" creationId="{0DC8429E-154D-423C-AF36-5470CADC8D0A}"/>
          </ac:spMkLst>
        </pc:spChg>
        <pc:spChg chg="mod">
          <ac:chgData name="Li Leon" userId="f8fcc1f89827b477" providerId="LiveId" clId="{53E9CF8F-71BA-44A4-9B4B-ACB62D813950}" dt="2021-07-08T09:05:22.847" v="2197" actId="15"/>
          <ac:spMkLst>
            <pc:docMk/>
            <pc:sldMk cId="4066243705" sldId="1336"/>
            <ac:spMk id="3" creationId="{7D2F0F2B-D525-4C01-A9A8-5A290CB415B1}"/>
          </ac:spMkLst>
        </pc:spChg>
      </pc:sldChg>
      <pc:sldChg chg="modSp new mod">
        <pc:chgData name="Li Leon" userId="f8fcc1f89827b477" providerId="LiveId" clId="{53E9CF8F-71BA-44A4-9B4B-ACB62D813950}" dt="2021-07-08T09:32:21.198" v="2429" actId="20577"/>
        <pc:sldMkLst>
          <pc:docMk/>
          <pc:sldMk cId="109282393" sldId="1337"/>
        </pc:sldMkLst>
        <pc:spChg chg="mod">
          <ac:chgData name="Li Leon" userId="f8fcc1f89827b477" providerId="LiveId" clId="{53E9CF8F-71BA-44A4-9B4B-ACB62D813950}" dt="2021-07-08T09:32:05.500" v="2399" actId="20577"/>
          <ac:spMkLst>
            <pc:docMk/>
            <pc:sldMk cId="109282393" sldId="1337"/>
            <ac:spMk id="2" creationId="{33C59C94-5383-45D9-9F94-43A6D8BDA176}"/>
          </ac:spMkLst>
        </pc:spChg>
        <pc:spChg chg="mod">
          <ac:chgData name="Li Leon" userId="f8fcc1f89827b477" providerId="LiveId" clId="{53E9CF8F-71BA-44A4-9B4B-ACB62D813950}" dt="2021-07-08T09:32:21.198" v="2429" actId="20577"/>
          <ac:spMkLst>
            <pc:docMk/>
            <pc:sldMk cId="109282393" sldId="1337"/>
            <ac:spMk id="3" creationId="{1395791F-AEDC-4B4E-B7C6-52BA1A5F84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基本概念与模式的</a:t>
            </a:r>
            <a:r>
              <a:rPr lang="zh-CN" altLang="en-US"/>
              <a:t>理解（感知机）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446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感知机学习算</a:t>
            </a:r>
            <a:r>
              <a:rPr spc="-10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3" y="1500657"/>
            <a:ext cx="8028305" cy="366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求解最优化问题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700">
              <a:latin typeface="宋体"/>
              <a:cs typeface="宋体"/>
            </a:endParaRPr>
          </a:p>
          <a:p>
            <a:pPr>
              <a:spcBef>
                <a:spcPts val="25"/>
              </a:spcBef>
            </a:pPr>
            <a:endParaRPr sz="360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随机梯度下降法</a:t>
            </a:r>
            <a:r>
              <a:rPr sz="2600" spc="-1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spcBef>
                <a:spcPts val="61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首先任意选择一个超平面，</a:t>
            </a:r>
            <a:r>
              <a:rPr sz="2600" spc="-5" dirty="0">
                <a:latin typeface="Constantia"/>
                <a:cs typeface="Constantia"/>
              </a:rPr>
              <a:t>w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宋体"/>
                <a:cs typeface="宋体"/>
              </a:rPr>
              <a:t>，然后不断极小化</a:t>
            </a:r>
            <a:r>
              <a:rPr sz="2600" spc="-10" dirty="0">
                <a:latin typeface="宋体"/>
                <a:cs typeface="宋体"/>
              </a:rPr>
              <a:t>目 </a:t>
            </a:r>
            <a:r>
              <a:rPr sz="2600" dirty="0">
                <a:latin typeface="宋体"/>
                <a:cs typeface="宋体"/>
              </a:rPr>
              <a:t>标函数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dirty="0">
                <a:latin typeface="宋体"/>
                <a:cs typeface="宋体"/>
              </a:rPr>
              <a:t>损失函数</a:t>
            </a:r>
            <a:r>
              <a:rPr sz="2600" spc="-5" dirty="0">
                <a:latin typeface="Constantia"/>
                <a:cs typeface="Constantia"/>
              </a:rPr>
              <a:t>L</a:t>
            </a:r>
            <a:r>
              <a:rPr sz="2600" dirty="0">
                <a:latin typeface="宋体"/>
                <a:cs typeface="宋体"/>
              </a:rPr>
              <a:t>的梯度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spcBef>
                <a:spcPts val="10"/>
              </a:spcBef>
            </a:pPr>
            <a:endParaRPr sz="340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选取误分类点更新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407" y="2011679"/>
            <a:ext cx="5135880" cy="862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5304" y="4724400"/>
            <a:ext cx="2639568" cy="5760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2071" y="4654296"/>
            <a:ext cx="2270760" cy="5760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34967" y="5733288"/>
            <a:ext cx="2008632" cy="4328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5664" y="5733288"/>
            <a:ext cx="1865376" cy="4328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8EE89D-F5A7-48CF-981F-76E7AEC58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619" y="1825625"/>
            <a:ext cx="6560762" cy="435133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B3CEFF79-C47E-4EEC-A855-B9D6925F16EC}"/>
              </a:ext>
            </a:extLst>
          </p:cNvPr>
          <p:cNvSpPr txBox="1">
            <a:spLocks/>
          </p:cNvSpPr>
          <p:nvPr/>
        </p:nvSpPr>
        <p:spPr>
          <a:xfrm>
            <a:off x="1906841" y="567248"/>
            <a:ext cx="446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zh-CN" altLang="en-US"/>
              <a:t>感知机学习算</a:t>
            </a:r>
            <a:r>
              <a:rPr lang="zh-CN" altLang="en-US" spc="-10"/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62655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446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感知机学习算</a:t>
            </a:r>
            <a:r>
              <a:rPr spc="-10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50720"/>
            <a:ext cx="198882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例：正例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1959" y="1950720"/>
            <a:ext cx="68453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600" dirty="0">
                <a:latin typeface="宋体"/>
                <a:cs typeface="宋体"/>
              </a:rPr>
              <a:t>负</a:t>
            </a:r>
            <a:r>
              <a:rPr sz="2600" spc="-10" dirty="0">
                <a:latin typeface="宋体"/>
                <a:cs typeface="宋体"/>
              </a:rPr>
              <a:t>例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4864" y="2048255"/>
            <a:ext cx="2880360" cy="3718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59" y="2060449"/>
            <a:ext cx="1399032" cy="3596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8560" y="2493264"/>
            <a:ext cx="4824984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446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感知机学习算</a:t>
            </a:r>
            <a:r>
              <a:rPr spc="-10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7929" y="2010311"/>
            <a:ext cx="32893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1951355"/>
            <a:ext cx="2979420" cy="1369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解：构建优化问</a:t>
            </a:r>
            <a:r>
              <a:rPr sz="2600" spc="-10" dirty="0">
                <a:latin typeface="宋体"/>
                <a:cs typeface="宋体"/>
              </a:rPr>
              <a:t>题</a:t>
            </a:r>
            <a:endParaRPr sz="2600">
              <a:latin typeface="宋体"/>
              <a:cs typeface="宋体"/>
            </a:endParaRPr>
          </a:p>
          <a:p>
            <a:pPr>
              <a:spcBef>
                <a:spcPts val="60"/>
              </a:spcBef>
            </a:pPr>
            <a:endParaRPr sz="335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求解</a:t>
            </a:r>
            <a:r>
              <a:rPr sz="2600" spc="-5" dirty="0">
                <a:latin typeface="宋体"/>
                <a:cs typeface="宋体"/>
              </a:rPr>
              <a:t>：</a:t>
            </a:r>
            <a:r>
              <a:rPr sz="2600" spc="-5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宋体"/>
                <a:cs typeface="宋体"/>
              </a:rPr>
              <a:t>，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4701757"/>
            <a:ext cx="2319020" cy="9912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得线性模型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76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20" y="2133601"/>
            <a:ext cx="4477512" cy="7193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1039" y="3063239"/>
            <a:ext cx="649224" cy="2926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3161" y="3429001"/>
            <a:ext cx="7754111" cy="7193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9127" y="4291584"/>
            <a:ext cx="4319016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22649" y="4797553"/>
            <a:ext cx="3115055" cy="3596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23160" y="5300471"/>
            <a:ext cx="5535168" cy="3596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55975" y="5806440"/>
            <a:ext cx="5471160" cy="3352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48455" y="6309359"/>
            <a:ext cx="4700016" cy="3596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446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感知机学习算</a:t>
            </a:r>
            <a:r>
              <a:rPr spc="-10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871090"/>
            <a:ext cx="2649220" cy="240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spcBef>
                <a:spcPts val="7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得到线性模型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 marL="12700">
              <a:spcBef>
                <a:spcPts val="6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如此继续下去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>
              <a:spcBef>
                <a:spcPts val="5"/>
              </a:spcBef>
            </a:pPr>
            <a:endParaRPr sz="3400" dirty="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分离超平面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 marL="12700">
              <a:spcBef>
                <a:spcPts val="6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感知机模型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344" y="2060449"/>
            <a:ext cx="2709672" cy="3596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45" y="2566417"/>
            <a:ext cx="2801111" cy="3596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1272" y="2996184"/>
            <a:ext cx="3742944" cy="3352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5904" y="3502153"/>
            <a:ext cx="2179320" cy="3596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9127" y="3931921"/>
            <a:ext cx="6211824" cy="29260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637735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感知机学习算</a:t>
            </a:r>
            <a:r>
              <a:rPr spc="-10" dirty="0"/>
              <a:t>法</a:t>
            </a:r>
            <a:r>
              <a:rPr lang="zh-CN" altLang="en-US" spc="-10" dirty="0"/>
              <a:t>的收敛性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951354"/>
            <a:ext cx="8223250" cy="24917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5080" indent="-27432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算法的收敛性：证明经过有限次迭代可以得到一个</a:t>
            </a:r>
            <a:r>
              <a:rPr sz="2600" spc="-10" dirty="0">
                <a:latin typeface="宋体"/>
                <a:cs typeface="宋体"/>
              </a:rPr>
              <a:t>将 </a:t>
            </a:r>
            <a:r>
              <a:rPr sz="2600" dirty="0" err="1">
                <a:latin typeface="宋体"/>
                <a:cs typeface="宋体"/>
              </a:rPr>
              <a:t>训练数据集完全正确划分的分离超平面及感知机模型</a:t>
            </a:r>
            <a:r>
              <a:rPr sz="2600" spc="-10" dirty="0">
                <a:latin typeface="宋体"/>
                <a:cs typeface="宋体"/>
              </a:rPr>
              <a:t>。</a:t>
            </a:r>
            <a:endParaRPr lang="en-US" sz="2600" spc="-10" dirty="0">
              <a:latin typeface="宋体"/>
              <a:cs typeface="宋体"/>
            </a:endParaRPr>
          </a:p>
          <a:p>
            <a:pPr marL="286385" marR="5080" indent="-274320">
              <a:spcBef>
                <a:spcPts val="90"/>
              </a:spcBef>
            </a:pPr>
            <a:endParaRPr lang="en-US" sz="2600" spc="-10" dirty="0">
              <a:latin typeface="宋体"/>
              <a:cs typeface="宋体"/>
            </a:endParaRPr>
          </a:p>
          <a:p>
            <a:pPr marL="286385" marR="5080" indent="-274320">
              <a:spcBef>
                <a:spcPts val="90"/>
              </a:spcBef>
            </a:pPr>
            <a:r>
              <a:rPr lang="zh-CN" altLang="en-US" sz="2600" dirty="0">
                <a:latin typeface="宋体"/>
                <a:cs typeface="宋体"/>
              </a:rPr>
              <a:t>我们的课程对此不作要求，感兴趣的同学可以尝试自行学习</a:t>
            </a:r>
            <a:endParaRPr sz="2600" dirty="0">
              <a:latin typeface="宋体"/>
              <a:cs typeface="宋体"/>
            </a:endParaRPr>
          </a:p>
          <a:p>
            <a:pPr marL="12700">
              <a:spcBef>
                <a:spcPts val="615"/>
              </a:spcBef>
            </a:pPr>
            <a:endParaRPr sz="2450" dirty="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446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感知机学习算</a:t>
            </a:r>
            <a:r>
              <a:rPr spc="-10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277" y="2069096"/>
            <a:ext cx="7932420" cy="3842462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1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 err="1">
                <a:latin typeface="宋体"/>
                <a:cs typeface="宋体"/>
              </a:rPr>
              <a:t>误分类的次数</a:t>
            </a:r>
            <a:r>
              <a:rPr sz="2600" spc="-5" dirty="0" err="1">
                <a:latin typeface="Constantia"/>
                <a:cs typeface="Constantia"/>
              </a:rPr>
              <a:t>k</a:t>
            </a:r>
            <a:r>
              <a:rPr sz="2600" dirty="0" err="1">
                <a:latin typeface="宋体"/>
                <a:cs typeface="宋体"/>
              </a:rPr>
              <a:t>是有上界的，当训练数据集线性可</a:t>
            </a:r>
            <a:r>
              <a:rPr sz="2600" spc="-10" dirty="0" err="1">
                <a:latin typeface="宋体"/>
                <a:cs typeface="宋体"/>
              </a:rPr>
              <a:t>分</a:t>
            </a:r>
            <a:r>
              <a:rPr sz="2600" spc="-10" dirty="0">
                <a:latin typeface="宋体"/>
                <a:cs typeface="宋体"/>
              </a:rPr>
              <a:t> </a:t>
            </a:r>
            <a:r>
              <a:rPr sz="2600" dirty="0">
                <a:latin typeface="宋体"/>
                <a:cs typeface="宋体"/>
              </a:rPr>
              <a:t>时，感知机学习算法原始形式迭代是收敛的</a:t>
            </a:r>
            <a:r>
              <a:rPr sz="2600" spc="-10" dirty="0">
                <a:latin typeface="宋体"/>
                <a:cs typeface="宋体"/>
              </a:rPr>
              <a:t>。</a:t>
            </a:r>
            <a:endParaRPr sz="2600" dirty="0">
              <a:latin typeface="宋体"/>
              <a:cs typeface="宋体"/>
            </a:endParaRPr>
          </a:p>
          <a:p>
            <a:pPr marL="287020" marR="5080" indent="-274320">
              <a:lnSpc>
                <a:spcPct val="150000"/>
              </a:lnSpc>
              <a:spcBef>
                <a:spcPts val="6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感知机算法存在许多解，既依赖于初值，也依赖迭</a:t>
            </a:r>
            <a:r>
              <a:rPr sz="2600" spc="-10" dirty="0">
                <a:latin typeface="宋体"/>
                <a:cs typeface="宋体"/>
              </a:rPr>
              <a:t>代 </a:t>
            </a:r>
            <a:r>
              <a:rPr sz="2600" dirty="0">
                <a:latin typeface="宋体"/>
                <a:cs typeface="宋体"/>
              </a:rPr>
              <a:t>过程中误分类点的选择顺序</a:t>
            </a:r>
            <a:r>
              <a:rPr sz="2600" spc="-10" dirty="0">
                <a:latin typeface="宋体"/>
                <a:cs typeface="宋体"/>
              </a:rPr>
              <a:t>。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50000"/>
              </a:lnSpc>
              <a:spcBef>
                <a:spcPts val="61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为得到唯一分离超平面，需要增加约束，如</a:t>
            </a:r>
            <a:r>
              <a:rPr sz="2600" spc="-5" dirty="0">
                <a:latin typeface="Constantia"/>
                <a:cs typeface="Constantia"/>
              </a:rPr>
              <a:t>SVM</a:t>
            </a:r>
            <a:r>
              <a:rPr sz="2600" spc="-10" dirty="0">
                <a:latin typeface="宋体"/>
                <a:cs typeface="宋体"/>
              </a:rPr>
              <a:t>。</a:t>
            </a:r>
            <a:endParaRPr sz="2600" dirty="0">
              <a:latin typeface="宋体"/>
              <a:cs typeface="宋体"/>
            </a:endParaRPr>
          </a:p>
          <a:p>
            <a:pPr marL="12700">
              <a:lnSpc>
                <a:spcPct val="150000"/>
              </a:lnSpc>
              <a:spcBef>
                <a:spcPts val="6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线性不可分数据集，迭代震荡</a:t>
            </a:r>
            <a:r>
              <a:rPr sz="2600" spc="-10" dirty="0">
                <a:latin typeface="宋体"/>
                <a:cs typeface="宋体"/>
              </a:rPr>
              <a:t>。</a:t>
            </a:r>
            <a:endParaRPr sz="26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7E0A3-804E-4BA2-B528-72FC6BC1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感知机学习算法 对偶形式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99790B-2BE3-4EF0-9043-CEFE1BAF0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266" y="1825625"/>
            <a:ext cx="7361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5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7E0A3-804E-4BA2-B528-72FC6BC1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感知机学习算法 对偶形式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F5531C-BA0D-4B69-82A0-A0B35D35C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594" y="1825625"/>
            <a:ext cx="9514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7E0A3-804E-4BA2-B528-72FC6BC1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感知机学习算法 对偶形式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2DC248-4366-4A5D-82D8-BC5E23DB7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288" y="1825625"/>
            <a:ext cx="54074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5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D982B-6E0D-4D54-BE7B-1D6A2370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38E45-CCF5-4F07-A1C3-1C469EA1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、还是有乱码的</a:t>
            </a:r>
            <a:r>
              <a:rPr lang="en-US" altLang="zh-CN" dirty="0"/>
              <a:t>html</a:t>
            </a:r>
            <a:r>
              <a:rPr lang="zh-CN" altLang="en-US" dirty="0"/>
              <a:t>，甚至有</a:t>
            </a:r>
            <a:r>
              <a:rPr lang="en-US" altLang="zh-CN" dirty="0" err="1"/>
              <a:t>ipnb</a:t>
            </a:r>
            <a:r>
              <a:rPr lang="zh-CN" altLang="en-US" dirty="0"/>
              <a:t>文件改的</a:t>
            </a:r>
            <a:r>
              <a:rPr lang="en-US" altLang="zh-CN" dirty="0"/>
              <a:t>html</a:t>
            </a:r>
            <a:r>
              <a:rPr lang="zh-CN" altLang="en-US" dirty="0"/>
              <a:t>交作业之前，自己用浏览器看一下。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中心</a:t>
            </a:r>
            <a:endParaRPr lang="en-US" altLang="zh-CN" dirty="0"/>
          </a:p>
          <a:p>
            <a:pPr lvl="1"/>
            <a:r>
              <a:rPr lang="en-US" altLang="zh-CN" dirty="0"/>
              <a:t>abs</a:t>
            </a:r>
            <a:r>
              <a:rPr lang="zh-CN" altLang="en-US" dirty="0"/>
              <a:t>的问题， </a:t>
            </a:r>
            <a:r>
              <a:rPr lang="en-US" altLang="zh-CN" dirty="0"/>
              <a:t>round</a:t>
            </a:r>
            <a:r>
              <a:rPr lang="zh-CN" altLang="en-US" dirty="0"/>
              <a:t>的问题，</a:t>
            </a:r>
            <a:r>
              <a:rPr lang="en-US" altLang="zh-CN" dirty="0" err="1"/>
              <a:t>knn</a:t>
            </a:r>
            <a:r>
              <a:rPr lang="zh-CN" altLang="en-US" dirty="0"/>
              <a:t>的问题， 抄袭的问题</a:t>
            </a:r>
            <a:endParaRPr lang="en-US" altLang="zh-CN" dirty="0"/>
          </a:p>
          <a:p>
            <a:pPr lvl="1"/>
            <a:r>
              <a:rPr lang="zh-CN" altLang="en-US" dirty="0"/>
              <a:t>注释清楚的问题：单作业文件，有明显标记的问题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sklearn</a:t>
            </a:r>
            <a:r>
              <a:rPr lang="zh-CN" altLang="en-US" dirty="0"/>
              <a:t>官网，</a:t>
            </a:r>
            <a:r>
              <a:rPr lang="en-US" altLang="zh-CN" dirty="0"/>
              <a:t>k-means</a:t>
            </a:r>
            <a:r>
              <a:rPr lang="zh-CN" altLang="en-US" dirty="0"/>
              <a:t>调包：官网在哪里，</a:t>
            </a:r>
            <a:r>
              <a:rPr lang="en-US" altLang="zh-CN" dirty="0" err="1"/>
              <a:t>kmeans</a:t>
            </a:r>
            <a:r>
              <a:rPr lang="zh-CN" altLang="en-US" dirty="0"/>
              <a:t>在官网的哪里，我官网打不开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的优化与梯度下降没有关系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、代码和伪代码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优化的角度讲</a:t>
            </a:r>
            <a:r>
              <a:rPr lang="en-US" altLang="zh-CN" dirty="0" err="1"/>
              <a:t>Kmeans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04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7E0A3-804E-4BA2-B528-72FC6BC1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感知机学习算法 对偶形式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A5B8D3-6F01-48DF-A8D8-51A02CF9B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193" y="1825625"/>
            <a:ext cx="8093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3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7E0A3-804E-4BA2-B528-72FC6BC1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感知机学习算法 对偶形式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56E502-E1B3-429C-85F5-CF3505A2B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450" y="1825625"/>
            <a:ext cx="85370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6D17B-6A9D-4B85-969C-DA913DAC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06</a:t>
            </a:r>
            <a:r>
              <a:rPr lang="zh-CN" altLang="en-US" dirty="0"/>
              <a:t>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8D147-721C-4DD8-B691-B52AD396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、“随机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ml0501_perception_step.py</a:t>
            </a:r>
            <a:r>
              <a:rPr lang="zh-CN" altLang="en-US" dirty="0"/>
              <a:t>，实现真正的“随机”梯度下降法，即每次选取的误分数据点有随机性（而不是像现在这样，从前往后选的），注意保证结果正确。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、关于画图的小总结：</a:t>
            </a:r>
          </a:p>
          <a:p>
            <a:pPr lvl="1"/>
            <a:r>
              <a:rPr lang="zh-CN" altLang="en-US" dirty="0"/>
              <a:t>爬虫课第</a:t>
            </a:r>
            <a:r>
              <a:rPr lang="en-US" altLang="zh-CN" dirty="0"/>
              <a:t>09</a:t>
            </a:r>
            <a:r>
              <a:rPr lang="zh-CN" altLang="en-US" dirty="0"/>
              <a:t>次作业让大家再现了课程的图表，并在</a:t>
            </a:r>
            <a:r>
              <a:rPr lang="en-US" altLang="zh-CN" dirty="0"/>
              <a:t>matplotlib</a:t>
            </a:r>
            <a:r>
              <a:rPr lang="zh-CN" altLang="en-US" dirty="0"/>
              <a:t>中找到自己喜欢的几个图表再现。这一段机器学习的学习也经常用到可视化。大家应该更能够体会到绘图对于理解数据、理解算法过程、理解相关结果非常重要；请大家把自己的画过的图梳理体会一下：即再现相关代码，从整体上理解绘图的意义及图形对于理解数据的作用，图形绘制的具体的步骤和思路，每一行代码完成的任务。</a:t>
            </a:r>
          </a:p>
          <a:p>
            <a:pPr lvl="1"/>
            <a:r>
              <a:rPr lang="zh-CN" altLang="en-US" dirty="0"/>
              <a:t>把相关资料汇总到一个</a:t>
            </a:r>
            <a:r>
              <a:rPr lang="en-US" altLang="zh-CN" dirty="0" err="1"/>
              <a:t>jupyter</a:t>
            </a:r>
            <a:r>
              <a:rPr lang="zh-CN" altLang="en-US" dirty="0"/>
              <a:t>文件中，进行分类，作好笔记、写一些心得，形成自己的小工具箱，以后想画图的时候先来找一下这个文件。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、线性代数的复习：</a:t>
            </a:r>
          </a:p>
          <a:p>
            <a:pPr lvl="1"/>
            <a:r>
              <a:rPr lang="zh-CN" altLang="en-US" dirty="0"/>
              <a:t>向量、行列向量、向量的内积、正交向量、矩阵相乘、矩阵的逆、求矩阵的逆、矩阵的秩、满秩矩阵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8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F337-AEDA-43CA-BD72-502AE26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 直观展示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42AF7-7730-44CE-B464-1F6AEED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平面上有几个可分的点，找到分割它们的直线</a:t>
            </a:r>
            <a:endParaRPr lang="en-US" altLang="zh-CN" dirty="0"/>
          </a:p>
          <a:p>
            <a:r>
              <a:rPr lang="zh-CN" altLang="en-US" dirty="0"/>
              <a:t>直接进行代码讲解</a:t>
            </a:r>
            <a:endParaRPr lang="en-US" altLang="zh-CN" dirty="0"/>
          </a:p>
          <a:p>
            <a:r>
              <a:rPr lang="zh-CN" altLang="en-US" dirty="0"/>
              <a:t>体会对参数的优化</a:t>
            </a:r>
            <a:endParaRPr lang="en-US" altLang="zh-CN" dirty="0"/>
          </a:p>
          <a:p>
            <a:r>
              <a:rPr lang="en-US" altLang="zh-CN" dirty="0" err="1"/>
              <a:t>Jupyter</a:t>
            </a:r>
            <a:r>
              <a:rPr lang="zh-CN" altLang="en-US" dirty="0"/>
              <a:t>连续展示结果 </a:t>
            </a:r>
          </a:p>
        </p:txBody>
      </p:sp>
    </p:spTree>
    <p:extLst>
      <p:ext uri="{BB962C8B-B14F-4D97-AF65-F5344CB8AC3E}">
        <p14:creationId xmlns:p14="http://schemas.microsoft.com/office/powerpoint/2010/main" val="11693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94E1-AE53-4E24-8462-8D026C7F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 理论部分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B8886-3828-42A2-8606-23E9359B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输入为实例的特征向量，输出为实例的类别，取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感知机对应于输入空间中将实例划分为正负两类的分离 超平面，属于判别模型；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导入基于误分类的损失函数；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利用梯度下降法对损失函数进行极小化；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感知机学习算法具有简单而易于实现的优点，分为原始 形式和对偶形式；</a:t>
            </a:r>
          </a:p>
          <a:p>
            <a:r>
              <a:rPr lang="en-US" altLang="zh-CN" dirty="0"/>
              <a:t>1957</a:t>
            </a:r>
            <a:r>
              <a:rPr lang="zh-CN" altLang="en-US" dirty="0"/>
              <a:t>年由</a:t>
            </a:r>
            <a:r>
              <a:rPr lang="en-US" altLang="zh-CN" dirty="0"/>
              <a:t>Rosenblatt</a:t>
            </a:r>
            <a:r>
              <a:rPr lang="zh-CN" altLang="en-US" dirty="0"/>
              <a:t>提出，是神经网络与支持向量机的 基础。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91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AAEF8BD-1BFF-44D1-9FAF-A825C364C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676" y="1646604"/>
            <a:ext cx="7627251" cy="4644148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FF33C600-4E17-4255-A4A1-99CD04BCA64C}"/>
              </a:ext>
            </a:extLst>
          </p:cNvPr>
          <p:cNvSpPr txBox="1">
            <a:spLocks/>
          </p:cNvSpPr>
          <p:nvPr/>
        </p:nvSpPr>
        <p:spPr>
          <a:xfrm>
            <a:off x="1906841" y="567248"/>
            <a:ext cx="319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zh-CN" altLang="en-US"/>
              <a:t>感知机模</a:t>
            </a:r>
            <a:r>
              <a:rPr lang="zh-CN" altLang="en-US" spc="-1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242439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319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感知机模</a:t>
            </a:r>
            <a:r>
              <a:rPr spc="-10"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1390" y="2484656"/>
            <a:ext cx="32893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600" spc="-10" dirty="0">
                <a:latin typeface="宋体"/>
                <a:cs typeface="宋体"/>
              </a:rPr>
              <a:t>是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6530" y="2959636"/>
            <a:ext cx="32893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600" spc="-10" dirty="0">
                <a:latin typeface="宋体"/>
                <a:cs typeface="宋体"/>
              </a:rPr>
              <a:t>入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1870456"/>
            <a:ext cx="8103870" cy="41433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spcBef>
                <a:spcPts val="7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定义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dirty="0">
                <a:latin typeface="宋体"/>
                <a:cs typeface="宋体"/>
              </a:rPr>
              <a:t>感知机</a:t>
            </a:r>
            <a:r>
              <a:rPr sz="2600" spc="-5" dirty="0">
                <a:latin typeface="Constantia"/>
                <a:cs typeface="Constantia"/>
              </a:rPr>
              <a:t>):</a:t>
            </a:r>
            <a:endParaRPr sz="2600" dirty="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  <a:tabLst>
                <a:tab pos="5200015" algn="l"/>
              </a:tabLst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假设输入空间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dirty="0">
                <a:latin typeface="宋体"/>
                <a:cs typeface="宋体"/>
              </a:rPr>
              <a:t>特征空间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10" dirty="0">
                <a:latin typeface="宋体"/>
                <a:cs typeface="宋体"/>
              </a:rPr>
              <a:t>是	</a:t>
            </a:r>
            <a:r>
              <a:rPr sz="2600" dirty="0">
                <a:latin typeface="宋体"/>
                <a:cs typeface="宋体"/>
              </a:rPr>
              <a:t>输出空</a:t>
            </a:r>
            <a:r>
              <a:rPr sz="2600" spc="-10" dirty="0">
                <a:latin typeface="宋体"/>
                <a:cs typeface="宋体"/>
              </a:rPr>
              <a:t>间</a:t>
            </a:r>
            <a:endParaRPr sz="2600" dirty="0">
              <a:latin typeface="宋体"/>
              <a:cs typeface="宋体"/>
            </a:endParaRPr>
          </a:p>
          <a:p>
            <a:pPr marL="286385" marR="5080" indent="-274320">
              <a:spcBef>
                <a:spcPts val="620"/>
              </a:spcBef>
              <a:tabLst>
                <a:tab pos="1818005" algn="l"/>
                <a:tab pos="4006850" algn="l"/>
              </a:tabLst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宋体"/>
                <a:cs typeface="宋体"/>
              </a:rPr>
              <a:t>输	</a:t>
            </a:r>
            <a:r>
              <a:rPr sz="2600" dirty="0">
                <a:latin typeface="宋体"/>
                <a:cs typeface="宋体"/>
              </a:rPr>
              <a:t>表示实例的特征向量，对应于输入空间（</a:t>
            </a:r>
            <a:r>
              <a:rPr sz="2600" spc="-10" dirty="0">
                <a:latin typeface="宋体"/>
                <a:cs typeface="宋体"/>
              </a:rPr>
              <a:t>特 </a:t>
            </a:r>
            <a:r>
              <a:rPr sz="2600" dirty="0">
                <a:latin typeface="宋体"/>
                <a:cs typeface="宋体"/>
              </a:rPr>
              <a:t>征空间）的点，输</a:t>
            </a:r>
            <a:r>
              <a:rPr sz="2600" spc="-10" dirty="0">
                <a:latin typeface="宋体"/>
                <a:cs typeface="宋体"/>
              </a:rPr>
              <a:t>出	</a:t>
            </a:r>
            <a:r>
              <a:rPr sz="2600" dirty="0">
                <a:latin typeface="宋体"/>
                <a:cs typeface="宋体"/>
              </a:rPr>
              <a:t>表示实例的类别，由输入</a:t>
            </a:r>
            <a:r>
              <a:rPr sz="2600" spc="-10" dirty="0">
                <a:latin typeface="宋体"/>
                <a:cs typeface="宋体"/>
              </a:rPr>
              <a:t>空 </a:t>
            </a:r>
            <a:r>
              <a:rPr sz="2600" dirty="0">
                <a:latin typeface="宋体"/>
                <a:cs typeface="宋体"/>
              </a:rPr>
              <a:t>间到输出空间的函数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>
              <a:spcBef>
                <a:spcPts val="10"/>
              </a:spcBef>
            </a:pPr>
            <a:endParaRPr sz="3400" dirty="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称为感知机</a:t>
            </a:r>
            <a:r>
              <a:rPr sz="2600" spc="-10" dirty="0">
                <a:latin typeface="宋体"/>
                <a:cs typeface="宋体"/>
              </a:rPr>
              <a:t>，</a:t>
            </a:r>
            <a:endParaRPr sz="2600" dirty="0">
              <a:latin typeface="宋体"/>
              <a:cs typeface="宋体"/>
            </a:endParaRPr>
          </a:p>
          <a:p>
            <a:pPr marL="12700">
              <a:spcBef>
                <a:spcPts val="615"/>
              </a:spcBef>
              <a:tabLst>
                <a:tab pos="2385060" algn="l"/>
              </a:tabLst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模型参数</a:t>
            </a:r>
            <a:r>
              <a:rPr sz="2600" spc="-5" dirty="0">
                <a:latin typeface="宋体"/>
                <a:cs typeface="宋体"/>
              </a:rPr>
              <a:t>：</a:t>
            </a:r>
            <a:r>
              <a:rPr sz="2600" spc="-5" dirty="0">
                <a:latin typeface="Constantia"/>
                <a:cs typeface="Constantia"/>
              </a:rPr>
              <a:t>w	</a:t>
            </a:r>
            <a:r>
              <a:rPr sz="2600" dirty="0">
                <a:latin typeface="Constantia"/>
                <a:cs typeface="Constantia"/>
              </a:rPr>
              <a:t>x</a:t>
            </a:r>
            <a:r>
              <a:rPr sz="2600" dirty="0">
                <a:latin typeface="宋体"/>
                <a:cs typeface="宋体"/>
              </a:rPr>
              <a:t>，内积，权值向量，偏置</a:t>
            </a:r>
            <a:r>
              <a:rPr sz="2600" spc="-10" dirty="0">
                <a:latin typeface="宋体"/>
                <a:cs typeface="宋体"/>
              </a:rPr>
              <a:t>，</a:t>
            </a:r>
            <a:endParaRPr sz="2600" dirty="0">
              <a:latin typeface="宋体"/>
              <a:cs typeface="宋体"/>
            </a:endParaRPr>
          </a:p>
          <a:p>
            <a:pPr marL="12700">
              <a:spcBef>
                <a:spcPts val="6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符号函数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9256" y="2481072"/>
            <a:ext cx="969263" cy="3108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3104" y="2511551"/>
            <a:ext cx="1338072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9233" y="2996183"/>
            <a:ext cx="862583" cy="2164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76671" y="3429000"/>
            <a:ext cx="649224" cy="2377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27449" y="4221480"/>
            <a:ext cx="3480815" cy="43281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11039" y="5806440"/>
            <a:ext cx="3462528" cy="935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319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感知机模</a:t>
            </a:r>
            <a:r>
              <a:rPr spc="-10"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871090"/>
            <a:ext cx="8196580" cy="240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spcBef>
                <a:spcPts val="7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感知机几何解释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6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线性方程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40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对应于超平面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spc="-5" dirty="0">
                <a:latin typeface="Constantia"/>
                <a:cs typeface="Constantia"/>
              </a:rPr>
              <a:t>w</a:t>
            </a:r>
            <a:r>
              <a:rPr sz="2600" dirty="0">
                <a:latin typeface="宋体"/>
                <a:cs typeface="宋体"/>
              </a:rPr>
              <a:t>为法向量，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宋体"/>
                <a:cs typeface="宋体"/>
              </a:rPr>
              <a:t>截距，分离正、负类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6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分离超平</a:t>
            </a:r>
            <a:r>
              <a:rPr sz="2600" spc="-10" dirty="0">
                <a:latin typeface="宋体"/>
                <a:cs typeface="宋体"/>
              </a:rPr>
              <a:t>面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7329" y="3910231"/>
            <a:ext cx="32893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855" y="2709672"/>
            <a:ext cx="1877568" cy="502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4632" y="3861816"/>
            <a:ext cx="4032504" cy="29961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446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感知机学习策</a:t>
            </a:r>
            <a:r>
              <a:rPr spc="-10" dirty="0"/>
              <a:t>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871725"/>
            <a:ext cx="7857490" cy="46951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spcBef>
                <a:spcPts val="71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如何定义损失函数</a:t>
            </a:r>
            <a:r>
              <a:rPr sz="2600" spc="-10" dirty="0">
                <a:latin typeface="宋体"/>
                <a:cs typeface="宋体"/>
              </a:rPr>
              <a:t>？</a:t>
            </a:r>
            <a:endParaRPr sz="2600">
              <a:latin typeface="宋体"/>
              <a:cs typeface="宋体"/>
            </a:endParaRPr>
          </a:p>
          <a:p>
            <a:pPr marL="286385" marR="5080" indent="-274320">
              <a:spcBef>
                <a:spcPts val="61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自然选择：误分类点的数目，但损失函数不是</a:t>
            </a:r>
            <a:r>
              <a:rPr sz="2600" spc="-5" dirty="0">
                <a:latin typeface="Constantia"/>
                <a:cs typeface="Constantia"/>
              </a:rPr>
              <a:t>w,b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宋体"/>
                <a:cs typeface="宋体"/>
              </a:rPr>
              <a:t>连 </a:t>
            </a:r>
            <a:r>
              <a:rPr sz="2600" dirty="0">
                <a:latin typeface="宋体"/>
                <a:cs typeface="宋体"/>
              </a:rPr>
              <a:t>续可导，不宜优化</a:t>
            </a:r>
            <a:r>
              <a:rPr sz="2600" spc="-1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6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另一选择：误分类点到超平面的总距离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6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距离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400">
              <a:latin typeface="宋体"/>
              <a:cs typeface="宋体"/>
            </a:endParaRPr>
          </a:p>
          <a:p>
            <a:pPr marL="262255"/>
            <a:r>
              <a:rPr sz="2600" dirty="0">
                <a:latin typeface="宋体"/>
                <a:cs typeface="宋体"/>
              </a:rPr>
              <a:t>误分类点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62255">
              <a:spcBef>
                <a:spcPts val="620"/>
              </a:spcBef>
            </a:pPr>
            <a:r>
              <a:rPr sz="2600" dirty="0">
                <a:latin typeface="宋体"/>
                <a:cs typeface="宋体"/>
              </a:rPr>
              <a:t>误分类点距离：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400">
              <a:latin typeface="宋体"/>
              <a:cs typeface="宋体"/>
            </a:endParaRPr>
          </a:p>
          <a:p>
            <a:pPr marL="262255">
              <a:spcBef>
                <a:spcPts val="5"/>
              </a:spcBef>
            </a:pPr>
            <a:r>
              <a:rPr sz="2600" dirty="0">
                <a:latin typeface="宋体"/>
                <a:cs typeface="宋体"/>
              </a:rPr>
              <a:t>总距离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7783" y="3715511"/>
            <a:ext cx="2161032" cy="862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7783" y="4797552"/>
            <a:ext cx="2161032" cy="3718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93" y="5230367"/>
            <a:ext cx="1999487" cy="7223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24527" y="6065520"/>
            <a:ext cx="2819400" cy="792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446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感知机学习策</a:t>
            </a:r>
            <a:r>
              <a:rPr spc="-10" dirty="0"/>
              <a:t>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2" y="1500657"/>
            <a:ext cx="198882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损失函数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272" y="2924962"/>
            <a:ext cx="3278504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 err="1">
                <a:latin typeface="Constantia"/>
                <a:cs typeface="Constantia"/>
              </a:rPr>
              <a:t>M</a:t>
            </a:r>
            <a:r>
              <a:rPr sz="2600" dirty="0" err="1">
                <a:latin typeface="宋体"/>
                <a:cs typeface="宋体"/>
              </a:rPr>
              <a:t>为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误分类点</a:t>
            </a:r>
            <a:r>
              <a:rPr sz="2600" dirty="0" err="1">
                <a:latin typeface="宋体"/>
                <a:cs typeface="宋体"/>
              </a:rPr>
              <a:t>的</a:t>
            </a:r>
            <a:r>
              <a:rPr lang="zh-CN" altLang="en-US" sz="2600" dirty="0">
                <a:latin typeface="宋体"/>
                <a:cs typeface="宋体"/>
              </a:rPr>
              <a:t>集合</a:t>
            </a:r>
            <a:endParaRPr sz="2600" dirty="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4864" y="2127505"/>
            <a:ext cx="3813048" cy="719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760</Words>
  <Application>Microsoft Office PowerPoint</Application>
  <PresentationFormat>宽屏</PresentationFormat>
  <Paragraphs>108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Kaiti SC Bold</vt:lpstr>
      <vt:lpstr>等线</vt:lpstr>
      <vt:lpstr>等线 Light</vt:lpstr>
      <vt:lpstr>宋体</vt:lpstr>
      <vt:lpstr>微软雅黑</vt:lpstr>
      <vt:lpstr>Arial</vt:lpstr>
      <vt:lpstr>Constantia</vt:lpstr>
      <vt:lpstr>Wingdings</vt:lpstr>
      <vt:lpstr>Office 主题​​</vt:lpstr>
      <vt:lpstr>机器学习</vt:lpstr>
      <vt:lpstr>作业情况</vt:lpstr>
      <vt:lpstr>感知机 直观展示</vt:lpstr>
      <vt:lpstr>感知机 理论部分</vt:lpstr>
      <vt:lpstr>PowerPoint 演示文稿</vt:lpstr>
      <vt:lpstr>感知机模型</vt:lpstr>
      <vt:lpstr>感知机模型</vt:lpstr>
      <vt:lpstr>感知机学习策略</vt:lpstr>
      <vt:lpstr>感知机学习策略</vt:lpstr>
      <vt:lpstr>感知机学习算法</vt:lpstr>
      <vt:lpstr>PowerPoint 演示文稿</vt:lpstr>
      <vt:lpstr>感知机学习算法</vt:lpstr>
      <vt:lpstr>感知机学习算法</vt:lpstr>
      <vt:lpstr>感知机学习算法</vt:lpstr>
      <vt:lpstr>感知机学习算法的收敛性</vt:lpstr>
      <vt:lpstr>感知机学习算法</vt:lpstr>
      <vt:lpstr>感知机学习算法 对偶形式</vt:lpstr>
      <vt:lpstr>感知机学习算法 对偶形式</vt:lpstr>
      <vt:lpstr>感知机学习算法 对偶形式</vt:lpstr>
      <vt:lpstr>感知机学习算法 对偶形式</vt:lpstr>
      <vt:lpstr>感知机学习算法 对偶形式</vt:lpstr>
      <vt:lpstr>第06次作业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33</cp:revision>
  <dcterms:created xsi:type="dcterms:W3CDTF">2020-09-14T03:01:17Z</dcterms:created>
  <dcterms:modified xsi:type="dcterms:W3CDTF">2021-10-15T08:17:10Z</dcterms:modified>
</cp:coreProperties>
</file>