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8C98-8FB8-4559-8E46-8BC68F3D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7CA2C-8C74-4EBA-B120-F4A284990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057AB-57FA-47A6-8B32-1751D174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B75B-D4DC-45D6-9973-0430308D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2463-0B4E-462C-9B82-031CC714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B2C1-D513-4F36-A5B2-8736385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7BBF1-EC27-4BA8-9845-98FB6F9E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8443-C30E-432C-9124-EE918883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55EA-6E26-47F9-B610-5227DFB1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F7AA-C2BA-4897-A028-333FAE50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90E04-7C47-4FCE-99B8-6CB4098C4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1AF5F-CF7A-462B-91CF-20DF7D05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07BD-E27C-47E0-B8E6-E6C01342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39CD-9630-4E52-A2C6-4E2B3747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64E4-CBB5-446C-AA19-82C60F9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5534-D54C-45E8-9EE1-9910E315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66E9-8C3A-4B73-B713-2F923A71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BC04-44DC-424B-AA7C-0993F891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6714-E6E2-43EF-94A6-64908462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881F-2129-4D22-82B7-FE72956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529C-DACA-49ED-89BA-7335BB22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F943-10D2-42C6-80E4-EF8C61245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3FAB-894A-4131-8F5D-B12905DE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4266-E82A-42C1-A853-A3A614C8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9B9F-19C5-4471-BB4F-1E753EC8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A46D-D3A4-40C1-9E1D-96EADE67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A437-2900-4ED2-AFC9-42B53EE80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F0DF-C8B1-4B57-A98C-5B39A6F9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F187-25C2-405D-962D-6D98928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3CC4-ED21-41BC-98C7-65366AC4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8399B-34B7-4CBB-867C-BAE2E6D2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CEBB-3D12-4FB5-B124-20D94E1B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9CB3-9598-4DBD-842A-0E073E49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E2B3-B797-478E-A6E1-31EDD259C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DA2FB-8A2F-4794-B968-828C6173D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3578-B6EB-439D-A9AA-D08BFE523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4509B-8A73-4EF2-9ED7-52AA3E0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5C285-4E8E-4028-BDE5-57C73A39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13EC8-E3E1-4F1C-864E-5D759074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D5DC-831C-4ACE-BE24-47D745AB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585C8-DD6A-43DF-9934-4EA7EF85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2F28-9027-4429-B328-617B030D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5234E-C5A1-458B-9B43-D47BE84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73D18-F9D5-4636-8A1C-F9830D17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FECEF-10D4-444E-A308-E519A17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4606C-6133-45CF-9489-E5071762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623E-1FB9-4809-8052-482C2F29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BDED-5930-4B14-89BF-6885A78D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2D7A-3FF9-4207-9854-32D328CC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C5E2-069A-4650-AF1E-EDCFD0B0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E030E-36B6-416C-B727-108A321C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F1F2-FB0D-449C-B7CE-E814C239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4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C89-E6A3-4C98-B1CE-E6B1B468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60244-EFB0-4B3C-9F96-F68F4A63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24A27-E227-45CD-9408-E57DC234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047D5-4D1A-4921-BA84-F9C3B396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8C90-C7D0-4670-89FD-456754F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6658C-5CE4-4A5D-A542-BD29685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9F23D-93CF-4A2F-8052-53CA1A3D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14D2-D7CA-4D26-943E-AA03AAE4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5418-5934-4929-90BD-9A317EFE5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8A3E-087A-4A37-8A7E-8C39C1E6A43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4281-173E-47C0-BE16-9D99C0D26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305C-C691-4233-B9F5-093EEB63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4471-1C07-44AF-BA21-BAB3A13F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AY9zPmrF0&amp;t=77s" TargetMode="External"/><Relationship Id="rId2" Type="http://schemas.openxmlformats.org/officeDocument/2006/relationships/hyperlink" Target="https://e-learningsma-par.sch.i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96CA-03AA-4DE0-A67C-FEE32241C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485" y="494225"/>
            <a:ext cx="9144000" cy="2387600"/>
          </a:xfrm>
        </p:spPr>
        <p:txBody>
          <a:bodyPr/>
          <a:lstStyle/>
          <a:p>
            <a:r>
              <a:rPr lang="en-US" dirty="0"/>
              <a:t>Alamat link E-learning SMAPAR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DA000-1584-4666-BD86-F8E4305C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59597"/>
            <a:ext cx="9681275" cy="3015738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>
                <a:hlinkClick r:id="rId2"/>
              </a:rPr>
              <a:t>https://e-learningsma-par.sch.id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Chanel </a:t>
            </a:r>
            <a:r>
              <a:rPr lang="en-US" sz="4800" dirty="0" err="1"/>
              <a:t>youtube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/>
              <a:t>penggnaan</a:t>
            </a:r>
            <a:r>
              <a:rPr lang="en-US" sz="4800" dirty="0"/>
              <a:t> Moodle di HP:</a:t>
            </a:r>
          </a:p>
          <a:p>
            <a:r>
              <a:rPr lang="en-US" sz="4800" dirty="0">
                <a:hlinkClick r:id="rId3"/>
              </a:rPr>
              <a:t>https://www.youtube.com/watch?v=PxAY9zPmrF0&amp;t=77s</a:t>
            </a:r>
            <a:endParaRPr lang="en-US" sz="4800" dirty="0"/>
          </a:p>
          <a:p>
            <a:r>
              <a:rPr lang="en-US" sz="4800" dirty="0"/>
              <a:t>Link </a:t>
            </a:r>
            <a:r>
              <a:rPr lang="en-US" sz="4800" dirty="0" err="1"/>
              <a:t>Youtube</a:t>
            </a:r>
            <a:r>
              <a:rPr lang="en-US" sz="4800" dirty="0"/>
              <a:t>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/>
              <a:t>penggunaan</a:t>
            </a:r>
            <a:r>
              <a:rPr lang="en-US" sz="4800" dirty="0"/>
              <a:t> di </a:t>
            </a:r>
            <a:r>
              <a:rPr lang="en-US" sz="4800" dirty="0" err="1"/>
              <a:t>rowser</a:t>
            </a:r>
            <a:r>
              <a:rPr lang="en-US" sz="4800" dirty="0"/>
              <a:t>:</a:t>
            </a:r>
          </a:p>
          <a:p>
            <a:r>
              <a:rPr lang="en-US" sz="4800" dirty="0"/>
              <a:t>https://www.youtube.com/watch?v=T13GCx8L3sU&amp;t=155s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42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7482-249B-4E3A-9B26-1616F784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C8E6-00D9-4B76-A59A-D9D6AEE1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PKN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Lilis</a:t>
            </a:r>
            <a:r>
              <a:rPr lang="en-US" dirty="0"/>
              <a:t>,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Imas</a:t>
            </a:r>
            <a:r>
              <a:rPr lang="en-US" dirty="0"/>
              <a:t>, Ibu </a:t>
            </a:r>
            <a:r>
              <a:rPr lang="en-US" dirty="0" err="1"/>
              <a:t>Eneng</a:t>
            </a:r>
            <a:r>
              <a:rPr lang="en-US" dirty="0"/>
              <a:t> Siti</a:t>
            </a:r>
          </a:p>
          <a:p>
            <a:r>
              <a:rPr lang="en-US" dirty="0"/>
              <a:t>2. Bhs </a:t>
            </a:r>
            <a:r>
              <a:rPr lang="en-US" dirty="0" err="1"/>
              <a:t>Jepang</a:t>
            </a:r>
            <a:r>
              <a:rPr lang="en-US" dirty="0"/>
              <a:t>: </a:t>
            </a:r>
            <a:r>
              <a:rPr lang="en-US" dirty="0" err="1"/>
              <a:t>ibu</a:t>
            </a:r>
            <a:r>
              <a:rPr lang="en-US" dirty="0"/>
              <a:t> Leni </a:t>
            </a:r>
            <a:r>
              <a:rPr lang="en-US" dirty="0" err="1"/>
              <a:t>Yusalina</a:t>
            </a:r>
            <a:r>
              <a:rPr lang="en-US" dirty="0"/>
              <a:t>,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Karyani</a:t>
            </a:r>
            <a:endParaRPr lang="en-US" dirty="0"/>
          </a:p>
          <a:p>
            <a:r>
              <a:rPr lang="en-US" dirty="0"/>
              <a:t>PJOK: pa </a:t>
            </a:r>
            <a:r>
              <a:rPr lang="en-US" dirty="0" err="1"/>
              <a:t>Kamad</a:t>
            </a:r>
            <a:r>
              <a:rPr lang="en-US" dirty="0"/>
              <a:t> Efendi, pa </a:t>
            </a:r>
            <a:r>
              <a:rPr lang="en-US" dirty="0" err="1"/>
              <a:t>Dadang</a:t>
            </a:r>
            <a:r>
              <a:rPr lang="en-US" dirty="0"/>
              <a:t>, pa Aga </a:t>
            </a:r>
          </a:p>
          <a:p>
            <a:r>
              <a:rPr lang="en-US" dirty="0"/>
              <a:t>Bhs. </a:t>
            </a:r>
            <a:r>
              <a:rPr lang="en-US" dirty="0" err="1"/>
              <a:t>Inggris</a:t>
            </a:r>
            <a:r>
              <a:rPr lang="en-US" dirty="0"/>
              <a:t>: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Nining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/>
              <a:t> Winy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Alamat link E-learning SMAPAR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Alamat link E-learning SMAPAR</dc:title>
  <dc:creator>SMAN 1 Parongpong</dc:creator>
  <cp:lastModifiedBy>SMAN 1 Parongpong</cp:lastModifiedBy>
  <cp:revision>3</cp:revision>
  <dcterms:created xsi:type="dcterms:W3CDTF">2020-12-02T01:33:38Z</dcterms:created>
  <dcterms:modified xsi:type="dcterms:W3CDTF">2021-03-03T05:44:14Z</dcterms:modified>
</cp:coreProperties>
</file>