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63" r:id="rId3"/>
    <p:sldId id="270" r:id="rId4"/>
    <p:sldId id="271" r:id="rId5"/>
    <p:sldId id="268" r:id="rId6"/>
  </p:sldIdLst>
  <p:sldSz cx="9144000" cy="6858000" type="screen4x3"/>
  <p:notesSz cx="6858000" cy="9144000"/>
  <p:defaultTextStyle>
    <a:defPPr>
      <a:defRPr lang="ko-KR"/>
    </a:defPPr>
    <a:lvl1pPr marL="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A8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11871-C92D-418A-AC6A-537362743CE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8BC4-253A-4A18-A7A8-63DFC77D5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214184" y="3459480"/>
            <a:ext cx="8678296" cy="1553696"/>
          </a:xfrm>
          <a:prstGeom prst="rect">
            <a:avLst/>
          </a:prstGeom>
        </p:spPr>
        <p:txBody>
          <a:bodyPr anchor="t"/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입력하시오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10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7" name="layout10_shape5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10_shape6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2_shape2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2_shape3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layout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3_shape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3_shape6"/>
          <p:cNvCxnSpPr/>
          <p:nvPr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3_shape7"/>
          <p:cNvCxnSpPr/>
          <p:nvPr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3_shape8"/>
          <p:cNvCxnSpPr/>
          <p:nvPr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3_shape9"/>
          <p:cNvCxnSpPr/>
          <p:nvPr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3_shape10"/>
          <p:cNvCxnSpPr/>
          <p:nvPr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3_shape11"/>
          <p:cNvCxnSpPr/>
          <p:nvPr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3_shape12"/>
          <p:cNvCxnSpPr/>
          <p:nvPr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ayout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4_shape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4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4_shape6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5_shape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5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8" name="layout6_shape6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  <a:prstGeom prst="rect">
            <a:avLst/>
          </a:prstGeo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cxnSp>
        <p:nvCxnSpPr>
          <p:cNvPr id="8" name="layout7_shape6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ayout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10" name="layout7_shape7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7_shape8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8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8_shape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8_shape5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8_shape6"/>
          <p:cNvCxnSpPr/>
          <p:nvPr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8_shape7"/>
          <p:cNvCxnSpPr/>
          <p:nvPr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8_shape8"/>
          <p:cNvCxnSpPr/>
          <p:nvPr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8_shape9"/>
          <p:cNvCxnSpPr/>
          <p:nvPr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8_shape10"/>
          <p:cNvCxnSpPr/>
          <p:nvPr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8_shape11"/>
          <p:cNvCxnSpPr/>
          <p:nvPr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8_shape12"/>
          <p:cNvCxnSpPr/>
          <p:nvPr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ayout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6" name="layout8_shape13"/>
          <p:cNvSpPr>
            <a:spLocks noGrp="1"/>
          </p:cNvSpPr>
          <p:nvPr>
            <p:ph type="body" idx="1"/>
          </p:nvPr>
        </p:nvSpPr>
        <p:spPr>
          <a:xfrm>
            <a:off x="204912" y="3452168"/>
            <a:ext cx="4318322" cy="3517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목차를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</a:p>
        </p:txBody>
      </p:sp>
      <p:sp>
        <p:nvSpPr>
          <p:cNvPr id="17" name="layout8_shape14"/>
          <p:cNvSpPr>
            <a:spLocks noGrp="1"/>
          </p:cNvSpPr>
          <p:nvPr>
            <p:ph type="body" sz="half" idx="2"/>
          </p:nvPr>
        </p:nvSpPr>
        <p:spPr>
          <a:xfrm>
            <a:off x="198562" y="4182989"/>
            <a:ext cx="1728192" cy="1872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꼭지</a:t>
            </a:r>
            <a:r>
              <a:rPr lang="en-US" altLang="en-US"/>
              <a:t> </a:t>
            </a:r>
            <a:r>
              <a:rPr lang="ko-KR" altLang="en-US"/>
              <a:t>제목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39700" y="260648"/>
            <a:ext cx="8752780" cy="7969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6/13/2019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9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9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7" name="layout9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9_shape6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ayout9_shape7"/>
          <p:cNvSpPr>
            <a:spLocks noGrp="1"/>
          </p:cNvSpPr>
          <p:nvPr>
            <p:ph type="body" idx="1"/>
          </p:nvPr>
        </p:nvSpPr>
        <p:spPr>
          <a:xfrm>
            <a:off x="160462" y="2204864"/>
            <a:ext cx="873201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내용</a:t>
            </a:r>
            <a:r>
              <a:rPr lang="en-US" altLang="en-US"/>
              <a:t> </a:t>
            </a:r>
            <a:r>
              <a:rPr lang="ko-KR" altLang="en-US"/>
              <a:t>입력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2"/>
                </a:solidFill>
                <a:latin typeface="나눔고딕"/>
                <a:ea typeface="나눔고딕"/>
              </a:rPr>
              <a:t>6/13/2019</a:t>
            </a:fld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2"/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3600" b="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4" name="slide1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slide1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6" name="slide1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217A8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slide1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8" name="slide1_shape2"/>
          <p:cNvSpPr/>
          <p:nvPr/>
        </p:nvSpPr>
        <p:spPr>
          <a:xfrm>
            <a:off x="179512" y="3573016"/>
            <a:ext cx="8136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 활용한 스마트데이터 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양성과정</a:t>
            </a:r>
          </a:p>
        </p:txBody>
      </p:sp>
      <p:sp>
        <p:nvSpPr>
          <p:cNvPr id="10" name="slide1_shape4"/>
          <p:cNvSpPr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latinLnBrk="1">
              <a:lnSpc>
                <a:spcPct val="80000"/>
              </a:lnSpc>
            </a:pPr>
            <a:r>
              <a:rPr lang="en-US" altLang="ko-KR" sz="800" b="1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19.06.13</a:t>
            </a:r>
            <a:endParaRPr sz="8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1" name="slide1_picture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2" name="slide1_picture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" name="slide1_shape2"/>
          <p:cNvSpPr/>
          <p:nvPr/>
        </p:nvSpPr>
        <p:spPr>
          <a:xfrm>
            <a:off x="7392614" y="6127016"/>
            <a:ext cx="182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오진영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lide1_shape2"/>
          <p:cNvSpPr/>
          <p:nvPr/>
        </p:nvSpPr>
        <p:spPr>
          <a:xfrm>
            <a:off x="4108565" y="4853646"/>
            <a:ext cx="593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도전미션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선택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표현하기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8905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coding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1824" y="548680"/>
            <a:ext cx="8730656" cy="2428602"/>
          </a:xfrm>
          <a:prstGeom prst="roundRect">
            <a:avLst/>
          </a:prstGeom>
          <a:solidFill>
            <a:srgbClr val="21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lide8_shape5"/>
          <p:cNvSpPr/>
          <p:nvPr/>
        </p:nvSpPr>
        <p:spPr>
          <a:xfrm>
            <a:off x="395536" y="596913"/>
            <a:ext cx="3816424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# 3-3 </a:t>
            </a:r>
            <a:r>
              <a:rPr lang="ko-KR" altLang="en-US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취직하기 정말 어렵네요</a:t>
            </a:r>
            <a:endParaRPr lang="en-US" altLang="ko-KR" sz="1050" b="1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ko-KR" altLang="en-US" sz="1050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read.csv('2000-2013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년 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연령별실업율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연령별평균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세로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csv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gg_long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melt(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id=c('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variable.name = 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', value.name= '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실업율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gg_long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 =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y =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실업율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color = 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group=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 size=1)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scale_color_discrete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 ')+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geom_point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(size = 1.5)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geom_vline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xintercept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(0,14,1), 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linetype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="dotted", size= 0.1)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endParaRPr sz="1050" kern="120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1026" name="Picture 2" descr="D:\Workspace\R_Data_Analysis\Part2\Stage3_StructuredData\EX99_실전문제\01_3-1_연령별 실업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40" y="3068959"/>
            <a:ext cx="5667204" cy="367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8_shape5"/>
          <p:cNvSpPr/>
          <p:nvPr/>
        </p:nvSpPr>
        <p:spPr>
          <a:xfrm>
            <a:off x="4788024" y="596913"/>
            <a:ext cx="381642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50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read.csv('2000-2013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년 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연령별실업율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연령별평균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세로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csv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gg_long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melt(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id=c('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variable.name = 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', value.name= '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실업율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gg_long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 =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y =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실업율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color = 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group=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연령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 size=1)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scale_color_discrete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 ')+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geom_point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(size = 1.5)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geom_vline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xintercept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(0,14,1), 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linetype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="dotted", size= 0.1)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endParaRPr sz="1050" kern="120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2996952"/>
            <a:ext cx="8640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8_shape3"/>
          <p:cNvSpPr/>
          <p:nvPr/>
        </p:nvSpPr>
        <p:spPr>
          <a:xfrm>
            <a:off x="251520" y="2996952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result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47664" y="2996952"/>
            <a:ext cx="0" cy="3744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8905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coding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1824" y="548680"/>
            <a:ext cx="8730656" cy="2428602"/>
          </a:xfrm>
          <a:prstGeom prst="roundRect">
            <a:avLst/>
          </a:prstGeom>
          <a:solidFill>
            <a:srgbClr val="21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lide8_shape5"/>
          <p:cNvSpPr/>
          <p:nvPr/>
        </p:nvSpPr>
        <p:spPr>
          <a:xfrm>
            <a:off x="395536" y="596913"/>
            <a:ext cx="381642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# 3-6 </a:t>
            </a:r>
            <a:r>
              <a:rPr lang="ko-KR" altLang="en-US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콩나물 마을 버스 찾아달래요</a:t>
            </a:r>
            <a:r>
              <a:rPr lang="en-US" altLang="ko-KR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!</a:t>
            </a:r>
          </a:p>
          <a:p>
            <a:endParaRPr lang="en-US" altLang="ko-KR" sz="1050" b="1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bus </a:t>
            </a:r>
            <a:r>
              <a:rPr lang="en-US" altLang="ko-KR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read.csv('</a:t>
            </a:r>
            <a:r>
              <a:rPr lang="ko-KR" altLang="en-US" sz="1050" b="1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버스노선별이용현황합계</a:t>
            </a:r>
            <a:r>
              <a:rPr lang="en-US" altLang="ko-KR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050" b="1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csv</a:t>
            </a:r>
            <a:r>
              <a:rPr lang="en-US" altLang="ko-KR" sz="1050" b="1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  <a:endParaRPr lang="en-US" altLang="ko-KR" sz="1050" b="1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$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승차인원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bus$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승차인원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/1000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bus$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하차인원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bus$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하차인원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/1000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bus1 &lt;- melt(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bus,id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=c('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버스노선번호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'), variable.name = '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승하차구분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', value.name='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승하차인원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(bus1,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 =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버스노선번호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y = 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승하차인원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fill = 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승하차구분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(position= 'dodge', stat = 'identity')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geom_vline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xintercept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(0,32,1),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linetype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="dotted", size= 0.1)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endParaRPr sz="1050" kern="120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4788024" y="596913"/>
            <a:ext cx="41044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50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geom_hline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yintercept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(0,300,10),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lty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='dotted', size=0.1, col = 'white')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theme_classic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base_family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malgun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",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base_size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=10)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theme(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axis.text.x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(angle=90,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vjust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       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colour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="black", size=8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)) +</a:t>
            </a:r>
          </a:p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ggtitle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(paste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서울 주요 마을 버스 이용 승객 현황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(2014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년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월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)','\n','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단위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천명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)'))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theme(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plot.title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(face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="bold", size=25,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      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=0.5, color="black"))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+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geom_text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(label=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승하차인원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),color =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'dark orange',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</a:t>
            </a:r>
            <a:r>
              <a:rPr lang="en-US" altLang="ko-KR" sz="1050" spc="-30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vjust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=-0.3,size=3)   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2996952"/>
            <a:ext cx="8640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8_shape3"/>
          <p:cNvSpPr/>
          <p:nvPr/>
        </p:nvSpPr>
        <p:spPr>
          <a:xfrm>
            <a:off x="251520" y="2996952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result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47664" y="2996952"/>
            <a:ext cx="0" cy="3744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Workspace\R_Data_Analysis\Part2\Stage3_StructuredData\EX99_실전문제\02_서울수요마을버스이용승객현황(2014년1월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059905"/>
            <a:ext cx="5760222" cy="37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8905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coding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1824" y="548680"/>
            <a:ext cx="8730656" cy="2428602"/>
          </a:xfrm>
          <a:prstGeom prst="roundRect">
            <a:avLst/>
          </a:prstGeom>
          <a:solidFill>
            <a:srgbClr val="21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lide8_shape5"/>
          <p:cNvSpPr/>
          <p:nvPr/>
        </p:nvSpPr>
        <p:spPr>
          <a:xfrm>
            <a:off x="395536" y="596913"/>
            <a:ext cx="3816424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# 3-7, </a:t>
            </a:r>
            <a:r>
              <a:rPr lang="ko-KR" altLang="en-US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마포 </a:t>
            </a:r>
            <a:r>
              <a:rPr lang="en-US" altLang="ko-KR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09</a:t>
            </a:r>
            <a:r>
              <a:rPr lang="ko-KR" altLang="en-US" sz="1050" b="1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번 마을 버스 이용현황 분석</a:t>
            </a:r>
          </a:p>
          <a:p>
            <a:endParaRPr lang="ko-KR" altLang="en-US" sz="1050" b="1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mapo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&lt;- read.csv('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마포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09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번이용현황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csv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mapo1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melt(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mapo,id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=c('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정류소명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'), variable.name = '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승하차구분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', value.name='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승하차인원</a:t>
            </a:r>
            <a:r>
              <a:rPr lang="en-US" altLang="ko-KR" sz="1050" spc="-30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(mapo1,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 =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정류소명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y =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승하차인원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color = 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승하차구분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group=</a:t>
            </a:r>
            <a:r>
              <a:rPr lang="ko-KR" altLang="en-US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승하차구분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(size=1)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geom_point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(size = 1.5)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geom_vline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xintercept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(0,32,1),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linetype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="dotted", size= 0.1)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endParaRPr sz="1050" kern="120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4788024" y="596913"/>
            <a:ext cx="4104456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50" spc="-30" dirty="0" smtClean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geom_hline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yintercept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(0,40000,1000),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lty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='dotted', size=0.1)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theme_classic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base_family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malgun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",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base_size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=10)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theme(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axis.text.x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(angle=90,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=1,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vjust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       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colour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="black", size=8))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ggtitle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(paste('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마포 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09</a:t>
            </a:r>
            <a:r>
              <a:rPr lang="ko-KR" altLang="en-US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번 마을버스 이용현황 분석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')) +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theme(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plot.title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(family="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malgun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          face = 'bold',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          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0.5,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          size = 20,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          color = '</a:t>
            </a:r>
            <a:r>
              <a:rPr lang="en-US" altLang="ko-KR" sz="1050" spc="-30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darkblue</a:t>
            </a:r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'))</a:t>
            </a:r>
          </a:p>
          <a:p>
            <a:r>
              <a:rPr lang="en-US" altLang="ko-KR" sz="1050" spc="-3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endParaRPr lang="en-US" altLang="ko-KR" sz="1050" spc="-3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2996952"/>
            <a:ext cx="8640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8_shape3"/>
          <p:cNvSpPr/>
          <p:nvPr/>
        </p:nvSpPr>
        <p:spPr>
          <a:xfrm>
            <a:off x="251520" y="2996952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result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47664" y="2996952"/>
            <a:ext cx="0" cy="3744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Workspace\R_Data_Analysis\Part2\Stage3_StructuredData\EX99_실전문제\03_마포09번 마을버스 이용현황 분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48" y="3053238"/>
            <a:ext cx="5688632" cy="36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1547664" y="3087156"/>
            <a:ext cx="6552728" cy="51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85000"/>
              </a:lnSpc>
            </a:pPr>
            <a:r>
              <a: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z="3200" kern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slide13_shape2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512</Words>
  <Application>Microsoft Office PowerPoint</Application>
  <PresentationFormat>화면 슬라이드 쇼(4:3)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5</cp:revision>
  <dcterms:modified xsi:type="dcterms:W3CDTF">2019-06-13T08:05:35Z</dcterms:modified>
</cp:coreProperties>
</file>