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sldIdLst>
    <p:sldId id="256" r:id="rId2"/>
    <p:sldId id="303" r:id="rId3"/>
    <p:sldId id="273" r:id="rId4"/>
    <p:sldId id="274" r:id="rId5"/>
    <p:sldId id="280" r:id="rId6"/>
    <p:sldId id="328" r:id="rId7"/>
    <p:sldId id="329" r:id="rId8"/>
    <p:sldId id="330" r:id="rId9"/>
    <p:sldId id="331" r:id="rId10"/>
    <p:sldId id="332" r:id="rId11"/>
    <p:sldId id="333" r:id="rId12"/>
    <p:sldId id="293" r:id="rId13"/>
    <p:sldId id="294" r:id="rId14"/>
    <p:sldId id="334" r:id="rId15"/>
    <p:sldId id="300" r:id="rId16"/>
    <p:sldId id="335" r:id="rId17"/>
    <p:sldId id="297" r:id="rId18"/>
    <p:sldId id="326" r:id="rId19"/>
  </p:sldIdLst>
  <p:sldSz cx="12382500" cy="7200900"/>
  <p:notesSz cx="12382500" cy="7200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75" d="100"/>
          <a:sy n="75" d="100"/>
        </p:scale>
        <p:origin x="931" y="49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Luis Naranjo Villota" userId="eb9f5491294c52c9" providerId="LiveId" clId="{9C8F2534-0AD2-426B-92AC-11730E642C29}"/>
    <pc:docChg chg="undo custSel addSld delSld modSld sldOrd">
      <pc:chgData name="Jose Luis Naranjo Villota" userId="eb9f5491294c52c9" providerId="LiveId" clId="{9C8F2534-0AD2-426B-92AC-11730E642C29}" dt="2020-11-30T10:40:18.980" v="302" actId="255"/>
      <pc:docMkLst>
        <pc:docMk/>
      </pc:docMkLst>
      <pc:sldChg chg="addSp delSp modSp mod">
        <pc:chgData name="Jose Luis Naranjo Villota" userId="eb9f5491294c52c9" providerId="LiveId" clId="{9C8F2534-0AD2-426B-92AC-11730E642C29}" dt="2020-11-30T10:40:18.980" v="302" actId="255"/>
        <pc:sldMkLst>
          <pc:docMk/>
          <pc:sldMk cId="0" sldId="256"/>
        </pc:sldMkLst>
        <pc:spChg chg="del mod">
          <ac:chgData name="Jose Luis Naranjo Villota" userId="eb9f5491294c52c9" providerId="LiveId" clId="{9C8F2534-0AD2-426B-92AC-11730E642C29}" dt="2020-11-30T10:35:10.202" v="286" actId="478"/>
          <ac:spMkLst>
            <pc:docMk/>
            <pc:sldMk cId="0" sldId="256"/>
            <ac:spMk id="4" creationId="{00000000-0000-0000-0000-000000000000}"/>
          </ac:spMkLst>
        </pc:spChg>
        <pc:spChg chg="add mod">
          <ac:chgData name="Jose Luis Naranjo Villota" userId="eb9f5491294c52c9" providerId="LiveId" clId="{9C8F2534-0AD2-426B-92AC-11730E642C29}" dt="2020-11-30T10:40:18.980" v="302" actId="255"/>
          <ac:spMkLst>
            <pc:docMk/>
            <pc:sldMk cId="0" sldId="256"/>
            <ac:spMk id="7" creationId="{AA28CFDA-676B-48AF-84E5-C743A3AA5AB2}"/>
          </ac:spMkLst>
        </pc:spChg>
      </pc:sldChg>
      <pc:sldChg chg="del">
        <pc:chgData name="Jose Luis Naranjo Villota" userId="eb9f5491294c52c9" providerId="LiveId" clId="{9C8F2534-0AD2-426B-92AC-11730E642C29}" dt="2020-11-30T10:02:14.438" v="14" actId="47"/>
        <pc:sldMkLst>
          <pc:docMk/>
          <pc:sldMk cId="2712536373" sldId="272"/>
        </pc:sldMkLst>
      </pc:sldChg>
      <pc:sldChg chg="add del">
        <pc:chgData name="Jose Luis Naranjo Villota" userId="eb9f5491294c52c9" providerId="LiveId" clId="{9C8F2534-0AD2-426B-92AC-11730E642C29}" dt="2020-11-30T10:38:58.759" v="294" actId="47"/>
        <pc:sldMkLst>
          <pc:docMk/>
          <pc:sldMk cId="1411870280" sldId="274"/>
        </pc:sldMkLst>
      </pc:sldChg>
      <pc:sldChg chg="del">
        <pc:chgData name="Jose Luis Naranjo Villota" userId="eb9f5491294c52c9" providerId="LiveId" clId="{9C8F2534-0AD2-426B-92AC-11730E642C29}" dt="2020-11-30T10:02:29.232" v="15" actId="47"/>
        <pc:sldMkLst>
          <pc:docMk/>
          <pc:sldMk cId="3711507660" sldId="275"/>
        </pc:sldMkLst>
      </pc:sldChg>
      <pc:sldChg chg="del">
        <pc:chgData name="Jose Luis Naranjo Villota" userId="eb9f5491294c52c9" providerId="LiveId" clId="{9C8F2534-0AD2-426B-92AC-11730E642C29}" dt="2020-11-30T10:02:31.663" v="16" actId="47"/>
        <pc:sldMkLst>
          <pc:docMk/>
          <pc:sldMk cId="4045465268" sldId="276"/>
        </pc:sldMkLst>
      </pc:sldChg>
      <pc:sldChg chg="del">
        <pc:chgData name="Jose Luis Naranjo Villota" userId="eb9f5491294c52c9" providerId="LiveId" clId="{9C8F2534-0AD2-426B-92AC-11730E642C29}" dt="2020-11-30T10:02:33.523" v="17" actId="47"/>
        <pc:sldMkLst>
          <pc:docMk/>
          <pc:sldMk cId="3087246682" sldId="277"/>
        </pc:sldMkLst>
      </pc:sldChg>
      <pc:sldChg chg="del">
        <pc:chgData name="Jose Luis Naranjo Villota" userId="eb9f5491294c52c9" providerId="LiveId" clId="{9C8F2534-0AD2-426B-92AC-11730E642C29}" dt="2020-11-30T10:02:35.415" v="18" actId="47"/>
        <pc:sldMkLst>
          <pc:docMk/>
          <pc:sldMk cId="1229611612" sldId="278"/>
        </pc:sldMkLst>
      </pc:sldChg>
      <pc:sldChg chg="del">
        <pc:chgData name="Jose Luis Naranjo Villota" userId="eb9f5491294c52c9" providerId="LiveId" clId="{9C8F2534-0AD2-426B-92AC-11730E642C29}" dt="2020-11-30T10:02:37.714" v="19" actId="47"/>
        <pc:sldMkLst>
          <pc:docMk/>
          <pc:sldMk cId="975446121" sldId="279"/>
        </pc:sldMkLst>
      </pc:sldChg>
      <pc:sldChg chg="del">
        <pc:chgData name="Jose Luis Naranjo Villota" userId="eb9f5491294c52c9" providerId="LiveId" clId="{9C8F2534-0AD2-426B-92AC-11730E642C29}" dt="2020-11-30T10:02:46.381" v="20" actId="47"/>
        <pc:sldMkLst>
          <pc:docMk/>
          <pc:sldMk cId="1564786857" sldId="281"/>
        </pc:sldMkLst>
      </pc:sldChg>
      <pc:sldChg chg="del">
        <pc:chgData name="Jose Luis Naranjo Villota" userId="eb9f5491294c52c9" providerId="LiveId" clId="{9C8F2534-0AD2-426B-92AC-11730E642C29}" dt="2020-11-30T10:02:48.031" v="21" actId="47"/>
        <pc:sldMkLst>
          <pc:docMk/>
          <pc:sldMk cId="1798861791" sldId="282"/>
        </pc:sldMkLst>
      </pc:sldChg>
      <pc:sldChg chg="del">
        <pc:chgData name="Jose Luis Naranjo Villota" userId="eb9f5491294c52c9" providerId="LiveId" clId="{9C8F2534-0AD2-426B-92AC-11730E642C29}" dt="2020-11-30T10:02:49.897" v="22" actId="47"/>
        <pc:sldMkLst>
          <pc:docMk/>
          <pc:sldMk cId="500929432" sldId="283"/>
        </pc:sldMkLst>
      </pc:sldChg>
      <pc:sldChg chg="del">
        <pc:chgData name="Jose Luis Naranjo Villota" userId="eb9f5491294c52c9" providerId="LiveId" clId="{9C8F2534-0AD2-426B-92AC-11730E642C29}" dt="2020-11-30T10:02:51.631" v="23" actId="47"/>
        <pc:sldMkLst>
          <pc:docMk/>
          <pc:sldMk cId="2462279659" sldId="284"/>
        </pc:sldMkLst>
      </pc:sldChg>
      <pc:sldChg chg="del">
        <pc:chgData name="Jose Luis Naranjo Villota" userId="eb9f5491294c52c9" providerId="LiveId" clId="{9C8F2534-0AD2-426B-92AC-11730E642C29}" dt="2020-11-30T10:02:52.752" v="24" actId="47"/>
        <pc:sldMkLst>
          <pc:docMk/>
          <pc:sldMk cId="2896166737" sldId="285"/>
        </pc:sldMkLst>
      </pc:sldChg>
      <pc:sldChg chg="del">
        <pc:chgData name="Jose Luis Naranjo Villota" userId="eb9f5491294c52c9" providerId="LiveId" clId="{9C8F2534-0AD2-426B-92AC-11730E642C29}" dt="2020-11-30T10:02:54.263" v="25" actId="47"/>
        <pc:sldMkLst>
          <pc:docMk/>
          <pc:sldMk cId="4015852857" sldId="286"/>
        </pc:sldMkLst>
      </pc:sldChg>
      <pc:sldChg chg="del">
        <pc:chgData name="Jose Luis Naranjo Villota" userId="eb9f5491294c52c9" providerId="LiveId" clId="{9C8F2534-0AD2-426B-92AC-11730E642C29}" dt="2020-11-30T10:02:56.293" v="26" actId="47"/>
        <pc:sldMkLst>
          <pc:docMk/>
          <pc:sldMk cId="4027684027" sldId="287"/>
        </pc:sldMkLst>
      </pc:sldChg>
      <pc:sldChg chg="del">
        <pc:chgData name="Jose Luis Naranjo Villota" userId="eb9f5491294c52c9" providerId="LiveId" clId="{9C8F2534-0AD2-426B-92AC-11730E642C29}" dt="2020-11-30T10:03:00.748" v="27" actId="47"/>
        <pc:sldMkLst>
          <pc:docMk/>
          <pc:sldMk cId="112875382" sldId="288"/>
        </pc:sldMkLst>
      </pc:sldChg>
      <pc:sldChg chg="del">
        <pc:chgData name="Jose Luis Naranjo Villota" userId="eb9f5491294c52c9" providerId="LiveId" clId="{9C8F2534-0AD2-426B-92AC-11730E642C29}" dt="2020-11-30T10:03:03.396" v="28" actId="47"/>
        <pc:sldMkLst>
          <pc:docMk/>
          <pc:sldMk cId="3674193382" sldId="289"/>
        </pc:sldMkLst>
      </pc:sldChg>
      <pc:sldChg chg="del">
        <pc:chgData name="Jose Luis Naranjo Villota" userId="eb9f5491294c52c9" providerId="LiveId" clId="{9C8F2534-0AD2-426B-92AC-11730E642C29}" dt="2020-11-30T10:03:05.672" v="29" actId="47"/>
        <pc:sldMkLst>
          <pc:docMk/>
          <pc:sldMk cId="800584901" sldId="290"/>
        </pc:sldMkLst>
      </pc:sldChg>
      <pc:sldChg chg="del">
        <pc:chgData name="Jose Luis Naranjo Villota" userId="eb9f5491294c52c9" providerId="LiveId" clId="{9C8F2534-0AD2-426B-92AC-11730E642C29}" dt="2020-11-30T10:03:07.190" v="30" actId="47"/>
        <pc:sldMkLst>
          <pc:docMk/>
          <pc:sldMk cId="3215886637" sldId="291"/>
        </pc:sldMkLst>
      </pc:sldChg>
      <pc:sldChg chg="del">
        <pc:chgData name="Jose Luis Naranjo Villota" userId="eb9f5491294c52c9" providerId="LiveId" clId="{9C8F2534-0AD2-426B-92AC-11730E642C29}" dt="2020-11-30T10:03:15.313" v="31" actId="47"/>
        <pc:sldMkLst>
          <pc:docMk/>
          <pc:sldMk cId="1677648507" sldId="292"/>
        </pc:sldMkLst>
      </pc:sldChg>
      <pc:sldChg chg="addSp modSp mod">
        <pc:chgData name="Jose Luis Naranjo Villota" userId="eb9f5491294c52c9" providerId="LiveId" clId="{9C8F2534-0AD2-426B-92AC-11730E642C29}" dt="2020-11-30T10:29:01.428" v="256" actId="313"/>
        <pc:sldMkLst>
          <pc:docMk/>
          <pc:sldMk cId="363577437" sldId="294"/>
        </pc:sldMkLst>
        <pc:spChg chg="add mod">
          <ac:chgData name="Jose Luis Naranjo Villota" userId="eb9f5491294c52c9" providerId="LiveId" clId="{9C8F2534-0AD2-426B-92AC-11730E642C29}" dt="2020-11-30T10:29:01.428" v="256" actId="313"/>
          <ac:spMkLst>
            <pc:docMk/>
            <pc:sldMk cId="363577437" sldId="294"/>
            <ac:spMk id="2" creationId="{BD5FE59D-3451-4E29-85AF-9C741F7BBB35}"/>
          </ac:spMkLst>
        </pc:spChg>
      </pc:sldChg>
      <pc:sldChg chg="delSp del mod">
        <pc:chgData name="Jose Luis Naranjo Villota" userId="eb9f5491294c52c9" providerId="LiveId" clId="{9C8F2534-0AD2-426B-92AC-11730E642C29}" dt="2020-11-30T10:28:03.226" v="229" actId="2696"/>
        <pc:sldMkLst>
          <pc:docMk/>
          <pc:sldMk cId="2777041043" sldId="295"/>
        </pc:sldMkLst>
        <pc:picChg chg="del">
          <ac:chgData name="Jose Luis Naranjo Villota" userId="eb9f5491294c52c9" providerId="LiveId" clId="{9C8F2534-0AD2-426B-92AC-11730E642C29}" dt="2020-11-30T10:27:58.642" v="228" actId="478"/>
          <ac:picMkLst>
            <pc:docMk/>
            <pc:sldMk cId="2777041043" sldId="295"/>
            <ac:picMk id="3" creationId="{FF5AA1BB-656E-406D-9C86-5B7105798C0F}"/>
          </ac:picMkLst>
        </pc:picChg>
      </pc:sldChg>
      <pc:sldChg chg="del">
        <pc:chgData name="Jose Luis Naranjo Villota" userId="eb9f5491294c52c9" providerId="LiveId" clId="{9C8F2534-0AD2-426B-92AC-11730E642C29}" dt="2020-11-30T10:04:08.566" v="32" actId="47"/>
        <pc:sldMkLst>
          <pc:docMk/>
          <pc:sldMk cId="4233533158" sldId="296"/>
        </pc:sldMkLst>
      </pc:sldChg>
      <pc:sldChg chg="addSp modSp mod ord">
        <pc:chgData name="Jose Luis Naranjo Villota" userId="eb9f5491294c52c9" providerId="LiveId" clId="{9C8F2534-0AD2-426B-92AC-11730E642C29}" dt="2020-11-30T10:35:53.494" v="289" actId="113"/>
        <pc:sldMkLst>
          <pc:docMk/>
          <pc:sldMk cId="948405312" sldId="297"/>
        </pc:sldMkLst>
        <pc:spChg chg="add mod">
          <ac:chgData name="Jose Luis Naranjo Villota" userId="eb9f5491294c52c9" providerId="LiveId" clId="{9C8F2534-0AD2-426B-92AC-11730E642C29}" dt="2020-11-30T10:35:53.494" v="289" actId="113"/>
          <ac:spMkLst>
            <pc:docMk/>
            <pc:sldMk cId="948405312" sldId="297"/>
            <ac:spMk id="4" creationId="{EE72EEE8-E096-433A-B483-AC5553F9F92F}"/>
          </ac:spMkLst>
        </pc:spChg>
      </pc:sldChg>
      <pc:sldChg chg="del">
        <pc:chgData name="Jose Luis Naranjo Villota" userId="eb9f5491294c52c9" providerId="LiveId" clId="{9C8F2534-0AD2-426B-92AC-11730E642C29}" dt="2020-11-30T10:04:30.883" v="33" actId="47"/>
        <pc:sldMkLst>
          <pc:docMk/>
          <pc:sldMk cId="1809037166" sldId="298"/>
        </pc:sldMkLst>
      </pc:sldChg>
      <pc:sldChg chg="del">
        <pc:chgData name="Jose Luis Naranjo Villota" userId="eb9f5491294c52c9" providerId="LiveId" clId="{9C8F2534-0AD2-426B-92AC-11730E642C29}" dt="2020-11-30T10:04:36.549" v="34" actId="47"/>
        <pc:sldMkLst>
          <pc:docMk/>
          <pc:sldMk cId="598734853" sldId="299"/>
        </pc:sldMkLst>
      </pc:sldChg>
      <pc:sldChg chg="add del">
        <pc:chgData name="Jose Luis Naranjo Villota" userId="eb9f5491294c52c9" providerId="LiveId" clId="{9C8F2534-0AD2-426B-92AC-11730E642C29}" dt="2020-11-30T10:05:11.692" v="48" actId="47"/>
        <pc:sldMkLst>
          <pc:docMk/>
          <pc:sldMk cId="1498327539" sldId="300"/>
        </pc:sldMkLst>
      </pc:sldChg>
      <pc:sldChg chg="del">
        <pc:chgData name="Jose Luis Naranjo Villota" userId="eb9f5491294c52c9" providerId="LiveId" clId="{9C8F2534-0AD2-426B-92AC-11730E642C29}" dt="2020-11-30T10:04:44.553" v="35" actId="47"/>
        <pc:sldMkLst>
          <pc:docMk/>
          <pc:sldMk cId="1397764027" sldId="301"/>
        </pc:sldMkLst>
      </pc:sldChg>
      <pc:sldChg chg="del">
        <pc:chgData name="Jose Luis Naranjo Villota" userId="eb9f5491294c52c9" providerId="LiveId" clId="{9C8F2534-0AD2-426B-92AC-11730E642C29}" dt="2020-11-30T10:04:47.356" v="36" actId="47"/>
        <pc:sldMkLst>
          <pc:docMk/>
          <pc:sldMk cId="4269262418" sldId="302"/>
        </pc:sldMkLst>
      </pc:sldChg>
      <pc:sldChg chg="addSp delSp modSp mod">
        <pc:chgData name="Jose Luis Naranjo Villota" userId="eb9f5491294c52c9" providerId="LiveId" clId="{9C8F2534-0AD2-426B-92AC-11730E642C29}" dt="2020-11-30T10:01:45.276" v="13" actId="1076"/>
        <pc:sldMkLst>
          <pc:docMk/>
          <pc:sldMk cId="4000322147" sldId="303"/>
        </pc:sldMkLst>
        <pc:picChg chg="add mod">
          <ac:chgData name="Jose Luis Naranjo Villota" userId="eb9f5491294c52c9" providerId="LiveId" clId="{9C8F2534-0AD2-426B-92AC-11730E642C29}" dt="2020-11-30T10:01:40.178" v="11" actId="14100"/>
          <ac:picMkLst>
            <pc:docMk/>
            <pc:sldMk cId="4000322147" sldId="303"/>
            <ac:picMk id="4" creationId="{DEC6B517-A0AF-4FC5-8AB7-24759211B792}"/>
          </ac:picMkLst>
        </pc:picChg>
        <pc:picChg chg="del">
          <ac:chgData name="Jose Luis Naranjo Villota" userId="eb9f5491294c52c9" providerId="LiveId" clId="{9C8F2534-0AD2-426B-92AC-11730E642C29}" dt="2020-11-30T09:59:46.646" v="0" actId="478"/>
          <ac:picMkLst>
            <pc:docMk/>
            <pc:sldMk cId="4000322147" sldId="303"/>
            <ac:picMk id="6" creationId="{912DDD38-E9B7-46DF-9C26-8D6D6651F619}"/>
          </ac:picMkLst>
        </pc:picChg>
        <pc:picChg chg="add mod">
          <ac:chgData name="Jose Luis Naranjo Villota" userId="eb9f5491294c52c9" providerId="LiveId" clId="{9C8F2534-0AD2-426B-92AC-11730E642C29}" dt="2020-11-30T10:01:45.276" v="13" actId="1076"/>
          <ac:picMkLst>
            <pc:docMk/>
            <pc:sldMk cId="4000322147" sldId="303"/>
            <ac:picMk id="8" creationId="{FD72B9E4-F5FF-4BFC-9388-7865DFD37441}"/>
          </ac:picMkLst>
        </pc:picChg>
      </pc:sldChg>
      <pc:sldChg chg="del">
        <pc:chgData name="Jose Luis Naranjo Villota" userId="eb9f5491294c52c9" providerId="LiveId" clId="{9C8F2534-0AD2-426B-92AC-11730E642C29}" dt="2020-11-30T10:04:49.926" v="37" actId="47"/>
        <pc:sldMkLst>
          <pc:docMk/>
          <pc:sldMk cId="4122797727" sldId="304"/>
        </pc:sldMkLst>
      </pc:sldChg>
      <pc:sldChg chg="del">
        <pc:chgData name="Jose Luis Naranjo Villota" userId="eb9f5491294c52c9" providerId="LiveId" clId="{9C8F2534-0AD2-426B-92AC-11730E642C29}" dt="2020-11-30T10:04:52.835" v="38" actId="47"/>
        <pc:sldMkLst>
          <pc:docMk/>
          <pc:sldMk cId="572001629" sldId="305"/>
        </pc:sldMkLst>
      </pc:sldChg>
      <pc:sldChg chg="del">
        <pc:chgData name="Jose Luis Naranjo Villota" userId="eb9f5491294c52c9" providerId="LiveId" clId="{9C8F2534-0AD2-426B-92AC-11730E642C29}" dt="2020-11-30T10:04:55.497" v="39" actId="47"/>
        <pc:sldMkLst>
          <pc:docMk/>
          <pc:sldMk cId="3631534877" sldId="306"/>
        </pc:sldMkLst>
      </pc:sldChg>
      <pc:sldChg chg="del">
        <pc:chgData name="Jose Luis Naranjo Villota" userId="eb9f5491294c52c9" providerId="LiveId" clId="{9C8F2534-0AD2-426B-92AC-11730E642C29}" dt="2020-11-30T10:04:57.746" v="40" actId="47"/>
        <pc:sldMkLst>
          <pc:docMk/>
          <pc:sldMk cId="1044513548" sldId="307"/>
        </pc:sldMkLst>
      </pc:sldChg>
      <pc:sldChg chg="del">
        <pc:chgData name="Jose Luis Naranjo Villota" userId="eb9f5491294c52c9" providerId="LiveId" clId="{9C8F2534-0AD2-426B-92AC-11730E642C29}" dt="2020-11-30T10:04:58.936" v="41" actId="47"/>
        <pc:sldMkLst>
          <pc:docMk/>
          <pc:sldMk cId="2199569223" sldId="308"/>
        </pc:sldMkLst>
      </pc:sldChg>
      <pc:sldChg chg="del">
        <pc:chgData name="Jose Luis Naranjo Villota" userId="eb9f5491294c52c9" providerId="LiveId" clId="{9C8F2534-0AD2-426B-92AC-11730E642C29}" dt="2020-11-30T10:05:02.397" v="43" actId="47"/>
        <pc:sldMkLst>
          <pc:docMk/>
          <pc:sldMk cId="3234812009" sldId="309"/>
        </pc:sldMkLst>
      </pc:sldChg>
      <pc:sldChg chg="del">
        <pc:chgData name="Jose Luis Naranjo Villota" userId="eb9f5491294c52c9" providerId="LiveId" clId="{9C8F2534-0AD2-426B-92AC-11730E642C29}" dt="2020-11-30T10:05:06.498" v="46" actId="47"/>
        <pc:sldMkLst>
          <pc:docMk/>
          <pc:sldMk cId="1791653682" sldId="310"/>
        </pc:sldMkLst>
      </pc:sldChg>
      <pc:sldChg chg="del">
        <pc:chgData name="Jose Luis Naranjo Villota" userId="eb9f5491294c52c9" providerId="LiveId" clId="{9C8F2534-0AD2-426B-92AC-11730E642C29}" dt="2020-11-30T10:05:03.930" v="44" actId="47"/>
        <pc:sldMkLst>
          <pc:docMk/>
          <pc:sldMk cId="3991278402" sldId="311"/>
        </pc:sldMkLst>
      </pc:sldChg>
      <pc:sldChg chg="del">
        <pc:chgData name="Jose Luis Naranjo Villota" userId="eb9f5491294c52c9" providerId="LiveId" clId="{9C8F2534-0AD2-426B-92AC-11730E642C29}" dt="2020-11-30T10:05:25.756" v="49" actId="47"/>
        <pc:sldMkLst>
          <pc:docMk/>
          <pc:sldMk cId="3313097692" sldId="312"/>
        </pc:sldMkLst>
      </pc:sldChg>
      <pc:sldChg chg="del">
        <pc:chgData name="Jose Luis Naranjo Villota" userId="eb9f5491294c52c9" providerId="LiveId" clId="{9C8F2534-0AD2-426B-92AC-11730E642C29}" dt="2020-11-30T10:05:25.756" v="49" actId="47"/>
        <pc:sldMkLst>
          <pc:docMk/>
          <pc:sldMk cId="1858857161" sldId="313"/>
        </pc:sldMkLst>
      </pc:sldChg>
      <pc:sldChg chg="del">
        <pc:chgData name="Jose Luis Naranjo Villota" userId="eb9f5491294c52c9" providerId="LiveId" clId="{9C8F2534-0AD2-426B-92AC-11730E642C29}" dt="2020-11-30T10:05:25.756" v="49" actId="47"/>
        <pc:sldMkLst>
          <pc:docMk/>
          <pc:sldMk cId="886525275" sldId="314"/>
        </pc:sldMkLst>
      </pc:sldChg>
      <pc:sldChg chg="del">
        <pc:chgData name="Jose Luis Naranjo Villota" userId="eb9f5491294c52c9" providerId="LiveId" clId="{9C8F2534-0AD2-426B-92AC-11730E642C29}" dt="2020-11-30T10:05:25.756" v="49" actId="47"/>
        <pc:sldMkLst>
          <pc:docMk/>
          <pc:sldMk cId="2320661952" sldId="315"/>
        </pc:sldMkLst>
      </pc:sldChg>
      <pc:sldChg chg="del">
        <pc:chgData name="Jose Luis Naranjo Villota" userId="eb9f5491294c52c9" providerId="LiveId" clId="{9C8F2534-0AD2-426B-92AC-11730E642C29}" dt="2020-11-30T10:05:25.756" v="49" actId="47"/>
        <pc:sldMkLst>
          <pc:docMk/>
          <pc:sldMk cId="1851764601" sldId="316"/>
        </pc:sldMkLst>
      </pc:sldChg>
      <pc:sldChg chg="del">
        <pc:chgData name="Jose Luis Naranjo Villota" userId="eb9f5491294c52c9" providerId="LiveId" clId="{9C8F2534-0AD2-426B-92AC-11730E642C29}" dt="2020-11-30T10:05:25.756" v="49" actId="47"/>
        <pc:sldMkLst>
          <pc:docMk/>
          <pc:sldMk cId="2267433978" sldId="317"/>
        </pc:sldMkLst>
      </pc:sldChg>
      <pc:sldChg chg="del">
        <pc:chgData name="Jose Luis Naranjo Villota" userId="eb9f5491294c52c9" providerId="LiveId" clId="{9C8F2534-0AD2-426B-92AC-11730E642C29}" dt="2020-11-30T10:05:25.756" v="49" actId="47"/>
        <pc:sldMkLst>
          <pc:docMk/>
          <pc:sldMk cId="28966762" sldId="318"/>
        </pc:sldMkLst>
      </pc:sldChg>
      <pc:sldChg chg="del">
        <pc:chgData name="Jose Luis Naranjo Villota" userId="eb9f5491294c52c9" providerId="LiveId" clId="{9C8F2534-0AD2-426B-92AC-11730E642C29}" dt="2020-11-30T10:05:25.756" v="49" actId="47"/>
        <pc:sldMkLst>
          <pc:docMk/>
          <pc:sldMk cId="1241810223" sldId="319"/>
        </pc:sldMkLst>
      </pc:sldChg>
      <pc:sldChg chg="del">
        <pc:chgData name="Jose Luis Naranjo Villota" userId="eb9f5491294c52c9" providerId="LiveId" clId="{9C8F2534-0AD2-426B-92AC-11730E642C29}" dt="2020-11-30T10:05:25.756" v="49" actId="47"/>
        <pc:sldMkLst>
          <pc:docMk/>
          <pc:sldMk cId="1647634434" sldId="321"/>
        </pc:sldMkLst>
      </pc:sldChg>
      <pc:sldChg chg="del">
        <pc:chgData name="Jose Luis Naranjo Villota" userId="eb9f5491294c52c9" providerId="LiveId" clId="{9C8F2534-0AD2-426B-92AC-11730E642C29}" dt="2020-11-30T10:05:25.756" v="49" actId="47"/>
        <pc:sldMkLst>
          <pc:docMk/>
          <pc:sldMk cId="1941797510" sldId="322"/>
        </pc:sldMkLst>
      </pc:sldChg>
      <pc:sldChg chg="del">
        <pc:chgData name="Jose Luis Naranjo Villota" userId="eb9f5491294c52c9" providerId="LiveId" clId="{9C8F2534-0AD2-426B-92AC-11730E642C29}" dt="2020-11-30T10:05:25.756" v="49" actId="47"/>
        <pc:sldMkLst>
          <pc:docMk/>
          <pc:sldMk cId="2498352869" sldId="323"/>
        </pc:sldMkLst>
      </pc:sldChg>
      <pc:sldChg chg="del">
        <pc:chgData name="Jose Luis Naranjo Villota" userId="eb9f5491294c52c9" providerId="LiveId" clId="{9C8F2534-0AD2-426B-92AC-11730E642C29}" dt="2020-11-30T10:05:01.171" v="42" actId="47"/>
        <pc:sldMkLst>
          <pc:docMk/>
          <pc:sldMk cId="448114575" sldId="324"/>
        </pc:sldMkLst>
      </pc:sldChg>
      <pc:sldChg chg="del">
        <pc:chgData name="Jose Luis Naranjo Villota" userId="eb9f5491294c52c9" providerId="LiveId" clId="{9C8F2534-0AD2-426B-92AC-11730E642C29}" dt="2020-11-30T10:05:05.216" v="45" actId="47"/>
        <pc:sldMkLst>
          <pc:docMk/>
          <pc:sldMk cId="675186819" sldId="325"/>
        </pc:sldMkLst>
      </pc:sldChg>
      <pc:sldChg chg="del">
        <pc:chgData name="Jose Luis Naranjo Villota" userId="eb9f5491294c52c9" providerId="LiveId" clId="{9C8F2534-0AD2-426B-92AC-11730E642C29}" dt="2020-11-30T10:37:09.435" v="290" actId="2696"/>
        <pc:sldMkLst>
          <pc:docMk/>
          <pc:sldMk cId="1921443279" sldId="327"/>
        </pc:sldMkLst>
      </pc:sldChg>
      <pc:sldChg chg="del">
        <pc:chgData name="Jose Luis Naranjo Villota" userId="eb9f5491294c52c9" providerId="LiveId" clId="{9C8F2534-0AD2-426B-92AC-11730E642C29}" dt="2020-11-30T10:05:25.756" v="49" actId="47"/>
        <pc:sldMkLst>
          <pc:docMk/>
          <pc:sldMk cId="109723527" sldId="328"/>
        </pc:sldMkLst>
      </pc:sldChg>
      <pc:sldChg chg="addSp modSp new mod">
        <pc:chgData name="Jose Luis Naranjo Villota" userId="eb9f5491294c52c9" providerId="LiveId" clId="{9C8F2534-0AD2-426B-92AC-11730E642C29}" dt="2020-11-30T10:06:45.117" v="53" actId="1076"/>
        <pc:sldMkLst>
          <pc:docMk/>
          <pc:sldMk cId="1003512462" sldId="328"/>
        </pc:sldMkLst>
        <pc:picChg chg="add mod">
          <ac:chgData name="Jose Luis Naranjo Villota" userId="eb9f5491294c52c9" providerId="LiveId" clId="{9C8F2534-0AD2-426B-92AC-11730E642C29}" dt="2020-11-30T10:06:45.117" v="53" actId="1076"/>
          <ac:picMkLst>
            <pc:docMk/>
            <pc:sldMk cId="1003512462" sldId="328"/>
            <ac:picMk id="3" creationId="{D6BA9281-765A-46E8-8C5E-1E7CB29E1DAA}"/>
          </ac:picMkLst>
        </pc:picChg>
      </pc:sldChg>
      <pc:sldChg chg="del">
        <pc:chgData name="Jose Luis Naranjo Villota" userId="eb9f5491294c52c9" providerId="LiveId" clId="{9C8F2534-0AD2-426B-92AC-11730E642C29}" dt="2020-11-30T10:05:25.756" v="49" actId="47"/>
        <pc:sldMkLst>
          <pc:docMk/>
          <pc:sldMk cId="825893157" sldId="329"/>
        </pc:sldMkLst>
      </pc:sldChg>
      <pc:sldChg chg="addSp new mod">
        <pc:chgData name="Jose Luis Naranjo Villota" userId="eb9f5491294c52c9" providerId="LiveId" clId="{9C8F2534-0AD2-426B-92AC-11730E642C29}" dt="2020-11-30T10:15:12.752" v="55" actId="22"/>
        <pc:sldMkLst>
          <pc:docMk/>
          <pc:sldMk cId="3973702780" sldId="329"/>
        </pc:sldMkLst>
        <pc:spChg chg="add">
          <ac:chgData name="Jose Luis Naranjo Villota" userId="eb9f5491294c52c9" providerId="LiveId" clId="{9C8F2534-0AD2-426B-92AC-11730E642C29}" dt="2020-11-30T10:15:12.752" v="55" actId="22"/>
          <ac:spMkLst>
            <pc:docMk/>
            <pc:sldMk cId="3973702780" sldId="329"/>
            <ac:spMk id="3" creationId="{3EC31699-002F-49AA-BB1E-B748DCF5AFDA}"/>
          </ac:spMkLst>
        </pc:spChg>
      </pc:sldChg>
      <pc:sldChg chg="addSp delSp modSp new mod">
        <pc:chgData name="Jose Luis Naranjo Villota" userId="eb9f5491294c52c9" providerId="LiveId" clId="{9C8F2534-0AD2-426B-92AC-11730E642C29}" dt="2020-11-30T10:17:50.539" v="73" actId="20577"/>
        <pc:sldMkLst>
          <pc:docMk/>
          <pc:sldMk cId="522805992" sldId="330"/>
        </pc:sldMkLst>
        <pc:spChg chg="add mod">
          <ac:chgData name="Jose Luis Naranjo Villota" userId="eb9f5491294c52c9" providerId="LiveId" clId="{9C8F2534-0AD2-426B-92AC-11730E642C29}" dt="2020-11-30T10:17:45.483" v="71" actId="1076"/>
          <ac:spMkLst>
            <pc:docMk/>
            <pc:sldMk cId="522805992" sldId="330"/>
            <ac:spMk id="5" creationId="{76A42503-B218-4C5B-AAC5-BA0C9BAB3C37}"/>
          </ac:spMkLst>
        </pc:spChg>
        <pc:spChg chg="add mod">
          <ac:chgData name="Jose Luis Naranjo Villota" userId="eb9f5491294c52c9" providerId="LiveId" clId="{9C8F2534-0AD2-426B-92AC-11730E642C29}" dt="2020-11-30T10:17:50.539" v="73" actId="20577"/>
          <ac:spMkLst>
            <pc:docMk/>
            <pc:sldMk cId="522805992" sldId="330"/>
            <ac:spMk id="7" creationId="{43CEB303-34DE-4F69-A904-74AF3A8BF210}"/>
          </ac:spMkLst>
        </pc:spChg>
        <pc:picChg chg="add del mod">
          <ac:chgData name="Jose Luis Naranjo Villota" userId="eb9f5491294c52c9" providerId="LiveId" clId="{9C8F2534-0AD2-426B-92AC-11730E642C29}" dt="2020-11-30T10:17:00.567" v="60" actId="478"/>
          <ac:picMkLst>
            <pc:docMk/>
            <pc:sldMk cId="522805992" sldId="330"/>
            <ac:picMk id="3" creationId="{D0CC711E-F526-49A8-BF01-2B8E5E432AEF}"/>
          </ac:picMkLst>
        </pc:picChg>
      </pc:sldChg>
      <pc:sldChg chg="addSp delSp modSp new mod">
        <pc:chgData name="Jose Luis Naranjo Villota" userId="eb9f5491294c52c9" providerId="LiveId" clId="{9C8F2534-0AD2-426B-92AC-11730E642C29}" dt="2020-11-30T10:19:00.495" v="86" actId="1076"/>
        <pc:sldMkLst>
          <pc:docMk/>
          <pc:sldMk cId="2322403585" sldId="331"/>
        </pc:sldMkLst>
        <pc:spChg chg="add del">
          <ac:chgData name="Jose Luis Naranjo Villota" userId="eb9f5491294c52c9" providerId="LiveId" clId="{9C8F2534-0AD2-426B-92AC-11730E642C29}" dt="2020-11-30T10:18:38.143" v="77" actId="21"/>
          <ac:spMkLst>
            <pc:docMk/>
            <pc:sldMk cId="2322403585" sldId="331"/>
            <ac:spMk id="2" creationId="{402DD9D2-3C20-4009-AB20-FA161B62CC7A}"/>
          </ac:spMkLst>
        </pc:spChg>
        <pc:spChg chg="add del mod">
          <ac:chgData name="Jose Luis Naranjo Villota" userId="eb9f5491294c52c9" providerId="LiveId" clId="{9C8F2534-0AD2-426B-92AC-11730E642C29}" dt="2020-11-30T10:18:52.627" v="82" actId="478"/>
          <ac:spMkLst>
            <pc:docMk/>
            <pc:sldMk cId="2322403585" sldId="331"/>
            <ac:spMk id="4" creationId="{DAAADF54-8857-435A-954C-BB32A2ACB582}"/>
          </ac:spMkLst>
        </pc:spChg>
        <pc:spChg chg="add mod">
          <ac:chgData name="Jose Luis Naranjo Villota" userId="eb9f5491294c52c9" providerId="LiveId" clId="{9C8F2534-0AD2-426B-92AC-11730E642C29}" dt="2020-11-30T10:18:56.501" v="84" actId="1076"/>
          <ac:spMkLst>
            <pc:docMk/>
            <pc:sldMk cId="2322403585" sldId="331"/>
            <ac:spMk id="7" creationId="{2FD04704-EA6F-4EC7-B843-B53390C5420E}"/>
          </ac:spMkLst>
        </pc:spChg>
        <pc:graphicFrameChg chg="add del">
          <ac:chgData name="Jose Luis Naranjo Villota" userId="eb9f5491294c52c9" providerId="LiveId" clId="{9C8F2534-0AD2-426B-92AC-11730E642C29}" dt="2020-11-30T10:18:40.406" v="78" actId="21"/>
          <ac:graphicFrameMkLst>
            <pc:docMk/>
            <pc:sldMk cId="2322403585" sldId="331"/>
            <ac:graphicFrameMk id="3" creationId="{1B00A15C-6E4B-4669-B1F8-5974EAF407FA}"/>
          </ac:graphicFrameMkLst>
        </pc:graphicFrameChg>
        <pc:graphicFrameChg chg="add mod">
          <ac:chgData name="Jose Luis Naranjo Villota" userId="eb9f5491294c52c9" providerId="LiveId" clId="{9C8F2534-0AD2-426B-92AC-11730E642C29}" dt="2020-11-30T10:19:00.495" v="86" actId="1076"/>
          <ac:graphicFrameMkLst>
            <pc:docMk/>
            <pc:sldMk cId="2322403585" sldId="331"/>
            <ac:graphicFrameMk id="5" creationId="{86AADF6D-69E4-4A93-99A8-63238DAF3C0D}"/>
          </ac:graphicFrameMkLst>
        </pc:graphicFrameChg>
      </pc:sldChg>
      <pc:sldChg chg="addSp modSp new mod">
        <pc:chgData name="Jose Luis Naranjo Villota" userId="eb9f5491294c52c9" providerId="LiveId" clId="{9C8F2534-0AD2-426B-92AC-11730E642C29}" dt="2020-11-30T10:20:39.353" v="110" actId="1076"/>
        <pc:sldMkLst>
          <pc:docMk/>
          <pc:sldMk cId="2722853159" sldId="332"/>
        </pc:sldMkLst>
        <pc:spChg chg="add">
          <ac:chgData name="Jose Luis Naranjo Villota" userId="eb9f5491294c52c9" providerId="LiveId" clId="{9C8F2534-0AD2-426B-92AC-11730E642C29}" dt="2020-11-30T10:19:22.457" v="88"/>
          <ac:spMkLst>
            <pc:docMk/>
            <pc:sldMk cId="2722853159" sldId="332"/>
            <ac:spMk id="2" creationId="{D980CDE2-D5DE-4DB4-9650-CA64151C5391}"/>
          </ac:spMkLst>
        </pc:spChg>
        <pc:spChg chg="add mod">
          <ac:chgData name="Jose Luis Naranjo Villota" userId="eb9f5491294c52c9" providerId="LiveId" clId="{9C8F2534-0AD2-426B-92AC-11730E642C29}" dt="2020-11-30T10:19:36.786" v="90" actId="1076"/>
          <ac:spMkLst>
            <pc:docMk/>
            <pc:sldMk cId="2722853159" sldId="332"/>
            <ac:spMk id="4" creationId="{AB2A3D04-4BAE-4667-BB17-C42B8CDFE2DB}"/>
          </ac:spMkLst>
        </pc:spChg>
        <pc:spChg chg="add mod">
          <ac:chgData name="Jose Luis Naranjo Villota" userId="eb9f5491294c52c9" providerId="LiveId" clId="{9C8F2534-0AD2-426B-92AC-11730E642C29}" dt="2020-11-30T10:19:48.498" v="92" actId="1076"/>
          <ac:spMkLst>
            <pc:docMk/>
            <pc:sldMk cId="2722853159" sldId="332"/>
            <ac:spMk id="6" creationId="{6DBA5E49-5152-4C41-985B-210043D61909}"/>
          </ac:spMkLst>
        </pc:spChg>
        <pc:spChg chg="add mod">
          <ac:chgData name="Jose Luis Naranjo Villota" userId="eb9f5491294c52c9" providerId="LiveId" clId="{9C8F2534-0AD2-426B-92AC-11730E642C29}" dt="2020-11-30T10:20:00.496" v="94" actId="1076"/>
          <ac:spMkLst>
            <pc:docMk/>
            <pc:sldMk cId="2722853159" sldId="332"/>
            <ac:spMk id="8" creationId="{5E3D837E-AA91-4273-9CAC-044C2E312B26}"/>
          </ac:spMkLst>
        </pc:spChg>
        <pc:graphicFrameChg chg="add mod">
          <ac:chgData name="Jose Luis Naranjo Villota" userId="eb9f5491294c52c9" providerId="LiveId" clId="{9C8F2534-0AD2-426B-92AC-11730E642C29}" dt="2020-11-30T10:20:37.819" v="109" actId="1076"/>
          <ac:graphicFrameMkLst>
            <pc:docMk/>
            <pc:sldMk cId="2722853159" sldId="332"/>
            <ac:graphicFrameMk id="3" creationId="{A2D8DA56-2841-4F11-BFC1-A3DD7AC14D37}"/>
          </ac:graphicFrameMkLst>
        </pc:graphicFrameChg>
        <pc:graphicFrameChg chg="add mod">
          <ac:chgData name="Jose Luis Naranjo Villota" userId="eb9f5491294c52c9" providerId="LiveId" clId="{9C8F2534-0AD2-426B-92AC-11730E642C29}" dt="2020-11-30T10:20:39.353" v="110" actId="1076"/>
          <ac:graphicFrameMkLst>
            <pc:docMk/>
            <pc:sldMk cId="2722853159" sldId="332"/>
            <ac:graphicFrameMk id="5" creationId="{F7B78776-ED8A-42EF-BEA7-E8C9ACA0A234}"/>
          </ac:graphicFrameMkLst>
        </pc:graphicFrameChg>
        <pc:graphicFrameChg chg="add mod">
          <ac:chgData name="Jose Luis Naranjo Villota" userId="eb9f5491294c52c9" providerId="LiveId" clId="{9C8F2534-0AD2-426B-92AC-11730E642C29}" dt="2020-11-30T10:20:36.514" v="108" actId="1076"/>
          <ac:graphicFrameMkLst>
            <pc:docMk/>
            <pc:sldMk cId="2722853159" sldId="332"/>
            <ac:graphicFrameMk id="7" creationId="{393964C0-AF6C-41DA-AA35-69814FCD2A96}"/>
          </ac:graphicFrameMkLst>
        </pc:graphicFrameChg>
        <pc:graphicFrameChg chg="add mod">
          <ac:chgData name="Jose Luis Naranjo Villota" userId="eb9f5491294c52c9" providerId="LiveId" clId="{9C8F2534-0AD2-426B-92AC-11730E642C29}" dt="2020-11-30T10:20:24.124" v="104" actId="1076"/>
          <ac:graphicFrameMkLst>
            <pc:docMk/>
            <pc:sldMk cId="2722853159" sldId="332"/>
            <ac:graphicFrameMk id="9" creationId="{54D9F609-602C-4254-86C4-0414308445CF}"/>
          </ac:graphicFrameMkLst>
        </pc:graphicFrameChg>
      </pc:sldChg>
      <pc:sldChg chg="addSp delSp new mod">
        <pc:chgData name="Jose Luis Naranjo Villota" userId="eb9f5491294c52c9" providerId="LiveId" clId="{9C8F2534-0AD2-426B-92AC-11730E642C29}" dt="2020-11-30T10:22:13.651" v="114" actId="22"/>
        <pc:sldMkLst>
          <pc:docMk/>
          <pc:sldMk cId="3962445758" sldId="333"/>
        </pc:sldMkLst>
        <pc:spChg chg="add del">
          <ac:chgData name="Jose Luis Naranjo Villota" userId="eb9f5491294c52c9" providerId="LiveId" clId="{9C8F2534-0AD2-426B-92AC-11730E642C29}" dt="2020-11-30T10:21:28.805" v="113"/>
          <ac:spMkLst>
            <pc:docMk/>
            <pc:sldMk cId="3962445758" sldId="333"/>
            <ac:spMk id="4" creationId="{254F4537-A2CF-4F3C-9C13-FD1510B77D8A}"/>
          </ac:spMkLst>
        </pc:spChg>
        <pc:spChg chg="add del">
          <ac:chgData name="Jose Luis Naranjo Villota" userId="eb9f5491294c52c9" providerId="LiveId" clId="{9C8F2534-0AD2-426B-92AC-11730E642C29}" dt="2020-11-30T10:21:28.805" v="113"/>
          <ac:spMkLst>
            <pc:docMk/>
            <pc:sldMk cId="3962445758" sldId="333"/>
            <ac:spMk id="5" creationId="{7946955B-C5FF-4FD8-B147-4AF9C7C0A921}"/>
          </ac:spMkLst>
        </pc:spChg>
        <pc:spChg chg="add del">
          <ac:chgData name="Jose Luis Naranjo Villota" userId="eb9f5491294c52c9" providerId="LiveId" clId="{9C8F2534-0AD2-426B-92AC-11730E642C29}" dt="2020-11-30T10:21:28.805" v="113"/>
          <ac:spMkLst>
            <pc:docMk/>
            <pc:sldMk cId="3962445758" sldId="333"/>
            <ac:spMk id="6" creationId="{A747F824-D963-476F-81BA-16A442805DA8}"/>
          </ac:spMkLst>
        </pc:spChg>
        <pc:picChg chg="add">
          <ac:chgData name="Jose Luis Naranjo Villota" userId="eb9f5491294c52c9" providerId="LiveId" clId="{9C8F2534-0AD2-426B-92AC-11730E642C29}" dt="2020-11-30T10:22:13.651" v="114" actId="22"/>
          <ac:picMkLst>
            <pc:docMk/>
            <pc:sldMk cId="3962445758" sldId="333"/>
            <ac:picMk id="8" creationId="{2B617B95-AA6D-4E25-A419-2B69B2BB1C4B}"/>
          </ac:picMkLst>
        </pc:picChg>
        <pc:cxnChg chg="add del">
          <ac:chgData name="Jose Luis Naranjo Villota" userId="eb9f5491294c52c9" providerId="LiveId" clId="{9C8F2534-0AD2-426B-92AC-11730E642C29}" dt="2020-11-30T10:21:28.805" v="113"/>
          <ac:cxnSpMkLst>
            <pc:docMk/>
            <pc:sldMk cId="3962445758" sldId="333"/>
            <ac:cxnSpMk id="2" creationId="{323A80A6-F07E-4EF6-9FA2-50C28AAE21F2}"/>
          </ac:cxnSpMkLst>
        </pc:cxnChg>
        <pc:cxnChg chg="add del">
          <ac:chgData name="Jose Luis Naranjo Villota" userId="eb9f5491294c52c9" providerId="LiveId" clId="{9C8F2534-0AD2-426B-92AC-11730E642C29}" dt="2020-11-30T10:21:28.805" v="113"/>
          <ac:cxnSpMkLst>
            <pc:docMk/>
            <pc:sldMk cId="3962445758" sldId="333"/>
            <ac:cxnSpMk id="3" creationId="{FCE803FC-1815-4AEB-990A-CB0EF02C8998}"/>
          </ac:cxnSpMkLst>
        </pc:cxnChg>
      </pc:sldChg>
      <pc:sldChg chg="addSp modSp new mod">
        <pc:chgData name="Jose Luis Naranjo Villota" userId="eb9f5491294c52c9" providerId="LiveId" clId="{9C8F2534-0AD2-426B-92AC-11730E642C29}" dt="2020-11-30T10:30:33.060" v="257" actId="1076"/>
        <pc:sldMkLst>
          <pc:docMk/>
          <pc:sldMk cId="245665895" sldId="334"/>
        </pc:sldMkLst>
        <pc:picChg chg="add mod">
          <ac:chgData name="Jose Luis Naranjo Villota" userId="eb9f5491294c52c9" providerId="LiveId" clId="{9C8F2534-0AD2-426B-92AC-11730E642C29}" dt="2020-11-30T10:30:33.060" v="257" actId="1076"/>
          <ac:picMkLst>
            <pc:docMk/>
            <pc:sldMk cId="245665895" sldId="334"/>
            <ac:picMk id="2" creationId="{A26D0327-8EC5-43FB-AD3F-51983ABB8082}"/>
          </ac:picMkLst>
        </pc:picChg>
      </pc:sldChg>
      <pc:sldChg chg="addSp delSp modSp new mod">
        <pc:chgData name="Jose Luis Naranjo Villota" userId="eb9f5491294c52c9" providerId="LiveId" clId="{9C8F2534-0AD2-426B-92AC-11730E642C29}" dt="2020-11-30T10:34:03.294" v="284" actId="14100"/>
        <pc:sldMkLst>
          <pc:docMk/>
          <pc:sldMk cId="3148308689" sldId="335"/>
        </pc:sldMkLst>
        <pc:spChg chg="add del mod">
          <ac:chgData name="Jose Luis Naranjo Villota" userId="eb9f5491294c52c9" providerId="LiveId" clId="{9C8F2534-0AD2-426B-92AC-11730E642C29}" dt="2020-11-30T10:33:22.727" v="275"/>
          <ac:spMkLst>
            <pc:docMk/>
            <pc:sldMk cId="3148308689" sldId="335"/>
            <ac:spMk id="3" creationId="{93AA9CB4-ECD6-4586-9B1F-A6C82F196D70}"/>
          </ac:spMkLst>
        </pc:spChg>
        <pc:spChg chg="add mod">
          <ac:chgData name="Jose Luis Naranjo Villota" userId="eb9f5491294c52c9" providerId="LiveId" clId="{9C8F2534-0AD2-426B-92AC-11730E642C29}" dt="2020-11-30T10:33:48.014" v="281" actId="1076"/>
          <ac:spMkLst>
            <pc:docMk/>
            <pc:sldMk cId="3148308689" sldId="335"/>
            <ac:spMk id="5" creationId="{ADF45C67-1CD2-4E81-8983-27CE922A1EAE}"/>
          </ac:spMkLst>
        </pc:spChg>
        <pc:graphicFrameChg chg="add mod modGraphic">
          <ac:chgData name="Jose Luis Naranjo Villota" userId="eb9f5491294c52c9" providerId="LiveId" clId="{9C8F2534-0AD2-426B-92AC-11730E642C29}" dt="2020-11-30T10:32:56.389" v="267" actId="255"/>
          <ac:graphicFrameMkLst>
            <pc:docMk/>
            <pc:sldMk cId="3148308689" sldId="335"/>
            <ac:graphicFrameMk id="2" creationId="{2B99A1D9-8A02-4124-89FF-3A2C678130AE}"/>
          </ac:graphicFrameMkLst>
        </pc:graphicFrameChg>
        <pc:graphicFrameChg chg="add mod">
          <ac:chgData name="Jose Luis Naranjo Villota" userId="eb9f5491294c52c9" providerId="LiveId" clId="{9C8F2534-0AD2-426B-92AC-11730E642C29}" dt="2020-11-30T10:34:03.294" v="284" actId="14100"/>
          <ac:graphicFrameMkLst>
            <pc:docMk/>
            <pc:sldMk cId="3148308689" sldId="335"/>
            <ac:graphicFrameMk id="6" creationId="{D0697D6A-9E94-448B-8008-EFCA05EBE651}"/>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3958-2655-479D-B2EB-CC2D7264CD96}"/>
              </a:ext>
            </a:extLst>
          </p:cNvPr>
          <p:cNvSpPr>
            <a:spLocks noGrp="1"/>
          </p:cNvSpPr>
          <p:nvPr>
            <p:ph type="ctrTitle"/>
          </p:nvPr>
        </p:nvSpPr>
        <p:spPr>
          <a:xfrm>
            <a:off x="1547813" y="1178481"/>
            <a:ext cx="9286875" cy="2506980"/>
          </a:xfrm>
        </p:spPr>
        <p:txBody>
          <a:bodyPr anchor="b"/>
          <a:lstStyle>
            <a:lvl1pPr algn="ctr">
              <a:defRPr sz="6094"/>
            </a:lvl1pPr>
          </a:lstStyle>
          <a:p>
            <a:r>
              <a:rPr lang="en-US"/>
              <a:t>Click to edit Master title style</a:t>
            </a:r>
          </a:p>
        </p:txBody>
      </p:sp>
      <p:sp>
        <p:nvSpPr>
          <p:cNvPr id="3" name="Subtitle 2">
            <a:extLst>
              <a:ext uri="{FF2B5EF4-FFF2-40B4-BE49-F238E27FC236}">
                <a16:creationId xmlns:a16="http://schemas.microsoft.com/office/drawing/2014/main" id="{0E7C5033-BD4C-48E1-85AD-95D69374D799}"/>
              </a:ext>
            </a:extLst>
          </p:cNvPr>
          <p:cNvSpPr>
            <a:spLocks noGrp="1"/>
          </p:cNvSpPr>
          <p:nvPr>
            <p:ph type="subTitle" idx="1"/>
          </p:nvPr>
        </p:nvSpPr>
        <p:spPr>
          <a:xfrm>
            <a:off x="1547813" y="3782140"/>
            <a:ext cx="9286875" cy="1738550"/>
          </a:xfrm>
        </p:spPr>
        <p:txBody>
          <a:bodyPr/>
          <a:lstStyle>
            <a:lvl1pPr marL="0" indent="0" algn="ctr">
              <a:buNone/>
              <a:defRPr sz="2437"/>
            </a:lvl1pPr>
            <a:lvl2pPr marL="464332" indent="0" algn="ctr">
              <a:buNone/>
              <a:defRPr sz="2031"/>
            </a:lvl2pPr>
            <a:lvl3pPr marL="928665" indent="0" algn="ctr">
              <a:buNone/>
              <a:defRPr sz="1828"/>
            </a:lvl3pPr>
            <a:lvl4pPr marL="1392997" indent="0" algn="ctr">
              <a:buNone/>
              <a:defRPr sz="1625"/>
            </a:lvl4pPr>
            <a:lvl5pPr marL="1857329" indent="0" algn="ctr">
              <a:buNone/>
              <a:defRPr sz="1625"/>
            </a:lvl5pPr>
            <a:lvl6pPr marL="2321662" indent="0" algn="ctr">
              <a:buNone/>
              <a:defRPr sz="1625"/>
            </a:lvl6pPr>
            <a:lvl7pPr marL="2785994" indent="0" algn="ctr">
              <a:buNone/>
              <a:defRPr sz="1625"/>
            </a:lvl7pPr>
            <a:lvl8pPr marL="3250326" indent="0" algn="ctr">
              <a:buNone/>
              <a:defRPr sz="1625"/>
            </a:lvl8pPr>
            <a:lvl9pPr marL="3714659" indent="0" algn="ctr">
              <a:buNone/>
              <a:defRPr sz="1625"/>
            </a:lvl9pPr>
          </a:lstStyle>
          <a:p>
            <a:r>
              <a:rPr lang="en-US"/>
              <a:t>Click to edit Master subtitle style</a:t>
            </a:r>
          </a:p>
        </p:txBody>
      </p:sp>
      <p:sp>
        <p:nvSpPr>
          <p:cNvPr id="4" name="Date Placeholder 3">
            <a:extLst>
              <a:ext uri="{FF2B5EF4-FFF2-40B4-BE49-F238E27FC236}">
                <a16:creationId xmlns:a16="http://schemas.microsoft.com/office/drawing/2014/main" id="{97D7A9A2-D8E1-41B0-8BE0-774514301A77}"/>
              </a:ext>
            </a:extLst>
          </p:cNvPr>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5" name="Footer Placeholder 4">
            <a:extLst>
              <a:ext uri="{FF2B5EF4-FFF2-40B4-BE49-F238E27FC236}">
                <a16:creationId xmlns:a16="http://schemas.microsoft.com/office/drawing/2014/main" id="{4FC69329-64A3-44ED-953F-803514B20C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C2011F-68AA-4B13-97A2-1A8FE97DB95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117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0A3E-C7FF-4311-9032-88ED09FE8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6F9BFF-DA01-4F47-97F5-46EC1AE40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CE68A-EE81-4A68-A09E-B91F3761ABEB}"/>
              </a:ext>
            </a:extLst>
          </p:cNvPr>
          <p:cNvSpPr>
            <a:spLocks noGrp="1"/>
          </p:cNvSpPr>
          <p:nvPr>
            <p:ph type="dt" sz="half" idx="10"/>
          </p:nvPr>
        </p:nvSpPr>
        <p:spPr/>
        <p:txBody>
          <a:bodyPr/>
          <a:lstStyle/>
          <a:p>
            <a:fld id="{48A87A34-81AB-432B-8DAE-1953F412C126}" type="datetimeFigureOut">
              <a:rPr lang="en-US" smtClean="0"/>
              <a:pPr/>
              <a:t>11/30/2020</a:t>
            </a:fld>
            <a:endParaRPr lang="en-US" dirty="0"/>
          </a:p>
        </p:txBody>
      </p:sp>
      <p:sp>
        <p:nvSpPr>
          <p:cNvPr id="5" name="Footer Placeholder 4">
            <a:extLst>
              <a:ext uri="{FF2B5EF4-FFF2-40B4-BE49-F238E27FC236}">
                <a16:creationId xmlns:a16="http://schemas.microsoft.com/office/drawing/2014/main" id="{8C95F3B8-9AB9-492F-A16D-5DA2FB7E3D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4045AA-C48C-441A-B31C-9985957F5E83}"/>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749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56FB33-20E1-46C8-BB89-31D2B0399184}"/>
              </a:ext>
            </a:extLst>
          </p:cNvPr>
          <p:cNvSpPr>
            <a:spLocks noGrp="1"/>
          </p:cNvSpPr>
          <p:nvPr>
            <p:ph type="title" orient="vert"/>
          </p:nvPr>
        </p:nvSpPr>
        <p:spPr>
          <a:xfrm>
            <a:off x="8861226" y="383381"/>
            <a:ext cx="2669977" cy="610243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D0005F-0008-4BD3-9D6A-8379C8A05848}"/>
              </a:ext>
            </a:extLst>
          </p:cNvPr>
          <p:cNvSpPr>
            <a:spLocks noGrp="1"/>
          </p:cNvSpPr>
          <p:nvPr>
            <p:ph type="body" orient="vert" idx="1"/>
          </p:nvPr>
        </p:nvSpPr>
        <p:spPr>
          <a:xfrm>
            <a:off x="851297" y="383381"/>
            <a:ext cx="7855148" cy="61024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9DBC0-F743-4FB1-B220-2EA4496830A6}"/>
              </a:ext>
            </a:extLst>
          </p:cNvPr>
          <p:cNvSpPr>
            <a:spLocks noGrp="1"/>
          </p:cNvSpPr>
          <p:nvPr>
            <p:ph type="dt" sz="half" idx="10"/>
          </p:nvPr>
        </p:nvSpPr>
        <p:spPr/>
        <p:txBody>
          <a:bodyPr/>
          <a:lstStyle/>
          <a:p>
            <a:fld id="{48A87A34-81AB-432B-8DAE-1953F412C126}" type="datetimeFigureOut">
              <a:rPr lang="en-US" smtClean="0"/>
              <a:pPr/>
              <a:t>11/30/2020</a:t>
            </a:fld>
            <a:endParaRPr lang="en-US" dirty="0"/>
          </a:p>
        </p:txBody>
      </p:sp>
      <p:sp>
        <p:nvSpPr>
          <p:cNvPr id="5" name="Footer Placeholder 4">
            <a:extLst>
              <a:ext uri="{FF2B5EF4-FFF2-40B4-BE49-F238E27FC236}">
                <a16:creationId xmlns:a16="http://schemas.microsoft.com/office/drawing/2014/main" id="{3878C36C-6EAD-4F1A-BC49-250798DF6A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FEA457-E794-46E1-B64A-6B1D613B3F7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81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36D1-9360-4F04-B962-E072261242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CB42D-20A6-4EAC-8B37-2A8B413BF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B7F9D-EC61-44A9-87B1-237356E5BFAB}"/>
              </a:ext>
            </a:extLst>
          </p:cNvPr>
          <p:cNvSpPr>
            <a:spLocks noGrp="1"/>
          </p:cNvSpPr>
          <p:nvPr>
            <p:ph type="dt" sz="half" idx="10"/>
          </p:nvPr>
        </p:nvSpPr>
        <p:spPr/>
        <p:txBody>
          <a:bodyPr/>
          <a:lstStyle/>
          <a:p>
            <a:fld id="{48A87A34-81AB-432B-8DAE-1953F412C126}" type="datetimeFigureOut">
              <a:rPr lang="en-US" smtClean="0"/>
              <a:pPr/>
              <a:t>11/30/2020</a:t>
            </a:fld>
            <a:endParaRPr lang="en-US" dirty="0"/>
          </a:p>
        </p:txBody>
      </p:sp>
      <p:sp>
        <p:nvSpPr>
          <p:cNvPr id="5" name="Footer Placeholder 4">
            <a:extLst>
              <a:ext uri="{FF2B5EF4-FFF2-40B4-BE49-F238E27FC236}">
                <a16:creationId xmlns:a16="http://schemas.microsoft.com/office/drawing/2014/main" id="{54A91B55-258D-4FF5-A958-6D24FC051C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F90ED2-0E8E-4144-9D5B-163798ACCFB4}"/>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2393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99F9-2FE0-48C5-B94E-94FDD2B66A60}"/>
              </a:ext>
            </a:extLst>
          </p:cNvPr>
          <p:cNvSpPr>
            <a:spLocks noGrp="1"/>
          </p:cNvSpPr>
          <p:nvPr>
            <p:ph type="title"/>
          </p:nvPr>
        </p:nvSpPr>
        <p:spPr>
          <a:xfrm>
            <a:off x="844848" y="1795225"/>
            <a:ext cx="10679906" cy="2995374"/>
          </a:xfrm>
        </p:spPr>
        <p:txBody>
          <a:bodyPr anchor="b"/>
          <a:lstStyle>
            <a:lvl1pPr>
              <a:defRPr sz="6094"/>
            </a:lvl1pPr>
          </a:lstStyle>
          <a:p>
            <a:r>
              <a:rPr lang="en-US"/>
              <a:t>Click to edit Master title style</a:t>
            </a:r>
          </a:p>
        </p:txBody>
      </p:sp>
      <p:sp>
        <p:nvSpPr>
          <p:cNvPr id="3" name="Text Placeholder 2">
            <a:extLst>
              <a:ext uri="{FF2B5EF4-FFF2-40B4-BE49-F238E27FC236}">
                <a16:creationId xmlns:a16="http://schemas.microsoft.com/office/drawing/2014/main" id="{33AAFE5A-406F-42B0-98BA-572BD8594D1E}"/>
              </a:ext>
            </a:extLst>
          </p:cNvPr>
          <p:cNvSpPr>
            <a:spLocks noGrp="1"/>
          </p:cNvSpPr>
          <p:nvPr>
            <p:ph type="body" idx="1"/>
          </p:nvPr>
        </p:nvSpPr>
        <p:spPr>
          <a:xfrm>
            <a:off x="844848" y="4818937"/>
            <a:ext cx="10679906" cy="1575196"/>
          </a:xfrm>
        </p:spPr>
        <p:txBody>
          <a:bodyPr/>
          <a:lstStyle>
            <a:lvl1pPr marL="0" indent="0">
              <a:buNone/>
              <a:defRPr sz="2437">
                <a:solidFill>
                  <a:schemeClr val="tx1">
                    <a:tint val="75000"/>
                  </a:schemeClr>
                </a:solidFill>
              </a:defRPr>
            </a:lvl1pPr>
            <a:lvl2pPr marL="464332" indent="0">
              <a:buNone/>
              <a:defRPr sz="2031">
                <a:solidFill>
                  <a:schemeClr val="tx1">
                    <a:tint val="75000"/>
                  </a:schemeClr>
                </a:solidFill>
              </a:defRPr>
            </a:lvl2pPr>
            <a:lvl3pPr marL="928665" indent="0">
              <a:buNone/>
              <a:defRPr sz="1828">
                <a:solidFill>
                  <a:schemeClr val="tx1">
                    <a:tint val="75000"/>
                  </a:schemeClr>
                </a:solidFill>
              </a:defRPr>
            </a:lvl3pPr>
            <a:lvl4pPr marL="1392997" indent="0">
              <a:buNone/>
              <a:defRPr sz="1625">
                <a:solidFill>
                  <a:schemeClr val="tx1">
                    <a:tint val="75000"/>
                  </a:schemeClr>
                </a:solidFill>
              </a:defRPr>
            </a:lvl4pPr>
            <a:lvl5pPr marL="1857329" indent="0">
              <a:buNone/>
              <a:defRPr sz="1625">
                <a:solidFill>
                  <a:schemeClr val="tx1">
                    <a:tint val="75000"/>
                  </a:schemeClr>
                </a:solidFill>
              </a:defRPr>
            </a:lvl5pPr>
            <a:lvl6pPr marL="2321662" indent="0">
              <a:buNone/>
              <a:defRPr sz="1625">
                <a:solidFill>
                  <a:schemeClr val="tx1">
                    <a:tint val="75000"/>
                  </a:schemeClr>
                </a:solidFill>
              </a:defRPr>
            </a:lvl6pPr>
            <a:lvl7pPr marL="2785994" indent="0">
              <a:buNone/>
              <a:defRPr sz="1625">
                <a:solidFill>
                  <a:schemeClr val="tx1">
                    <a:tint val="75000"/>
                  </a:schemeClr>
                </a:solidFill>
              </a:defRPr>
            </a:lvl7pPr>
            <a:lvl8pPr marL="3250326" indent="0">
              <a:buNone/>
              <a:defRPr sz="1625">
                <a:solidFill>
                  <a:schemeClr val="tx1">
                    <a:tint val="75000"/>
                  </a:schemeClr>
                </a:solidFill>
              </a:defRPr>
            </a:lvl8pPr>
            <a:lvl9pPr marL="3714659" indent="0">
              <a:buNone/>
              <a:defRPr sz="1625">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66917-3662-4729-AB19-772C015340ED}"/>
              </a:ext>
            </a:extLst>
          </p:cNvPr>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5" name="Footer Placeholder 4">
            <a:extLst>
              <a:ext uri="{FF2B5EF4-FFF2-40B4-BE49-F238E27FC236}">
                <a16:creationId xmlns:a16="http://schemas.microsoft.com/office/drawing/2014/main" id="{6A715344-53F2-4D53-9B8D-1EEF7CC0A7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B35509-318A-429F-9E88-4660CC71594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765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2F24-5816-4EA1-B48D-8A237D0851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616210-47CA-4712-AD7E-262A927A416C}"/>
              </a:ext>
            </a:extLst>
          </p:cNvPr>
          <p:cNvSpPr>
            <a:spLocks noGrp="1"/>
          </p:cNvSpPr>
          <p:nvPr>
            <p:ph sz="half" idx="1"/>
          </p:nvPr>
        </p:nvSpPr>
        <p:spPr>
          <a:xfrm>
            <a:off x="851297" y="1916906"/>
            <a:ext cx="5262563" cy="45689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2D7423-28F6-4BC7-8277-4260BE0F04EC}"/>
              </a:ext>
            </a:extLst>
          </p:cNvPr>
          <p:cNvSpPr>
            <a:spLocks noGrp="1"/>
          </p:cNvSpPr>
          <p:nvPr>
            <p:ph sz="half" idx="2"/>
          </p:nvPr>
        </p:nvSpPr>
        <p:spPr>
          <a:xfrm>
            <a:off x="6268640" y="1916906"/>
            <a:ext cx="5262563" cy="45689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2E18CB-AC58-4122-A976-560B806D8BC3}"/>
              </a:ext>
            </a:extLst>
          </p:cNvPr>
          <p:cNvSpPr>
            <a:spLocks noGrp="1"/>
          </p:cNvSpPr>
          <p:nvPr>
            <p:ph type="dt" sz="half" idx="10"/>
          </p:nvPr>
        </p:nvSpPr>
        <p:spPr/>
        <p:txBody>
          <a:bodyPr/>
          <a:lstStyle/>
          <a:p>
            <a:fld id="{48A87A34-81AB-432B-8DAE-1953F412C126}" type="datetimeFigureOut">
              <a:rPr lang="en-US" smtClean="0"/>
              <a:pPr/>
              <a:t>11/30/2020</a:t>
            </a:fld>
            <a:endParaRPr lang="en-US" dirty="0"/>
          </a:p>
        </p:txBody>
      </p:sp>
      <p:sp>
        <p:nvSpPr>
          <p:cNvPr id="6" name="Footer Placeholder 5">
            <a:extLst>
              <a:ext uri="{FF2B5EF4-FFF2-40B4-BE49-F238E27FC236}">
                <a16:creationId xmlns:a16="http://schemas.microsoft.com/office/drawing/2014/main" id="{2CC0E4B5-7DF9-47F3-97AF-67E8C79FDE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2BB85F-3EDD-4FE5-91CE-12D7E8D9578B}"/>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644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7319-F76F-4421-9CD7-7C947702C1B6}"/>
              </a:ext>
            </a:extLst>
          </p:cNvPr>
          <p:cNvSpPr>
            <a:spLocks noGrp="1"/>
          </p:cNvSpPr>
          <p:nvPr>
            <p:ph type="title"/>
          </p:nvPr>
        </p:nvSpPr>
        <p:spPr>
          <a:xfrm>
            <a:off x="852910" y="383382"/>
            <a:ext cx="10679906" cy="1391841"/>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F36B5-1D49-4372-8D34-793D8DEB272D}"/>
              </a:ext>
            </a:extLst>
          </p:cNvPr>
          <p:cNvSpPr>
            <a:spLocks noGrp="1"/>
          </p:cNvSpPr>
          <p:nvPr>
            <p:ph type="body" idx="1"/>
          </p:nvPr>
        </p:nvSpPr>
        <p:spPr>
          <a:xfrm>
            <a:off x="852910" y="1765221"/>
            <a:ext cx="5238377" cy="865108"/>
          </a:xfrm>
        </p:spPr>
        <p:txBody>
          <a:bodyPr anchor="b"/>
          <a:lstStyle>
            <a:lvl1pPr marL="0" indent="0">
              <a:buNone/>
              <a:defRPr sz="2437" b="1"/>
            </a:lvl1pPr>
            <a:lvl2pPr marL="464332" indent="0">
              <a:buNone/>
              <a:defRPr sz="2031" b="1"/>
            </a:lvl2pPr>
            <a:lvl3pPr marL="928665" indent="0">
              <a:buNone/>
              <a:defRPr sz="1828" b="1"/>
            </a:lvl3pPr>
            <a:lvl4pPr marL="1392997" indent="0">
              <a:buNone/>
              <a:defRPr sz="1625" b="1"/>
            </a:lvl4pPr>
            <a:lvl5pPr marL="1857329" indent="0">
              <a:buNone/>
              <a:defRPr sz="1625" b="1"/>
            </a:lvl5pPr>
            <a:lvl6pPr marL="2321662" indent="0">
              <a:buNone/>
              <a:defRPr sz="1625" b="1"/>
            </a:lvl6pPr>
            <a:lvl7pPr marL="2785994" indent="0">
              <a:buNone/>
              <a:defRPr sz="1625" b="1"/>
            </a:lvl7pPr>
            <a:lvl8pPr marL="3250326" indent="0">
              <a:buNone/>
              <a:defRPr sz="1625" b="1"/>
            </a:lvl8pPr>
            <a:lvl9pPr marL="3714659" indent="0">
              <a:buNone/>
              <a:defRPr sz="1625" b="1"/>
            </a:lvl9pPr>
          </a:lstStyle>
          <a:p>
            <a:pPr lvl="0"/>
            <a:r>
              <a:rPr lang="en-US"/>
              <a:t>Click to edit Master text styles</a:t>
            </a:r>
          </a:p>
        </p:txBody>
      </p:sp>
      <p:sp>
        <p:nvSpPr>
          <p:cNvPr id="4" name="Content Placeholder 3">
            <a:extLst>
              <a:ext uri="{FF2B5EF4-FFF2-40B4-BE49-F238E27FC236}">
                <a16:creationId xmlns:a16="http://schemas.microsoft.com/office/drawing/2014/main" id="{8FEAE72A-024F-42B5-85C6-0F115CAE7365}"/>
              </a:ext>
            </a:extLst>
          </p:cNvPr>
          <p:cNvSpPr>
            <a:spLocks noGrp="1"/>
          </p:cNvSpPr>
          <p:nvPr>
            <p:ph sz="half" idx="2"/>
          </p:nvPr>
        </p:nvSpPr>
        <p:spPr>
          <a:xfrm>
            <a:off x="852910" y="2630329"/>
            <a:ext cx="5238377" cy="3868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83B849-5E79-49AF-B4EA-3298EEEEBF83}"/>
              </a:ext>
            </a:extLst>
          </p:cNvPr>
          <p:cNvSpPr>
            <a:spLocks noGrp="1"/>
          </p:cNvSpPr>
          <p:nvPr>
            <p:ph type="body" sz="quarter" idx="3"/>
          </p:nvPr>
        </p:nvSpPr>
        <p:spPr>
          <a:xfrm>
            <a:off x="6268641" y="1765221"/>
            <a:ext cx="5264175" cy="865108"/>
          </a:xfrm>
        </p:spPr>
        <p:txBody>
          <a:bodyPr anchor="b"/>
          <a:lstStyle>
            <a:lvl1pPr marL="0" indent="0">
              <a:buNone/>
              <a:defRPr sz="2437" b="1"/>
            </a:lvl1pPr>
            <a:lvl2pPr marL="464332" indent="0">
              <a:buNone/>
              <a:defRPr sz="2031" b="1"/>
            </a:lvl2pPr>
            <a:lvl3pPr marL="928665" indent="0">
              <a:buNone/>
              <a:defRPr sz="1828" b="1"/>
            </a:lvl3pPr>
            <a:lvl4pPr marL="1392997" indent="0">
              <a:buNone/>
              <a:defRPr sz="1625" b="1"/>
            </a:lvl4pPr>
            <a:lvl5pPr marL="1857329" indent="0">
              <a:buNone/>
              <a:defRPr sz="1625" b="1"/>
            </a:lvl5pPr>
            <a:lvl6pPr marL="2321662" indent="0">
              <a:buNone/>
              <a:defRPr sz="1625" b="1"/>
            </a:lvl6pPr>
            <a:lvl7pPr marL="2785994" indent="0">
              <a:buNone/>
              <a:defRPr sz="1625" b="1"/>
            </a:lvl7pPr>
            <a:lvl8pPr marL="3250326" indent="0">
              <a:buNone/>
              <a:defRPr sz="1625" b="1"/>
            </a:lvl8pPr>
            <a:lvl9pPr marL="3714659" indent="0">
              <a:buNone/>
              <a:defRPr sz="1625" b="1"/>
            </a:lvl9pPr>
          </a:lstStyle>
          <a:p>
            <a:pPr lvl="0"/>
            <a:r>
              <a:rPr lang="en-US"/>
              <a:t>Click to edit Master text styles</a:t>
            </a:r>
          </a:p>
        </p:txBody>
      </p:sp>
      <p:sp>
        <p:nvSpPr>
          <p:cNvPr id="6" name="Content Placeholder 5">
            <a:extLst>
              <a:ext uri="{FF2B5EF4-FFF2-40B4-BE49-F238E27FC236}">
                <a16:creationId xmlns:a16="http://schemas.microsoft.com/office/drawing/2014/main" id="{BABEADBE-C0F7-482D-85B0-7EA5972B70CD}"/>
              </a:ext>
            </a:extLst>
          </p:cNvPr>
          <p:cNvSpPr>
            <a:spLocks noGrp="1"/>
          </p:cNvSpPr>
          <p:nvPr>
            <p:ph sz="quarter" idx="4"/>
          </p:nvPr>
        </p:nvSpPr>
        <p:spPr>
          <a:xfrm>
            <a:off x="6268641" y="2630329"/>
            <a:ext cx="5264175" cy="3868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748A30-5E82-454E-B92B-509527CA0444}"/>
              </a:ext>
            </a:extLst>
          </p:cNvPr>
          <p:cNvSpPr>
            <a:spLocks noGrp="1"/>
          </p:cNvSpPr>
          <p:nvPr>
            <p:ph type="dt" sz="half" idx="10"/>
          </p:nvPr>
        </p:nvSpPr>
        <p:spPr/>
        <p:txBody>
          <a:bodyPr/>
          <a:lstStyle/>
          <a:p>
            <a:fld id="{48A87A34-81AB-432B-8DAE-1953F412C126}" type="datetimeFigureOut">
              <a:rPr lang="en-US" smtClean="0"/>
              <a:pPr/>
              <a:t>11/30/2020</a:t>
            </a:fld>
            <a:endParaRPr lang="en-US" dirty="0"/>
          </a:p>
        </p:txBody>
      </p:sp>
      <p:sp>
        <p:nvSpPr>
          <p:cNvPr id="8" name="Footer Placeholder 7">
            <a:extLst>
              <a:ext uri="{FF2B5EF4-FFF2-40B4-BE49-F238E27FC236}">
                <a16:creationId xmlns:a16="http://schemas.microsoft.com/office/drawing/2014/main" id="{80AA2EEA-7EF8-4686-8CA8-F115AD216CF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7003A62-B109-4B69-A658-8E1C3DD2B68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28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16AD-0793-4E75-9651-D7BCA53855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5100BF-73EB-4D91-973F-F562081E3767}"/>
              </a:ext>
            </a:extLst>
          </p:cNvPr>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4" name="Footer Placeholder 3">
            <a:extLst>
              <a:ext uri="{FF2B5EF4-FFF2-40B4-BE49-F238E27FC236}">
                <a16:creationId xmlns:a16="http://schemas.microsoft.com/office/drawing/2014/main" id="{4ED3C80F-02EB-4486-AB53-B84D227DCE7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8B088D9-32D0-46A7-8B0D-5B7FD0EE1CC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7230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2266D-B042-4596-B65A-01BE2D70E2E4}"/>
              </a:ext>
            </a:extLst>
          </p:cNvPr>
          <p:cNvSpPr>
            <a:spLocks noGrp="1"/>
          </p:cNvSpPr>
          <p:nvPr>
            <p:ph type="dt" sz="half" idx="10"/>
          </p:nvPr>
        </p:nvSpPr>
        <p:spPr/>
        <p:txBody>
          <a:bodyPr/>
          <a:lstStyle/>
          <a:p>
            <a:fld id="{48A87A34-81AB-432B-8DAE-1953F412C126}" type="datetimeFigureOut">
              <a:rPr lang="en-US" smtClean="0"/>
              <a:t>11/30/2020</a:t>
            </a:fld>
            <a:endParaRPr lang="en-US" dirty="0"/>
          </a:p>
        </p:txBody>
      </p:sp>
      <p:sp>
        <p:nvSpPr>
          <p:cNvPr id="3" name="Footer Placeholder 2">
            <a:extLst>
              <a:ext uri="{FF2B5EF4-FFF2-40B4-BE49-F238E27FC236}">
                <a16:creationId xmlns:a16="http://schemas.microsoft.com/office/drawing/2014/main" id="{37F105C0-BDCA-4953-BF23-2E1EFB4B5B7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B95F008-7396-427A-B460-F5D680CAACD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41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09A8-7FA4-4067-A2D0-00DA792112DB}"/>
              </a:ext>
            </a:extLst>
          </p:cNvPr>
          <p:cNvSpPr>
            <a:spLocks noGrp="1"/>
          </p:cNvSpPr>
          <p:nvPr>
            <p:ph type="title"/>
          </p:nvPr>
        </p:nvSpPr>
        <p:spPr>
          <a:xfrm>
            <a:off x="852910" y="480060"/>
            <a:ext cx="3993678" cy="1680210"/>
          </a:xfrm>
        </p:spPr>
        <p:txBody>
          <a:bodyPr anchor="b"/>
          <a:lstStyle>
            <a:lvl1pPr>
              <a:defRPr sz="3250"/>
            </a:lvl1pPr>
          </a:lstStyle>
          <a:p>
            <a:r>
              <a:rPr lang="en-US"/>
              <a:t>Click to edit Master title style</a:t>
            </a:r>
          </a:p>
        </p:txBody>
      </p:sp>
      <p:sp>
        <p:nvSpPr>
          <p:cNvPr id="3" name="Content Placeholder 2">
            <a:extLst>
              <a:ext uri="{FF2B5EF4-FFF2-40B4-BE49-F238E27FC236}">
                <a16:creationId xmlns:a16="http://schemas.microsoft.com/office/drawing/2014/main" id="{23008782-E49F-48D6-8D0F-96533994EBA1}"/>
              </a:ext>
            </a:extLst>
          </p:cNvPr>
          <p:cNvSpPr>
            <a:spLocks noGrp="1"/>
          </p:cNvSpPr>
          <p:nvPr>
            <p:ph idx="1"/>
          </p:nvPr>
        </p:nvSpPr>
        <p:spPr>
          <a:xfrm>
            <a:off x="5264175" y="1036797"/>
            <a:ext cx="6268641" cy="5117306"/>
          </a:xfrm>
        </p:spPr>
        <p:txBody>
          <a:bodyPr/>
          <a:lstStyle>
            <a:lvl1pPr>
              <a:defRPr sz="3250"/>
            </a:lvl1pPr>
            <a:lvl2pPr>
              <a:defRPr sz="2844"/>
            </a:lvl2pPr>
            <a:lvl3pPr>
              <a:defRPr sz="2437"/>
            </a:lvl3pPr>
            <a:lvl4pPr>
              <a:defRPr sz="2031"/>
            </a:lvl4pPr>
            <a:lvl5pPr>
              <a:defRPr sz="2031"/>
            </a:lvl5pPr>
            <a:lvl6pPr>
              <a:defRPr sz="2031"/>
            </a:lvl6pPr>
            <a:lvl7pPr>
              <a:defRPr sz="2031"/>
            </a:lvl7pPr>
            <a:lvl8pPr>
              <a:defRPr sz="2031"/>
            </a:lvl8pPr>
            <a:lvl9pPr>
              <a:defRPr sz="203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F10932-4059-4EFF-AE09-F5A443E5DA71}"/>
              </a:ext>
            </a:extLst>
          </p:cNvPr>
          <p:cNvSpPr>
            <a:spLocks noGrp="1"/>
          </p:cNvSpPr>
          <p:nvPr>
            <p:ph type="body" sz="half" idx="2"/>
          </p:nvPr>
        </p:nvSpPr>
        <p:spPr>
          <a:xfrm>
            <a:off x="852910" y="2160270"/>
            <a:ext cx="3993678" cy="4002167"/>
          </a:xfrm>
        </p:spPr>
        <p:txBody>
          <a:bodyPr/>
          <a:lstStyle>
            <a:lvl1pPr marL="0" indent="0">
              <a:buNone/>
              <a:defRPr sz="1625"/>
            </a:lvl1pPr>
            <a:lvl2pPr marL="464332" indent="0">
              <a:buNone/>
              <a:defRPr sz="1422"/>
            </a:lvl2pPr>
            <a:lvl3pPr marL="928665" indent="0">
              <a:buNone/>
              <a:defRPr sz="1219"/>
            </a:lvl3pPr>
            <a:lvl4pPr marL="1392997" indent="0">
              <a:buNone/>
              <a:defRPr sz="1016"/>
            </a:lvl4pPr>
            <a:lvl5pPr marL="1857329" indent="0">
              <a:buNone/>
              <a:defRPr sz="1016"/>
            </a:lvl5pPr>
            <a:lvl6pPr marL="2321662" indent="0">
              <a:buNone/>
              <a:defRPr sz="1016"/>
            </a:lvl6pPr>
            <a:lvl7pPr marL="2785994" indent="0">
              <a:buNone/>
              <a:defRPr sz="1016"/>
            </a:lvl7pPr>
            <a:lvl8pPr marL="3250326" indent="0">
              <a:buNone/>
              <a:defRPr sz="1016"/>
            </a:lvl8pPr>
            <a:lvl9pPr marL="3714659" indent="0">
              <a:buNone/>
              <a:defRPr sz="1016"/>
            </a:lvl9pPr>
          </a:lstStyle>
          <a:p>
            <a:pPr lvl="0"/>
            <a:r>
              <a:rPr lang="en-US"/>
              <a:t>Click to edit Master text styles</a:t>
            </a:r>
          </a:p>
        </p:txBody>
      </p:sp>
      <p:sp>
        <p:nvSpPr>
          <p:cNvPr id="5" name="Date Placeholder 4">
            <a:extLst>
              <a:ext uri="{FF2B5EF4-FFF2-40B4-BE49-F238E27FC236}">
                <a16:creationId xmlns:a16="http://schemas.microsoft.com/office/drawing/2014/main" id="{DEDC3C48-510C-40F6-B2AE-BD12E2F3BC3B}"/>
              </a:ext>
            </a:extLst>
          </p:cNvPr>
          <p:cNvSpPr>
            <a:spLocks noGrp="1"/>
          </p:cNvSpPr>
          <p:nvPr>
            <p:ph type="dt" sz="half" idx="10"/>
          </p:nvPr>
        </p:nvSpPr>
        <p:spPr/>
        <p:txBody>
          <a:bodyPr/>
          <a:lstStyle/>
          <a:p>
            <a:fld id="{48A87A34-81AB-432B-8DAE-1953F412C126}" type="datetimeFigureOut">
              <a:rPr lang="en-US" smtClean="0"/>
              <a:pPr/>
              <a:t>11/30/2020</a:t>
            </a:fld>
            <a:endParaRPr lang="en-US" dirty="0"/>
          </a:p>
        </p:txBody>
      </p:sp>
      <p:sp>
        <p:nvSpPr>
          <p:cNvPr id="6" name="Footer Placeholder 5">
            <a:extLst>
              <a:ext uri="{FF2B5EF4-FFF2-40B4-BE49-F238E27FC236}">
                <a16:creationId xmlns:a16="http://schemas.microsoft.com/office/drawing/2014/main" id="{5A377BD3-041C-4276-ABB6-51C22D2499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7C0F23-E06B-4E08-822D-7B634984762F}"/>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6381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BF44-A266-410E-9F8E-FEB94E30F47C}"/>
              </a:ext>
            </a:extLst>
          </p:cNvPr>
          <p:cNvSpPr>
            <a:spLocks noGrp="1"/>
          </p:cNvSpPr>
          <p:nvPr>
            <p:ph type="title"/>
          </p:nvPr>
        </p:nvSpPr>
        <p:spPr>
          <a:xfrm>
            <a:off x="852910" y="480060"/>
            <a:ext cx="3993678" cy="1680210"/>
          </a:xfrm>
        </p:spPr>
        <p:txBody>
          <a:bodyPr anchor="b"/>
          <a:lstStyle>
            <a:lvl1pPr>
              <a:defRPr sz="3250"/>
            </a:lvl1pPr>
          </a:lstStyle>
          <a:p>
            <a:r>
              <a:rPr lang="en-US"/>
              <a:t>Click to edit Master title style</a:t>
            </a:r>
          </a:p>
        </p:txBody>
      </p:sp>
      <p:sp>
        <p:nvSpPr>
          <p:cNvPr id="3" name="Picture Placeholder 2">
            <a:extLst>
              <a:ext uri="{FF2B5EF4-FFF2-40B4-BE49-F238E27FC236}">
                <a16:creationId xmlns:a16="http://schemas.microsoft.com/office/drawing/2014/main" id="{8CC06C67-EB41-41F4-B785-B3D15C90E8F7}"/>
              </a:ext>
            </a:extLst>
          </p:cNvPr>
          <p:cNvSpPr>
            <a:spLocks noGrp="1"/>
          </p:cNvSpPr>
          <p:nvPr>
            <p:ph type="pic" idx="1"/>
          </p:nvPr>
        </p:nvSpPr>
        <p:spPr>
          <a:xfrm>
            <a:off x="5264175" y="1036797"/>
            <a:ext cx="6268641" cy="5117306"/>
          </a:xfrm>
        </p:spPr>
        <p:txBody>
          <a:bodyPr/>
          <a:lstStyle>
            <a:lvl1pPr marL="0" indent="0">
              <a:buNone/>
              <a:defRPr sz="3250"/>
            </a:lvl1pPr>
            <a:lvl2pPr marL="464332" indent="0">
              <a:buNone/>
              <a:defRPr sz="2844"/>
            </a:lvl2pPr>
            <a:lvl3pPr marL="928665" indent="0">
              <a:buNone/>
              <a:defRPr sz="2437"/>
            </a:lvl3pPr>
            <a:lvl4pPr marL="1392997" indent="0">
              <a:buNone/>
              <a:defRPr sz="2031"/>
            </a:lvl4pPr>
            <a:lvl5pPr marL="1857329" indent="0">
              <a:buNone/>
              <a:defRPr sz="2031"/>
            </a:lvl5pPr>
            <a:lvl6pPr marL="2321662" indent="0">
              <a:buNone/>
              <a:defRPr sz="2031"/>
            </a:lvl6pPr>
            <a:lvl7pPr marL="2785994" indent="0">
              <a:buNone/>
              <a:defRPr sz="2031"/>
            </a:lvl7pPr>
            <a:lvl8pPr marL="3250326" indent="0">
              <a:buNone/>
              <a:defRPr sz="2031"/>
            </a:lvl8pPr>
            <a:lvl9pPr marL="3714659" indent="0">
              <a:buNone/>
              <a:defRPr sz="2031"/>
            </a:lvl9pPr>
          </a:lstStyle>
          <a:p>
            <a:endParaRPr lang="en-US"/>
          </a:p>
        </p:txBody>
      </p:sp>
      <p:sp>
        <p:nvSpPr>
          <p:cNvPr id="4" name="Text Placeholder 3">
            <a:extLst>
              <a:ext uri="{FF2B5EF4-FFF2-40B4-BE49-F238E27FC236}">
                <a16:creationId xmlns:a16="http://schemas.microsoft.com/office/drawing/2014/main" id="{D8F949D3-A2B1-489B-97BF-26DF45E9E0C8}"/>
              </a:ext>
            </a:extLst>
          </p:cNvPr>
          <p:cNvSpPr>
            <a:spLocks noGrp="1"/>
          </p:cNvSpPr>
          <p:nvPr>
            <p:ph type="body" sz="half" idx="2"/>
          </p:nvPr>
        </p:nvSpPr>
        <p:spPr>
          <a:xfrm>
            <a:off x="852910" y="2160270"/>
            <a:ext cx="3993678" cy="4002167"/>
          </a:xfrm>
        </p:spPr>
        <p:txBody>
          <a:bodyPr/>
          <a:lstStyle>
            <a:lvl1pPr marL="0" indent="0">
              <a:buNone/>
              <a:defRPr sz="1625"/>
            </a:lvl1pPr>
            <a:lvl2pPr marL="464332" indent="0">
              <a:buNone/>
              <a:defRPr sz="1422"/>
            </a:lvl2pPr>
            <a:lvl3pPr marL="928665" indent="0">
              <a:buNone/>
              <a:defRPr sz="1219"/>
            </a:lvl3pPr>
            <a:lvl4pPr marL="1392997" indent="0">
              <a:buNone/>
              <a:defRPr sz="1016"/>
            </a:lvl4pPr>
            <a:lvl5pPr marL="1857329" indent="0">
              <a:buNone/>
              <a:defRPr sz="1016"/>
            </a:lvl5pPr>
            <a:lvl6pPr marL="2321662" indent="0">
              <a:buNone/>
              <a:defRPr sz="1016"/>
            </a:lvl6pPr>
            <a:lvl7pPr marL="2785994" indent="0">
              <a:buNone/>
              <a:defRPr sz="1016"/>
            </a:lvl7pPr>
            <a:lvl8pPr marL="3250326" indent="0">
              <a:buNone/>
              <a:defRPr sz="1016"/>
            </a:lvl8pPr>
            <a:lvl9pPr marL="3714659" indent="0">
              <a:buNone/>
              <a:defRPr sz="1016"/>
            </a:lvl9pPr>
          </a:lstStyle>
          <a:p>
            <a:pPr lvl="0"/>
            <a:r>
              <a:rPr lang="en-US"/>
              <a:t>Click to edit Master text styles</a:t>
            </a:r>
          </a:p>
        </p:txBody>
      </p:sp>
      <p:sp>
        <p:nvSpPr>
          <p:cNvPr id="5" name="Date Placeholder 4">
            <a:extLst>
              <a:ext uri="{FF2B5EF4-FFF2-40B4-BE49-F238E27FC236}">
                <a16:creationId xmlns:a16="http://schemas.microsoft.com/office/drawing/2014/main" id="{9AE00BE7-9D8C-44B0-9ADC-905A277F37C0}"/>
              </a:ext>
            </a:extLst>
          </p:cNvPr>
          <p:cNvSpPr>
            <a:spLocks noGrp="1"/>
          </p:cNvSpPr>
          <p:nvPr>
            <p:ph type="dt" sz="half" idx="10"/>
          </p:nvPr>
        </p:nvSpPr>
        <p:spPr/>
        <p:txBody>
          <a:bodyPr/>
          <a:lstStyle/>
          <a:p>
            <a:fld id="{48A87A34-81AB-432B-8DAE-1953F412C126}" type="datetimeFigureOut">
              <a:rPr lang="en-US" smtClean="0"/>
              <a:pPr/>
              <a:t>11/30/2020</a:t>
            </a:fld>
            <a:endParaRPr lang="en-US" dirty="0"/>
          </a:p>
        </p:txBody>
      </p:sp>
      <p:sp>
        <p:nvSpPr>
          <p:cNvPr id="6" name="Footer Placeholder 5">
            <a:extLst>
              <a:ext uri="{FF2B5EF4-FFF2-40B4-BE49-F238E27FC236}">
                <a16:creationId xmlns:a16="http://schemas.microsoft.com/office/drawing/2014/main" id="{E0C36887-BA18-4F9F-A51B-7B7863165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803050-EA70-4907-9003-1CF5774A78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412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A0520-FBD9-49AF-9F56-97990E5D2E73}"/>
              </a:ext>
            </a:extLst>
          </p:cNvPr>
          <p:cNvSpPr>
            <a:spLocks noGrp="1"/>
          </p:cNvSpPr>
          <p:nvPr>
            <p:ph type="title"/>
          </p:nvPr>
        </p:nvSpPr>
        <p:spPr>
          <a:xfrm>
            <a:off x="851297" y="383382"/>
            <a:ext cx="10679906" cy="139184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50B18F-BC9C-4311-9811-4E55219AEC7C}"/>
              </a:ext>
            </a:extLst>
          </p:cNvPr>
          <p:cNvSpPr>
            <a:spLocks noGrp="1"/>
          </p:cNvSpPr>
          <p:nvPr>
            <p:ph type="body" idx="1"/>
          </p:nvPr>
        </p:nvSpPr>
        <p:spPr>
          <a:xfrm>
            <a:off x="851297" y="1916906"/>
            <a:ext cx="10679906" cy="45689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9821E-6CC6-4305-948C-F6DF11B48D5A}"/>
              </a:ext>
            </a:extLst>
          </p:cNvPr>
          <p:cNvSpPr>
            <a:spLocks noGrp="1"/>
          </p:cNvSpPr>
          <p:nvPr>
            <p:ph type="dt" sz="half" idx="2"/>
          </p:nvPr>
        </p:nvSpPr>
        <p:spPr>
          <a:xfrm>
            <a:off x="851297" y="6674168"/>
            <a:ext cx="2786063" cy="383381"/>
          </a:xfrm>
          <a:prstGeom prst="rect">
            <a:avLst/>
          </a:prstGeom>
        </p:spPr>
        <p:txBody>
          <a:bodyPr vert="horz" lIns="91440" tIns="45720" rIns="91440" bIns="45720" rtlCol="0" anchor="ctr"/>
          <a:lstStyle>
            <a:lvl1pPr algn="l">
              <a:defRPr sz="1219">
                <a:solidFill>
                  <a:schemeClr val="tx1">
                    <a:tint val="75000"/>
                  </a:schemeClr>
                </a:solidFill>
              </a:defRPr>
            </a:lvl1pPr>
          </a:lstStyle>
          <a:p>
            <a:fld id="{48A87A34-81AB-432B-8DAE-1953F412C126}" type="datetimeFigureOut">
              <a:rPr lang="en-US" smtClean="0"/>
              <a:pPr/>
              <a:t>11/30/2020</a:t>
            </a:fld>
            <a:endParaRPr lang="en-US" dirty="0"/>
          </a:p>
        </p:txBody>
      </p:sp>
      <p:sp>
        <p:nvSpPr>
          <p:cNvPr id="5" name="Footer Placeholder 4">
            <a:extLst>
              <a:ext uri="{FF2B5EF4-FFF2-40B4-BE49-F238E27FC236}">
                <a16:creationId xmlns:a16="http://schemas.microsoft.com/office/drawing/2014/main" id="{B132268D-6DEB-4485-94A1-C2A7DC1D8E4D}"/>
              </a:ext>
            </a:extLst>
          </p:cNvPr>
          <p:cNvSpPr>
            <a:spLocks noGrp="1"/>
          </p:cNvSpPr>
          <p:nvPr>
            <p:ph type="ftr" sz="quarter" idx="3"/>
          </p:nvPr>
        </p:nvSpPr>
        <p:spPr>
          <a:xfrm>
            <a:off x="4101703" y="6674168"/>
            <a:ext cx="4179094" cy="383381"/>
          </a:xfrm>
          <a:prstGeom prst="rect">
            <a:avLst/>
          </a:prstGeom>
        </p:spPr>
        <p:txBody>
          <a:bodyPr vert="horz" lIns="91440" tIns="45720" rIns="91440" bIns="45720" rtlCol="0" anchor="ctr"/>
          <a:lstStyle>
            <a:lvl1pPr algn="ctr">
              <a:defRPr sz="1219">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A92B8F4-F5AE-4105-92AC-3D8CA1946044}"/>
              </a:ext>
            </a:extLst>
          </p:cNvPr>
          <p:cNvSpPr>
            <a:spLocks noGrp="1"/>
          </p:cNvSpPr>
          <p:nvPr>
            <p:ph type="sldNum" sz="quarter" idx="4"/>
          </p:nvPr>
        </p:nvSpPr>
        <p:spPr>
          <a:xfrm>
            <a:off x="8745140" y="6674168"/>
            <a:ext cx="2786063" cy="383381"/>
          </a:xfrm>
          <a:prstGeom prst="rect">
            <a:avLst/>
          </a:prstGeom>
        </p:spPr>
        <p:txBody>
          <a:bodyPr vert="horz" lIns="91440" tIns="45720" rIns="91440" bIns="45720" rtlCol="0" anchor="ctr"/>
          <a:lstStyle>
            <a:lvl1pPr algn="r">
              <a:defRPr sz="1219">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1383518"/>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xStyles>
    <p:titleStyle>
      <a:lvl1pPr algn="l" defTabSz="928665" rtl="0" eaLnBrk="1" latinLnBrk="0" hangingPunct="1">
        <a:lnSpc>
          <a:spcPct val="90000"/>
        </a:lnSpc>
        <a:spcBef>
          <a:spcPct val="0"/>
        </a:spcBef>
        <a:buNone/>
        <a:defRPr sz="4469" kern="1200">
          <a:solidFill>
            <a:schemeClr val="tx1"/>
          </a:solidFill>
          <a:latin typeface="+mj-lt"/>
          <a:ea typeface="+mj-ea"/>
          <a:cs typeface="+mj-cs"/>
        </a:defRPr>
      </a:lvl1pPr>
    </p:titleStyle>
    <p:bodyStyle>
      <a:lvl1pPr marL="232166" indent="-232166" algn="l" defTabSz="928665" rtl="0" eaLnBrk="1" latinLnBrk="0" hangingPunct="1">
        <a:lnSpc>
          <a:spcPct val="90000"/>
        </a:lnSpc>
        <a:spcBef>
          <a:spcPts val="1016"/>
        </a:spcBef>
        <a:buFont typeface="Arial" panose="020B0604020202020204" pitchFamily="34" charset="0"/>
        <a:buChar char="•"/>
        <a:defRPr sz="2844" kern="1200">
          <a:solidFill>
            <a:schemeClr val="tx1"/>
          </a:solidFill>
          <a:latin typeface="+mn-lt"/>
          <a:ea typeface="+mn-ea"/>
          <a:cs typeface="+mn-cs"/>
        </a:defRPr>
      </a:lvl1pPr>
      <a:lvl2pPr marL="696498" indent="-232166" algn="l" defTabSz="928665" rtl="0" eaLnBrk="1" latinLnBrk="0" hangingPunct="1">
        <a:lnSpc>
          <a:spcPct val="90000"/>
        </a:lnSpc>
        <a:spcBef>
          <a:spcPts val="508"/>
        </a:spcBef>
        <a:buFont typeface="Arial" panose="020B0604020202020204" pitchFamily="34" charset="0"/>
        <a:buChar char="•"/>
        <a:defRPr sz="2437" kern="1200">
          <a:solidFill>
            <a:schemeClr val="tx1"/>
          </a:solidFill>
          <a:latin typeface="+mn-lt"/>
          <a:ea typeface="+mn-ea"/>
          <a:cs typeface="+mn-cs"/>
        </a:defRPr>
      </a:lvl2pPr>
      <a:lvl3pPr marL="1160831" indent="-232166" algn="l" defTabSz="928665" rtl="0" eaLnBrk="1" latinLnBrk="0" hangingPunct="1">
        <a:lnSpc>
          <a:spcPct val="90000"/>
        </a:lnSpc>
        <a:spcBef>
          <a:spcPts val="508"/>
        </a:spcBef>
        <a:buFont typeface="Arial" panose="020B0604020202020204" pitchFamily="34" charset="0"/>
        <a:buChar char="•"/>
        <a:defRPr sz="2031" kern="1200">
          <a:solidFill>
            <a:schemeClr val="tx1"/>
          </a:solidFill>
          <a:latin typeface="+mn-lt"/>
          <a:ea typeface="+mn-ea"/>
          <a:cs typeface="+mn-cs"/>
        </a:defRPr>
      </a:lvl3pPr>
      <a:lvl4pPr marL="1625163" indent="-232166" algn="l" defTabSz="928665" rtl="0" eaLnBrk="1" latinLnBrk="0" hangingPunct="1">
        <a:lnSpc>
          <a:spcPct val="90000"/>
        </a:lnSpc>
        <a:spcBef>
          <a:spcPts val="508"/>
        </a:spcBef>
        <a:buFont typeface="Arial" panose="020B0604020202020204" pitchFamily="34" charset="0"/>
        <a:buChar char="•"/>
        <a:defRPr sz="1828" kern="1200">
          <a:solidFill>
            <a:schemeClr val="tx1"/>
          </a:solidFill>
          <a:latin typeface="+mn-lt"/>
          <a:ea typeface="+mn-ea"/>
          <a:cs typeface="+mn-cs"/>
        </a:defRPr>
      </a:lvl4pPr>
      <a:lvl5pPr marL="2089495" indent="-232166" algn="l" defTabSz="928665" rtl="0" eaLnBrk="1" latinLnBrk="0" hangingPunct="1">
        <a:lnSpc>
          <a:spcPct val="90000"/>
        </a:lnSpc>
        <a:spcBef>
          <a:spcPts val="508"/>
        </a:spcBef>
        <a:buFont typeface="Arial" panose="020B0604020202020204" pitchFamily="34" charset="0"/>
        <a:buChar char="•"/>
        <a:defRPr sz="1828" kern="1200">
          <a:solidFill>
            <a:schemeClr val="tx1"/>
          </a:solidFill>
          <a:latin typeface="+mn-lt"/>
          <a:ea typeface="+mn-ea"/>
          <a:cs typeface="+mn-cs"/>
        </a:defRPr>
      </a:lvl5pPr>
      <a:lvl6pPr marL="2553828" indent="-232166" algn="l" defTabSz="928665" rtl="0" eaLnBrk="1" latinLnBrk="0" hangingPunct="1">
        <a:lnSpc>
          <a:spcPct val="90000"/>
        </a:lnSpc>
        <a:spcBef>
          <a:spcPts val="508"/>
        </a:spcBef>
        <a:buFont typeface="Arial" panose="020B0604020202020204" pitchFamily="34" charset="0"/>
        <a:buChar char="•"/>
        <a:defRPr sz="1828" kern="1200">
          <a:solidFill>
            <a:schemeClr val="tx1"/>
          </a:solidFill>
          <a:latin typeface="+mn-lt"/>
          <a:ea typeface="+mn-ea"/>
          <a:cs typeface="+mn-cs"/>
        </a:defRPr>
      </a:lvl6pPr>
      <a:lvl7pPr marL="3018160" indent="-232166" algn="l" defTabSz="928665" rtl="0" eaLnBrk="1" latinLnBrk="0" hangingPunct="1">
        <a:lnSpc>
          <a:spcPct val="90000"/>
        </a:lnSpc>
        <a:spcBef>
          <a:spcPts val="508"/>
        </a:spcBef>
        <a:buFont typeface="Arial" panose="020B0604020202020204" pitchFamily="34" charset="0"/>
        <a:buChar char="•"/>
        <a:defRPr sz="1828" kern="1200">
          <a:solidFill>
            <a:schemeClr val="tx1"/>
          </a:solidFill>
          <a:latin typeface="+mn-lt"/>
          <a:ea typeface="+mn-ea"/>
          <a:cs typeface="+mn-cs"/>
        </a:defRPr>
      </a:lvl7pPr>
      <a:lvl8pPr marL="3482492" indent="-232166" algn="l" defTabSz="928665" rtl="0" eaLnBrk="1" latinLnBrk="0" hangingPunct="1">
        <a:lnSpc>
          <a:spcPct val="90000"/>
        </a:lnSpc>
        <a:spcBef>
          <a:spcPts val="508"/>
        </a:spcBef>
        <a:buFont typeface="Arial" panose="020B0604020202020204" pitchFamily="34" charset="0"/>
        <a:buChar char="•"/>
        <a:defRPr sz="1828" kern="1200">
          <a:solidFill>
            <a:schemeClr val="tx1"/>
          </a:solidFill>
          <a:latin typeface="+mn-lt"/>
          <a:ea typeface="+mn-ea"/>
          <a:cs typeface="+mn-cs"/>
        </a:defRPr>
      </a:lvl8pPr>
      <a:lvl9pPr marL="3946825" indent="-232166" algn="l" defTabSz="928665" rtl="0" eaLnBrk="1" latinLnBrk="0" hangingPunct="1">
        <a:lnSpc>
          <a:spcPct val="90000"/>
        </a:lnSpc>
        <a:spcBef>
          <a:spcPts val="508"/>
        </a:spcBef>
        <a:buFont typeface="Arial" panose="020B0604020202020204" pitchFamily="34" charset="0"/>
        <a:buChar char="•"/>
        <a:defRPr sz="1828" kern="1200">
          <a:solidFill>
            <a:schemeClr val="tx1"/>
          </a:solidFill>
          <a:latin typeface="+mn-lt"/>
          <a:ea typeface="+mn-ea"/>
          <a:cs typeface="+mn-cs"/>
        </a:defRPr>
      </a:lvl9pPr>
    </p:bodyStyle>
    <p:otherStyle>
      <a:defPPr>
        <a:defRPr lang="en-US"/>
      </a:defPPr>
      <a:lvl1pPr marL="0" algn="l" defTabSz="928665" rtl="0" eaLnBrk="1" latinLnBrk="0" hangingPunct="1">
        <a:defRPr sz="1828" kern="1200">
          <a:solidFill>
            <a:schemeClr val="tx1"/>
          </a:solidFill>
          <a:latin typeface="+mn-lt"/>
          <a:ea typeface="+mn-ea"/>
          <a:cs typeface="+mn-cs"/>
        </a:defRPr>
      </a:lvl1pPr>
      <a:lvl2pPr marL="464332" algn="l" defTabSz="928665" rtl="0" eaLnBrk="1" latinLnBrk="0" hangingPunct="1">
        <a:defRPr sz="1828" kern="1200">
          <a:solidFill>
            <a:schemeClr val="tx1"/>
          </a:solidFill>
          <a:latin typeface="+mn-lt"/>
          <a:ea typeface="+mn-ea"/>
          <a:cs typeface="+mn-cs"/>
        </a:defRPr>
      </a:lvl2pPr>
      <a:lvl3pPr marL="928665" algn="l" defTabSz="928665" rtl="0" eaLnBrk="1" latinLnBrk="0" hangingPunct="1">
        <a:defRPr sz="1828" kern="1200">
          <a:solidFill>
            <a:schemeClr val="tx1"/>
          </a:solidFill>
          <a:latin typeface="+mn-lt"/>
          <a:ea typeface="+mn-ea"/>
          <a:cs typeface="+mn-cs"/>
        </a:defRPr>
      </a:lvl3pPr>
      <a:lvl4pPr marL="1392997" algn="l" defTabSz="928665" rtl="0" eaLnBrk="1" latinLnBrk="0" hangingPunct="1">
        <a:defRPr sz="1828" kern="1200">
          <a:solidFill>
            <a:schemeClr val="tx1"/>
          </a:solidFill>
          <a:latin typeface="+mn-lt"/>
          <a:ea typeface="+mn-ea"/>
          <a:cs typeface="+mn-cs"/>
        </a:defRPr>
      </a:lvl4pPr>
      <a:lvl5pPr marL="1857329" algn="l" defTabSz="928665" rtl="0" eaLnBrk="1" latinLnBrk="0" hangingPunct="1">
        <a:defRPr sz="1828" kern="1200">
          <a:solidFill>
            <a:schemeClr val="tx1"/>
          </a:solidFill>
          <a:latin typeface="+mn-lt"/>
          <a:ea typeface="+mn-ea"/>
          <a:cs typeface="+mn-cs"/>
        </a:defRPr>
      </a:lvl5pPr>
      <a:lvl6pPr marL="2321662" algn="l" defTabSz="928665" rtl="0" eaLnBrk="1" latinLnBrk="0" hangingPunct="1">
        <a:defRPr sz="1828" kern="1200">
          <a:solidFill>
            <a:schemeClr val="tx1"/>
          </a:solidFill>
          <a:latin typeface="+mn-lt"/>
          <a:ea typeface="+mn-ea"/>
          <a:cs typeface="+mn-cs"/>
        </a:defRPr>
      </a:lvl6pPr>
      <a:lvl7pPr marL="2785994" algn="l" defTabSz="928665" rtl="0" eaLnBrk="1" latinLnBrk="0" hangingPunct="1">
        <a:defRPr sz="1828" kern="1200">
          <a:solidFill>
            <a:schemeClr val="tx1"/>
          </a:solidFill>
          <a:latin typeface="+mn-lt"/>
          <a:ea typeface="+mn-ea"/>
          <a:cs typeface="+mn-cs"/>
        </a:defRPr>
      </a:lvl7pPr>
      <a:lvl8pPr marL="3250326" algn="l" defTabSz="928665" rtl="0" eaLnBrk="1" latinLnBrk="0" hangingPunct="1">
        <a:defRPr sz="1828" kern="1200">
          <a:solidFill>
            <a:schemeClr val="tx1"/>
          </a:solidFill>
          <a:latin typeface="+mn-lt"/>
          <a:ea typeface="+mn-ea"/>
          <a:cs typeface="+mn-cs"/>
        </a:defRPr>
      </a:lvl8pPr>
      <a:lvl9pPr marL="3714659" algn="l" defTabSz="928665" rtl="0" eaLnBrk="1" latinLnBrk="0" hangingPunct="1">
        <a:defRPr sz="18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package" Target="../embeddings/Dibujo_de_Microsoft_Visio1.vsdx"/><Relationship Id="rId7" Type="http://schemas.openxmlformats.org/officeDocument/2006/relationships/package" Target="../embeddings/Dibujo_de_Microsoft_Visio3.vsd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package" Target="../embeddings/Dibujo_de_Microsoft_Visio2.vsdx"/><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package" Target="../embeddings/Dibujo_de_Microsoft_Visio4.vsdx"/></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package" Target="../embeddings/Dibujo_de_Microsoft_Visio5.vsd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package" Target="../embeddings/Dibujo_de_Microsoft_Visio.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786643" y="3600450"/>
            <a:ext cx="4724400" cy="1884446"/>
          </a:xfrm>
          <a:prstGeom prst="rect">
            <a:avLst/>
          </a:prstGeom>
        </p:spPr>
        <p:txBody>
          <a:bodyPr wrap="square" lIns="0" tIns="27436" rIns="0" bIns="0" rtlCol="0">
            <a:noAutofit/>
          </a:bodyPr>
          <a:lstStyle/>
          <a:p>
            <a:pPr marL="8442">
              <a:lnSpc>
                <a:spcPts val="4321"/>
              </a:lnSpc>
            </a:pPr>
            <a:r>
              <a:rPr lang="zh-CN" altLang="en-US" sz="4188" b="1" spc="-181" dirty="0">
                <a:solidFill>
                  <a:srgbClr val="0070C0"/>
                </a:solidFill>
                <a:latin typeface="Arial"/>
                <a:cs typeface="Arial"/>
              </a:rPr>
              <a:t>形式语言与计算理论</a:t>
            </a:r>
            <a:endParaRPr sz="4188" dirty="0">
              <a:solidFill>
                <a:srgbClr val="0070C0"/>
              </a:solidFill>
              <a:latin typeface="Arial"/>
              <a:cs typeface="Arial"/>
            </a:endParaRPr>
          </a:p>
        </p:txBody>
      </p:sp>
      <p:sp>
        <p:nvSpPr>
          <p:cNvPr id="19" name="矩形 18">
            <a:extLst>
              <a:ext uri="{FF2B5EF4-FFF2-40B4-BE49-F238E27FC236}">
                <a16:creationId xmlns:a16="http://schemas.microsoft.com/office/drawing/2014/main" id="{7BB978E4-2EF5-42DC-9DED-7A8E3C29867F}"/>
              </a:ext>
            </a:extLst>
          </p:cNvPr>
          <p:cNvSpPr/>
          <p:nvPr/>
        </p:nvSpPr>
        <p:spPr>
          <a:xfrm>
            <a:off x="1601891" y="3414585"/>
            <a:ext cx="3674960" cy="2567498"/>
          </a:xfrm>
          <a:prstGeom prst="rect">
            <a:avLst/>
          </a:prstGeom>
        </p:spPr>
        <p:txBody>
          <a:bodyPr wrap="square">
            <a:spAutoFit/>
          </a:bodyPr>
          <a:lstStyle/>
          <a:p>
            <a:r>
              <a:rPr lang="en-US" altLang="zh-CN" sz="2925" b="1" spc="-181" dirty="0">
                <a:solidFill>
                  <a:srgbClr val="0070C0"/>
                </a:solidFill>
                <a:latin typeface="Arial"/>
                <a:cs typeface="Arial"/>
              </a:rPr>
              <a:t>Jose Naranjo (</a:t>
            </a:r>
            <a:r>
              <a:rPr lang="zh-CN" altLang="en-US" sz="2925" b="1" spc="-181" dirty="0">
                <a:solidFill>
                  <a:srgbClr val="0070C0"/>
                </a:solidFill>
                <a:latin typeface="Arial"/>
                <a:cs typeface="Arial"/>
              </a:rPr>
              <a:t>胡塞</a:t>
            </a:r>
            <a:r>
              <a:rPr lang="en-US" altLang="zh-CN" sz="2925" b="1" spc="-181" dirty="0">
                <a:solidFill>
                  <a:srgbClr val="0070C0"/>
                </a:solidFill>
                <a:latin typeface="Arial"/>
                <a:cs typeface="Arial"/>
              </a:rPr>
              <a:t>)</a:t>
            </a:r>
          </a:p>
          <a:p>
            <a:r>
              <a:rPr lang="en-US" altLang="zh-CN" sz="1861" b="1" spc="-181" dirty="0">
                <a:solidFill>
                  <a:srgbClr val="0070C0"/>
                </a:solidFill>
                <a:latin typeface="Arial"/>
                <a:cs typeface="Arial"/>
              </a:rPr>
              <a:t>presenter</a:t>
            </a:r>
          </a:p>
          <a:p>
            <a:r>
              <a:rPr lang="en-US" altLang="zh-CN" sz="2925" b="1" spc="-181" dirty="0">
                <a:solidFill>
                  <a:srgbClr val="0070C0"/>
                </a:solidFill>
                <a:latin typeface="Arial"/>
                <a:cs typeface="Arial"/>
              </a:rPr>
              <a:t>  </a:t>
            </a:r>
          </a:p>
          <a:p>
            <a:r>
              <a:rPr lang="en-US" altLang="zh-CN" sz="2925" b="1" spc="-181" dirty="0">
                <a:solidFill>
                  <a:srgbClr val="0070C0"/>
                </a:solidFill>
                <a:latin typeface="Arial"/>
                <a:cs typeface="Arial"/>
              </a:rPr>
              <a:t>2020- 2021</a:t>
            </a:r>
          </a:p>
          <a:p>
            <a:r>
              <a:rPr lang="en-US" altLang="zh-CN" sz="1861" b="1" spc="-181" dirty="0">
                <a:solidFill>
                  <a:srgbClr val="0070C0"/>
                </a:solidFill>
                <a:latin typeface="Arial"/>
                <a:cs typeface="Arial"/>
              </a:rPr>
              <a:t>school period</a:t>
            </a:r>
          </a:p>
          <a:p>
            <a:endParaRPr lang="en-US" altLang="zh-CN" sz="1196" b="1" spc="-181" dirty="0">
              <a:solidFill>
                <a:srgbClr val="0070C0"/>
              </a:solidFill>
              <a:latin typeface="Arial"/>
              <a:cs typeface="Arial"/>
            </a:endParaRPr>
          </a:p>
          <a:p>
            <a:endParaRPr lang="en-US" altLang="zh-CN" sz="1196" b="1" spc="-181" dirty="0">
              <a:solidFill>
                <a:srgbClr val="0070C0"/>
              </a:solidFill>
              <a:latin typeface="Arial"/>
              <a:cs typeface="Arial"/>
            </a:endParaRPr>
          </a:p>
          <a:p>
            <a:endParaRPr lang="zh-CN" altLang="en-US" sz="1196" dirty="0">
              <a:solidFill>
                <a:srgbClr val="0070C0"/>
              </a:solidFill>
            </a:endParaRPr>
          </a:p>
        </p:txBody>
      </p:sp>
      <p:pic>
        <p:nvPicPr>
          <p:cNvPr id="3" name="Picture 2">
            <a:extLst>
              <a:ext uri="{FF2B5EF4-FFF2-40B4-BE49-F238E27FC236}">
                <a16:creationId xmlns:a16="http://schemas.microsoft.com/office/drawing/2014/main" id="{C46BEB08-79E1-4B14-8727-1168283E0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33" y="645582"/>
            <a:ext cx="2573868" cy="2573868"/>
          </a:xfrm>
          <a:prstGeom prst="rect">
            <a:avLst/>
          </a:prstGeom>
        </p:spPr>
      </p:pic>
      <p:sp>
        <p:nvSpPr>
          <p:cNvPr id="7" name="TextBox 6">
            <a:extLst>
              <a:ext uri="{FF2B5EF4-FFF2-40B4-BE49-F238E27FC236}">
                <a16:creationId xmlns:a16="http://schemas.microsoft.com/office/drawing/2014/main" id="{AA28CFDA-676B-48AF-84E5-C743A3AA5AB2}"/>
              </a:ext>
            </a:extLst>
          </p:cNvPr>
          <p:cNvSpPr txBox="1"/>
          <p:nvPr/>
        </p:nvSpPr>
        <p:spPr>
          <a:xfrm>
            <a:off x="5276851" y="5048250"/>
            <a:ext cx="6192520" cy="1384995"/>
          </a:xfrm>
          <a:prstGeom prst="rect">
            <a:avLst/>
          </a:prstGeom>
          <a:noFill/>
        </p:spPr>
        <p:txBody>
          <a:bodyPr wrap="square">
            <a:spAutoFit/>
          </a:bodyPr>
          <a:lstStyle/>
          <a:p>
            <a:r>
              <a:rPr lang="zh-CN" sz="3200" b="1" dirty="0">
                <a:solidFill>
                  <a:srgbClr val="0070C0"/>
                </a:solidFill>
                <a:effectLst/>
                <a:ea typeface="SimSun" panose="02010600030101010101" pitchFamily="2" charset="-122"/>
                <a:cs typeface="Times New Roman" panose="02020603050405020304" pitchFamily="18" charset="0"/>
              </a:rPr>
              <a:t>时间复杂度应用：投票系统</a:t>
            </a:r>
            <a:endParaRPr lang="en-US" altLang="zh-CN" sz="3200" b="1" dirty="0">
              <a:solidFill>
                <a:srgbClr val="0070C0"/>
              </a:solidFill>
              <a:effectLst/>
              <a:ea typeface="SimSun" panose="02010600030101010101" pitchFamily="2" charset="-122"/>
              <a:cs typeface="Times New Roman" panose="02020603050405020304" pitchFamily="18" charset="0"/>
            </a:endParaRPr>
          </a:p>
          <a:p>
            <a:r>
              <a:rPr lang="en-US" sz="2000" b="1"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rPr>
              <a:t>Time Complexity Application: A voting System</a:t>
            </a:r>
            <a:endParaRPr lang="en-US" sz="20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sz="3200"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443"/>
    </mc:Choice>
    <mc:Fallback xmlns="">
      <p:transition spd="slow" advTm="44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980CDE2-D5DE-4DB4-9650-CA64151C5391}"/>
              </a:ext>
            </a:extLst>
          </p:cNvPr>
          <p:cNvSpPr>
            <a:spLocks noChangeArrowheads="1"/>
          </p:cNvSpPr>
          <p:nvPr/>
        </p:nvSpPr>
        <p:spPr bwMode="auto">
          <a:xfrm>
            <a:off x="0" y="0"/>
            <a:ext cx="12382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A2D8DA56-2841-4F11-BFC1-A3DD7AC14D37}"/>
              </a:ext>
            </a:extLst>
          </p:cNvPr>
          <p:cNvGraphicFramePr>
            <a:graphicFrameLocks noChangeAspect="1"/>
          </p:cNvGraphicFramePr>
          <p:nvPr>
            <p:extLst>
              <p:ext uri="{D42A27DB-BD31-4B8C-83A1-F6EECF244321}">
                <p14:modId xmlns:p14="http://schemas.microsoft.com/office/powerpoint/2010/main" val="3306147482"/>
              </p:ext>
            </p:extLst>
          </p:nvPr>
        </p:nvGraphicFramePr>
        <p:xfrm>
          <a:off x="1009650" y="381110"/>
          <a:ext cx="3505200" cy="3627967"/>
        </p:xfrm>
        <a:graphic>
          <a:graphicData uri="http://schemas.openxmlformats.org/presentationml/2006/ole">
            <mc:AlternateContent xmlns:mc="http://schemas.openxmlformats.org/markup-compatibility/2006">
              <mc:Choice xmlns:v="urn:schemas-microsoft-com:vml" Requires="v">
                <p:oleObj spid="_x0000_s2050" name="Visio" r:id="rId3" imgW="4143408" imgH="4933898" progId="Visio.Drawing.15">
                  <p:embed/>
                </p:oleObj>
              </mc:Choice>
              <mc:Fallback>
                <p:oleObj name="Visio" r:id="rId3" imgW="4143408" imgH="4933898" progId="Visio.Drawing.15">
                  <p:embed/>
                  <p:pic>
                    <p:nvPicPr>
                      <p:cNvPr id="3" name="Object 2">
                        <a:extLst>
                          <a:ext uri="{FF2B5EF4-FFF2-40B4-BE49-F238E27FC236}">
                            <a16:creationId xmlns:a16="http://schemas.microsoft.com/office/drawing/2014/main" id="{A2D8DA56-2841-4F11-BFC1-A3DD7AC14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381110"/>
                        <a:ext cx="3505200" cy="3627967"/>
                      </a:xfrm>
                      <a:prstGeom prst="rect">
                        <a:avLst/>
                      </a:prstGeom>
                      <a:noFill/>
                    </p:spPr>
                  </p:pic>
                </p:oleObj>
              </mc:Fallback>
            </mc:AlternateContent>
          </a:graphicData>
        </a:graphic>
      </p:graphicFrame>
      <p:sp>
        <p:nvSpPr>
          <p:cNvPr id="4" name="Rectangle 4">
            <a:extLst>
              <a:ext uri="{FF2B5EF4-FFF2-40B4-BE49-F238E27FC236}">
                <a16:creationId xmlns:a16="http://schemas.microsoft.com/office/drawing/2014/main" id="{AB2A3D04-4BAE-4667-BB17-C42B8CDFE2DB}"/>
              </a:ext>
            </a:extLst>
          </p:cNvPr>
          <p:cNvSpPr>
            <a:spLocks noChangeArrowheads="1"/>
          </p:cNvSpPr>
          <p:nvPr/>
        </p:nvSpPr>
        <p:spPr bwMode="auto">
          <a:xfrm>
            <a:off x="4895850" y="1238250"/>
            <a:ext cx="12382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F7B78776-ED8A-42EF-BEA7-E8C9ACA0A234}"/>
              </a:ext>
            </a:extLst>
          </p:cNvPr>
          <p:cNvGraphicFramePr>
            <a:graphicFrameLocks noChangeAspect="1"/>
          </p:cNvGraphicFramePr>
          <p:nvPr>
            <p:extLst>
              <p:ext uri="{D42A27DB-BD31-4B8C-83A1-F6EECF244321}">
                <p14:modId xmlns:p14="http://schemas.microsoft.com/office/powerpoint/2010/main" val="1557631524"/>
              </p:ext>
            </p:extLst>
          </p:nvPr>
        </p:nvGraphicFramePr>
        <p:xfrm>
          <a:off x="5581650" y="1273639"/>
          <a:ext cx="4856198" cy="1371598"/>
        </p:xfrm>
        <a:graphic>
          <a:graphicData uri="http://schemas.openxmlformats.org/presentationml/2006/ole">
            <mc:AlternateContent xmlns:mc="http://schemas.openxmlformats.org/markup-compatibility/2006">
              <mc:Choice xmlns:v="urn:schemas-microsoft-com:vml" Requires="v">
                <p:oleObj spid="_x0000_s2051" name="Visio" r:id="rId5" imgW="3371872" imgH="1066969" progId="Visio.Drawing.15">
                  <p:embed/>
                </p:oleObj>
              </mc:Choice>
              <mc:Fallback>
                <p:oleObj name="Visio" r:id="rId5" imgW="3371872" imgH="1066969" progId="Visio.Drawing.15">
                  <p:embed/>
                  <p:pic>
                    <p:nvPicPr>
                      <p:cNvPr id="5" name="Object 4">
                        <a:extLst>
                          <a:ext uri="{FF2B5EF4-FFF2-40B4-BE49-F238E27FC236}">
                            <a16:creationId xmlns:a16="http://schemas.microsoft.com/office/drawing/2014/main" id="{F7B78776-ED8A-42EF-BEA7-E8C9ACA0A2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1650" y="1273639"/>
                        <a:ext cx="4856198" cy="1371598"/>
                      </a:xfrm>
                      <a:prstGeom prst="rect">
                        <a:avLst/>
                      </a:prstGeom>
                      <a:noFill/>
                    </p:spPr>
                  </p:pic>
                </p:oleObj>
              </mc:Fallback>
            </mc:AlternateContent>
          </a:graphicData>
        </a:graphic>
      </p:graphicFrame>
      <p:sp>
        <p:nvSpPr>
          <p:cNvPr id="6" name="Rectangle 6">
            <a:extLst>
              <a:ext uri="{FF2B5EF4-FFF2-40B4-BE49-F238E27FC236}">
                <a16:creationId xmlns:a16="http://schemas.microsoft.com/office/drawing/2014/main" id="{6DBA5E49-5152-4C41-985B-210043D61909}"/>
              </a:ext>
            </a:extLst>
          </p:cNvPr>
          <p:cNvSpPr>
            <a:spLocks noChangeArrowheads="1"/>
          </p:cNvSpPr>
          <p:nvPr/>
        </p:nvSpPr>
        <p:spPr bwMode="auto">
          <a:xfrm>
            <a:off x="933450" y="3752850"/>
            <a:ext cx="12382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393964C0-AF6C-41DA-AA35-69814FCD2A96}"/>
              </a:ext>
            </a:extLst>
          </p:cNvPr>
          <p:cNvGraphicFramePr>
            <a:graphicFrameLocks noChangeAspect="1"/>
          </p:cNvGraphicFramePr>
          <p:nvPr>
            <p:extLst>
              <p:ext uri="{D42A27DB-BD31-4B8C-83A1-F6EECF244321}">
                <p14:modId xmlns:p14="http://schemas.microsoft.com/office/powerpoint/2010/main" val="950876277"/>
              </p:ext>
            </p:extLst>
          </p:nvPr>
        </p:nvGraphicFramePr>
        <p:xfrm>
          <a:off x="2325652" y="4150143"/>
          <a:ext cx="3636998" cy="2704686"/>
        </p:xfrm>
        <a:graphic>
          <a:graphicData uri="http://schemas.openxmlformats.org/presentationml/2006/ole">
            <mc:AlternateContent xmlns:mc="http://schemas.openxmlformats.org/markup-compatibility/2006">
              <mc:Choice xmlns:v="urn:schemas-microsoft-com:vml" Requires="v">
                <p:oleObj spid="_x0000_s2052" name="Visio" r:id="rId7" imgW="6448538" imgH="4809962" progId="Visio.Drawing.15">
                  <p:embed/>
                </p:oleObj>
              </mc:Choice>
              <mc:Fallback>
                <p:oleObj name="Visio" r:id="rId7" imgW="6448538" imgH="4809962" progId="Visio.Drawing.15">
                  <p:embed/>
                  <p:pic>
                    <p:nvPicPr>
                      <p:cNvPr id="7" name="Object 6">
                        <a:extLst>
                          <a:ext uri="{FF2B5EF4-FFF2-40B4-BE49-F238E27FC236}">
                            <a16:creationId xmlns:a16="http://schemas.microsoft.com/office/drawing/2014/main" id="{393964C0-AF6C-41DA-AA35-69814FCD2A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5652" y="4150143"/>
                        <a:ext cx="3636998" cy="2704686"/>
                      </a:xfrm>
                      <a:prstGeom prst="rect">
                        <a:avLst/>
                      </a:prstGeom>
                      <a:noFill/>
                    </p:spPr>
                  </p:pic>
                </p:oleObj>
              </mc:Fallback>
            </mc:AlternateContent>
          </a:graphicData>
        </a:graphic>
      </p:graphicFrame>
      <p:sp>
        <p:nvSpPr>
          <p:cNvPr id="8" name="Rectangle 8">
            <a:extLst>
              <a:ext uri="{FF2B5EF4-FFF2-40B4-BE49-F238E27FC236}">
                <a16:creationId xmlns:a16="http://schemas.microsoft.com/office/drawing/2014/main" id="{5E3D837E-AA91-4273-9CAC-044C2E312B26}"/>
              </a:ext>
            </a:extLst>
          </p:cNvPr>
          <p:cNvSpPr>
            <a:spLocks noChangeArrowheads="1"/>
          </p:cNvSpPr>
          <p:nvPr/>
        </p:nvSpPr>
        <p:spPr bwMode="auto">
          <a:xfrm>
            <a:off x="6724650" y="4444775"/>
            <a:ext cx="12382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a:extLst>
              <a:ext uri="{FF2B5EF4-FFF2-40B4-BE49-F238E27FC236}">
                <a16:creationId xmlns:a16="http://schemas.microsoft.com/office/drawing/2014/main" id="{54D9F609-602C-4254-86C4-0414308445CF}"/>
              </a:ext>
            </a:extLst>
          </p:cNvPr>
          <p:cNvGraphicFramePr>
            <a:graphicFrameLocks noChangeAspect="1"/>
          </p:cNvGraphicFramePr>
          <p:nvPr>
            <p:extLst>
              <p:ext uri="{D42A27DB-BD31-4B8C-83A1-F6EECF244321}">
                <p14:modId xmlns:p14="http://schemas.microsoft.com/office/powerpoint/2010/main" val="2437039129"/>
              </p:ext>
            </p:extLst>
          </p:nvPr>
        </p:nvGraphicFramePr>
        <p:xfrm>
          <a:off x="6724650" y="4248499"/>
          <a:ext cx="4002679" cy="1822669"/>
        </p:xfrm>
        <a:graphic>
          <a:graphicData uri="http://schemas.openxmlformats.org/presentationml/2006/ole">
            <mc:AlternateContent xmlns:mc="http://schemas.openxmlformats.org/markup-compatibility/2006">
              <mc:Choice xmlns:v="urn:schemas-microsoft-com:vml" Requires="v">
                <p:oleObj spid="_x0000_s2053" name="Visio" r:id="rId9" imgW="5334059" imgH="2257523" progId="Visio.Drawing.15">
                  <p:embed/>
                </p:oleObj>
              </mc:Choice>
              <mc:Fallback>
                <p:oleObj name="Visio" r:id="rId9" imgW="5334059" imgH="2257523" progId="Visio.Drawing.15">
                  <p:embed/>
                  <p:pic>
                    <p:nvPicPr>
                      <p:cNvPr id="9" name="Object 8">
                        <a:extLst>
                          <a:ext uri="{FF2B5EF4-FFF2-40B4-BE49-F238E27FC236}">
                            <a16:creationId xmlns:a16="http://schemas.microsoft.com/office/drawing/2014/main" id="{54D9F609-602C-4254-86C4-0414308445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4650" y="4248499"/>
                        <a:ext cx="4002679" cy="1822669"/>
                      </a:xfrm>
                      <a:prstGeom prst="rect">
                        <a:avLst/>
                      </a:prstGeom>
                      <a:noFill/>
                    </p:spPr>
                  </p:pic>
                </p:oleObj>
              </mc:Fallback>
            </mc:AlternateContent>
          </a:graphicData>
        </a:graphic>
      </p:graphicFrame>
    </p:spTree>
    <p:extLst>
      <p:ext uri="{BB962C8B-B14F-4D97-AF65-F5344CB8AC3E}">
        <p14:creationId xmlns:p14="http://schemas.microsoft.com/office/powerpoint/2010/main" val="272285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B617B95-AA6D-4E25-A419-2B69B2BB1C4B}"/>
              </a:ext>
            </a:extLst>
          </p:cNvPr>
          <p:cNvPicPr>
            <a:picLocks noChangeAspect="1"/>
          </p:cNvPicPr>
          <p:nvPr/>
        </p:nvPicPr>
        <p:blipFill>
          <a:blip r:embed="rId2"/>
          <a:stretch>
            <a:fillRect/>
          </a:stretch>
        </p:blipFill>
        <p:spPr>
          <a:xfrm>
            <a:off x="3863138" y="2144904"/>
            <a:ext cx="4656223" cy="2911092"/>
          </a:xfrm>
          <a:prstGeom prst="rect">
            <a:avLst/>
          </a:prstGeom>
        </p:spPr>
      </p:pic>
    </p:spTree>
    <p:extLst>
      <p:ext uri="{BB962C8B-B14F-4D97-AF65-F5344CB8AC3E}">
        <p14:creationId xmlns:p14="http://schemas.microsoft.com/office/powerpoint/2010/main" val="3962445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46509F-EA3C-4720-8495-29818F707CE3}"/>
              </a:ext>
            </a:extLst>
          </p:cNvPr>
          <p:cNvPicPr>
            <a:picLocks noChangeAspect="1"/>
          </p:cNvPicPr>
          <p:nvPr/>
        </p:nvPicPr>
        <p:blipFill>
          <a:blip r:embed="rId2"/>
          <a:stretch>
            <a:fillRect/>
          </a:stretch>
        </p:blipFill>
        <p:spPr>
          <a:xfrm>
            <a:off x="1656957" y="1283769"/>
            <a:ext cx="9068586" cy="4633362"/>
          </a:xfrm>
          <a:prstGeom prst="rect">
            <a:avLst/>
          </a:prstGeom>
        </p:spPr>
      </p:pic>
      <p:sp>
        <p:nvSpPr>
          <p:cNvPr id="4" name="TextBox 3">
            <a:extLst>
              <a:ext uri="{FF2B5EF4-FFF2-40B4-BE49-F238E27FC236}">
                <a16:creationId xmlns:a16="http://schemas.microsoft.com/office/drawing/2014/main" id="{7997D297-9F5A-451F-BC12-E820B777F883}"/>
              </a:ext>
            </a:extLst>
          </p:cNvPr>
          <p:cNvSpPr txBox="1"/>
          <p:nvPr/>
        </p:nvSpPr>
        <p:spPr>
          <a:xfrm>
            <a:off x="8096250" y="6267450"/>
            <a:ext cx="2420856" cy="369332"/>
          </a:xfrm>
          <a:prstGeom prst="rect">
            <a:avLst/>
          </a:prstGeom>
          <a:noFill/>
        </p:spPr>
        <p:txBody>
          <a:bodyPr wrap="none" rtlCol="0">
            <a:spAutoFit/>
          </a:bodyPr>
          <a:lstStyle/>
          <a:p>
            <a:r>
              <a:rPr lang="en-US" dirty="0"/>
              <a:t>This is a linear function!</a:t>
            </a:r>
          </a:p>
        </p:txBody>
      </p:sp>
    </p:spTree>
    <p:extLst>
      <p:ext uri="{BB962C8B-B14F-4D97-AF65-F5344CB8AC3E}">
        <p14:creationId xmlns:p14="http://schemas.microsoft.com/office/powerpoint/2010/main" val="3726854209"/>
      </p:ext>
    </p:extLst>
  </p:cSld>
  <p:clrMapOvr>
    <a:masterClrMapping/>
  </p:clrMapOvr>
  <mc:AlternateContent xmlns:mc="http://schemas.openxmlformats.org/markup-compatibility/2006" xmlns:p14="http://schemas.microsoft.com/office/powerpoint/2010/main">
    <mc:Choice Requires="p14">
      <p:transition spd="slow" p14:dur="2000" advTm="7"/>
    </mc:Choice>
    <mc:Fallback xmlns="">
      <p:transition spd="slow" advTm="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1A0E6A-0AB0-49FB-9E51-DE4F70F97E12}"/>
              </a:ext>
            </a:extLst>
          </p:cNvPr>
          <p:cNvPicPr>
            <a:picLocks noChangeAspect="1"/>
          </p:cNvPicPr>
          <p:nvPr/>
        </p:nvPicPr>
        <p:blipFill>
          <a:blip r:embed="rId2"/>
          <a:stretch>
            <a:fillRect/>
          </a:stretch>
        </p:blipFill>
        <p:spPr>
          <a:xfrm>
            <a:off x="1592181" y="1314252"/>
            <a:ext cx="9198137" cy="4572396"/>
          </a:xfrm>
          <a:prstGeom prst="rect">
            <a:avLst/>
          </a:prstGeom>
        </p:spPr>
      </p:pic>
      <p:sp>
        <p:nvSpPr>
          <p:cNvPr id="2" name="TextBox 1">
            <a:extLst>
              <a:ext uri="{FF2B5EF4-FFF2-40B4-BE49-F238E27FC236}">
                <a16:creationId xmlns:a16="http://schemas.microsoft.com/office/drawing/2014/main" id="{BD5FE59D-3451-4E29-85AF-9C741F7BBB35}"/>
              </a:ext>
            </a:extLst>
          </p:cNvPr>
          <p:cNvSpPr txBox="1"/>
          <p:nvPr/>
        </p:nvSpPr>
        <p:spPr>
          <a:xfrm>
            <a:off x="1695450" y="6191250"/>
            <a:ext cx="9299918" cy="369332"/>
          </a:xfrm>
          <a:prstGeom prst="rect">
            <a:avLst/>
          </a:prstGeom>
          <a:noFill/>
        </p:spPr>
        <p:txBody>
          <a:bodyPr wrap="none" rtlCol="0">
            <a:spAutoFit/>
          </a:bodyPr>
          <a:lstStyle/>
          <a:p>
            <a:r>
              <a:rPr lang="en-US" dirty="0"/>
              <a:t>By this way it was determined that our algorithm has a linear asymptotical behavior.. </a:t>
            </a:r>
            <a:r>
              <a:rPr lang="en-US" sz="800" dirty="0"/>
              <a:t>Confirmed practically  later</a:t>
            </a:r>
          </a:p>
        </p:txBody>
      </p:sp>
    </p:spTree>
    <p:extLst>
      <p:ext uri="{BB962C8B-B14F-4D97-AF65-F5344CB8AC3E}">
        <p14:creationId xmlns:p14="http://schemas.microsoft.com/office/powerpoint/2010/main" val="363577437"/>
      </p:ext>
    </p:extLst>
  </p:cSld>
  <p:clrMapOvr>
    <a:masterClrMapping/>
  </p:clrMapOvr>
  <mc:AlternateContent xmlns:mc="http://schemas.openxmlformats.org/markup-compatibility/2006" xmlns:p14="http://schemas.microsoft.com/office/powerpoint/2010/main">
    <mc:Choice Requires="p14">
      <p:transition spd="slow" p14:dur="2000" advTm="23"/>
    </mc:Choice>
    <mc:Fallback xmlns="">
      <p:transition spd="slow" advTm="2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áfico 23">
            <a:extLst>
              <a:ext uri="{FF2B5EF4-FFF2-40B4-BE49-F238E27FC236}">
                <a16:creationId xmlns:a16="http://schemas.microsoft.com/office/drawing/2014/main" id="{A26D0327-8EC5-43FB-AD3F-51983ABB8082}"/>
              </a:ext>
            </a:extLst>
          </p:cNvPr>
          <p:cNvPicPr/>
          <p:nvPr/>
        </p:nvPicPr>
        <p:blipFill>
          <a:blip r:embed="rId2">
            <a:extLst>
              <a:ext uri="{28A0092B-C50C-407E-A947-70E740481C1C}">
                <a14:useLocalDpi xmlns:a14="http://schemas.microsoft.com/office/drawing/2010/main" val="0"/>
              </a:ext>
            </a:extLst>
          </a:blip>
          <a:srcRect l="4828" t="4883" r="4314" b="2441"/>
          <a:stretch>
            <a:fillRect/>
          </a:stretch>
        </p:blipFill>
        <p:spPr bwMode="auto">
          <a:xfrm>
            <a:off x="3752850" y="2076450"/>
            <a:ext cx="5248275" cy="2802572"/>
          </a:xfrm>
          <a:prstGeom prst="rect">
            <a:avLst/>
          </a:prstGeom>
          <a:noFill/>
          <a:ln>
            <a:noFill/>
          </a:ln>
        </p:spPr>
      </p:pic>
    </p:spTree>
    <p:extLst>
      <p:ext uri="{BB962C8B-B14F-4D97-AF65-F5344CB8AC3E}">
        <p14:creationId xmlns:p14="http://schemas.microsoft.com/office/powerpoint/2010/main" val="245665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380D40-1E59-46B4-9B04-B58BFDEAE325}"/>
              </a:ext>
            </a:extLst>
          </p:cNvPr>
          <p:cNvPicPr>
            <a:picLocks noChangeAspect="1"/>
          </p:cNvPicPr>
          <p:nvPr/>
        </p:nvPicPr>
        <p:blipFill>
          <a:blip r:embed="rId2"/>
          <a:stretch>
            <a:fillRect/>
          </a:stretch>
        </p:blipFill>
        <p:spPr>
          <a:xfrm>
            <a:off x="1595992" y="1249476"/>
            <a:ext cx="9190516" cy="4701947"/>
          </a:xfrm>
          <a:prstGeom prst="rect">
            <a:avLst/>
          </a:prstGeom>
        </p:spPr>
      </p:pic>
    </p:spTree>
    <p:extLst>
      <p:ext uri="{BB962C8B-B14F-4D97-AF65-F5344CB8AC3E}">
        <p14:creationId xmlns:p14="http://schemas.microsoft.com/office/powerpoint/2010/main" val="1498327539"/>
      </p:ext>
    </p:extLst>
  </p:cSld>
  <p:clrMapOvr>
    <a:masterClrMapping/>
  </p:clrMapOvr>
  <mc:AlternateContent xmlns:mc="http://schemas.openxmlformats.org/markup-compatibility/2006" xmlns:p14="http://schemas.microsoft.com/office/powerpoint/2010/main">
    <mc:Choice Requires="p14">
      <p:transition spd="slow" p14:dur="2000" advTm="32"/>
    </mc:Choice>
    <mc:Fallback xmlns="">
      <p:transition spd="slow" advTm="3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B99A1D9-8A02-4124-89FF-3A2C678130AE}"/>
              </a:ext>
            </a:extLst>
          </p:cNvPr>
          <p:cNvGraphicFramePr>
            <a:graphicFrameLocks noGrp="1"/>
          </p:cNvGraphicFramePr>
          <p:nvPr>
            <p:extLst>
              <p:ext uri="{D42A27DB-BD31-4B8C-83A1-F6EECF244321}">
                <p14:modId xmlns:p14="http://schemas.microsoft.com/office/powerpoint/2010/main" val="1003199904"/>
              </p:ext>
            </p:extLst>
          </p:nvPr>
        </p:nvGraphicFramePr>
        <p:xfrm>
          <a:off x="3905250" y="3067050"/>
          <a:ext cx="5181599" cy="1371600"/>
        </p:xfrm>
        <a:graphic>
          <a:graphicData uri="http://schemas.openxmlformats.org/drawingml/2006/table">
            <a:tbl>
              <a:tblPr firstRow="1" firstCol="1" bandRow="1">
                <a:tableStyleId>{5C22544A-7EE6-4342-B048-85BDC9FD1C3A}</a:tableStyleId>
              </a:tblPr>
              <a:tblGrid>
                <a:gridCol w="1255645">
                  <a:extLst>
                    <a:ext uri="{9D8B030D-6E8A-4147-A177-3AD203B41FA5}">
                      <a16:colId xmlns:a16="http://schemas.microsoft.com/office/drawing/2014/main" val="283373610"/>
                    </a:ext>
                  </a:extLst>
                </a:gridCol>
                <a:gridCol w="1331032">
                  <a:extLst>
                    <a:ext uri="{9D8B030D-6E8A-4147-A177-3AD203B41FA5}">
                      <a16:colId xmlns:a16="http://schemas.microsoft.com/office/drawing/2014/main" val="2048317428"/>
                    </a:ext>
                  </a:extLst>
                </a:gridCol>
                <a:gridCol w="1298050">
                  <a:extLst>
                    <a:ext uri="{9D8B030D-6E8A-4147-A177-3AD203B41FA5}">
                      <a16:colId xmlns:a16="http://schemas.microsoft.com/office/drawing/2014/main" val="3124068010"/>
                    </a:ext>
                  </a:extLst>
                </a:gridCol>
                <a:gridCol w="1296872">
                  <a:extLst>
                    <a:ext uri="{9D8B030D-6E8A-4147-A177-3AD203B41FA5}">
                      <a16:colId xmlns:a16="http://schemas.microsoft.com/office/drawing/2014/main" val="1363091546"/>
                    </a:ext>
                  </a:extLst>
                </a:gridCol>
              </a:tblGrid>
              <a:tr h="716377">
                <a:tc>
                  <a:txBody>
                    <a:bodyPr/>
                    <a:lstStyle/>
                    <a:p>
                      <a:pPr marL="0" marR="0" indent="0" algn="ctr">
                        <a:lnSpc>
                          <a:spcPct val="107000"/>
                        </a:lnSpc>
                        <a:spcBef>
                          <a:spcPts val="0"/>
                        </a:spcBef>
                        <a:spcAft>
                          <a:spcPts val="0"/>
                        </a:spcAft>
                      </a:pPr>
                      <a:r>
                        <a:rPr lang="en-US" sz="2000">
                          <a:effectLst/>
                        </a:rPr>
                        <a:t>Scheme</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000">
                          <a:effectLst/>
                        </a:rPr>
                        <a:t>Sign size</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000">
                          <a:effectLst/>
                        </a:rPr>
                        <a:t>Pk size</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000">
                          <a:effectLst/>
                        </a:rPr>
                        <a:t>Sk size</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1689730"/>
                  </a:ext>
                </a:extLst>
              </a:tr>
              <a:tr h="655223">
                <a:tc>
                  <a:txBody>
                    <a:bodyPr/>
                    <a:lstStyle/>
                    <a:p>
                      <a:pPr marL="0" marR="0" indent="0" algn="just">
                        <a:lnSpc>
                          <a:spcPct val="107000"/>
                        </a:lnSpc>
                        <a:spcBef>
                          <a:spcPts val="0"/>
                        </a:spcBef>
                        <a:spcAft>
                          <a:spcPts val="0"/>
                        </a:spcAft>
                      </a:pPr>
                      <a:r>
                        <a:rPr lang="en-US" sz="2000">
                          <a:effectLst/>
                        </a:rPr>
                        <a:t>DS_LWE</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107000"/>
                        </a:lnSpc>
                        <a:spcBef>
                          <a:spcPts val="0"/>
                        </a:spcBef>
                        <a:spcAft>
                          <a:spcPts val="0"/>
                        </a:spcAft>
                      </a:pPr>
                      <a:r>
                        <a:rPr lang="en-US" sz="2000">
                          <a:effectLst/>
                        </a:rPr>
                        <a:t>O(n log n)</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107000"/>
                        </a:lnSpc>
                        <a:spcBef>
                          <a:spcPts val="0"/>
                        </a:spcBef>
                        <a:spcAft>
                          <a:spcPts val="0"/>
                        </a:spcAft>
                      </a:pPr>
                      <a:r>
                        <a:rPr lang="en-US" sz="2000">
                          <a:effectLst/>
                        </a:rPr>
                        <a:t>O(n log n)</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107000"/>
                        </a:lnSpc>
                        <a:spcBef>
                          <a:spcPts val="0"/>
                        </a:spcBef>
                        <a:spcAft>
                          <a:spcPts val="0"/>
                        </a:spcAft>
                      </a:pPr>
                      <a:r>
                        <a:rPr lang="en-US" sz="2000" dirty="0">
                          <a:effectLst/>
                        </a:rPr>
                        <a:t>O(n log n)</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8749376"/>
                  </a:ext>
                </a:extLst>
              </a:tr>
            </a:tbl>
          </a:graphicData>
        </a:graphic>
      </p:graphicFrame>
      <p:sp>
        <p:nvSpPr>
          <p:cNvPr id="5" name="TextBox 4">
            <a:extLst>
              <a:ext uri="{FF2B5EF4-FFF2-40B4-BE49-F238E27FC236}">
                <a16:creationId xmlns:a16="http://schemas.microsoft.com/office/drawing/2014/main" id="{ADF45C67-1CD2-4E81-8983-27CE922A1EAE}"/>
              </a:ext>
            </a:extLst>
          </p:cNvPr>
          <p:cNvSpPr txBox="1"/>
          <p:nvPr/>
        </p:nvSpPr>
        <p:spPr>
          <a:xfrm>
            <a:off x="2381250" y="1695450"/>
            <a:ext cx="8458200"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tab pos="457200" algn="l"/>
                <a:tab pos="685800" algn="l"/>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Properties of the Lattice-Based Signature Scheme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6" name="Object 5">
            <a:extLst>
              <a:ext uri="{FF2B5EF4-FFF2-40B4-BE49-F238E27FC236}">
                <a16:creationId xmlns:a16="http://schemas.microsoft.com/office/drawing/2014/main" id="{D0697D6A-9E94-448B-8008-EFCA05EBE651}"/>
              </a:ext>
            </a:extLst>
          </p:cNvPr>
          <p:cNvGraphicFramePr>
            <a:graphicFrameLocks noChangeAspect="1"/>
          </p:cNvGraphicFramePr>
          <p:nvPr>
            <p:extLst>
              <p:ext uri="{D42A27DB-BD31-4B8C-83A1-F6EECF244321}">
                <p14:modId xmlns:p14="http://schemas.microsoft.com/office/powerpoint/2010/main" val="2420875897"/>
              </p:ext>
            </p:extLst>
          </p:nvPr>
        </p:nvGraphicFramePr>
        <p:xfrm>
          <a:off x="781050" y="5407663"/>
          <a:ext cx="4114800" cy="1162195"/>
        </p:xfrm>
        <a:graphic>
          <a:graphicData uri="http://schemas.openxmlformats.org/presentationml/2006/ole">
            <mc:AlternateContent xmlns:mc="http://schemas.openxmlformats.org/markup-compatibility/2006">
              <mc:Choice xmlns:v="urn:schemas-microsoft-com:vml" Requires="v">
                <p:oleObj spid="_x0000_s3074" name="Visio" r:id="rId3" imgW="3371872" imgH="1066969" progId="Visio.Drawing.15">
                  <p:embed/>
                </p:oleObj>
              </mc:Choice>
              <mc:Fallback>
                <p:oleObj name="Visio" r:id="rId3" imgW="3371872" imgH="1066969" progId="Visio.Drawing.15">
                  <p:embed/>
                  <p:pic>
                    <p:nvPicPr>
                      <p:cNvPr id="6" name="Object 5">
                        <a:extLst>
                          <a:ext uri="{FF2B5EF4-FFF2-40B4-BE49-F238E27FC236}">
                            <a16:creationId xmlns:a16="http://schemas.microsoft.com/office/drawing/2014/main" id="{D0697D6A-9E94-448B-8008-EFCA05EBE6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5407663"/>
                        <a:ext cx="4114800" cy="1162195"/>
                      </a:xfrm>
                      <a:prstGeom prst="rect">
                        <a:avLst/>
                      </a:prstGeom>
                      <a:noFill/>
                    </p:spPr>
                  </p:pic>
                </p:oleObj>
              </mc:Fallback>
            </mc:AlternateContent>
          </a:graphicData>
        </a:graphic>
      </p:graphicFrame>
    </p:spTree>
    <p:extLst>
      <p:ext uri="{BB962C8B-B14F-4D97-AF65-F5344CB8AC3E}">
        <p14:creationId xmlns:p14="http://schemas.microsoft.com/office/powerpoint/2010/main" val="3148308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B25A13-A989-4A03-B9E7-900E72D49D48}"/>
              </a:ext>
            </a:extLst>
          </p:cNvPr>
          <p:cNvPicPr>
            <a:picLocks noChangeAspect="1"/>
          </p:cNvPicPr>
          <p:nvPr/>
        </p:nvPicPr>
        <p:blipFill>
          <a:blip r:embed="rId2"/>
          <a:stretch>
            <a:fillRect/>
          </a:stretch>
        </p:blipFill>
        <p:spPr>
          <a:xfrm>
            <a:off x="1595992" y="1264717"/>
            <a:ext cx="9190516" cy="4671465"/>
          </a:xfrm>
          <a:prstGeom prst="rect">
            <a:avLst/>
          </a:prstGeom>
        </p:spPr>
      </p:pic>
      <p:sp>
        <p:nvSpPr>
          <p:cNvPr id="4" name="TextBox 3">
            <a:extLst>
              <a:ext uri="{FF2B5EF4-FFF2-40B4-BE49-F238E27FC236}">
                <a16:creationId xmlns:a16="http://schemas.microsoft.com/office/drawing/2014/main" id="{EE72EEE8-E096-433A-B483-AC5553F9F92F}"/>
              </a:ext>
            </a:extLst>
          </p:cNvPr>
          <p:cNvSpPr txBox="1"/>
          <p:nvPr/>
        </p:nvSpPr>
        <p:spPr>
          <a:xfrm>
            <a:off x="3094945" y="6191250"/>
            <a:ext cx="6192610" cy="369332"/>
          </a:xfrm>
          <a:prstGeom prst="rect">
            <a:avLst/>
          </a:prstGeom>
          <a:noFill/>
        </p:spPr>
        <p:txBody>
          <a:bodyPr wrap="square">
            <a:spAutoFit/>
          </a:bodyPr>
          <a:lstStyle/>
          <a:p>
            <a:pPr marL="0" marR="0" indent="137160" algn="just">
              <a:spcBef>
                <a:spcPts val="0"/>
              </a:spcBef>
              <a:spcAft>
                <a:spcPts val="0"/>
              </a:spcAft>
            </a:pPr>
            <a:r>
              <a:rPr lang="en-US" sz="1800" i="1" dirty="0">
                <a:effectLst/>
                <a:latin typeface="Times New Roman" panose="02020603050405020304" pitchFamily="18" charset="0"/>
                <a:ea typeface="SimSun" panose="02010600030101010101" pitchFamily="2" charset="-122"/>
              </a:rPr>
              <a:t>https://github.com/</a:t>
            </a:r>
            <a:r>
              <a:rPr lang="en-US" sz="1800" b="1" i="1" dirty="0">
                <a:effectLst/>
                <a:latin typeface="Times New Roman" panose="02020603050405020304" pitchFamily="18" charset="0"/>
                <a:ea typeface="SimSun" panose="02010600030101010101" pitchFamily="2" charset="-122"/>
              </a:rPr>
              <a:t>joseluisnaranjo</a:t>
            </a:r>
            <a:r>
              <a:rPr lang="en-US" sz="1800" i="1" dirty="0">
                <a:effectLst/>
                <a:latin typeface="Times New Roman" panose="02020603050405020304" pitchFamily="18" charset="0"/>
                <a:ea typeface="SimSun" panose="02010600030101010101" pitchFamily="2" charset="-122"/>
              </a:rPr>
              <a:t>/HEVotingSystem </a:t>
            </a:r>
            <a:endParaRPr lang="en-US"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948405312"/>
      </p:ext>
    </p:extLst>
  </p:cSld>
  <p:clrMapOvr>
    <a:masterClrMapping/>
  </p:clrMapOvr>
  <mc:AlternateContent xmlns:mc="http://schemas.openxmlformats.org/markup-compatibility/2006" xmlns:p14="http://schemas.microsoft.com/office/powerpoint/2010/main">
    <mc:Choice Requires="p14">
      <p:transition spd="slow" p14:dur="2000" advTm="30"/>
    </mc:Choice>
    <mc:Fallback xmlns="">
      <p:transition spd="slow" advTm="3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A7BA34-6D92-4727-BA6A-7F901DB65835}"/>
              </a:ext>
            </a:extLst>
          </p:cNvPr>
          <p:cNvSpPr txBox="1"/>
          <p:nvPr/>
        </p:nvSpPr>
        <p:spPr>
          <a:xfrm>
            <a:off x="10153650" y="6038850"/>
            <a:ext cx="1832553" cy="64633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600" b="1" dirty="0"/>
              <a:t>The end </a:t>
            </a:r>
          </a:p>
        </p:txBody>
      </p:sp>
      <p:pic>
        <p:nvPicPr>
          <p:cNvPr id="4" name="Picture 3">
            <a:extLst>
              <a:ext uri="{FF2B5EF4-FFF2-40B4-BE49-F238E27FC236}">
                <a16:creationId xmlns:a16="http://schemas.microsoft.com/office/drawing/2014/main" id="{1734A879-2D06-4BCC-88C1-36A9C682EED9}"/>
              </a:ext>
            </a:extLst>
          </p:cNvPr>
          <p:cNvPicPr>
            <a:picLocks noChangeAspect="1"/>
          </p:cNvPicPr>
          <p:nvPr/>
        </p:nvPicPr>
        <p:blipFill>
          <a:blip r:embed="rId2"/>
          <a:stretch>
            <a:fillRect/>
          </a:stretch>
        </p:blipFill>
        <p:spPr>
          <a:xfrm>
            <a:off x="2305050" y="1390650"/>
            <a:ext cx="7490037" cy="4191000"/>
          </a:xfrm>
          <a:prstGeom prst="rect">
            <a:avLst/>
          </a:prstGeom>
        </p:spPr>
      </p:pic>
    </p:spTree>
    <p:extLst>
      <p:ext uri="{BB962C8B-B14F-4D97-AF65-F5344CB8AC3E}">
        <p14:creationId xmlns:p14="http://schemas.microsoft.com/office/powerpoint/2010/main" val="4220337138"/>
      </p:ext>
    </p:extLst>
  </p:cSld>
  <p:clrMapOvr>
    <a:masterClrMapping/>
  </p:clrMapOvr>
  <mc:AlternateContent xmlns:mc="http://schemas.openxmlformats.org/markup-compatibility/2006" xmlns:p14="http://schemas.microsoft.com/office/powerpoint/2010/main">
    <mc:Choice Requires="p14">
      <p:transition spd="slow" p14:dur="2000" advTm="4"/>
    </mc:Choice>
    <mc:Fallback xmlns="">
      <p:transition spd="slow" advTm="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E1D429-9134-4B0C-B8C7-10B342933AAC}"/>
              </a:ext>
            </a:extLst>
          </p:cNvPr>
          <p:cNvSpPr txBox="1"/>
          <p:nvPr/>
        </p:nvSpPr>
        <p:spPr>
          <a:xfrm>
            <a:off x="2000936" y="1695450"/>
            <a:ext cx="8380628" cy="646331"/>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dirty="0"/>
              <a:t>Complex theory studies how the computational cost grows mainly in memory and time </a:t>
            </a:r>
          </a:p>
          <a:p>
            <a:r>
              <a:rPr lang="en-US" dirty="0"/>
              <a:t>when solving a problem with relation to how the size of the problem grows  </a:t>
            </a:r>
          </a:p>
        </p:txBody>
      </p:sp>
      <p:sp>
        <p:nvSpPr>
          <p:cNvPr id="7" name="TextBox 6">
            <a:extLst>
              <a:ext uri="{FF2B5EF4-FFF2-40B4-BE49-F238E27FC236}">
                <a16:creationId xmlns:a16="http://schemas.microsoft.com/office/drawing/2014/main" id="{9CC37519-5AE0-4CED-919B-B70FAC11AF62}"/>
              </a:ext>
            </a:extLst>
          </p:cNvPr>
          <p:cNvSpPr txBox="1"/>
          <p:nvPr/>
        </p:nvSpPr>
        <p:spPr>
          <a:xfrm>
            <a:off x="4819650" y="1050683"/>
            <a:ext cx="1944058"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dirty="0"/>
              <a:t>Complexity Theory</a:t>
            </a:r>
          </a:p>
        </p:txBody>
      </p:sp>
      <p:pic>
        <p:nvPicPr>
          <p:cNvPr id="4" name="Picture 3">
            <a:extLst>
              <a:ext uri="{FF2B5EF4-FFF2-40B4-BE49-F238E27FC236}">
                <a16:creationId xmlns:a16="http://schemas.microsoft.com/office/drawing/2014/main" id="{DEC6B517-A0AF-4FC5-8AB7-24759211B792}"/>
              </a:ext>
            </a:extLst>
          </p:cNvPr>
          <p:cNvPicPr>
            <a:picLocks noChangeAspect="1"/>
          </p:cNvPicPr>
          <p:nvPr/>
        </p:nvPicPr>
        <p:blipFill>
          <a:blip r:embed="rId2"/>
          <a:stretch>
            <a:fillRect/>
          </a:stretch>
        </p:blipFill>
        <p:spPr>
          <a:xfrm>
            <a:off x="1771650" y="2687420"/>
            <a:ext cx="4648200" cy="1461979"/>
          </a:xfrm>
          <a:prstGeom prst="rect">
            <a:avLst/>
          </a:prstGeom>
        </p:spPr>
      </p:pic>
      <p:pic>
        <p:nvPicPr>
          <p:cNvPr id="8" name="Picture 7">
            <a:extLst>
              <a:ext uri="{FF2B5EF4-FFF2-40B4-BE49-F238E27FC236}">
                <a16:creationId xmlns:a16="http://schemas.microsoft.com/office/drawing/2014/main" id="{FD72B9E4-F5FF-4BFC-9388-7865DFD37441}"/>
              </a:ext>
            </a:extLst>
          </p:cNvPr>
          <p:cNvPicPr>
            <a:picLocks noChangeAspect="1"/>
          </p:cNvPicPr>
          <p:nvPr/>
        </p:nvPicPr>
        <p:blipFill>
          <a:blip r:embed="rId3"/>
          <a:stretch>
            <a:fillRect/>
          </a:stretch>
        </p:blipFill>
        <p:spPr>
          <a:xfrm>
            <a:off x="5810250" y="4527695"/>
            <a:ext cx="4997288" cy="2012209"/>
          </a:xfrm>
          <a:prstGeom prst="rect">
            <a:avLst/>
          </a:prstGeom>
        </p:spPr>
      </p:pic>
    </p:spTree>
    <p:extLst>
      <p:ext uri="{BB962C8B-B14F-4D97-AF65-F5344CB8AC3E}">
        <p14:creationId xmlns:p14="http://schemas.microsoft.com/office/powerpoint/2010/main" val="4000322147"/>
      </p:ext>
    </p:extLst>
  </p:cSld>
  <p:clrMapOvr>
    <a:masterClrMapping/>
  </p:clrMapOvr>
  <mc:AlternateContent xmlns:mc="http://schemas.openxmlformats.org/markup-compatibility/2006" xmlns:p14="http://schemas.microsoft.com/office/powerpoint/2010/main">
    <mc:Choice Requires="p14">
      <p:transition spd="slow" p14:dur="2000" advTm="37"/>
    </mc:Choice>
    <mc:Fallback xmlns="">
      <p:transition spd="slow" advTm="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EAD691-0761-440E-B3A8-16828E3AFD78}"/>
              </a:ext>
            </a:extLst>
          </p:cNvPr>
          <p:cNvPicPr>
            <a:picLocks noChangeAspect="1"/>
          </p:cNvPicPr>
          <p:nvPr/>
        </p:nvPicPr>
        <p:blipFill>
          <a:blip r:embed="rId2"/>
          <a:stretch>
            <a:fillRect/>
          </a:stretch>
        </p:blipFill>
        <p:spPr>
          <a:xfrm>
            <a:off x="1504544" y="971322"/>
            <a:ext cx="9373412" cy="5258256"/>
          </a:xfrm>
          <a:prstGeom prst="rect">
            <a:avLst/>
          </a:prstGeom>
        </p:spPr>
      </p:pic>
    </p:spTree>
    <p:extLst>
      <p:ext uri="{BB962C8B-B14F-4D97-AF65-F5344CB8AC3E}">
        <p14:creationId xmlns:p14="http://schemas.microsoft.com/office/powerpoint/2010/main" val="1148433826"/>
      </p:ext>
    </p:extLst>
  </p:cSld>
  <p:clrMapOvr>
    <a:masterClrMapping/>
  </p:clrMapOvr>
  <mc:AlternateContent xmlns:mc="http://schemas.openxmlformats.org/markup-compatibility/2006" xmlns:p14="http://schemas.microsoft.com/office/powerpoint/2010/main">
    <mc:Choice Requires="p14">
      <p:transition spd="slow" p14:dur="2000" advTm="32"/>
    </mc:Choice>
    <mc:Fallback xmlns="">
      <p:transition spd="slow" advTm="3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779F15-C385-4493-8F1F-71117580DDD0}"/>
              </a:ext>
            </a:extLst>
          </p:cNvPr>
          <p:cNvPicPr>
            <a:picLocks noChangeAspect="1"/>
          </p:cNvPicPr>
          <p:nvPr/>
        </p:nvPicPr>
        <p:blipFill rotWithShape="1">
          <a:blip r:embed="rId2"/>
          <a:srcRect t="729"/>
          <a:stretch/>
        </p:blipFill>
        <p:spPr>
          <a:xfrm>
            <a:off x="1504544" y="1009650"/>
            <a:ext cx="9373412" cy="5219928"/>
          </a:xfrm>
          <a:prstGeom prst="rect">
            <a:avLst/>
          </a:prstGeom>
        </p:spPr>
      </p:pic>
    </p:spTree>
    <p:extLst>
      <p:ext uri="{BB962C8B-B14F-4D97-AF65-F5344CB8AC3E}">
        <p14:creationId xmlns:p14="http://schemas.microsoft.com/office/powerpoint/2010/main" val="1411870280"/>
      </p:ext>
    </p:extLst>
  </p:cSld>
  <p:clrMapOvr>
    <a:masterClrMapping/>
  </p:clrMapOvr>
  <mc:AlternateContent xmlns:mc="http://schemas.openxmlformats.org/markup-compatibility/2006" xmlns:p14="http://schemas.microsoft.com/office/powerpoint/2010/main">
    <mc:Choice Requires="p14">
      <p:transition spd="slow" p14:dur="2000" advTm="38"/>
    </mc:Choice>
    <mc:Fallback xmlns="">
      <p:transition spd="slow" advTm="3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25BEB9-8E56-4152-8575-DDDF58E4DFDB}"/>
              </a:ext>
            </a:extLst>
          </p:cNvPr>
          <p:cNvPicPr>
            <a:picLocks noChangeAspect="1"/>
          </p:cNvPicPr>
          <p:nvPr/>
        </p:nvPicPr>
        <p:blipFill>
          <a:blip r:embed="rId2"/>
          <a:stretch>
            <a:fillRect/>
          </a:stretch>
        </p:blipFill>
        <p:spPr>
          <a:xfrm>
            <a:off x="1519785" y="1199942"/>
            <a:ext cx="9342930" cy="4801016"/>
          </a:xfrm>
          <a:prstGeom prst="rect">
            <a:avLst/>
          </a:prstGeom>
        </p:spPr>
      </p:pic>
    </p:spTree>
    <p:extLst>
      <p:ext uri="{BB962C8B-B14F-4D97-AF65-F5344CB8AC3E}">
        <p14:creationId xmlns:p14="http://schemas.microsoft.com/office/powerpoint/2010/main" val="4288001623"/>
      </p:ext>
    </p:extLst>
  </p:cSld>
  <p:clrMapOvr>
    <a:masterClrMapping/>
  </p:clrMapOvr>
  <mc:AlternateContent xmlns:mc="http://schemas.openxmlformats.org/markup-compatibility/2006" xmlns:p14="http://schemas.microsoft.com/office/powerpoint/2010/main">
    <mc:Choice Requires="p14">
      <p:transition spd="slow" p14:dur="2000" advTm="6"/>
    </mc:Choice>
    <mc:Fallback xmlns="">
      <p:transition spd="slow" advTm="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BA9281-765A-46E8-8C5E-1E7CB29E1DAA}"/>
              </a:ext>
            </a:extLst>
          </p:cNvPr>
          <p:cNvPicPr>
            <a:picLocks noChangeAspect="1"/>
          </p:cNvPicPr>
          <p:nvPr/>
        </p:nvPicPr>
        <p:blipFill>
          <a:blip r:embed="rId2"/>
          <a:stretch>
            <a:fillRect/>
          </a:stretch>
        </p:blipFill>
        <p:spPr>
          <a:xfrm>
            <a:off x="1619250" y="2076450"/>
            <a:ext cx="8725519" cy="2488000"/>
          </a:xfrm>
          <a:prstGeom prst="rect">
            <a:avLst/>
          </a:prstGeom>
        </p:spPr>
      </p:pic>
    </p:spTree>
    <p:extLst>
      <p:ext uri="{BB962C8B-B14F-4D97-AF65-F5344CB8AC3E}">
        <p14:creationId xmlns:p14="http://schemas.microsoft.com/office/powerpoint/2010/main" val="100351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C31699-002F-49AA-BB1E-B748DCF5AFDA}"/>
              </a:ext>
            </a:extLst>
          </p:cNvPr>
          <p:cNvSpPr txBox="1"/>
          <p:nvPr/>
        </p:nvSpPr>
        <p:spPr>
          <a:xfrm>
            <a:off x="3096305" y="2375403"/>
            <a:ext cx="6192610" cy="2450094"/>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The important aspect of this report is to analyze according to time complexity , the asymptotical behavior of the proposed  scheme which incorporates an advanced encryption system which has homomorphic properties that allow performing arithmetic calculations on encrypted text, the system’s security (BGV) relies on a difficult mathematical problem of lattices theory called Learning with Errors (LWE), which was proved to be safe against quantum computer-based attack.</a:t>
            </a:r>
            <a:endParaRPr lang="en-US" sz="24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7370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6A42503-B218-4C5B-AAC5-BA0C9BAB3C37}"/>
                  </a:ext>
                </a:extLst>
              </p:cNvPr>
              <p:cNvSpPr txBox="1"/>
              <p:nvPr/>
            </p:nvSpPr>
            <p:spPr>
              <a:xfrm>
                <a:off x="3981450" y="2533650"/>
                <a:ext cx="4648200" cy="292310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A.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FHE.Setup</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a:effectLst/>
                            <a:latin typeface="Cambria Math" panose="02040503050406030204" pitchFamily="18" charset="0"/>
                            <a:ea typeface="SimSun" panose="02010600030101010101" pitchFamily="2" charset="-122"/>
                            <a:cs typeface="Times New Roman" panose="02020603050405020304" pitchFamily="18" charset="0"/>
                          </a:rPr>
                          <m:t>1</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𝜆</m:t>
                        </m:r>
                      </m:sup>
                    </m:sSup>
                    <m:r>
                      <a:rPr lang="en-US" sz="18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a:effectLst/>
                            <a:latin typeface="Cambria Math" panose="02040503050406030204" pitchFamily="18" charset="0"/>
                            <a:ea typeface="SimSun" panose="02010600030101010101" pitchFamily="2" charset="-122"/>
                            <a:cs typeface="Times New Roman" panose="02020603050405020304" pitchFamily="18" charset="0"/>
                          </a:rPr>
                          <m:t>1</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𝐿</m:t>
                        </m:r>
                      </m:sup>
                    </m:sSup>
                    <m:r>
                      <a:rPr lang="en-US" sz="1800">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𝑏</m:t>
                    </m:r>
                  </m:oMath>
                </a14:m>
                <a:r>
                  <a:rPr lang="en-US" sz="18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B.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FHE.KeyGen</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params</m:t>
                        </m:r>
                      </m:e>
                      <m:sub>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j</m:t>
                        </m:r>
                      </m:sub>
                    </m:sSub>
                  </m:oMath>
                </a14:m>
                <a:r>
                  <a:rPr lang="en-US" sz="1800" dirty="0">
                    <a:effectLst/>
                    <a:latin typeface="Calibri" panose="020F0502020204030204" pitchFamily="34" charset="0"/>
                    <a:ea typeface="SimSun" panose="02010600030101010101" pitchFamily="2" charset="-122"/>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C.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FHE.Enc</a:t>
                </a:r>
                <a:r>
                  <a:rPr lang="en-US" sz="1800" dirty="0">
                    <a:effectLst/>
                    <a:latin typeface="Calibri" panose="020F0502020204030204" pitchFamily="34" charset="0"/>
                    <a:ea typeface="SimSun" panose="02010600030101010101" pitchFamily="2" charset="-122"/>
                    <a:cs typeface="Times New Roman" panose="02020603050405020304" pitchFamily="18" charset="0"/>
                  </a:rPr>
                  <a:t> (params, pk, m)</a:t>
                </a:r>
              </a:p>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D.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FHE.Dec</a:t>
                </a:r>
                <a:r>
                  <a:rPr lang="en-US" sz="1800" dirty="0">
                    <a:effectLst/>
                    <a:latin typeface="Calibri" panose="020F0502020204030204" pitchFamily="34" charset="0"/>
                    <a:ea typeface="SimSun" panose="02010600030101010101" pitchFamily="2" charset="-122"/>
                    <a:cs typeface="Times New Roman" panose="02020603050405020304" pitchFamily="18" charset="0"/>
                  </a:rPr>
                  <a:t> (params,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sk</a:t>
                </a:r>
                <a:r>
                  <a:rPr lang="en-US" sz="1800" dirty="0">
                    <a:effectLst/>
                    <a:latin typeface="Calibri" panose="020F0502020204030204" pitchFamily="34" charset="0"/>
                    <a:ea typeface="SimSun" panose="02010600030101010101" pitchFamily="2" charset="-122"/>
                    <a:cs typeface="Times New Roman" panose="02020603050405020304" pitchFamily="18" charset="0"/>
                  </a:rPr>
                  <a:t>, c)</a:t>
                </a:r>
              </a:p>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FHE.Add</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18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1800">
                            <a:effectLst/>
                            <a:latin typeface="Cambria Math" panose="02040503050406030204" pitchFamily="18" charset="0"/>
                            <a:ea typeface="SimSun" panose="02010600030101010101" pitchFamily="2" charset="-122"/>
                            <a:cs typeface="Times New Roman" panose="02020603050405020304" pitchFamily="18" charset="0"/>
                          </a:rPr>
                          <m:t>2</m:t>
                        </m:r>
                      </m:sub>
                    </m:sSub>
                  </m:oMath>
                </a14:m>
                <a:r>
                  <a:rPr lang="en-US" sz="1800" dirty="0">
                    <a:effectLst/>
                    <a:latin typeface="Calibri" panose="020F0502020204030204" pitchFamily="34" charset="0"/>
                    <a:ea typeface="SimSun" panose="02010600030101010101" pitchFamily="2" charset="-122"/>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F.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FHE.Mult</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1800">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1800">
                            <a:effectLst/>
                            <a:latin typeface="Cambria Math" panose="02040503050406030204" pitchFamily="18" charset="0"/>
                            <a:ea typeface="SimSun" panose="02010600030101010101" pitchFamily="2" charset="-122"/>
                            <a:cs typeface="Times New Roman" panose="02020603050405020304" pitchFamily="18" charset="0"/>
                          </a:rPr>
                          <m:t>2</m:t>
                        </m:r>
                      </m:sub>
                    </m:sSub>
                  </m:oMath>
                </a14:m>
                <a:r>
                  <a:rPr lang="en-US" sz="1800" dirty="0">
                    <a:effectLst/>
                    <a:latin typeface="Calibri" panose="020F0502020204030204" pitchFamily="34" charset="0"/>
                    <a:ea typeface="SimSun" panose="02010600030101010101" pitchFamily="2" charset="-122"/>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G.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FHE.Refresh</a:t>
                </a: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14:m>
                  <m:oMath xmlns:m="http://schemas.openxmlformats.org/officeDocument/2006/math">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a:effectLst/>
                            <a:latin typeface="Cambria Math" panose="02040503050406030204" pitchFamily="18" charset="0"/>
                            <a:ea typeface="SimSun" panose="02010600030101010101" pitchFamily="2" charset="-122"/>
                            <a:cs typeface="Times New Roman" panose="02020603050405020304" pitchFamily="18" charset="0"/>
                          </a:rPr>
                          <m:t> </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en-US" sz="1800">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𝜏</m:t>
                        </m:r>
                      </m:e>
                      <m:sub>
                        <m:sSubSup>
                          <m:sSub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𝑠</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𝑗</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r>
                          <a:rPr lang="en-US" sz="18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𝑠</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a:effectLst/>
                                <a:latin typeface="Cambria Math" panose="02040503050406030204" pitchFamily="18" charset="0"/>
                                <a:ea typeface="SimSun" panose="02010600030101010101" pitchFamily="2" charset="-122"/>
                                <a:cs typeface="Times New Roman" panose="02020603050405020304" pitchFamily="18" charset="0"/>
                              </a:rPr>
                              <m:t>1</m:t>
                            </m:r>
                          </m:sub>
                        </m:sSub>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𝑞</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8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𝑞</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a:effectLst/>
                            <a:latin typeface="Cambria Math" panose="02040503050406030204" pitchFamily="18" charset="0"/>
                            <a:ea typeface="SimSun" panose="02010600030101010101" pitchFamily="2" charset="-122"/>
                            <a:cs typeface="Times New Roman" panose="02020603050405020304" pitchFamily="18" charset="0"/>
                          </a:rPr>
                          <m:t>1</m:t>
                        </m:r>
                      </m:sub>
                    </m:sSub>
                  </m:oMath>
                </a14:m>
                <a:r>
                  <a:rPr lang="en-US" sz="1800" dirty="0">
                    <a:effectLst/>
                    <a:latin typeface="Calibri" panose="020F0502020204030204" pitchFamily="34" charset="0"/>
                    <a:ea typeface="SimSun" panose="02010600030101010101" pitchFamily="2" charset="-122"/>
                    <a:cs typeface="Times New Roman" panose="02020603050405020304" pitchFamily="18" charset="0"/>
                  </a:rPr>
                  <a:t>)</a:t>
                </a:r>
              </a:p>
            </p:txBody>
          </p:sp>
        </mc:Choice>
        <mc:Fallback>
          <p:sp>
            <p:nvSpPr>
              <p:cNvPr id="5" name="TextBox 4">
                <a:extLst>
                  <a:ext uri="{FF2B5EF4-FFF2-40B4-BE49-F238E27FC236}">
                    <a16:creationId xmlns:a16="http://schemas.microsoft.com/office/drawing/2014/main" id="{76A42503-B218-4C5B-AAC5-BA0C9BAB3C37}"/>
                  </a:ext>
                </a:extLst>
              </p:cNvPr>
              <p:cNvSpPr txBox="1">
                <a:spLocks noRot="1" noChangeAspect="1" noMove="1" noResize="1" noEditPoints="1" noAdjustHandles="1" noChangeArrowheads="1" noChangeShapeType="1" noTextEdit="1"/>
              </p:cNvSpPr>
              <p:nvPr/>
            </p:nvSpPr>
            <p:spPr>
              <a:xfrm>
                <a:off x="3981450" y="2533650"/>
                <a:ext cx="4648200" cy="2923108"/>
              </a:xfrm>
              <a:prstGeom prst="rect">
                <a:avLst/>
              </a:prstGeom>
              <a:blipFill>
                <a:blip r:embed="rId2"/>
                <a:stretch>
                  <a:fillRect l="-1048" t="-626" b="-20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3CEB303-34DE-4F69-A904-74AF3A8BF210}"/>
              </a:ext>
            </a:extLst>
          </p:cNvPr>
          <p:cNvSpPr txBox="1"/>
          <p:nvPr/>
        </p:nvSpPr>
        <p:spPr>
          <a:xfrm>
            <a:off x="1924050" y="1162050"/>
            <a:ext cx="9067800" cy="595932"/>
          </a:xfrm>
          <a:prstGeom prst="rect">
            <a:avLst/>
          </a:prstGeom>
          <a:noFill/>
        </p:spPr>
        <p:txBody>
          <a:bodyPr wrap="square">
            <a:spAutoFit/>
          </a:bodyPr>
          <a:lstStyle/>
          <a:p>
            <a:pPr marL="0" marR="0" indent="127000">
              <a:lnSpc>
                <a:spcPct val="107000"/>
              </a:lnSpc>
              <a:spcBef>
                <a:spcPts val="0"/>
              </a:spcBef>
              <a:spcAft>
                <a:spcPts val="800"/>
              </a:spcAft>
            </a:pPr>
            <a:r>
              <a:rPr lang="en-US" sz="3200" dirty="0">
                <a:effectLst/>
                <a:latin typeface="Calibri" panose="020F0502020204030204" pitchFamily="34" charset="0"/>
                <a:ea typeface="SimSun" panose="02010600030101010101" pitchFamily="2" charset="-122"/>
                <a:cs typeface="Times New Roman" panose="02020603050405020304" pitchFamily="18" charset="0"/>
              </a:rPr>
              <a:t>The schema is made up by the following functions:</a:t>
            </a:r>
          </a:p>
        </p:txBody>
      </p:sp>
    </p:spTree>
    <p:extLst>
      <p:ext uri="{BB962C8B-B14F-4D97-AF65-F5344CB8AC3E}">
        <p14:creationId xmlns:p14="http://schemas.microsoft.com/office/powerpoint/2010/main" val="52280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02DD9D2-3C20-4009-AB20-FA161B62CC7A}"/>
              </a:ext>
            </a:extLst>
          </p:cNvPr>
          <p:cNvSpPr>
            <a:spLocks noChangeArrowheads="1"/>
          </p:cNvSpPr>
          <p:nvPr/>
        </p:nvSpPr>
        <p:spPr bwMode="auto">
          <a:xfrm>
            <a:off x="0" y="0"/>
            <a:ext cx="1238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86AADF6D-69E4-4A93-99A8-63238DAF3C0D}"/>
              </a:ext>
            </a:extLst>
          </p:cNvPr>
          <p:cNvGraphicFramePr>
            <a:graphicFrameLocks noChangeAspect="1"/>
          </p:cNvGraphicFramePr>
          <p:nvPr>
            <p:extLst>
              <p:ext uri="{D42A27DB-BD31-4B8C-83A1-F6EECF244321}">
                <p14:modId xmlns:p14="http://schemas.microsoft.com/office/powerpoint/2010/main" val="3529989831"/>
              </p:ext>
            </p:extLst>
          </p:nvPr>
        </p:nvGraphicFramePr>
        <p:xfrm>
          <a:off x="4999037" y="2308924"/>
          <a:ext cx="2384425" cy="3290767"/>
        </p:xfrm>
        <a:graphic>
          <a:graphicData uri="http://schemas.openxmlformats.org/presentationml/2006/ole">
            <mc:AlternateContent xmlns:mc="http://schemas.openxmlformats.org/markup-compatibility/2006">
              <mc:Choice xmlns:v="urn:schemas-microsoft-com:vml" Requires="v">
                <p:oleObj spid="_x0000_s1026" name="Visio" r:id="rId3" imgW="1562027" imgH="2181336" progId="Visio.Drawing.15">
                  <p:embed/>
                </p:oleObj>
              </mc:Choice>
              <mc:Fallback>
                <p:oleObj name="Visio" r:id="rId3" imgW="1562027" imgH="2181336" progId="Visio.Drawing.15">
                  <p:embed/>
                  <p:pic>
                    <p:nvPicPr>
                      <p:cNvPr id="5" name="Object 4">
                        <a:extLst>
                          <a:ext uri="{FF2B5EF4-FFF2-40B4-BE49-F238E27FC236}">
                            <a16:creationId xmlns:a16="http://schemas.microsoft.com/office/drawing/2014/main" id="{86AADF6D-69E4-4A93-99A8-63238DAF3C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037" y="2308924"/>
                        <a:ext cx="2384425" cy="3290767"/>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2FD04704-EA6F-4EC7-B843-B53390C5420E}"/>
              </a:ext>
            </a:extLst>
          </p:cNvPr>
          <p:cNvSpPr txBox="1"/>
          <p:nvPr/>
        </p:nvSpPr>
        <p:spPr>
          <a:xfrm>
            <a:off x="2838450" y="1390650"/>
            <a:ext cx="6192610" cy="369332"/>
          </a:xfrm>
          <a:prstGeom prst="rect">
            <a:avLst/>
          </a:prstGeom>
          <a:noFill/>
        </p:spPr>
        <p:txBody>
          <a:bodyPr wrap="square">
            <a:spAutoFit/>
          </a:bodyPr>
          <a:lstStyle/>
          <a:p>
            <a:r>
              <a:rPr kumimoji="0" lang="en-US" altLang="en-US"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Block Diagram of the System</a:t>
            </a:r>
            <a:endParaRPr lang="en-US" dirty="0"/>
          </a:p>
        </p:txBody>
      </p:sp>
    </p:spTree>
    <p:extLst>
      <p:ext uri="{BB962C8B-B14F-4D97-AF65-F5344CB8AC3E}">
        <p14:creationId xmlns:p14="http://schemas.microsoft.com/office/powerpoint/2010/main" val="232240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1976</TotalTime>
  <Words>296</Words>
  <Application>Microsoft Office PowerPoint</Application>
  <PresentationFormat>Custom</PresentationFormat>
  <Paragraphs>35</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Office Theme</vt:lpstr>
      <vt:lpstr>Dibujo de Microsoft 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Luis Naranjo Villota</dc:creator>
  <cp:lastModifiedBy>Jose Luis Naranjo Villota</cp:lastModifiedBy>
  <cp:revision>35</cp:revision>
  <dcterms:modified xsi:type="dcterms:W3CDTF">2020-11-30T10:41:00Z</dcterms:modified>
</cp:coreProperties>
</file>