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5"/>
  </p:notesMasterIdLst>
  <p:sldIdLst>
    <p:sldId id="262" r:id="rId2"/>
    <p:sldId id="265" r:id="rId3"/>
    <p:sldId id="588" r:id="rId4"/>
    <p:sldId id="322" r:id="rId5"/>
    <p:sldId id="354" r:id="rId6"/>
    <p:sldId id="594" r:id="rId7"/>
    <p:sldId id="595" r:id="rId8"/>
    <p:sldId id="596" r:id="rId9"/>
    <p:sldId id="597" r:id="rId10"/>
    <p:sldId id="598" r:id="rId11"/>
    <p:sldId id="599" r:id="rId12"/>
    <p:sldId id="600" r:id="rId13"/>
    <p:sldId id="601" r:id="rId14"/>
    <p:sldId id="602" r:id="rId15"/>
    <p:sldId id="603" r:id="rId16"/>
    <p:sldId id="604" r:id="rId17"/>
    <p:sldId id="605" r:id="rId18"/>
    <p:sldId id="606" r:id="rId19"/>
    <p:sldId id="607" r:id="rId20"/>
    <p:sldId id="643" r:id="rId21"/>
    <p:sldId id="644" r:id="rId22"/>
    <p:sldId id="670" r:id="rId23"/>
    <p:sldId id="671" r:id="rId24"/>
    <p:sldId id="666" r:id="rId25"/>
    <p:sldId id="667" r:id="rId26"/>
    <p:sldId id="668" r:id="rId27"/>
    <p:sldId id="669" r:id="rId28"/>
    <p:sldId id="648" r:id="rId29"/>
    <p:sldId id="611" r:id="rId30"/>
    <p:sldId id="612" r:id="rId31"/>
    <p:sldId id="608" r:id="rId32"/>
    <p:sldId id="609" r:id="rId33"/>
    <p:sldId id="610" r:id="rId34"/>
    <p:sldId id="334" r:id="rId35"/>
    <p:sldId id="649" r:id="rId36"/>
    <p:sldId id="650" r:id="rId37"/>
    <p:sldId id="651" r:id="rId38"/>
    <p:sldId id="652" r:id="rId39"/>
    <p:sldId id="653" r:id="rId40"/>
    <p:sldId id="654" r:id="rId41"/>
    <p:sldId id="655" r:id="rId42"/>
    <p:sldId id="656" r:id="rId43"/>
    <p:sldId id="657" r:id="rId44"/>
    <p:sldId id="658" r:id="rId45"/>
    <p:sldId id="659" r:id="rId46"/>
    <p:sldId id="660" r:id="rId47"/>
    <p:sldId id="661" r:id="rId48"/>
    <p:sldId id="662" r:id="rId49"/>
    <p:sldId id="663" r:id="rId50"/>
    <p:sldId id="664" r:id="rId51"/>
    <p:sldId id="614" r:id="rId52"/>
    <p:sldId id="615" r:id="rId53"/>
    <p:sldId id="616" r:id="rId54"/>
    <p:sldId id="617" r:id="rId55"/>
    <p:sldId id="618" r:id="rId56"/>
    <p:sldId id="619" r:id="rId57"/>
    <p:sldId id="620" r:id="rId58"/>
    <p:sldId id="621" r:id="rId59"/>
    <p:sldId id="622" r:id="rId60"/>
    <p:sldId id="623" r:id="rId61"/>
    <p:sldId id="624" r:id="rId62"/>
    <p:sldId id="625" r:id="rId63"/>
    <p:sldId id="626" r:id="rId64"/>
    <p:sldId id="627" r:id="rId65"/>
    <p:sldId id="628" r:id="rId66"/>
    <p:sldId id="629" r:id="rId67"/>
    <p:sldId id="630" r:id="rId68"/>
    <p:sldId id="631" r:id="rId69"/>
    <p:sldId id="632" r:id="rId70"/>
    <p:sldId id="633" r:id="rId71"/>
    <p:sldId id="634" r:id="rId72"/>
    <p:sldId id="635" r:id="rId73"/>
    <p:sldId id="636" r:id="rId74"/>
    <p:sldId id="637" r:id="rId75"/>
    <p:sldId id="638" r:id="rId76"/>
    <p:sldId id="1261" r:id="rId77"/>
    <p:sldId id="1262" r:id="rId78"/>
    <p:sldId id="1263" r:id="rId79"/>
    <p:sldId id="672" r:id="rId80"/>
    <p:sldId id="1345" r:id="rId81"/>
    <p:sldId id="1346" r:id="rId82"/>
    <p:sldId id="1347" r:id="rId83"/>
    <p:sldId id="1264" r:id="rId84"/>
    <p:sldId id="1265" r:id="rId85"/>
    <p:sldId id="1266" r:id="rId86"/>
    <p:sldId id="1267" r:id="rId87"/>
    <p:sldId id="1268" r:id="rId88"/>
    <p:sldId id="1269" r:id="rId89"/>
    <p:sldId id="1270" r:id="rId90"/>
    <p:sldId id="1271" r:id="rId91"/>
    <p:sldId id="1272" r:id="rId92"/>
    <p:sldId id="1273" r:id="rId93"/>
    <p:sldId id="1274" r:id="rId94"/>
    <p:sldId id="1279" r:id="rId95"/>
    <p:sldId id="1280" r:id="rId96"/>
    <p:sldId id="1281" r:id="rId97"/>
    <p:sldId id="1313" r:id="rId98"/>
    <p:sldId id="1312" r:id="rId99"/>
    <p:sldId id="1304" r:id="rId100"/>
    <p:sldId id="1318" r:id="rId101"/>
    <p:sldId id="1319" r:id="rId102"/>
    <p:sldId id="1320" r:id="rId103"/>
    <p:sldId id="1321" r:id="rId104"/>
    <p:sldId id="1322" r:id="rId105"/>
    <p:sldId id="1323" r:id="rId106"/>
    <p:sldId id="1324" r:id="rId107"/>
    <p:sldId id="1325" r:id="rId108"/>
    <p:sldId id="1326" r:id="rId109"/>
    <p:sldId id="1327" r:id="rId110"/>
    <p:sldId id="1328" r:id="rId111"/>
    <p:sldId id="1329" r:id="rId112"/>
    <p:sldId id="1330" r:id="rId113"/>
    <p:sldId id="1331" r:id="rId114"/>
    <p:sldId id="1332" r:id="rId115"/>
    <p:sldId id="1333" r:id="rId116"/>
    <p:sldId id="1334" r:id="rId117"/>
    <p:sldId id="1335" r:id="rId118"/>
    <p:sldId id="1336" r:id="rId119"/>
    <p:sldId id="1337" r:id="rId120"/>
    <p:sldId id="1338" r:id="rId121"/>
    <p:sldId id="1339" r:id="rId122"/>
    <p:sldId id="1340" r:id="rId123"/>
    <p:sldId id="1341" r:id="rId124"/>
    <p:sldId id="1342" r:id="rId125"/>
    <p:sldId id="1343" r:id="rId126"/>
    <p:sldId id="1344" r:id="rId127"/>
    <p:sldId id="1063" r:id="rId128"/>
    <p:sldId id="673" r:id="rId129"/>
    <p:sldId id="1315" r:id="rId130"/>
    <p:sldId id="1348" r:id="rId131"/>
    <p:sldId id="1349" r:id="rId132"/>
    <p:sldId id="1350" r:id="rId133"/>
    <p:sldId id="1317" r:id="rId1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1" autoAdjust="0"/>
    <p:restoredTop sz="96408" autoAdjust="0"/>
  </p:normalViewPr>
  <p:slideViewPr>
    <p:cSldViewPr snapToGrid="0">
      <p:cViewPr varScale="1">
        <p:scale>
          <a:sx n="105" d="100"/>
          <a:sy n="105" d="100"/>
        </p:scale>
        <p:origin x="39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8.wmf"/><Relationship Id="rId7" Type="http://schemas.openxmlformats.org/officeDocument/2006/relationships/image" Target="../media/image4.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14.wmf"/><Relationship Id="rId11" Type="http://schemas.openxmlformats.org/officeDocument/2006/relationships/image" Target="../media/image28.wmf"/><Relationship Id="rId5" Type="http://schemas.openxmlformats.org/officeDocument/2006/relationships/image" Target="../media/image26.wmf"/><Relationship Id="rId10" Type="http://schemas.openxmlformats.org/officeDocument/2006/relationships/image" Target="../media/image19.wmf"/><Relationship Id="rId4" Type="http://schemas.openxmlformats.org/officeDocument/2006/relationships/image" Target="../media/image25.wmf"/><Relationship Id="rId9" Type="http://schemas.openxmlformats.org/officeDocument/2006/relationships/image" Target="../media/image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0.wmf"/><Relationship Id="rId1" Type="http://schemas.openxmlformats.org/officeDocument/2006/relationships/image" Target="../media/image14.wmf"/><Relationship Id="rId6" Type="http://schemas.openxmlformats.org/officeDocument/2006/relationships/image" Target="../media/image32.wmf"/><Relationship Id="rId5" Type="http://schemas.openxmlformats.org/officeDocument/2006/relationships/image" Target="../media/image5.wmf"/><Relationship Id="rId4"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4.wmf"/><Relationship Id="rId7" Type="http://schemas.openxmlformats.org/officeDocument/2006/relationships/image" Target="../media/image35.wmf"/><Relationship Id="rId2" Type="http://schemas.openxmlformats.org/officeDocument/2006/relationships/image" Target="../media/image33.wmf"/><Relationship Id="rId1" Type="http://schemas.openxmlformats.org/officeDocument/2006/relationships/image" Target="../media/image14.wmf"/><Relationship Id="rId6" Type="http://schemas.openxmlformats.org/officeDocument/2006/relationships/image" Target="../media/image20.wmf"/><Relationship Id="rId5" Type="http://schemas.openxmlformats.org/officeDocument/2006/relationships/image" Target="../media/image4.wmf"/><Relationship Id="rId4"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4.wmf"/><Relationship Id="rId7" Type="http://schemas.openxmlformats.org/officeDocument/2006/relationships/image" Target="../media/image35.wmf"/><Relationship Id="rId2" Type="http://schemas.openxmlformats.org/officeDocument/2006/relationships/image" Target="../media/image33.wmf"/><Relationship Id="rId1" Type="http://schemas.openxmlformats.org/officeDocument/2006/relationships/image" Target="../media/image14.wmf"/><Relationship Id="rId6" Type="http://schemas.openxmlformats.org/officeDocument/2006/relationships/image" Target="../media/image20.wmf"/><Relationship Id="rId5" Type="http://schemas.openxmlformats.org/officeDocument/2006/relationships/image" Target="../media/image4.wmf"/><Relationship Id="rId4" Type="http://schemas.openxmlformats.org/officeDocument/2006/relationships/image" Target="../media/image21.wmf"/><Relationship Id="rId9"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4.wmf"/><Relationship Id="rId1" Type="http://schemas.openxmlformats.org/officeDocument/2006/relationships/image" Target="../media/image14.wmf"/><Relationship Id="rId6"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5.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6.wmf"/><Relationship Id="rId7" Type="http://schemas.openxmlformats.org/officeDocument/2006/relationships/image" Target="../media/image16.wmf"/><Relationship Id="rId2" Type="http://schemas.openxmlformats.org/officeDocument/2006/relationships/image" Target="../media/image4.wmf"/><Relationship Id="rId1" Type="http://schemas.openxmlformats.org/officeDocument/2006/relationships/image" Target="../media/image14.wmf"/><Relationship Id="rId6" Type="http://schemas.openxmlformats.org/officeDocument/2006/relationships/image" Target="../media/image15.wmf"/><Relationship Id="rId5" Type="http://schemas.openxmlformats.org/officeDocument/2006/relationships/image" Target="../media/image19.wmf"/><Relationship Id="rId10" Type="http://schemas.openxmlformats.org/officeDocument/2006/relationships/image" Target="../media/image26.wmf"/><Relationship Id="rId4" Type="http://schemas.openxmlformats.org/officeDocument/2006/relationships/image" Target="../media/image5.wmf"/><Relationship Id="rId9"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image" Target="../media/image47.wmf"/><Relationship Id="rId3" Type="http://schemas.openxmlformats.org/officeDocument/2006/relationships/image" Target="../media/image31.wmf"/><Relationship Id="rId7" Type="http://schemas.openxmlformats.org/officeDocument/2006/relationships/image" Target="../media/image41.wmf"/><Relationship Id="rId12" Type="http://schemas.openxmlformats.org/officeDocument/2006/relationships/image" Target="../media/image46.wmf"/><Relationship Id="rId2" Type="http://schemas.openxmlformats.org/officeDocument/2006/relationships/image" Target="../media/image35.wmf"/><Relationship Id="rId16" Type="http://schemas.openxmlformats.org/officeDocument/2006/relationships/image" Target="../media/image50.wmf"/><Relationship Id="rId1" Type="http://schemas.openxmlformats.org/officeDocument/2006/relationships/image" Target="../media/image39.wmf"/><Relationship Id="rId6" Type="http://schemas.openxmlformats.org/officeDocument/2006/relationships/image" Target="../media/image40.wmf"/><Relationship Id="rId11" Type="http://schemas.openxmlformats.org/officeDocument/2006/relationships/image" Target="../media/image45.wmf"/><Relationship Id="rId5" Type="http://schemas.openxmlformats.org/officeDocument/2006/relationships/image" Target="../media/image25.wmf"/><Relationship Id="rId15" Type="http://schemas.openxmlformats.org/officeDocument/2006/relationships/image" Target="../media/image49.wmf"/><Relationship Id="rId10" Type="http://schemas.openxmlformats.org/officeDocument/2006/relationships/image" Target="../media/image44.wmf"/><Relationship Id="rId4" Type="http://schemas.openxmlformats.org/officeDocument/2006/relationships/image" Target="../media/image21.wmf"/><Relationship Id="rId9" Type="http://schemas.openxmlformats.org/officeDocument/2006/relationships/image" Target="../media/image43.wmf"/><Relationship Id="rId14"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7.wmf"/><Relationship Id="rId7" Type="http://schemas.openxmlformats.org/officeDocument/2006/relationships/image" Target="../media/image12.wmf"/><Relationship Id="rId2" Type="http://schemas.openxmlformats.org/officeDocument/2006/relationships/image" Target="../media/image6.wmf"/><Relationship Id="rId1" Type="http://schemas.openxmlformats.org/officeDocument/2006/relationships/image" Target="../media/image4.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3" Type="http://schemas.openxmlformats.org/officeDocument/2006/relationships/image" Target="../media/image21.wmf"/><Relationship Id="rId7" Type="http://schemas.openxmlformats.org/officeDocument/2006/relationships/image" Target="../media/image42.wmf"/><Relationship Id="rId12" Type="http://schemas.openxmlformats.org/officeDocument/2006/relationships/image" Target="../media/image47.wmf"/><Relationship Id="rId17" Type="http://schemas.openxmlformats.org/officeDocument/2006/relationships/image" Target="../media/image4.wmf"/><Relationship Id="rId2" Type="http://schemas.openxmlformats.org/officeDocument/2006/relationships/image" Target="../media/image31.wmf"/><Relationship Id="rId16" Type="http://schemas.openxmlformats.org/officeDocument/2006/relationships/image" Target="../media/image20.wmf"/><Relationship Id="rId1" Type="http://schemas.openxmlformats.org/officeDocument/2006/relationships/image" Target="../media/image35.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5" Type="http://schemas.openxmlformats.org/officeDocument/2006/relationships/image" Target="../media/image14.wmf"/><Relationship Id="rId10" Type="http://schemas.openxmlformats.org/officeDocument/2006/relationships/image" Target="../media/image45.wmf"/><Relationship Id="rId4" Type="http://schemas.openxmlformats.org/officeDocument/2006/relationships/image" Target="../media/image25.wmf"/><Relationship Id="rId9" Type="http://schemas.openxmlformats.org/officeDocument/2006/relationships/image" Target="../media/image44.wmf"/><Relationship Id="rId14" Type="http://schemas.openxmlformats.org/officeDocument/2006/relationships/image" Target="../media/image49.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18" Type="http://schemas.openxmlformats.org/officeDocument/2006/relationships/image" Target="../media/image4.wmf"/><Relationship Id="rId3" Type="http://schemas.openxmlformats.org/officeDocument/2006/relationships/image" Target="../media/image21.wmf"/><Relationship Id="rId7" Type="http://schemas.openxmlformats.org/officeDocument/2006/relationships/image" Target="../media/image42.wmf"/><Relationship Id="rId12" Type="http://schemas.openxmlformats.org/officeDocument/2006/relationships/image" Target="../media/image47.wmf"/><Relationship Id="rId17" Type="http://schemas.openxmlformats.org/officeDocument/2006/relationships/image" Target="../media/image34.wmf"/><Relationship Id="rId2" Type="http://schemas.openxmlformats.org/officeDocument/2006/relationships/image" Target="../media/image31.wmf"/><Relationship Id="rId16" Type="http://schemas.openxmlformats.org/officeDocument/2006/relationships/image" Target="../media/image20.wmf"/><Relationship Id="rId1" Type="http://schemas.openxmlformats.org/officeDocument/2006/relationships/image" Target="../media/image35.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5" Type="http://schemas.openxmlformats.org/officeDocument/2006/relationships/image" Target="../media/image14.wmf"/><Relationship Id="rId10" Type="http://schemas.openxmlformats.org/officeDocument/2006/relationships/image" Target="../media/image45.wmf"/><Relationship Id="rId4" Type="http://schemas.openxmlformats.org/officeDocument/2006/relationships/image" Target="../media/image25.wmf"/><Relationship Id="rId9" Type="http://schemas.openxmlformats.org/officeDocument/2006/relationships/image" Target="../media/image44.wmf"/><Relationship Id="rId14"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18" Type="http://schemas.openxmlformats.org/officeDocument/2006/relationships/image" Target="../media/image4.wmf"/><Relationship Id="rId3" Type="http://schemas.openxmlformats.org/officeDocument/2006/relationships/image" Target="../media/image21.wmf"/><Relationship Id="rId7" Type="http://schemas.openxmlformats.org/officeDocument/2006/relationships/image" Target="../media/image42.wmf"/><Relationship Id="rId12" Type="http://schemas.openxmlformats.org/officeDocument/2006/relationships/image" Target="../media/image47.wmf"/><Relationship Id="rId17" Type="http://schemas.openxmlformats.org/officeDocument/2006/relationships/image" Target="../media/image34.wmf"/><Relationship Id="rId2" Type="http://schemas.openxmlformats.org/officeDocument/2006/relationships/image" Target="../media/image31.wmf"/><Relationship Id="rId16" Type="http://schemas.openxmlformats.org/officeDocument/2006/relationships/image" Target="../media/image20.wmf"/><Relationship Id="rId1" Type="http://schemas.openxmlformats.org/officeDocument/2006/relationships/image" Target="../media/image35.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5" Type="http://schemas.openxmlformats.org/officeDocument/2006/relationships/image" Target="../media/image14.wmf"/><Relationship Id="rId10" Type="http://schemas.openxmlformats.org/officeDocument/2006/relationships/image" Target="../media/image45.wmf"/><Relationship Id="rId4" Type="http://schemas.openxmlformats.org/officeDocument/2006/relationships/image" Target="../media/image25.wmf"/><Relationship Id="rId9" Type="http://schemas.openxmlformats.org/officeDocument/2006/relationships/image" Target="../media/image44.wmf"/><Relationship Id="rId14" Type="http://schemas.openxmlformats.org/officeDocument/2006/relationships/image" Target="../media/image49.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18" Type="http://schemas.openxmlformats.org/officeDocument/2006/relationships/image" Target="../media/image4.wmf"/><Relationship Id="rId3" Type="http://schemas.openxmlformats.org/officeDocument/2006/relationships/image" Target="../media/image21.wmf"/><Relationship Id="rId7" Type="http://schemas.openxmlformats.org/officeDocument/2006/relationships/image" Target="../media/image42.wmf"/><Relationship Id="rId12" Type="http://schemas.openxmlformats.org/officeDocument/2006/relationships/image" Target="../media/image47.wmf"/><Relationship Id="rId17" Type="http://schemas.openxmlformats.org/officeDocument/2006/relationships/image" Target="../media/image34.wmf"/><Relationship Id="rId2" Type="http://schemas.openxmlformats.org/officeDocument/2006/relationships/image" Target="../media/image31.wmf"/><Relationship Id="rId16" Type="http://schemas.openxmlformats.org/officeDocument/2006/relationships/image" Target="../media/image33.wmf"/><Relationship Id="rId1" Type="http://schemas.openxmlformats.org/officeDocument/2006/relationships/image" Target="../media/image35.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5" Type="http://schemas.openxmlformats.org/officeDocument/2006/relationships/image" Target="../media/image14.wmf"/><Relationship Id="rId10" Type="http://schemas.openxmlformats.org/officeDocument/2006/relationships/image" Target="../media/image45.wmf"/><Relationship Id="rId19" Type="http://schemas.openxmlformats.org/officeDocument/2006/relationships/image" Target="../media/image20.wmf"/><Relationship Id="rId4" Type="http://schemas.openxmlformats.org/officeDocument/2006/relationships/image" Target="../media/image25.wmf"/><Relationship Id="rId9" Type="http://schemas.openxmlformats.org/officeDocument/2006/relationships/image" Target="../media/image44.wmf"/><Relationship Id="rId14" Type="http://schemas.openxmlformats.org/officeDocument/2006/relationships/image" Target="../media/image49.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18" Type="http://schemas.openxmlformats.org/officeDocument/2006/relationships/image" Target="../media/image4.wmf"/><Relationship Id="rId3" Type="http://schemas.openxmlformats.org/officeDocument/2006/relationships/image" Target="../media/image21.wmf"/><Relationship Id="rId7" Type="http://schemas.openxmlformats.org/officeDocument/2006/relationships/image" Target="../media/image42.wmf"/><Relationship Id="rId12" Type="http://schemas.openxmlformats.org/officeDocument/2006/relationships/image" Target="../media/image47.wmf"/><Relationship Id="rId17" Type="http://schemas.openxmlformats.org/officeDocument/2006/relationships/image" Target="../media/image34.wmf"/><Relationship Id="rId2" Type="http://schemas.openxmlformats.org/officeDocument/2006/relationships/image" Target="../media/image31.wmf"/><Relationship Id="rId16" Type="http://schemas.openxmlformats.org/officeDocument/2006/relationships/image" Target="../media/image33.wmf"/><Relationship Id="rId1" Type="http://schemas.openxmlformats.org/officeDocument/2006/relationships/image" Target="../media/image35.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5" Type="http://schemas.openxmlformats.org/officeDocument/2006/relationships/image" Target="../media/image14.wmf"/><Relationship Id="rId10" Type="http://schemas.openxmlformats.org/officeDocument/2006/relationships/image" Target="../media/image45.wmf"/><Relationship Id="rId19" Type="http://schemas.openxmlformats.org/officeDocument/2006/relationships/image" Target="../media/image20.wmf"/><Relationship Id="rId4" Type="http://schemas.openxmlformats.org/officeDocument/2006/relationships/image" Target="../media/image25.wmf"/><Relationship Id="rId9" Type="http://schemas.openxmlformats.org/officeDocument/2006/relationships/image" Target="../media/image44.wmf"/><Relationship Id="rId14" Type="http://schemas.openxmlformats.org/officeDocument/2006/relationships/image" Target="../media/image49.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18" Type="http://schemas.openxmlformats.org/officeDocument/2006/relationships/image" Target="../media/image4.wmf"/><Relationship Id="rId3" Type="http://schemas.openxmlformats.org/officeDocument/2006/relationships/image" Target="../media/image21.wmf"/><Relationship Id="rId7" Type="http://schemas.openxmlformats.org/officeDocument/2006/relationships/image" Target="../media/image42.wmf"/><Relationship Id="rId12" Type="http://schemas.openxmlformats.org/officeDocument/2006/relationships/image" Target="../media/image47.wmf"/><Relationship Id="rId17" Type="http://schemas.openxmlformats.org/officeDocument/2006/relationships/image" Target="../media/image34.wmf"/><Relationship Id="rId2" Type="http://schemas.openxmlformats.org/officeDocument/2006/relationships/image" Target="../media/image31.wmf"/><Relationship Id="rId16" Type="http://schemas.openxmlformats.org/officeDocument/2006/relationships/image" Target="../media/image33.wmf"/><Relationship Id="rId1" Type="http://schemas.openxmlformats.org/officeDocument/2006/relationships/image" Target="../media/image35.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5" Type="http://schemas.openxmlformats.org/officeDocument/2006/relationships/image" Target="../media/image14.wmf"/><Relationship Id="rId10" Type="http://schemas.openxmlformats.org/officeDocument/2006/relationships/image" Target="../media/image45.wmf"/><Relationship Id="rId19" Type="http://schemas.openxmlformats.org/officeDocument/2006/relationships/image" Target="../media/image20.wmf"/><Relationship Id="rId4" Type="http://schemas.openxmlformats.org/officeDocument/2006/relationships/image" Target="../media/image25.wmf"/><Relationship Id="rId9" Type="http://schemas.openxmlformats.org/officeDocument/2006/relationships/image" Target="../media/image44.wmf"/><Relationship Id="rId14" Type="http://schemas.openxmlformats.org/officeDocument/2006/relationships/image" Target="../media/image49.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18" Type="http://schemas.openxmlformats.org/officeDocument/2006/relationships/image" Target="../media/image20.wmf"/><Relationship Id="rId3" Type="http://schemas.openxmlformats.org/officeDocument/2006/relationships/image" Target="../media/image21.wmf"/><Relationship Id="rId7" Type="http://schemas.openxmlformats.org/officeDocument/2006/relationships/image" Target="../media/image42.wmf"/><Relationship Id="rId12" Type="http://schemas.openxmlformats.org/officeDocument/2006/relationships/image" Target="../media/image47.wmf"/><Relationship Id="rId17" Type="http://schemas.openxmlformats.org/officeDocument/2006/relationships/image" Target="../media/image34.wmf"/><Relationship Id="rId2" Type="http://schemas.openxmlformats.org/officeDocument/2006/relationships/image" Target="../media/image31.wmf"/><Relationship Id="rId16" Type="http://schemas.openxmlformats.org/officeDocument/2006/relationships/image" Target="../media/image33.wmf"/><Relationship Id="rId1" Type="http://schemas.openxmlformats.org/officeDocument/2006/relationships/image" Target="../media/image35.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5" Type="http://schemas.openxmlformats.org/officeDocument/2006/relationships/image" Target="../media/image14.wmf"/><Relationship Id="rId10" Type="http://schemas.openxmlformats.org/officeDocument/2006/relationships/image" Target="../media/image45.wmf"/><Relationship Id="rId4" Type="http://schemas.openxmlformats.org/officeDocument/2006/relationships/image" Target="../media/image25.wmf"/><Relationship Id="rId9" Type="http://schemas.openxmlformats.org/officeDocument/2006/relationships/image" Target="../media/image44.wmf"/><Relationship Id="rId14" Type="http://schemas.openxmlformats.org/officeDocument/2006/relationships/image" Target="../media/image49.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18" Type="http://schemas.openxmlformats.org/officeDocument/2006/relationships/image" Target="../media/image20.wmf"/><Relationship Id="rId3" Type="http://schemas.openxmlformats.org/officeDocument/2006/relationships/image" Target="../media/image21.wmf"/><Relationship Id="rId7" Type="http://schemas.openxmlformats.org/officeDocument/2006/relationships/image" Target="../media/image42.wmf"/><Relationship Id="rId12" Type="http://schemas.openxmlformats.org/officeDocument/2006/relationships/image" Target="../media/image47.wmf"/><Relationship Id="rId17" Type="http://schemas.openxmlformats.org/officeDocument/2006/relationships/image" Target="../media/image34.wmf"/><Relationship Id="rId2" Type="http://schemas.openxmlformats.org/officeDocument/2006/relationships/image" Target="../media/image31.wmf"/><Relationship Id="rId16" Type="http://schemas.openxmlformats.org/officeDocument/2006/relationships/image" Target="../media/image33.wmf"/><Relationship Id="rId1" Type="http://schemas.openxmlformats.org/officeDocument/2006/relationships/image" Target="../media/image35.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5" Type="http://schemas.openxmlformats.org/officeDocument/2006/relationships/image" Target="../media/image14.wmf"/><Relationship Id="rId10" Type="http://schemas.openxmlformats.org/officeDocument/2006/relationships/image" Target="../media/image45.wmf"/><Relationship Id="rId4" Type="http://schemas.openxmlformats.org/officeDocument/2006/relationships/image" Target="../media/image25.wmf"/><Relationship Id="rId9" Type="http://schemas.openxmlformats.org/officeDocument/2006/relationships/image" Target="../media/image44.wmf"/><Relationship Id="rId14" Type="http://schemas.openxmlformats.org/officeDocument/2006/relationships/image" Target="../media/image49.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3" Type="http://schemas.openxmlformats.org/officeDocument/2006/relationships/image" Target="../media/image21.wmf"/><Relationship Id="rId7" Type="http://schemas.openxmlformats.org/officeDocument/2006/relationships/image" Target="../media/image42.wmf"/><Relationship Id="rId12" Type="http://schemas.openxmlformats.org/officeDocument/2006/relationships/image" Target="../media/image47.wmf"/><Relationship Id="rId17" Type="http://schemas.openxmlformats.org/officeDocument/2006/relationships/image" Target="../media/image34.wmf"/><Relationship Id="rId2" Type="http://schemas.openxmlformats.org/officeDocument/2006/relationships/image" Target="../media/image31.wmf"/><Relationship Id="rId16" Type="http://schemas.openxmlformats.org/officeDocument/2006/relationships/image" Target="../media/image33.wmf"/><Relationship Id="rId1" Type="http://schemas.openxmlformats.org/officeDocument/2006/relationships/image" Target="../media/image35.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5" Type="http://schemas.openxmlformats.org/officeDocument/2006/relationships/image" Target="../media/image14.wmf"/><Relationship Id="rId10" Type="http://schemas.openxmlformats.org/officeDocument/2006/relationships/image" Target="../media/image45.wmf"/><Relationship Id="rId4" Type="http://schemas.openxmlformats.org/officeDocument/2006/relationships/image" Target="../media/image25.wmf"/><Relationship Id="rId9" Type="http://schemas.openxmlformats.org/officeDocument/2006/relationships/image" Target="../media/image44.wmf"/><Relationship Id="rId14" Type="http://schemas.openxmlformats.org/officeDocument/2006/relationships/image" Target="../media/image49.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3" Type="http://schemas.openxmlformats.org/officeDocument/2006/relationships/image" Target="../media/image21.wmf"/><Relationship Id="rId7" Type="http://schemas.openxmlformats.org/officeDocument/2006/relationships/image" Target="../media/image42.wmf"/><Relationship Id="rId12" Type="http://schemas.openxmlformats.org/officeDocument/2006/relationships/image" Target="../media/image47.wmf"/><Relationship Id="rId17" Type="http://schemas.openxmlformats.org/officeDocument/2006/relationships/image" Target="../media/image34.wmf"/><Relationship Id="rId2" Type="http://schemas.openxmlformats.org/officeDocument/2006/relationships/image" Target="../media/image31.wmf"/><Relationship Id="rId16" Type="http://schemas.openxmlformats.org/officeDocument/2006/relationships/image" Target="../media/image33.wmf"/><Relationship Id="rId1" Type="http://schemas.openxmlformats.org/officeDocument/2006/relationships/image" Target="../media/image35.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5" Type="http://schemas.openxmlformats.org/officeDocument/2006/relationships/image" Target="../media/image14.wmf"/><Relationship Id="rId10" Type="http://schemas.openxmlformats.org/officeDocument/2006/relationships/image" Target="../media/image45.wmf"/><Relationship Id="rId4" Type="http://schemas.openxmlformats.org/officeDocument/2006/relationships/image" Target="../media/image25.wmf"/><Relationship Id="rId9" Type="http://schemas.openxmlformats.org/officeDocument/2006/relationships/image" Target="../media/image44.wmf"/><Relationship Id="rId14" Type="http://schemas.openxmlformats.org/officeDocument/2006/relationships/image" Target="../media/image4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4.wmf"/><Relationship Id="rId1" Type="http://schemas.openxmlformats.org/officeDocument/2006/relationships/image" Target="../media/image14.wmf"/><Relationship Id="rId4"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3" Type="http://schemas.openxmlformats.org/officeDocument/2006/relationships/image" Target="../media/image21.wmf"/><Relationship Id="rId7" Type="http://schemas.openxmlformats.org/officeDocument/2006/relationships/image" Target="../media/image42.wmf"/><Relationship Id="rId12" Type="http://schemas.openxmlformats.org/officeDocument/2006/relationships/image" Target="../media/image47.wmf"/><Relationship Id="rId17" Type="http://schemas.openxmlformats.org/officeDocument/2006/relationships/image" Target="../media/image34.wmf"/><Relationship Id="rId2" Type="http://schemas.openxmlformats.org/officeDocument/2006/relationships/image" Target="../media/image31.wmf"/><Relationship Id="rId16" Type="http://schemas.openxmlformats.org/officeDocument/2006/relationships/image" Target="../media/image33.wmf"/><Relationship Id="rId1" Type="http://schemas.openxmlformats.org/officeDocument/2006/relationships/image" Target="../media/image35.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5" Type="http://schemas.openxmlformats.org/officeDocument/2006/relationships/image" Target="../media/image14.wmf"/><Relationship Id="rId10" Type="http://schemas.openxmlformats.org/officeDocument/2006/relationships/image" Target="../media/image45.wmf"/><Relationship Id="rId4" Type="http://schemas.openxmlformats.org/officeDocument/2006/relationships/image" Target="../media/image25.wmf"/><Relationship Id="rId9" Type="http://schemas.openxmlformats.org/officeDocument/2006/relationships/image" Target="../media/image44.wmf"/><Relationship Id="rId14" Type="http://schemas.openxmlformats.org/officeDocument/2006/relationships/image" Target="../media/image49.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3" Type="http://schemas.openxmlformats.org/officeDocument/2006/relationships/image" Target="../media/image21.wmf"/><Relationship Id="rId7" Type="http://schemas.openxmlformats.org/officeDocument/2006/relationships/image" Target="../media/image42.wmf"/><Relationship Id="rId12" Type="http://schemas.openxmlformats.org/officeDocument/2006/relationships/image" Target="../media/image47.wmf"/><Relationship Id="rId17" Type="http://schemas.openxmlformats.org/officeDocument/2006/relationships/image" Target="../media/image34.wmf"/><Relationship Id="rId2" Type="http://schemas.openxmlformats.org/officeDocument/2006/relationships/image" Target="../media/image31.wmf"/><Relationship Id="rId16" Type="http://schemas.openxmlformats.org/officeDocument/2006/relationships/image" Target="../media/image33.wmf"/><Relationship Id="rId1" Type="http://schemas.openxmlformats.org/officeDocument/2006/relationships/image" Target="../media/image35.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5" Type="http://schemas.openxmlformats.org/officeDocument/2006/relationships/image" Target="../media/image14.wmf"/><Relationship Id="rId10" Type="http://schemas.openxmlformats.org/officeDocument/2006/relationships/image" Target="../media/image45.wmf"/><Relationship Id="rId4" Type="http://schemas.openxmlformats.org/officeDocument/2006/relationships/image" Target="../media/image25.wmf"/><Relationship Id="rId9" Type="http://schemas.openxmlformats.org/officeDocument/2006/relationships/image" Target="../media/image44.wmf"/><Relationship Id="rId14" Type="http://schemas.openxmlformats.org/officeDocument/2006/relationships/image" Target="../media/image49.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3" Type="http://schemas.openxmlformats.org/officeDocument/2006/relationships/image" Target="../media/image21.wmf"/><Relationship Id="rId7" Type="http://schemas.openxmlformats.org/officeDocument/2006/relationships/image" Target="../media/image42.wmf"/><Relationship Id="rId12" Type="http://schemas.openxmlformats.org/officeDocument/2006/relationships/image" Target="../media/image47.wmf"/><Relationship Id="rId17" Type="http://schemas.openxmlformats.org/officeDocument/2006/relationships/image" Target="../media/image34.wmf"/><Relationship Id="rId2" Type="http://schemas.openxmlformats.org/officeDocument/2006/relationships/image" Target="../media/image31.wmf"/><Relationship Id="rId16" Type="http://schemas.openxmlformats.org/officeDocument/2006/relationships/image" Target="../media/image33.wmf"/><Relationship Id="rId1" Type="http://schemas.openxmlformats.org/officeDocument/2006/relationships/image" Target="../media/image35.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5" Type="http://schemas.openxmlformats.org/officeDocument/2006/relationships/image" Target="../media/image14.wmf"/><Relationship Id="rId10" Type="http://schemas.openxmlformats.org/officeDocument/2006/relationships/image" Target="../media/image45.wmf"/><Relationship Id="rId4" Type="http://schemas.openxmlformats.org/officeDocument/2006/relationships/image" Target="../media/image25.wmf"/><Relationship Id="rId9" Type="http://schemas.openxmlformats.org/officeDocument/2006/relationships/image" Target="../media/image44.wmf"/><Relationship Id="rId14" Type="http://schemas.openxmlformats.org/officeDocument/2006/relationships/image" Target="../media/image49.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3" Type="http://schemas.openxmlformats.org/officeDocument/2006/relationships/image" Target="../media/image21.wmf"/><Relationship Id="rId7" Type="http://schemas.openxmlformats.org/officeDocument/2006/relationships/image" Target="../media/image42.wmf"/><Relationship Id="rId12" Type="http://schemas.openxmlformats.org/officeDocument/2006/relationships/image" Target="../media/image47.wmf"/><Relationship Id="rId17" Type="http://schemas.openxmlformats.org/officeDocument/2006/relationships/image" Target="../media/image34.wmf"/><Relationship Id="rId2" Type="http://schemas.openxmlformats.org/officeDocument/2006/relationships/image" Target="../media/image31.wmf"/><Relationship Id="rId16" Type="http://schemas.openxmlformats.org/officeDocument/2006/relationships/image" Target="../media/image33.wmf"/><Relationship Id="rId1" Type="http://schemas.openxmlformats.org/officeDocument/2006/relationships/image" Target="../media/image35.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5" Type="http://schemas.openxmlformats.org/officeDocument/2006/relationships/image" Target="../media/image14.wmf"/><Relationship Id="rId10" Type="http://schemas.openxmlformats.org/officeDocument/2006/relationships/image" Target="../media/image45.wmf"/><Relationship Id="rId4" Type="http://schemas.openxmlformats.org/officeDocument/2006/relationships/image" Target="../media/image25.wmf"/><Relationship Id="rId9" Type="http://schemas.openxmlformats.org/officeDocument/2006/relationships/image" Target="../media/image44.wmf"/><Relationship Id="rId14" Type="http://schemas.openxmlformats.org/officeDocument/2006/relationships/image" Target="../media/image49.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35.wmf"/><Relationship Id="rId1" Type="http://schemas.openxmlformats.org/officeDocument/2006/relationships/image" Target="../media/image51.wmf"/><Relationship Id="rId6" Type="http://schemas.openxmlformats.org/officeDocument/2006/relationships/image" Target="../media/image53.wmf"/><Relationship Id="rId5" Type="http://schemas.openxmlformats.org/officeDocument/2006/relationships/image" Target="../media/image31.wmf"/><Relationship Id="rId4" Type="http://schemas.openxmlformats.org/officeDocument/2006/relationships/image" Target="../media/image49.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4.wmf"/><Relationship Id="rId1" Type="http://schemas.openxmlformats.org/officeDocument/2006/relationships/image" Target="../media/image14.wmf"/><Relationship Id="rId6" Type="http://schemas.openxmlformats.org/officeDocument/2006/relationships/image" Target="../media/image31.wmf"/><Relationship Id="rId5" Type="http://schemas.openxmlformats.org/officeDocument/2006/relationships/image" Target="../media/image49.wmf"/><Relationship Id="rId4" Type="http://schemas.openxmlformats.org/officeDocument/2006/relationships/image" Target="../media/image52.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4.wmf"/><Relationship Id="rId1" Type="http://schemas.openxmlformats.org/officeDocument/2006/relationships/image" Target="../media/image14.wmf"/><Relationship Id="rId6" Type="http://schemas.openxmlformats.org/officeDocument/2006/relationships/image" Target="../media/image31.wmf"/><Relationship Id="rId5" Type="http://schemas.openxmlformats.org/officeDocument/2006/relationships/image" Target="../media/image49.wmf"/><Relationship Id="rId4" Type="http://schemas.openxmlformats.org/officeDocument/2006/relationships/image" Target="../media/image5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4.wmf"/><Relationship Id="rId1" Type="http://schemas.openxmlformats.org/officeDocument/2006/relationships/image" Target="../media/image14.wmf"/><Relationship Id="rId6" Type="http://schemas.openxmlformats.org/officeDocument/2006/relationships/image" Target="../media/image31.wmf"/><Relationship Id="rId5" Type="http://schemas.openxmlformats.org/officeDocument/2006/relationships/image" Target="../media/image49.wmf"/><Relationship Id="rId4" Type="http://schemas.openxmlformats.org/officeDocument/2006/relationships/image" Target="../media/image52.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4.wmf"/><Relationship Id="rId1" Type="http://schemas.openxmlformats.org/officeDocument/2006/relationships/image" Target="../media/image14.wmf"/><Relationship Id="rId6" Type="http://schemas.openxmlformats.org/officeDocument/2006/relationships/image" Target="../media/image31.wmf"/><Relationship Id="rId5" Type="http://schemas.openxmlformats.org/officeDocument/2006/relationships/image" Target="../media/image49.wmf"/><Relationship Id="rId4" Type="http://schemas.openxmlformats.org/officeDocument/2006/relationships/image" Target="../media/image5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31.wmf"/><Relationship Id="rId2" Type="http://schemas.openxmlformats.org/officeDocument/2006/relationships/image" Target="../media/image4.wmf"/><Relationship Id="rId1" Type="http://schemas.openxmlformats.org/officeDocument/2006/relationships/image" Target="../media/image14.wmf"/><Relationship Id="rId6" Type="http://schemas.openxmlformats.org/officeDocument/2006/relationships/image" Target="../media/image49.wmf"/><Relationship Id="rId5" Type="http://schemas.openxmlformats.org/officeDocument/2006/relationships/image" Target="../media/image52.wmf"/><Relationship Id="rId4"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4.wmf"/><Relationship Id="rId2" Type="http://schemas.openxmlformats.org/officeDocument/2006/relationships/image" Target="../media/image52.wmf"/><Relationship Id="rId1" Type="http://schemas.openxmlformats.org/officeDocument/2006/relationships/image" Target="../media/image35.wmf"/><Relationship Id="rId6" Type="http://schemas.openxmlformats.org/officeDocument/2006/relationships/image" Target="../media/image20.wmf"/><Relationship Id="rId5" Type="http://schemas.openxmlformats.org/officeDocument/2006/relationships/image" Target="../media/image14.wmf"/><Relationship Id="rId4" Type="http://schemas.openxmlformats.org/officeDocument/2006/relationships/image" Target="../media/image3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4.wmf"/><Relationship Id="rId2" Type="http://schemas.openxmlformats.org/officeDocument/2006/relationships/image" Target="../media/image52.wmf"/><Relationship Id="rId1" Type="http://schemas.openxmlformats.org/officeDocument/2006/relationships/image" Target="../media/image35.wmf"/><Relationship Id="rId6" Type="http://schemas.openxmlformats.org/officeDocument/2006/relationships/image" Target="../media/image20.wmf"/><Relationship Id="rId5" Type="http://schemas.openxmlformats.org/officeDocument/2006/relationships/image" Target="../media/image14.wmf"/><Relationship Id="rId4" Type="http://schemas.openxmlformats.org/officeDocument/2006/relationships/image" Target="../media/image31.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35.wmf"/><Relationship Id="rId1" Type="http://schemas.openxmlformats.org/officeDocument/2006/relationships/image" Target="../media/image51.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4.wmf"/><Relationship Id="rId1" Type="http://schemas.openxmlformats.org/officeDocument/2006/relationships/image" Target="../media/image14.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52.wmf"/><Relationship Id="rId1" Type="http://schemas.openxmlformats.org/officeDocument/2006/relationships/image" Target="../media/image35.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31.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4.wmf"/><Relationship Id="rId7" Type="http://schemas.openxmlformats.org/officeDocument/2006/relationships/image" Target="../media/image31.wmf"/><Relationship Id="rId2" Type="http://schemas.openxmlformats.org/officeDocument/2006/relationships/image" Target="../media/image20.wmf"/><Relationship Id="rId1" Type="http://schemas.openxmlformats.org/officeDocument/2006/relationships/image" Target="../media/image14.wmf"/><Relationship Id="rId6" Type="http://schemas.openxmlformats.org/officeDocument/2006/relationships/image" Target="../media/image49.wmf"/><Relationship Id="rId5" Type="http://schemas.openxmlformats.org/officeDocument/2006/relationships/image" Target="../media/image52.wmf"/><Relationship Id="rId4" Type="http://schemas.openxmlformats.org/officeDocument/2006/relationships/image" Target="../media/image35.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4.wmf"/><Relationship Id="rId7" Type="http://schemas.openxmlformats.org/officeDocument/2006/relationships/image" Target="../media/image31.wmf"/><Relationship Id="rId2" Type="http://schemas.openxmlformats.org/officeDocument/2006/relationships/image" Target="../media/image20.wmf"/><Relationship Id="rId1" Type="http://schemas.openxmlformats.org/officeDocument/2006/relationships/image" Target="../media/image14.wmf"/><Relationship Id="rId6" Type="http://schemas.openxmlformats.org/officeDocument/2006/relationships/image" Target="../media/image49.wmf"/><Relationship Id="rId5" Type="http://schemas.openxmlformats.org/officeDocument/2006/relationships/image" Target="../media/image52.wmf"/><Relationship Id="rId4" Type="http://schemas.openxmlformats.org/officeDocument/2006/relationships/image" Target="../media/image35.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4.wmf"/><Relationship Id="rId7" Type="http://schemas.openxmlformats.org/officeDocument/2006/relationships/image" Target="../media/image31.wmf"/><Relationship Id="rId2" Type="http://schemas.openxmlformats.org/officeDocument/2006/relationships/image" Target="../media/image20.wmf"/><Relationship Id="rId1" Type="http://schemas.openxmlformats.org/officeDocument/2006/relationships/image" Target="../media/image14.wmf"/><Relationship Id="rId6" Type="http://schemas.openxmlformats.org/officeDocument/2006/relationships/image" Target="../media/image49.wmf"/><Relationship Id="rId5" Type="http://schemas.openxmlformats.org/officeDocument/2006/relationships/image" Target="../media/image52.wmf"/><Relationship Id="rId4" Type="http://schemas.openxmlformats.org/officeDocument/2006/relationships/image" Target="../media/image35.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0.wmf"/><Relationship Id="rId1" Type="http://schemas.openxmlformats.org/officeDocument/2006/relationships/image" Target="../media/image14.wmf"/><Relationship Id="rId4" Type="http://schemas.openxmlformats.org/officeDocument/2006/relationships/image" Target="../media/image35.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8.wmf"/><Relationship Id="rId7" Type="http://schemas.openxmlformats.org/officeDocument/2006/relationships/image" Target="../media/image5.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6.wmf"/><Relationship Id="rId5" Type="http://schemas.openxmlformats.org/officeDocument/2006/relationships/image" Target="../media/image4.wmf"/><Relationship Id="rId4" Type="http://schemas.openxmlformats.org/officeDocument/2006/relationships/image" Target="../media/image14.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28.wmf"/><Relationship Id="rId7" Type="http://schemas.openxmlformats.org/officeDocument/2006/relationships/image" Target="../media/image70.wmf"/><Relationship Id="rId2" Type="http://schemas.openxmlformats.org/officeDocument/2006/relationships/image" Target="../media/image12.wmf"/><Relationship Id="rId1" Type="http://schemas.openxmlformats.org/officeDocument/2006/relationships/image" Target="../media/image8.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 Id="rId9" Type="http://schemas.openxmlformats.org/officeDocument/2006/relationships/image" Target="../media/image72.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25.wmf"/><Relationship Id="rId7" Type="http://schemas.openxmlformats.org/officeDocument/2006/relationships/image" Target="../media/image70.wmf"/><Relationship Id="rId2" Type="http://schemas.openxmlformats.org/officeDocument/2006/relationships/image" Target="../media/image21.wmf"/><Relationship Id="rId1" Type="http://schemas.openxmlformats.org/officeDocument/2006/relationships/image" Target="../media/image31.wmf"/><Relationship Id="rId6" Type="http://schemas.openxmlformats.org/officeDocument/2006/relationships/image" Target="../media/image69.wmf"/><Relationship Id="rId11" Type="http://schemas.openxmlformats.org/officeDocument/2006/relationships/image" Target="../media/image74.wmf"/><Relationship Id="rId5" Type="http://schemas.openxmlformats.org/officeDocument/2006/relationships/image" Target="../media/image68.wmf"/><Relationship Id="rId10" Type="http://schemas.openxmlformats.org/officeDocument/2006/relationships/image" Target="../media/image73.wmf"/><Relationship Id="rId4" Type="http://schemas.openxmlformats.org/officeDocument/2006/relationships/image" Target="../media/image48.wmf"/><Relationship Id="rId9" Type="http://schemas.openxmlformats.org/officeDocument/2006/relationships/image" Target="../media/image72.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5.wmf"/><Relationship Id="rId5" Type="http://schemas.openxmlformats.org/officeDocument/2006/relationships/image" Target="../media/image80.wmf"/><Relationship Id="rId4" Type="http://schemas.openxmlformats.org/officeDocument/2006/relationships/image" Target="../media/image79.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65.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47.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47.wmf"/><Relationship Id="rId4" Type="http://schemas.openxmlformats.org/officeDocument/2006/relationships/image" Target="../media/image9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6.wmf"/><Relationship Id="rId7" Type="http://schemas.openxmlformats.org/officeDocument/2006/relationships/image" Target="../media/image18.wmf"/><Relationship Id="rId2" Type="http://schemas.openxmlformats.org/officeDocument/2006/relationships/image" Target="../media/image4.wmf"/><Relationship Id="rId1" Type="http://schemas.openxmlformats.org/officeDocument/2006/relationships/image" Target="../media/image14.wmf"/><Relationship Id="rId6" Type="http://schemas.openxmlformats.org/officeDocument/2006/relationships/image" Target="../media/image16.wmf"/><Relationship Id="rId5" Type="http://schemas.openxmlformats.org/officeDocument/2006/relationships/image" Target="../media/image15.wmf"/><Relationship Id="rId10" Type="http://schemas.openxmlformats.org/officeDocument/2006/relationships/image" Target="../media/image21.wmf"/><Relationship Id="rId4" Type="http://schemas.openxmlformats.org/officeDocument/2006/relationships/image" Target="../media/image5.wmf"/><Relationship Id="rId9" Type="http://schemas.openxmlformats.org/officeDocument/2006/relationships/image" Target="../media/image19.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11" Type="http://schemas.openxmlformats.org/officeDocument/2006/relationships/image" Target="../media/image106.wmf"/><Relationship Id="rId5" Type="http://schemas.openxmlformats.org/officeDocument/2006/relationships/image" Target="../media/image100.wmf"/><Relationship Id="rId10" Type="http://schemas.openxmlformats.org/officeDocument/2006/relationships/image" Target="../media/image105.wmf"/><Relationship Id="rId4" Type="http://schemas.openxmlformats.org/officeDocument/2006/relationships/image" Target="../media/image99.wmf"/><Relationship Id="rId9" Type="http://schemas.openxmlformats.org/officeDocument/2006/relationships/image" Target="../media/image104.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11" Type="http://schemas.openxmlformats.org/officeDocument/2006/relationships/image" Target="../media/image106.wmf"/><Relationship Id="rId5" Type="http://schemas.openxmlformats.org/officeDocument/2006/relationships/image" Target="../media/image100.wmf"/><Relationship Id="rId10" Type="http://schemas.openxmlformats.org/officeDocument/2006/relationships/image" Target="../media/image105.wmf"/><Relationship Id="rId4" Type="http://schemas.openxmlformats.org/officeDocument/2006/relationships/image" Target="../media/image99.wmf"/><Relationship Id="rId9" Type="http://schemas.openxmlformats.org/officeDocument/2006/relationships/image" Target="../media/image104.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11" Type="http://schemas.openxmlformats.org/officeDocument/2006/relationships/image" Target="../media/image106.wmf"/><Relationship Id="rId5" Type="http://schemas.openxmlformats.org/officeDocument/2006/relationships/image" Target="../media/image100.wmf"/><Relationship Id="rId10" Type="http://schemas.openxmlformats.org/officeDocument/2006/relationships/image" Target="../media/image105.wmf"/><Relationship Id="rId4" Type="http://schemas.openxmlformats.org/officeDocument/2006/relationships/image" Target="../media/image99.wmf"/><Relationship Id="rId9" Type="http://schemas.openxmlformats.org/officeDocument/2006/relationships/image" Target="../media/image104.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11" Type="http://schemas.openxmlformats.org/officeDocument/2006/relationships/image" Target="../media/image106.wmf"/><Relationship Id="rId5" Type="http://schemas.openxmlformats.org/officeDocument/2006/relationships/image" Target="../media/image100.wmf"/><Relationship Id="rId10" Type="http://schemas.openxmlformats.org/officeDocument/2006/relationships/image" Target="../media/image105.wmf"/><Relationship Id="rId4" Type="http://schemas.openxmlformats.org/officeDocument/2006/relationships/image" Target="../media/image99.wmf"/><Relationship Id="rId9" Type="http://schemas.openxmlformats.org/officeDocument/2006/relationships/image" Target="../media/image104.w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11" Type="http://schemas.openxmlformats.org/officeDocument/2006/relationships/image" Target="../media/image106.wmf"/><Relationship Id="rId5" Type="http://schemas.openxmlformats.org/officeDocument/2006/relationships/image" Target="../media/image100.wmf"/><Relationship Id="rId10" Type="http://schemas.openxmlformats.org/officeDocument/2006/relationships/image" Target="../media/image105.wmf"/><Relationship Id="rId4" Type="http://schemas.openxmlformats.org/officeDocument/2006/relationships/image" Target="../media/image99.wmf"/><Relationship Id="rId9" Type="http://schemas.openxmlformats.org/officeDocument/2006/relationships/image" Target="../media/image104.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11" Type="http://schemas.openxmlformats.org/officeDocument/2006/relationships/image" Target="../media/image106.wmf"/><Relationship Id="rId5" Type="http://schemas.openxmlformats.org/officeDocument/2006/relationships/image" Target="../media/image100.wmf"/><Relationship Id="rId10" Type="http://schemas.openxmlformats.org/officeDocument/2006/relationships/image" Target="../media/image105.wmf"/><Relationship Id="rId4" Type="http://schemas.openxmlformats.org/officeDocument/2006/relationships/image" Target="../media/image99.wmf"/><Relationship Id="rId9" Type="http://schemas.openxmlformats.org/officeDocument/2006/relationships/image" Target="../media/image104.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4" Type="http://schemas.openxmlformats.org/officeDocument/2006/relationships/image" Target="../media/image115.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4.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6.wmf"/><Relationship Id="rId7" Type="http://schemas.openxmlformats.org/officeDocument/2006/relationships/image" Target="../media/image22.wmf"/><Relationship Id="rId2" Type="http://schemas.openxmlformats.org/officeDocument/2006/relationships/image" Target="../media/image4.wmf"/><Relationship Id="rId1" Type="http://schemas.openxmlformats.org/officeDocument/2006/relationships/image" Target="../media/image14.wmf"/><Relationship Id="rId6" Type="http://schemas.openxmlformats.org/officeDocument/2006/relationships/image" Target="../media/image16.wmf"/><Relationship Id="rId5" Type="http://schemas.openxmlformats.org/officeDocument/2006/relationships/image" Target="../media/image15.wmf"/><Relationship Id="rId10" Type="http://schemas.openxmlformats.org/officeDocument/2006/relationships/image" Target="../media/image21.wmf"/><Relationship Id="rId4" Type="http://schemas.openxmlformats.org/officeDocument/2006/relationships/image" Target="../media/image5.wmf"/><Relationship Id="rId9" Type="http://schemas.openxmlformats.org/officeDocument/2006/relationships/image" Target="../media/image19.wmf"/></Relationships>
</file>

<file path=ppt/drawings/_rels/vmlDrawing70.v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image" Target="../media/image123.wmf"/><Relationship Id="rId7" Type="http://schemas.openxmlformats.org/officeDocument/2006/relationships/image" Target="../media/image126.wmf"/><Relationship Id="rId2" Type="http://schemas.openxmlformats.org/officeDocument/2006/relationships/image" Target="../media/image122.wmf"/><Relationship Id="rId1" Type="http://schemas.openxmlformats.org/officeDocument/2006/relationships/image" Target="../media/image117.wmf"/><Relationship Id="rId6" Type="http://schemas.openxmlformats.org/officeDocument/2006/relationships/image" Target="../media/image125.wmf"/><Relationship Id="rId5" Type="http://schemas.openxmlformats.org/officeDocument/2006/relationships/image" Target="../media/image124.wmf"/><Relationship Id="rId4" Type="http://schemas.openxmlformats.org/officeDocument/2006/relationships/image" Target="../media/image120.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73.v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image" Target="../media/image133.wmf"/><Relationship Id="rId7" Type="http://schemas.openxmlformats.org/officeDocument/2006/relationships/image" Target="../media/image137.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 Id="rId9" Type="http://schemas.openxmlformats.org/officeDocument/2006/relationships/image" Target="../media/image139.wmf"/></Relationships>
</file>

<file path=ppt/drawings/_rels/vmlDrawing74.v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image" Target="../media/image152.wmf"/><Relationship Id="rId18" Type="http://schemas.openxmlformats.org/officeDocument/2006/relationships/image" Target="../media/image157.wmf"/><Relationship Id="rId3" Type="http://schemas.openxmlformats.org/officeDocument/2006/relationships/image" Target="../media/image142.wmf"/><Relationship Id="rId7" Type="http://schemas.openxmlformats.org/officeDocument/2006/relationships/image" Target="../media/image146.wmf"/><Relationship Id="rId12" Type="http://schemas.openxmlformats.org/officeDocument/2006/relationships/image" Target="../media/image151.wmf"/><Relationship Id="rId17" Type="http://schemas.openxmlformats.org/officeDocument/2006/relationships/image" Target="../media/image156.wmf"/><Relationship Id="rId2" Type="http://schemas.openxmlformats.org/officeDocument/2006/relationships/image" Target="../media/image141.wmf"/><Relationship Id="rId16" Type="http://schemas.openxmlformats.org/officeDocument/2006/relationships/image" Target="../media/image155.wmf"/><Relationship Id="rId1" Type="http://schemas.openxmlformats.org/officeDocument/2006/relationships/image" Target="../media/image140.wmf"/><Relationship Id="rId6" Type="http://schemas.openxmlformats.org/officeDocument/2006/relationships/image" Target="../media/image145.wmf"/><Relationship Id="rId11" Type="http://schemas.openxmlformats.org/officeDocument/2006/relationships/image" Target="../media/image150.wmf"/><Relationship Id="rId5" Type="http://schemas.openxmlformats.org/officeDocument/2006/relationships/image" Target="../media/image144.wmf"/><Relationship Id="rId15" Type="http://schemas.openxmlformats.org/officeDocument/2006/relationships/image" Target="../media/image154.wmf"/><Relationship Id="rId10" Type="http://schemas.openxmlformats.org/officeDocument/2006/relationships/image" Target="../media/image149.wmf"/><Relationship Id="rId19" Type="http://schemas.openxmlformats.org/officeDocument/2006/relationships/image" Target="../media/image139.wmf"/><Relationship Id="rId4" Type="http://schemas.openxmlformats.org/officeDocument/2006/relationships/image" Target="../media/image143.wmf"/><Relationship Id="rId9" Type="http://schemas.openxmlformats.org/officeDocument/2006/relationships/image" Target="../media/image148.wmf"/><Relationship Id="rId14" Type="http://schemas.openxmlformats.org/officeDocument/2006/relationships/image" Target="../media/image153.wmf"/></Relationships>
</file>

<file path=ppt/drawings/_rels/vmlDrawing75.v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image" Target="../media/image160.wmf"/><Relationship Id="rId7" Type="http://schemas.openxmlformats.org/officeDocument/2006/relationships/image" Target="../media/image164.wmf"/><Relationship Id="rId2" Type="http://schemas.openxmlformats.org/officeDocument/2006/relationships/image" Target="../media/image159.wmf"/><Relationship Id="rId1" Type="http://schemas.openxmlformats.org/officeDocument/2006/relationships/image" Target="../media/image158.wmf"/><Relationship Id="rId6" Type="http://schemas.openxmlformats.org/officeDocument/2006/relationships/image" Target="../media/image163.wmf"/><Relationship Id="rId5" Type="http://schemas.openxmlformats.org/officeDocument/2006/relationships/image" Target="../media/image162.wmf"/><Relationship Id="rId10" Type="http://schemas.openxmlformats.org/officeDocument/2006/relationships/image" Target="../media/image167.wmf"/><Relationship Id="rId4" Type="http://schemas.openxmlformats.org/officeDocument/2006/relationships/image" Target="../media/image161.wmf"/><Relationship Id="rId9" Type="http://schemas.openxmlformats.org/officeDocument/2006/relationships/image" Target="../media/image16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6.wmf"/><Relationship Id="rId7" Type="http://schemas.openxmlformats.org/officeDocument/2006/relationships/image" Target="../media/image23.wmf"/><Relationship Id="rId2" Type="http://schemas.openxmlformats.org/officeDocument/2006/relationships/image" Target="../media/image4.wmf"/><Relationship Id="rId1" Type="http://schemas.openxmlformats.org/officeDocument/2006/relationships/image" Target="../media/image14.wmf"/><Relationship Id="rId6" Type="http://schemas.openxmlformats.org/officeDocument/2006/relationships/image" Target="../media/image16.wmf"/><Relationship Id="rId11" Type="http://schemas.openxmlformats.org/officeDocument/2006/relationships/image" Target="../media/image21.wmf"/><Relationship Id="rId5" Type="http://schemas.openxmlformats.org/officeDocument/2006/relationships/image" Target="../media/image15.wmf"/><Relationship Id="rId10" Type="http://schemas.openxmlformats.org/officeDocument/2006/relationships/image" Target="../media/image19.wmf"/><Relationship Id="rId4" Type="http://schemas.openxmlformats.org/officeDocument/2006/relationships/image" Target="../media/image5.wmf"/><Relationship Id="rId9"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FB2CA-5F8A-4507-90E0-1B78934941A6}" type="datetimeFigureOut">
              <a:rPr lang="zh-CN" altLang="en-US" smtClean="0"/>
              <a:t>2019/10/16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164D6-53FF-4605-84DF-2D90C765E02A}" type="slidenum">
              <a:rPr lang="zh-CN" altLang="en-US" smtClean="0"/>
              <a:t>‹#›</a:t>
            </a:fld>
            <a:endParaRPr lang="zh-CN" altLang="en-US"/>
          </a:p>
        </p:txBody>
      </p:sp>
    </p:spTree>
    <p:extLst>
      <p:ext uri="{BB962C8B-B14F-4D97-AF65-F5344CB8AC3E}">
        <p14:creationId xmlns:p14="http://schemas.microsoft.com/office/powerpoint/2010/main" val="849601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BBB0461-CF3F-4E7B-BEFE-8D5A007304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fld id="{7E0B882D-A9FC-41D6-918B-6D0F6B361579}" type="slidenum">
              <a:rPr kumimoji="0" lang="zh-CN" altLang="en-US">
                <a:solidFill>
                  <a:schemeClr val="tx1"/>
                </a:solidFill>
              </a:rPr>
              <a:pPr/>
              <a:t>4</a:t>
            </a:fld>
            <a:endParaRPr kumimoji="0" lang="en-US" altLang="zh-CN">
              <a:solidFill>
                <a:schemeClr val="tx1"/>
              </a:solidFill>
            </a:endParaRPr>
          </a:p>
        </p:txBody>
      </p:sp>
      <p:sp>
        <p:nvSpPr>
          <p:cNvPr id="34819" name="Rectangle 2">
            <a:extLst>
              <a:ext uri="{FF2B5EF4-FFF2-40B4-BE49-F238E27FC236}">
                <a16:creationId xmlns:a16="http://schemas.microsoft.com/office/drawing/2014/main" id="{EF6778EA-A9A6-47DA-93E3-763F37C79A21}"/>
              </a:ext>
            </a:extLst>
          </p:cNvPr>
          <p:cNvSpPr>
            <a:spLocks noGrp="1" noRot="1" noChangeAspect="1" noChangeArrowheads="1" noTextEdit="1"/>
          </p:cNvSpPr>
          <p:nvPr>
            <p:ph type="sldImg"/>
          </p:nvPr>
        </p:nvSpPr>
        <p:spPr>
          <a:xfrm>
            <a:off x="917575" y="744538"/>
            <a:ext cx="4962525" cy="3722687"/>
          </a:xfrm>
          <a:ln/>
        </p:spPr>
      </p:sp>
      <p:sp>
        <p:nvSpPr>
          <p:cNvPr id="34820" name="Rectangle 3">
            <a:extLst>
              <a:ext uri="{FF2B5EF4-FFF2-40B4-BE49-F238E27FC236}">
                <a16:creationId xmlns:a16="http://schemas.microsoft.com/office/drawing/2014/main" id="{C423EC68-3321-4E8D-B651-495E2D2024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20000"/>
              </a:spcBef>
            </a:pPr>
            <a:fld id="{E4351CA7-13EB-407F-8CDF-8672D22983A6}" type="slidenum">
              <a:rPr lang="en-US" altLang="zh-CN" smtClean="0"/>
              <a:pPr>
                <a:spcBef>
                  <a:spcPct val="20000"/>
                </a:spcBef>
              </a:pPr>
              <a:t>71</a:t>
            </a:fld>
            <a:endParaRPr lang="en-US"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zh-CN" altLang="zh-CN">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64743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20000"/>
              </a:spcBef>
            </a:pPr>
            <a:fld id="{D5DED38C-13BB-4D2C-8A5F-C1A17B15B50A}" type="slidenum">
              <a:rPr lang="en-US" altLang="zh-CN" smtClean="0"/>
              <a:pPr>
                <a:spcBef>
                  <a:spcPct val="20000"/>
                </a:spcBef>
              </a:pPr>
              <a:t>72</a:t>
            </a:fld>
            <a:endParaRPr lang="en-US" altLang="zh-CN"/>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zh-CN" altLang="zh-CN">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83731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20000"/>
              </a:spcBef>
            </a:pPr>
            <a:fld id="{2528038C-7483-498F-BF6C-BAFF1A3F580E}" type="slidenum">
              <a:rPr lang="en-US" altLang="zh-CN" smtClean="0"/>
              <a:pPr>
                <a:spcBef>
                  <a:spcPct val="20000"/>
                </a:spcBef>
              </a:pPr>
              <a:t>73</a:t>
            </a:fld>
            <a:endParaRPr lang="en-US" altLang="zh-CN"/>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zh-CN" altLang="zh-CN">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87962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20000"/>
              </a:spcBef>
            </a:pPr>
            <a:fld id="{A1584ACD-8592-4430-BC14-91AFCE358E2F}" type="slidenum">
              <a:rPr lang="en-US" altLang="zh-CN" smtClean="0"/>
              <a:pPr>
                <a:spcBef>
                  <a:spcPct val="20000"/>
                </a:spcBef>
              </a:pPr>
              <a:t>74</a:t>
            </a:fld>
            <a:endParaRPr lang="en-US" altLang="zh-CN"/>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zh-CN" altLang="zh-CN">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70321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20000"/>
              </a:spcBef>
            </a:pPr>
            <a:fld id="{B4D83B3C-2EB5-4E2E-A604-DEB49F8929F0}" type="slidenum">
              <a:rPr lang="en-US" altLang="zh-CN" smtClean="0"/>
              <a:pPr>
                <a:spcBef>
                  <a:spcPct val="20000"/>
                </a:spcBef>
              </a:pPr>
              <a:t>75</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zh-CN" altLang="zh-CN">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01513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47858742-416B-42B0-8D3D-A33478A43044}"/>
              </a:ext>
            </a:extLst>
          </p:cNvPr>
          <p:cNvSpPr>
            <a:spLocks noGrp="1" noRot="1" noChangeAspect="1" noTextEdit="1"/>
          </p:cNvSpPr>
          <p:nvPr>
            <p:ph type="sldImg"/>
          </p:nvPr>
        </p:nvSpPr>
        <p:spPr>
          <a:ln/>
        </p:spPr>
      </p:sp>
      <p:sp>
        <p:nvSpPr>
          <p:cNvPr id="8195" name="备注占位符 2">
            <a:extLst>
              <a:ext uri="{FF2B5EF4-FFF2-40B4-BE49-F238E27FC236}">
                <a16:creationId xmlns:a16="http://schemas.microsoft.com/office/drawing/2014/main" id="{89310C99-6621-4C56-8A33-4B14F5CE4C84}"/>
              </a:ext>
            </a:extLst>
          </p:cNvPr>
          <p:cNvSpPr>
            <a:spLocks noGrp="1"/>
          </p:cNvSpPr>
          <p:nvPr>
            <p:ph type="body" idx="1"/>
          </p:nvPr>
        </p:nvSpPr>
        <p:spPr>
          <a:noFill/>
        </p:spPr>
        <p:txBody>
          <a:bodyPr/>
          <a:lstStyle/>
          <a:p>
            <a:endParaRPr lang="zh-CN" altLang="en-US">
              <a:latin typeface="Times New Roman" panose="02020603050405020304" pitchFamily="18" charset="0"/>
              <a:ea typeface="宋体" panose="02010600030101010101" pitchFamily="2" charset="-122"/>
            </a:endParaRPr>
          </a:p>
        </p:txBody>
      </p:sp>
      <p:sp>
        <p:nvSpPr>
          <p:cNvPr id="8196" name="灯片编号占位符 3">
            <a:extLst>
              <a:ext uri="{FF2B5EF4-FFF2-40B4-BE49-F238E27FC236}">
                <a16:creationId xmlns:a16="http://schemas.microsoft.com/office/drawing/2014/main" id="{3882D2AF-1047-4813-B405-6E0975409098}"/>
              </a:ext>
            </a:extLst>
          </p:cNvPr>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20000"/>
              </a:spcBef>
            </a:pPr>
            <a:fld id="{C1B1AAAF-11E6-486B-82D9-DD6D3547E0F5}" type="slidenum">
              <a:rPr lang="en-US" altLang="zh-CN" smtClean="0"/>
              <a:pPr>
                <a:spcBef>
                  <a:spcPct val="20000"/>
                </a:spcBef>
              </a:pPr>
              <a:t>77</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20D5635-D75C-4ABF-8614-75CE03458CEF}"/>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20000"/>
              </a:spcBef>
            </a:pPr>
            <a:fld id="{93B8D466-44F4-423D-9AA8-1EA390EE7FF1}" type="slidenum">
              <a:rPr lang="en-US" altLang="zh-CN" smtClean="0"/>
              <a:pPr>
                <a:spcBef>
                  <a:spcPct val="20000"/>
                </a:spcBef>
              </a:pPr>
              <a:t>97</a:t>
            </a:fld>
            <a:endParaRPr lang="en-US" altLang="zh-CN"/>
          </a:p>
        </p:txBody>
      </p:sp>
      <p:sp>
        <p:nvSpPr>
          <p:cNvPr id="24579" name="Rectangle 2">
            <a:extLst>
              <a:ext uri="{FF2B5EF4-FFF2-40B4-BE49-F238E27FC236}">
                <a16:creationId xmlns:a16="http://schemas.microsoft.com/office/drawing/2014/main" id="{F4F81E0E-ED84-40B5-9EEF-E337D89B6845}"/>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B381A9E1-6411-4B00-8C1A-776560F07100}"/>
              </a:ext>
            </a:extLst>
          </p:cNvPr>
          <p:cNvSpPr>
            <a:spLocks noGrp="1" noChangeArrowheads="1"/>
          </p:cNvSpPr>
          <p:nvPr>
            <p:ph type="body" idx="1"/>
          </p:nvPr>
        </p:nvSpPr>
        <p:spPr>
          <a:noFill/>
        </p:spPr>
        <p:txBody>
          <a:bodyPr/>
          <a:lstStyle/>
          <a:p>
            <a:pPr eaLnBrk="1" hangingPunct="1"/>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D1E17DBE-F139-479B-BB16-E651DF237BB5}"/>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20000"/>
              </a:spcBef>
            </a:pPr>
            <a:fld id="{3E0EE609-FFAC-4AAA-8CA6-37F636686D86}" type="slidenum">
              <a:rPr lang="en-US" altLang="zh-CN" smtClean="0"/>
              <a:pPr>
                <a:spcBef>
                  <a:spcPct val="20000"/>
                </a:spcBef>
              </a:pPr>
              <a:t>99</a:t>
            </a:fld>
            <a:endParaRPr lang="en-US" altLang="zh-CN"/>
          </a:p>
        </p:txBody>
      </p:sp>
      <p:sp>
        <p:nvSpPr>
          <p:cNvPr id="27651" name="Rectangle 2">
            <a:extLst>
              <a:ext uri="{FF2B5EF4-FFF2-40B4-BE49-F238E27FC236}">
                <a16:creationId xmlns:a16="http://schemas.microsoft.com/office/drawing/2014/main" id="{48280035-2949-4A01-B993-95036AF9C81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E7477608-6AC0-4F6D-97C1-9182DEA1D38F}"/>
              </a:ext>
            </a:extLst>
          </p:cNvPr>
          <p:cNvSpPr>
            <a:spLocks noGrp="1" noChangeArrowheads="1"/>
          </p:cNvSpPr>
          <p:nvPr>
            <p:ph type="body" idx="1"/>
          </p:nvPr>
        </p:nvSpPr>
        <p:spPr>
          <a:noFill/>
        </p:spPr>
        <p:txBody>
          <a:bodyPr/>
          <a:lstStyle/>
          <a:p>
            <a:pPr eaLnBrk="1" hangingPunct="1"/>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20000"/>
              </a:spcBef>
            </a:pPr>
            <a:fld id="{385B6D4D-870B-4A78-A7DE-061825553E2D}" type="slidenum">
              <a:rPr lang="en-US" altLang="zh-CN" smtClean="0"/>
              <a:pPr>
                <a:spcBef>
                  <a:spcPct val="20000"/>
                </a:spcBef>
              </a:pPr>
              <a:t>102</a:t>
            </a:fld>
            <a:endParaRPr lang="en-US" altLang="zh-CN" smtClean="0"/>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zh-CN" altLang="zh-CN"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33937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20000"/>
              </a:spcBef>
            </a:pPr>
            <a:fld id="{3304B6A0-3E7E-493F-B7EF-56A03DCBA5EC}" type="slidenum">
              <a:rPr lang="en-US" altLang="zh-CN" smtClean="0"/>
              <a:pPr>
                <a:spcBef>
                  <a:spcPct val="20000"/>
                </a:spcBef>
              </a:pPr>
              <a:t>103</a:t>
            </a:fld>
            <a:endParaRPr lang="en-US" altLang="zh-CN" smtClean="0"/>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zh-CN" altLang="zh-CN"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912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759D319F-C041-4E13-8440-528ABE9C40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fld id="{447D5D0C-15E6-41A3-AE42-0EC75DF7AA7C}" type="slidenum">
              <a:rPr kumimoji="0" lang="zh-CN" altLang="en-US">
                <a:solidFill>
                  <a:schemeClr val="tx1"/>
                </a:solidFill>
              </a:rPr>
              <a:pPr/>
              <a:t>5</a:t>
            </a:fld>
            <a:endParaRPr kumimoji="0" lang="en-US" altLang="zh-CN">
              <a:solidFill>
                <a:schemeClr val="tx1"/>
              </a:solidFill>
            </a:endParaRPr>
          </a:p>
        </p:txBody>
      </p:sp>
      <p:sp>
        <p:nvSpPr>
          <p:cNvPr id="35843" name="Rectangle 2">
            <a:extLst>
              <a:ext uri="{FF2B5EF4-FFF2-40B4-BE49-F238E27FC236}">
                <a16:creationId xmlns:a16="http://schemas.microsoft.com/office/drawing/2014/main" id="{A2CD43CD-62A2-423F-AD33-B516B7E94A18}"/>
              </a:ext>
            </a:extLst>
          </p:cNvPr>
          <p:cNvSpPr>
            <a:spLocks noGrp="1" noRot="1" noChangeAspect="1" noChangeArrowheads="1" noTextEdit="1"/>
          </p:cNvSpPr>
          <p:nvPr>
            <p:ph type="sldImg"/>
          </p:nvPr>
        </p:nvSpPr>
        <p:spPr>
          <a:xfrm>
            <a:off x="917575" y="744538"/>
            <a:ext cx="4962525" cy="3722687"/>
          </a:xfrm>
          <a:ln/>
        </p:spPr>
      </p:sp>
      <p:sp>
        <p:nvSpPr>
          <p:cNvPr id="35844" name="Rectangle 3">
            <a:extLst>
              <a:ext uri="{FF2B5EF4-FFF2-40B4-BE49-F238E27FC236}">
                <a16:creationId xmlns:a16="http://schemas.microsoft.com/office/drawing/2014/main" id="{BE27FC2A-821E-4B7A-97B5-FE4679CC21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20000"/>
              </a:spcBef>
            </a:pPr>
            <a:fld id="{3B5AFBF3-0779-40FD-BAA4-EA8C85E697E0}" type="slidenum">
              <a:rPr lang="en-US" altLang="zh-CN" smtClean="0"/>
              <a:pPr>
                <a:spcBef>
                  <a:spcPct val="20000"/>
                </a:spcBef>
              </a:pPr>
              <a:t>104</a:t>
            </a:fld>
            <a:endParaRPr lang="en-US" altLang="zh-CN" smtClean="0"/>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51423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20000"/>
              </a:spcBef>
            </a:pPr>
            <a:fld id="{CAC401DE-8D6E-4147-AC3A-D0416794E210}" type="slidenum">
              <a:rPr lang="en-US" altLang="zh-CN" smtClean="0"/>
              <a:pPr>
                <a:spcBef>
                  <a:spcPct val="20000"/>
                </a:spcBef>
              </a:pPr>
              <a:t>112</a:t>
            </a:fld>
            <a:endParaRPr lang="en-US" altLang="zh-CN" smtClean="0"/>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zh-CN" altLang="zh-CN"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71261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2A03114D-7BF3-4A82-962E-9BD9C32B6EAE}"/>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20000"/>
              </a:spcBef>
            </a:pPr>
            <a:fld id="{7137AA51-9569-465B-BD44-F754D28DC99F}" type="slidenum">
              <a:rPr lang="en-US" altLang="zh-CN" smtClean="0"/>
              <a:pPr>
                <a:spcBef>
                  <a:spcPct val="20000"/>
                </a:spcBef>
              </a:pPr>
              <a:t>127</a:t>
            </a:fld>
            <a:endParaRPr lang="en-US" altLang="zh-CN"/>
          </a:p>
        </p:txBody>
      </p:sp>
      <p:sp>
        <p:nvSpPr>
          <p:cNvPr id="113667" name="Rectangle 2">
            <a:extLst>
              <a:ext uri="{FF2B5EF4-FFF2-40B4-BE49-F238E27FC236}">
                <a16:creationId xmlns:a16="http://schemas.microsoft.com/office/drawing/2014/main" id="{0B986DE1-31CD-4103-BC0A-38366A4DD58A}"/>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D28741C9-CBE6-4503-B07F-5130823A058D}"/>
              </a:ext>
            </a:extLst>
          </p:cNvPr>
          <p:cNvSpPr>
            <a:spLocks noGrp="1" noChangeArrowheads="1"/>
          </p:cNvSpPr>
          <p:nvPr>
            <p:ph type="body" idx="1"/>
          </p:nvPr>
        </p:nvSpPr>
        <p:spPr>
          <a:noFill/>
        </p:spPr>
        <p:txBody>
          <a:bodyPr/>
          <a:lstStyle/>
          <a:p>
            <a:pPr eaLnBrk="1" hangingPunct="1"/>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20000"/>
              </a:spcBef>
            </a:pPr>
            <a:fld id="{C7ED3C60-0DD6-4662-8F09-3404EEE6FCFA}" type="slidenum">
              <a:rPr lang="en-US" altLang="zh-CN" smtClean="0"/>
              <a:pPr>
                <a:spcBef>
                  <a:spcPct val="20000"/>
                </a:spcBef>
              </a:pPr>
              <a:t>7</a:t>
            </a:fld>
            <a:endParaRPr lang="en-US" altLang="zh-CN"/>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lvl="1" eaLnBrk="1" hangingPunct="1">
              <a:spcBef>
                <a:spcPct val="0"/>
              </a:spcBef>
            </a:pPr>
            <a:r>
              <a:rPr kumimoji="0" lang="zh-CN" altLang="en-US" b="1">
                <a:solidFill>
                  <a:srgbClr val="FF3300"/>
                </a:solidFill>
                <a:latin typeface="Times New Roman" panose="02020603050405020304" pitchFamily="18" charset="0"/>
                <a:ea typeface="宋体" panose="02010600030101010101" pitchFamily="2" charset="-122"/>
              </a:rPr>
              <a:t>磁带相当于数组，可读写。这是增加的重要资源</a:t>
            </a:r>
          </a:p>
          <a:p>
            <a:pPr eaLnBrk="1" hangingPunct="1"/>
            <a:endParaRPr lang="en-US" altLang="zh-CN">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6338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20000"/>
              </a:spcBef>
            </a:pPr>
            <a:fld id="{C66A7640-37A2-4130-8675-5F1849483AB7}" type="slidenum">
              <a:rPr lang="en-US" altLang="zh-CN" smtClean="0"/>
              <a:pPr>
                <a:spcBef>
                  <a:spcPct val="20000"/>
                </a:spcBef>
              </a:pPr>
              <a:t>19</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zh-CN" altLang="zh-CN">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891072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2DA67B11-D7CD-483F-A993-673761C003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fld id="{8787C4EC-7F66-4161-AFF1-06C9F15F6E69}" type="slidenum">
              <a:rPr kumimoji="0" lang="zh-CN" altLang="en-US">
                <a:solidFill>
                  <a:schemeClr val="tx1"/>
                </a:solidFill>
              </a:rPr>
              <a:pPr/>
              <a:t>20</a:t>
            </a:fld>
            <a:endParaRPr kumimoji="0" lang="en-US" altLang="zh-CN">
              <a:solidFill>
                <a:schemeClr val="tx1"/>
              </a:solidFill>
            </a:endParaRPr>
          </a:p>
        </p:txBody>
      </p:sp>
      <p:sp>
        <p:nvSpPr>
          <p:cNvPr id="36867" name="Rectangle 2">
            <a:extLst>
              <a:ext uri="{FF2B5EF4-FFF2-40B4-BE49-F238E27FC236}">
                <a16:creationId xmlns:a16="http://schemas.microsoft.com/office/drawing/2014/main" id="{BE64387F-FF91-4401-85A8-DD66DBCB43FE}"/>
              </a:ext>
            </a:extLst>
          </p:cNvPr>
          <p:cNvSpPr>
            <a:spLocks noGrp="1" noRot="1" noChangeAspect="1" noChangeArrowheads="1" noTextEdit="1"/>
          </p:cNvSpPr>
          <p:nvPr>
            <p:ph type="sldImg"/>
          </p:nvPr>
        </p:nvSpPr>
        <p:spPr>
          <a:xfrm>
            <a:off x="917575" y="744538"/>
            <a:ext cx="4962525" cy="3722687"/>
          </a:xfrm>
          <a:ln/>
        </p:spPr>
      </p:sp>
      <p:sp>
        <p:nvSpPr>
          <p:cNvPr id="36868" name="Rectangle 3">
            <a:extLst>
              <a:ext uri="{FF2B5EF4-FFF2-40B4-BE49-F238E27FC236}">
                <a16:creationId xmlns:a16="http://schemas.microsoft.com/office/drawing/2014/main" id="{E2848CF8-E465-4FDB-8F10-8A0D1EE368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270262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20000"/>
              </a:spcBef>
            </a:pPr>
            <a:fld id="{AC3864EE-B60E-4374-9DB6-0BEDA9FE8893}" type="slidenum">
              <a:rPr lang="en-US" altLang="zh-CN" smtClean="0"/>
              <a:pPr>
                <a:spcBef>
                  <a:spcPct val="20000"/>
                </a:spcBef>
              </a:pPr>
              <a:t>67</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CN" altLang="zh-CN">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2922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20000"/>
              </a:spcBef>
            </a:pPr>
            <a:fld id="{80FC19BF-DA0A-4664-A299-C1597593EB45}" type="slidenum">
              <a:rPr lang="en-US" altLang="zh-CN" smtClean="0"/>
              <a:pPr>
                <a:spcBef>
                  <a:spcPct val="20000"/>
                </a:spcBef>
              </a:pPr>
              <a:t>68</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zh-CN" altLang="zh-CN">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98909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20000"/>
              </a:spcBef>
            </a:pPr>
            <a:fld id="{5BA1D102-1819-4CCC-899D-3E1F71FBCB66}" type="slidenum">
              <a:rPr lang="en-US" altLang="zh-CN" smtClean="0"/>
              <a:pPr>
                <a:spcBef>
                  <a:spcPct val="20000"/>
                </a:spcBef>
              </a:pPr>
              <a:t>69</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zh-CN" altLang="zh-CN">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19718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20000"/>
              </a:spcBef>
            </a:pPr>
            <a:fld id="{A5B2C838-664E-4F74-BCBC-052E22E82645}" type="slidenum">
              <a:rPr lang="en-US" altLang="zh-CN" smtClean="0"/>
              <a:pPr>
                <a:spcBef>
                  <a:spcPct val="20000"/>
                </a:spcBef>
              </a:pPr>
              <a:t>70</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CN" altLang="zh-CN">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9435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58278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dirty="0"/>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4626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59203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Tree>
    <p:extLst>
      <p:ext uri="{BB962C8B-B14F-4D97-AF65-F5344CB8AC3E}">
        <p14:creationId xmlns:p14="http://schemas.microsoft.com/office/powerpoint/2010/main" val="165458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115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01196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74369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992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0853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8322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63207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69911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3"/>
          <p:cNvSpPr>
            <a:spLocks noChangeShapeType="1"/>
          </p:cNvSpPr>
          <p:nvPr/>
        </p:nvSpPr>
        <p:spPr bwMode="auto">
          <a:xfrm>
            <a:off x="0" y="685800"/>
            <a:ext cx="9144000" cy="0"/>
          </a:xfrm>
          <a:prstGeom prst="line">
            <a:avLst/>
          </a:prstGeom>
          <a:noFill/>
          <a:ln w="762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7" name="Text Box 24"/>
          <p:cNvSpPr txBox="1">
            <a:spLocks noChangeArrowheads="1"/>
          </p:cNvSpPr>
          <p:nvPr/>
        </p:nvSpPr>
        <p:spPr bwMode="auto">
          <a:xfrm>
            <a:off x="0" y="6400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charset="0"/>
                <a:ea typeface="宋体" charset="-122"/>
              </a:defRPr>
            </a:lvl1pPr>
            <a:lvl2pPr marL="742950" indent="-285750" eaLnBrk="0" hangingPunct="0">
              <a:defRPr kumimoji="1" sz="2800">
                <a:solidFill>
                  <a:schemeClr val="tx1"/>
                </a:solidFill>
                <a:latin typeface="Times New Roman" charset="0"/>
                <a:ea typeface="宋体" charset="-122"/>
              </a:defRPr>
            </a:lvl2pPr>
            <a:lvl3pPr marL="1143000" indent="-228600" eaLnBrk="0" hangingPunct="0">
              <a:defRPr kumimoji="1" sz="2800">
                <a:solidFill>
                  <a:schemeClr val="tx1"/>
                </a:solidFill>
                <a:latin typeface="Times New Roman" charset="0"/>
                <a:ea typeface="宋体" charset="-122"/>
              </a:defRPr>
            </a:lvl3pPr>
            <a:lvl4pPr marL="1600200" indent="-228600" eaLnBrk="0" hangingPunct="0">
              <a:defRPr kumimoji="1" sz="2800">
                <a:solidFill>
                  <a:schemeClr val="tx1"/>
                </a:solidFill>
                <a:latin typeface="Times New Roman" charset="0"/>
                <a:ea typeface="宋体" charset="-122"/>
              </a:defRPr>
            </a:lvl4pPr>
            <a:lvl5pPr marL="2057400" indent="-228600" eaLnBrk="0" hangingPunct="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000000"/>
              </a:solidFill>
              <a:effectLst/>
              <a:uLnTx/>
              <a:uFillTx/>
              <a:latin typeface="Times New Roman" charset="0"/>
              <a:ea typeface="宋体" charset="-122"/>
              <a:cs typeface="+mn-cs"/>
            </a:endParaRPr>
          </a:p>
        </p:txBody>
      </p:sp>
      <p:sp>
        <p:nvSpPr>
          <p:cNvPr id="1028" name="Text Box 25"/>
          <p:cNvSpPr txBox="1">
            <a:spLocks noChangeArrowheads="1"/>
          </p:cNvSpPr>
          <p:nvPr/>
        </p:nvSpPr>
        <p:spPr bwMode="auto">
          <a:xfrm>
            <a:off x="0" y="6400800"/>
            <a:ext cx="990600" cy="4572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charset="0"/>
                <a:ea typeface="宋体" charset="-122"/>
              </a:defRPr>
            </a:lvl1pPr>
            <a:lvl2pPr marL="742950" indent="-285750" eaLnBrk="0" hangingPunct="0">
              <a:defRPr kumimoji="1" sz="2800">
                <a:solidFill>
                  <a:schemeClr val="tx1"/>
                </a:solidFill>
                <a:latin typeface="Times New Roman" charset="0"/>
                <a:ea typeface="宋体" charset="-122"/>
              </a:defRPr>
            </a:lvl2pPr>
            <a:lvl3pPr marL="1143000" indent="-228600" eaLnBrk="0" hangingPunct="0">
              <a:defRPr kumimoji="1" sz="2800">
                <a:solidFill>
                  <a:schemeClr val="tx1"/>
                </a:solidFill>
                <a:latin typeface="Times New Roman" charset="0"/>
                <a:ea typeface="宋体" charset="-122"/>
              </a:defRPr>
            </a:lvl3pPr>
            <a:lvl4pPr marL="1600200" indent="-228600" eaLnBrk="0" hangingPunct="0">
              <a:defRPr kumimoji="1" sz="2800">
                <a:solidFill>
                  <a:schemeClr val="tx1"/>
                </a:solidFill>
                <a:latin typeface="Times New Roman" charset="0"/>
                <a:ea typeface="宋体" charset="-122"/>
              </a:defRPr>
            </a:lvl4pPr>
            <a:lvl5pPr marL="2057400" indent="-228600" eaLnBrk="0" hangingPunct="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CC99"/>
                </a:solidFill>
                <a:effectLst/>
                <a:uLnTx/>
                <a:uFillTx/>
                <a:latin typeface="Times New Roman" charset="0"/>
                <a:ea typeface="宋体" charset="-122"/>
                <a:cs typeface="+mn-cs"/>
              </a:rPr>
              <a:t>☆☆</a:t>
            </a:r>
          </a:p>
        </p:txBody>
      </p:sp>
      <p:sp>
        <p:nvSpPr>
          <p:cNvPr id="1029" name="Text Box 26"/>
          <p:cNvSpPr txBox="1">
            <a:spLocks noChangeArrowheads="1"/>
          </p:cNvSpPr>
          <p:nvPr/>
        </p:nvSpPr>
        <p:spPr bwMode="auto">
          <a:xfrm>
            <a:off x="990600" y="6400800"/>
            <a:ext cx="8153400" cy="457200"/>
          </a:xfrm>
          <a:prstGeom prst="rect">
            <a:avLst/>
          </a:prstGeom>
          <a:solidFill>
            <a:srgbClr val="99CCFF"/>
          </a:solidFill>
          <a:ln>
            <a:noFill/>
          </a:ln>
          <a:effectLst/>
          <a:extLs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charset="0"/>
                <a:ea typeface="宋体" charset="-122"/>
              </a:defRPr>
            </a:lvl1pPr>
            <a:lvl2pPr marL="742950" indent="-285750" eaLnBrk="0" hangingPunct="0">
              <a:defRPr kumimoji="1" sz="2800">
                <a:solidFill>
                  <a:schemeClr val="tx1"/>
                </a:solidFill>
                <a:latin typeface="Times New Roman" charset="0"/>
                <a:ea typeface="宋体" charset="-122"/>
              </a:defRPr>
            </a:lvl2pPr>
            <a:lvl3pPr marL="1143000" indent="-228600" eaLnBrk="0" hangingPunct="0">
              <a:defRPr kumimoji="1" sz="2800">
                <a:solidFill>
                  <a:schemeClr val="tx1"/>
                </a:solidFill>
                <a:latin typeface="Times New Roman" charset="0"/>
                <a:ea typeface="宋体" charset="-122"/>
              </a:defRPr>
            </a:lvl3pPr>
            <a:lvl4pPr marL="1600200" indent="-228600" eaLnBrk="0" hangingPunct="0">
              <a:defRPr kumimoji="1" sz="2800">
                <a:solidFill>
                  <a:schemeClr val="tx1"/>
                </a:solidFill>
                <a:latin typeface="Times New Roman" charset="0"/>
                <a:ea typeface="宋体" charset="-122"/>
              </a:defRPr>
            </a:lvl4pPr>
            <a:lvl5pPr marL="2057400" indent="-228600" eaLnBrk="0" hangingPunct="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华文行楷" pitchFamily="2" charset="-122"/>
                <a:ea typeface="华文行楷" pitchFamily="2" charset="-122"/>
                <a:cs typeface="+mn-cs"/>
              </a:rPr>
              <a:t>第</a:t>
            </a:r>
            <a:r>
              <a:rPr kumimoji="0" lang="en-US" altLang="zh-CN" sz="2400" b="0" i="0" u="none" strike="noStrike" kern="1200" cap="none" spc="0" normalizeH="0" baseline="0" noProof="0">
                <a:ln>
                  <a:noFill/>
                </a:ln>
                <a:solidFill>
                  <a:srgbClr val="000000"/>
                </a:solidFill>
                <a:effectLst/>
                <a:uLnTx/>
                <a:uFillTx/>
                <a:latin typeface="华文行楷" pitchFamily="2" charset="-122"/>
                <a:ea typeface="华文行楷" pitchFamily="2" charset="-122"/>
                <a:cs typeface="+mn-cs"/>
              </a:rPr>
              <a:t>3</a:t>
            </a:r>
            <a:r>
              <a:rPr kumimoji="0" lang="zh-CN" altLang="en-US" sz="2400" b="0" i="0" u="none" strike="noStrike" kern="1200" cap="none" spc="0" normalizeH="0" baseline="0" noProof="0">
                <a:ln>
                  <a:noFill/>
                </a:ln>
                <a:solidFill>
                  <a:srgbClr val="000000"/>
                </a:solidFill>
                <a:effectLst/>
                <a:uLnTx/>
                <a:uFillTx/>
                <a:latin typeface="华文行楷" pitchFamily="2" charset="-122"/>
                <a:ea typeface="华文行楷" pitchFamily="2" charset="-122"/>
                <a:cs typeface="+mn-cs"/>
              </a:rPr>
              <a:t>章  图灵机 </a:t>
            </a:r>
          </a:p>
        </p:txBody>
      </p:sp>
      <p:pic>
        <p:nvPicPr>
          <p:cNvPr id="1030" name="Picture 27" descr="0055_GIF">
            <a:hlinkClick r:id="" action="ppaction://hlinkshowjump?jump=previousslide"/>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0400" y="6467475"/>
            <a:ext cx="5270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28" descr="0056_GIF">
            <a:hlinkClick r:id="" action="ppaction://hlinkshowjump?jump=nextslide"/>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75563" y="6464300"/>
            <a:ext cx="504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29"/>
          <p:cNvSpPr>
            <a:spLocks noChangeShapeType="1"/>
          </p:cNvSpPr>
          <p:nvPr/>
        </p:nvSpPr>
        <p:spPr bwMode="auto">
          <a:xfrm>
            <a:off x="0" y="6400800"/>
            <a:ext cx="91440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3" name="Line 30"/>
          <p:cNvSpPr>
            <a:spLocks noChangeShapeType="1"/>
          </p:cNvSpPr>
          <p:nvPr/>
        </p:nvSpPr>
        <p:spPr bwMode="auto">
          <a:xfrm>
            <a:off x="990600" y="6400800"/>
            <a:ext cx="0" cy="457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4" name="Line 31"/>
          <p:cNvSpPr>
            <a:spLocks noChangeShapeType="1"/>
          </p:cNvSpPr>
          <p:nvPr/>
        </p:nvSpPr>
        <p:spPr bwMode="auto">
          <a:xfrm>
            <a:off x="7010400" y="6400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5" name="Line 32"/>
          <p:cNvSpPr>
            <a:spLocks noChangeShapeType="1"/>
          </p:cNvSpPr>
          <p:nvPr/>
        </p:nvSpPr>
        <p:spPr bwMode="auto">
          <a:xfrm>
            <a:off x="8188325" y="6400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6" name="AutoShape 33">
            <a:hlinkClick r:id="" action="ppaction://hlinkshowjump?jump=endshow"/>
          </p:cNvPr>
          <p:cNvSpPr>
            <a:spLocks noChangeArrowheads="1"/>
          </p:cNvSpPr>
          <p:nvPr/>
        </p:nvSpPr>
        <p:spPr bwMode="auto">
          <a:xfrm>
            <a:off x="7446963" y="6511925"/>
            <a:ext cx="304800" cy="304800"/>
          </a:xfrm>
          <a:prstGeom prst="flowChartSummingJunction">
            <a:avLst/>
          </a:prstGeom>
          <a:solidFill>
            <a:srgbClr val="FFFF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charset="0"/>
                <a:ea typeface="宋体" pitchFamily="2" charset="-122"/>
              </a:defRPr>
            </a:lvl1pPr>
            <a:lvl2pPr marL="742950" indent="-285750" eaLnBrk="0" hangingPunct="0">
              <a:defRPr kumimoji="1" sz="2800">
                <a:solidFill>
                  <a:schemeClr val="tx1"/>
                </a:solidFill>
                <a:latin typeface="Times New Roman" charset="0"/>
                <a:ea typeface="宋体" pitchFamily="2" charset="-122"/>
              </a:defRPr>
            </a:lvl2pPr>
            <a:lvl3pPr marL="1143000" indent="-228600" eaLnBrk="0" hangingPunct="0">
              <a:defRPr kumimoji="1" sz="2800">
                <a:solidFill>
                  <a:schemeClr val="tx1"/>
                </a:solidFill>
                <a:latin typeface="Times New Roman" charset="0"/>
                <a:ea typeface="宋体" pitchFamily="2" charset="-122"/>
              </a:defRPr>
            </a:lvl3pPr>
            <a:lvl4pPr marL="1600200" indent="-228600" eaLnBrk="0" hangingPunct="0">
              <a:defRPr kumimoji="1" sz="2800">
                <a:solidFill>
                  <a:schemeClr val="tx1"/>
                </a:solidFill>
                <a:latin typeface="Times New Roman" charset="0"/>
                <a:ea typeface="宋体" pitchFamily="2" charset="-122"/>
              </a:defRPr>
            </a:lvl4pPr>
            <a:lvl5pPr marL="2057400" indent="-228600" eaLnBrk="0" hangingPunct="0">
              <a:defRPr kumimoji="1" sz="2800">
                <a:solidFill>
                  <a:schemeClr val="tx1"/>
                </a:solidFill>
                <a:latin typeface="Times New Roman" charset="0"/>
                <a:ea typeface="宋体" pitchFamily="2"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pitchFamily="2"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pitchFamily="2"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pitchFamily="2"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0" i="0" u="none" strike="noStrike" kern="1200" cap="none" spc="0" normalizeH="0" baseline="0" noProof="0">
              <a:ln>
                <a:noFill/>
              </a:ln>
              <a:solidFill>
                <a:srgbClr val="000000"/>
              </a:solidFill>
              <a:effectLst/>
              <a:uLnTx/>
              <a:uFillTx/>
              <a:latin typeface="Times New Roman" charset="0"/>
              <a:ea typeface="宋体" pitchFamily="2" charset="-122"/>
              <a:cs typeface="+mn-cs"/>
            </a:endParaRPr>
          </a:p>
        </p:txBody>
      </p:sp>
      <p:sp>
        <p:nvSpPr>
          <p:cNvPr id="1037" name="Text Box 34"/>
          <p:cNvSpPr txBox="1">
            <a:spLocks noChangeArrowheads="1"/>
          </p:cNvSpPr>
          <p:nvPr/>
        </p:nvSpPr>
        <p:spPr bwMode="auto">
          <a:xfrm>
            <a:off x="8458200" y="6400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1EFB5E3A-8294-4FDF-96B7-21E38C2C7EAC}" type="slidenum">
              <a:rPr kumimoji="0" lang="en-US" altLang="zh-CN" sz="2400" b="0" i="1"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zh-CN" sz="2400" b="0" i="1"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6164113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ctr" rtl="0" eaLnBrk="0" fontAlgn="base" hangingPunct="0">
        <a:spcBef>
          <a:spcPct val="0"/>
        </a:spcBef>
        <a:spcAft>
          <a:spcPct val="0"/>
        </a:spcAft>
        <a:defRPr kumimoji="1" sz="3200" b="1">
          <a:solidFill>
            <a:schemeClr val="accent2"/>
          </a:solidFill>
          <a:latin typeface="+mj-lt"/>
          <a:ea typeface="+mj-ea"/>
          <a:cs typeface="+mj-cs"/>
        </a:defRPr>
      </a:lvl1pPr>
      <a:lvl2pPr algn="ctr" rtl="0" eaLnBrk="0" fontAlgn="base" hangingPunct="0">
        <a:spcBef>
          <a:spcPct val="0"/>
        </a:spcBef>
        <a:spcAft>
          <a:spcPct val="0"/>
        </a:spcAft>
        <a:defRPr kumimoji="1" sz="3200" b="1">
          <a:solidFill>
            <a:schemeClr val="accent2"/>
          </a:solidFill>
          <a:latin typeface="Times New Roman" charset="0"/>
          <a:ea typeface="黑体" pitchFamily="2" charset="-122"/>
        </a:defRPr>
      </a:lvl2pPr>
      <a:lvl3pPr algn="ctr" rtl="0" eaLnBrk="0" fontAlgn="base" hangingPunct="0">
        <a:spcBef>
          <a:spcPct val="0"/>
        </a:spcBef>
        <a:spcAft>
          <a:spcPct val="0"/>
        </a:spcAft>
        <a:defRPr kumimoji="1" sz="3200" b="1">
          <a:solidFill>
            <a:schemeClr val="accent2"/>
          </a:solidFill>
          <a:latin typeface="Times New Roman" charset="0"/>
          <a:ea typeface="黑体" pitchFamily="2" charset="-122"/>
        </a:defRPr>
      </a:lvl3pPr>
      <a:lvl4pPr algn="ctr" rtl="0" eaLnBrk="0" fontAlgn="base" hangingPunct="0">
        <a:spcBef>
          <a:spcPct val="0"/>
        </a:spcBef>
        <a:spcAft>
          <a:spcPct val="0"/>
        </a:spcAft>
        <a:defRPr kumimoji="1" sz="3200" b="1">
          <a:solidFill>
            <a:schemeClr val="accent2"/>
          </a:solidFill>
          <a:latin typeface="Times New Roman" charset="0"/>
          <a:ea typeface="黑体" pitchFamily="2" charset="-122"/>
        </a:defRPr>
      </a:lvl4pPr>
      <a:lvl5pPr algn="ctr" rtl="0" eaLnBrk="0" fontAlgn="base" hangingPunct="0">
        <a:spcBef>
          <a:spcPct val="0"/>
        </a:spcBef>
        <a:spcAft>
          <a:spcPct val="0"/>
        </a:spcAft>
        <a:defRPr kumimoji="1" sz="3200" b="1">
          <a:solidFill>
            <a:schemeClr val="accent2"/>
          </a:solidFill>
          <a:latin typeface="Times New Roman" charset="0"/>
          <a:ea typeface="黑体" pitchFamily="2" charset="-122"/>
        </a:defRPr>
      </a:lvl5pPr>
      <a:lvl6pPr marL="457200" algn="ctr" rtl="0" fontAlgn="base">
        <a:spcBef>
          <a:spcPct val="0"/>
        </a:spcBef>
        <a:spcAft>
          <a:spcPct val="0"/>
        </a:spcAft>
        <a:defRPr kumimoji="1" sz="3200" b="1">
          <a:solidFill>
            <a:schemeClr val="accent2"/>
          </a:solidFill>
          <a:latin typeface="Times New Roman" charset="0"/>
          <a:ea typeface="黑体" pitchFamily="2" charset="-122"/>
        </a:defRPr>
      </a:lvl6pPr>
      <a:lvl7pPr marL="914400" algn="ctr" rtl="0" fontAlgn="base">
        <a:spcBef>
          <a:spcPct val="0"/>
        </a:spcBef>
        <a:spcAft>
          <a:spcPct val="0"/>
        </a:spcAft>
        <a:defRPr kumimoji="1" sz="3200" b="1">
          <a:solidFill>
            <a:schemeClr val="accent2"/>
          </a:solidFill>
          <a:latin typeface="Times New Roman" charset="0"/>
          <a:ea typeface="黑体" pitchFamily="2" charset="-122"/>
        </a:defRPr>
      </a:lvl7pPr>
      <a:lvl8pPr marL="1371600" algn="ctr" rtl="0" fontAlgn="base">
        <a:spcBef>
          <a:spcPct val="0"/>
        </a:spcBef>
        <a:spcAft>
          <a:spcPct val="0"/>
        </a:spcAft>
        <a:defRPr kumimoji="1" sz="3200" b="1">
          <a:solidFill>
            <a:schemeClr val="accent2"/>
          </a:solidFill>
          <a:latin typeface="Times New Roman" charset="0"/>
          <a:ea typeface="黑体" pitchFamily="2" charset="-122"/>
        </a:defRPr>
      </a:lvl8pPr>
      <a:lvl9pPr marL="1828800" algn="ctr" rtl="0" fontAlgn="base">
        <a:spcBef>
          <a:spcPct val="0"/>
        </a:spcBef>
        <a:spcAft>
          <a:spcPct val="0"/>
        </a:spcAft>
        <a:defRPr kumimoji="1" sz="3200" b="1">
          <a:solidFill>
            <a:schemeClr val="accent2"/>
          </a:solidFill>
          <a:latin typeface="Times New Roman" charset="0"/>
          <a:ea typeface="黑体" pitchFamily="2" charset="-122"/>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v"/>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anose="05000000000000000000" pitchFamily="2" charset="2"/>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10.wmf"/><Relationship Id="rId18" Type="http://schemas.openxmlformats.org/officeDocument/2006/relationships/image" Target="../media/image12.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oleObject" Target="../embeddings/oleObject16.bin"/><Relationship Id="rId17" Type="http://schemas.openxmlformats.org/officeDocument/2006/relationships/oleObject" Target="../embeddings/oleObject19.bin"/><Relationship Id="rId2" Type="http://schemas.openxmlformats.org/officeDocument/2006/relationships/slideLayout" Target="../slideLayouts/slideLayout7.xml"/><Relationship Id="rId16" Type="http://schemas.openxmlformats.org/officeDocument/2006/relationships/image" Target="../media/image11.wmf"/><Relationship Id="rId20" Type="http://schemas.openxmlformats.org/officeDocument/2006/relationships/image" Target="../media/image13.wmf"/><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8.bin"/><Relationship Id="rId10" Type="http://schemas.openxmlformats.org/officeDocument/2006/relationships/image" Target="../media/image5.wmf"/><Relationship Id="rId19" Type="http://schemas.openxmlformats.org/officeDocument/2006/relationships/oleObject" Target="../embeddings/oleObject20.bin"/><Relationship Id="rId4" Type="http://schemas.openxmlformats.org/officeDocument/2006/relationships/image" Target="../media/image4.wmf"/><Relationship Id="rId9" Type="http://schemas.openxmlformats.org/officeDocument/2006/relationships/oleObject" Target="../embeddings/oleObject14.bin"/><Relationship Id="rId14" Type="http://schemas.openxmlformats.org/officeDocument/2006/relationships/oleObject" Target="../embeddings/oleObject17.bin"/></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818.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88.wmf"/><Relationship Id="rId5" Type="http://schemas.openxmlformats.org/officeDocument/2006/relationships/oleObject" Target="../embeddings/oleObject819.bin"/><Relationship Id="rId4" Type="http://schemas.openxmlformats.org/officeDocument/2006/relationships/image" Target="../media/image47.wmf"/></Relationships>
</file>

<file path=ppt/slides/_rels/slide101.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820.bin"/><Relationship Id="rId7" Type="http://schemas.openxmlformats.org/officeDocument/2006/relationships/oleObject" Target="../embeddings/oleObject822.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89.wmf"/><Relationship Id="rId5" Type="http://schemas.openxmlformats.org/officeDocument/2006/relationships/oleObject" Target="../embeddings/oleObject821.bin"/><Relationship Id="rId10" Type="http://schemas.openxmlformats.org/officeDocument/2006/relationships/image" Target="../media/image91.wmf"/><Relationship Id="rId4" Type="http://schemas.openxmlformats.org/officeDocument/2006/relationships/image" Target="../media/image47.wmf"/><Relationship Id="rId9" Type="http://schemas.openxmlformats.org/officeDocument/2006/relationships/oleObject" Target="../embeddings/oleObject823.bin"/></Relationships>
</file>

<file path=ppt/slides/_rels/slide102.x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93.png"/></Relationships>
</file>

<file path=ppt/slides/_rels/slide103.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829.bin"/><Relationship Id="rId18" Type="http://schemas.openxmlformats.org/officeDocument/2006/relationships/image" Target="../media/image103.wmf"/><Relationship Id="rId26" Type="http://schemas.openxmlformats.org/officeDocument/2006/relationships/oleObject" Target="../embeddings/oleObject836.bin"/><Relationship Id="rId3" Type="http://schemas.openxmlformats.org/officeDocument/2006/relationships/oleObject" Target="../embeddings/oleObject824.bin"/><Relationship Id="rId21" Type="http://schemas.openxmlformats.org/officeDocument/2006/relationships/oleObject" Target="../embeddings/oleObject833.bin"/><Relationship Id="rId7" Type="http://schemas.openxmlformats.org/officeDocument/2006/relationships/oleObject" Target="../embeddings/oleObject826.bin"/><Relationship Id="rId12" Type="http://schemas.openxmlformats.org/officeDocument/2006/relationships/image" Target="../media/image100.wmf"/><Relationship Id="rId17" Type="http://schemas.openxmlformats.org/officeDocument/2006/relationships/oleObject" Target="../embeddings/oleObject831.bin"/><Relationship Id="rId25" Type="http://schemas.openxmlformats.org/officeDocument/2006/relationships/oleObject" Target="../embeddings/oleObject835.bin"/><Relationship Id="rId2" Type="http://schemas.openxmlformats.org/officeDocument/2006/relationships/slideLayout" Target="../slideLayouts/slideLayout7.xml"/><Relationship Id="rId16" Type="http://schemas.openxmlformats.org/officeDocument/2006/relationships/image" Target="../media/image102.wmf"/><Relationship Id="rId20" Type="http://schemas.openxmlformats.org/officeDocument/2006/relationships/image" Target="../media/image104.wmf"/><Relationship Id="rId1" Type="http://schemas.openxmlformats.org/officeDocument/2006/relationships/vmlDrawing" Target="../drawings/vmlDrawing60.vml"/><Relationship Id="rId6" Type="http://schemas.openxmlformats.org/officeDocument/2006/relationships/image" Target="../media/image97.wmf"/><Relationship Id="rId11" Type="http://schemas.openxmlformats.org/officeDocument/2006/relationships/oleObject" Target="../embeddings/oleObject828.bin"/><Relationship Id="rId24" Type="http://schemas.openxmlformats.org/officeDocument/2006/relationships/image" Target="../media/image106.wmf"/><Relationship Id="rId5" Type="http://schemas.openxmlformats.org/officeDocument/2006/relationships/oleObject" Target="../embeddings/oleObject825.bin"/><Relationship Id="rId15" Type="http://schemas.openxmlformats.org/officeDocument/2006/relationships/oleObject" Target="../embeddings/oleObject830.bin"/><Relationship Id="rId23" Type="http://schemas.openxmlformats.org/officeDocument/2006/relationships/oleObject" Target="../embeddings/oleObject834.bin"/><Relationship Id="rId10" Type="http://schemas.openxmlformats.org/officeDocument/2006/relationships/image" Target="../media/image99.wmf"/><Relationship Id="rId19" Type="http://schemas.openxmlformats.org/officeDocument/2006/relationships/oleObject" Target="../embeddings/oleObject832.bin"/><Relationship Id="rId4" Type="http://schemas.openxmlformats.org/officeDocument/2006/relationships/image" Target="../media/image96.wmf"/><Relationship Id="rId9" Type="http://schemas.openxmlformats.org/officeDocument/2006/relationships/oleObject" Target="../embeddings/oleObject827.bin"/><Relationship Id="rId14" Type="http://schemas.openxmlformats.org/officeDocument/2006/relationships/image" Target="../media/image101.wmf"/><Relationship Id="rId22" Type="http://schemas.openxmlformats.org/officeDocument/2006/relationships/image" Target="../media/image105.wmf"/><Relationship Id="rId27" Type="http://schemas.openxmlformats.org/officeDocument/2006/relationships/oleObject" Target="../embeddings/oleObject837.bin"/></Relationships>
</file>

<file path=ppt/slides/_rels/slide106.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843.bin"/><Relationship Id="rId18" Type="http://schemas.openxmlformats.org/officeDocument/2006/relationships/image" Target="../media/image103.wmf"/><Relationship Id="rId26" Type="http://schemas.openxmlformats.org/officeDocument/2006/relationships/oleObject" Target="../embeddings/oleObject850.bin"/><Relationship Id="rId3" Type="http://schemas.openxmlformats.org/officeDocument/2006/relationships/oleObject" Target="../embeddings/oleObject838.bin"/><Relationship Id="rId21" Type="http://schemas.openxmlformats.org/officeDocument/2006/relationships/oleObject" Target="../embeddings/oleObject847.bin"/><Relationship Id="rId7" Type="http://schemas.openxmlformats.org/officeDocument/2006/relationships/oleObject" Target="../embeddings/oleObject840.bin"/><Relationship Id="rId12" Type="http://schemas.openxmlformats.org/officeDocument/2006/relationships/image" Target="../media/image100.wmf"/><Relationship Id="rId17" Type="http://schemas.openxmlformats.org/officeDocument/2006/relationships/oleObject" Target="../embeddings/oleObject845.bin"/><Relationship Id="rId25" Type="http://schemas.openxmlformats.org/officeDocument/2006/relationships/oleObject" Target="../embeddings/oleObject849.bin"/><Relationship Id="rId2" Type="http://schemas.openxmlformats.org/officeDocument/2006/relationships/slideLayout" Target="../slideLayouts/slideLayout7.xml"/><Relationship Id="rId16" Type="http://schemas.openxmlformats.org/officeDocument/2006/relationships/image" Target="../media/image102.wmf"/><Relationship Id="rId20" Type="http://schemas.openxmlformats.org/officeDocument/2006/relationships/image" Target="../media/image104.wmf"/><Relationship Id="rId1" Type="http://schemas.openxmlformats.org/officeDocument/2006/relationships/vmlDrawing" Target="../drawings/vmlDrawing61.vml"/><Relationship Id="rId6" Type="http://schemas.openxmlformats.org/officeDocument/2006/relationships/image" Target="../media/image97.wmf"/><Relationship Id="rId11" Type="http://schemas.openxmlformats.org/officeDocument/2006/relationships/oleObject" Target="../embeddings/oleObject842.bin"/><Relationship Id="rId24" Type="http://schemas.openxmlformats.org/officeDocument/2006/relationships/image" Target="../media/image106.wmf"/><Relationship Id="rId5" Type="http://schemas.openxmlformats.org/officeDocument/2006/relationships/oleObject" Target="../embeddings/oleObject839.bin"/><Relationship Id="rId15" Type="http://schemas.openxmlformats.org/officeDocument/2006/relationships/oleObject" Target="../embeddings/oleObject844.bin"/><Relationship Id="rId23" Type="http://schemas.openxmlformats.org/officeDocument/2006/relationships/oleObject" Target="../embeddings/oleObject848.bin"/><Relationship Id="rId10" Type="http://schemas.openxmlformats.org/officeDocument/2006/relationships/image" Target="../media/image99.wmf"/><Relationship Id="rId19" Type="http://schemas.openxmlformats.org/officeDocument/2006/relationships/oleObject" Target="../embeddings/oleObject846.bin"/><Relationship Id="rId4" Type="http://schemas.openxmlformats.org/officeDocument/2006/relationships/image" Target="../media/image96.wmf"/><Relationship Id="rId9" Type="http://schemas.openxmlformats.org/officeDocument/2006/relationships/oleObject" Target="../embeddings/oleObject841.bin"/><Relationship Id="rId14" Type="http://schemas.openxmlformats.org/officeDocument/2006/relationships/image" Target="../media/image101.wmf"/><Relationship Id="rId22" Type="http://schemas.openxmlformats.org/officeDocument/2006/relationships/image" Target="../media/image105.wmf"/><Relationship Id="rId27" Type="http://schemas.openxmlformats.org/officeDocument/2006/relationships/oleObject" Target="../embeddings/oleObject851.bin"/></Relationships>
</file>

<file path=ppt/slides/_rels/slide107.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857.bin"/><Relationship Id="rId18" Type="http://schemas.openxmlformats.org/officeDocument/2006/relationships/image" Target="../media/image103.wmf"/><Relationship Id="rId26" Type="http://schemas.openxmlformats.org/officeDocument/2006/relationships/oleObject" Target="../embeddings/oleObject864.bin"/><Relationship Id="rId3" Type="http://schemas.openxmlformats.org/officeDocument/2006/relationships/oleObject" Target="../embeddings/oleObject852.bin"/><Relationship Id="rId21" Type="http://schemas.openxmlformats.org/officeDocument/2006/relationships/oleObject" Target="../embeddings/oleObject861.bin"/><Relationship Id="rId7" Type="http://schemas.openxmlformats.org/officeDocument/2006/relationships/oleObject" Target="../embeddings/oleObject854.bin"/><Relationship Id="rId12" Type="http://schemas.openxmlformats.org/officeDocument/2006/relationships/image" Target="../media/image100.wmf"/><Relationship Id="rId17" Type="http://schemas.openxmlformats.org/officeDocument/2006/relationships/oleObject" Target="../embeddings/oleObject859.bin"/><Relationship Id="rId25" Type="http://schemas.openxmlformats.org/officeDocument/2006/relationships/oleObject" Target="../embeddings/oleObject863.bin"/><Relationship Id="rId2" Type="http://schemas.openxmlformats.org/officeDocument/2006/relationships/slideLayout" Target="../slideLayouts/slideLayout7.xml"/><Relationship Id="rId16" Type="http://schemas.openxmlformats.org/officeDocument/2006/relationships/image" Target="../media/image102.wmf"/><Relationship Id="rId20" Type="http://schemas.openxmlformats.org/officeDocument/2006/relationships/image" Target="../media/image104.wmf"/><Relationship Id="rId1" Type="http://schemas.openxmlformats.org/officeDocument/2006/relationships/vmlDrawing" Target="../drawings/vmlDrawing62.vml"/><Relationship Id="rId6" Type="http://schemas.openxmlformats.org/officeDocument/2006/relationships/image" Target="../media/image97.wmf"/><Relationship Id="rId11" Type="http://schemas.openxmlformats.org/officeDocument/2006/relationships/oleObject" Target="../embeddings/oleObject856.bin"/><Relationship Id="rId24" Type="http://schemas.openxmlformats.org/officeDocument/2006/relationships/image" Target="../media/image106.wmf"/><Relationship Id="rId5" Type="http://schemas.openxmlformats.org/officeDocument/2006/relationships/oleObject" Target="../embeddings/oleObject853.bin"/><Relationship Id="rId15" Type="http://schemas.openxmlformats.org/officeDocument/2006/relationships/oleObject" Target="../embeddings/oleObject858.bin"/><Relationship Id="rId23" Type="http://schemas.openxmlformats.org/officeDocument/2006/relationships/oleObject" Target="../embeddings/oleObject862.bin"/><Relationship Id="rId10" Type="http://schemas.openxmlformats.org/officeDocument/2006/relationships/image" Target="../media/image99.wmf"/><Relationship Id="rId19" Type="http://schemas.openxmlformats.org/officeDocument/2006/relationships/oleObject" Target="../embeddings/oleObject860.bin"/><Relationship Id="rId4" Type="http://schemas.openxmlformats.org/officeDocument/2006/relationships/image" Target="../media/image96.wmf"/><Relationship Id="rId9" Type="http://schemas.openxmlformats.org/officeDocument/2006/relationships/oleObject" Target="../embeddings/oleObject855.bin"/><Relationship Id="rId14" Type="http://schemas.openxmlformats.org/officeDocument/2006/relationships/image" Target="../media/image101.wmf"/><Relationship Id="rId22" Type="http://schemas.openxmlformats.org/officeDocument/2006/relationships/image" Target="../media/image105.wmf"/><Relationship Id="rId27" Type="http://schemas.openxmlformats.org/officeDocument/2006/relationships/oleObject" Target="../embeddings/oleObject865.bin"/></Relationships>
</file>

<file path=ppt/slides/_rels/slide108.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871.bin"/><Relationship Id="rId18" Type="http://schemas.openxmlformats.org/officeDocument/2006/relationships/image" Target="../media/image103.wmf"/><Relationship Id="rId26" Type="http://schemas.openxmlformats.org/officeDocument/2006/relationships/oleObject" Target="../embeddings/oleObject878.bin"/><Relationship Id="rId3" Type="http://schemas.openxmlformats.org/officeDocument/2006/relationships/oleObject" Target="../embeddings/oleObject866.bin"/><Relationship Id="rId21" Type="http://schemas.openxmlformats.org/officeDocument/2006/relationships/oleObject" Target="../embeddings/oleObject875.bin"/><Relationship Id="rId7" Type="http://schemas.openxmlformats.org/officeDocument/2006/relationships/oleObject" Target="../embeddings/oleObject868.bin"/><Relationship Id="rId12" Type="http://schemas.openxmlformats.org/officeDocument/2006/relationships/image" Target="../media/image100.wmf"/><Relationship Id="rId17" Type="http://schemas.openxmlformats.org/officeDocument/2006/relationships/oleObject" Target="../embeddings/oleObject873.bin"/><Relationship Id="rId25" Type="http://schemas.openxmlformats.org/officeDocument/2006/relationships/oleObject" Target="../embeddings/oleObject877.bin"/><Relationship Id="rId2" Type="http://schemas.openxmlformats.org/officeDocument/2006/relationships/slideLayout" Target="../slideLayouts/slideLayout7.xml"/><Relationship Id="rId16" Type="http://schemas.openxmlformats.org/officeDocument/2006/relationships/image" Target="../media/image102.wmf"/><Relationship Id="rId20" Type="http://schemas.openxmlformats.org/officeDocument/2006/relationships/image" Target="../media/image104.wmf"/><Relationship Id="rId1" Type="http://schemas.openxmlformats.org/officeDocument/2006/relationships/vmlDrawing" Target="../drawings/vmlDrawing63.vml"/><Relationship Id="rId6" Type="http://schemas.openxmlformats.org/officeDocument/2006/relationships/image" Target="../media/image97.wmf"/><Relationship Id="rId11" Type="http://schemas.openxmlformats.org/officeDocument/2006/relationships/oleObject" Target="../embeddings/oleObject870.bin"/><Relationship Id="rId24" Type="http://schemas.openxmlformats.org/officeDocument/2006/relationships/image" Target="../media/image106.wmf"/><Relationship Id="rId5" Type="http://schemas.openxmlformats.org/officeDocument/2006/relationships/oleObject" Target="../embeddings/oleObject867.bin"/><Relationship Id="rId15" Type="http://schemas.openxmlformats.org/officeDocument/2006/relationships/oleObject" Target="../embeddings/oleObject872.bin"/><Relationship Id="rId23" Type="http://schemas.openxmlformats.org/officeDocument/2006/relationships/oleObject" Target="../embeddings/oleObject876.bin"/><Relationship Id="rId10" Type="http://schemas.openxmlformats.org/officeDocument/2006/relationships/image" Target="../media/image99.wmf"/><Relationship Id="rId19" Type="http://schemas.openxmlformats.org/officeDocument/2006/relationships/oleObject" Target="../embeddings/oleObject874.bin"/><Relationship Id="rId4" Type="http://schemas.openxmlformats.org/officeDocument/2006/relationships/image" Target="../media/image96.wmf"/><Relationship Id="rId9" Type="http://schemas.openxmlformats.org/officeDocument/2006/relationships/oleObject" Target="../embeddings/oleObject869.bin"/><Relationship Id="rId14" Type="http://schemas.openxmlformats.org/officeDocument/2006/relationships/image" Target="../media/image101.wmf"/><Relationship Id="rId22" Type="http://schemas.openxmlformats.org/officeDocument/2006/relationships/image" Target="../media/image105.wmf"/><Relationship Id="rId27" Type="http://schemas.openxmlformats.org/officeDocument/2006/relationships/oleObject" Target="../embeddings/oleObject879.bin"/></Relationships>
</file>

<file path=ppt/slides/_rels/slide109.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885.bin"/><Relationship Id="rId18" Type="http://schemas.openxmlformats.org/officeDocument/2006/relationships/image" Target="../media/image103.wmf"/><Relationship Id="rId26" Type="http://schemas.openxmlformats.org/officeDocument/2006/relationships/oleObject" Target="../embeddings/oleObject892.bin"/><Relationship Id="rId3" Type="http://schemas.openxmlformats.org/officeDocument/2006/relationships/oleObject" Target="../embeddings/oleObject880.bin"/><Relationship Id="rId21" Type="http://schemas.openxmlformats.org/officeDocument/2006/relationships/oleObject" Target="../embeddings/oleObject889.bin"/><Relationship Id="rId7" Type="http://schemas.openxmlformats.org/officeDocument/2006/relationships/oleObject" Target="../embeddings/oleObject882.bin"/><Relationship Id="rId12" Type="http://schemas.openxmlformats.org/officeDocument/2006/relationships/image" Target="../media/image100.wmf"/><Relationship Id="rId17" Type="http://schemas.openxmlformats.org/officeDocument/2006/relationships/oleObject" Target="../embeddings/oleObject887.bin"/><Relationship Id="rId25" Type="http://schemas.openxmlformats.org/officeDocument/2006/relationships/oleObject" Target="../embeddings/oleObject891.bin"/><Relationship Id="rId2" Type="http://schemas.openxmlformats.org/officeDocument/2006/relationships/slideLayout" Target="../slideLayouts/slideLayout7.xml"/><Relationship Id="rId16" Type="http://schemas.openxmlformats.org/officeDocument/2006/relationships/image" Target="../media/image102.wmf"/><Relationship Id="rId20" Type="http://schemas.openxmlformats.org/officeDocument/2006/relationships/image" Target="../media/image104.wmf"/><Relationship Id="rId1" Type="http://schemas.openxmlformats.org/officeDocument/2006/relationships/vmlDrawing" Target="../drawings/vmlDrawing64.vml"/><Relationship Id="rId6" Type="http://schemas.openxmlformats.org/officeDocument/2006/relationships/image" Target="../media/image97.wmf"/><Relationship Id="rId11" Type="http://schemas.openxmlformats.org/officeDocument/2006/relationships/oleObject" Target="../embeddings/oleObject884.bin"/><Relationship Id="rId24" Type="http://schemas.openxmlformats.org/officeDocument/2006/relationships/image" Target="../media/image106.wmf"/><Relationship Id="rId5" Type="http://schemas.openxmlformats.org/officeDocument/2006/relationships/oleObject" Target="../embeddings/oleObject881.bin"/><Relationship Id="rId15" Type="http://schemas.openxmlformats.org/officeDocument/2006/relationships/oleObject" Target="../embeddings/oleObject886.bin"/><Relationship Id="rId23" Type="http://schemas.openxmlformats.org/officeDocument/2006/relationships/oleObject" Target="../embeddings/oleObject890.bin"/><Relationship Id="rId10" Type="http://schemas.openxmlformats.org/officeDocument/2006/relationships/image" Target="../media/image99.wmf"/><Relationship Id="rId19" Type="http://schemas.openxmlformats.org/officeDocument/2006/relationships/oleObject" Target="../embeddings/oleObject888.bin"/><Relationship Id="rId4" Type="http://schemas.openxmlformats.org/officeDocument/2006/relationships/image" Target="../media/image96.wmf"/><Relationship Id="rId9" Type="http://schemas.openxmlformats.org/officeDocument/2006/relationships/oleObject" Target="../embeddings/oleObject883.bin"/><Relationship Id="rId14" Type="http://schemas.openxmlformats.org/officeDocument/2006/relationships/image" Target="../media/image101.wmf"/><Relationship Id="rId22" Type="http://schemas.openxmlformats.org/officeDocument/2006/relationships/image" Target="../media/image105.wmf"/><Relationship Id="rId27" Type="http://schemas.openxmlformats.org/officeDocument/2006/relationships/oleObject" Target="../embeddings/oleObject893.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oleObject" Target="../embeddings/oleObject28.bin"/><Relationship Id="rId3" Type="http://schemas.openxmlformats.org/officeDocument/2006/relationships/oleObject" Target="../embeddings/oleObject21.bin"/><Relationship Id="rId7" Type="http://schemas.openxmlformats.org/officeDocument/2006/relationships/oleObject" Target="../embeddings/oleObject24.bin"/><Relationship Id="rId12"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23.bin"/><Relationship Id="rId11" Type="http://schemas.openxmlformats.org/officeDocument/2006/relationships/oleObject" Target="../embeddings/oleObject27.bin"/><Relationship Id="rId5" Type="http://schemas.openxmlformats.org/officeDocument/2006/relationships/oleObject" Target="../embeddings/oleObject22.bin"/><Relationship Id="rId15" Type="http://schemas.openxmlformats.org/officeDocument/2006/relationships/oleObject" Target="../embeddings/oleObject29.bin"/><Relationship Id="rId10" Type="http://schemas.openxmlformats.org/officeDocument/2006/relationships/image" Target="../media/image4.wmf"/><Relationship Id="rId4" Type="http://schemas.openxmlformats.org/officeDocument/2006/relationships/image" Target="../media/image14.wmf"/><Relationship Id="rId9" Type="http://schemas.openxmlformats.org/officeDocument/2006/relationships/oleObject" Target="../embeddings/oleObject26.bin"/><Relationship Id="rId14" Type="http://schemas.openxmlformats.org/officeDocument/2006/relationships/image" Target="../media/image5.wmf"/></Relationships>
</file>

<file path=ppt/slides/_rels/slide110.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899.bin"/><Relationship Id="rId18" Type="http://schemas.openxmlformats.org/officeDocument/2006/relationships/image" Target="../media/image103.wmf"/><Relationship Id="rId26" Type="http://schemas.openxmlformats.org/officeDocument/2006/relationships/oleObject" Target="../embeddings/oleObject906.bin"/><Relationship Id="rId3" Type="http://schemas.openxmlformats.org/officeDocument/2006/relationships/oleObject" Target="../embeddings/oleObject894.bin"/><Relationship Id="rId21" Type="http://schemas.openxmlformats.org/officeDocument/2006/relationships/oleObject" Target="../embeddings/oleObject903.bin"/><Relationship Id="rId7" Type="http://schemas.openxmlformats.org/officeDocument/2006/relationships/oleObject" Target="../embeddings/oleObject896.bin"/><Relationship Id="rId12" Type="http://schemas.openxmlformats.org/officeDocument/2006/relationships/image" Target="../media/image100.wmf"/><Relationship Id="rId17" Type="http://schemas.openxmlformats.org/officeDocument/2006/relationships/oleObject" Target="../embeddings/oleObject901.bin"/><Relationship Id="rId25" Type="http://schemas.openxmlformats.org/officeDocument/2006/relationships/oleObject" Target="../embeddings/oleObject905.bin"/><Relationship Id="rId2" Type="http://schemas.openxmlformats.org/officeDocument/2006/relationships/slideLayout" Target="../slideLayouts/slideLayout7.xml"/><Relationship Id="rId16" Type="http://schemas.openxmlformats.org/officeDocument/2006/relationships/image" Target="../media/image102.wmf"/><Relationship Id="rId20" Type="http://schemas.openxmlformats.org/officeDocument/2006/relationships/image" Target="../media/image104.wmf"/><Relationship Id="rId1" Type="http://schemas.openxmlformats.org/officeDocument/2006/relationships/vmlDrawing" Target="../drawings/vmlDrawing65.vml"/><Relationship Id="rId6" Type="http://schemas.openxmlformats.org/officeDocument/2006/relationships/image" Target="../media/image97.wmf"/><Relationship Id="rId11" Type="http://schemas.openxmlformats.org/officeDocument/2006/relationships/oleObject" Target="../embeddings/oleObject898.bin"/><Relationship Id="rId24" Type="http://schemas.openxmlformats.org/officeDocument/2006/relationships/image" Target="../media/image106.wmf"/><Relationship Id="rId5" Type="http://schemas.openxmlformats.org/officeDocument/2006/relationships/oleObject" Target="../embeddings/oleObject895.bin"/><Relationship Id="rId15" Type="http://schemas.openxmlformats.org/officeDocument/2006/relationships/oleObject" Target="../embeddings/oleObject900.bin"/><Relationship Id="rId23" Type="http://schemas.openxmlformats.org/officeDocument/2006/relationships/oleObject" Target="../embeddings/oleObject904.bin"/><Relationship Id="rId10" Type="http://schemas.openxmlformats.org/officeDocument/2006/relationships/image" Target="../media/image99.wmf"/><Relationship Id="rId19" Type="http://schemas.openxmlformats.org/officeDocument/2006/relationships/oleObject" Target="../embeddings/oleObject902.bin"/><Relationship Id="rId4" Type="http://schemas.openxmlformats.org/officeDocument/2006/relationships/image" Target="../media/image96.wmf"/><Relationship Id="rId9" Type="http://schemas.openxmlformats.org/officeDocument/2006/relationships/oleObject" Target="../embeddings/oleObject897.bin"/><Relationship Id="rId14" Type="http://schemas.openxmlformats.org/officeDocument/2006/relationships/image" Target="../media/image101.wmf"/><Relationship Id="rId22" Type="http://schemas.openxmlformats.org/officeDocument/2006/relationships/image" Target="../media/image105.wmf"/><Relationship Id="rId27" Type="http://schemas.openxmlformats.org/officeDocument/2006/relationships/oleObject" Target="../embeddings/oleObject907.bin"/></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908.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108.wmf"/><Relationship Id="rId5" Type="http://schemas.openxmlformats.org/officeDocument/2006/relationships/oleObject" Target="../embeddings/oleObject909.bin"/><Relationship Id="rId4" Type="http://schemas.openxmlformats.org/officeDocument/2006/relationships/image" Target="../media/image107.wmf"/></Relationships>
</file>

<file path=ppt/slides/_rels/slide112.x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910.bin"/><Relationship Id="rId7" Type="http://schemas.openxmlformats.org/officeDocument/2006/relationships/oleObject" Target="../embeddings/oleObject912.bin"/><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111.wmf"/><Relationship Id="rId5" Type="http://schemas.openxmlformats.org/officeDocument/2006/relationships/oleObject" Target="../embeddings/oleObject911.bin"/><Relationship Id="rId4" Type="http://schemas.openxmlformats.org/officeDocument/2006/relationships/image" Target="../media/image110.wmf"/></Relationships>
</file>

<file path=ppt/slides/_rels/slide115.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913.bin"/><Relationship Id="rId7" Type="http://schemas.openxmlformats.org/officeDocument/2006/relationships/oleObject" Target="../embeddings/oleObject915.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113.wmf"/><Relationship Id="rId5" Type="http://schemas.openxmlformats.org/officeDocument/2006/relationships/oleObject" Target="../embeddings/oleObject914.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916.bin"/></Relationships>
</file>

<file path=ppt/slides/_rels/slide116.xml.rels><?xml version="1.0" encoding="UTF-8" standalone="yes"?>
<Relationships xmlns="http://schemas.openxmlformats.org/package/2006/relationships"><Relationship Id="rId8" Type="http://schemas.openxmlformats.org/officeDocument/2006/relationships/oleObject" Target="../embeddings/oleObject920.bin"/><Relationship Id="rId13" Type="http://schemas.openxmlformats.org/officeDocument/2006/relationships/image" Target="../media/image119.wmf"/><Relationship Id="rId18" Type="http://schemas.openxmlformats.org/officeDocument/2006/relationships/oleObject" Target="../embeddings/oleObject925.bin"/><Relationship Id="rId3" Type="http://schemas.openxmlformats.org/officeDocument/2006/relationships/oleObject" Target="../embeddings/oleObject917.bin"/><Relationship Id="rId7" Type="http://schemas.openxmlformats.org/officeDocument/2006/relationships/image" Target="../media/image116.wmf"/><Relationship Id="rId12" Type="http://schemas.openxmlformats.org/officeDocument/2006/relationships/oleObject" Target="../embeddings/oleObject922.bin"/><Relationship Id="rId17" Type="http://schemas.openxmlformats.org/officeDocument/2006/relationships/image" Target="../media/image121.wmf"/><Relationship Id="rId2" Type="http://schemas.openxmlformats.org/officeDocument/2006/relationships/slideLayout" Target="../slideLayouts/slideLayout7.xml"/><Relationship Id="rId16" Type="http://schemas.openxmlformats.org/officeDocument/2006/relationships/oleObject" Target="../embeddings/oleObject924.bin"/><Relationship Id="rId1" Type="http://schemas.openxmlformats.org/officeDocument/2006/relationships/vmlDrawing" Target="../drawings/vmlDrawing69.vml"/><Relationship Id="rId6" Type="http://schemas.openxmlformats.org/officeDocument/2006/relationships/oleObject" Target="../embeddings/oleObject919.bin"/><Relationship Id="rId11" Type="http://schemas.openxmlformats.org/officeDocument/2006/relationships/image" Target="../media/image118.wmf"/><Relationship Id="rId5" Type="http://schemas.openxmlformats.org/officeDocument/2006/relationships/oleObject" Target="../embeddings/oleObject918.bin"/><Relationship Id="rId15" Type="http://schemas.openxmlformats.org/officeDocument/2006/relationships/image" Target="../media/image120.wmf"/><Relationship Id="rId10" Type="http://schemas.openxmlformats.org/officeDocument/2006/relationships/oleObject" Target="../embeddings/oleObject921.bin"/><Relationship Id="rId4" Type="http://schemas.openxmlformats.org/officeDocument/2006/relationships/image" Target="../media/image14.wmf"/><Relationship Id="rId9" Type="http://schemas.openxmlformats.org/officeDocument/2006/relationships/image" Target="../media/image117.wmf"/><Relationship Id="rId14" Type="http://schemas.openxmlformats.org/officeDocument/2006/relationships/oleObject" Target="../embeddings/oleObject923.bin"/></Relationships>
</file>

<file path=ppt/slides/_rels/slide117.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oleObject" Target="../embeddings/oleObject931.bin"/><Relationship Id="rId18" Type="http://schemas.openxmlformats.org/officeDocument/2006/relationships/oleObject" Target="../embeddings/oleObject934.bin"/><Relationship Id="rId3" Type="http://schemas.openxmlformats.org/officeDocument/2006/relationships/oleObject" Target="../embeddings/oleObject926.bin"/><Relationship Id="rId21" Type="http://schemas.openxmlformats.org/officeDocument/2006/relationships/oleObject" Target="../embeddings/oleObject936.bin"/><Relationship Id="rId7" Type="http://schemas.openxmlformats.org/officeDocument/2006/relationships/oleObject" Target="../embeddings/oleObject928.bin"/><Relationship Id="rId12" Type="http://schemas.openxmlformats.org/officeDocument/2006/relationships/image" Target="../media/image124.wmf"/><Relationship Id="rId17" Type="http://schemas.openxmlformats.org/officeDocument/2006/relationships/image" Target="../media/image126.wmf"/><Relationship Id="rId2" Type="http://schemas.openxmlformats.org/officeDocument/2006/relationships/slideLayout" Target="../slideLayouts/slideLayout7.xml"/><Relationship Id="rId16" Type="http://schemas.openxmlformats.org/officeDocument/2006/relationships/oleObject" Target="../embeddings/oleObject933.bin"/><Relationship Id="rId20" Type="http://schemas.openxmlformats.org/officeDocument/2006/relationships/image" Target="../media/image127.wmf"/><Relationship Id="rId1" Type="http://schemas.openxmlformats.org/officeDocument/2006/relationships/vmlDrawing" Target="../drawings/vmlDrawing70.vml"/><Relationship Id="rId6" Type="http://schemas.openxmlformats.org/officeDocument/2006/relationships/image" Target="../media/image122.wmf"/><Relationship Id="rId11" Type="http://schemas.openxmlformats.org/officeDocument/2006/relationships/oleObject" Target="../embeddings/oleObject930.bin"/><Relationship Id="rId5" Type="http://schemas.openxmlformats.org/officeDocument/2006/relationships/oleObject" Target="../embeddings/oleObject927.bin"/><Relationship Id="rId15" Type="http://schemas.openxmlformats.org/officeDocument/2006/relationships/image" Target="../media/image125.wmf"/><Relationship Id="rId10" Type="http://schemas.openxmlformats.org/officeDocument/2006/relationships/image" Target="../media/image120.wmf"/><Relationship Id="rId19" Type="http://schemas.openxmlformats.org/officeDocument/2006/relationships/oleObject" Target="../embeddings/oleObject935.bin"/><Relationship Id="rId4" Type="http://schemas.openxmlformats.org/officeDocument/2006/relationships/image" Target="../media/image117.wmf"/><Relationship Id="rId9" Type="http://schemas.openxmlformats.org/officeDocument/2006/relationships/oleObject" Target="../embeddings/oleObject929.bin"/><Relationship Id="rId14" Type="http://schemas.openxmlformats.org/officeDocument/2006/relationships/oleObject" Target="../embeddings/oleObject932.bin"/><Relationship Id="rId22" Type="http://schemas.openxmlformats.org/officeDocument/2006/relationships/oleObject" Target="../embeddings/oleObject937.bin"/></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938.bin"/><Relationship Id="rId2" Type="http://schemas.openxmlformats.org/officeDocument/2006/relationships/slideLayout" Target="../slideLayouts/slideLayout7.xml"/><Relationship Id="rId1" Type="http://schemas.openxmlformats.org/officeDocument/2006/relationships/vmlDrawing" Target="../drawings/vmlDrawing71.vml"/><Relationship Id="rId5" Type="http://schemas.openxmlformats.org/officeDocument/2006/relationships/oleObject" Target="../embeddings/oleObject939.bin"/><Relationship Id="rId4" Type="http://schemas.openxmlformats.org/officeDocument/2006/relationships/image" Target="../media/image128.wmf"/></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940.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130.wmf"/><Relationship Id="rId5" Type="http://schemas.openxmlformats.org/officeDocument/2006/relationships/oleObject" Target="../embeddings/oleObject941.bin"/><Relationship Id="rId4" Type="http://schemas.openxmlformats.org/officeDocument/2006/relationships/image" Target="../media/image129.wmf"/></Relationships>
</file>

<file path=ppt/slides/_rels/slide1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18.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6.wmf"/><Relationship Id="rId11" Type="http://schemas.openxmlformats.org/officeDocument/2006/relationships/oleObject" Target="../embeddings/oleObject35.bin"/><Relationship Id="rId5" Type="http://schemas.openxmlformats.org/officeDocument/2006/relationships/oleObject" Target="../embeddings/oleObject31.bin"/><Relationship Id="rId10" Type="http://schemas.openxmlformats.org/officeDocument/2006/relationships/oleObject" Target="../embeddings/oleObject34.bin"/><Relationship Id="rId4" Type="http://schemas.openxmlformats.org/officeDocument/2006/relationships/image" Target="../media/image15.wmf"/><Relationship Id="rId9" Type="http://schemas.openxmlformats.org/officeDocument/2006/relationships/oleObject" Target="../embeddings/oleObject33.bin"/></Relationships>
</file>

<file path=ppt/slides/_rels/slide120.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947.bin"/><Relationship Id="rId18" Type="http://schemas.openxmlformats.org/officeDocument/2006/relationships/image" Target="../media/image138.wmf"/><Relationship Id="rId3" Type="http://schemas.openxmlformats.org/officeDocument/2006/relationships/oleObject" Target="../embeddings/oleObject942.bin"/><Relationship Id="rId7" Type="http://schemas.openxmlformats.org/officeDocument/2006/relationships/oleObject" Target="../embeddings/oleObject944.bin"/><Relationship Id="rId12" Type="http://schemas.openxmlformats.org/officeDocument/2006/relationships/image" Target="../media/image135.wmf"/><Relationship Id="rId17" Type="http://schemas.openxmlformats.org/officeDocument/2006/relationships/oleObject" Target="../embeddings/oleObject949.bin"/><Relationship Id="rId2" Type="http://schemas.openxmlformats.org/officeDocument/2006/relationships/slideLayout" Target="../slideLayouts/slideLayout7.xml"/><Relationship Id="rId16" Type="http://schemas.openxmlformats.org/officeDocument/2006/relationships/image" Target="../media/image137.wmf"/><Relationship Id="rId20" Type="http://schemas.openxmlformats.org/officeDocument/2006/relationships/image" Target="../media/image139.wmf"/><Relationship Id="rId1" Type="http://schemas.openxmlformats.org/officeDocument/2006/relationships/vmlDrawing" Target="../drawings/vmlDrawing73.vml"/><Relationship Id="rId6" Type="http://schemas.openxmlformats.org/officeDocument/2006/relationships/image" Target="../media/image132.wmf"/><Relationship Id="rId11" Type="http://schemas.openxmlformats.org/officeDocument/2006/relationships/oleObject" Target="../embeddings/oleObject946.bin"/><Relationship Id="rId5" Type="http://schemas.openxmlformats.org/officeDocument/2006/relationships/oleObject" Target="../embeddings/oleObject943.bin"/><Relationship Id="rId15" Type="http://schemas.openxmlformats.org/officeDocument/2006/relationships/oleObject" Target="../embeddings/oleObject948.bin"/><Relationship Id="rId10" Type="http://schemas.openxmlformats.org/officeDocument/2006/relationships/image" Target="../media/image134.wmf"/><Relationship Id="rId19" Type="http://schemas.openxmlformats.org/officeDocument/2006/relationships/oleObject" Target="../embeddings/oleObject950.bin"/><Relationship Id="rId4" Type="http://schemas.openxmlformats.org/officeDocument/2006/relationships/image" Target="../media/image131.wmf"/><Relationship Id="rId9" Type="http://schemas.openxmlformats.org/officeDocument/2006/relationships/oleObject" Target="../embeddings/oleObject945.bin"/><Relationship Id="rId14" Type="http://schemas.openxmlformats.org/officeDocument/2006/relationships/image" Target="../media/image136.w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3" Type="http://schemas.openxmlformats.org/officeDocument/2006/relationships/oleObject" Target="../embeddings/oleObject956.bin"/><Relationship Id="rId18" Type="http://schemas.openxmlformats.org/officeDocument/2006/relationships/image" Target="../media/image147.wmf"/><Relationship Id="rId26" Type="http://schemas.openxmlformats.org/officeDocument/2006/relationships/image" Target="../media/image151.wmf"/><Relationship Id="rId39" Type="http://schemas.openxmlformats.org/officeDocument/2006/relationships/oleObject" Target="../embeddings/oleObject969.bin"/><Relationship Id="rId21" Type="http://schemas.openxmlformats.org/officeDocument/2006/relationships/oleObject" Target="../embeddings/oleObject960.bin"/><Relationship Id="rId34" Type="http://schemas.openxmlformats.org/officeDocument/2006/relationships/image" Target="../media/image155.wmf"/><Relationship Id="rId7" Type="http://schemas.openxmlformats.org/officeDocument/2006/relationships/oleObject" Target="../embeddings/oleObject953.bin"/><Relationship Id="rId12" Type="http://schemas.openxmlformats.org/officeDocument/2006/relationships/image" Target="../media/image144.wmf"/><Relationship Id="rId17" Type="http://schemas.openxmlformats.org/officeDocument/2006/relationships/oleObject" Target="../embeddings/oleObject958.bin"/><Relationship Id="rId25" Type="http://schemas.openxmlformats.org/officeDocument/2006/relationships/oleObject" Target="../embeddings/oleObject962.bin"/><Relationship Id="rId33" Type="http://schemas.openxmlformats.org/officeDocument/2006/relationships/oleObject" Target="../embeddings/oleObject966.bin"/><Relationship Id="rId38" Type="http://schemas.openxmlformats.org/officeDocument/2006/relationships/image" Target="../media/image157.wmf"/><Relationship Id="rId2" Type="http://schemas.openxmlformats.org/officeDocument/2006/relationships/slideLayout" Target="../slideLayouts/slideLayout7.xml"/><Relationship Id="rId16" Type="http://schemas.openxmlformats.org/officeDocument/2006/relationships/image" Target="../media/image146.wmf"/><Relationship Id="rId20" Type="http://schemas.openxmlformats.org/officeDocument/2006/relationships/image" Target="../media/image148.wmf"/><Relationship Id="rId29" Type="http://schemas.openxmlformats.org/officeDocument/2006/relationships/oleObject" Target="../embeddings/oleObject964.bin"/><Relationship Id="rId1" Type="http://schemas.openxmlformats.org/officeDocument/2006/relationships/vmlDrawing" Target="../drawings/vmlDrawing74.vml"/><Relationship Id="rId6" Type="http://schemas.openxmlformats.org/officeDocument/2006/relationships/image" Target="../media/image141.wmf"/><Relationship Id="rId11" Type="http://schemas.openxmlformats.org/officeDocument/2006/relationships/oleObject" Target="../embeddings/oleObject955.bin"/><Relationship Id="rId24" Type="http://schemas.openxmlformats.org/officeDocument/2006/relationships/image" Target="../media/image150.wmf"/><Relationship Id="rId32" Type="http://schemas.openxmlformats.org/officeDocument/2006/relationships/image" Target="../media/image154.wmf"/><Relationship Id="rId37" Type="http://schemas.openxmlformats.org/officeDocument/2006/relationships/oleObject" Target="../embeddings/oleObject968.bin"/><Relationship Id="rId40" Type="http://schemas.openxmlformats.org/officeDocument/2006/relationships/image" Target="../media/image139.wmf"/><Relationship Id="rId5" Type="http://schemas.openxmlformats.org/officeDocument/2006/relationships/oleObject" Target="../embeddings/oleObject952.bin"/><Relationship Id="rId15" Type="http://schemas.openxmlformats.org/officeDocument/2006/relationships/oleObject" Target="../embeddings/oleObject957.bin"/><Relationship Id="rId23" Type="http://schemas.openxmlformats.org/officeDocument/2006/relationships/oleObject" Target="../embeddings/oleObject961.bin"/><Relationship Id="rId28" Type="http://schemas.openxmlformats.org/officeDocument/2006/relationships/image" Target="../media/image152.wmf"/><Relationship Id="rId36" Type="http://schemas.openxmlformats.org/officeDocument/2006/relationships/image" Target="../media/image156.wmf"/><Relationship Id="rId10" Type="http://schemas.openxmlformats.org/officeDocument/2006/relationships/image" Target="../media/image143.wmf"/><Relationship Id="rId19" Type="http://schemas.openxmlformats.org/officeDocument/2006/relationships/oleObject" Target="../embeddings/oleObject959.bin"/><Relationship Id="rId31" Type="http://schemas.openxmlformats.org/officeDocument/2006/relationships/oleObject" Target="../embeddings/oleObject965.bin"/><Relationship Id="rId4" Type="http://schemas.openxmlformats.org/officeDocument/2006/relationships/image" Target="../media/image140.wmf"/><Relationship Id="rId9" Type="http://schemas.openxmlformats.org/officeDocument/2006/relationships/oleObject" Target="../embeddings/oleObject954.bin"/><Relationship Id="rId14" Type="http://schemas.openxmlformats.org/officeDocument/2006/relationships/image" Target="../media/image145.wmf"/><Relationship Id="rId22" Type="http://schemas.openxmlformats.org/officeDocument/2006/relationships/image" Target="../media/image149.wmf"/><Relationship Id="rId27" Type="http://schemas.openxmlformats.org/officeDocument/2006/relationships/oleObject" Target="../embeddings/oleObject963.bin"/><Relationship Id="rId30" Type="http://schemas.openxmlformats.org/officeDocument/2006/relationships/image" Target="../media/image153.wmf"/><Relationship Id="rId35" Type="http://schemas.openxmlformats.org/officeDocument/2006/relationships/oleObject" Target="../embeddings/oleObject967.bin"/><Relationship Id="rId8" Type="http://schemas.openxmlformats.org/officeDocument/2006/relationships/image" Target="../media/image142.wmf"/><Relationship Id="rId3" Type="http://schemas.openxmlformats.org/officeDocument/2006/relationships/oleObject" Target="../embeddings/oleObject951.bin"/></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8" Type="http://schemas.openxmlformats.org/officeDocument/2006/relationships/image" Target="../media/image160.wmf"/><Relationship Id="rId13" Type="http://schemas.openxmlformats.org/officeDocument/2006/relationships/oleObject" Target="../embeddings/oleObject975.bin"/><Relationship Id="rId18" Type="http://schemas.openxmlformats.org/officeDocument/2006/relationships/oleObject" Target="../embeddings/oleObject978.bin"/><Relationship Id="rId26" Type="http://schemas.openxmlformats.org/officeDocument/2006/relationships/oleObject" Target="../embeddings/oleObject983.bin"/><Relationship Id="rId3" Type="http://schemas.openxmlformats.org/officeDocument/2006/relationships/oleObject" Target="../embeddings/oleObject970.bin"/><Relationship Id="rId21" Type="http://schemas.openxmlformats.org/officeDocument/2006/relationships/oleObject" Target="../embeddings/oleObject980.bin"/><Relationship Id="rId7" Type="http://schemas.openxmlformats.org/officeDocument/2006/relationships/oleObject" Target="../embeddings/oleObject972.bin"/><Relationship Id="rId12" Type="http://schemas.openxmlformats.org/officeDocument/2006/relationships/image" Target="../media/image162.wmf"/><Relationship Id="rId17" Type="http://schemas.openxmlformats.org/officeDocument/2006/relationships/image" Target="../media/image164.wmf"/><Relationship Id="rId25" Type="http://schemas.openxmlformats.org/officeDocument/2006/relationships/image" Target="../media/image167.wmf"/><Relationship Id="rId2" Type="http://schemas.openxmlformats.org/officeDocument/2006/relationships/slideLayout" Target="../slideLayouts/slideLayout7.xml"/><Relationship Id="rId16" Type="http://schemas.openxmlformats.org/officeDocument/2006/relationships/oleObject" Target="../embeddings/oleObject977.bin"/><Relationship Id="rId20" Type="http://schemas.openxmlformats.org/officeDocument/2006/relationships/image" Target="../media/image165.wmf"/><Relationship Id="rId1" Type="http://schemas.openxmlformats.org/officeDocument/2006/relationships/vmlDrawing" Target="../drawings/vmlDrawing75.vml"/><Relationship Id="rId6" Type="http://schemas.openxmlformats.org/officeDocument/2006/relationships/image" Target="../media/image159.wmf"/><Relationship Id="rId11" Type="http://schemas.openxmlformats.org/officeDocument/2006/relationships/oleObject" Target="../embeddings/oleObject974.bin"/><Relationship Id="rId24" Type="http://schemas.openxmlformats.org/officeDocument/2006/relationships/oleObject" Target="../embeddings/oleObject982.bin"/><Relationship Id="rId5" Type="http://schemas.openxmlformats.org/officeDocument/2006/relationships/oleObject" Target="../embeddings/oleObject971.bin"/><Relationship Id="rId15" Type="http://schemas.openxmlformats.org/officeDocument/2006/relationships/oleObject" Target="../embeddings/oleObject976.bin"/><Relationship Id="rId23" Type="http://schemas.openxmlformats.org/officeDocument/2006/relationships/image" Target="../media/image166.wmf"/><Relationship Id="rId10" Type="http://schemas.openxmlformats.org/officeDocument/2006/relationships/image" Target="../media/image161.wmf"/><Relationship Id="rId19" Type="http://schemas.openxmlformats.org/officeDocument/2006/relationships/oleObject" Target="../embeddings/oleObject979.bin"/><Relationship Id="rId4" Type="http://schemas.openxmlformats.org/officeDocument/2006/relationships/image" Target="../media/image158.wmf"/><Relationship Id="rId9" Type="http://schemas.openxmlformats.org/officeDocument/2006/relationships/oleObject" Target="../embeddings/oleObject973.bin"/><Relationship Id="rId14" Type="http://schemas.openxmlformats.org/officeDocument/2006/relationships/image" Target="../media/image163.wmf"/><Relationship Id="rId22" Type="http://schemas.openxmlformats.org/officeDocument/2006/relationships/oleObject" Target="../embeddings/oleObject981.bin"/></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42.bin"/><Relationship Id="rId18" Type="http://schemas.openxmlformats.org/officeDocument/2006/relationships/image" Target="../media/image6.wmf"/><Relationship Id="rId3" Type="http://schemas.openxmlformats.org/officeDocument/2006/relationships/oleObject" Target="../embeddings/oleObject36.bin"/><Relationship Id="rId21" Type="http://schemas.openxmlformats.org/officeDocument/2006/relationships/oleObject" Target="../embeddings/oleObject47.bin"/><Relationship Id="rId7" Type="http://schemas.openxmlformats.org/officeDocument/2006/relationships/oleObject" Target="../embeddings/oleObject38.bin"/><Relationship Id="rId12" Type="http://schemas.openxmlformats.org/officeDocument/2006/relationships/oleObject" Target="../embeddings/oleObject41.bin"/><Relationship Id="rId17" Type="http://schemas.openxmlformats.org/officeDocument/2006/relationships/oleObject" Target="../embeddings/oleObject45.bin"/><Relationship Id="rId2" Type="http://schemas.openxmlformats.org/officeDocument/2006/relationships/slideLayout" Target="../slideLayouts/slideLayout7.xml"/><Relationship Id="rId16" Type="http://schemas.openxmlformats.org/officeDocument/2006/relationships/image" Target="../media/image4.wmf"/><Relationship Id="rId20" Type="http://schemas.openxmlformats.org/officeDocument/2006/relationships/image" Target="../media/image5.wmf"/><Relationship Id="rId1" Type="http://schemas.openxmlformats.org/officeDocument/2006/relationships/vmlDrawing" Target="../drawings/vmlDrawing5.vml"/><Relationship Id="rId6" Type="http://schemas.openxmlformats.org/officeDocument/2006/relationships/image" Target="../media/image16.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4.bin"/><Relationship Id="rId23" Type="http://schemas.openxmlformats.org/officeDocument/2006/relationships/image" Target="../media/image19.wmf"/><Relationship Id="rId10" Type="http://schemas.openxmlformats.org/officeDocument/2006/relationships/image" Target="../media/image14.wmf"/><Relationship Id="rId19" Type="http://schemas.openxmlformats.org/officeDocument/2006/relationships/oleObject" Target="../embeddings/oleObject46.bin"/><Relationship Id="rId4" Type="http://schemas.openxmlformats.org/officeDocument/2006/relationships/image" Target="../media/image15.wmf"/><Relationship Id="rId9" Type="http://schemas.openxmlformats.org/officeDocument/2006/relationships/oleObject" Target="../embeddings/oleObject39.bin"/><Relationship Id="rId14" Type="http://schemas.openxmlformats.org/officeDocument/2006/relationships/oleObject" Target="../embeddings/oleObject43.bin"/><Relationship Id="rId22" Type="http://schemas.openxmlformats.org/officeDocument/2006/relationships/oleObject" Target="../embeddings/oleObject48.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3" Type="http://schemas.openxmlformats.org/officeDocument/2006/relationships/oleObject" Target="../embeddings/oleObject56.bin"/><Relationship Id="rId18" Type="http://schemas.openxmlformats.org/officeDocument/2006/relationships/oleObject" Target="../embeddings/oleObject59.bin"/><Relationship Id="rId26" Type="http://schemas.openxmlformats.org/officeDocument/2006/relationships/oleObject" Target="../embeddings/oleObject65.bin"/><Relationship Id="rId3" Type="http://schemas.openxmlformats.org/officeDocument/2006/relationships/oleObject" Target="../embeddings/oleObject49.bin"/><Relationship Id="rId21" Type="http://schemas.openxmlformats.org/officeDocument/2006/relationships/image" Target="../media/image18.wmf"/><Relationship Id="rId34" Type="http://schemas.openxmlformats.org/officeDocument/2006/relationships/oleObject" Target="../embeddings/oleObject71.bin"/><Relationship Id="rId7" Type="http://schemas.openxmlformats.org/officeDocument/2006/relationships/oleObject" Target="../embeddings/oleObject52.bin"/><Relationship Id="rId12" Type="http://schemas.openxmlformats.org/officeDocument/2006/relationships/image" Target="../media/image6.wmf"/><Relationship Id="rId17" Type="http://schemas.openxmlformats.org/officeDocument/2006/relationships/image" Target="../media/image15.wmf"/><Relationship Id="rId25" Type="http://schemas.openxmlformats.org/officeDocument/2006/relationships/oleObject" Target="../embeddings/oleObject64.bin"/><Relationship Id="rId33" Type="http://schemas.openxmlformats.org/officeDocument/2006/relationships/image" Target="../media/image19.wmf"/><Relationship Id="rId2" Type="http://schemas.openxmlformats.org/officeDocument/2006/relationships/slideLayout" Target="../slideLayouts/slideLayout7.xml"/><Relationship Id="rId16" Type="http://schemas.openxmlformats.org/officeDocument/2006/relationships/oleObject" Target="../embeddings/oleObject58.bin"/><Relationship Id="rId20" Type="http://schemas.openxmlformats.org/officeDocument/2006/relationships/oleObject" Target="../embeddings/oleObject60.bin"/><Relationship Id="rId29" Type="http://schemas.openxmlformats.org/officeDocument/2006/relationships/oleObject" Target="../embeddings/oleObject68.bin"/><Relationship Id="rId1" Type="http://schemas.openxmlformats.org/officeDocument/2006/relationships/vmlDrawing" Target="../drawings/vmlDrawing6.vml"/><Relationship Id="rId6" Type="http://schemas.openxmlformats.org/officeDocument/2006/relationships/oleObject" Target="../embeddings/oleObject51.bin"/><Relationship Id="rId11" Type="http://schemas.openxmlformats.org/officeDocument/2006/relationships/oleObject" Target="../embeddings/oleObject55.bin"/><Relationship Id="rId24" Type="http://schemas.openxmlformats.org/officeDocument/2006/relationships/oleObject" Target="../embeddings/oleObject63.bin"/><Relationship Id="rId32" Type="http://schemas.openxmlformats.org/officeDocument/2006/relationships/oleObject" Target="../embeddings/oleObject70.bin"/><Relationship Id="rId5" Type="http://schemas.openxmlformats.org/officeDocument/2006/relationships/oleObject" Target="../embeddings/oleObject50.bin"/><Relationship Id="rId15" Type="http://schemas.openxmlformats.org/officeDocument/2006/relationships/oleObject" Target="../embeddings/oleObject57.bin"/><Relationship Id="rId23" Type="http://schemas.openxmlformats.org/officeDocument/2006/relationships/oleObject" Target="../embeddings/oleObject62.bin"/><Relationship Id="rId28" Type="http://schemas.openxmlformats.org/officeDocument/2006/relationships/oleObject" Target="../embeddings/oleObject67.bin"/><Relationship Id="rId10" Type="http://schemas.openxmlformats.org/officeDocument/2006/relationships/image" Target="../media/image4.wmf"/><Relationship Id="rId19" Type="http://schemas.openxmlformats.org/officeDocument/2006/relationships/image" Target="../media/image16.wmf"/><Relationship Id="rId31" Type="http://schemas.openxmlformats.org/officeDocument/2006/relationships/image" Target="../media/image20.wmf"/><Relationship Id="rId4" Type="http://schemas.openxmlformats.org/officeDocument/2006/relationships/image" Target="../media/image14.wmf"/><Relationship Id="rId9" Type="http://schemas.openxmlformats.org/officeDocument/2006/relationships/oleObject" Target="../embeddings/oleObject54.bin"/><Relationship Id="rId14" Type="http://schemas.openxmlformats.org/officeDocument/2006/relationships/image" Target="../media/image5.wmf"/><Relationship Id="rId22" Type="http://schemas.openxmlformats.org/officeDocument/2006/relationships/oleObject" Target="../embeddings/oleObject61.bin"/><Relationship Id="rId27" Type="http://schemas.openxmlformats.org/officeDocument/2006/relationships/oleObject" Target="../embeddings/oleObject66.bin"/><Relationship Id="rId30" Type="http://schemas.openxmlformats.org/officeDocument/2006/relationships/oleObject" Target="../embeddings/oleObject69.bin"/><Relationship Id="rId35" Type="http://schemas.openxmlformats.org/officeDocument/2006/relationships/image" Target="../media/image21.wmf"/><Relationship Id="rId8" Type="http://schemas.openxmlformats.org/officeDocument/2006/relationships/oleObject" Target="../embeddings/oleObject53.bin"/></Relationships>
</file>

<file path=ppt/slides/_rels/slide15.xml.rels><?xml version="1.0" encoding="UTF-8" standalone="yes"?>
<Relationships xmlns="http://schemas.openxmlformats.org/package/2006/relationships"><Relationship Id="rId13" Type="http://schemas.openxmlformats.org/officeDocument/2006/relationships/oleObject" Target="../embeddings/oleObject79.bin"/><Relationship Id="rId18" Type="http://schemas.openxmlformats.org/officeDocument/2006/relationships/oleObject" Target="../embeddings/oleObject82.bin"/><Relationship Id="rId26" Type="http://schemas.openxmlformats.org/officeDocument/2006/relationships/oleObject" Target="../embeddings/oleObject88.bin"/><Relationship Id="rId3" Type="http://schemas.openxmlformats.org/officeDocument/2006/relationships/oleObject" Target="../embeddings/oleObject72.bin"/><Relationship Id="rId21" Type="http://schemas.openxmlformats.org/officeDocument/2006/relationships/image" Target="../media/image22.wmf"/><Relationship Id="rId34" Type="http://schemas.openxmlformats.org/officeDocument/2006/relationships/oleObject" Target="../embeddings/oleObject94.bin"/><Relationship Id="rId7" Type="http://schemas.openxmlformats.org/officeDocument/2006/relationships/oleObject" Target="../embeddings/oleObject75.bin"/><Relationship Id="rId12" Type="http://schemas.openxmlformats.org/officeDocument/2006/relationships/image" Target="../media/image6.wmf"/><Relationship Id="rId17" Type="http://schemas.openxmlformats.org/officeDocument/2006/relationships/image" Target="../media/image15.wmf"/><Relationship Id="rId25" Type="http://schemas.openxmlformats.org/officeDocument/2006/relationships/oleObject" Target="../embeddings/oleObject87.bin"/><Relationship Id="rId33" Type="http://schemas.openxmlformats.org/officeDocument/2006/relationships/image" Target="../media/image19.wmf"/><Relationship Id="rId2" Type="http://schemas.openxmlformats.org/officeDocument/2006/relationships/slideLayout" Target="../slideLayouts/slideLayout7.xml"/><Relationship Id="rId16" Type="http://schemas.openxmlformats.org/officeDocument/2006/relationships/oleObject" Target="../embeddings/oleObject81.bin"/><Relationship Id="rId20" Type="http://schemas.openxmlformats.org/officeDocument/2006/relationships/oleObject" Target="../embeddings/oleObject83.bin"/><Relationship Id="rId29" Type="http://schemas.openxmlformats.org/officeDocument/2006/relationships/oleObject" Target="../embeddings/oleObject91.bin"/><Relationship Id="rId1" Type="http://schemas.openxmlformats.org/officeDocument/2006/relationships/vmlDrawing" Target="../drawings/vmlDrawing7.vml"/><Relationship Id="rId6" Type="http://schemas.openxmlformats.org/officeDocument/2006/relationships/oleObject" Target="../embeddings/oleObject74.bin"/><Relationship Id="rId11" Type="http://schemas.openxmlformats.org/officeDocument/2006/relationships/oleObject" Target="../embeddings/oleObject78.bin"/><Relationship Id="rId24" Type="http://schemas.openxmlformats.org/officeDocument/2006/relationships/oleObject" Target="../embeddings/oleObject86.bin"/><Relationship Id="rId32" Type="http://schemas.openxmlformats.org/officeDocument/2006/relationships/oleObject" Target="../embeddings/oleObject93.bin"/><Relationship Id="rId5" Type="http://schemas.openxmlformats.org/officeDocument/2006/relationships/oleObject" Target="../embeddings/oleObject73.bin"/><Relationship Id="rId15" Type="http://schemas.openxmlformats.org/officeDocument/2006/relationships/oleObject" Target="../embeddings/oleObject80.bin"/><Relationship Id="rId23" Type="http://schemas.openxmlformats.org/officeDocument/2006/relationships/oleObject" Target="../embeddings/oleObject85.bin"/><Relationship Id="rId28" Type="http://schemas.openxmlformats.org/officeDocument/2006/relationships/oleObject" Target="../embeddings/oleObject90.bin"/><Relationship Id="rId10" Type="http://schemas.openxmlformats.org/officeDocument/2006/relationships/image" Target="../media/image4.wmf"/><Relationship Id="rId19" Type="http://schemas.openxmlformats.org/officeDocument/2006/relationships/image" Target="../media/image16.wmf"/><Relationship Id="rId31" Type="http://schemas.openxmlformats.org/officeDocument/2006/relationships/image" Target="../media/image20.wmf"/><Relationship Id="rId4" Type="http://schemas.openxmlformats.org/officeDocument/2006/relationships/image" Target="../media/image14.wmf"/><Relationship Id="rId9" Type="http://schemas.openxmlformats.org/officeDocument/2006/relationships/oleObject" Target="../embeddings/oleObject77.bin"/><Relationship Id="rId14" Type="http://schemas.openxmlformats.org/officeDocument/2006/relationships/image" Target="../media/image5.wmf"/><Relationship Id="rId22" Type="http://schemas.openxmlformats.org/officeDocument/2006/relationships/oleObject" Target="../embeddings/oleObject84.bin"/><Relationship Id="rId27" Type="http://schemas.openxmlformats.org/officeDocument/2006/relationships/oleObject" Target="../embeddings/oleObject89.bin"/><Relationship Id="rId30" Type="http://schemas.openxmlformats.org/officeDocument/2006/relationships/oleObject" Target="../embeddings/oleObject92.bin"/><Relationship Id="rId35" Type="http://schemas.openxmlformats.org/officeDocument/2006/relationships/image" Target="../media/image21.wmf"/><Relationship Id="rId8" Type="http://schemas.openxmlformats.org/officeDocument/2006/relationships/oleObject" Target="../embeddings/oleObject76.bin"/></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102.bin"/><Relationship Id="rId18" Type="http://schemas.openxmlformats.org/officeDocument/2006/relationships/oleObject" Target="../embeddings/oleObject105.bin"/><Relationship Id="rId26" Type="http://schemas.openxmlformats.org/officeDocument/2006/relationships/oleObject" Target="../embeddings/oleObject111.bin"/><Relationship Id="rId3" Type="http://schemas.openxmlformats.org/officeDocument/2006/relationships/oleObject" Target="../embeddings/oleObject95.bin"/><Relationship Id="rId21" Type="http://schemas.openxmlformats.org/officeDocument/2006/relationships/image" Target="../media/image23.wmf"/><Relationship Id="rId34" Type="http://schemas.openxmlformats.org/officeDocument/2006/relationships/image" Target="../media/image19.wmf"/><Relationship Id="rId7" Type="http://schemas.openxmlformats.org/officeDocument/2006/relationships/oleObject" Target="../embeddings/oleObject98.bin"/><Relationship Id="rId12" Type="http://schemas.openxmlformats.org/officeDocument/2006/relationships/image" Target="../media/image6.wmf"/><Relationship Id="rId17" Type="http://schemas.openxmlformats.org/officeDocument/2006/relationships/image" Target="../media/image15.wmf"/><Relationship Id="rId25" Type="http://schemas.openxmlformats.org/officeDocument/2006/relationships/oleObject" Target="../embeddings/oleObject110.bin"/><Relationship Id="rId33" Type="http://schemas.openxmlformats.org/officeDocument/2006/relationships/oleObject" Target="../embeddings/oleObject116.bin"/><Relationship Id="rId2" Type="http://schemas.openxmlformats.org/officeDocument/2006/relationships/slideLayout" Target="../slideLayouts/slideLayout7.xml"/><Relationship Id="rId16" Type="http://schemas.openxmlformats.org/officeDocument/2006/relationships/oleObject" Target="../embeddings/oleObject104.bin"/><Relationship Id="rId20" Type="http://schemas.openxmlformats.org/officeDocument/2006/relationships/oleObject" Target="../embeddings/oleObject106.bin"/><Relationship Id="rId29" Type="http://schemas.openxmlformats.org/officeDocument/2006/relationships/oleObject" Target="../embeddings/oleObject113.bin"/><Relationship Id="rId1" Type="http://schemas.openxmlformats.org/officeDocument/2006/relationships/vmlDrawing" Target="../drawings/vmlDrawing8.vml"/><Relationship Id="rId6" Type="http://schemas.openxmlformats.org/officeDocument/2006/relationships/oleObject" Target="../embeddings/oleObject97.bin"/><Relationship Id="rId11" Type="http://schemas.openxmlformats.org/officeDocument/2006/relationships/oleObject" Target="../embeddings/oleObject101.bin"/><Relationship Id="rId24" Type="http://schemas.openxmlformats.org/officeDocument/2006/relationships/oleObject" Target="../embeddings/oleObject109.bin"/><Relationship Id="rId32" Type="http://schemas.openxmlformats.org/officeDocument/2006/relationships/image" Target="../media/image20.wmf"/><Relationship Id="rId5" Type="http://schemas.openxmlformats.org/officeDocument/2006/relationships/oleObject" Target="../embeddings/oleObject96.bin"/><Relationship Id="rId15" Type="http://schemas.openxmlformats.org/officeDocument/2006/relationships/oleObject" Target="../embeddings/oleObject103.bin"/><Relationship Id="rId23" Type="http://schemas.openxmlformats.org/officeDocument/2006/relationships/oleObject" Target="../embeddings/oleObject108.bin"/><Relationship Id="rId28" Type="http://schemas.openxmlformats.org/officeDocument/2006/relationships/oleObject" Target="../embeddings/oleObject112.bin"/><Relationship Id="rId36" Type="http://schemas.openxmlformats.org/officeDocument/2006/relationships/image" Target="../media/image21.wmf"/><Relationship Id="rId10" Type="http://schemas.openxmlformats.org/officeDocument/2006/relationships/image" Target="../media/image4.wmf"/><Relationship Id="rId19" Type="http://schemas.openxmlformats.org/officeDocument/2006/relationships/image" Target="../media/image16.wmf"/><Relationship Id="rId31" Type="http://schemas.openxmlformats.org/officeDocument/2006/relationships/oleObject" Target="../embeddings/oleObject115.bin"/><Relationship Id="rId4" Type="http://schemas.openxmlformats.org/officeDocument/2006/relationships/image" Target="../media/image14.wmf"/><Relationship Id="rId9" Type="http://schemas.openxmlformats.org/officeDocument/2006/relationships/oleObject" Target="../embeddings/oleObject100.bin"/><Relationship Id="rId14" Type="http://schemas.openxmlformats.org/officeDocument/2006/relationships/image" Target="../media/image5.wmf"/><Relationship Id="rId22" Type="http://schemas.openxmlformats.org/officeDocument/2006/relationships/oleObject" Target="../embeddings/oleObject107.bin"/><Relationship Id="rId27" Type="http://schemas.openxmlformats.org/officeDocument/2006/relationships/image" Target="../media/image24.wmf"/><Relationship Id="rId30" Type="http://schemas.openxmlformats.org/officeDocument/2006/relationships/oleObject" Target="../embeddings/oleObject114.bin"/><Relationship Id="rId35" Type="http://schemas.openxmlformats.org/officeDocument/2006/relationships/oleObject" Target="../embeddings/oleObject117.bin"/><Relationship Id="rId8" Type="http://schemas.openxmlformats.org/officeDocument/2006/relationships/oleObject" Target="../embeddings/oleObject99.bin"/></Relationships>
</file>

<file path=ppt/slides/_rels/slide17.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23.bin"/><Relationship Id="rId18" Type="http://schemas.openxmlformats.org/officeDocument/2006/relationships/image" Target="../media/image27.wmf"/><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26.wmf"/><Relationship Id="rId17" Type="http://schemas.openxmlformats.org/officeDocument/2006/relationships/oleObject" Target="../embeddings/oleObject127.bin"/><Relationship Id="rId2" Type="http://schemas.openxmlformats.org/officeDocument/2006/relationships/slideLayout" Target="../slideLayouts/slideLayout6.xml"/><Relationship Id="rId16" Type="http://schemas.openxmlformats.org/officeDocument/2006/relationships/oleObject" Target="../embeddings/oleObject126.bin"/><Relationship Id="rId1" Type="http://schemas.openxmlformats.org/officeDocument/2006/relationships/vmlDrawing" Target="../drawings/vmlDrawing9.vml"/><Relationship Id="rId6" Type="http://schemas.openxmlformats.org/officeDocument/2006/relationships/image" Target="../media/image16.w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oleObject" Target="../embeddings/oleObject125.bin"/><Relationship Id="rId10" Type="http://schemas.openxmlformats.org/officeDocument/2006/relationships/image" Target="../media/image25.wmf"/><Relationship Id="rId4" Type="http://schemas.openxmlformats.org/officeDocument/2006/relationships/image" Target="../media/image15.wmf"/><Relationship Id="rId9" Type="http://schemas.openxmlformats.org/officeDocument/2006/relationships/oleObject" Target="../embeddings/oleObject121.bin"/><Relationship Id="rId14" Type="http://schemas.openxmlformats.org/officeDocument/2006/relationships/oleObject" Target="../embeddings/oleObject124.bin"/></Relationships>
</file>

<file path=ppt/slides/_rels/slide18.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33.bin"/><Relationship Id="rId18" Type="http://schemas.openxmlformats.org/officeDocument/2006/relationships/oleObject" Target="../embeddings/oleObject137.bin"/><Relationship Id="rId26" Type="http://schemas.openxmlformats.org/officeDocument/2006/relationships/oleObject" Target="../embeddings/oleObject142.bin"/><Relationship Id="rId3" Type="http://schemas.openxmlformats.org/officeDocument/2006/relationships/oleObject" Target="../embeddings/oleObject128.bin"/><Relationship Id="rId21" Type="http://schemas.openxmlformats.org/officeDocument/2006/relationships/oleObject" Target="../embeddings/oleObject139.bin"/><Relationship Id="rId7" Type="http://schemas.openxmlformats.org/officeDocument/2006/relationships/oleObject" Target="../embeddings/oleObject130.bin"/><Relationship Id="rId12" Type="http://schemas.openxmlformats.org/officeDocument/2006/relationships/image" Target="../media/image26.wmf"/><Relationship Id="rId17" Type="http://schemas.openxmlformats.org/officeDocument/2006/relationships/oleObject" Target="../embeddings/oleObject136.bin"/><Relationship Id="rId25" Type="http://schemas.openxmlformats.org/officeDocument/2006/relationships/oleObject" Target="../embeddings/oleObject141.bin"/><Relationship Id="rId2" Type="http://schemas.openxmlformats.org/officeDocument/2006/relationships/slideLayout" Target="../slideLayouts/slideLayout6.xml"/><Relationship Id="rId16" Type="http://schemas.openxmlformats.org/officeDocument/2006/relationships/oleObject" Target="../embeddings/oleObject135.bin"/><Relationship Id="rId20" Type="http://schemas.openxmlformats.org/officeDocument/2006/relationships/image" Target="../media/image4.wmf"/><Relationship Id="rId29" Type="http://schemas.openxmlformats.org/officeDocument/2006/relationships/image" Target="../media/image28.wmf"/><Relationship Id="rId1" Type="http://schemas.openxmlformats.org/officeDocument/2006/relationships/vmlDrawing" Target="../drawings/vmlDrawing10.vml"/><Relationship Id="rId6" Type="http://schemas.openxmlformats.org/officeDocument/2006/relationships/image" Target="../media/image16.wmf"/><Relationship Id="rId11" Type="http://schemas.openxmlformats.org/officeDocument/2006/relationships/oleObject" Target="../embeddings/oleObject132.bin"/><Relationship Id="rId24" Type="http://schemas.openxmlformats.org/officeDocument/2006/relationships/image" Target="../media/image5.wmf"/><Relationship Id="rId5" Type="http://schemas.openxmlformats.org/officeDocument/2006/relationships/oleObject" Target="../embeddings/oleObject129.bin"/><Relationship Id="rId15" Type="http://schemas.openxmlformats.org/officeDocument/2006/relationships/oleObject" Target="../embeddings/oleObject134.bin"/><Relationship Id="rId23" Type="http://schemas.openxmlformats.org/officeDocument/2006/relationships/oleObject" Target="../embeddings/oleObject140.bin"/><Relationship Id="rId28" Type="http://schemas.openxmlformats.org/officeDocument/2006/relationships/oleObject" Target="../embeddings/oleObject143.bin"/><Relationship Id="rId10" Type="http://schemas.openxmlformats.org/officeDocument/2006/relationships/image" Target="../media/image25.wmf"/><Relationship Id="rId19" Type="http://schemas.openxmlformats.org/officeDocument/2006/relationships/oleObject" Target="../embeddings/oleObject138.bin"/><Relationship Id="rId4" Type="http://schemas.openxmlformats.org/officeDocument/2006/relationships/image" Target="../media/image15.wmf"/><Relationship Id="rId9" Type="http://schemas.openxmlformats.org/officeDocument/2006/relationships/oleObject" Target="../embeddings/oleObject131.bin"/><Relationship Id="rId14" Type="http://schemas.openxmlformats.org/officeDocument/2006/relationships/image" Target="../media/image14.wmf"/><Relationship Id="rId22" Type="http://schemas.openxmlformats.org/officeDocument/2006/relationships/image" Target="../media/image6.wmf"/><Relationship Id="rId27" Type="http://schemas.openxmlformats.org/officeDocument/2006/relationships/image" Target="../media/image19.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0.e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145.bin"/><Relationship Id="rId5" Type="http://schemas.openxmlformats.org/officeDocument/2006/relationships/image" Target="../media/image29.emf"/><Relationship Id="rId4" Type="http://schemas.openxmlformats.org/officeDocument/2006/relationships/oleObject" Target="../embeddings/oleObject144.bin"/></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52.bin"/><Relationship Id="rId18" Type="http://schemas.openxmlformats.org/officeDocument/2006/relationships/image" Target="../media/image32.wmf"/><Relationship Id="rId3" Type="http://schemas.openxmlformats.org/officeDocument/2006/relationships/oleObject" Target="../embeddings/oleObject146.bin"/><Relationship Id="rId7" Type="http://schemas.openxmlformats.org/officeDocument/2006/relationships/oleObject" Target="../embeddings/oleObject149.bin"/><Relationship Id="rId12" Type="http://schemas.openxmlformats.org/officeDocument/2006/relationships/image" Target="../media/image31.wmf"/><Relationship Id="rId17" Type="http://schemas.openxmlformats.org/officeDocument/2006/relationships/oleObject" Target="../embeddings/oleObject155.bin"/><Relationship Id="rId2" Type="http://schemas.openxmlformats.org/officeDocument/2006/relationships/slideLayout" Target="../slideLayouts/slideLayout6.xml"/><Relationship Id="rId16" Type="http://schemas.openxmlformats.org/officeDocument/2006/relationships/oleObject" Target="../embeddings/oleObject154.bin"/><Relationship Id="rId1" Type="http://schemas.openxmlformats.org/officeDocument/2006/relationships/vmlDrawing" Target="../drawings/vmlDrawing12.vml"/><Relationship Id="rId6" Type="http://schemas.openxmlformats.org/officeDocument/2006/relationships/oleObject" Target="../embeddings/oleObject148.bin"/><Relationship Id="rId11" Type="http://schemas.openxmlformats.org/officeDocument/2006/relationships/oleObject" Target="../embeddings/oleObject151.bin"/><Relationship Id="rId5" Type="http://schemas.openxmlformats.org/officeDocument/2006/relationships/oleObject" Target="../embeddings/oleObject147.bin"/><Relationship Id="rId15" Type="http://schemas.openxmlformats.org/officeDocument/2006/relationships/image" Target="../media/image5.wmf"/><Relationship Id="rId10" Type="http://schemas.openxmlformats.org/officeDocument/2006/relationships/image" Target="../media/image4.wmf"/><Relationship Id="rId4" Type="http://schemas.openxmlformats.org/officeDocument/2006/relationships/image" Target="../media/image14.wmf"/><Relationship Id="rId9" Type="http://schemas.openxmlformats.org/officeDocument/2006/relationships/oleObject" Target="../embeddings/oleObject150.bin"/><Relationship Id="rId14" Type="http://schemas.openxmlformats.org/officeDocument/2006/relationships/oleObject" Target="../embeddings/oleObject153.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59.bin"/><Relationship Id="rId13" Type="http://schemas.openxmlformats.org/officeDocument/2006/relationships/image" Target="../media/image4.wmf"/><Relationship Id="rId18" Type="http://schemas.openxmlformats.org/officeDocument/2006/relationships/oleObject" Target="../embeddings/oleObject165.bin"/><Relationship Id="rId26" Type="http://schemas.openxmlformats.org/officeDocument/2006/relationships/oleObject" Target="../embeddings/oleObject172.bin"/><Relationship Id="rId3" Type="http://schemas.openxmlformats.org/officeDocument/2006/relationships/oleObject" Target="../embeddings/oleObject156.bin"/><Relationship Id="rId21" Type="http://schemas.openxmlformats.org/officeDocument/2006/relationships/image" Target="../media/image35.wmf"/><Relationship Id="rId7" Type="http://schemas.openxmlformats.org/officeDocument/2006/relationships/image" Target="../media/image33.wmf"/><Relationship Id="rId12" Type="http://schemas.openxmlformats.org/officeDocument/2006/relationships/oleObject" Target="../embeddings/oleObject161.bin"/><Relationship Id="rId17" Type="http://schemas.openxmlformats.org/officeDocument/2006/relationships/oleObject" Target="../embeddings/oleObject164.bin"/><Relationship Id="rId25" Type="http://schemas.openxmlformats.org/officeDocument/2006/relationships/oleObject" Target="../embeddings/oleObject171.bin"/><Relationship Id="rId2" Type="http://schemas.openxmlformats.org/officeDocument/2006/relationships/slideLayout" Target="../slideLayouts/slideLayout7.xml"/><Relationship Id="rId16" Type="http://schemas.openxmlformats.org/officeDocument/2006/relationships/oleObject" Target="../embeddings/oleObject163.bin"/><Relationship Id="rId20" Type="http://schemas.openxmlformats.org/officeDocument/2006/relationships/oleObject" Target="../embeddings/oleObject167.bin"/><Relationship Id="rId1" Type="http://schemas.openxmlformats.org/officeDocument/2006/relationships/vmlDrawing" Target="../drawings/vmlDrawing13.vml"/><Relationship Id="rId6" Type="http://schemas.openxmlformats.org/officeDocument/2006/relationships/oleObject" Target="../embeddings/oleObject158.bin"/><Relationship Id="rId11" Type="http://schemas.openxmlformats.org/officeDocument/2006/relationships/image" Target="../media/image21.wmf"/><Relationship Id="rId24" Type="http://schemas.openxmlformats.org/officeDocument/2006/relationships/oleObject" Target="../embeddings/oleObject170.bin"/><Relationship Id="rId5" Type="http://schemas.openxmlformats.org/officeDocument/2006/relationships/oleObject" Target="../embeddings/oleObject157.bin"/><Relationship Id="rId15" Type="http://schemas.openxmlformats.org/officeDocument/2006/relationships/image" Target="../media/image20.wmf"/><Relationship Id="rId23" Type="http://schemas.openxmlformats.org/officeDocument/2006/relationships/oleObject" Target="../embeddings/oleObject169.bin"/><Relationship Id="rId10" Type="http://schemas.openxmlformats.org/officeDocument/2006/relationships/oleObject" Target="../embeddings/oleObject160.bin"/><Relationship Id="rId19" Type="http://schemas.openxmlformats.org/officeDocument/2006/relationships/oleObject" Target="../embeddings/oleObject166.bin"/><Relationship Id="rId4" Type="http://schemas.openxmlformats.org/officeDocument/2006/relationships/image" Target="../media/image14.wmf"/><Relationship Id="rId9" Type="http://schemas.openxmlformats.org/officeDocument/2006/relationships/image" Target="../media/image34.wmf"/><Relationship Id="rId14" Type="http://schemas.openxmlformats.org/officeDocument/2006/relationships/oleObject" Target="../embeddings/oleObject162.bin"/><Relationship Id="rId22" Type="http://schemas.openxmlformats.org/officeDocument/2006/relationships/oleObject" Target="../embeddings/oleObject168.bin"/><Relationship Id="rId27" Type="http://schemas.openxmlformats.org/officeDocument/2006/relationships/image" Target="../media/image36.wmf"/></Relationships>
</file>

<file path=ppt/slides/_rels/slide26.xml.rels><?xml version="1.0" encoding="UTF-8" standalone="yes"?>
<Relationships xmlns="http://schemas.openxmlformats.org/package/2006/relationships"><Relationship Id="rId13" Type="http://schemas.openxmlformats.org/officeDocument/2006/relationships/image" Target="../media/image4.wmf"/><Relationship Id="rId18" Type="http://schemas.openxmlformats.org/officeDocument/2006/relationships/oleObject" Target="../embeddings/oleObject182.bin"/><Relationship Id="rId26" Type="http://schemas.openxmlformats.org/officeDocument/2006/relationships/oleObject" Target="../embeddings/oleObject189.bin"/><Relationship Id="rId39" Type="http://schemas.openxmlformats.org/officeDocument/2006/relationships/oleObject" Target="../embeddings/oleObject200.bin"/><Relationship Id="rId21" Type="http://schemas.openxmlformats.org/officeDocument/2006/relationships/image" Target="../media/image35.wmf"/><Relationship Id="rId34" Type="http://schemas.openxmlformats.org/officeDocument/2006/relationships/oleObject" Target="../embeddings/oleObject195.bin"/><Relationship Id="rId42" Type="http://schemas.openxmlformats.org/officeDocument/2006/relationships/oleObject" Target="../embeddings/oleObject203.bin"/><Relationship Id="rId7" Type="http://schemas.openxmlformats.org/officeDocument/2006/relationships/image" Target="../media/image33.wmf"/><Relationship Id="rId2" Type="http://schemas.openxmlformats.org/officeDocument/2006/relationships/slideLayout" Target="../slideLayouts/slideLayout7.xml"/><Relationship Id="rId16" Type="http://schemas.openxmlformats.org/officeDocument/2006/relationships/oleObject" Target="../embeddings/oleObject180.bin"/><Relationship Id="rId20" Type="http://schemas.openxmlformats.org/officeDocument/2006/relationships/oleObject" Target="../embeddings/oleObject184.bin"/><Relationship Id="rId29" Type="http://schemas.openxmlformats.org/officeDocument/2006/relationships/oleObject" Target="../embeddings/oleObject191.bin"/><Relationship Id="rId41" Type="http://schemas.openxmlformats.org/officeDocument/2006/relationships/oleObject" Target="../embeddings/oleObject202.bin"/><Relationship Id="rId1" Type="http://schemas.openxmlformats.org/officeDocument/2006/relationships/vmlDrawing" Target="../drawings/vmlDrawing14.vml"/><Relationship Id="rId6" Type="http://schemas.openxmlformats.org/officeDocument/2006/relationships/oleObject" Target="../embeddings/oleObject175.bin"/><Relationship Id="rId11" Type="http://schemas.openxmlformats.org/officeDocument/2006/relationships/image" Target="../media/image21.wmf"/><Relationship Id="rId24" Type="http://schemas.openxmlformats.org/officeDocument/2006/relationships/oleObject" Target="../embeddings/oleObject187.bin"/><Relationship Id="rId32" Type="http://schemas.openxmlformats.org/officeDocument/2006/relationships/oleObject" Target="../embeddings/oleObject194.bin"/><Relationship Id="rId37" Type="http://schemas.openxmlformats.org/officeDocument/2006/relationships/oleObject" Target="../embeddings/oleObject198.bin"/><Relationship Id="rId40" Type="http://schemas.openxmlformats.org/officeDocument/2006/relationships/oleObject" Target="../embeddings/oleObject201.bin"/><Relationship Id="rId5" Type="http://schemas.openxmlformats.org/officeDocument/2006/relationships/oleObject" Target="../embeddings/oleObject174.bin"/><Relationship Id="rId15" Type="http://schemas.openxmlformats.org/officeDocument/2006/relationships/image" Target="../media/image20.wmf"/><Relationship Id="rId23" Type="http://schemas.openxmlformats.org/officeDocument/2006/relationships/oleObject" Target="../embeddings/oleObject186.bin"/><Relationship Id="rId28" Type="http://schemas.openxmlformats.org/officeDocument/2006/relationships/oleObject" Target="../embeddings/oleObject190.bin"/><Relationship Id="rId36" Type="http://schemas.openxmlformats.org/officeDocument/2006/relationships/oleObject" Target="../embeddings/oleObject197.bin"/><Relationship Id="rId10" Type="http://schemas.openxmlformats.org/officeDocument/2006/relationships/oleObject" Target="../embeddings/oleObject177.bin"/><Relationship Id="rId19" Type="http://schemas.openxmlformats.org/officeDocument/2006/relationships/oleObject" Target="../embeddings/oleObject183.bin"/><Relationship Id="rId31" Type="http://schemas.openxmlformats.org/officeDocument/2006/relationships/oleObject" Target="../embeddings/oleObject193.bin"/><Relationship Id="rId44" Type="http://schemas.openxmlformats.org/officeDocument/2006/relationships/oleObject" Target="../embeddings/oleObject205.bin"/><Relationship Id="rId4" Type="http://schemas.openxmlformats.org/officeDocument/2006/relationships/image" Target="../media/image14.wmf"/><Relationship Id="rId9" Type="http://schemas.openxmlformats.org/officeDocument/2006/relationships/image" Target="../media/image34.wmf"/><Relationship Id="rId14" Type="http://schemas.openxmlformats.org/officeDocument/2006/relationships/oleObject" Target="../embeddings/oleObject179.bin"/><Relationship Id="rId22" Type="http://schemas.openxmlformats.org/officeDocument/2006/relationships/oleObject" Target="../embeddings/oleObject185.bin"/><Relationship Id="rId27" Type="http://schemas.openxmlformats.org/officeDocument/2006/relationships/image" Target="../media/image37.wmf"/><Relationship Id="rId30" Type="http://schemas.openxmlformats.org/officeDocument/2006/relationships/oleObject" Target="../embeddings/oleObject192.bin"/><Relationship Id="rId35" Type="http://schemas.openxmlformats.org/officeDocument/2006/relationships/oleObject" Target="../embeddings/oleObject196.bin"/><Relationship Id="rId43" Type="http://schemas.openxmlformats.org/officeDocument/2006/relationships/oleObject" Target="../embeddings/oleObject204.bin"/><Relationship Id="rId8" Type="http://schemas.openxmlformats.org/officeDocument/2006/relationships/oleObject" Target="../embeddings/oleObject176.bin"/><Relationship Id="rId3" Type="http://schemas.openxmlformats.org/officeDocument/2006/relationships/oleObject" Target="../embeddings/oleObject173.bin"/><Relationship Id="rId12" Type="http://schemas.openxmlformats.org/officeDocument/2006/relationships/oleObject" Target="../embeddings/oleObject178.bin"/><Relationship Id="rId17" Type="http://schemas.openxmlformats.org/officeDocument/2006/relationships/oleObject" Target="../embeddings/oleObject181.bin"/><Relationship Id="rId25" Type="http://schemas.openxmlformats.org/officeDocument/2006/relationships/oleObject" Target="../embeddings/oleObject188.bin"/><Relationship Id="rId33" Type="http://schemas.openxmlformats.org/officeDocument/2006/relationships/image" Target="../media/image31.wmf"/><Relationship Id="rId38" Type="http://schemas.openxmlformats.org/officeDocument/2006/relationships/oleObject" Target="../embeddings/oleObject199.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06.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8.wmf"/><Relationship Id="rId5" Type="http://schemas.openxmlformats.org/officeDocument/2006/relationships/oleObject" Target="../embeddings/oleObject207.bin"/><Relationship Id="rId4" Type="http://schemas.openxmlformats.org/officeDocument/2006/relationships/image" Target="../media/image37.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11.bin"/><Relationship Id="rId3" Type="http://schemas.openxmlformats.org/officeDocument/2006/relationships/oleObject" Target="../embeddings/oleObject208.bin"/><Relationship Id="rId7" Type="http://schemas.openxmlformats.org/officeDocument/2006/relationships/oleObject" Target="../embeddings/oleObject210.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16.wmf"/><Relationship Id="rId5" Type="http://schemas.openxmlformats.org/officeDocument/2006/relationships/oleObject" Target="../embeddings/oleObject209.bin"/><Relationship Id="rId4" Type="http://schemas.openxmlformats.org/officeDocument/2006/relationships/image" Target="../media/image1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16.bin"/><Relationship Id="rId13" Type="http://schemas.openxmlformats.org/officeDocument/2006/relationships/oleObject" Target="../embeddings/oleObject219.bin"/><Relationship Id="rId18" Type="http://schemas.openxmlformats.org/officeDocument/2006/relationships/oleObject" Target="../embeddings/oleObject222.bin"/><Relationship Id="rId3" Type="http://schemas.openxmlformats.org/officeDocument/2006/relationships/oleObject" Target="../embeddings/oleObject212.bin"/><Relationship Id="rId7" Type="http://schemas.openxmlformats.org/officeDocument/2006/relationships/oleObject" Target="../embeddings/oleObject215.bin"/><Relationship Id="rId12" Type="http://schemas.openxmlformats.org/officeDocument/2006/relationships/image" Target="../media/image6.wmf"/><Relationship Id="rId17" Type="http://schemas.openxmlformats.org/officeDocument/2006/relationships/image" Target="../media/image19.wmf"/><Relationship Id="rId2" Type="http://schemas.openxmlformats.org/officeDocument/2006/relationships/slideLayout" Target="../slideLayouts/slideLayout7.xml"/><Relationship Id="rId16" Type="http://schemas.openxmlformats.org/officeDocument/2006/relationships/oleObject" Target="../embeddings/oleObject221.bin"/><Relationship Id="rId20" Type="http://schemas.openxmlformats.org/officeDocument/2006/relationships/oleObject" Target="../embeddings/oleObject223.bin"/><Relationship Id="rId1" Type="http://schemas.openxmlformats.org/officeDocument/2006/relationships/vmlDrawing" Target="../drawings/vmlDrawing17.vml"/><Relationship Id="rId6" Type="http://schemas.openxmlformats.org/officeDocument/2006/relationships/oleObject" Target="../embeddings/oleObject214.bin"/><Relationship Id="rId11" Type="http://schemas.openxmlformats.org/officeDocument/2006/relationships/oleObject" Target="../embeddings/oleObject218.bin"/><Relationship Id="rId5" Type="http://schemas.openxmlformats.org/officeDocument/2006/relationships/oleObject" Target="../embeddings/oleObject213.bin"/><Relationship Id="rId15" Type="http://schemas.openxmlformats.org/officeDocument/2006/relationships/oleObject" Target="../embeddings/oleObject220.bin"/><Relationship Id="rId10" Type="http://schemas.openxmlformats.org/officeDocument/2006/relationships/image" Target="../media/image4.wmf"/><Relationship Id="rId19" Type="http://schemas.openxmlformats.org/officeDocument/2006/relationships/image" Target="../media/image15.wmf"/><Relationship Id="rId4" Type="http://schemas.openxmlformats.org/officeDocument/2006/relationships/image" Target="../media/image14.wmf"/><Relationship Id="rId9" Type="http://schemas.openxmlformats.org/officeDocument/2006/relationships/oleObject" Target="../embeddings/oleObject217.bin"/><Relationship Id="rId14" Type="http://schemas.openxmlformats.org/officeDocument/2006/relationships/image" Target="../media/image5.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28.bin"/><Relationship Id="rId13" Type="http://schemas.openxmlformats.org/officeDocument/2006/relationships/oleObject" Target="../embeddings/oleObject231.bin"/><Relationship Id="rId18" Type="http://schemas.openxmlformats.org/officeDocument/2006/relationships/oleObject" Target="../embeddings/oleObject234.bin"/><Relationship Id="rId26" Type="http://schemas.openxmlformats.org/officeDocument/2006/relationships/oleObject" Target="../embeddings/oleObject238.bin"/><Relationship Id="rId3" Type="http://schemas.openxmlformats.org/officeDocument/2006/relationships/oleObject" Target="../embeddings/oleObject224.bin"/><Relationship Id="rId21" Type="http://schemas.openxmlformats.org/officeDocument/2006/relationships/image" Target="../media/image16.wmf"/><Relationship Id="rId7" Type="http://schemas.openxmlformats.org/officeDocument/2006/relationships/oleObject" Target="../embeddings/oleObject227.bin"/><Relationship Id="rId12" Type="http://schemas.openxmlformats.org/officeDocument/2006/relationships/image" Target="../media/image6.wmf"/><Relationship Id="rId17" Type="http://schemas.openxmlformats.org/officeDocument/2006/relationships/image" Target="../media/image19.wmf"/><Relationship Id="rId25" Type="http://schemas.openxmlformats.org/officeDocument/2006/relationships/image" Target="../media/image25.wmf"/><Relationship Id="rId2" Type="http://schemas.openxmlformats.org/officeDocument/2006/relationships/slideLayout" Target="../slideLayouts/slideLayout7.xml"/><Relationship Id="rId16" Type="http://schemas.openxmlformats.org/officeDocument/2006/relationships/oleObject" Target="../embeddings/oleObject233.bin"/><Relationship Id="rId20" Type="http://schemas.openxmlformats.org/officeDocument/2006/relationships/oleObject" Target="../embeddings/oleObject235.bin"/><Relationship Id="rId29" Type="http://schemas.openxmlformats.org/officeDocument/2006/relationships/oleObject" Target="../embeddings/oleObject240.bin"/><Relationship Id="rId1" Type="http://schemas.openxmlformats.org/officeDocument/2006/relationships/vmlDrawing" Target="../drawings/vmlDrawing18.vml"/><Relationship Id="rId6" Type="http://schemas.openxmlformats.org/officeDocument/2006/relationships/oleObject" Target="../embeddings/oleObject226.bin"/><Relationship Id="rId11" Type="http://schemas.openxmlformats.org/officeDocument/2006/relationships/oleObject" Target="../embeddings/oleObject230.bin"/><Relationship Id="rId24" Type="http://schemas.openxmlformats.org/officeDocument/2006/relationships/oleObject" Target="../embeddings/oleObject237.bin"/><Relationship Id="rId5" Type="http://schemas.openxmlformats.org/officeDocument/2006/relationships/oleObject" Target="../embeddings/oleObject225.bin"/><Relationship Id="rId15" Type="http://schemas.openxmlformats.org/officeDocument/2006/relationships/oleObject" Target="../embeddings/oleObject232.bin"/><Relationship Id="rId23" Type="http://schemas.openxmlformats.org/officeDocument/2006/relationships/image" Target="../media/image18.wmf"/><Relationship Id="rId28" Type="http://schemas.openxmlformats.org/officeDocument/2006/relationships/oleObject" Target="../embeddings/oleObject239.bin"/><Relationship Id="rId10" Type="http://schemas.openxmlformats.org/officeDocument/2006/relationships/image" Target="../media/image4.wmf"/><Relationship Id="rId19" Type="http://schemas.openxmlformats.org/officeDocument/2006/relationships/image" Target="../media/image15.wmf"/><Relationship Id="rId4" Type="http://schemas.openxmlformats.org/officeDocument/2006/relationships/image" Target="../media/image14.wmf"/><Relationship Id="rId9" Type="http://schemas.openxmlformats.org/officeDocument/2006/relationships/oleObject" Target="../embeddings/oleObject229.bin"/><Relationship Id="rId14" Type="http://schemas.openxmlformats.org/officeDocument/2006/relationships/image" Target="../media/image5.wmf"/><Relationship Id="rId22" Type="http://schemas.openxmlformats.org/officeDocument/2006/relationships/oleObject" Target="../embeddings/oleObject236.bin"/><Relationship Id="rId27" Type="http://schemas.openxmlformats.org/officeDocument/2006/relationships/image" Target="../media/image2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3" Type="http://schemas.openxmlformats.org/officeDocument/2006/relationships/oleObject" Target="../embeddings/oleObject246.bin"/><Relationship Id="rId18" Type="http://schemas.openxmlformats.org/officeDocument/2006/relationships/image" Target="../media/image42.wmf"/><Relationship Id="rId26" Type="http://schemas.openxmlformats.org/officeDocument/2006/relationships/image" Target="../media/image46.wmf"/><Relationship Id="rId3" Type="http://schemas.openxmlformats.org/officeDocument/2006/relationships/oleObject" Target="../embeddings/oleObject241.bin"/><Relationship Id="rId21" Type="http://schemas.openxmlformats.org/officeDocument/2006/relationships/oleObject" Target="../embeddings/oleObject250.bin"/><Relationship Id="rId34" Type="http://schemas.openxmlformats.org/officeDocument/2006/relationships/image" Target="../media/image49.wmf"/><Relationship Id="rId7" Type="http://schemas.openxmlformats.org/officeDocument/2006/relationships/oleObject" Target="../embeddings/oleObject243.bin"/><Relationship Id="rId12" Type="http://schemas.openxmlformats.org/officeDocument/2006/relationships/image" Target="../media/image25.wmf"/><Relationship Id="rId17" Type="http://schemas.openxmlformats.org/officeDocument/2006/relationships/oleObject" Target="../embeddings/oleObject248.bin"/><Relationship Id="rId25" Type="http://schemas.openxmlformats.org/officeDocument/2006/relationships/oleObject" Target="../embeddings/oleObject252.bin"/><Relationship Id="rId33" Type="http://schemas.openxmlformats.org/officeDocument/2006/relationships/oleObject" Target="../embeddings/oleObject257.bin"/><Relationship Id="rId2" Type="http://schemas.openxmlformats.org/officeDocument/2006/relationships/slideLayout" Target="../slideLayouts/slideLayout6.xml"/><Relationship Id="rId16" Type="http://schemas.openxmlformats.org/officeDocument/2006/relationships/image" Target="../media/image41.wmf"/><Relationship Id="rId20" Type="http://schemas.openxmlformats.org/officeDocument/2006/relationships/image" Target="../media/image43.wmf"/><Relationship Id="rId29" Type="http://schemas.openxmlformats.org/officeDocument/2006/relationships/oleObject" Target="../embeddings/oleObject254.bin"/><Relationship Id="rId1" Type="http://schemas.openxmlformats.org/officeDocument/2006/relationships/vmlDrawing" Target="../drawings/vmlDrawing19.vml"/><Relationship Id="rId6" Type="http://schemas.openxmlformats.org/officeDocument/2006/relationships/image" Target="../media/image35.wmf"/><Relationship Id="rId11" Type="http://schemas.openxmlformats.org/officeDocument/2006/relationships/oleObject" Target="../embeddings/oleObject245.bin"/><Relationship Id="rId24" Type="http://schemas.openxmlformats.org/officeDocument/2006/relationships/image" Target="../media/image45.wmf"/><Relationship Id="rId32" Type="http://schemas.openxmlformats.org/officeDocument/2006/relationships/image" Target="../media/image48.wmf"/><Relationship Id="rId5" Type="http://schemas.openxmlformats.org/officeDocument/2006/relationships/oleObject" Target="../embeddings/oleObject242.bin"/><Relationship Id="rId15" Type="http://schemas.openxmlformats.org/officeDocument/2006/relationships/oleObject" Target="../embeddings/oleObject247.bin"/><Relationship Id="rId23" Type="http://schemas.openxmlformats.org/officeDocument/2006/relationships/oleObject" Target="../embeddings/oleObject251.bin"/><Relationship Id="rId28" Type="http://schemas.openxmlformats.org/officeDocument/2006/relationships/image" Target="../media/image47.wmf"/><Relationship Id="rId36" Type="http://schemas.openxmlformats.org/officeDocument/2006/relationships/image" Target="../media/image50.wmf"/><Relationship Id="rId10" Type="http://schemas.openxmlformats.org/officeDocument/2006/relationships/image" Target="../media/image21.wmf"/><Relationship Id="rId19" Type="http://schemas.openxmlformats.org/officeDocument/2006/relationships/oleObject" Target="../embeddings/oleObject249.bin"/><Relationship Id="rId31" Type="http://schemas.openxmlformats.org/officeDocument/2006/relationships/oleObject" Target="../embeddings/oleObject256.bin"/><Relationship Id="rId4" Type="http://schemas.openxmlformats.org/officeDocument/2006/relationships/image" Target="../media/image39.wmf"/><Relationship Id="rId9" Type="http://schemas.openxmlformats.org/officeDocument/2006/relationships/oleObject" Target="../embeddings/oleObject244.bin"/><Relationship Id="rId14" Type="http://schemas.openxmlformats.org/officeDocument/2006/relationships/image" Target="../media/image40.wmf"/><Relationship Id="rId22" Type="http://schemas.openxmlformats.org/officeDocument/2006/relationships/image" Target="../media/image44.wmf"/><Relationship Id="rId27" Type="http://schemas.openxmlformats.org/officeDocument/2006/relationships/oleObject" Target="../embeddings/oleObject253.bin"/><Relationship Id="rId30" Type="http://schemas.openxmlformats.org/officeDocument/2006/relationships/oleObject" Target="../embeddings/oleObject255.bin"/><Relationship Id="rId35" Type="http://schemas.openxmlformats.org/officeDocument/2006/relationships/oleObject" Target="../embeddings/oleObject258.bin"/><Relationship Id="rId8" Type="http://schemas.openxmlformats.org/officeDocument/2006/relationships/image" Target="../media/image3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3" Type="http://schemas.openxmlformats.org/officeDocument/2006/relationships/oleObject" Target="../embeddings/oleObject264.bin"/><Relationship Id="rId18" Type="http://schemas.openxmlformats.org/officeDocument/2006/relationships/image" Target="../media/image43.wmf"/><Relationship Id="rId26" Type="http://schemas.openxmlformats.org/officeDocument/2006/relationships/image" Target="../media/image47.wmf"/><Relationship Id="rId39" Type="http://schemas.openxmlformats.org/officeDocument/2006/relationships/image" Target="../media/image4.wmf"/><Relationship Id="rId21" Type="http://schemas.openxmlformats.org/officeDocument/2006/relationships/oleObject" Target="../embeddings/oleObject268.bin"/><Relationship Id="rId34" Type="http://schemas.openxmlformats.org/officeDocument/2006/relationships/image" Target="../media/image14.wmf"/><Relationship Id="rId42" Type="http://schemas.openxmlformats.org/officeDocument/2006/relationships/oleObject" Target="../embeddings/oleObject281.bin"/><Relationship Id="rId7" Type="http://schemas.openxmlformats.org/officeDocument/2006/relationships/oleObject" Target="../embeddings/oleObject261.bin"/><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29" Type="http://schemas.openxmlformats.org/officeDocument/2006/relationships/oleObject" Target="../embeddings/oleObject273.bin"/><Relationship Id="rId41" Type="http://schemas.openxmlformats.org/officeDocument/2006/relationships/oleObject" Target="../embeddings/oleObject280.bin"/><Relationship Id="rId1" Type="http://schemas.openxmlformats.org/officeDocument/2006/relationships/vmlDrawing" Target="../drawings/vmlDrawing20.vml"/><Relationship Id="rId6" Type="http://schemas.openxmlformats.org/officeDocument/2006/relationships/image" Target="../media/image31.wmf"/><Relationship Id="rId11" Type="http://schemas.openxmlformats.org/officeDocument/2006/relationships/oleObject" Target="../embeddings/oleObject263.bin"/><Relationship Id="rId24" Type="http://schemas.openxmlformats.org/officeDocument/2006/relationships/image" Target="../media/image46.wmf"/><Relationship Id="rId32" Type="http://schemas.openxmlformats.org/officeDocument/2006/relationships/image" Target="../media/image49.wmf"/><Relationship Id="rId37" Type="http://schemas.openxmlformats.org/officeDocument/2006/relationships/image" Target="../media/image20.wmf"/><Relationship Id="rId40" Type="http://schemas.openxmlformats.org/officeDocument/2006/relationships/oleObject" Target="../embeddings/oleObject279.bin"/><Relationship Id="rId5" Type="http://schemas.openxmlformats.org/officeDocument/2006/relationships/oleObject" Target="../embeddings/oleObject260.bin"/><Relationship Id="rId15" Type="http://schemas.openxmlformats.org/officeDocument/2006/relationships/oleObject" Target="../embeddings/oleObject265.bin"/><Relationship Id="rId23" Type="http://schemas.openxmlformats.org/officeDocument/2006/relationships/oleObject" Target="../embeddings/oleObject269.bin"/><Relationship Id="rId28" Type="http://schemas.openxmlformats.org/officeDocument/2006/relationships/oleObject" Target="../embeddings/oleObject272.bin"/><Relationship Id="rId36" Type="http://schemas.openxmlformats.org/officeDocument/2006/relationships/oleObject" Target="../embeddings/oleObject277.bin"/><Relationship Id="rId10" Type="http://schemas.openxmlformats.org/officeDocument/2006/relationships/image" Target="../media/image25.wmf"/><Relationship Id="rId19" Type="http://schemas.openxmlformats.org/officeDocument/2006/relationships/oleObject" Target="../embeddings/oleObject267.bin"/><Relationship Id="rId31" Type="http://schemas.openxmlformats.org/officeDocument/2006/relationships/oleObject" Target="../embeddings/oleObject274.bin"/><Relationship Id="rId4" Type="http://schemas.openxmlformats.org/officeDocument/2006/relationships/image" Target="../media/image35.wmf"/><Relationship Id="rId9" Type="http://schemas.openxmlformats.org/officeDocument/2006/relationships/oleObject" Target="../embeddings/oleObject262.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271.bin"/><Relationship Id="rId30" Type="http://schemas.openxmlformats.org/officeDocument/2006/relationships/image" Target="../media/image48.wmf"/><Relationship Id="rId35" Type="http://schemas.openxmlformats.org/officeDocument/2006/relationships/oleObject" Target="../embeddings/oleObject276.bin"/><Relationship Id="rId43" Type="http://schemas.openxmlformats.org/officeDocument/2006/relationships/oleObject" Target="../embeddings/oleObject282.bin"/><Relationship Id="rId8" Type="http://schemas.openxmlformats.org/officeDocument/2006/relationships/image" Target="../media/image21.wmf"/><Relationship Id="rId3" Type="http://schemas.openxmlformats.org/officeDocument/2006/relationships/oleObject" Target="../embeddings/oleObject259.bin"/><Relationship Id="rId12" Type="http://schemas.openxmlformats.org/officeDocument/2006/relationships/image" Target="../media/image40.wmf"/><Relationship Id="rId17" Type="http://schemas.openxmlformats.org/officeDocument/2006/relationships/oleObject" Target="../embeddings/oleObject266.bin"/><Relationship Id="rId25" Type="http://schemas.openxmlformats.org/officeDocument/2006/relationships/oleObject" Target="../embeddings/oleObject270.bin"/><Relationship Id="rId33" Type="http://schemas.openxmlformats.org/officeDocument/2006/relationships/oleObject" Target="../embeddings/oleObject275.bin"/><Relationship Id="rId38" Type="http://schemas.openxmlformats.org/officeDocument/2006/relationships/oleObject" Target="../embeddings/oleObject278.bin"/></Relationships>
</file>

<file path=ppt/slides/_rels/slide38.xml.rels><?xml version="1.0" encoding="UTF-8" standalone="yes"?>
<Relationships xmlns="http://schemas.openxmlformats.org/package/2006/relationships"><Relationship Id="rId13" Type="http://schemas.openxmlformats.org/officeDocument/2006/relationships/oleObject" Target="../embeddings/oleObject288.bin"/><Relationship Id="rId18" Type="http://schemas.openxmlformats.org/officeDocument/2006/relationships/image" Target="../media/image43.wmf"/><Relationship Id="rId26" Type="http://schemas.openxmlformats.org/officeDocument/2006/relationships/image" Target="../media/image47.wmf"/><Relationship Id="rId39" Type="http://schemas.openxmlformats.org/officeDocument/2006/relationships/image" Target="../media/image34.wmf"/><Relationship Id="rId21" Type="http://schemas.openxmlformats.org/officeDocument/2006/relationships/oleObject" Target="../embeddings/oleObject292.bin"/><Relationship Id="rId34" Type="http://schemas.openxmlformats.org/officeDocument/2006/relationships/image" Target="../media/image14.wmf"/><Relationship Id="rId42" Type="http://schemas.openxmlformats.org/officeDocument/2006/relationships/image" Target="../media/image4.wmf"/><Relationship Id="rId7" Type="http://schemas.openxmlformats.org/officeDocument/2006/relationships/oleObject" Target="../embeddings/oleObject285.bin"/><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29" Type="http://schemas.openxmlformats.org/officeDocument/2006/relationships/oleObject" Target="../embeddings/oleObject297.bin"/><Relationship Id="rId41" Type="http://schemas.openxmlformats.org/officeDocument/2006/relationships/oleObject" Target="../embeddings/oleObject304.bin"/><Relationship Id="rId1" Type="http://schemas.openxmlformats.org/officeDocument/2006/relationships/vmlDrawing" Target="../drawings/vmlDrawing21.vml"/><Relationship Id="rId6" Type="http://schemas.openxmlformats.org/officeDocument/2006/relationships/image" Target="../media/image31.wmf"/><Relationship Id="rId11" Type="http://schemas.openxmlformats.org/officeDocument/2006/relationships/oleObject" Target="../embeddings/oleObject287.bin"/><Relationship Id="rId24" Type="http://schemas.openxmlformats.org/officeDocument/2006/relationships/image" Target="../media/image46.wmf"/><Relationship Id="rId32" Type="http://schemas.openxmlformats.org/officeDocument/2006/relationships/image" Target="../media/image49.wmf"/><Relationship Id="rId37" Type="http://schemas.openxmlformats.org/officeDocument/2006/relationships/image" Target="../media/image20.wmf"/><Relationship Id="rId40" Type="http://schemas.openxmlformats.org/officeDocument/2006/relationships/oleObject" Target="../embeddings/oleObject303.bin"/><Relationship Id="rId5" Type="http://schemas.openxmlformats.org/officeDocument/2006/relationships/oleObject" Target="../embeddings/oleObject284.bin"/><Relationship Id="rId15" Type="http://schemas.openxmlformats.org/officeDocument/2006/relationships/oleObject" Target="../embeddings/oleObject289.bin"/><Relationship Id="rId23" Type="http://schemas.openxmlformats.org/officeDocument/2006/relationships/oleObject" Target="../embeddings/oleObject293.bin"/><Relationship Id="rId28" Type="http://schemas.openxmlformats.org/officeDocument/2006/relationships/oleObject" Target="../embeddings/oleObject296.bin"/><Relationship Id="rId36" Type="http://schemas.openxmlformats.org/officeDocument/2006/relationships/oleObject" Target="../embeddings/oleObject301.bin"/><Relationship Id="rId10" Type="http://schemas.openxmlformats.org/officeDocument/2006/relationships/image" Target="../media/image25.wmf"/><Relationship Id="rId19" Type="http://schemas.openxmlformats.org/officeDocument/2006/relationships/oleObject" Target="../embeddings/oleObject291.bin"/><Relationship Id="rId31" Type="http://schemas.openxmlformats.org/officeDocument/2006/relationships/oleObject" Target="../embeddings/oleObject298.bin"/><Relationship Id="rId44" Type="http://schemas.openxmlformats.org/officeDocument/2006/relationships/oleObject" Target="../embeddings/oleObject306.bin"/><Relationship Id="rId4" Type="http://schemas.openxmlformats.org/officeDocument/2006/relationships/image" Target="../media/image35.wmf"/><Relationship Id="rId9" Type="http://schemas.openxmlformats.org/officeDocument/2006/relationships/oleObject" Target="../embeddings/oleObject286.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295.bin"/><Relationship Id="rId30" Type="http://schemas.openxmlformats.org/officeDocument/2006/relationships/image" Target="../media/image48.wmf"/><Relationship Id="rId35" Type="http://schemas.openxmlformats.org/officeDocument/2006/relationships/oleObject" Target="../embeddings/oleObject300.bin"/><Relationship Id="rId43" Type="http://schemas.openxmlformats.org/officeDocument/2006/relationships/oleObject" Target="../embeddings/oleObject305.bin"/><Relationship Id="rId8" Type="http://schemas.openxmlformats.org/officeDocument/2006/relationships/image" Target="../media/image21.wmf"/><Relationship Id="rId3" Type="http://schemas.openxmlformats.org/officeDocument/2006/relationships/oleObject" Target="../embeddings/oleObject283.bin"/><Relationship Id="rId12" Type="http://schemas.openxmlformats.org/officeDocument/2006/relationships/image" Target="../media/image40.wmf"/><Relationship Id="rId17" Type="http://schemas.openxmlformats.org/officeDocument/2006/relationships/oleObject" Target="../embeddings/oleObject290.bin"/><Relationship Id="rId25" Type="http://schemas.openxmlformats.org/officeDocument/2006/relationships/oleObject" Target="../embeddings/oleObject294.bin"/><Relationship Id="rId33" Type="http://schemas.openxmlformats.org/officeDocument/2006/relationships/oleObject" Target="../embeddings/oleObject299.bin"/><Relationship Id="rId38" Type="http://schemas.openxmlformats.org/officeDocument/2006/relationships/oleObject" Target="../embeddings/oleObject302.bin"/></Relationships>
</file>

<file path=ppt/slides/_rels/slide39.xml.rels><?xml version="1.0" encoding="UTF-8" standalone="yes"?>
<Relationships xmlns="http://schemas.openxmlformats.org/package/2006/relationships"><Relationship Id="rId13" Type="http://schemas.openxmlformats.org/officeDocument/2006/relationships/oleObject" Target="../embeddings/oleObject312.bin"/><Relationship Id="rId18" Type="http://schemas.openxmlformats.org/officeDocument/2006/relationships/image" Target="../media/image43.wmf"/><Relationship Id="rId26" Type="http://schemas.openxmlformats.org/officeDocument/2006/relationships/image" Target="../media/image47.wmf"/><Relationship Id="rId39" Type="http://schemas.openxmlformats.org/officeDocument/2006/relationships/image" Target="../media/image34.wmf"/><Relationship Id="rId21" Type="http://schemas.openxmlformats.org/officeDocument/2006/relationships/oleObject" Target="../embeddings/oleObject316.bin"/><Relationship Id="rId34" Type="http://schemas.openxmlformats.org/officeDocument/2006/relationships/image" Target="../media/image14.wmf"/><Relationship Id="rId42" Type="http://schemas.openxmlformats.org/officeDocument/2006/relationships/image" Target="../media/image4.wmf"/><Relationship Id="rId7" Type="http://schemas.openxmlformats.org/officeDocument/2006/relationships/oleObject" Target="../embeddings/oleObject309.bin"/><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29" Type="http://schemas.openxmlformats.org/officeDocument/2006/relationships/oleObject" Target="../embeddings/oleObject321.bin"/><Relationship Id="rId41" Type="http://schemas.openxmlformats.org/officeDocument/2006/relationships/oleObject" Target="../embeddings/oleObject328.bin"/><Relationship Id="rId1" Type="http://schemas.openxmlformats.org/officeDocument/2006/relationships/vmlDrawing" Target="../drawings/vmlDrawing22.vml"/><Relationship Id="rId6" Type="http://schemas.openxmlformats.org/officeDocument/2006/relationships/image" Target="../media/image31.wmf"/><Relationship Id="rId11" Type="http://schemas.openxmlformats.org/officeDocument/2006/relationships/oleObject" Target="../embeddings/oleObject311.bin"/><Relationship Id="rId24" Type="http://schemas.openxmlformats.org/officeDocument/2006/relationships/image" Target="../media/image46.wmf"/><Relationship Id="rId32" Type="http://schemas.openxmlformats.org/officeDocument/2006/relationships/image" Target="../media/image49.wmf"/><Relationship Id="rId37" Type="http://schemas.openxmlformats.org/officeDocument/2006/relationships/image" Target="../media/image20.wmf"/><Relationship Id="rId40" Type="http://schemas.openxmlformats.org/officeDocument/2006/relationships/oleObject" Target="../embeddings/oleObject327.bin"/><Relationship Id="rId5" Type="http://schemas.openxmlformats.org/officeDocument/2006/relationships/oleObject" Target="../embeddings/oleObject308.bin"/><Relationship Id="rId15" Type="http://schemas.openxmlformats.org/officeDocument/2006/relationships/oleObject" Target="../embeddings/oleObject313.bin"/><Relationship Id="rId23" Type="http://schemas.openxmlformats.org/officeDocument/2006/relationships/oleObject" Target="../embeddings/oleObject317.bin"/><Relationship Id="rId28" Type="http://schemas.openxmlformats.org/officeDocument/2006/relationships/oleObject" Target="../embeddings/oleObject320.bin"/><Relationship Id="rId36" Type="http://schemas.openxmlformats.org/officeDocument/2006/relationships/oleObject" Target="../embeddings/oleObject325.bin"/><Relationship Id="rId10" Type="http://schemas.openxmlformats.org/officeDocument/2006/relationships/image" Target="../media/image25.wmf"/><Relationship Id="rId19" Type="http://schemas.openxmlformats.org/officeDocument/2006/relationships/oleObject" Target="../embeddings/oleObject315.bin"/><Relationship Id="rId31" Type="http://schemas.openxmlformats.org/officeDocument/2006/relationships/oleObject" Target="../embeddings/oleObject322.bin"/><Relationship Id="rId44" Type="http://schemas.openxmlformats.org/officeDocument/2006/relationships/oleObject" Target="../embeddings/oleObject330.bin"/><Relationship Id="rId4" Type="http://schemas.openxmlformats.org/officeDocument/2006/relationships/image" Target="../media/image35.wmf"/><Relationship Id="rId9" Type="http://schemas.openxmlformats.org/officeDocument/2006/relationships/oleObject" Target="../embeddings/oleObject310.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319.bin"/><Relationship Id="rId30" Type="http://schemas.openxmlformats.org/officeDocument/2006/relationships/image" Target="../media/image48.wmf"/><Relationship Id="rId35" Type="http://schemas.openxmlformats.org/officeDocument/2006/relationships/oleObject" Target="../embeddings/oleObject324.bin"/><Relationship Id="rId43" Type="http://schemas.openxmlformats.org/officeDocument/2006/relationships/oleObject" Target="../embeddings/oleObject329.bin"/><Relationship Id="rId8" Type="http://schemas.openxmlformats.org/officeDocument/2006/relationships/image" Target="../media/image21.wmf"/><Relationship Id="rId3" Type="http://schemas.openxmlformats.org/officeDocument/2006/relationships/oleObject" Target="../embeddings/oleObject307.bin"/><Relationship Id="rId12" Type="http://schemas.openxmlformats.org/officeDocument/2006/relationships/image" Target="../media/image40.wmf"/><Relationship Id="rId17" Type="http://schemas.openxmlformats.org/officeDocument/2006/relationships/oleObject" Target="../embeddings/oleObject314.bin"/><Relationship Id="rId25" Type="http://schemas.openxmlformats.org/officeDocument/2006/relationships/oleObject" Target="../embeddings/oleObject318.bin"/><Relationship Id="rId33" Type="http://schemas.openxmlformats.org/officeDocument/2006/relationships/oleObject" Target="../embeddings/oleObject323.bin"/><Relationship Id="rId38" Type="http://schemas.openxmlformats.org/officeDocument/2006/relationships/oleObject" Target="../embeddings/oleObject326.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3" Type="http://schemas.openxmlformats.org/officeDocument/2006/relationships/oleObject" Target="../embeddings/oleObject336.bin"/><Relationship Id="rId18" Type="http://schemas.openxmlformats.org/officeDocument/2006/relationships/image" Target="../media/image43.wmf"/><Relationship Id="rId26" Type="http://schemas.openxmlformats.org/officeDocument/2006/relationships/image" Target="../media/image47.wmf"/><Relationship Id="rId39" Type="http://schemas.openxmlformats.org/officeDocument/2006/relationships/image" Target="../media/image34.wmf"/><Relationship Id="rId21" Type="http://schemas.openxmlformats.org/officeDocument/2006/relationships/oleObject" Target="../embeddings/oleObject340.bin"/><Relationship Id="rId34" Type="http://schemas.openxmlformats.org/officeDocument/2006/relationships/image" Target="../media/image14.wmf"/><Relationship Id="rId42" Type="http://schemas.openxmlformats.org/officeDocument/2006/relationships/image" Target="../media/image4.wmf"/><Relationship Id="rId7" Type="http://schemas.openxmlformats.org/officeDocument/2006/relationships/oleObject" Target="../embeddings/oleObject333.bin"/><Relationship Id="rId2" Type="http://schemas.openxmlformats.org/officeDocument/2006/relationships/slideLayout" Target="../slideLayouts/slideLayout7.xml"/><Relationship Id="rId16" Type="http://schemas.openxmlformats.org/officeDocument/2006/relationships/image" Target="../media/image42.wmf"/><Relationship Id="rId29" Type="http://schemas.openxmlformats.org/officeDocument/2006/relationships/oleObject" Target="../embeddings/oleObject345.bin"/><Relationship Id="rId1" Type="http://schemas.openxmlformats.org/officeDocument/2006/relationships/vmlDrawing" Target="../drawings/vmlDrawing23.vml"/><Relationship Id="rId6" Type="http://schemas.openxmlformats.org/officeDocument/2006/relationships/image" Target="../media/image31.wmf"/><Relationship Id="rId11" Type="http://schemas.openxmlformats.org/officeDocument/2006/relationships/oleObject" Target="../embeddings/oleObject335.bin"/><Relationship Id="rId24" Type="http://schemas.openxmlformats.org/officeDocument/2006/relationships/image" Target="../media/image46.wmf"/><Relationship Id="rId32" Type="http://schemas.openxmlformats.org/officeDocument/2006/relationships/image" Target="../media/image49.wmf"/><Relationship Id="rId37" Type="http://schemas.openxmlformats.org/officeDocument/2006/relationships/image" Target="../media/image33.wmf"/><Relationship Id="rId40" Type="http://schemas.openxmlformats.org/officeDocument/2006/relationships/oleObject" Target="../embeddings/oleObject351.bin"/><Relationship Id="rId45" Type="http://schemas.openxmlformats.org/officeDocument/2006/relationships/oleObject" Target="../embeddings/oleObject354.bin"/><Relationship Id="rId5" Type="http://schemas.openxmlformats.org/officeDocument/2006/relationships/oleObject" Target="../embeddings/oleObject332.bin"/><Relationship Id="rId15" Type="http://schemas.openxmlformats.org/officeDocument/2006/relationships/oleObject" Target="../embeddings/oleObject337.bin"/><Relationship Id="rId23" Type="http://schemas.openxmlformats.org/officeDocument/2006/relationships/oleObject" Target="../embeddings/oleObject341.bin"/><Relationship Id="rId28" Type="http://schemas.openxmlformats.org/officeDocument/2006/relationships/oleObject" Target="../embeddings/oleObject344.bin"/><Relationship Id="rId36" Type="http://schemas.openxmlformats.org/officeDocument/2006/relationships/oleObject" Target="../embeddings/oleObject349.bin"/><Relationship Id="rId10" Type="http://schemas.openxmlformats.org/officeDocument/2006/relationships/image" Target="../media/image25.wmf"/><Relationship Id="rId19" Type="http://schemas.openxmlformats.org/officeDocument/2006/relationships/oleObject" Target="../embeddings/oleObject339.bin"/><Relationship Id="rId31" Type="http://schemas.openxmlformats.org/officeDocument/2006/relationships/oleObject" Target="../embeddings/oleObject346.bin"/><Relationship Id="rId44" Type="http://schemas.openxmlformats.org/officeDocument/2006/relationships/image" Target="../media/image20.wmf"/><Relationship Id="rId4" Type="http://schemas.openxmlformats.org/officeDocument/2006/relationships/image" Target="../media/image35.wmf"/><Relationship Id="rId9" Type="http://schemas.openxmlformats.org/officeDocument/2006/relationships/oleObject" Target="../embeddings/oleObject334.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343.bin"/><Relationship Id="rId30" Type="http://schemas.openxmlformats.org/officeDocument/2006/relationships/image" Target="../media/image48.wmf"/><Relationship Id="rId35" Type="http://schemas.openxmlformats.org/officeDocument/2006/relationships/oleObject" Target="../embeddings/oleObject348.bin"/><Relationship Id="rId43" Type="http://schemas.openxmlformats.org/officeDocument/2006/relationships/oleObject" Target="../embeddings/oleObject353.bin"/><Relationship Id="rId8" Type="http://schemas.openxmlformats.org/officeDocument/2006/relationships/image" Target="../media/image21.wmf"/><Relationship Id="rId3" Type="http://schemas.openxmlformats.org/officeDocument/2006/relationships/oleObject" Target="../embeddings/oleObject331.bin"/><Relationship Id="rId12" Type="http://schemas.openxmlformats.org/officeDocument/2006/relationships/image" Target="../media/image40.wmf"/><Relationship Id="rId17" Type="http://schemas.openxmlformats.org/officeDocument/2006/relationships/oleObject" Target="../embeddings/oleObject338.bin"/><Relationship Id="rId25" Type="http://schemas.openxmlformats.org/officeDocument/2006/relationships/oleObject" Target="../embeddings/oleObject342.bin"/><Relationship Id="rId33" Type="http://schemas.openxmlformats.org/officeDocument/2006/relationships/oleObject" Target="../embeddings/oleObject347.bin"/><Relationship Id="rId38" Type="http://schemas.openxmlformats.org/officeDocument/2006/relationships/oleObject" Target="../embeddings/oleObject350.bin"/><Relationship Id="rId20" Type="http://schemas.openxmlformats.org/officeDocument/2006/relationships/image" Target="../media/image44.wmf"/><Relationship Id="rId41" Type="http://schemas.openxmlformats.org/officeDocument/2006/relationships/oleObject" Target="../embeddings/oleObject352.bin"/></Relationships>
</file>

<file path=ppt/slides/_rels/slide41.xml.rels><?xml version="1.0" encoding="UTF-8" standalone="yes"?>
<Relationships xmlns="http://schemas.openxmlformats.org/package/2006/relationships"><Relationship Id="rId13" Type="http://schemas.openxmlformats.org/officeDocument/2006/relationships/oleObject" Target="../embeddings/oleObject360.bin"/><Relationship Id="rId18" Type="http://schemas.openxmlformats.org/officeDocument/2006/relationships/image" Target="../media/image43.wmf"/><Relationship Id="rId26" Type="http://schemas.openxmlformats.org/officeDocument/2006/relationships/image" Target="../media/image47.wmf"/><Relationship Id="rId39" Type="http://schemas.openxmlformats.org/officeDocument/2006/relationships/image" Target="../media/image34.wmf"/><Relationship Id="rId21" Type="http://schemas.openxmlformats.org/officeDocument/2006/relationships/oleObject" Target="../embeddings/oleObject364.bin"/><Relationship Id="rId34" Type="http://schemas.openxmlformats.org/officeDocument/2006/relationships/image" Target="../media/image14.wmf"/><Relationship Id="rId42" Type="http://schemas.openxmlformats.org/officeDocument/2006/relationships/image" Target="../media/image4.wmf"/><Relationship Id="rId7" Type="http://schemas.openxmlformats.org/officeDocument/2006/relationships/oleObject" Target="../embeddings/oleObject357.bin"/><Relationship Id="rId2" Type="http://schemas.openxmlformats.org/officeDocument/2006/relationships/slideLayout" Target="../slideLayouts/slideLayout7.xml"/><Relationship Id="rId16" Type="http://schemas.openxmlformats.org/officeDocument/2006/relationships/image" Target="../media/image42.wmf"/><Relationship Id="rId29" Type="http://schemas.openxmlformats.org/officeDocument/2006/relationships/oleObject" Target="../embeddings/oleObject369.bin"/><Relationship Id="rId1" Type="http://schemas.openxmlformats.org/officeDocument/2006/relationships/vmlDrawing" Target="../drawings/vmlDrawing24.vml"/><Relationship Id="rId6" Type="http://schemas.openxmlformats.org/officeDocument/2006/relationships/image" Target="../media/image31.wmf"/><Relationship Id="rId11" Type="http://schemas.openxmlformats.org/officeDocument/2006/relationships/oleObject" Target="../embeddings/oleObject359.bin"/><Relationship Id="rId24" Type="http://schemas.openxmlformats.org/officeDocument/2006/relationships/image" Target="../media/image46.wmf"/><Relationship Id="rId32" Type="http://schemas.openxmlformats.org/officeDocument/2006/relationships/image" Target="../media/image49.wmf"/><Relationship Id="rId37" Type="http://schemas.openxmlformats.org/officeDocument/2006/relationships/image" Target="../media/image33.wmf"/><Relationship Id="rId40" Type="http://schemas.openxmlformats.org/officeDocument/2006/relationships/oleObject" Target="../embeddings/oleObject375.bin"/><Relationship Id="rId45" Type="http://schemas.openxmlformats.org/officeDocument/2006/relationships/oleObject" Target="../embeddings/oleObject378.bin"/><Relationship Id="rId5" Type="http://schemas.openxmlformats.org/officeDocument/2006/relationships/oleObject" Target="../embeddings/oleObject356.bin"/><Relationship Id="rId15" Type="http://schemas.openxmlformats.org/officeDocument/2006/relationships/oleObject" Target="../embeddings/oleObject361.bin"/><Relationship Id="rId23" Type="http://schemas.openxmlformats.org/officeDocument/2006/relationships/oleObject" Target="../embeddings/oleObject365.bin"/><Relationship Id="rId28" Type="http://schemas.openxmlformats.org/officeDocument/2006/relationships/oleObject" Target="../embeddings/oleObject368.bin"/><Relationship Id="rId36" Type="http://schemas.openxmlformats.org/officeDocument/2006/relationships/oleObject" Target="../embeddings/oleObject373.bin"/><Relationship Id="rId10" Type="http://schemas.openxmlformats.org/officeDocument/2006/relationships/image" Target="../media/image25.wmf"/><Relationship Id="rId19" Type="http://schemas.openxmlformats.org/officeDocument/2006/relationships/oleObject" Target="../embeddings/oleObject363.bin"/><Relationship Id="rId31" Type="http://schemas.openxmlformats.org/officeDocument/2006/relationships/oleObject" Target="../embeddings/oleObject370.bin"/><Relationship Id="rId44" Type="http://schemas.openxmlformats.org/officeDocument/2006/relationships/image" Target="../media/image20.wmf"/><Relationship Id="rId4" Type="http://schemas.openxmlformats.org/officeDocument/2006/relationships/image" Target="../media/image35.wmf"/><Relationship Id="rId9" Type="http://schemas.openxmlformats.org/officeDocument/2006/relationships/oleObject" Target="../embeddings/oleObject358.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367.bin"/><Relationship Id="rId30" Type="http://schemas.openxmlformats.org/officeDocument/2006/relationships/image" Target="../media/image48.wmf"/><Relationship Id="rId35" Type="http://schemas.openxmlformats.org/officeDocument/2006/relationships/oleObject" Target="../embeddings/oleObject372.bin"/><Relationship Id="rId43" Type="http://schemas.openxmlformats.org/officeDocument/2006/relationships/oleObject" Target="../embeddings/oleObject377.bin"/><Relationship Id="rId8" Type="http://schemas.openxmlformats.org/officeDocument/2006/relationships/image" Target="../media/image21.wmf"/><Relationship Id="rId3" Type="http://schemas.openxmlformats.org/officeDocument/2006/relationships/oleObject" Target="../embeddings/oleObject355.bin"/><Relationship Id="rId12" Type="http://schemas.openxmlformats.org/officeDocument/2006/relationships/image" Target="../media/image40.wmf"/><Relationship Id="rId17" Type="http://schemas.openxmlformats.org/officeDocument/2006/relationships/oleObject" Target="../embeddings/oleObject362.bin"/><Relationship Id="rId25" Type="http://schemas.openxmlformats.org/officeDocument/2006/relationships/oleObject" Target="../embeddings/oleObject366.bin"/><Relationship Id="rId33" Type="http://schemas.openxmlformats.org/officeDocument/2006/relationships/oleObject" Target="../embeddings/oleObject371.bin"/><Relationship Id="rId38" Type="http://schemas.openxmlformats.org/officeDocument/2006/relationships/oleObject" Target="../embeddings/oleObject374.bin"/><Relationship Id="rId20" Type="http://schemas.openxmlformats.org/officeDocument/2006/relationships/image" Target="../media/image44.wmf"/><Relationship Id="rId41" Type="http://schemas.openxmlformats.org/officeDocument/2006/relationships/oleObject" Target="../embeddings/oleObject376.bin"/></Relationships>
</file>

<file path=ppt/slides/_rels/slide42.xml.rels><?xml version="1.0" encoding="UTF-8" standalone="yes"?>
<Relationships xmlns="http://schemas.openxmlformats.org/package/2006/relationships"><Relationship Id="rId13" Type="http://schemas.openxmlformats.org/officeDocument/2006/relationships/oleObject" Target="../embeddings/oleObject384.bin"/><Relationship Id="rId18" Type="http://schemas.openxmlformats.org/officeDocument/2006/relationships/image" Target="../media/image43.wmf"/><Relationship Id="rId26" Type="http://schemas.openxmlformats.org/officeDocument/2006/relationships/image" Target="../media/image47.wmf"/><Relationship Id="rId39" Type="http://schemas.openxmlformats.org/officeDocument/2006/relationships/image" Target="../media/image34.wmf"/><Relationship Id="rId21" Type="http://schemas.openxmlformats.org/officeDocument/2006/relationships/oleObject" Target="../embeddings/oleObject388.bin"/><Relationship Id="rId34" Type="http://schemas.openxmlformats.org/officeDocument/2006/relationships/image" Target="../media/image14.wmf"/><Relationship Id="rId42" Type="http://schemas.openxmlformats.org/officeDocument/2006/relationships/image" Target="../media/image4.wmf"/><Relationship Id="rId7" Type="http://schemas.openxmlformats.org/officeDocument/2006/relationships/oleObject" Target="../embeddings/oleObject381.bin"/><Relationship Id="rId2" Type="http://schemas.openxmlformats.org/officeDocument/2006/relationships/slideLayout" Target="../slideLayouts/slideLayout7.xml"/><Relationship Id="rId16" Type="http://schemas.openxmlformats.org/officeDocument/2006/relationships/image" Target="../media/image42.wmf"/><Relationship Id="rId29" Type="http://schemas.openxmlformats.org/officeDocument/2006/relationships/oleObject" Target="../embeddings/oleObject393.bin"/><Relationship Id="rId1" Type="http://schemas.openxmlformats.org/officeDocument/2006/relationships/vmlDrawing" Target="../drawings/vmlDrawing25.vml"/><Relationship Id="rId6" Type="http://schemas.openxmlformats.org/officeDocument/2006/relationships/image" Target="../media/image31.wmf"/><Relationship Id="rId11" Type="http://schemas.openxmlformats.org/officeDocument/2006/relationships/oleObject" Target="../embeddings/oleObject383.bin"/><Relationship Id="rId24" Type="http://schemas.openxmlformats.org/officeDocument/2006/relationships/image" Target="../media/image46.wmf"/><Relationship Id="rId32" Type="http://schemas.openxmlformats.org/officeDocument/2006/relationships/image" Target="../media/image49.wmf"/><Relationship Id="rId37" Type="http://schemas.openxmlformats.org/officeDocument/2006/relationships/image" Target="../media/image33.wmf"/><Relationship Id="rId40" Type="http://schemas.openxmlformats.org/officeDocument/2006/relationships/oleObject" Target="../embeddings/oleObject399.bin"/><Relationship Id="rId45" Type="http://schemas.openxmlformats.org/officeDocument/2006/relationships/oleObject" Target="../embeddings/oleObject402.bin"/><Relationship Id="rId5" Type="http://schemas.openxmlformats.org/officeDocument/2006/relationships/oleObject" Target="../embeddings/oleObject380.bin"/><Relationship Id="rId15" Type="http://schemas.openxmlformats.org/officeDocument/2006/relationships/oleObject" Target="../embeddings/oleObject385.bin"/><Relationship Id="rId23" Type="http://schemas.openxmlformats.org/officeDocument/2006/relationships/oleObject" Target="../embeddings/oleObject389.bin"/><Relationship Id="rId28" Type="http://schemas.openxmlformats.org/officeDocument/2006/relationships/oleObject" Target="../embeddings/oleObject392.bin"/><Relationship Id="rId36" Type="http://schemas.openxmlformats.org/officeDocument/2006/relationships/oleObject" Target="../embeddings/oleObject397.bin"/><Relationship Id="rId10" Type="http://schemas.openxmlformats.org/officeDocument/2006/relationships/image" Target="../media/image25.wmf"/><Relationship Id="rId19" Type="http://schemas.openxmlformats.org/officeDocument/2006/relationships/oleObject" Target="../embeddings/oleObject387.bin"/><Relationship Id="rId31" Type="http://schemas.openxmlformats.org/officeDocument/2006/relationships/oleObject" Target="../embeddings/oleObject394.bin"/><Relationship Id="rId44" Type="http://schemas.openxmlformats.org/officeDocument/2006/relationships/image" Target="../media/image20.wmf"/><Relationship Id="rId4" Type="http://schemas.openxmlformats.org/officeDocument/2006/relationships/image" Target="../media/image35.wmf"/><Relationship Id="rId9" Type="http://schemas.openxmlformats.org/officeDocument/2006/relationships/oleObject" Target="../embeddings/oleObject382.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391.bin"/><Relationship Id="rId30" Type="http://schemas.openxmlformats.org/officeDocument/2006/relationships/image" Target="../media/image48.wmf"/><Relationship Id="rId35" Type="http://schemas.openxmlformats.org/officeDocument/2006/relationships/oleObject" Target="../embeddings/oleObject396.bin"/><Relationship Id="rId43" Type="http://schemas.openxmlformats.org/officeDocument/2006/relationships/oleObject" Target="../embeddings/oleObject401.bin"/><Relationship Id="rId8" Type="http://schemas.openxmlformats.org/officeDocument/2006/relationships/image" Target="../media/image21.wmf"/><Relationship Id="rId3" Type="http://schemas.openxmlformats.org/officeDocument/2006/relationships/oleObject" Target="../embeddings/oleObject379.bin"/><Relationship Id="rId12" Type="http://schemas.openxmlformats.org/officeDocument/2006/relationships/image" Target="../media/image40.wmf"/><Relationship Id="rId17" Type="http://schemas.openxmlformats.org/officeDocument/2006/relationships/oleObject" Target="../embeddings/oleObject386.bin"/><Relationship Id="rId25" Type="http://schemas.openxmlformats.org/officeDocument/2006/relationships/oleObject" Target="../embeddings/oleObject390.bin"/><Relationship Id="rId33" Type="http://schemas.openxmlformats.org/officeDocument/2006/relationships/oleObject" Target="../embeddings/oleObject395.bin"/><Relationship Id="rId38" Type="http://schemas.openxmlformats.org/officeDocument/2006/relationships/oleObject" Target="../embeddings/oleObject398.bin"/><Relationship Id="rId20" Type="http://schemas.openxmlformats.org/officeDocument/2006/relationships/image" Target="../media/image44.wmf"/><Relationship Id="rId41" Type="http://schemas.openxmlformats.org/officeDocument/2006/relationships/oleObject" Target="../embeddings/oleObject400.bin"/></Relationships>
</file>

<file path=ppt/slides/_rels/slide43.xml.rels><?xml version="1.0" encoding="UTF-8" standalone="yes"?>
<Relationships xmlns="http://schemas.openxmlformats.org/package/2006/relationships"><Relationship Id="rId13" Type="http://schemas.openxmlformats.org/officeDocument/2006/relationships/oleObject" Target="../embeddings/oleObject408.bin"/><Relationship Id="rId18" Type="http://schemas.openxmlformats.org/officeDocument/2006/relationships/image" Target="../media/image43.wmf"/><Relationship Id="rId26" Type="http://schemas.openxmlformats.org/officeDocument/2006/relationships/image" Target="../media/image47.wmf"/><Relationship Id="rId39" Type="http://schemas.openxmlformats.org/officeDocument/2006/relationships/image" Target="../media/image34.wmf"/><Relationship Id="rId21" Type="http://schemas.openxmlformats.org/officeDocument/2006/relationships/oleObject" Target="../embeddings/oleObject412.bin"/><Relationship Id="rId34" Type="http://schemas.openxmlformats.org/officeDocument/2006/relationships/image" Target="../media/image14.wmf"/><Relationship Id="rId42" Type="http://schemas.openxmlformats.org/officeDocument/2006/relationships/oleObject" Target="../embeddings/oleObject425.bin"/><Relationship Id="rId7" Type="http://schemas.openxmlformats.org/officeDocument/2006/relationships/oleObject" Target="../embeddings/oleObject405.bin"/><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29" Type="http://schemas.openxmlformats.org/officeDocument/2006/relationships/oleObject" Target="../embeddings/oleObject417.bin"/><Relationship Id="rId41" Type="http://schemas.openxmlformats.org/officeDocument/2006/relationships/oleObject" Target="../embeddings/oleObject424.bin"/><Relationship Id="rId1" Type="http://schemas.openxmlformats.org/officeDocument/2006/relationships/vmlDrawing" Target="../drawings/vmlDrawing26.vml"/><Relationship Id="rId6" Type="http://schemas.openxmlformats.org/officeDocument/2006/relationships/image" Target="../media/image31.wmf"/><Relationship Id="rId11" Type="http://schemas.openxmlformats.org/officeDocument/2006/relationships/oleObject" Target="../embeddings/oleObject407.bin"/><Relationship Id="rId24" Type="http://schemas.openxmlformats.org/officeDocument/2006/relationships/image" Target="../media/image46.wmf"/><Relationship Id="rId32" Type="http://schemas.openxmlformats.org/officeDocument/2006/relationships/image" Target="../media/image49.wmf"/><Relationship Id="rId37" Type="http://schemas.openxmlformats.org/officeDocument/2006/relationships/image" Target="../media/image33.wmf"/><Relationship Id="rId40" Type="http://schemas.openxmlformats.org/officeDocument/2006/relationships/oleObject" Target="../embeddings/oleObject423.bin"/><Relationship Id="rId5" Type="http://schemas.openxmlformats.org/officeDocument/2006/relationships/oleObject" Target="../embeddings/oleObject404.bin"/><Relationship Id="rId15" Type="http://schemas.openxmlformats.org/officeDocument/2006/relationships/oleObject" Target="../embeddings/oleObject409.bin"/><Relationship Id="rId23" Type="http://schemas.openxmlformats.org/officeDocument/2006/relationships/oleObject" Target="../embeddings/oleObject413.bin"/><Relationship Id="rId28" Type="http://schemas.openxmlformats.org/officeDocument/2006/relationships/oleObject" Target="../embeddings/oleObject416.bin"/><Relationship Id="rId36" Type="http://schemas.openxmlformats.org/officeDocument/2006/relationships/oleObject" Target="../embeddings/oleObject421.bin"/><Relationship Id="rId10" Type="http://schemas.openxmlformats.org/officeDocument/2006/relationships/image" Target="../media/image25.wmf"/><Relationship Id="rId19" Type="http://schemas.openxmlformats.org/officeDocument/2006/relationships/oleObject" Target="../embeddings/oleObject411.bin"/><Relationship Id="rId31" Type="http://schemas.openxmlformats.org/officeDocument/2006/relationships/oleObject" Target="../embeddings/oleObject418.bin"/><Relationship Id="rId44" Type="http://schemas.openxmlformats.org/officeDocument/2006/relationships/oleObject" Target="../embeddings/oleObject426.bin"/><Relationship Id="rId4" Type="http://schemas.openxmlformats.org/officeDocument/2006/relationships/image" Target="../media/image35.wmf"/><Relationship Id="rId9" Type="http://schemas.openxmlformats.org/officeDocument/2006/relationships/oleObject" Target="../embeddings/oleObject406.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415.bin"/><Relationship Id="rId30" Type="http://schemas.openxmlformats.org/officeDocument/2006/relationships/image" Target="../media/image48.wmf"/><Relationship Id="rId35" Type="http://schemas.openxmlformats.org/officeDocument/2006/relationships/oleObject" Target="../embeddings/oleObject420.bin"/><Relationship Id="rId43" Type="http://schemas.openxmlformats.org/officeDocument/2006/relationships/image" Target="../media/image20.wmf"/><Relationship Id="rId8" Type="http://schemas.openxmlformats.org/officeDocument/2006/relationships/image" Target="../media/image21.wmf"/><Relationship Id="rId3" Type="http://schemas.openxmlformats.org/officeDocument/2006/relationships/oleObject" Target="../embeddings/oleObject403.bin"/><Relationship Id="rId12" Type="http://schemas.openxmlformats.org/officeDocument/2006/relationships/image" Target="../media/image40.wmf"/><Relationship Id="rId17" Type="http://schemas.openxmlformats.org/officeDocument/2006/relationships/oleObject" Target="../embeddings/oleObject410.bin"/><Relationship Id="rId25" Type="http://schemas.openxmlformats.org/officeDocument/2006/relationships/oleObject" Target="../embeddings/oleObject414.bin"/><Relationship Id="rId33" Type="http://schemas.openxmlformats.org/officeDocument/2006/relationships/oleObject" Target="../embeddings/oleObject419.bin"/><Relationship Id="rId38" Type="http://schemas.openxmlformats.org/officeDocument/2006/relationships/oleObject" Target="../embeddings/oleObject422.bin"/></Relationships>
</file>

<file path=ppt/slides/_rels/slide44.xml.rels><?xml version="1.0" encoding="UTF-8" standalone="yes"?>
<Relationships xmlns="http://schemas.openxmlformats.org/package/2006/relationships"><Relationship Id="rId13" Type="http://schemas.openxmlformats.org/officeDocument/2006/relationships/oleObject" Target="../embeddings/oleObject432.bin"/><Relationship Id="rId18" Type="http://schemas.openxmlformats.org/officeDocument/2006/relationships/image" Target="../media/image43.wmf"/><Relationship Id="rId26" Type="http://schemas.openxmlformats.org/officeDocument/2006/relationships/image" Target="../media/image47.wmf"/><Relationship Id="rId39" Type="http://schemas.openxmlformats.org/officeDocument/2006/relationships/image" Target="../media/image34.wmf"/><Relationship Id="rId21" Type="http://schemas.openxmlformats.org/officeDocument/2006/relationships/oleObject" Target="../embeddings/oleObject436.bin"/><Relationship Id="rId34" Type="http://schemas.openxmlformats.org/officeDocument/2006/relationships/image" Target="../media/image14.wmf"/><Relationship Id="rId42" Type="http://schemas.openxmlformats.org/officeDocument/2006/relationships/oleObject" Target="../embeddings/oleObject449.bin"/><Relationship Id="rId7" Type="http://schemas.openxmlformats.org/officeDocument/2006/relationships/oleObject" Target="../embeddings/oleObject429.bin"/><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29" Type="http://schemas.openxmlformats.org/officeDocument/2006/relationships/oleObject" Target="../embeddings/oleObject441.bin"/><Relationship Id="rId41" Type="http://schemas.openxmlformats.org/officeDocument/2006/relationships/oleObject" Target="../embeddings/oleObject448.bin"/><Relationship Id="rId1" Type="http://schemas.openxmlformats.org/officeDocument/2006/relationships/vmlDrawing" Target="../drawings/vmlDrawing27.vml"/><Relationship Id="rId6" Type="http://schemas.openxmlformats.org/officeDocument/2006/relationships/image" Target="../media/image31.wmf"/><Relationship Id="rId11" Type="http://schemas.openxmlformats.org/officeDocument/2006/relationships/oleObject" Target="../embeddings/oleObject431.bin"/><Relationship Id="rId24" Type="http://schemas.openxmlformats.org/officeDocument/2006/relationships/image" Target="../media/image46.wmf"/><Relationship Id="rId32" Type="http://schemas.openxmlformats.org/officeDocument/2006/relationships/image" Target="../media/image49.wmf"/><Relationship Id="rId37" Type="http://schemas.openxmlformats.org/officeDocument/2006/relationships/image" Target="../media/image33.wmf"/><Relationship Id="rId40" Type="http://schemas.openxmlformats.org/officeDocument/2006/relationships/oleObject" Target="../embeddings/oleObject447.bin"/><Relationship Id="rId5" Type="http://schemas.openxmlformats.org/officeDocument/2006/relationships/oleObject" Target="../embeddings/oleObject428.bin"/><Relationship Id="rId15" Type="http://schemas.openxmlformats.org/officeDocument/2006/relationships/oleObject" Target="../embeddings/oleObject433.bin"/><Relationship Id="rId23" Type="http://schemas.openxmlformats.org/officeDocument/2006/relationships/oleObject" Target="../embeddings/oleObject437.bin"/><Relationship Id="rId28" Type="http://schemas.openxmlformats.org/officeDocument/2006/relationships/oleObject" Target="../embeddings/oleObject440.bin"/><Relationship Id="rId36" Type="http://schemas.openxmlformats.org/officeDocument/2006/relationships/oleObject" Target="../embeddings/oleObject445.bin"/><Relationship Id="rId10" Type="http://schemas.openxmlformats.org/officeDocument/2006/relationships/image" Target="../media/image25.wmf"/><Relationship Id="rId19" Type="http://schemas.openxmlformats.org/officeDocument/2006/relationships/oleObject" Target="../embeddings/oleObject435.bin"/><Relationship Id="rId31" Type="http://schemas.openxmlformats.org/officeDocument/2006/relationships/oleObject" Target="../embeddings/oleObject442.bin"/><Relationship Id="rId44" Type="http://schemas.openxmlformats.org/officeDocument/2006/relationships/oleObject" Target="../embeddings/oleObject450.bin"/><Relationship Id="rId4" Type="http://schemas.openxmlformats.org/officeDocument/2006/relationships/image" Target="../media/image35.wmf"/><Relationship Id="rId9" Type="http://schemas.openxmlformats.org/officeDocument/2006/relationships/oleObject" Target="../embeddings/oleObject430.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439.bin"/><Relationship Id="rId30" Type="http://schemas.openxmlformats.org/officeDocument/2006/relationships/image" Target="../media/image48.wmf"/><Relationship Id="rId35" Type="http://schemas.openxmlformats.org/officeDocument/2006/relationships/oleObject" Target="../embeddings/oleObject444.bin"/><Relationship Id="rId43" Type="http://schemas.openxmlformats.org/officeDocument/2006/relationships/image" Target="../media/image20.wmf"/><Relationship Id="rId8" Type="http://schemas.openxmlformats.org/officeDocument/2006/relationships/image" Target="../media/image21.wmf"/><Relationship Id="rId3" Type="http://schemas.openxmlformats.org/officeDocument/2006/relationships/oleObject" Target="../embeddings/oleObject427.bin"/><Relationship Id="rId12" Type="http://schemas.openxmlformats.org/officeDocument/2006/relationships/image" Target="../media/image40.wmf"/><Relationship Id="rId17" Type="http://schemas.openxmlformats.org/officeDocument/2006/relationships/oleObject" Target="../embeddings/oleObject434.bin"/><Relationship Id="rId25" Type="http://schemas.openxmlformats.org/officeDocument/2006/relationships/oleObject" Target="../embeddings/oleObject438.bin"/><Relationship Id="rId33" Type="http://schemas.openxmlformats.org/officeDocument/2006/relationships/oleObject" Target="../embeddings/oleObject443.bin"/><Relationship Id="rId38" Type="http://schemas.openxmlformats.org/officeDocument/2006/relationships/oleObject" Target="../embeddings/oleObject446.bin"/></Relationships>
</file>

<file path=ppt/slides/_rels/slide45.xml.rels><?xml version="1.0" encoding="UTF-8" standalone="yes"?>
<Relationships xmlns="http://schemas.openxmlformats.org/package/2006/relationships"><Relationship Id="rId13" Type="http://schemas.openxmlformats.org/officeDocument/2006/relationships/oleObject" Target="../embeddings/oleObject456.bin"/><Relationship Id="rId18" Type="http://schemas.openxmlformats.org/officeDocument/2006/relationships/image" Target="../media/image43.wmf"/><Relationship Id="rId26" Type="http://schemas.openxmlformats.org/officeDocument/2006/relationships/image" Target="../media/image47.wmf"/><Relationship Id="rId39" Type="http://schemas.openxmlformats.org/officeDocument/2006/relationships/image" Target="../media/image34.wmf"/><Relationship Id="rId21" Type="http://schemas.openxmlformats.org/officeDocument/2006/relationships/oleObject" Target="../embeddings/oleObject460.bin"/><Relationship Id="rId34" Type="http://schemas.openxmlformats.org/officeDocument/2006/relationships/image" Target="../media/image14.wmf"/><Relationship Id="rId42" Type="http://schemas.openxmlformats.org/officeDocument/2006/relationships/oleObject" Target="../embeddings/oleObject473.bin"/><Relationship Id="rId7" Type="http://schemas.openxmlformats.org/officeDocument/2006/relationships/oleObject" Target="../embeddings/oleObject453.bin"/><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29" Type="http://schemas.openxmlformats.org/officeDocument/2006/relationships/oleObject" Target="../embeddings/oleObject465.bin"/><Relationship Id="rId41" Type="http://schemas.openxmlformats.org/officeDocument/2006/relationships/oleObject" Target="../embeddings/oleObject472.bin"/><Relationship Id="rId1" Type="http://schemas.openxmlformats.org/officeDocument/2006/relationships/vmlDrawing" Target="../drawings/vmlDrawing28.vml"/><Relationship Id="rId6" Type="http://schemas.openxmlformats.org/officeDocument/2006/relationships/image" Target="../media/image31.wmf"/><Relationship Id="rId11" Type="http://schemas.openxmlformats.org/officeDocument/2006/relationships/oleObject" Target="../embeddings/oleObject455.bin"/><Relationship Id="rId24" Type="http://schemas.openxmlformats.org/officeDocument/2006/relationships/image" Target="../media/image46.wmf"/><Relationship Id="rId32" Type="http://schemas.openxmlformats.org/officeDocument/2006/relationships/image" Target="../media/image49.wmf"/><Relationship Id="rId37" Type="http://schemas.openxmlformats.org/officeDocument/2006/relationships/image" Target="../media/image33.wmf"/><Relationship Id="rId40" Type="http://schemas.openxmlformats.org/officeDocument/2006/relationships/oleObject" Target="../embeddings/oleObject471.bin"/><Relationship Id="rId5" Type="http://schemas.openxmlformats.org/officeDocument/2006/relationships/oleObject" Target="../embeddings/oleObject452.bin"/><Relationship Id="rId15" Type="http://schemas.openxmlformats.org/officeDocument/2006/relationships/oleObject" Target="../embeddings/oleObject457.bin"/><Relationship Id="rId23" Type="http://schemas.openxmlformats.org/officeDocument/2006/relationships/oleObject" Target="../embeddings/oleObject461.bin"/><Relationship Id="rId28" Type="http://schemas.openxmlformats.org/officeDocument/2006/relationships/oleObject" Target="../embeddings/oleObject464.bin"/><Relationship Id="rId36" Type="http://schemas.openxmlformats.org/officeDocument/2006/relationships/oleObject" Target="../embeddings/oleObject469.bin"/><Relationship Id="rId10" Type="http://schemas.openxmlformats.org/officeDocument/2006/relationships/image" Target="../media/image25.wmf"/><Relationship Id="rId19" Type="http://schemas.openxmlformats.org/officeDocument/2006/relationships/oleObject" Target="../embeddings/oleObject459.bin"/><Relationship Id="rId31" Type="http://schemas.openxmlformats.org/officeDocument/2006/relationships/oleObject" Target="../embeddings/oleObject466.bin"/><Relationship Id="rId4" Type="http://schemas.openxmlformats.org/officeDocument/2006/relationships/image" Target="../media/image35.wmf"/><Relationship Id="rId9" Type="http://schemas.openxmlformats.org/officeDocument/2006/relationships/oleObject" Target="../embeddings/oleObject454.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463.bin"/><Relationship Id="rId30" Type="http://schemas.openxmlformats.org/officeDocument/2006/relationships/image" Target="../media/image48.wmf"/><Relationship Id="rId35" Type="http://schemas.openxmlformats.org/officeDocument/2006/relationships/oleObject" Target="../embeddings/oleObject468.bin"/><Relationship Id="rId43" Type="http://schemas.openxmlformats.org/officeDocument/2006/relationships/oleObject" Target="../embeddings/oleObject474.bin"/><Relationship Id="rId8" Type="http://schemas.openxmlformats.org/officeDocument/2006/relationships/image" Target="../media/image21.wmf"/><Relationship Id="rId3" Type="http://schemas.openxmlformats.org/officeDocument/2006/relationships/oleObject" Target="../embeddings/oleObject451.bin"/><Relationship Id="rId12" Type="http://schemas.openxmlformats.org/officeDocument/2006/relationships/image" Target="../media/image40.wmf"/><Relationship Id="rId17" Type="http://schemas.openxmlformats.org/officeDocument/2006/relationships/oleObject" Target="../embeddings/oleObject458.bin"/><Relationship Id="rId25" Type="http://schemas.openxmlformats.org/officeDocument/2006/relationships/oleObject" Target="../embeddings/oleObject462.bin"/><Relationship Id="rId33" Type="http://schemas.openxmlformats.org/officeDocument/2006/relationships/oleObject" Target="../embeddings/oleObject467.bin"/><Relationship Id="rId38" Type="http://schemas.openxmlformats.org/officeDocument/2006/relationships/oleObject" Target="../embeddings/oleObject470.bin"/></Relationships>
</file>

<file path=ppt/slides/_rels/slide46.xml.rels><?xml version="1.0" encoding="UTF-8" standalone="yes"?>
<Relationships xmlns="http://schemas.openxmlformats.org/package/2006/relationships"><Relationship Id="rId13" Type="http://schemas.openxmlformats.org/officeDocument/2006/relationships/oleObject" Target="../embeddings/oleObject480.bin"/><Relationship Id="rId18" Type="http://schemas.openxmlformats.org/officeDocument/2006/relationships/image" Target="../media/image43.wmf"/><Relationship Id="rId26" Type="http://schemas.openxmlformats.org/officeDocument/2006/relationships/image" Target="../media/image47.wmf"/><Relationship Id="rId39" Type="http://schemas.openxmlformats.org/officeDocument/2006/relationships/image" Target="../media/image34.wmf"/><Relationship Id="rId21" Type="http://schemas.openxmlformats.org/officeDocument/2006/relationships/oleObject" Target="../embeddings/oleObject484.bin"/><Relationship Id="rId34" Type="http://schemas.openxmlformats.org/officeDocument/2006/relationships/image" Target="../media/image14.wmf"/><Relationship Id="rId42" Type="http://schemas.openxmlformats.org/officeDocument/2006/relationships/oleObject" Target="../embeddings/oleObject497.bin"/><Relationship Id="rId7" Type="http://schemas.openxmlformats.org/officeDocument/2006/relationships/oleObject" Target="../embeddings/oleObject477.bin"/><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29" Type="http://schemas.openxmlformats.org/officeDocument/2006/relationships/oleObject" Target="../embeddings/oleObject489.bin"/><Relationship Id="rId41" Type="http://schemas.openxmlformats.org/officeDocument/2006/relationships/oleObject" Target="../embeddings/oleObject496.bin"/><Relationship Id="rId1" Type="http://schemas.openxmlformats.org/officeDocument/2006/relationships/vmlDrawing" Target="../drawings/vmlDrawing29.vml"/><Relationship Id="rId6" Type="http://schemas.openxmlformats.org/officeDocument/2006/relationships/image" Target="../media/image31.wmf"/><Relationship Id="rId11" Type="http://schemas.openxmlformats.org/officeDocument/2006/relationships/oleObject" Target="../embeddings/oleObject479.bin"/><Relationship Id="rId24" Type="http://schemas.openxmlformats.org/officeDocument/2006/relationships/image" Target="../media/image46.wmf"/><Relationship Id="rId32" Type="http://schemas.openxmlformats.org/officeDocument/2006/relationships/image" Target="../media/image49.wmf"/><Relationship Id="rId37" Type="http://schemas.openxmlformats.org/officeDocument/2006/relationships/image" Target="../media/image33.wmf"/><Relationship Id="rId40" Type="http://schemas.openxmlformats.org/officeDocument/2006/relationships/oleObject" Target="../embeddings/oleObject495.bin"/><Relationship Id="rId5" Type="http://schemas.openxmlformats.org/officeDocument/2006/relationships/oleObject" Target="../embeddings/oleObject476.bin"/><Relationship Id="rId15" Type="http://schemas.openxmlformats.org/officeDocument/2006/relationships/oleObject" Target="../embeddings/oleObject481.bin"/><Relationship Id="rId23" Type="http://schemas.openxmlformats.org/officeDocument/2006/relationships/oleObject" Target="../embeddings/oleObject485.bin"/><Relationship Id="rId28" Type="http://schemas.openxmlformats.org/officeDocument/2006/relationships/oleObject" Target="../embeddings/oleObject488.bin"/><Relationship Id="rId36" Type="http://schemas.openxmlformats.org/officeDocument/2006/relationships/oleObject" Target="../embeddings/oleObject493.bin"/><Relationship Id="rId10" Type="http://schemas.openxmlformats.org/officeDocument/2006/relationships/image" Target="../media/image25.wmf"/><Relationship Id="rId19" Type="http://schemas.openxmlformats.org/officeDocument/2006/relationships/oleObject" Target="../embeddings/oleObject483.bin"/><Relationship Id="rId31" Type="http://schemas.openxmlformats.org/officeDocument/2006/relationships/oleObject" Target="../embeddings/oleObject490.bin"/><Relationship Id="rId4" Type="http://schemas.openxmlformats.org/officeDocument/2006/relationships/image" Target="../media/image35.wmf"/><Relationship Id="rId9" Type="http://schemas.openxmlformats.org/officeDocument/2006/relationships/oleObject" Target="../embeddings/oleObject478.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487.bin"/><Relationship Id="rId30" Type="http://schemas.openxmlformats.org/officeDocument/2006/relationships/image" Target="../media/image48.wmf"/><Relationship Id="rId35" Type="http://schemas.openxmlformats.org/officeDocument/2006/relationships/oleObject" Target="../embeddings/oleObject492.bin"/><Relationship Id="rId43" Type="http://schemas.openxmlformats.org/officeDocument/2006/relationships/oleObject" Target="../embeddings/oleObject498.bin"/><Relationship Id="rId8" Type="http://schemas.openxmlformats.org/officeDocument/2006/relationships/image" Target="../media/image21.wmf"/><Relationship Id="rId3" Type="http://schemas.openxmlformats.org/officeDocument/2006/relationships/oleObject" Target="../embeddings/oleObject475.bin"/><Relationship Id="rId12" Type="http://schemas.openxmlformats.org/officeDocument/2006/relationships/image" Target="../media/image40.wmf"/><Relationship Id="rId17" Type="http://schemas.openxmlformats.org/officeDocument/2006/relationships/oleObject" Target="../embeddings/oleObject482.bin"/><Relationship Id="rId25" Type="http://schemas.openxmlformats.org/officeDocument/2006/relationships/oleObject" Target="../embeddings/oleObject486.bin"/><Relationship Id="rId33" Type="http://schemas.openxmlformats.org/officeDocument/2006/relationships/oleObject" Target="../embeddings/oleObject491.bin"/><Relationship Id="rId38" Type="http://schemas.openxmlformats.org/officeDocument/2006/relationships/oleObject" Target="../embeddings/oleObject494.bin"/></Relationships>
</file>

<file path=ppt/slides/_rels/slide47.xml.rels><?xml version="1.0" encoding="UTF-8" standalone="yes"?>
<Relationships xmlns="http://schemas.openxmlformats.org/package/2006/relationships"><Relationship Id="rId13" Type="http://schemas.openxmlformats.org/officeDocument/2006/relationships/oleObject" Target="../embeddings/oleObject504.bin"/><Relationship Id="rId18" Type="http://schemas.openxmlformats.org/officeDocument/2006/relationships/image" Target="../media/image43.wmf"/><Relationship Id="rId26" Type="http://schemas.openxmlformats.org/officeDocument/2006/relationships/image" Target="../media/image47.wmf"/><Relationship Id="rId39" Type="http://schemas.openxmlformats.org/officeDocument/2006/relationships/image" Target="../media/image34.wmf"/><Relationship Id="rId21" Type="http://schemas.openxmlformats.org/officeDocument/2006/relationships/oleObject" Target="../embeddings/oleObject508.bin"/><Relationship Id="rId34" Type="http://schemas.openxmlformats.org/officeDocument/2006/relationships/image" Target="../media/image14.wmf"/><Relationship Id="rId42" Type="http://schemas.openxmlformats.org/officeDocument/2006/relationships/oleObject" Target="../embeddings/oleObject521.bin"/><Relationship Id="rId7" Type="http://schemas.openxmlformats.org/officeDocument/2006/relationships/oleObject" Target="../embeddings/oleObject501.bin"/><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29" Type="http://schemas.openxmlformats.org/officeDocument/2006/relationships/oleObject" Target="../embeddings/oleObject513.bin"/><Relationship Id="rId41" Type="http://schemas.openxmlformats.org/officeDocument/2006/relationships/oleObject" Target="../embeddings/oleObject520.bin"/><Relationship Id="rId1" Type="http://schemas.openxmlformats.org/officeDocument/2006/relationships/vmlDrawing" Target="../drawings/vmlDrawing30.vml"/><Relationship Id="rId6" Type="http://schemas.openxmlformats.org/officeDocument/2006/relationships/image" Target="../media/image31.wmf"/><Relationship Id="rId11" Type="http://schemas.openxmlformats.org/officeDocument/2006/relationships/oleObject" Target="../embeddings/oleObject503.bin"/><Relationship Id="rId24" Type="http://schemas.openxmlformats.org/officeDocument/2006/relationships/image" Target="../media/image46.wmf"/><Relationship Id="rId32" Type="http://schemas.openxmlformats.org/officeDocument/2006/relationships/image" Target="../media/image49.wmf"/><Relationship Id="rId37" Type="http://schemas.openxmlformats.org/officeDocument/2006/relationships/image" Target="../media/image33.wmf"/><Relationship Id="rId40" Type="http://schemas.openxmlformats.org/officeDocument/2006/relationships/oleObject" Target="../embeddings/oleObject519.bin"/><Relationship Id="rId5" Type="http://schemas.openxmlformats.org/officeDocument/2006/relationships/oleObject" Target="../embeddings/oleObject500.bin"/><Relationship Id="rId15" Type="http://schemas.openxmlformats.org/officeDocument/2006/relationships/oleObject" Target="../embeddings/oleObject505.bin"/><Relationship Id="rId23" Type="http://schemas.openxmlformats.org/officeDocument/2006/relationships/oleObject" Target="../embeddings/oleObject509.bin"/><Relationship Id="rId28" Type="http://schemas.openxmlformats.org/officeDocument/2006/relationships/oleObject" Target="../embeddings/oleObject512.bin"/><Relationship Id="rId36" Type="http://schemas.openxmlformats.org/officeDocument/2006/relationships/oleObject" Target="../embeddings/oleObject517.bin"/><Relationship Id="rId10" Type="http://schemas.openxmlformats.org/officeDocument/2006/relationships/image" Target="../media/image25.wmf"/><Relationship Id="rId19" Type="http://schemas.openxmlformats.org/officeDocument/2006/relationships/oleObject" Target="../embeddings/oleObject507.bin"/><Relationship Id="rId31" Type="http://schemas.openxmlformats.org/officeDocument/2006/relationships/oleObject" Target="../embeddings/oleObject514.bin"/><Relationship Id="rId4" Type="http://schemas.openxmlformats.org/officeDocument/2006/relationships/image" Target="../media/image35.wmf"/><Relationship Id="rId9" Type="http://schemas.openxmlformats.org/officeDocument/2006/relationships/oleObject" Target="../embeddings/oleObject502.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511.bin"/><Relationship Id="rId30" Type="http://schemas.openxmlformats.org/officeDocument/2006/relationships/image" Target="../media/image48.wmf"/><Relationship Id="rId35" Type="http://schemas.openxmlformats.org/officeDocument/2006/relationships/oleObject" Target="../embeddings/oleObject516.bin"/><Relationship Id="rId43" Type="http://schemas.openxmlformats.org/officeDocument/2006/relationships/oleObject" Target="../embeddings/oleObject522.bin"/><Relationship Id="rId8" Type="http://schemas.openxmlformats.org/officeDocument/2006/relationships/image" Target="../media/image21.wmf"/><Relationship Id="rId3" Type="http://schemas.openxmlformats.org/officeDocument/2006/relationships/oleObject" Target="../embeddings/oleObject499.bin"/><Relationship Id="rId12" Type="http://schemas.openxmlformats.org/officeDocument/2006/relationships/image" Target="../media/image40.wmf"/><Relationship Id="rId17" Type="http://schemas.openxmlformats.org/officeDocument/2006/relationships/oleObject" Target="../embeddings/oleObject506.bin"/><Relationship Id="rId25" Type="http://schemas.openxmlformats.org/officeDocument/2006/relationships/oleObject" Target="../embeddings/oleObject510.bin"/><Relationship Id="rId33" Type="http://schemas.openxmlformats.org/officeDocument/2006/relationships/oleObject" Target="../embeddings/oleObject515.bin"/><Relationship Id="rId38" Type="http://schemas.openxmlformats.org/officeDocument/2006/relationships/oleObject" Target="../embeddings/oleObject518.bin"/></Relationships>
</file>

<file path=ppt/slides/_rels/slide48.xml.rels><?xml version="1.0" encoding="UTF-8" standalone="yes"?>
<Relationships xmlns="http://schemas.openxmlformats.org/package/2006/relationships"><Relationship Id="rId13" Type="http://schemas.openxmlformats.org/officeDocument/2006/relationships/oleObject" Target="../embeddings/oleObject528.bin"/><Relationship Id="rId18" Type="http://schemas.openxmlformats.org/officeDocument/2006/relationships/image" Target="../media/image43.wmf"/><Relationship Id="rId26" Type="http://schemas.openxmlformats.org/officeDocument/2006/relationships/image" Target="../media/image47.wmf"/><Relationship Id="rId39" Type="http://schemas.openxmlformats.org/officeDocument/2006/relationships/image" Target="../media/image34.wmf"/><Relationship Id="rId21" Type="http://schemas.openxmlformats.org/officeDocument/2006/relationships/oleObject" Target="../embeddings/oleObject532.bin"/><Relationship Id="rId34" Type="http://schemas.openxmlformats.org/officeDocument/2006/relationships/image" Target="../media/image14.wmf"/><Relationship Id="rId42" Type="http://schemas.openxmlformats.org/officeDocument/2006/relationships/oleObject" Target="../embeddings/oleObject545.bin"/><Relationship Id="rId7" Type="http://schemas.openxmlformats.org/officeDocument/2006/relationships/oleObject" Target="../embeddings/oleObject525.bin"/><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29" Type="http://schemas.openxmlformats.org/officeDocument/2006/relationships/oleObject" Target="../embeddings/oleObject537.bin"/><Relationship Id="rId41" Type="http://schemas.openxmlformats.org/officeDocument/2006/relationships/oleObject" Target="../embeddings/oleObject544.bin"/><Relationship Id="rId1" Type="http://schemas.openxmlformats.org/officeDocument/2006/relationships/vmlDrawing" Target="../drawings/vmlDrawing31.vml"/><Relationship Id="rId6" Type="http://schemas.openxmlformats.org/officeDocument/2006/relationships/image" Target="../media/image31.wmf"/><Relationship Id="rId11" Type="http://schemas.openxmlformats.org/officeDocument/2006/relationships/oleObject" Target="../embeddings/oleObject527.bin"/><Relationship Id="rId24" Type="http://schemas.openxmlformats.org/officeDocument/2006/relationships/image" Target="../media/image46.wmf"/><Relationship Id="rId32" Type="http://schemas.openxmlformats.org/officeDocument/2006/relationships/image" Target="../media/image49.wmf"/><Relationship Id="rId37" Type="http://schemas.openxmlformats.org/officeDocument/2006/relationships/image" Target="../media/image33.wmf"/><Relationship Id="rId40" Type="http://schemas.openxmlformats.org/officeDocument/2006/relationships/oleObject" Target="../embeddings/oleObject543.bin"/><Relationship Id="rId5" Type="http://schemas.openxmlformats.org/officeDocument/2006/relationships/oleObject" Target="../embeddings/oleObject524.bin"/><Relationship Id="rId15" Type="http://schemas.openxmlformats.org/officeDocument/2006/relationships/oleObject" Target="../embeddings/oleObject529.bin"/><Relationship Id="rId23" Type="http://schemas.openxmlformats.org/officeDocument/2006/relationships/oleObject" Target="../embeddings/oleObject533.bin"/><Relationship Id="rId28" Type="http://schemas.openxmlformats.org/officeDocument/2006/relationships/oleObject" Target="../embeddings/oleObject536.bin"/><Relationship Id="rId36" Type="http://schemas.openxmlformats.org/officeDocument/2006/relationships/oleObject" Target="../embeddings/oleObject541.bin"/><Relationship Id="rId10" Type="http://schemas.openxmlformats.org/officeDocument/2006/relationships/image" Target="../media/image25.wmf"/><Relationship Id="rId19" Type="http://schemas.openxmlformats.org/officeDocument/2006/relationships/oleObject" Target="../embeddings/oleObject531.bin"/><Relationship Id="rId31" Type="http://schemas.openxmlformats.org/officeDocument/2006/relationships/oleObject" Target="../embeddings/oleObject538.bin"/><Relationship Id="rId4" Type="http://schemas.openxmlformats.org/officeDocument/2006/relationships/image" Target="../media/image35.wmf"/><Relationship Id="rId9" Type="http://schemas.openxmlformats.org/officeDocument/2006/relationships/oleObject" Target="../embeddings/oleObject526.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535.bin"/><Relationship Id="rId30" Type="http://schemas.openxmlformats.org/officeDocument/2006/relationships/image" Target="../media/image48.wmf"/><Relationship Id="rId35" Type="http://schemas.openxmlformats.org/officeDocument/2006/relationships/oleObject" Target="../embeddings/oleObject540.bin"/><Relationship Id="rId43" Type="http://schemas.openxmlformats.org/officeDocument/2006/relationships/oleObject" Target="../embeddings/oleObject546.bin"/><Relationship Id="rId8" Type="http://schemas.openxmlformats.org/officeDocument/2006/relationships/image" Target="../media/image21.wmf"/><Relationship Id="rId3" Type="http://schemas.openxmlformats.org/officeDocument/2006/relationships/oleObject" Target="../embeddings/oleObject523.bin"/><Relationship Id="rId12" Type="http://schemas.openxmlformats.org/officeDocument/2006/relationships/image" Target="../media/image40.wmf"/><Relationship Id="rId17" Type="http://schemas.openxmlformats.org/officeDocument/2006/relationships/oleObject" Target="../embeddings/oleObject530.bin"/><Relationship Id="rId25" Type="http://schemas.openxmlformats.org/officeDocument/2006/relationships/oleObject" Target="../embeddings/oleObject534.bin"/><Relationship Id="rId33" Type="http://schemas.openxmlformats.org/officeDocument/2006/relationships/oleObject" Target="../embeddings/oleObject539.bin"/><Relationship Id="rId38" Type="http://schemas.openxmlformats.org/officeDocument/2006/relationships/oleObject" Target="../embeddings/oleObject542.bin"/></Relationships>
</file>

<file path=ppt/slides/_rels/slide49.xml.rels><?xml version="1.0" encoding="UTF-8" standalone="yes"?>
<Relationships xmlns="http://schemas.openxmlformats.org/package/2006/relationships"><Relationship Id="rId13" Type="http://schemas.openxmlformats.org/officeDocument/2006/relationships/oleObject" Target="../embeddings/oleObject552.bin"/><Relationship Id="rId18" Type="http://schemas.openxmlformats.org/officeDocument/2006/relationships/image" Target="../media/image43.wmf"/><Relationship Id="rId26" Type="http://schemas.openxmlformats.org/officeDocument/2006/relationships/image" Target="../media/image47.wmf"/><Relationship Id="rId39" Type="http://schemas.openxmlformats.org/officeDocument/2006/relationships/image" Target="../media/image34.wmf"/><Relationship Id="rId21" Type="http://schemas.openxmlformats.org/officeDocument/2006/relationships/oleObject" Target="../embeddings/oleObject556.bin"/><Relationship Id="rId34" Type="http://schemas.openxmlformats.org/officeDocument/2006/relationships/image" Target="../media/image14.wmf"/><Relationship Id="rId42" Type="http://schemas.openxmlformats.org/officeDocument/2006/relationships/oleObject" Target="../embeddings/oleObject569.bin"/><Relationship Id="rId7" Type="http://schemas.openxmlformats.org/officeDocument/2006/relationships/oleObject" Target="../embeddings/oleObject549.bin"/><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29" Type="http://schemas.openxmlformats.org/officeDocument/2006/relationships/oleObject" Target="../embeddings/oleObject561.bin"/><Relationship Id="rId41" Type="http://schemas.openxmlformats.org/officeDocument/2006/relationships/oleObject" Target="../embeddings/oleObject568.bin"/><Relationship Id="rId1" Type="http://schemas.openxmlformats.org/officeDocument/2006/relationships/vmlDrawing" Target="../drawings/vmlDrawing32.vml"/><Relationship Id="rId6" Type="http://schemas.openxmlformats.org/officeDocument/2006/relationships/image" Target="../media/image31.wmf"/><Relationship Id="rId11" Type="http://schemas.openxmlformats.org/officeDocument/2006/relationships/oleObject" Target="../embeddings/oleObject551.bin"/><Relationship Id="rId24" Type="http://schemas.openxmlformats.org/officeDocument/2006/relationships/image" Target="../media/image46.wmf"/><Relationship Id="rId32" Type="http://schemas.openxmlformats.org/officeDocument/2006/relationships/image" Target="../media/image49.wmf"/><Relationship Id="rId37" Type="http://schemas.openxmlformats.org/officeDocument/2006/relationships/image" Target="../media/image33.wmf"/><Relationship Id="rId40" Type="http://schemas.openxmlformats.org/officeDocument/2006/relationships/oleObject" Target="../embeddings/oleObject567.bin"/><Relationship Id="rId5" Type="http://schemas.openxmlformats.org/officeDocument/2006/relationships/oleObject" Target="../embeddings/oleObject548.bin"/><Relationship Id="rId15" Type="http://schemas.openxmlformats.org/officeDocument/2006/relationships/oleObject" Target="../embeddings/oleObject553.bin"/><Relationship Id="rId23" Type="http://schemas.openxmlformats.org/officeDocument/2006/relationships/oleObject" Target="../embeddings/oleObject557.bin"/><Relationship Id="rId28" Type="http://schemas.openxmlformats.org/officeDocument/2006/relationships/oleObject" Target="../embeddings/oleObject560.bin"/><Relationship Id="rId36" Type="http://schemas.openxmlformats.org/officeDocument/2006/relationships/oleObject" Target="../embeddings/oleObject565.bin"/><Relationship Id="rId10" Type="http://schemas.openxmlformats.org/officeDocument/2006/relationships/image" Target="../media/image25.wmf"/><Relationship Id="rId19" Type="http://schemas.openxmlformats.org/officeDocument/2006/relationships/oleObject" Target="../embeddings/oleObject555.bin"/><Relationship Id="rId31" Type="http://schemas.openxmlformats.org/officeDocument/2006/relationships/oleObject" Target="../embeddings/oleObject562.bin"/><Relationship Id="rId4" Type="http://schemas.openxmlformats.org/officeDocument/2006/relationships/image" Target="../media/image35.wmf"/><Relationship Id="rId9" Type="http://schemas.openxmlformats.org/officeDocument/2006/relationships/oleObject" Target="../embeddings/oleObject550.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559.bin"/><Relationship Id="rId30" Type="http://schemas.openxmlformats.org/officeDocument/2006/relationships/image" Target="../media/image48.wmf"/><Relationship Id="rId35" Type="http://schemas.openxmlformats.org/officeDocument/2006/relationships/oleObject" Target="../embeddings/oleObject564.bin"/><Relationship Id="rId43" Type="http://schemas.openxmlformats.org/officeDocument/2006/relationships/oleObject" Target="../embeddings/oleObject570.bin"/><Relationship Id="rId8" Type="http://schemas.openxmlformats.org/officeDocument/2006/relationships/image" Target="../media/image21.wmf"/><Relationship Id="rId3" Type="http://schemas.openxmlformats.org/officeDocument/2006/relationships/oleObject" Target="../embeddings/oleObject547.bin"/><Relationship Id="rId12" Type="http://schemas.openxmlformats.org/officeDocument/2006/relationships/image" Target="../media/image40.wmf"/><Relationship Id="rId17" Type="http://schemas.openxmlformats.org/officeDocument/2006/relationships/oleObject" Target="../embeddings/oleObject554.bin"/><Relationship Id="rId25" Type="http://schemas.openxmlformats.org/officeDocument/2006/relationships/oleObject" Target="../embeddings/oleObject558.bin"/><Relationship Id="rId33" Type="http://schemas.openxmlformats.org/officeDocument/2006/relationships/oleObject" Target="../embeddings/oleObject563.bin"/><Relationship Id="rId38" Type="http://schemas.openxmlformats.org/officeDocument/2006/relationships/oleObject" Target="../embeddings/oleObject566.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3" Type="http://schemas.openxmlformats.org/officeDocument/2006/relationships/oleObject" Target="../embeddings/oleObject576.bin"/><Relationship Id="rId18" Type="http://schemas.openxmlformats.org/officeDocument/2006/relationships/image" Target="../media/image43.wmf"/><Relationship Id="rId26" Type="http://schemas.openxmlformats.org/officeDocument/2006/relationships/image" Target="../media/image47.wmf"/><Relationship Id="rId39" Type="http://schemas.openxmlformats.org/officeDocument/2006/relationships/image" Target="../media/image34.wmf"/><Relationship Id="rId21" Type="http://schemas.openxmlformats.org/officeDocument/2006/relationships/oleObject" Target="../embeddings/oleObject580.bin"/><Relationship Id="rId34" Type="http://schemas.openxmlformats.org/officeDocument/2006/relationships/image" Target="../media/image14.wmf"/><Relationship Id="rId42" Type="http://schemas.openxmlformats.org/officeDocument/2006/relationships/oleObject" Target="../embeddings/oleObject593.bin"/><Relationship Id="rId7" Type="http://schemas.openxmlformats.org/officeDocument/2006/relationships/oleObject" Target="../embeddings/oleObject573.bin"/><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29" Type="http://schemas.openxmlformats.org/officeDocument/2006/relationships/oleObject" Target="../embeddings/oleObject585.bin"/><Relationship Id="rId41" Type="http://schemas.openxmlformats.org/officeDocument/2006/relationships/oleObject" Target="../embeddings/oleObject592.bin"/><Relationship Id="rId1" Type="http://schemas.openxmlformats.org/officeDocument/2006/relationships/vmlDrawing" Target="../drawings/vmlDrawing33.vml"/><Relationship Id="rId6" Type="http://schemas.openxmlformats.org/officeDocument/2006/relationships/image" Target="../media/image31.wmf"/><Relationship Id="rId11" Type="http://schemas.openxmlformats.org/officeDocument/2006/relationships/oleObject" Target="../embeddings/oleObject575.bin"/><Relationship Id="rId24" Type="http://schemas.openxmlformats.org/officeDocument/2006/relationships/image" Target="../media/image46.wmf"/><Relationship Id="rId32" Type="http://schemas.openxmlformats.org/officeDocument/2006/relationships/image" Target="../media/image49.wmf"/><Relationship Id="rId37" Type="http://schemas.openxmlformats.org/officeDocument/2006/relationships/image" Target="../media/image33.wmf"/><Relationship Id="rId40" Type="http://schemas.openxmlformats.org/officeDocument/2006/relationships/oleObject" Target="../embeddings/oleObject591.bin"/><Relationship Id="rId5" Type="http://schemas.openxmlformats.org/officeDocument/2006/relationships/oleObject" Target="../embeddings/oleObject572.bin"/><Relationship Id="rId15" Type="http://schemas.openxmlformats.org/officeDocument/2006/relationships/oleObject" Target="../embeddings/oleObject577.bin"/><Relationship Id="rId23" Type="http://schemas.openxmlformats.org/officeDocument/2006/relationships/oleObject" Target="../embeddings/oleObject581.bin"/><Relationship Id="rId28" Type="http://schemas.openxmlformats.org/officeDocument/2006/relationships/oleObject" Target="../embeddings/oleObject584.bin"/><Relationship Id="rId36" Type="http://schemas.openxmlformats.org/officeDocument/2006/relationships/oleObject" Target="../embeddings/oleObject589.bin"/><Relationship Id="rId10" Type="http://schemas.openxmlformats.org/officeDocument/2006/relationships/image" Target="../media/image25.wmf"/><Relationship Id="rId19" Type="http://schemas.openxmlformats.org/officeDocument/2006/relationships/oleObject" Target="../embeddings/oleObject579.bin"/><Relationship Id="rId31" Type="http://schemas.openxmlformats.org/officeDocument/2006/relationships/oleObject" Target="../embeddings/oleObject586.bin"/><Relationship Id="rId4" Type="http://schemas.openxmlformats.org/officeDocument/2006/relationships/image" Target="../media/image35.wmf"/><Relationship Id="rId9" Type="http://schemas.openxmlformats.org/officeDocument/2006/relationships/oleObject" Target="../embeddings/oleObject574.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583.bin"/><Relationship Id="rId30" Type="http://schemas.openxmlformats.org/officeDocument/2006/relationships/image" Target="../media/image48.wmf"/><Relationship Id="rId35" Type="http://schemas.openxmlformats.org/officeDocument/2006/relationships/oleObject" Target="../embeddings/oleObject588.bin"/><Relationship Id="rId43" Type="http://schemas.openxmlformats.org/officeDocument/2006/relationships/oleObject" Target="../embeddings/oleObject594.bin"/><Relationship Id="rId8" Type="http://schemas.openxmlformats.org/officeDocument/2006/relationships/image" Target="../media/image21.wmf"/><Relationship Id="rId3" Type="http://schemas.openxmlformats.org/officeDocument/2006/relationships/oleObject" Target="../embeddings/oleObject571.bin"/><Relationship Id="rId12" Type="http://schemas.openxmlformats.org/officeDocument/2006/relationships/image" Target="../media/image40.wmf"/><Relationship Id="rId17" Type="http://schemas.openxmlformats.org/officeDocument/2006/relationships/oleObject" Target="../embeddings/oleObject578.bin"/><Relationship Id="rId25" Type="http://schemas.openxmlformats.org/officeDocument/2006/relationships/oleObject" Target="../embeddings/oleObject582.bin"/><Relationship Id="rId33" Type="http://schemas.openxmlformats.org/officeDocument/2006/relationships/oleObject" Target="../embeddings/oleObject587.bin"/><Relationship Id="rId38" Type="http://schemas.openxmlformats.org/officeDocument/2006/relationships/oleObject" Target="../embeddings/oleObject590.bin"/></Relationships>
</file>

<file path=ppt/slides/_rels/slide51.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600.bin"/><Relationship Id="rId3" Type="http://schemas.openxmlformats.org/officeDocument/2006/relationships/oleObject" Target="../embeddings/oleObject595.bin"/><Relationship Id="rId7" Type="http://schemas.openxmlformats.org/officeDocument/2006/relationships/oleObject" Target="../embeddings/oleObject597.bin"/><Relationship Id="rId12" Type="http://schemas.openxmlformats.org/officeDocument/2006/relationships/image" Target="../media/image31.wmf"/><Relationship Id="rId2" Type="http://schemas.openxmlformats.org/officeDocument/2006/relationships/slideLayout" Target="../slideLayouts/slideLayout6.xml"/><Relationship Id="rId1" Type="http://schemas.openxmlformats.org/officeDocument/2006/relationships/vmlDrawing" Target="../drawings/vmlDrawing34.vml"/><Relationship Id="rId6" Type="http://schemas.openxmlformats.org/officeDocument/2006/relationships/image" Target="../media/image35.wmf"/><Relationship Id="rId11" Type="http://schemas.openxmlformats.org/officeDocument/2006/relationships/oleObject" Target="../embeddings/oleObject599.bin"/><Relationship Id="rId5" Type="http://schemas.openxmlformats.org/officeDocument/2006/relationships/oleObject" Target="../embeddings/oleObject596.bin"/><Relationship Id="rId10" Type="http://schemas.openxmlformats.org/officeDocument/2006/relationships/image" Target="../media/image49.wmf"/><Relationship Id="rId4" Type="http://schemas.openxmlformats.org/officeDocument/2006/relationships/image" Target="../media/image51.wmf"/><Relationship Id="rId9" Type="http://schemas.openxmlformats.org/officeDocument/2006/relationships/oleObject" Target="../embeddings/oleObject598.bin"/><Relationship Id="rId14" Type="http://schemas.openxmlformats.org/officeDocument/2006/relationships/image" Target="../media/image53.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605.bin"/><Relationship Id="rId13" Type="http://schemas.openxmlformats.org/officeDocument/2006/relationships/oleObject" Target="../embeddings/oleObject608.bin"/><Relationship Id="rId18" Type="http://schemas.openxmlformats.org/officeDocument/2006/relationships/image" Target="../media/image49.wmf"/><Relationship Id="rId3" Type="http://schemas.openxmlformats.org/officeDocument/2006/relationships/oleObject" Target="../embeddings/oleObject601.bin"/><Relationship Id="rId7" Type="http://schemas.openxmlformats.org/officeDocument/2006/relationships/oleObject" Target="../embeddings/oleObject604.bin"/><Relationship Id="rId12" Type="http://schemas.openxmlformats.org/officeDocument/2006/relationships/image" Target="../media/image35.wmf"/><Relationship Id="rId17" Type="http://schemas.openxmlformats.org/officeDocument/2006/relationships/oleObject" Target="../embeddings/oleObject611.bin"/><Relationship Id="rId2" Type="http://schemas.openxmlformats.org/officeDocument/2006/relationships/slideLayout" Target="../slideLayouts/slideLayout7.xml"/><Relationship Id="rId16" Type="http://schemas.openxmlformats.org/officeDocument/2006/relationships/image" Target="../media/image52.wmf"/><Relationship Id="rId20" Type="http://schemas.openxmlformats.org/officeDocument/2006/relationships/image" Target="../media/image31.wmf"/><Relationship Id="rId1" Type="http://schemas.openxmlformats.org/officeDocument/2006/relationships/vmlDrawing" Target="../drawings/vmlDrawing35.vml"/><Relationship Id="rId6" Type="http://schemas.openxmlformats.org/officeDocument/2006/relationships/oleObject" Target="../embeddings/oleObject603.bin"/><Relationship Id="rId11" Type="http://schemas.openxmlformats.org/officeDocument/2006/relationships/oleObject" Target="../embeddings/oleObject607.bin"/><Relationship Id="rId5" Type="http://schemas.openxmlformats.org/officeDocument/2006/relationships/oleObject" Target="../embeddings/oleObject602.bin"/><Relationship Id="rId15" Type="http://schemas.openxmlformats.org/officeDocument/2006/relationships/oleObject" Target="../embeddings/oleObject610.bin"/><Relationship Id="rId10" Type="http://schemas.openxmlformats.org/officeDocument/2006/relationships/oleObject" Target="../embeddings/oleObject606.bin"/><Relationship Id="rId19" Type="http://schemas.openxmlformats.org/officeDocument/2006/relationships/oleObject" Target="../embeddings/oleObject612.bin"/><Relationship Id="rId4" Type="http://schemas.openxmlformats.org/officeDocument/2006/relationships/image" Target="../media/image14.wmf"/><Relationship Id="rId9" Type="http://schemas.openxmlformats.org/officeDocument/2006/relationships/image" Target="../media/image4.wmf"/><Relationship Id="rId14" Type="http://schemas.openxmlformats.org/officeDocument/2006/relationships/oleObject" Target="../embeddings/oleObject609.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617.bin"/><Relationship Id="rId13" Type="http://schemas.openxmlformats.org/officeDocument/2006/relationships/oleObject" Target="../embeddings/oleObject620.bin"/><Relationship Id="rId18" Type="http://schemas.openxmlformats.org/officeDocument/2006/relationships/image" Target="../media/image49.wmf"/><Relationship Id="rId3" Type="http://schemas.openxmlformats.org/officeDocument/2006/relationships/oleObject" Target="../embeddings/oleObject613.bin"/><Relationship Id="rId7" Type="http://schemas.openxmlformats.org/officeDocument/2006/relationships/oleObject" Target="../embeddings/oleObject616.bin"/><Relationship Id="rId12" Type="http://schemas.openxmlformats.org/officeDocument/2006/relationships/image" Target="../media/image35.wmf"/><Relationship Id="rId17" Type="http://schemas.openxmlformats.org/officeDocument/2006/relationships/oleObject" Target="../embeddings/oleObject623.bin"/><Relationship Id="rId2" Type="http://schemas.openxmlformats.org/officeDocument/2006/relationships/slideLayout" Target="../slideLayouts/slideLayout7.xml"/><Relationship Id="rId16" Type="http://schemas.openxmlformats.org/officeDocument/2006/relationships/image" Target="../media/image52.wmf"/><Relationship Id="rId20" Type="http://schemas.openxmlformats.org/officeDocument/2006/relationships/image" Target="../media/image31.wmf"/><Relationship Id="rId1" Type="http://schemas.openxmlformats.org/officeDocument/2006/relationships/vmlDrawing" Target="../drawings/vmlDrawing36.vml"/><Relationship Id="rId6" Type="http://schemas.openxmlformats.org/officeDocument/2006/relationships/oleObject" Target="../embeddings/oleObject615.bin"/><Relationship Id="rId11" Type="http://schemas.openxmlformats.org/officeDocument/2006/relationships/oleObject" Target="../embeddings/oleObject619.bin"/><Relationship Id="rId5" Type="http://schemas.openxmlformats.org/officeDocument/2006/relationships/oleObject" Target="../embeddings/oleObject614.bin"/><Relationship Id="rId15" Type="http://schemas.openxmlformats.org/officeDocument/2006/relationships/oleObject" Target="../embeddings/oleObject622.bin"/><Relationship Id="rId10" Type="http://schemas.openxmlformats.org/officeDocument/2006/relationships/oleObject" Target="../embeddings/oleObject618.bin"/><Relationship Id="rId19" Type="http://schemas.openxmlformats.org/officeDocument/2006/relationships/oleObject" Target="../embeddings/oleObject624.bin"/><Relationship Id="rId4" Type="http://schemas.openxmlformats.org/officeDocument/2006/relationships/image" Target="../media/image14.wmf"/><Relationship Id="rId9" Type="http://schemas.openxmlformats.org/officeDocument/2006/relationships/image" Target="../media/image4.wmf"/><Relationship Id="rId14" Type="http://schemas.openxmlformats.org/officeDocument/2006/relationships/oleObject" Target="../embeddings/oleObject621.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629.bin"/><Relationship Id="rId13" Type="http://schemas.openxmlformats.org/officeDocument/2006/relationships/oleObject" Target="../embeddings/oleObject632.bin"/><Relationship Id="rId18" Type="http://schemas.openxmlformats.org/officeDocument/2006/relationships/image" Target="../media/image49.wmf"/><Relationship Id="rId3" Type="http://schemas.openxmlformats.org/officeDocument/2006/relationships/oleObject" Target="../embeddings/oleObject625.bin"/><Relationship Id="rId7" Type="http://schemas.openxmlformats.org/officeDocument/2006/relationships/oleObject" Target="../embeddings/oleObject628.bin"/><Relationship Id="rId12" Type="http://schemas.openxmlformats.org/officeDocument/2006/relationships/image" Target="../media/image35.wmf"/><Relationship Id="rId17" Type="http://schemas.openxmlformats.org/officeDocument/2006/relationships/oleObject" Target="../embeddings/oleObject635.bin"/><Relationship Id="rId2" Type="http://schemas.openxmlformats.org/officeDocument/2006/relationships/slideLayout" Target="../slideLayouts/slideLayout7.xml"/><Relationship Id="rId16" Type="http://schemas.openxmlformats.org/officeDocument/2006/relationships/image" Target="../media/image52.wmf"/><Relationship Id="rId20" Type="http://schemas.openxmlformats.org/officeDocument/2006/relationships/image" Target="../media/image31.wmf"/><Relationship Id="rId1" Type="http://schemas.openxmlformats.org/officeDocument/2006/relationships/vmlDrawing" Target="../drawings/vmlDrawing37.vml"/><Relationship Id="rId6" Type="http://schemas.openxmlformats.org/officeDocument/2006/relationships/oleObject" Target="../embeddings/oleObject627.bin"/><Relationship Id="rId11" Type="http://schemas.openxmlformats.org/officeDocument/2006/relationships/oleObject" Target="../embeddings/oleObject631.bin"/><Relationship Id="rId5" Type="http://schemas.openxmlformats.org/officeDocument/2006/relationships/oleObject" Target="../embeddings/oleObject626.bin"/><Relationship Id="rId15" Type="http://schemas.openxmlformats.org/officeDocument/2006/relationships/oleObject" Target="../embeddings/oleObject634.bin"/><Relationship Id="rId10" Type="http://schemas.openxmlformats.org/officeDocument/2006/relationships/oleObject" Target="../embeddings/oleObject630.bin"/><Relationship Id="rId19" Type="http://schemas.openxmlformats.org/officeDocument/2006/relationships/oleObject" Target="../embeddings/oleObject636.bin"/><Relationship Id="rId4" Type="http://schemas.openxmlformats.org/officeDocument/2006/relationships/image" Target="../media/image14.wmf"/><Relationship Id="rId9" Type="http://schemas.openxmlformats.org/officeDocument/2006/relationships/image" Target="../media/image4.wmf"/><Relationship Id="rId14" Type="http://schemas.openxmlformats.org/officeDocument/2006/relationships/oleObject" Target="../embeddings/oleObject633.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641.bin"/><Relationship Id="rId13" Type="http://schemas.openxmlformats.org/officeDocument/2006/relationships/oleObject" Target="../embeddings/oleObject644.bin"/><Relationship Id="rId18" Type="http://schemas.openxmlformats.org/officeDocument/2006/relationships/image" Target="../media/image49.wmf"/><Relationship Id="rId3" Type="http://schemas.openxmlformats.org/officeDocument/2006/relationships/oleObject" Target="../embeddings/oleObject637.bin"/><Relationship Id="rId7" Type="http://schemas.openxmlformats.org/officeDocument/2006/relationships/oleObject" Target="../embeddings/oleObject640.bin"/><Relationship Id="rId12" Type="http://schemas.openxmlformats.org/officeDocument/2006/relationships/image" Target="../media/image35.wmf"/><Relationship Id="rId17" Type="http://schemas.openxmlformats.org/officeDocument/2006/relationships/oleObject" Target="../embeddings/oleObject647.bin"/><Relationship Id="rId2" Type="http://schemas.openxmlformats.org/officeDocument/2006/relationships/slideLayout" Target="../slideLayouts/slideLayout7.xml"/><Relationship Id="rId16" Type="http://schemas.openxmlformats.org/officeDocument/2006/relationships/image" Target="../media/image52.wmf"/><Relationship Id="rId20" Type="http://schemas.openxmlformats.org/officeDocument/2006/relationships/image" Target="../media/image31.wmf"/><Relationship Id="rId1" Type="http://schemas.openxmlformats.org/officeDocument/2006/relationships/vmlDrawing" Target="../drawings/vmlDrawing38.vml"/><Relationship Id="rId6" Type="http://schemas.openxmlformats.org/officeDocument/2006/relationships/oleObject" Target="../embeddings/oleObject639.bin"/><Relationship Id="rId11" Type="http://schemas.openxmlformats.org/officeDocument/2006/relationships/oleObject" Target="../embeddings/oleObject643.bin"/><Relationship Id="rId5" Type="http://schemas.openxmlformats.org/officeDocument/2006/relationships/oleObject" Target="../embeddings/oleObject638.bin"/><Relationship Id="rId15" Type="http://schemas.openxmlformats.org/officeDocument/2006/relationships/oleObject" Target="../embeddings/oleObject646.bin"/><Relationship Id="rId10" Type="http://schemas.openxmlformats.org/officeDocument/2006/relationships/oleObject" Target="../embeddings/oleObject642.bin"/><Relationship Id="rId19" Type="http://schemas.openxmlformats.org/officeDocument/2006/relationships/oleObject" Target="../embeddings/oleObject648.bin"/><Relationship Id="rId4" Type="http://schemas.openxmlformats.org/officeDocument/2006/relationships/image" Target="../media/image14.wmf"/><Relationship Id="rId9" Type="http://schemas.openxmlformats.org/officeDocument/2006/relationships/image" Target="../media/image4.wmf"/><Relationship Id="rId14" Type="http://schemas.openxmlformats.org/officeDocument/2006/relationships/oleObject" Target="../embeddings/oleObject645.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653.bin"/><Relationship Id="rId13" Type="http://schemas.openxmlformats.org/officeDocument/2006/relationships/oleObject" Target="../embeddings/oleObject656.bin"/><Relationship Id="rId18" Type="http://schemas.openxmlformats.org/officeDocument/2006/relationships/oleObject" Target="../embeddings/oleObject659.bin"/><Relationship Id="rId3" Type="http://schemas.openxmlformats.org/officeDocument/2006/relationships/oleObject" Target="../embeddings/oleObject649.bin"/><Relationship Id="rId21" Type="http://schemas.openxmlformats.org/officeDocument/2006/relationships/image" Target="../media/image31.wmf"/><Relationship Id="rId7" Type="http://schemas.openxmlformats.org/officeDocument/2006/relationships/oleObject" Target="../embeddings/oleObject652.bin"/><Relationship Id="rId12" Type="http://schemas.openxmlformats.org/officeDocument/2006/relationships/image" Target="../media/image54.wmf"/><Relationship Id="rId17" Type="http://schemas.openxmlformats.org/officeDocument/2006/relationships/image" Target="../media/image52.wmf"/><Relationship Id="rId2" Type="http://schemas.openxmlformats.org/officeDocument/2006/relationships/slideLayout" Target="../slideLayouts/slideLayout7.xml"/><Relationship Id="rId16" Type="http://schemas.openxmlformats.org/officeDocument/2006/relationships/oleObject" Target="../embeddings/oleObject658.bin"/><Relationship Id="rId20" Type="http://schemas.openxmlformats.org/officeDocument/2006/relationships/oleObject" Target="../embeddings/oleObject660.bin"/><Relationship Id="rId1" Type="http://schemas.openxmlformats.org/officeDocument/2006/relationships/vmlDrawing" Target="../drawings/vmlDrawing39.vml"/><Relationship Id="rId6" Type="http://schemas.openxmlformats.org/officeDocument/2006/relationships/oleObject" Target="../embeddings/oleObject651.bin"/><Relationship Id="rId11" Type="http://schemas.openxmlformats.org/officeDocument/2006/relationships/oleObject" Target="../embeddings/oleObject655.bin"/><Relationship Id="rId5" Type="http://schemas.openxmlformats.org/officeDocument/2006/relationships/oleObject" Target="../embeddings/oleObject650.bin"/><Relationship Id="rId15" Type="http://schemas.openxmlformats.org/officeDocument/2006/relationships/image" Target="../media/image35.wmf"/><Relationship Id="rId10" Type="http://schemas.openxmlformats.org/officeDocument/2006/relationships/oleObject" Target="../embeddings/oleObject654.bin"/><Relationship Id="rId19" Type="http://schemas.openxmlformats.org/officeDocument/2006/relationships/image" Target="../media/image49.wmf"/><Relationship Id="rId4" Type="http://schemas.openxmlformats.org/officeDocument/2006/relationships/image" Target="../media/image14.wmf"/><Relationship Id="rId9" Type="http://schemas.openxmlformats.org/officeDocument/2006/relationships/image" Target="../media/image4.wmf"/><Relationship Id="rId14" Type="http://schemas.openxmlformats.org/officeDocument/2006/relationships/oleObject" Target="../embeddings/oleObject657.bin"/></Relationships>
</file>

<file path=ppt/slides/_rels/slide57.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666.bin"/><Relationship Id="rId18" Type="http://schemas.openxmlformats.org/officeDocument/2006/relationships/oleObject" Target="../embeddings/oleObject670.bin"/><Relationship Id="rId3" Type="http://schemas.openxmlformats.org/officeDocument/2006/relationships/oleObject" Target="../embeddings/oleObject661.bin"/><Relationship Id="rId21" Type="http://schemas.openxmlformats.org/officeDocument/2006/relationships/oleObject" Target="../embeddings/oleObject672.bin"/><Relationship Id="rId7" Type="http://schemas.openxmlformats.org/officeDocument/2006/relationships/oleObject" Target="../embeddings/oleObject663.bin"/><Relationship Id="rId12" Type="http://schemas.openxmlformats.org/officeDocument/2006/relationships/image" Target="../media/image14.wmf"/><Relationship Id="rId17" Type="http://schemas.openxmlformats.org/officeDocument/2006/relationships/image" Target="../media/image20.wmf"/><Relationship Id="rId2" Type="http://schemas.openxmlformats.org/officeDocument/2006/relationships/slideLayout" Target="../slideLayouts/slideLayout7.xml"/><Relationship Id="rId16" Type="http://schemas.openxmlformats.org/officeDocument/2006/relationships/oleObject" Target="../embeddings/oleObject669.bin"/><Relationship Id="rId20" Type="http://schemas.openxmlformats.org/officeDocument/2006/relationships/oleObject" Target="../embeddings/oleObject671.bin"/><Relationship Id="rId1" Type="http://schemas.openxmlformats.org/officeDocument/2006/relationships/vmlDrawing" Target="../drawings/vmlDrawing40.vml"/><Relationship Id="rId6" Type="http://schemas.openxmlformats.org/officeDocument/2006/relationships/image" Target="../media/image52.wmf"/><Relationship Id="rId11" Type="http://schemas.openxmlformats.org/officeDocument/2006/relationships/oleObject" Target="../embeddings/oleObject665.bin"/><Relationship Id="rId5" Type="http://schemas.openxmlformats.org/officeDocument/2006/relationships/oleObject" Target="../embeddings/oleObject662.bin"/><Relationship Id="rId15" Type="http://schemas.openxmlformats.org/officeDocument/2006/relationships/oleObject" Target="../embeddings/oleObject668.bin"/><Relationship Id="rId10" Type="http://schemas.openxmlformats.org/officeDocument/2006/relationships/image" Target="../media/image31.wmf"/><Relationship Id="rId19" Type="http://schemas.openxmlformats.org/officeDocument/2006/relationships/image" Target="../media/image4.wmf"/><Relationship Id="rId4" Type="http://schemas.openxmlformats.org/officeDocument/2006/relationships/image" Target="../media/image35.wmf"/><Relationship Id="rId9" Type="http://schemas.openxmlformats.org/officeDocument/2006/relationships/oleObject" Target="../embeddings/oleObject664.bin"/><Relationship Id="rId14" Type="http://schemas.openxmlformats.org/officeDocument/2006/relationships/oleObject" Target="../embeddings/oleObject667.bin"/></Relationships>
</file>

<file path=ppt/slides/_rels/slide58.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678.bin"/><Relationship Id="rId18" Type="http://schemas.openxmlformats.org/officeDocument/2006/relationships/oleObject" Target="../embeddings/oleObject682.bin"/><Relationship Id="rId3" Type="http://schemas.openxmlformats.org/officeDocument/2006/relationships/oleObject" Target="../embeddings/oleObject673.bin"/><Relationship Id="rId21" Type="http://schemas.openxmlformats.org/officeDocument/2006/relationships/oleObject" Target="../embeddings/oleObject684.bin"/><Relationship Id="rId7" Type="http://schemas.openxmlformats.org/officeDocument/2006/relationships/oleObject" Target="../embeddings/oleObject675.bin"/><Relationship Id="rId12" Type="http://schemas.openxmlformats.org/officeDocument/2006/relationships/image" Target="../media/image14.wmf"/><Relationship Id="rId17" Type="http://schemas.openxmlformats.org/officeDocument/2006/relationships/image" Target="../media/image20.wmf"/><Relationship Id="rId2" Type="http://schemas.openxmlformats.org/officeDocument/2006/relationships/slideLayout" Target="../slideLayouts/slideLayout7.xml"/><Relationship Id="rId16" Type="http://schemas.openxmlformats.org/officeDocument/2006/relationships/oleObject" Target="../embeddings/oleObject681.bin"/><Relationship Id="rId20" Type="http://schemas.openxmlformats.org/officeDocument/2006/relationships/oleObject" Target="../embeddings/oleObject683.bin"/><Relationship Id="rId1" Type="http://schemas.openxmlformats.org/officeDocument/2006/relationships/vmlDrawing" Target="../drawings/vmlDrawing41.vml"/><Relationship Id="rId6" Type="http://schemas.openxmlformats.org/officeDocument/2006/relationships/image" Target="../media/image52.wmf"/><Relationship Id="rId11" Type="http://schemas.openxmlformats.org/officeDocument/2006/relationships/oleObject" Target="../embeddings/oleObject677.bin"/><Relationship Id="rId5" Type="http://schemas.openxmlformats.org/officeDocument/2006/relationships/oleObject" Target="../embeddings/oleObject674.bin"/><Relationship Id="rId15" Type="http://schemas.openxmlformats.org/officeDocument/2006/relationships/oleObject" Target="../embeddings/oleObject680.bin"/><Relationship Id="rId10" Type="http://schemas.openxmlformats.org/officeDocument/2006/relationships/image" Target="../media/image31.wmf"/><Relationship Id="rId19" Type="http://schemas.openxmlformats.org/officeDocument/2006/relationships/image" Target="../media/image4.wmf"/><Relationship Id="rId4" Type="http://schemas.openxmlformats.org/officeDocument/2006/relationships/image" Target="../media/image35.wmf"/><Relationship Id="rId9" Type="http://schemas.openxmlformats.org/officeDocument/2006/relationships/oleObject" Target="../embeddings/oleObject676.bin"/><Relationship Id="rId14" Type="http://schemas.openxmlformats.org/officeDocument/2006/relationships/oleObject" Target="../embeddings/oleObject679.bin"/></Relationships>
</file>

<file path=ppt/slides/_rels/slide59.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685.bin"/><Relationship Id="rId7" Type="http://schemas.openxmlformats.org/officeDocument/2006/relationships/oleObject" Target="../embeddings/oleObject687.bin"/><Relationship Id="rId2" Type="http://schemas.openxmlformats.org/officeDocument/2006/relationships/slideLayout" Target="../slideLayouts/slideLayout6.xml"/><Relationship Id="rId1" Type="http://schemas.openxmlformats.org/officeDocument/2006/relationships/vmlDrawing" Target="../drawings/vmlDrawing42.vml"/><Relationship Id="rId6" Type="http://schemas.openxmlformats.org/officeDocument/2006/relationships/image" Target="../media/image35.wmf"/><Relationship Id="rId5" Type="http://schemas.openxmlformats.org/officeDocument/2006/relationships/oleObject" Target="../embeddings/oleObject686.bin"/><Relationship Id="rId4" Type="http://schemas.openxmlformats.org/officeDocument/2006/relationships/image" Target="../media/image5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692.bin"/><Relationship Id="rId13" Type="http://schemas.openxmlformats.org/officeDocument/2006/relationships/oleObject" Target="../embeddings/oleObject695.bin"/><Relationship Id="rId3" Type="http://schemas.openxmlformats.org/officeDocument/2006/relationships/oleObject" Target="../embeddings/oleObject688.bin"/><Relationship Id="rId7" Type="http://schemas.openxmlformats.org/officeDocument/2006/relationships/oleObject" Target="../embeddings/oleObject691.bin"/><Relationship Id="rId12"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690.bin"/><Relationship Id="rId11" Type="http://schemas.openxmlformats.org/officeDocument/2006/relationships/oleObject" Target="../embeddings/oleObject694.bin"/><Relationship Id="rId5" Type="http://schemas.openxmlformats.org/officeDocument/2006/relationships/oleObject" Target="../embeddings/oleObject689.bin"/><Relationship Id="rId10" Type="http://schemas.openxmlformats.org/officeDocument/2006/relationships/oleObject" Target="../embeddings/oleObject693.bin"/><Relationship Id="rId4" Type="http://schemas.openxmlformats.org/officeDocument/2006/relationships/image" Target="../media/image14.wmf"/><Relationship Id="rId9" Type="http://schemas.openxmlformats.org/officeDocument/2006/relationships/image" Target="../media/image4.wmf"/><Relationship Id="rId14" Type="http://schemas.openxmlformats.org/officeDocument/2006/relationships/oleObject" Target="../embeddings/oleObject696.bin"/></Relationships>
</file>

<file path=ppt/slides/_rels/slide61.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702.bin"/><Relationship Id="rId3" Type="http://schemas.openxmlformats.org/officeDocument/2006/relationships/oleObject" Target="../embeddings/oleObject697.bin"/><Relationship Id="rId7" Type="http://schemas.openxmlformats.org/officeDocument/2006/relationships/oleObject" Target="../embeddings/oleObject699.bin"/><Relationship Id="rId12" Type="http://schemas.openxmlformats.org/officeDocument/2006/relationships/image" Target="../media/image56.wmf"/><Relationship Id="rId2" Type="http://schemas.openxmlformats.org/officeDocument/2006/relationships/slideLayout" Target="../slideLayouts/slideLayout6.xml"/><Relationship Id="rId1" Type="http://schemas.openxmlformats.org/officeDocument/2006/relationships/vmlDrawing" Target="../drawings/vmlDrawing44.vml"/><Relationship Id="rId6" Type="http://schemas.openxmlformats.org/officeDocument/2006/relationships/image" Target="../media/image52.wmf"/><Relationship Id="rId11" Type="http://schemas.openxmlformats.org/officeDocument/2006/relationships/oleObject" Target="../embeddings/oleObject701.bin"/><Relationship Id="rId5" Type="http://schemas.openxmlformats.org/officeDocument/2006/relationships/oleObject" Target="../embeddings/oleObject698.bin"/><Relationship Id="rId10" Type="http://schemas.openxmlformats.org/officeDocument/2006/relationships/image" Target="../media/image31.wmf"/><Relationship Id="rId4" Type="http://schemas.openxmlformats.org/officeDocument/2006/relationships/image" Target="../media/image35.wmf"/><Relationship Id="rId9" Type="http://schemas.openxmlformats.org/officeDocument/2006/relationships/oleObject" Target="../embeddings/oleObject700.bin"/><Relationship Id="rId14" Type="http://schemas.openxmlformats.org/officeDocument/2006/relationships/image" Target="../media/image57.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707.bin"/><Relationship Id="rId13" Type="http://schemas.openxmlformats.org/officeDocument/2006/relationships/image" Target="../media/image35.wmf"/><Relationship Id="rId18" Type="http://schemas.openxmlformats.org/officeDocument/2006/relationships/oleObject" Target="../embeddings/oleObject713.bin"/><Relationship Id="rId3" Type="http://schemas.openxmlformats.org/officeDocument/2006/relationships/oleObject" Target="../embeddings/oleObject703.bin"/><Relationship Id="rId21" Type="http://schemas.openxmlformats.org/officeDocument/2006/relationships/image" Target="../media/image31.wmf"/><Relationship Id="rId7" Type="http://schemas.openxmlformats.org/officeDocument/2006/relationships/oleObject" Target="../embeddings/oleObject706.bin"/><Relationship Id="rId12" Type="http://schemas.openxmlformats.org/officeDocument/2006/relationships/oleObject" Target="../embeddings/oleObject709.bin"/><Relationship Id="rId17" Type="http://schemas.openxmlformats.org/officeDocument/2006/relationships/image" Target="../media/image52.wmf"/><Relationship Id="rId2" Type="http://schemas.openxmlformats.org/officeDocument/2006/relationships/slideLayout" Target="../slideLayouts/slideLayout7.xml"/><Relationship Id="rId16" Type="http://schemas.openxmlformats.org/officeDocument/2006/relationships/oleObject" Target="../embeddings/oleObject712.bin"/><Relationship Id="rId20" Type="http://schemas.openxmlformats.org/officeDocument/2006/relationships/oleObject" Target="../embeddings/oleObject714.bin"/><Relationship Id="rId1" Type="http://schemas.openxmlformats.org/officeDocument/2006/relationships/vmlDrawing" Target="../drawings/vmlDrawing45.vml"/><Relationship Id="rId6" Type="http://schemas.openxmlformats.org/officeDocument/2006/relationships/oleObject" Target="../embeddings/oleObject705.bin"/><Relationship Id="rId11" Type="http://schemas.openxmlformats.org/officeDocument/2006/relationships/image" Target="../media/image4.wmf"/><Relationship Id="rId5" Type="http://schemas.openxmlformats.org/officeDocument/2006/relationships/oleObject" Target="../embeddings/oleObject704.bin"/><Relationship Id="rId15" Type="http://schemas.openxmlformats.org/officeDocument/2006/relationships/oleObject" Target="../embeddings/oleObject711.bin"/><Relationship Id="rId23" Type="http://schemas.openxmlformats.org/officeDocument/2006/relationships/image" Target="../media/image56.wmf"/><Relationship Id="rId10" Type="http://schemas.openxmlformats.org/officeDocument/2006/relationships/oleObject" Target="../embeddings/oleObject708.bin"/><Relationship Id="rId19" Type="http://schemas.openxmlformats.org/officeDocument/2006/relationships/image" Target="../media/image49.wmf"/><Relationship Id="rId4" Type="http://schemas.openxmlformats.org/officeDocument/2006/relationships/image" Target="../media/image14.wmf"/><Relationship Id="rId9" Type="http://schemas.openxmlformats.org/officeDocument/2006/relationships/image" Target="../media/image20.wmf"/><Relationship Id="rId14" Type="http://schemas.openxmlformats.org/officeDocument/2006/relationships/oleObject" Target="../embeddings/oleObject710.bin"/><Relationship Id="rId22" Type="http://schemas.openxmlformats.org/officeDocument/2006/relationships/oleObject" Target="../embeddings/oleObject715.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720.bin"/><Relationship Id="rId13" Type="http://schemas.openxmlformats.org/officeDocument/2006/relationships/image" Target="../media/image35.wmf"/><Relationship Id="rId18" Type="http://schemas.openxmlformats.org/officeDocument/2006/relationships/oleObject" Target="../embeddings/oleObject726.bin"/><Relationship Id="rId3" Type="http://schemas.openxmlformats.org/officeDocument/2006/relationships/oleObject" Target="../embeddings/oleObject716.bin"/><Relationship Id="rId21" Type="http://schemas.openxmlformats.org/officeDocument/2006/relationships/image" Target="../media/image31.wmf"/><Relationship Id="rId7" Type="http://schemas.openxmlformats.org/officeDocument/2006/relationships/oleObject" Target="../embeddings/oleObject719.bin"/><Relationship Id="rId12" Type="http://schemas.openxmlformats.org/officeDocument/2006/relationships/oleObject" Target="../embeddings/oleObject722.bin"/><Relationship Id="rId17" Type="http://schemas.openxmlformats.org/officeDocument/2006/relationships/image" Target="../media/image52.wmf"/><Relationship Id="rId2" Type="http://schemas.openxmlformats.org/officeDocument/2006/relationships/slideLayout" Target="../slideLayouts/slideLayout7.xml"/><Relationship Id="rId16" Type="http://schemas.openxmlformats.org/officeDocument/2006/relationships/oleObject" Target="../embeddings/oleObject725.bin"/><Relationship Id="rId20" Type="http://schemas.openxmlformats.org/officeDocument/2006/relationships/oleObject" Target="../embeddings/oleObject727.bin"/><Relationship Id="rId1" Type="http://schemas.openxmlformats.org/officeDocument/2006/relationships/vmlDrawing" Target="../drawings/vmlDrawing46.vml"/><Relationship Id="rId6" Type="http://schemas.openxmlformats.org/officeDocument/2006/relationships/oleObject" Target="../embeddings/oleObject718.bin"/><Relationship Id="rId11" Type="http://schemas.openxmlformats.org/officeDocument/2006/relationships/image" Target="../media/image4.wmf"/><Relationship Id="rId5" Type="http://schemas.openxmlformats.org/officeDocument/2006/relationships/oleObject" Target="../embeddings/oleObject717.bin"/><Relationship Id="rId15" Type="http://schemas.openxmlformats.org/officeDocument/2006/relationships/oleObject" Target="../embeddings/oleObject724.bin"/><Relationship Id="rId23" Type="http://schemas.openxmlformats.org/officeDocument/2006/relationships/image" Target="../media/image56.wmf"/><Relationship Id="rId10" Type="http://schemas.openxmlformats.org/officeDocument/2006/relationships/oleObject" Target="../embeddings/oleObject721.bin"/><Relationship Id="rId19" Type="http://schemas.openxmlformats.org/officeDocument/2006/relationships/image" Target="../media/image49.wmf"/><Relationship Id="rId4" Type="http://schemas.openxmlformats.org/officeDocument/2006/relationships/image" Target="../media/image14.wmf"/><Relationship Id="rId9" Type="http://schemas.openxmlformats.org/officeDocument/2006/relationships/image" Target="../media/image20.wmf"/><Relationship Id="rId14" Type="http://schemas.openxmlformats.org/officeDocument/2006/relationships/oleObject" Target="../embeddings/oleObject723.bin"/><Relationship Id="rId22" Type="http://schemas.openxmlformats.org/officeDocument/2006/relationships/oleObject" Target="../embeddings/oleObject728.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733.bin"/><Relationship Id="rId13" Type="http://schemas.openxmlformats.org/officeDocument/2006/relationships/image" Target="../media/image35.wmf"/><Relationship Id="rId18" Type="http://schemas.openxmlformats.org/officeDocument/2006/relationships/oleObject" Target="../embeddings/oleObject739.bin"/><Relationship Id="rId3" Type="http://schemas.openxmlformats.org/officeDocument/2006/relationships/oleObject" Target="../embeddings/oleObject729.bin"/><Relationship Id="rId21" Type="http://schemas.openxmlformats.org/officeDocument/2006/relationships/image" Target="../media/image31.wmf"/><Relationship Id="rId7" Type="http://schemas.openxmlformats.org/officeDocument/2006/relationships/oleObject" Target="../embeddings/oleObject732.bin"/><Relationship Id="rId12" Type="http://schemas.openxmlformats.org/officeDocument/2006/relationships/oleObject" Target="../embeddings/oleObject735.bin"/><Relationship Id="rId17" Type="http://schemas.openxmlformats.org/officeDocument/2006/relationships/image" Target="../media/image52.wmf"/><Relationship Id="rId2" Type="http://schemas.openxmlformats.org/officeDocument/2006/relationships/slideLayout" Target="../slideLayouts/slideLayout7.xml"/><Relationship Id="rId16" Type="http://schemas.openxmlformats.org/officeDocument/2006/relationships/oleObject" Target="../embeddings/oleObject738.bin"/><Relationship Id="rId20" Type="http://schemas.openxmlformats.org/officeDocument/2006/relationships/oleObject" Target="../embeddings/oleObject740.bin"/><Relationship Id="rId1" Type="http://schemas.openxmlformats.org/officeDocument/2006/relationships/vmlDrawing" Target="../drawings/vmlDrawing47.vml"/><Relationship Id="rId6" Type="http://schemas.openxmlformats.org/officeDocument/2006/relationships/oleObject" Target="../embeddings/oleObject731.bin"/><Relationship Id="rId11" Type="http://schemas.openxmlformats.org/officeDocument/2006/relationships/image" Target="../media/image4.wmf"/><Relationship Id="rId5" Type="http://schemas.openxmlformats.org/officeDocument/2006/relationships/oleObject" Target="../embeddings/oleObject730.bin"/><Relationship Id="rId15" Type="http://schemas.openxmlformats.org/officeDocument/2006/relationships/oleObject" Target="../embeddings/oleObject737.bin"/><Relationship Id="rId23" Type="http://schemas.openxmlformats.org/officeDocument/2006/relationships/image" Target="../media/image56.wmf"/><Relationship Id="rId10" Type="http://schemas.openxmlformats.org/officeDocument/2006/relationships/oleObject" Target="../embeddings/oleObject734.bin"/><Relationship Id="rId19" Type="http://schemas.openxmlformats.org/officeDocument/2006/relationships/image" Target="../media/image49.wmf"/><Relationship Id="rId4" Type="http://schemas.openxmlformats.org/officeDocument/2006/relationships/image" Target="../media/image14.wmf"/><Relationship Id="rId9" Type="http://schemas.openxmlformats.org/officeDocument/2006/relationships/image" Target="../media/image20.wmf"/><Relationship Id="rId14" Type="http://schemas.openxmlformats.org/officeDocument/2006/relationships/oleObject" Target="../embeddings/oleObject736.bin"/><Relationship Id="rId22" Type="http://schemas.openxmlformats.org/officeDocument/2006/relationships/oleObject" Target="../embeddings/oleObject741.bin"/></Relationships>
</file>

<file path=ppt/slides/_rels/slide65.xml.rels><?xml version="1.0" encoding="UTF-8" standalone="yes"?>
<Relationships xmlns="http://schemas.openxmlformats.org/package/2006/relationships"><Relationship Id="rId13" Type="http://schemas.openxmlformats.org/officeDocument/2006/relationships/image" Target="../media/image35.wmf"/><Relationship Id="rId18" Type="http://schemas.openxmlformats.org/officeDocument/2006/relationships/oleObject" Target="../embeddings/oleObject753.bin"/><Relationship Id="rId26" Type="http://schemas.openxmlformats.org/officeDocument/2006/relationships/oleObject" Target="../embeddings/oleObject761.bin"/><Relationship Id="rId21" Type="http://schemas.openxmlformats.org/officeDocument/2006/relationships/oleObject" Target="../embeddings/oleObject756.bin"/><Relationship Id="rId34" Type="http://schemas.openxmlformats.org/officeDocument/2006/relationships/oleObject" Target="../embeddings/oleObject769.bin"/><Relationship Id="rId7" Type="http://schemas.openxmlformats.org/officeDocument/2006/relationships/oleObject" Target="../embeddings/oleObject745.bin"/><Relationship Id="rId12" Type="http://schemas.openxmlformats.org/officeDocument/2006/relationships/oleObject" Target="../embeddings/oleObject748.bin"/><Relationship Id="rId17" Type="http://schemas.openxmlformats.org/officeDocument/2006/relationships/oleObject" Target="../embeddings/oleObject752.bin"/><Relationship Id="rId25" Type="http://schemas.openxmlformats.org/officeDocument/2006/relationships/oleObject" Target="../embeddings/oleObject760.bin"/><Relationship Id="rId33" Type="http://schemas.openxmlformats.org/officeDocument/2006/relationships/oleObject" Target="../embeddings/oleObject768.bin"/><Relationship Id="rId38" Type="http://schemas.openxmlformats.org/officeDocument/2006/relationships/oleObject" Target="../embeddings/oleObject773.bin"/><Relationship Id="rId2" Type="http://schemas.openxmlformats.org/officeDocument/2006/relationships/slideLayout" Target="../slideLayouts/slideLayout7.xml"/><Relationship Id="rId16" Type="http://schemas.openxmlformats.org/officeDocument/2006/relationships/oleObject" Target="../embeddings/oleObject751.bin"/><Relationship Id="rId20" Type="http://schemas.openxmlformats.org/officeDocument/2006/relationships/oleObject" Target="../embeddings/oleObject755.bin"/><Relationship Id="rId29" Type="http://schemas.openxmlformats.org/officeDocument/2006/relationships/oleObject" Target="../embeddings/oleObject764.bin"/><Relationship Id="rId1" Type="http://schemas.openxmlformats.org/officeDocument/2006/relationships/vmlDrawing" Target="../drawings/vmlDrawing48.vml"/><Relationship Id="rId6" Type="http://schemas.openxmlformats.org/officeDocument/2006/relationships/oleObject" Target="../embeddings/oleObject744.bin"/><Relationship Id="rId11" Type="http://schemas.openxmlformats.org/officeDocument/2006/relationships/image" Target="../media/image4.wmf"/><Relationship Id="rId24" Type="http://schemas.openxmlformats.org/officeDocument/2006/relationships/oleObject" Target="../embeddings/oleObject759.bin"/><Relationship Id="rId32" Type="http://schemas.openxmlformats.org/officeDocument/2006/relationships/oleObject" Target="../embeddings/oleObject767.bin"/><Relationship Id="rId37" Type="http://schemas.openxmlformats.org/officeDocument/2006/relationships/oleObject" Target="../embeddings/oleObject772.bin"/><Relationship Id="rId5" Type="http://schemas.openxmlformats.org/officeDocument/2006/relationships/oleObject" Target="../embeddings/oleObject743.bin"/><Relationship Id="rId15" Type="http://schemas.openxmlformats.org/officeDocument/2006/relationships/oleObject" Target="../embeddings/oleObject750.bin"/><Relationship Id="rId23" Type="http://schemas.openxmlformats.org/officeDocument/2006/relationships/oleObject" Target="../embeddings/oleObject758.bin"/><Relationship Id="rId28" Type="http://schemas.openxmlformats.org/officeDocument/2006/relationships/oleObject" Target="../embeddings/oleObject763.bin"/><Relationship Id="rId36" Type="http://schemas.openxmlformats.org/officeDocument/2006/relationships/oleObject" Target="../embeddings/oleObject771.bin"/><Relationship Id="rId10" Type="http://schemas.openxmlformats.org/officeDocument/2006/relationships/oleObject" Target="../embeddings/oleObject747.bin"/><Relationship Id="rId19" Type="http://schemas.openxmlformats.org/officeDocument/2006/relationships/oleObject" Target="../embeddings/oleObject754.bin"/><Relationship Id="rId31" Type="http://schemas.openxmlformats.org/officeDocument/2006/relationships/oleObject" Target="../embeddings/oleObject766.bin"/><Relationship Id="rId4" Type="http://schemas.openxmlformats.org/officeDocument/2006/relationships/image" Target="../media/image14.wmf"/><Relationship Id="rId9" Type="http://schemas.openxmlformats.org/officeDocument/2006/relationships/image" Target="../media/image20.wmf"/><Relationship Id="rId14" Type="http://schemas.openxmlformats.org/officeDocument/2006/relationships/oleObject" Target="../embeddings/oleObject749.bin"/><Relationship Id="rId22" Type="http://schemas.openxmlformats.org/officeDocument/2006/relationships/oleObject" Target="../embeddings/oleObject757.bin"/><Relationship Id="rId27" Type="http://schemas.openxmlformats.org/officeDocument/2006/relationships/oleObject" Target="../embeddings/oleObject762.bin"/><Relationship Id="rId30" Type="http://schemas.openxmlformats.org/officeDocument/2006/relationships/oleObject" Target="../embeddings/oleObject765.bin"/><Relationship Id="rId35" Type="http://schemas.openxmlformats.org/officeDocument/2006/relationships/oleObject" Target="../embeddings/oleObject770.bin"/><Relationship Id="rId8" Type="http://schemas.openxmlformats.org/officeDocument/2006/relationships/oleObject" Target="../embeddings/oleObject746.bin"/><Relationship Id="rId3" Type="http://schemas.openxmlformats.org/officeDocument/2006/relationships/oleObject" Target="../embeddings/oleObject742.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774.bin"/><Relationship Id="rId7" Type="http://schemas.openxmlformats.org/officeDocument/2006/relationships/oleObject" Target="../embeddings/oleObject776.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66.wmf"/><Relationship Id="rId5" Type="http://schemas.openxmlformats.org/officeDocument/2006/relationships/oleObject" Target="../embeddings/oleObject775.bin"/><Relationship Id="rId4" Type="http://schemas.openxmlformats.org/officeDocument/2006/relationships/image" Target="../media/image65.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777.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oleObject" Target="../embeddings/oleObject779.bin"/><Relationship Id="rId5" Type="http://schemas.openxmlformats.org/officeDocument/2006/relationships/oleObject" Target="../embeddings/oleObject778.bin"/><Relationship Id="rId4" Type="http://schemas.openxmlformats.org/officeDocument/2006/relationships/image" Target="../media/image66.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780.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oleObject" Target="../embeddings/oleObject782.bin"/><Relationship Id="rId5" Type="http://schemas.openxmlformats.org/officeDocument/2006/relationships/oleObject" Target="../embeddings/oleObject781.bin"/><Relationship Id="rId4" Type="http://schemas.openxmlformats.org/officeDocument/2006/relationships/image" Target="../media/image66.wmf"/></Relationships>
</file>

<file path=ppt/slides/_rels/slide86.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788.bin"/><Relationship Id="rId18" Type="http://schemas.openxmlformats.org/officeDocument/2006/relationships/image" Target="../media/image71.wmf"/><Relationship Id="rId3" Type="http://schemas.openxmlformats.org/officeDocument/2006/relationships/oleObject" Target="../embeddings/oleObject783.bin"/><Relationship Id="rId7" Type="http://schemas.openxmlformats.org/officeDocument/2006/relationships/oleObject" Target="../embeddings/oleObject785.bin"/><Relationship Id="rId12" Type="http://schemas.openxmlformats.org/officeDocument/2006/relationships/image" Target="../media/image68.wmf"/><Relationship Id="rId17" Type="http://schemas.openxmlformats.org/officeDocument/2006/relationships/oleObject" Target="../embeddings/oleObject790.bin"/><Relationship Id="rId2" Type="http://schemas.openxmlformats.org/officeDocument/2006/relationships/slideLayout" Target="../slideLayouts/slideLayout7.xml"/><Relationship Id="rId16" Type="http://schemas.openxmlformats.org/officeDocument/2006/relationships/image" Target="../media/image70.wmf"/><Relationship Id="rId20" Type="http://schemas.openxmlformats.org/officeDocument/2006/relationships/image" Target="../media/image72.wmf"/><Relationship Id="rId1" Type="http://schemas.openxmlformats.org/officeDocument/2006/relationships/vmlDrawing" Target="../drawings/vmlDrawing52.vml"/><Relationship Id="rId6" Type="http://schemas.openxmlformats.org/officeDocument/2006/relationships/image" Target="../media/image12.wmf"/><Relationship Id="rId11" Type="http://schemas.openxmlformats.org/officeDocument/2006/relationships/oleObject" Target="../embeddings/oleObject787.bin"/><Relationship Id="rId5" Type="http://schemas.openxmlformats.org/officeDocument/2006/relationships/oleObject" Target="../embeddings/oleObject784.bin"/><Relationship Id="rId15" Type="http://schemas.openxmlformats.org/officeDocument/2006/relationships/oleObject" Target="../embeddings/oleObject789.bin"/><Relationship Id="rId10" Type="http://schemas.openxmlformats.org/officeDocument/2006/relationships/image" Target="../media/image67.wmf"/><Relationship Id="rId19" Type="http://schemas.openxmlformats.org/officeDocument/2006/relationships/oleObject" Target="../embeddings/oleObject791.bin"/><Relationship Id="rId4" Type="http://schemas.openxmlformats.org/officeDocument/2006/relationships/image" Target="../media/image8.wmf"/><Relationship Id="rId9" Type="http://schemas.openxmlformats.org/officeDocument/2006/relationships/oleObject" Target="../embeddings/oleObject786.bin"/><Relationship Id="rId14" Type="http://schemas.openxmlformats.org/officeDocument/2006/relationships/image" Target="../media/image69.wmf"/></Relationships>
</file>

<file path=ppt/slides/_rels/slide87.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797.bin"/><Relationship Id="rId18" Type="http://schemas.openxmlformats.org/officeDocument/2006/relationships/image" Target="../media/image71.wmf"/><Relationship Id="rId26" Type="http://schemas.openxmlformats.org/officeDocument/2006/relationships/oleObject" Target="../embeddings/oleObject804.bin"/><Relationship Id="rId3" Type="http://schemas.openxmlformats.org/officeDocument/2006/relationships/oleObject" Target="../embeddings/oleObject792.bin"/><Relationship Id="rId21" Type="http://schemas.openxmlformats.org/officeDocument/2006/relationships/oleObject" Target="../embeddings/oleObject801.bin"/><Relationship Id="rId7" Type="http://schemas.openxmlformats.org/officeDocument/2006/relationships/oleObject" Target="../embeddings/oleObject794.bin"/><Relationship Id="rId12" Type="http://schemas.openxmlformats.org/officeDocument/2006/relationships/image" Target="../media/image68.wmf"/><Relationship Id="rId17" Type="http://schemas.openxmlformats.org/officeDocument/2006/relationships/oleObject" Target="../embeddings/oleObject799.bin"/><Relationship Id="rId25" Type="http://schemas.openxmlformats.org/officeDocument/2006/relationships/oleObject" Target="../embeddings/oleObject803.bin"/><Relationship Id="rId2" Type="http://schemas.openxmlformats.org/officeDocument/2006/relationships/slideLayout" Target="../slideLayouts/slideLayout7.xml"/><Relationship Id="rId16" Type="http://schemas.openxmlformats.org/officeDocument/2006/relationships/image" Target="../media/image70.wmf"/><Relationship Id="rId20" Type="http://schemas.openxmlformats.org/officeDocument/2006/relationships/image" Target="../media/image72.wmf"/><Relationship Id="rId1" Type="http://schemas.openxmlformats.org/officeDocument/2006/relationships/vmlDrawing" Target="../drawings/vmlDrawing53.vml"/><Relationship Id="rId6" Type="http://schemas.openxmlformats.org/officeDocument/2006/relationships/image" Target="../media/image21.wmf"/><Relationship Id="rId11" Type="http://schemas.openxmlformats.org/officeDocument/2006/relationships/oleObject" Target="../embeddings/oleObject796.bin"/><Relationship Id="rId24" Type="http://schemas.openxmlformats.org/officeDocument/2006/relationships/image" Target="../media/image74.wmf"/><Relationship Id="rId5" Type="http://schemas.openxmlformats.org/officeDocument/2006/relationships/oleObject" Target="../embeddings/oleObject793.bin"/><Relationship Id="rId15" Type="http://schemas.openxmlformats.org/officeDocument/2006/relationships/oleObject" Target="../embeddings/oleObject798.bin"/><Relationship Id="rId23" Type="http://schemas.openxmlformats.org/officeDocument/2006/relationships/oleObject" Target="../embeddings/oleObject802.bin"/><Relationship Id="rId10" Type="http://schemas.openxmlformats.org/officeDocument/2006/relationships/image" Target="../media/image48.wmf"/><Relationship Id="rId19" Type="http://schemas.openxmlformats.org/officeDocument/2006/relationships/oleObject" Target="../embeddings/oleObject800.bin"/><Relationship Id="rId4" Type="http://schemas.openxmlformats.org/officeDocument/2006/relationships/image" Target="../media/image31.wmf"/><Relationship Id="rId9" Type="http://schemas.openxmlformats.org/officeDocument/2006/relationships/oleObject" Target="../embeddings/oleObject795.bin"/><Relationship Id="rId14" Type="http://schemas.openxmlformats.org/officeDocument/2006/relationships/image" Target="../media/image69.wmf"/><Relationship Id="rId22" Type="http://schemas.openxmlformats.org/officeDocument/2006/relationships/image" Target="../media/image73.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805.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76.wmf"/><Relationship Id="rId5" Type="http://schemas.openxmlformats.org/officeDocument/2006/relationships/oleObject" Target="../embeddings/oleObject806.bin"/><Relationship Id="rId4" Type="http://schemas.openxmlformats.org/officeDocument/2006/relationships/image" Target="../media/image75.wmf"/></Relationships>
</file>

<file path=ppt/slides/_rels/slide89.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807.bin"/><Relationship Id="rId7" Type="http://schemas.openxmlformats.org/officeDocument/2006/relationships/oleObject" Target="../embeddings/oleObject809.bin"/><Relationship Id="rId12" Type="http://schemas.openxmlformats.org/officeDocument/2006/relationships/image" Target="../media/image80.w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77.wmf"/><Relationship Id="rId11" Type="http://schemas.openxmlformats.org/officeDocument/2006/relationships/oleObject" Target="../embeddings/oleObject811.bin"/><Relationship Id="rId5" Type="http://schemas.openxmlformats.org/officeDocument/2006/relationships/oleObject" Target="../embeddings/oleObject808.bin"/><Relationship Id="rId10" Type="http://schemas.openxmlformats.org/officeDocument/2006/relationships/image" Target="../media/image79.wmf"/><Relationship Id="rId4" Type="http://schemas.openxmlformats.org/officeDocument/2006/relationships/image" Target="../media/image75.wmf"/><Relationship Id="rId9" Type="http://schemas.openxmlformats.org/officeDocument/2006/relationships/oleObject" Target="../embeddings/oleObject810.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wmf"/><Relationship Id="rId1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image" Target="../media/image5.wmf"/><Relationship Id="rId12" Type="http://schemas.openxmlformats.org/officeDocument/2006/relationships/oleObject" Target="../embeddings/oleObject7.bin"/><Relationship Id="rId17" Type="http://schemas.openxmlformats.org/officeDocument/2006/relationships/oleObject" Target="../embeddings/oleObject10.bin"/><Relationship Id="rId2" Type="http://schemas.openxmlformats.org/officeDocument/2006/relationships/slideLayout" Target="../slideLayouts/slideLayout7.xml"/><Relationship Id="rId16"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6.bin"/><Relationship Id="rId5" Type="http://schemas.openxmlformats.org/officeDocument/2006/relationships/oleObject" Target="../embeddings/oleObject2.bin"/><Relationship Id="rId15" Type="http://schemas.openxmlformats.org/officeDocument/2006/relationships/oleObject" Target="../embeddings/oleObject9.bin"/><Relationship Id="rId10" Type="http://schemas.openxmlformats.org/officeDocument/2006/relationships/oleObject" Target="../embeddings/oleObject5.bin"/><Relationship Id="rId4" Type="http://schemas.openxmlformats.org/officeDocument/2006/relationships/image" Target="../media/image4.wmf"/><Relationship Id="rId9" Type="http://schemas.openxmlformats.org/officeDocument/2006/relationships/image" Target="../media/image6.wmf"/><Relationship Id="rId14" Type="http://schemas.openxmlformats.org/officeDocument/2006/relationships/oleObject" Target="../embeddings/oleObject8.bin"/></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812.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81.wmf"/><Relationship Id="rId5" Type="http://schemas.openxmlformats.org/officeDocument/2006/relationships/oleObject" Target="../embeddings/oleObject813.bin"/><Relationship Id="rId4" Type="http://schemas.openxmlformats.org/officeDocument/2006/relationships/image" Target="../media/image65.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83.wmf"/></Relationships>
</file>

<file path=ppt/slides/_rels/slide98.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814.bin"/><Relationship Id="rId7" Type="http://schemas.openxmlformats.org/officeDocument/2006/relationships/oleObject" Target="../embeddings/oleObject816.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85.wmf"/><Relationship Id="rId5" Type="http://schemas.openxmlformats.org/officeDocument/2006/relationships/oleObject" Target="../embeddings/oleObject815.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17.bin"/></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88908ED-6216-43B3-9CC7-4C6FBA7F1316}"/>
              </a:ext>
            </a:extLst>
          </p:cNvPr>
          <p:cNvSpPr txBox="1">
            <a:spLocks/>
          </p:cNvSpPr>
          <p:nvPr/>
        </p:nvSpPr>
        <p:spPr>
          <a:xfrm>
            <a:off x="782017" y="2155572"/>
            <a:ext cx="7802424" cy="3566160"/>
          </a:xfrm>
          <a:prstGeom prst="rect">
            <a:avLst/>
          </a:prstGeom>
        </p:spPr>
        <p:txBody>
          <a:bodyPr>
            <a:normAutofit/>
          </a:bodyPr>
          <a:lstStyle>
            <a:lvl1pPr algn="ctr" rtl="0" eaLnBrk="0" fontAlgn="base" hangingPunct="0">
              <a:spcBef>
                <a:spcPct val="0"/>
              </a:spcBef>
              <a:spcAft>
                <a:spcPct val="0"/>
              </a:spcAft>
              <a:defRPr kumimoji="1" sz="3200" b="1">
                <a:solidFill>
                  <a:schemeClr val="accent2"/>
                </a:solidFill>
                <a:latin typeface="+mj-lt"/>
                <a:ea typeface="+mj-ea"/>
                <a:cs typeface="+mj-cs"/>
              </a:defRPr>
            </a:lvl1pPr>
            <a:lvl2pPr algn="ctr" rtl="0" eaLnBrk="0" fontAlgn="base" hangingPunct="0">
              <a:spcBef>
                <a:spcPct val="0"/>
              </a:spcBef>
              <a:spcAft>
                <a:spcPct val="0"/>
              </a:spcAft>
              <a:defRPr kumimoji="1" sz="3200" b="1">
                <a:solidFill>
                  <a:schemeClr val="accent2"/>
                </a:solidFill>
                <a:latin typeface="Times New Roman" charset="0"/>
                <a:ea typeface="黑体" pitchFamily="2" charset="-122"/>
              </a:defRPr>
            </a:lvl2pPr>
            <a:lvl3pPr algn="ctr" rtl="0" eaLnBrk="0" fontAlgn="base" hangingPunct="0">
              <a:spcBef>
                <a:spcPct val="0"/>
              </a:spcBef>
              <a:spcAft>
                <a:spcPct val="0"/>
              </a:spcAft>
              <a:defRPr kumimoji="1" sz="3200" b="1">
                <a:solidFill>
                  <a:schemeClr val="accent2"/>
                </a:solidFill>
                <a:latin typeface="Times New Roman" charset="0"/>
                <a:ea typeface="黑体" pitchFamily="2" charset="-122"/>
              </a:defRPr>
            </a:lvl3pPr>
            <a:lvl4pPr algn="ctr" rtl="0" eaLnBrk="0" fontAlgn="base" hangingPunct="0">
              <a:spcBef>
                <a:spcPct val="0"/>
              </a:spcBef>
              <a:spcAft>
                <a:spcPct val="0"/>
              </a:spcAft>
              <a:defRPr kumimoji="1" sz="3200" b="1">
                <a:solidFill>
                  <a:schemeClr val="accent2"/>
                </a:solidFill>
                <a:latin typeface="Times New Roman" charset="0"/>
                <a:ea typeface="黑体" pitchFamily="2" charset="-122"/>
              </a:defRPr>
            </a:lvl4pPr>
            <a:lvl5pPr algn="ctr" rtl="0" eaLnBrk="0" fontAlgn="base" hangingPunct="0">
              <a:spcBef>
                <a:spcPct val="0"/>
              </a:spcBef>
              <a:spcAft>
                <a:spcPct val="0"/>
              </a:spcAft>
              <a:defRPr kumimoji="1" sz="3200" b="1">
                <a:solidFill>
                  <a:schemeClr val="accent2"/>
                </a:solidFill>
                <a:latin typeface="Times New Roman" charset="0"/>
                <a:ea typeface="黑体" pitchFamily="2" charset="-122"/>
              </a:defRPr>
            </a:lvl5pPr>
            <a:lvl6pPr marL="457200" algn="ctr" rtl="0" fontAlgn="base">
              <a:spcBef>
                <a:spcPct val="0"/>
              </a:spcBef>
              <a:spcAft>
                <a:spcPct val="0"/>
              </a:spcAft>
              <a:defRPr kumimoji="1" sz="3200" b="1">
                <a:solidFill>
                  <a:schemeClr val="accent2"/>
                </a:solidFill>
                <a:latin typeface="Times New Roman" charset="0"/>
                <a:ea typeface="黑体" pitchFamily="2" charset="-122"/>
              </a:defRPr>
            </a:lvl6pPr>
            <a:lvl7pPr marL="914400" algn="ctr" rtl="0" fontAlgn="base">
              <a:spcBef>
                <a:spcPct val="0"/>
              </a:spcBef>
              <a:spcAft>
                <a:spcPct val="0"/>
              </a:spcAft>
              <a:defRPr kumimoji="1" sz="3200" b="1">
                <a:solidFill>
                  <a:schemeClr val="accent2"/>
                </a:solidFill>
                <a:latin typeface="Times New Roman" charset="0"/>
                <a:ea typeface="黑体" pitchFamily="2" charset="-122"/>
              </a:defRPr>
            </a:lvl7pPr>
            <a:lvl8pPr marL="1371600" algn="ctr" rtl="0" fontAlgn="base">
              <a:spcBef>
                <a:spcPct val="0"/>
              </a:spcBef>
              <a:spcAft>
                <a:spcPct val="0"/>
              </a:spcAft>
              <a:defRPr kumimoji="1" sz="3200" b="1">
                <a:solidFill>
                  <a:schemeClr val="accent2"/>
                </a:solidFill>
                <a:latin typeface="Times New Roman" charset="0"/>
                <a:ea typeface="黑体" pitchFamily="2" charset="-122"/>
              </a:defRPr>
            </a:lvl8pPr>
            <a:lvl9pPr marL="1828800" algn="ctr" rtl="0" fontAlgn="base">
              <a:spcBef>
                <a:spcPct val="0"/>
              </a:spcBef>
              <a:spcAft>
                <a:spcPct val="0"/>
              </a:spcAft>
              <a:defRPr kumimoji="1" sz="3200" b="1">
                <a:solidFill>
                  <a:schemeClr val="accent2"/>
                </a:solidFill>
                <a:latin typeface="Times New Roman" charset="0"/>
                <a:ea typeface="黑体" pitchFamily="2" charset="-122"/>
              </a:defRPr>
            </a:lvl9pPr>
          </a:lstStyle>
          <a:p>
            <a:pPr defTabSz="914400"/>
            <a:r>
              <a:rPr lang="zh-CN" altLang="en-US" sz="6600" kern="0" dirty="0"/>
              <a:t>图灵机</a:t>
            </a:r>
            <a:r>
              <a:rPr lang="en-US" altLang="zh-CN" sz="6600" kern="0" dirty="0"/>
              <a:t>&amp;</a:t>
            </a:r>
            <a:r>
              <a:rPr lang="zh-CN" altLang="en-US" sz="6600" kern="0" dirty="0"/>
              <a:t>通用图灵机</a:t>
            </a:r>
            <a:r>
              <a:rPr lang="en-US" altLang="zh-CN" kern="0" dirty="0"/>
              <a:t/>
            </a:r>
            <a:br>
              <a:rPr lang="en-US" altLang="zh-CN" kern="0" dirty="0"/>
            </a:br>
            <a:r>
              <a:rPr lang="en-US" altLang="zh-CN" sz="2400" kern="0" dirty="0">
                <a:solidFill>
                  <a:srgbClr val="000000">
                    <a:lumMod val="85000"/>
                    <a:lumOff val="15000"/>
                  </a:srgbClr>
                </a:solidFill>
              </a:rPr>
              <a:t>Turing Machine and Universal Turing Machine</a:t>
            </a:r>
            <a:endParaRPr lang="zh-CN" altLang="en-US" sz="2400" kern="0" dirty="0"/>
          </a:p>
        </p:txBody>
      </p:sp>
    </p:spTree>
    <p:extLst>
      <p:ext uri="{BB962C8B-B14F-4D97-AF65-F5344CB8AC3E}">
        <p14:creationId xmlns:p14="http://schemas.microsoft.com/office/powerpoint/2010/main" val="318880156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a:off x="381000" y="1306513"/>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3" name="Line 3"/>
          <p:cNvSpPr>
            <a:spLocks noChangeShapeType="1"/>
          </p:cNvSpPr>
          <p:nvPr/>
        </p:nvSpPr>
        <p:spPr bwMode="auto">
          <a:xfrm>
            <a:off x="381000" y="1992313"/>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4" name="Line 4"/>
          <p:cNvSpPr>
            <a:spLocks noChangeShapeType="1"/>
          </p:cNvSpPr>
          <p:nvPr/>
        </p:nvSpPr>
        <p:spPr bwMode="auto">
          <a:xfrm>
            <a:off x="1752600" y="1306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05" name="Line 5"/>
          <p:cNvSpPr>
            <a:spLocks noChangeShapeType="1"/>
          </p:cNvSpPr>
          <p:nvPr/>
        </p:nvSpPr>
        <p:spPr bwMode="auto">
          <a:xfrm>
            <a:off x="2362200" y="1306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06" name="Line 6"/>
          <p:cNvSpPr>
            <a:spLocks noChangeShapeType="1"/>
          </p:cNvSpPr>
          <p:nvPr/>
        </p:nvSpPr>
        <p:spPr bwMode="auto">
          <a:xfrm>
            <a:off x="2971800" y="1306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07" name="Line 7"/>
          <p:cNvSpPr>
            <a:spLocks noChangeShapeType="1"/>
          </p:cNvSpPr>
          <p:nvPr/>
        </p:nvSpPr>
        <p:spPr bwMode="auto">
          <a:xfrm>
            <a:off x="3581400" y="1306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08" name="Line 8"/>
          <p:cNvSpPr>
            <a:spLocks noChangeShapeType="1"/>
          </p:cNvSpPr>
          <p:nvPr/>
        </p:nvSpPr>
        <p:spPr bwMode="auto">
          <a:xfrm>
            <a:off x="4191000" y="1306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09" name="Line 9"/>
          <p:cNvSpPr>
            <a:spLocks noChangeShapeType="1"/>
          </p:cNvSpPr>
          <p:nvPr/>
        </p:nvSpPr>
        <p:spPr bwMode="auto">
          <a:xfrm>
            <a:off x="4800600" y="1306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10" name="Line 10"/>
          <p:cNvSpPr>
            <a:spLocks noChangeShapeType="1"/>
          </p:cNvSpPr>
          <p:nvPr/>
        </p:nvSpPr>
        <p:spPr bwMode="auto">
          <a:xfrm>
            <a:off x="5410200" y="1306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11" name="Line 11"/>
          <p:cNvSpPr>
            <a:spLocks noChangeShapeType="1"/>
          </p:cNvSpPr>
          <p:nvPr/>
        </p:nvSpPr>
        <p:spPr bwMode="auto">
          <a:xfrm>
            <a:off x="6019800" y="1306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12" name="Line 12"/>
          <p:cNvSpPr>
            <a:spLocks noChangeShapeType="1"/>
          </p:cNvSpPr>
          <p:nvPr/>
        </p:nvSpPr>
        <p:spPr bwMode="auto">
          <a:xfrm>
            <a:off x="6629400" y="1306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13" name="Line 13"/>
          <p:cNvSpPr>
            <a:spLocks noChangeShapeType="1"/>
          </p:cNvSpPr>
          <p:nvPr/>
        </p:nvSpPr>
        <p:spPr bwMode="auto">
          <a:xfrm>
            <a:off x="7239000" y="1306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14" name="Text Box 14"/>
          <p:cNvSpPr txBox="1">
            <a:spLocks noChangeArrowheads="1"/>
          </p:cNvSpPr>
          <p:nvPr/>
        </p:nvSpPr>
        <p:spPr bwMode="auto">
          <a:xfrm>
            <a:off x="7772400" y="1230313"/>
            <a:ext cx="793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5615" name="Text Box 15"/>
          <p:cNvSpPr txBox="1">
            <a:spLocks noChangeArrowheads="1"/>
          </p:cNvSpPr>
          <p:nvPr/>
        </p:nvSpPr>
        <p:spPr bwMode="auto">
          <a:xfrm>
            <a:off x="685800" y="1230313"/>
            <a:ext cx="793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5616" name="Line 16"/>
          <p:cNvSpPr>
            <a:spLocks noChangeShapeType="1"/>
          </p:cNvSpPr>
          <p:nvPr/>
        </p:nvSpPr>
        <p:spPr bwMode="auto">
          <a:xfrm flipV="1">
            <a:off x="3886200" y="1887538"/>
            <a:ext cx="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17" name="Text Box 17"/>
          <p:cNvSpPr txBox="1">
            <a:spLocks noChangeArrowheads="1"/>
          </p:cNvSpPr>
          <p:nvPr/>
        </p:nvSpPr>
        <p:spPr bwMode="auto">
          <a:xfrm>
            <a:off x="3505200" y="696913"/>
            <a:ext cx="14176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1</a:t>
            </a:r>
          </a:p>
        </p:txBody>
      </p:sp>
      <p:graphicFrame>
        <p:nvGraphicFramePr>
          <p:cNvPr id="25618" name="Object 18"/>
          <p:cNvGraphicFramePr>
            <a:graphicFrameLocks noChangeAspect="1"/>
          </p:cNvGraphicFramePr>
          <p:nvPr/>
        </p:nvGraphicFramePr>
        <p:xfrm>
          <a:off x="3124200" y="1535113"/>
          <a:ext cx="265113" cy="279400"/>
        </p:xfrm>
        <a:graphic>
          <a:graphicData uri="http://schemas.openxmlformats.org/presentationml/2006/ole">
            <mc:AlternateContent xmlns:mc="http://schemas.openxmlformats.org/markup-compatibility/2006">
              <mc:Choice xmlns:v="urn:schemas-microsoft-com:vml" Requires="v">
                <p:oleObj spid="_x0000_s42126" name="Equation" r:id="rId3" imgW="266584" imgH="279279" progId="Equation.3">
                  <p:embed/>
                </p:oleObj>
              </mc:Choice>
              <mc:Fallback>
                <p:oleObj name="Equation" r:id="rId3" imgW="266584" imgH="279279" progId="Equation.3">
                  <p:embed/>
                  <p:pic>
                    <p:nvPicPr>
                      <p:cNvPr id="25618"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535113"/>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9" name="Object 19"/>
          <p:cNvGraphicFramePr>
            <a:graphicFrameLocks noChangeAspect="1"/>
          </p:cNvGraphicFramePr>
          <p:nvPr/>
        </p:nvGraphicFramePr>
        <p:xfrm>
          <a:off x="3810000" y="1458913"/>
          <a:ext cx="252413" cy="392112"/>
        </p:xfrm>
        <a:graphic>
          <a:graphicData uri="http://schemas.openxmlformats.org/presentationml/2006/ole">
            <mc:AlternateContent xmlns:mc="http://schemas.openxmlformats.org/markup-compatibility/2006">
              <mc:Choice xmlns:v="urn:schemas-microsoft-com:vml" Requires="v">
                <p:oleObj spid="_x0000_s42127" name="Equation" r:id="rId5" imgW="253890" imgH="393529" progId="Equation.3">
                  <p:embed/>
                </p:oleObj>
              </mc:Choice>
              <mc:Fallback>
                <p:oleObj name="Equation" r:id="rId5" imgW="253890" imgH="393529" progId="Equation.3">
                  <p:embed/>
                  <p:pic>
                    <p:nvPicPr>
                      <p:cNvPr id="25619"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458913"/>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0" name="Object 20"/>
          <p:cNvGraphicFramePr>
            <a:graphicFrameLocks noChangeAspect="1"/>
          </p:cNvGraphicFramePr>
          <p:nvPr/>
        </p:nvGraphicFramePr>
        <p:xfrm>
          <a:off x="4343400" y="1479550"/>
          <a:ext cx="265113" cy="392113"/>
        </p:xfrm>
        <a:graphic>
          <a:graphicData uri="http://schemas.openxmlformats.org/presentationml/2006/ole">
            <mc:AlternateContent xmlns:mc="http://schemas.openxmlformats.org/markup-compatibility/2006">
              <mc:Choice xmlns:v="urn:schemas-microsoft-com:vml" Requires="v">
                <p:oleObj spid="_x0000_s42128" name="Equation" r:id="rId7" imgW="266469" imgH="393359" progId="Equation.3">
                  <p:embed/>
                </p:oleObj>
              </mc:Choice>
              <mc:Fallback>
                <p:oleObj name="Equation" r:id="rId7" imgW="266469" imgH="393359" progId="Equation.3">
                  <p:embed/>
                  <p:pic>
                    <p:nvPicPr>
                      <p:cNvPr id="2562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1479550"/>
                        <a:ext cx="2651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1" name="Object 21"/>
          <p:cNvGraphicFramePr>
            <a:graphicFrameLocks noChangeAspect="1"/>
          </p:cNvGraphicFramePr>
          <p:nvPr/>
        </p:nvGraphicFramePr>
        <p:xfrm>
          <a:off x="4953000" y="1535113"/>
          <a:ext cx="239713" cy="279400"/>
        </p:xfrm>
        <a:graphic>
          <a:graphicData uri="http://schemas.openxmlformats.org/presentationml/2006/ole">
            <mc:AlternateContent xmlns:mc="http://schemas.openxmlformats.org/markup-compatibility/2006">
              <mc:Choice xmlns:v="urn:schemas-microsoft-com:vml" Requires="v">
                <p:oleObj spid="_x0000_s42129" name="Equation" r:id="rId9" imgW="241195" imgH="279279" progId="Equation.3">
                  <p:embed/>
                </p:oleObj>
              </mc:Choice>
              <mc:Fallback>
                <p:oleObj name="Equation" r:id="rId9" imgW="241195" imgH="279279" progId="Equation.3">
                  <p:embed/>
                  <p:pic>
                    <p:nvPicPr>
                      <p:cNvPr id="25621"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1535113"/>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2" name="Line 22"/>
          <p:cNvSpPr>
            <a:spLocks noChangeShapeType="1"/>
          </p:cNvSpPr>
          <p:nvPr/>
        </p:nvSpPr>
        <p:spPr bwMode="auto">
          <a:xfrm>
            <a:off x="304800" y="3030538"/>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23" name="Line 23"/>
          <p:cNvSpPr>
            <a:spLocks noChangeShapeType="1"/>
          </p:cNvSpPr>
          <p:nvPr/>
        </p:nvSpPr>
        <p:spPr bwMode="auto">
          <a:xfrm>
            <a:off x="304800" y="3716338"/>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24" name="Line 24"/>
          <p:cNvSpPr>
            <a:spLocks noChangeShapeType="1"/>
          </p:cNvSpPr>
          <p:nvPr/>
        </p:nvSpPr>
        <p:spPr bwMode="auto">
          <a:xfrm>
            <a:off x="1676400" y="30305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25" name="Line 25"/>
          <p:cNvSpPr>
            <a:spLocks noChangeShapeType="1"/>
          </p:cNvSpPr>
          <p:nvPr/>
        </p:nvSpPr>
        <p:spPr bwMode="auto">
          <a:xfrm>
            <a:off x="2286000" y="30305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26" name="Line 26"/>
          <p:cNvSpPr>
            <a:spLocks noChangeShapeType="1"/>
          </p:cNvSpPr>
          <p:nvPr/>
        </p:nvSpPr>
        <p:spPr bwMode="auto">
          <a:xfrm>
            <a:off x="2895600" y="30305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27" name="Line 27"/>
          <p:cNvSpPr>
            <a:spLocks noChangeShapeType="1"/>
          </p:cNvSpPr>
          <p:nvPr/>
        </p:nvSpPr>
        <p:spPr bwMode="auto">
          <a:xfrm>
            <a:off x="3505200" y="30305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28" name="Line 28"/>
          <p:cNvSpPr>
            <a:spLocks noChangeShapeType="1"/>
          </p:cNvSpPr>
          <p:nvPr/>
        </p:nvSpPr>
        <p:spPr bwMode="auto">
          <a:xfrm>
            <a:off x="4114800" y="30305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29" name="Line 29"/>
          <p:cNvSpPr>
            <a:spLocks noChangeShapeType="1"/>
          </p:cNvSpPr>
          <p:nvPr/>
        </p:nvSpPr>
        <p:spPr bwMode="auto">
          <a:xfrm>
            <a:off x="4724400" y="30305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30" name="Line 30"/>
          <p:cNvSpPr>
            <a:spLocks noChangeShapeType="1"/>
          </p:cNvSpPr>
          <p:nvPr/>
        </p:nvSpPr>
        <p:spPr bwMode="auto">
          <a:xfrm>
            <a:off x="5334000" y="30305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31" name="Line 31"/>
          <p:cNvSpPr>
            <a:spLocks noChangeShapeType="1"/>
          </p:cNvSpPr>
          <p:nvPr/>
        </p:nvSpPr>
        <p:spPr bwMode="auto">
          <a:xfrm>
            <a:off x="5943600" y="30305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32" name="Line 32"/>
          <p:cNvSpPr>
            <a:spLocks noChangeShapeType="1"/>
          </p:cNvSpPr>
          <p:nvPr/>
        </p:nvSpPr>
        <p:spPr bwMode="auto">
          <a:xfrm>
            <a:off x="6553200" y="30305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33" name="Line 33"/>
          <p:cNvSpPr>
            <a:spLocks noChangeShapeType="1"/>
          </p:cNvSpPr>
          <p:nvPr/>
        </p:nvSpPr>
        <p:spPr bwMode="auto">
          <a:xfrm>
            <a:off x="7162800" y="30305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634" name="Text Box 34"/>
          <p:cNvSpPr txBox="1">
            <a:spLocks noChangeArrowheads="1"/>
          </p:cNvSpPr>
          <p:nvPr/>
        </p:nvSpPr>
        <p:spPr bwMode="auto">
          <a:xfrm>
            <a:off x="7696200" y="2954338"/>
            <a:ext cx="793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5635" name="Text Box 35"/>
          <p:cNvSpPr txBox="1">
            <a:spLocks noChangeArrowheads="1"/>
          </p:cNvSpPr>
          <p:nvPr/>
        </p:nvSpPr>
        <p:spPr bwMode="auto">
          <a:xfrm>
            <a:off x="609600" y="2954338"/>
            <a:ext cx="793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5636" name="Line 36"/>
          <p:cNvSpPr>
            <a:spLocks noChangeShapeType="1"/>
          </p:cNvSpPr>
          <p:nvPr/>
        </p:nvSpPr>
        <p:spPr bwMode="auto">
          <a:xfrm flipV="1">
            <a:off x="4419600" y="3716338"/>
            <a:ext cx="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37" name="Text Box 37"/>
          <p:cNvSpPr txBox="1">
            <a:spLocks noChangeArrowheads="1"/>
          </p:cNvSpPr>
          <p:nvPr/>
        </p:nvSpPr>
        <p:spPr bwMode="auto">
          <a:xfrm>
            <a:off x="3429000" y="2420938"/>
            <a:ext cx="14827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2</a:t>
            </a:r>
          </a:p>
        </p:txBody>
      </p:sp>
      <p:graphicFrame>
        <p:nvGraphicFramePr>
          <p:cNvPr id="25638" name="Object 38"/>
          <p:cNvGraphicFramePr>
            <a:graphicFrameLocks noChangeAspect="1"/>
          </p:cNvGraphicFramePr>
          <p:nvPr/>
        </p:nvGraphicFramePr>
        <p:xfrm>
          <a:off x="3124200" y="3259138"/>
          <a:ext cx="265113" cy="279400"/>
        </p:xfrm>
        <a:graphic>
          <a:graphicData uri="http://schemas.openxmlformats.org/presentationml/2006/ole">
            <mc:AlternateContent xmlns:mc="http://schemas.openxmlformats.org/markup-compatibility/2006">
              <mc:Choice xmlns:v="urn:schemas-microsoft-com:vml" Requires="v">
                <p:oleObj spid="_x0000_s42130" name="Equation" r:id="rId11" imgW="266584" imgH="279279" progId="Equation.3">
                  <p:embed/>
                </p:oleObj>
              </mc:Choice>
              <mc:Fallback>
                <p:oleObj name="Equation" r:id="rId11" imgW="266584" imgH="279279" progId="Equation.3">
                  <p:embed/>
                  <p:pic>
                    <p:nvPicPr>
                      <p:cNvPr id="25638"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259138"/>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9" name="Object 39"/>
          <p:cNvGraphicFramePr>
            <a:graphicFrameLocks noChangeAspect="1"/>
          </p:cNvGraphicFramePr>
          <p:nvPr/>
        </p:nvGraphicFramePr>
        <p:xfrm>
          <a:off x="4343400" y="3203575"/>
          <a:ext cx="265113" cy="392113"/>
        </p:xfrm>
        <a:graphic>
          <a:graphicData uri="http://schemas.openxmlformats.org/presentationml/2006/ole">
            <mc:AlternateContent xmlns:mc="http://schemas.openxmlformats.org/markup-compatibility/2006">
              <mc:Choice xmlns:v="urn:schemas-microsoft-com:vml" Requires="v">
                <p:oleObj spid="_x0000_s42131" name="Equation" r:id="rId12" imgW="266469" imgH="393359" progId="Equation.3">
                  <p:embed/>
                </p:oleObj>
              </mc:Choice>
              <mc:Fallback>
                <p:oleObj name="Equation" r:id="rId12" imgW="266469" imgH="393359" progId="Equation.3">
                  <p:embed/>
                  <p:pic>
                    <p:nvPicPr>
                      <p:cNvPr id="25639" name="Object 3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43400" y="3203575"/>
                        <a:ext cx="2651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40" name="Object 40"/>
          <p:cNvGraphicFramePr>
            <a:graphicFrameLocks noChangeAspect="1"/>
          </p:cNvGraphicFramePr>
          <p:nvPr/>
        </p:nvGraphicFramePr>
        <p:xfrm>
          <a:off x="4953000" y="3259138"/>
          <a:ext cx="239713" cy="279400"/>
        </p:xfrm>
        <a:graphic>
          <a:graphicData uri="http://schemas.openxmlformats.org/presentationml/2006/ole">
            <mc:AlternateContent xmlns:mc="http://schemas.openxmlformats.org/markup-compatibility/2006">
              <mc:Choice xmlns:v="urn:schemas-microsoft-com:vml" Requires="v">
                <p:oleObj spid="_x0000_s42132" name="Equation" r:id="rId14" imgW="241195" imgH="279279" progId="Equation.3">
                  <p:embed/>
                </p:oleObj>
              </mc:Choice>
              <mc:Fallback>
                <p:oleObj name="Equation" r:id="rId14" imgW="241195" imgH="279279" progId="Equation.3">
                  <p:embed/>
                  <p:pic>
                    <p:nvPicPr>
                      <p:cNvPr id="2564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3259138"/>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41" name="Object 41"/>
          <p:cNvGraphicFramePr>
            <a:graphicFrameLocks noChangeAspect="1"/>
          </p:cNvGraphicFramePr>
          <p:nvPr/>
        </p:nvGraphicFramePr>
        <p:xfrm>
          <a:off x="3683000" y="3138488"/>
          <a:ext cx="354013" cy="481012"/>
        </p:xfrm>
        <a:graphic>
          <a:graphicData uri="http://schemas.openxmlformats.org/presentationml/2006/ole">
            <mc:AlternateContent xmlns:mc="http://schemas.openxmlformats.org/markup-compatibility/2006">
              <mc:Choice xmlns:v="urn:schemas-microsoft-com:vml" Requires="v">
                <p:oleObj spid="_x0000_s42133" name="Equation" r:id="rId15" imgW="355446" imgH="482391" progId="Equation.3">
                  <p:embed/>
                </p:oleObj>
              </mc:Choice>
              <mc:Fallback>
                <p:oleObj name="Equation" r:id="rId15" imgW="355446" imgH="482391" progId="Equation.3">
                  <p:embed/>
                  <p:pic>
                    <p:nvPicPr>
                      <p:cNvPr id="25641"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83000" y="3138488"/>
                        <a:ext cx="354013"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42" name="Text Box 42"/>
          <p:cNvSpPr txBox="1">
            <a:spLocks noChangeArrowheads="1"/>
          </p:cNvSpPr>
          <p:nvPr/>
        </p:nvSpPr>
        <p:spPr bwMode="auto">
          <a:xfrm>
            <a:off x="381000" y="4221163"/>
            <a:ext cx="171291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1.</a:t>
            </a:r>
            <a:r>
              <a:rPr kumimoji="0" lang="en-US" altLang="zh-CN" sz="3200">
                <a:solidFill>
                  <a:schemeClr val="accent2"/>
                </a:solidFill>
                <a:latin typeface="Comic Sans MS" panose="030F0702030302020204" pitchFamily="66" charset="0"/>
              </a:rPr>
              <a:t> Reads</a:t>
            </a:r>
          </a:p>
        </p:txBody>
      </p:sp>
      <p:sp>
        <p:nvSpPr>
          <p:cNvPr id="25643" name="Text Box 43"/>
          <p:cNvSpPr txBox="1">
            <a:spLocks noChangeArrowheads="1"/>
          </p:cNvSpPr>
          <p:nvPr/>
        </p:nvSpPr>
        <p:spPr bwMode="auto">
          <a:xfrm>
            <a:off x="304800" y="4906963"/>
            <a:ext cx="21224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2.</a:t>
            </a:r>
            <a:r>
              <a:rPr kumimoji="0" lang="en-US" altLang="zh-CN" sz="3200">
                <a:solidFill>
                  <a:schemeClr val="accent2"/>
                </a:solidFill>
                <a:latin typeface="Comic Sans MS" panose="030F0702030302020204" pitchFamily="66" charset="0"/>
              </a:rPr>
              <a:t> Writes </a:t>
            </a:r>
          </a:p>
        </p:txBody>
      </p:sp>
      <p:graphicFrame>
        <p:nvGraphicFramePr>
          <p:cNvPr id="25644" name="Object 44"/>
          <p:cNvGraphicFramePr>
            <a:graphicFrameLocks noChangeAspect="1"/>
          </p:cNvGraphicFramePr>
          <p:nvPr/>
        </p:nvGraphicFramePr>
        <p:xfrm>
          <a:off x="2225675" y="4273550"/>
          <a:ext cx="265113" cy="430213"/>
        </p:xfrm>
        <a:graphic>
          <a:graphicData uri="http://schemas.openxmlformats.org/presentationml/2006/ole">
            <mc:AlternateContent xmlns:mc="http://schemas.openxmlformats.org/markup-compatibility/2006">
              <mc:Choice xmlns:v="urn:schemas-microsoft-com:vml" Requires="v">
                <p:oleObj spid="_x0000_s42134" name="Equation" r:id="rId17" imgW="266469" imgH="431425" progId="Equation.3">
                  <p:embed/>
                </p:oleObj>
              </mc:Choice>
              <mc:Fallback>
                <p:oleObj name="Equation" r:id="rId17" imgW="266469" imgH="431425" progId="Equation.3">
                  <p:embed/>
                  <p:pic>
                    <p:nvPicPr>
                      <p:cNvPr id="25644" name="Object 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25675" y="4273550"/>
                        <a:ext cx="26511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45" name="Object 45"/>
          <p:cNvGraphicFramePr>
            <a:graphicFrameLocks noChangeAspect="1"/>
          </p:cNvGraphicFramePr>
          <p:nvPr/>
        </p:nvGraphicFramePr>
        <p:xfrm>
          <a:off x="2457450" y="4913313"/>
          <a:ext cx="379413" cy="531812"/>
        </p:xfrm>
        <a:graphic>
          <a:graphicData uri="http://schemas.openxmlformats.org/presentationml/2006/ole">
            <mc:AlternateContent xmlns:mc="http://schemas.openxmlformats.org/markup-compatibility/2006">
              <mc:Choice xmlns:v="urn:schemas-microsoft-com:vml" Requires="v">
                <p:oleObj spid="_x0000_s42135" name="Equation" r:id="rId19" imgW="380835" imgH="533169" progId="Equation.3">
                  <p:embed/>
                </p:oleObj>
              </mc:Choice>
              <mc:Fallback>
                <p:oleObj name="Equation" r:id="rId19" imgW="380835" imgH="533169" progId="Equation.3">
                  <p:embed/>
                  <p:pic>
                    <p:nvPicPr>
                      <p:cNvPr id="25645"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57450" y="4913313"/>
                        <a:ext cx="3794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46" name="Text Box 46"/>
          <p:cNvSpPr txBox="1">
            <a:spLocks noChangeArrowheads="1"/>
          </p:cNvSpPr>
          <p:nvPr/>
        </p:nvSpPr>
        <p:spPr bwMode="auto">
          <a:xfrm>
            <a:off x="304800" y="5592763"/>
            <a:ext cx="298291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3.</a:t>
            </a:r>
            <a:r>
              <a:rPr kumimoji="0" lang="en-US" altLang="zh-CN" sz="3200">
                <a:solidFill>
                  <a:schemeClr val="accent2"/>
                </a:solidFill>
                <a:latin typeface="Comic Sans MS" panose="030F0702030302020204" pitchFamily="66" charset="0"/>
              </a:rPr>
              <a:t> Moves Right</a:t>
            </a:r>
          </a:p>
        </p:txBody>
      </p:sp>
    </p:spTree>
    <p:extLst>
      <p:ext uri="{BB962C8B-B14F-4D97-AF65-F5344CB8AC3E}">
        <p14:creationId xmlns:p14="http://schemas.microsoft.com/office/powerpoint/2010/main" val="3157084744"/>
      </p:ext>
    </p:extLst>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228600" y="228600"/>
            <a:ext cx="7391400" cy="1371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19" name="Text Box 3"/>
          <p:cNvSpPr txBox="1">
            <a:spLocks noChangeArrowheads="1"/>
          </p:cNvSpPr>
          <p:nvPr/>
        </p:nvSpPr>
        <p:spPr bwMode="auto">
          <a:xfrm>
            <a:off x="304800" y="304800"/>
            <a:ext cx="187483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009900"/>
                </a:solidFill>
                <a:latin typeface="Comic Sans MS" panose="030F0702030302020204" pitchFamily="66" charset="0"/>
              </a:rPr>
              <a:t>Example:</a:t>
            </a:r>
          </a:p>
        </p:txBody>
      </p:sp>
      <p:sp>
        <p:nvSpPr>
          <p:cNvPr id="34820" name="Text Box 4"/>
          <p:cNvSpPr txBox="1">
            <a:spLocks noChangeArrowheads="1"/>
          </p:cNvSpPr>
          <p:nvPr/>
        </p:nvSpPr>
        <p:spPr bwMode="auto">
          <a:xfrm>
            <a:off x="2057400" y="304800"/>
            <a:ext cx="5492750" cy="1163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The set of rational numbers</a:t>
            </a:r>
          </a:p>
          <a:p>
            <a:pPr>
              <a:spcBef>
                <a:spcPct val="20000"/>
              </a:spcBef>
            </a:pPr>
            <a:r>
              <a:rPr kumimoji="0" lang="en-US" altLang="zh-CN" sz="3200">
                <a:solidFill>
                  <a:schemeClr val="accent2"/>
                </a:solidFill>
                <a:latin typeface="Comic Sans MS" panose="030F0702030302020204" pitchFamily="66" charset="0"/>
              </a:rPr>
              <a:t>is countable</a:t>
            </a:r>
          </a:p>
        </p:txBody>
      </p:sp>
      <p:sp>
        <p:nvSpPr>
          <p:cNvPr id="34821" name="Text Box 5"/>
          <p:cNvSpPr txBox="1">
            <a:spLocks noChangeArrowheads="1"/>
          </p:cNvSpPr>
          <p:nvPr/>
        </p:nvSpPr>
        <p:spPr bwMode="auto">
          <a:xfrm>
            <a:off x="838200" y="3048000"/>
            <a:ext cx="35417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Rational numbers:</a:t>
            </a:r>
          </a:p>
        </p:txBody>
      </p:sp>
      <p:graphicFrame>
        <p:nvGraphicFramePr>
          <p:cNvPr id="34822" name="Object 6"/>
          <p:cNvGraphicFramePr>
            <a:graphicFrameLocks noChangeAspect="1"/>
          </p:cNvGraphicFramePr>
          <p:nvPr/>
        </p:nvGraphicFramePr>
        <p:xfrm>
          <a:off x="4457700" y="3168650"/>
          <a:ext cx="228600" cy="520700"/>
        </p:xfrm>
        <a:graphic>
          <a:graphicData uri="http://schemas.openxmlformats.org/presentationml/2006/ole">
            <mc:AlternateContent xmlns:mc="http://schemas.openxmlformats.org/markup-compatibility/2006">
              <mc:Choice xmlns:v="urn:schemas-microsoft-com:vml" Requires="v">
                <p:oleObj spid="_x0000_s110596" name="Equation" r:id="rId3" imgW="228600" imgH="520700" progId="Equation.3">
                  <p:embed/>
                </p:oleObj>
              </mc:Choice>
              <mc:Fallback>
                <p:oleObj name="Equation" r:id="rId3" imgW="228600" imgH="520700" progId="Equation.3">
                  <p:embed/>
                  <p:pic>
                    <p:nvPicPr>
                      <p:cNvPr id="3482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7700" y="3168650"/>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7"/>
          <p:cNvGraphicFramePr>
            <a:graphicFrameLocks noChangeAspect="1"/>
          </p:cNvGraphicFramePr>
          <p:nvPr/>
        </p:nvGraphicFramePr>
        <p:xfrm>
          <a:off x="4800600" y="2743200"/>
          <a:ext cx="2552700" cy="1143000"/>
        </p:xfrm>
        <a:graphic>
          <a:graphicData uri="http://schemas.openxmlformats.org/presentationml/2006/ole">
            <mc:AlternateContent xmlns:mc="http://schemas.openxmlformats.org/markup-compatibility/2006">
              <mc:Choice xmlns:v="urn:schemas-microsoft-com:vml" Requires="v">
                <p:oleObj spid="_x0000_s110597" name="Equation" r:id="rId5" imgW="2552700" imgH="1143000" progId="Equation.3">
                  <p:embed/>
                </p:oleObj>
              </mc:Choice>
              <mc:Fallback>
                <p:oleObj name="Equation" r:id="rId5" imgW="2552700" imgH="1143000" progId="Equation.3">
                  <p:embed/>
                  <p:pic>
                    <p:nvPicPr>
                      <p:cNvPr id="3482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743200"/>
                        <a:ext cx="25527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6417019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0" y="0"/>
            <a:ext cx="31670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Naïve Approach</a:t>
            </a:r>
          </a:p>
        </p:txBody>
      </p:sp>
      <p:sp>
        <p:nvSpPr>
          <p:cNvPr id="35843" name="Text Box 3"/>
          <p:cNvSpPr txBox="1">
            <a:spLocks noChangeArrowheads="1"/>
          </p:cNvSpPr>
          <p:nvPr/>
        </p:nvSpPr>
        <p:spPr bwMode="auto">
          <a:xfrm>
            <a:off x="1295400" y="914400"/>
            <a:ext cx="35417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Rational numbers:</a:t>
            </a:r>
          </a:p>
        </p:txBody>
      </p:sp>
      <p:graphicFrame>
        <p:nvGraphicFramePr>
          <p:cNvPr id="35844" name="Object 4"/>
          <p:cNvGraphicFramePr>
            <a:graphicFrameLocks noChangeAspect="1"/>
          </p:cNvGraphicFramePr>
          <p:nvPr/>
        </p:nvGraphicFramePr>
        <p:xfrm>
          <a:off x="4914900" y="1035050"/>
          <a:ext cx="228600" cy="520700"/>
        </p:xfrm>
        <a:graphic>
          <a:graphicData uri="http://schemas.openxmlformats.org/presentationml/2006/ole">
            <mc:AlternateContent xmlns:mc="http://schemas.openxmlformats.org/markup-compatibility/2006">
              <mc:Choice xmlns:v="urn:schemas-microsoft-com:vml" Requires="v">
                <p:oleObj spid="_x0000_s111622" name="Equation" r:id="rId3" imgW="228600" imgH="520700" progId="Equation.3">
                  <p:embed/>
                </p:oleObj>
              </mc:Choice>
              <mc:Fallback>
                <p:oleObj name="Equation" r:id="rId3" imgW="228600" imgH="520700" progId="Equation.3">
                  <p:embed/>
                  <p:pic>
                    <p:nvPicPr>
                      <p:cNvPr id="358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900" y="1035050"/>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5"/>
          <p:cNvGraphicFramePr>
            <a:graphicFrameLocks noChangeAspect="1"/>
          </p:cNvGraphicFramePr>
          <p:nvPr/>
        </p:nvGraphicFramePr>
        <p:xfrm>
          <a:off x="5365750" y="558800"/>
          <a:ext cx="2273300" cy="1143000"/>
        </p:xfrm>
        <a:graphic>
          <a:graphicData uri="http://schemas.openxmlformats.org/presentationml/2006/ole">
            <mc:AlternateContent xmlns:mc="http://schemas.openxmlformats.org/markup-compatibility/2006">
              <mc:Choice xmlns:v="urn:schemas-microsoft-com:vml" Requires="v">
                <p:oleObj spid="_x0000_s111623" name="Equation" r:id="rId5" imgW="2273300" imgH="1143000" progId="Equation.3">
                  <p:embed/>
                </p:oleObj>
              </mc:Choice>
              <mc:Fallback>
                <p:oleObj name="Equation" r:id="rId5" imgW="2273300" imgH="1143000" progId="Equation.3">
                  <p:embed/>
                  <p:pic>
                    <p:nvPicPr>
                      <p:cNvPr id="3584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5750" y="558800"/>
                        <a:ext cx="22733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6" name="Text Box 6"/>
          <p:cNvSpPr txBox="1">
            <a:spLocks noChangeArrowheads="1"/>
          </p:cNvSpPr>
          <p:nvPr/>
        </p:nvSpPr>
        <p:spPr bwMode="auto">
          <a:xfrm>
            <a:off x="1295400" y="3352800"/>
            <a:ext cx="34671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Positive integers:</a:t>
            </a:r>
          </a:p>
        </p:txBody>
      </p:sp>
      <p:sp>
        <p:nvSpPr>
          <p:cNvPr id="35847" name="Text Box 7"/>
          <p:cNvSpPr txBox="1">
            <a:spLocks noChangeArrowheads="1"/>
          </p:cNvSpPr>
          <p:nvPr/>
        </p:nvSpPr>
        <p:spPr bwMode="auto">
          <a:xfrm>
            <a:off x="1355725" y="2159000"/>
            <a:ext cx="33258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FF"/>
                </a:solidFill>
                <a:latin typeface="Comic Sans MS" panose="030F0702030302020204" pitchFamily="66" charset="0"/>
              </a:rPr>
              <a:t>Correspondence:</a:t>
            </a:r>
          </a:p>
        </p:txBody>
      </p:sp>
      <p:graphicFrame>
        <p:nvGraphicFramePr>
          <p:cNvPr id="35848" name="Object 8"/>
          <p:cNvGraphicFramePr>
            <a:graphicFrameLocks noChangeAspect="1"/>
          </p:cNvGraphicFramePr>
          <p:nvPr/>
        </p:nvGraphicFramePr>
        <p:xfrm>
          <a:off x="5365750" y="3403600"/>
          <a:ext cx="2209800" cy="531813"/>
        </p:xfrm>
        <a:graphic>
          <a:graphicData uri="http://schemas.openxmlformats.org/presentationml/2006/ole">
            <mc:AlternateContent xmlns:mc="http://schemas.openxmlformats.org/markup-compatibility/2006">
              <mc:Choice xmlns:v="urn:schemas-microsoft-com:vml" Requires="v">
                <p:oleObj spid="_x0000_s111624" name="Equation" r:id="rId7" imgW="2209800" imgH="533400" progId="Equation.3">
                  <p:embed/>
                </p:oleObj>
              </mc:Choice>
              <mc:Fallback>
                <p:oleObj name="Equation" r:id="rId7" imgW="2209800" imgH="533400" progId="Equation.3">
                  <p:embed/>
                  <p:pic>
                    <p:nvPicPr>
                      <p:cNvPr id="3584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5750" y="3403600"/>
                        <a:ext cx="22098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9" name="Line 9"/>
          <p:cNvSpPr>
            <a:spLocks noChangeShapeType="1"/>
          </p:cNvSpPr>
          <p:nvPr/>
        </p:nvSpPr>
        <p:spPr bwMode="auto">
          <a:xfrm>
            <a:off x="5486400" y="1828800"/>
            <a:ext cx="0" cy="12954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850" name="Line 10"/>
          <p:cNvSpPr>
            <a:spLocks noChangeShapeType="1"/>
          </p:cNvSpPr>
          <p:nvPr/>
        </p:nvSpPr>
        <p:spPr bwMode="auto">
          <a:xfrm>
            <a:off x="6096000" y="1828800"/>
            <a:ext cx="0" cy="12954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851" name="Line 11"/>
          <p:cNvSpPr>
            <a:spLocks noChangeShapeType="1"/>
          </p:cNvSpPr>
          <p:nvPr/>
        </p:nvSpPr>
        <p:spPr bwMode="auto">
          <a:xfrm>
            <a:off x="6781800" y="1828800"/>
            <a:ext cx="0" cy="12954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35372" name="Group 12"/>
          <p:cNvGrpSpPr>
            <a:grpSpLocks/>
          </p:cNvGrpSpPr>
          <p:nvPr/>
        </p:nvGrpSpPr>
        <p:grpSpPr bwMode="auto">
          <a:xfrm>
            <a:off x="0" y="4365625"/>
            <a:ext cx="8648700" cy="1773238"/>
            <a:chOff x="0" y="2928"/>
            <a:chExt cx="5448" cy="1117"/>
          </a:xfrm>
        </p:grpSpPr>
        <p:sp>
          <p:nvSpPr>
            <p:cNvPr id="35854" name="Text Box 13"/>
            <p:cNvSpPr txBox="1">
              <a:spLocks noChangeArrowheads="1"/>
            </p:cNvSpPr>
            <p:nvPr/>
          </p:nvSpPr>
          <p:spPr bwMode="auto">
            <a:xfrm>
              <a:off x="0" y="2928"/>
              <a:ext cx="172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009900"/>
                  </a:solidFill>
                  <a:latin typeface="Comic Sans MS" panose="030F0702030302020204" pitchFamily="66" charset="0"/>
                </a:rPr>
                <a:t>Doesn’t work:</a:t>
              </a:r>
            </a:p>
          </p:txBody>
        </p:sp>
        <p:sp>
          <p:nvSpPr>
            <p:cNvPr id="35855" name="Text Box 14"/>
            <p:cNvSpPr txBox="1">
              <a:spLocks noChangeArrowheads="1"/>
            </p:cNvSpPr>
            <p:nvPr/>
          </p:nvSpPr>
          <p:spPr bwMode="auto">
            <a:xfrm>
              <a:off x="336" y="3312"/>
              <a:ext cx="3286" cy="7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we will never count </a:t>
              </a:r>
            </a:p>
            <a:p>
              <a:pPr>
                <a:spcBef>
                  <a:spcPct val="20000"/>
                </a:spcBef>
              </a:pPr>
              <a:r>
                <a:rPr kumimoji="0" lang="en-US" altLang="zh-CN" sz="3200">
                  <a:solidFill>
                    <a:schemeClr val="accent2"/>
                  </a:solidFill>
                  <a:latin typeface="Comic Sans MS" panose="030F0702030302020204" pitchFamily="66" charset="0"/>
                </a:rPr>
                <a:t>numbers with nominator 2:</a:t>
              </a:r>
            </a:p>
          </p:txBody>
        </p:sp>
        <p:graphicFrame>
          <p:nvGraphicFramePr>
            <p:cNvPr id="35856" name="Object 15"/>
            <p:cNvGraphicFramePr>
              <a:graphicFrameLocks noChangeAspect="1"/>
            </p:cNvGraphicFramePr>
            <p:nvPr/>
          </p:nvGraphicFramePr>
          <p:xfrm>
            <a:off x="3936" y="3312"/>
            <a:ext cx="1512" cy="720"/>
          </p:xfrm>
          <a:graphic>
            <a:graphicData uri="http://schemas.openxmlformats.org/presentationml/2006/ole">
              <mc:AlternateContent xmlns:mc="http://schemas.openxmlformats.org/markup-compatibility/2006">
                <mc:Choice xmlns:v="urn:schemas-microsoft-com:vml" Requires="v">
                  <p:oleObj spid="_x0000_s111625" name="Equation" r:id="rId9" imgW="2400300" imgH="1143000" progId="Equation.3">
                    <p:embed/>
                  </p:oleObj>
                </mc:Choice>
                <mc:Fallback>
                  <p:oleObj name="Equation" r:id="rId9" imgW="2400300" imgH="1143000" progId="Equation.3">
                    <p:embed/>
                    <p:pic>
                      <p:nvPicPr>
                        <p:cNvPr id="35856"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6" y="3312"/>
                          <a:ext cx="1512"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853" name="Text Box 16"/>
          <p:cNvSpPr txBox="1">
            <a:spLocks noChangeArrowheads="1"/>
          </p:cNvSpPr>
          <p:nvPr/>
        </p:nvSpPr>
        <p:spPr bwMode="auto">
          <a:xfrm>
            <a:off x="5105400" y="0"/>
            <a:ext cx="24796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Nominator 1</a:t>
            </a:r>
          </a:p>
        </p:txBody>
      </p:sp>
    </p:spTree>
    <p:extLst>
      <p:ext uri="{BB962C8B-B14F-4D97-AF65-F5344CB8AC3E}">
        <p14:creationId xmlns:p14="http://schemas.microsoft.com/office/powerpoint/2010/main" val="1586863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935372"/>
                                        </p:tgtEl>
                                        <p:attrNameLst>
                                          <p:attrName>style.visibility</p:attrName>
                                        </p:attrNameLst>
                                      </p:cBhvr>
                                      <p:to>
                                        <p:strVal val="visible"/>
                                      </p:to>
                                    </p:set>
                                    <p:anim calcmode="lin" valueType="num">
                                      <p:cBhvr additive="base">
                                        <p:cTn id="7" dur="500" fill="hold"/>
                                        <p:tgtEl>
                                          <p:spTgt spid="1935372"/>
                                        </p:tgtEl>
                                        <p:attrNameLst>
                                          <p:attrName>ppt_x</p:attrName>
                                        </p:attrNameLst>
                                      </p:cBhvr>
                                      <p:tavLst>
                                        <p:tav tm="0">
                                          <p:val>
                                            <p:strVal val="1+#ppt_w/2"/>
                                          </p:val>
                                        </p:tav>
                                        <p:tav tm="100000">
                                          <p:val>
                                            <p:strVal val="#ppt_x"/>
                                          </p:val>
                                        </p:tav>
                                      </p:tavLst>
                                    </p:anim>
                                    <p:anim calcmode="lin" valueType="num">
                                      <p:cBhvr additive="base">
                                        <p:cTn id="8" dur="500" fill="hold"/>
                                        <p:tgtEl>
                                          <p:spTgt spid="19353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ph type="title"/>
          </p:nvPr>
        </p:nvSpPr>
        <p:spPr bwMode="auto">
          <a:xfrm>
            <a:off x="1403350" y="0"/>
            <a:ext cx="6697663"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latin typeface="Comic Sans MS" panose="030F0702030302020204" pitchFamily="66" charset="0"/>
              </a:rPr>
              <a:t>Countable Set?</a:t>
            </a:r>
            <a:endParaRPr lang="en-US" altLang="zh-CN" smtClean="0">
              <a:latin typeface="Comic Sans MS" panose="030F0702030302020204" pitchFamily="66" charset="0"/>
            </a:endParaRPr>
          </a:p>
        </p:txBody>
      </p:sp>
      <p:sp>
        <p:nvSpPr>
          <p:cNvPr id="36867" name="Text Box 3"/>
          <p:cNvSpPr txBox="1">
            <a:spLocks noChangeArrowheads="1"/>
          </p:cNvSpPr>
          <p:nvPr/>
        </p:nvSpPr>
        <p:spPr bwMode="auto">
          <a:xfrm>
            <a:off x="539750" y="836613"/>
            <a:ext cx="86042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Comic Sans MS" panose="030F0702030302020204" pitchFamily="66" charset="0"/>
              </a:rPr>
              <a:t>5. Q (the set of positive rational numbers)</a:t>
            </a:r>
          </a:p>
          <a:p>
            <a:pPr eaLnBrk="1" hangingPunct="1"/>
            <a:endParaRPr lang="en-US" altLang="zh-CN">
              <a:latin typeface="Comic Sans MS" panose="030F0702030302020204" pitchFamily="66" charset="0"/>
            </a:endParaRPr>
          </a:p>
          <a:p>
            <a:pPr eaLnBrk="1" hangingPunct="1"/>
            <a:endParaRPr lang="en-US" altLang="zh-CN">
              <a:latin typeface="Comic Sans MS" panose="030F0702030302020204" pitchFamily="66" charset="0"/>
            </a:endParaRPr>
          </a:p>
          <a:p>
            <a:pPr eaLnBrk="1" hangingPunct="1"/>
            <a:r>
              <a:rPr lang="en-US" altLang="zh-CN">
                <a:latin typeface="Comic Sans MS" panose="030F0702030302020204" pitchFamily="66" charset="0"/>
              </a:rPr>
              <a:t>   Yes</a:t>
            </a:r>
          </a:p>
        </p:txBody>
      </p:sp>
      <p:pic>
        <p:nvPicPr>
          <p:cNvPr id="368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484313"/>
            <a:ext cx="7015163"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708275"/>
            <a:ext cx="7470775"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2692807"/>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ph type="title"/>
          </p:nvPr>
        </p:nvSpPr>
        <p:spPr bwMode="auto">
          <a:xfrm>
            <a:off x="1403350" y="0"/>
            <a:ext cx="6697663"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latin typeface="Comic Sans MS" panose="030F0702030302020204" pitchFamily="66" charset="0"/>
              </a:rPr>
              <a:t>Countable Set?</a:t>
            </a:r>
            <a:endParaRPr lang="en-US" altLang="zh-CN" smtClean="0">
              <a:latin typeface="Comic Sans MS" panose="030F0702030302020204" pitchFamily="66" charset="0"/>
            </a:endParaRPr>
          </a:p>
        </p:txBody>
      </p:sp>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25" y="1216025"/>
            <a:ext cx="7548563" cy="443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276683"/>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ph type="title"/>
          </p:nvPr>
        </p:nvSpPr>
        <p:spPr bwMode="auto">
          <a:xfrm>
            <a:off x="1403350" y="0"/>
            <a:ext cx="6697663"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latin typeface="Comic Sans MS" panose="030F0702030302020204" pitchFamily="66" charset="0"/>
              </a:rPr>
              <a:t>Countable Set?</a:t>
            </a:r>
            <a:endParaRPr lang="en-US" altLang="zh-CN" smtClean="0">
              <a:latin typeface="Comic Sans MS" panose="030F0702030302020204" pitchFamily="66" charset="0"/>
            </a:endParaRPr>
          </a:p>
        </p:txBody>
      </p:sp>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268413"/>
            <a:ext cx="7165975" cy="385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073388"/>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667000" y="0"/>
            <a:ext cx="33797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Better Approach</a:t>
            </a:r>
          </a:p>
        </p:txBody>
      </p:sp>
      <p:graphicFrame>
        <p:nvGraphicFramePr>
          <p:cNvPr id="43011" name="Object 3"/>
          <p:cNvGraphicFramePr>
            <a:graphicFrameLocks noChangeAspect="1"/>
          </p:cNvGraphicFramePr>
          <p:nvPr/>
        </p:nvGraphicFramePr>
        <p:xfrm>
          <a:off x="1720850" y="762000"/>
          <a:ext cx="190500" cy="1041400"/>
        </p:xfrm>
        <a:graphic>
          <a:graphicData uri="http://schemas.openxmlformats.org/presentationml/2006/ole">
            <mc:AlternateContent xmlns:mc="http://schemas.openxmlformats.org/markup-compatibility/2006">
              <mc:Choice xmlns:v="urn:schemas-microsoft-com:vml" Requires="v">
                <p:oleObj spid="_x0000_s112656" name="Equation" r:id="rId3" imgW="190417" imgH="1040948" progId="Equation.3">
                  <p:embed/>
                </p:oleObj>
              </mc:Choice>
              <mc:Fallback>
                <p:oleObj name="Equation" r:id="rId3" imgW="190417" imgH="1040948" progId="Equation.3">
                  <p:embed/>
                  <p:pic>
                    <p:nvPicPr>
                      <p:cNvPr id="4301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762000"/>
                        <a:ext cx="1905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2" name="Object 4"/>
          <p:cNvGraphicFramePr>
            <a:graphicFrameLocks noChangeAspect="1"/>
          </p:cNvGraphicFramePr>
          <p:nvPr/>
        </p:nvGraphicFramePr>
        <p:xfrm>
          <a:off x="3308350" y="762000"/>
          <a:ext cx="279400" cy="1041400"/>
        </p:xfrm>
        <a:graphic>
          <a:graphicData uri="http://schemas.openxmlformats.org/presentationml/2006/ole">
            <mc:AlternateContent xmlns:mc="http://schemas.openxmlformats.org/markup-compatibility/2006">
              <mc:Choice xmlns:v="urn:schemas-microsoft-com:vml" Requires="v">
                <p:oleObj spid="_x0000_s112657" name="Equation" r:id="rId5" imgW="279279" imgH="1040948" progId="Equation.3">
                  <p:embed/>
                </p:oleObj>
              </mc:Choice>
              <mc:Fallback>
                <p:oleObj name="Equation" r:id="rId5" imgW="279279" imgH="1040948" progId="Equation.3">
                  <p:embed/>
                  <p:pic>
                    <p:nvPicPr>
                      <p:cNvPr id="4301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3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3" name="Object 5"/>
          <p:cNvGraphicFramePr>
            <a:graphicFrameLocks noChangeAspect="1"/>
          </p:cNvGraphicFramePr>
          <p:nvPr/>
        </p:nvGraphicFramePr>
        <p:xfrm>
          <a:off x="4922838" y="762000"/>
          <a:ext cx="252412" cy="1041400"/>
        </p:xfrm>
        <a:graphic>
          <a:graphicData uri="http://schemas.openxmlformats.org/presentationml/2006/ole">
            <mc:AlternateContent xmlns:mc="http://schemas.openxmlformats.org/markup-compatibility/2006">
              <mc:Choice xmlns:v="urn:schemas-microsoft-com:vml" Requires="v">
                <p:oleObj spid="_x0000_s112658" name="Equation" r:id="rId7" imgW="253890" imgH="1040948" progId="Equation.3">
                  <p:embed/>
                </p:oleObj>
              </mc:Choice>
              <mc:Fallback>
                <p:oleObj name="Equation" r:id="rId7" imgW="253890" imgH="1040948" progId="Equation.3">
                  <p:embed/>
                  <p:pic>
                    <p:nvPicPr>
                      <p:cNvPr id="4301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2838" y="7620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4" name="Object 6"/>
          <p:cNvGraphicFramePr>
            <a:graphicFrameLocks noChangeAspect="1"/>
          </p:cNvGraphicFramePr>
          <p:nvPr/>
        </p:nvGraphicFramePr>
        <p:xfrm>
          <a:off x="6508750" y="762000"/>
          <a:ext cx="279400" cy="1041400"/>
        </p:xfrm>
        <a:graphic>
          <a:graphicData uri="http://schemas.openxmlformats.org/presentationml/2006/ole">
            <mc:AlternateContent xmlns:mc="http://schemas.openxmlformats.org/markup-compatibility/2006">
              <mc:Choice xmlns:v="urn:schemas-microsoft-com:vml" Requires="v">
                <p:oleObj spid="_x0000_s112659" name="Equation" r:id="rId9" imgW="279279" imgH="1040948" progId="Equation.3">
                  <p:embed/>
                </p:oleObj>
              </mc:Choice>
              <mc:Fallback>
                <p:oleObj name="Equation" r:id="rId9" imgW="279279" imgH="1040948" progId="Equation.3">
                  <p:embed/>
                  <p:pic>
                    <p:nvPicPr>
                      <p:cNvPr id="43014"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87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7"/>
          <p:cNvGraphicFramePr>
            <a:graphicFrameLocks noChangeAspect="1"/>
          </p:cNvGraphicFramePr>
          <p:nvPr/>
        </p:nvGraphicFramePr>
        <p:xfrm>
          <a:off x="1676400" y="2362200"/>
          <a:ext cx="279400" cy="1041400"/>
        </p:xfrm>
        <a:graphic>
          <a:graphicData uri="http://schemas.openxmlformats.org/presentationml/2006/ole">
            <mc:AlternateContent xmlns:mc="http://schemas.openxmlformats.org/markup-compatibility/2006">
              <mc:Choice xmlns:v="urn:schemas-microsoft-com:vml" Requires="v">
                <p:oleObj spid="_x0000_s112660" name="Equation" r:id="rId11" imgW="279279" imgH="1040948" progId="Equation.3">
                  <p:embed/>
                </p:oleObj>
              </mc:Choice>
              <mc:Fallback>
                <p:oleObj name="Equation" r:id="rId11" imgW="279279" imgH="1040948" progId="Equation.3">
                  <p:embed/>
                  <p:pic>
                    <p:nvPicPr>
                      <p:cNvPr id="43015"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6" name="Object 8"/>
          <p:cNvGraphicFramePr>
            <a:graphicFrameLocks noChangeAspect="1"/>
          </p:cNvGraphicFramePr>
          <p:nvPr/>
        </p:nvGraphicFramePr>
        <p:xfrm>
          <a:off x="3308350" y="2362200"/>
          <a:ext cx="279400" cy="1041400"/>
        </p:xfrm>
        <a:graphic>
          <a:graphicData uri="http://schemas.openxmlformats.org/presentationml/2006/ole">
            <mc:AlternateContent xmlns:mc="http://schemas.openxmlformats.org/markup-compatibility/2006">
              <mc:Choice xmlns:v="urn:schemas-microsoft-com:vml" Requires="v">
                <p:oleObj spid="_x0000_s112661" name="Equation" r:id="rId13" imgW="279279" imgH="1040948" progId="Equation.3">
                  <p:embed/>
                </p:oleObj>
              </mc:Choice>
              <mc:Fallback>
                <p:oleObj name="Equation" r:id="rId13" imgW="279279" imgH="1040948" progId="Equation.3">
                  <p:embed/>
                  <p:pic>
                    <p:nvPicPr>
                      <p:cNvPr id="43016"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83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7" name="Object 9"/>
          <p:cNvGraphicFramePr>
            <a:graphicFrameLocks noChangeAspect="1"/>
          </p:cNvGraphicFramePr>
          <p:nvPr/>
        </p:nvGraphicFramePr>
        <p:xfrm>
          <a:off x="4908550" y="2362200"/>
          <a:ext cx="279400" cy="1041400"/>
        </p:xfrm>
        <a:graphic>
          <a:graphicData uri="http://schemas.openxmlformats.org/presentationml/2006/ole">
            <mc:AlternateContent xmlns:mc="http://schemas.openxmlformats.org/markup-compatibility/2006">
              <mc:Choice xmlns:v="urn:schemas-microsoft-com:vml" Requires="v">
                <p:oleObj spid="_x0000_s112662" name="Equation" r:id="rId15" imgW="279279" imgH="1040948" progId="Equation.3">
                  <p:embed/>
                </p:oleObj>
              </mc:Choice>
              <mc:Fallback>
                <p:oleObj name="Equation" r:id="rId15" imgW="279279" imgH="1040948" progId="Equation.3">
                  <p:embed/>
                  <p:pic>
                    <p:nvPicPr>
                      <p:cNvPr id="43017"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85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8" name="Object 10"/>
          <p:cNvGraphicFramePr>
            <a:graphicFrameLocks noChangeAspect="1"/>
          </p:cNvGraphicFramePr>
          <p:nvPr/>
        </p:nvGraphicFramePr>
        <p:xfrm>
          <a:off x="1690688" y="4114800"/>
          <a:ext cx="252412" cy="1041400"/>
        </p:xfrm>
        <a:graphic>
          <a:graphicData uri="http://schemas.openxmlformats.org/presentationml/2006/ole">
            <mc:AlternateContent xmlns:mc="http://schemas.openxmlformats.org/markup-compatibility/2006">
              <mc:Choice xmlns:v="urn:schemas-microsoft-com:vml" Requires="v">
                <p:oleObj spid="_x0000_s112663" name="Equation" r:id="rId17" imgW="253890" imgH="1040948" progId="Equation.3">
                  <p:embed/>
                </p:oleObj>
              </mc:Choice>
              <mc:Fallback>
                <p:oleObj name="Equation" r:id="rId17" imgW="253890" imgH="1040948" progId="Equation.3">
                  <p:embed/>
                  <p:pic>
                    <p:nvPicPr>
                      <p:cNvPr id="43018"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0688" y="41148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9" name="Object 11"/>
          <p:cNvGraphicFramePr>
            <a:graphicFrameLocks noChangeAspect="1"/>
          </p:cNvGraphicFramePr>
          <p:nvPr/>
        </p:nvGraphicFramePr>
        <p:xfrm>
          <a:off x="3308350" y="4114800"/>
          <a:ext cx="279400" cy="1041400"/>
        </p:xfrm>
        <a:graphic>
          <a:graphicData uri="http://schemas.openxmlformats.org/presentationml/2006/ole">
            <mc:AlternateContent xmlns:mc="http://schemas.openxmlformats.org/markup-compatibility/2006">
              <mc:Choice xmlns:v="urn:schemas-microsoft-com:vml" Requires="v">
                <p:oleObj spid="_x0000_s112664" name="Equation" r:id="rId19" imgW="279279" imgH="1040948" progId="Equation.3">
                  <p:embed/>
                </p:oleObj>
              </mc:Choice>
              <mc:Fallback>
                <p:oleObj name="Equation" r:id="rId19" imgW="279279" imgH="1040948" progId="Equation.3">
                  <p:embed/>
                  <p:pic>
                    <p:nvPicPr>
                      <p:cNvPr id="43019"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08350" y="41148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0" name="Object 12"/>
          <p:cNvGraphicFramePr>
            <a:graphicFrameLocks noChangeAspect="1"/>
          </p:cNvGraphicFramePr>
          <p:nvPr/>
        </p:nvGraphicFramePr>
        <p:xfrm>
          <a:off x="1708150" y="5562600"/>
          <a:ext cx="279400" cy="1041400"/>
        </p:xfrm>
        <a:graphic>
          <a:graphicData uri="http://schemas.openxmlformats.org/presentationml/2006/ole">
            <mc:AlternateContent xmlns:mc="http://schemas.openxmlformats.org/markup-compatibility/2006">
              <mc:Choice xmlns:v="urn:schemas-microsoft-com:vml" Requires="v">
                <p:oleObj spid="_x0000_s112665" name="Equation" r:id="rId21" imgW="279279" imgH="1040948" progId="Equation.3">
                  <p:embed/>
                </p:oleObj>
              </mc:Choice>
              <mc:Fallback>
                <p:oleObj name="Equation" r:id="rId21" imgW="279279" imgH="1040948" progId="Equation.3">
                  <p:embed/>
                  <p:pic>
                    <p:nvPicPr>
                      <p:cNvPr id="4302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08150" y="55626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1" name="Object 13"/>
          <p:cNvGraphicFramePr>
            <a:graphicFrameLocks noChangeAspect="1"/>
          </p:cNvGraphicFramePr>
          <p:nvPr/>
        </p:nvGraphicFramePr>
        <p:xfrm>
          <a:off x="7315200" y="1295400"/>
          <a:ext cx="419100" cy="112713"/>
        </p:xfrm>
        <a:graphic>
          <a:graphicData uri="http://schemas.openxmlformats.org/presentationml/2006/ole">
            <mc:AlternateContent xmlns:mc="http://schemas.openxmlformats.org/markup-compatibility/2006">
              <mc:Choice xmlns:v="urn:schemas-microsoft-com:vml" Requires="v">
                <p:oleObj spid="_x0000_s112666" name="Equation" r:id="rId23" imgW="418918" imgH="114250" progId="Equation.3">
                  <p:embed/>
                </p:oleObj>
              </mc:Choice>
              <mc:Fallback>
                <p:oleObj name="Equation" r:id="rId23" imgW="418918" imgH="114250" progId="Equation.3">
                  <p:embed/>
                  <p:pic>
                    <p:nvPicPr>
                      <p:cNvPr id="43021"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315200" y="12954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2" name="Object 14"/>
          <p:cNvGraphicFramePr>
            <a:graphicFrameLocks noChangeAspect="1"/>
          </p:cNvGraphicFramePr>
          <p:nvPr/>
        </p:nvGraphicFramePr>
        <p:xfrm>
          <a:off x="5715000" y="2895600"/>
          <a:ext cx="419100" cy="112713"/>
        </p:xfrm>
        <a:graphic>
          <a:graphicData uri="http://schemas.openxmlformats.org/presentationml/2006/ole">
            <mc:AlternateContent xmlns:mc="http://schemas.openxmlformats.org/markup-compatibility/2006">
              <mc:Choice xmlns:v="urn:schemas-microsoft-com:vml" Requires="v">
                <p:oleObj spid="_x0000_s112667" name="Equation" r:id="rId25" imgW="418918" imgH="114250" progId="Equation.3">
                  <p:embed/>
                </p:oleObj>
              </mc:Choice>
              <mc:Fallback>
                <p:oleObj name="Equation" r:id="rId25" imgW="418918" imgH="114250" progId="Equation.3">
                  <p:embed/>
                  <p:pic>
                    <p:nvPicPr>
                      <p:cNvPr id="43022"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15000" y="28956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3" name="Object 15"/>
          <p:cNvGraphicFramePr>
            <a:graphicFrameLocks noChangeAspect="1"/>
          </p:cNvGraphicFramePr>
          <p:nvPr/>
        </p:nvGraphicFramePr>
        <p:xfrm>
          <a:off x="4191000" y="4648200"/>
          <a:ext cx="419100" cy="112713"/>
        </p:xfrm>
        <a:graphic>
          <a:graphicData uri="http://schemas.openxmlformats.org/presentationml/2006/ole">
            <mc:AlternateContent xmlns:mc="http://schemas.openxmlformats.org/markup-compatibility/2006">
              <mc:Choice xmlns:v="urn:schemas-microsoft-com:vml" Requires="v">
                <p:oleObj spid="_x0000_s112668" name="Equation" r:id="rId26" imgW="418918" imgH="114250" progId="Equation.3">
                  <p:embed/>
                </p:oleObj>
              </mc:Choice>
              <mc:Fallback>
                <p:oleObj name="Equation" r:id="rId26" imgW="418918" imgH="114250" progId="Equation.3">
                  <p:embed/>
                  <p:pic>
                    <p:nvPicPr>
                      <p:cNvPr id="43023"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91000" y="46482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4" name="Object 16"/>
          <p:cNvGraphicFramePr>
            <a:graphicFrameLocks noChangeAspect="1"/>
          </p:cNvGraphicFramePr>
          <p:nvPr/>
        </p:nvGraphicFramePr>
        <p:xfrm>
          <a:off x="2667000" y="6096000"/>
          <a:ext cx="419100" cy="112713"/>
        </p:xfrm>
        <a:graphic>
          <a:graphicData uri="http://schemas.openxmlformats.org/presentationml/2006/ole">
            <mc:AlternateContent xmlns:mc="http://schemas.openxmlformats.org/markup-compatibility/2006">
              <mc:Choice xmlns:v="urn:schemas-microsoft-com:vml" Requires="v">
                <p:oleObj spid="_x0000_s112669" name="Equation" r:id="rId27" imgW="418918" imgH="114250" progId="Equation.3">
                  <p:embed/>
                </p:oleObj>
              </mc:Choice>
              <mc:Fallback>
                <p:oleObj name="Equation" r:id="rId27" imgW="418918" imgH="114250" progId="Equation.3">
                  <p:embed/>
                  <p:pic>
                    <p:nvPicPr>
                      <p:cNvPr id="43024"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67000" y="60960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779106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noChangeAspect="1"/>
          </p:cNvGraphicFramePr>
          <p:nvPr/>
        </p:nvGraphicFramePr>
        <p:xfrm>
          <a:off x="1720850" y="762000"/>
          <a:ext cx="190500" cy="1041400"/>
        </p:xfrm>
        <a:graphic>
          <a:graphicData uri="http://schemas.openxmlformats.org/presentationml/2006/ole">
            <mc:AlternateContent xmlns:mc="http://schemas.openxmlformats.org/markup-compatibility/2006">
              <mc:Choice xmlns:v="urn:schemas-microsoft-com:vml" Requires="v">
                <p:oleObj spid="_x0000_s113680" name="Equation" r:id="rId3" imgW="190417" imgH="1040948" progId="Equation.3">
                  <p:embed/>
                </p:oleObj>
              </mc:Choice>
              <mc:Fallback>
                <p:oleObj name="Equation" r:id="rId3" imgW="190417" imgH="1040948" progId="Equation.3">
                  <p:embed/>
                  <p:pic>
                    <p:nvPicPr>
                      <p:cNvPr id="440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762000"/>
                        <a:ext cx="1905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5" name="Object 3"/>
          <p:cNvGraphicFramePr>
            <a:graphicFrameLocks noChangeAspect="1"/>
          </p:cNvGraphicFramePr>
          <p:nvPr/>
        </p:nvGraphicFramePr>
        <p:xfrm>
          <a:off x="3308350" y="762000"/>
          <a:ext cx="279400" cy="1041400"/>
        </p:xfrm>
        <a:graphic>
          <a:graphicData uri="http://schemas.openxmlformats.org/presentationml/2006/ole">
            <mc:AlternateContent xmlns:mc="http://schemas.openxmlformats.org/markup-compatibility/2006">
              <mc:Choice xmlns:v="urn:schemas-microsoft-com:vml" Requires="v">
                <p:oleObj spid="_x0000_s113681" name="Equation" r:id="rId5" imgW="279279" imgH="1040948" progId="Equation.3">
                  <p:embed/>
                </p:oleObj>
              </mc:Choice>
              <mc:Fallback>
                <p:oleObj name="Equation" r:id="rId5" imgW="279279" imgH="1040948" progId="Equation.3">
                  <p:embed/>
                  <p:pic>
                    <p:nvPicPr>
                      <p:cNvPr id="4403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3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6" name="Object 4"/>
          <p:cNvGraphicFramePr>
            <a:graphicFrameLocks noChangeAspect="1"/>
          </p:cNvGraphicFramePr>
          <p:nvPr/>
        </p:nvGraphicFramePr>
        <p:xfrm>
          <a:off x="4922838" y="762000"/>
          <a:ext cx="252412" cy="1041400"/>
        </p:xfrm>
        <a:graphic>
          <a:graphicData uri="http://schemas.openxmlformats.org/presentationml/2006/ole">
            <mc:AlternateContent xmlns:mc="http://schemas.openxmlformats.org/markup-compatibility/2006">
              <mc:Choice xmlns:v="urn:schemas-microsoft-com:vml" Requires="v">
                <p:oleObj spid="_x0000_s113682" name="Equation" r:id="rId7" imgW="253890" imgH="1040948" progId="Equation.3">
                  <p:embed/>
                </p:oleObj>
              </mc:Choice>
              <mc:Fallback>
                <p:oleObj name="Equation" r:id="rId7" imgW="253890" imgH="1040948" progId="Equation.3">
                  <p:embed/>
                  <p:pic>
                    <p:nvPicPr>
                      <p:cNvPr id="4403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2838" y="7620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7" name="Object 5"/>
          <p:cNvGraphicFramePr>
            <a:graphicFrameLocks noChangeAspect="1"/>
          </p:cNvGraphicFramePr>
          <p:nvPr/>
        </p:nvGraphicFramePr>
        <p:xfrm>
          <a:off x="6508750" y="762000"/>
          <a:ext cx="279400" cy="1041400"/>
        </p:xfrm>
        <a:graphic>
          <a:graphicData uri="http://schemas.openxmlformats.org/presentationml/2006/ole">
            <mc:AlternateContent xmlns:mc="http://schemas.openxmlformats.org/markup-compatibility/2006">
              <mc:Choice xmlns:v="urn:schemas-microsoft-com:vml" Requires="v">
                <p:oleObj spid="_x0000_s113683" name="Equation" r:id="rId9" imgW="279279" imgH="1040948" progId="Equation.3">
                  <p:embed/>
                </p:oleObj>
              </mc:Choice>
              <mc:Fallback>
                <p:oleObj name="Equation" r:id="rId9" imgW="279279" imgH="1040948" progId="Equation.3">
                  <p:embed/>
                  <p:pic>
                    <p:nvPicPr>
                      <p:cNvPr id="4403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87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8" name="Object 6"/>
          <p:cNvGraphicFramePr>
            <a:graphicFrameLocks noChangeAspect="1"/>
          </p:cNvGraphicFramePr>
          <p:nvPr/>
        </p:nvGraphicFramePr>
        <p:xfrm>
          <a:off x="1676400" y="2362200"/>
          <a:ext cx="279400" cy="1041400"/>
        </p:xfrm>
        <a:graphic>
          <a:graphicData uri="http://schemas.openxmlformats.org/presentationml/2006/ole">
            <mc:AlternateContent xmlns:mc="http://schemas.openxmlformats.org/markup-compatibility/2006">
              <mc:Choice xmlns:v="urn:schemas-microsoft-com:vml" Requires="v">
                <p:oleObj spid="_x0000_s113684" name="Equation" r:id="rId11" imgW="279279" imgH="1040948" progId="Equation.3">
                  <p:embed/>
                </p:oleObj>
              </mc:Choice>
              <mc:Fallback>
                <p:oleObj name="Equation" r:id="rId11" imgW="279279" imgH="1040948" progId="Equation.3">
                  <p:embed/>
                  <p:pic>
                    <p:nvPicPr>
                      <p:cNvPr id="44038"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9" name="Object 7"/>
          <p:cNvGraphicFramePr>
            <a:graphicFrameLocks noChangeAspect="1"/>
          </p:cNvGraphicFramePr>
          <p:nvPr/>
        </p:nvGraphicFramePr>
        <p:xfrm>
          <a:off x="3308350" y="2362200"/>
          <a:ext cx="279400" cy="1041400"/>
        </p:xfrm>
        <a:graphic>
          <a:graphicData uri="http://schemas.openxmlformats.org/presentationml/2006/ole">
            <mc:AlternateContent xmlns:mc="http://schemas.openxmlformats.org/markup-compatibility/2006">
              <mc:Choice xmlns:v="urn:schemas-microsoft-com:vml" Requires="v">
                <p:oleObj spid="_x0000_s113685" name="Equation" r:id="rId13" imgW="279279" imgH="1040948" progId="Equation.3">
                  <p:embed/>
                </p:oleObj>
              </mc:Choice>
              <mc:Fallback>
                <p:oleObj name="Equation" r:id="rId13" imgW="279279" imgH="1040948" progId="Equation.3">
                  <p:embed/>
                  <p:pic>
                    <p:nvPicPr>
                      <p:cNvPr id="44039"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83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0" name="Object 8"/>
          <p:cNvGraphicFramePr>
            <a:graphicFrameLocks noChangeAspect="1"/>
          </p:cNvGraphicFramePr>
          <p:nvPr/>
        </p:nvGraphicFramePr>
        <p:xfrm>
          <a:off x="4908550" y="2362200"/>
          <a:ext cx="279400" cy="1041400"/>
        </p:xfrm>
        <a:graphic>
          <a:graphicData uri="http://schemas.openxmlformats.org/presentationml/2006/ole">
            <mc:AlternateContent xmlns:mc="http://schemas.openxmlformats.org/markup-compatibility/2006">
              <mc:Choice xmlns:v="urn:schemas-microsoft-com:vml" Requires="v">
                <p:oleObj spid="_x0000_s113686" name="Equation" r:id="rId15" imgW="279279" imgH="1040948" progId="Equation.3">
                  <p:embed/>
                </p:oleObj>
              </mc:Choice>
              <mc:Fallback>
                <p:oleObj name="Equation" r:id="rId15" imgW="279279" imgH="1040948" progId="Equation.3">
                  <p:embed/>
                  <p:pic>
                    <p:nvPicPr>
                      <p:cNvPr id="4404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85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1" name="Object 9"/>
          <p:cNvGraphicFramePr>
            <a:graphicFrameLocks noChangeAspect="1"/>
          </p:cNvGraphicFramePr>
          <p:nvPr/>
        </p:nvGraphicFramePr>
        <p:xfrm>
          <a:off x="1690688" y="4114800"/>
          <a:ext cx="252412" cy="1041400"/>
        </p:xfrm>
        <a:graphic>
          <a:graphicData uri="http://schemas.openxmlformats.org/presentationml/2006/ole">
            <mc:AlternateContent xmlns:mc="http://schemas.openxmlformats.org/markup-compatibility/2006">
              <mc:Choice xmlns:v="urn:schemas-microsoft-com:vml" Requires="v">
                <p:oleObj spid="_x0000_s113687" name="Equation" r:id="rId17" imgW="253890" imgH="1040948" progId="Equation.3">
                  <p:embed/>
                </p:oleObj>
              </mc:Choice>
              <mc:Fallback>
                <p:oleObj name="Equation" r:id="rId17" imgW="253890" imgH="1040948" progId="Equation.3">
                  <p:embed/>
                  <p:pic>
                    <p:nvPicPr>
                      <p:cNvPr id="44041"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0688" y="41148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2" name="Object 10"/>
          <p:cNvGraphicFramePr>
            <a:graphicFrameLocks noChangeAspect="1"/>
          </p:cNvGraphicFramePr>
          <p:nvPr/>
        </p:nvGraphicFramePr>
        <p:xfrm>
          <a:off x="3308350" y="4114800"/>
          <a:ext cx="279400" cy="1041400"/>
        </p:xfrm>
        <a:graphic>
          <a:graphicData uri="http://schemas.openxmlformats.org/presentationml/2006/ole">
            <mc:AlternateContent xmlns:mc="http://schemas.openxmlformats.org/markup-compatibility/2006">
              <mc:Choice xmlns:v="urn:schemas-microsoft-com:vml" Requires="v">
                <p:oleObj spid="_x0000_s113688" name="Equation" r:id="rId19" imgW="279279" imgH="1040948" progId="Equation.3">
                  <p:embed/>
                </p:oleObj>
              </mc:Choice>
              <mc:Fallback>
                <p:oleObj name="Equation" r:id="rId19" imgW="279279" imgH="1040948" progId="Equation.3">
                  <p:embed/>
                  <p:pic>
                    <p:nvPicPr>
                      <p:cNvPr id="44042"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08350" y="41148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3" name="Object 11"/>
          <p:cNvGraphicFramePr>
            <a:graphicFrameLocks noChangeAspect="1"/>
          </p:cNvGraphicFramePr>
          <p:nvPr/>
        </p:nvGraphicFramePr>
        <p:xfrm>
          <a:off x="1708150" y="5562600"/>
          <a:ext cx="279400" cy="1041400"/>
        </p:xfrm>
        <a:graphic>
          <a:graphicData uri="http://schemas.openxmlformats.org/presentationml/2006/ole">
            <mc:AlternateContent xmlns:mc="http://schemas.openxmlformats.org/markup-compatibility/2006">
              <mc:Choice xmlns:v="urn:schemas-microsoft-com:vml" Requires="v">
                <p:oleObj spid="_x0000_s113689" name="Equation" r:id="rId21" imgW="279279" imgH="1040948" progId="Equation.3">
                  <p:embed/>
                </p:oleObj>
              </mc:Choice>
              <mc:Fallback>
                <p:oleObj name="Equation" r:id="rId21" imgW="279279" imgH="1040948" progId="Equation.3">
                  <p:embed/>
                  <p:pic>
                    <p:nvPicPr>
                      <p:cNvPr id="44043"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08150" y="55626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4" name="Object 12"/>
          <p:cNvGraphicFramePr>
            <a:graphicFrameLocks noChangeAspect="1"/>
          </p:cNvGraphicFramePr>
          <p:nvPr/>
        </p:nvGraphicFramePr>
        <p:xfrm>
          <a:off x="7315200" y="1295400"/>
          <a:ext cx="419100" cy="112713"/>
        </p:xfrm>
        <a:graphic>
          <a:graphicData uri="http://schemas.openxmlformats.org/presentationml/2006/ole">
            <mc:AlternateContent xmlns:mc="http://schemas.openxmlformats.org/markup-compatibility/2006">
              <mc:Choice xmlns:v="urn:schemas-microsoft-com:vml" Requires="v">
                <p:oleObj spid="_x0000_s113690" name="Equation" r:id="rId23" imgW="418918" imgH="114250" progId="Equation.3">
                  <p:embed/>
                </p:oleObj>
              </mc:Choice>
              <mc:Fallback>
                <p:oleObj name="Equation" r:id="rId23" imgW="418918" imgH="114250" progId="Equation.3">
                  <p:embed/>
                  <p:pic>
                    <p:nvPicPr>
                      <p:cNvPr id="44044"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315200" y="12954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5" name="Object 13"/>
          <p:cNvGraphicFramePr>
            <a:graphicFrameLocks noChangeAspect="1"/>
          </p:cNvGraphicFramePr>
          <p:nvPr/>
        </p:nvGraphicFramePr>
        <p:xfrm>
          <a:off x="5715000" y="2895600"/>
          <a:ext cx="419100" cy="112713"/>
        </p:xfrm>
        <a:graphic>
          <a:graphicData uri="http://schemas.openxmlformats.org/presentationml/2006/ole">
            <mc:AlternateContent xmlns:mc="http://schemas.openxmlformats.org/markup-compatibility/2006">
              <mc:Choice xmlns:v="urn:schemas-microsoft-com:vml" Requires="v">
                <p:oleObj spid="_x0000_s113691" name="Equation" r:id="rId25" imgW="418918" imgH="114250" progId="Equation.3">
                  <p:embed/>
                </p:oleObj>
              </mc:Choice>
              <mc:Fallback>
                <p:oleObj name="Equation" r:id="rId25" imgW="418918" imgH="114250" progId="Equation.3">
                  <p:embed/>
                  <p:pic>
                    <p:nvPicPr>
                      <p:cNvPr id="44045"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15000" y="28956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6" name="Object 14"/>
          <p:cNvGraphicFramePr>
            <a:graphicFrameLocks noChangeAspect="1"/>
          </p:cNvGraphicFramePr>
          <p:nvPr/>
        </p:nvGraphicFramePr>
        <p:xfrm>
          <a:off x="4191000" y="4648200"/>
          <a:ext cx="419100" cy="112713"/>
        </p:xfrm>
        <a:graphic>
          <a:graphicData uri="http://schemas.openxmlformats.org/presentationml/2006/ole">
            <mc:AlternateContent xmlns:mc="http://schemas.openxmlformats.org/markup-compatibility/2006">
              <mc:Choice xmlns:v="urn:schemas-microsoft-com:vml" Requires="v">
                <p:oleObj spid="_x0000_s113692" name="Equation" r:id="rId26" imgW="418918" imgH="114250" progId="Equation.3">
                  <p:embed/>
                </p:oleObj>
              </mc:Choice>
              <mc:Fallback>
                <p:oleObj name="Equation" r:id="rId26" imgW="418918" imgH="114250" progId="Equation.3">
                  <p:embed/>
                  <p:pic>
                    <p:nvPicPr>
                      <p:cNvPr id="44046"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91000" y="46482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7" name="Object 15"/>
          <p:cNvGraphicFramePr>
            <a:graphicFrameLocks noChangeAspect="1"/>
          </p:cNvGraphicFramePr>
          <p:nvPr/>
        </p:nvGraphicFramePr>
        <p:xfrm>
          <a:off x="2667000" y="6096000"/>
          <a:ext cx="419100" cy="112713"/>
        </p:xfrm>
        <a:graphic>
          <a:graphicData uri="http://schemas.openxmlformats.org/presentationml/2006/ole">
            <mc:AlternateContent xmlns:mc="http://schemas.openxmlformats.org/markup-compatibility/2006">
              <mc:Choice xmlns:v="urn:schemas-microsoft-com:vml" Requires="v">
                <p:oleObj spid="_x0000_s113693" name="Equation" r:id="rId27" imgW="418918" imgH="114250" progId="Equation.3">
                  <p:embed/>
                </p:oleObj>
              </mc:Choice>
              <mc:Fallback>
                <p:oleObj name="Equation" r:id="rId27" imgW="418918" imgH="114250" progId="Equation.3">
                  <p:embed/>
                  <p:pic>
                    <p:nvPicPr>
                      <p:cNvPr id="44047"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67000" y="60960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8" name="Line 16"/>
          <p:cNvSpPr>
            <a:spLocks noChangeShapeType="1"/>
          </p:cNvSpPr>
          <p:nvPr/>
        </p:nvSpPr>
        <p:spPr bwMode="auto">
          <a:xfrm>
            <a:off x="2133600" y="1295400"/>
            <a:ext cx="990600" cy="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7474778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noChangeAspect="1"/>
          </p:cNvGraphicFramePr>
          <p:nvPr/>
        </p:nvGraphicFramePr>
        <p:xfrm>
          <a:off x="1720850" y="762000"/>
          <a:ext cx="190500" cy="1041400"/>
        </p:xfrm>
        <a:graphic>
          <a:graphicData uri="http://schemas.openxmlformats.org/presentationml/2006/ole">
            <mc:AlternateContent xmlns:mc="http://schemas.openxmlformats.org/markup-compatibility/2006">
              <mc:Choice xmlns:v="urn:schemas-microsoft-com:vml" Requires="v">
                <p:oleObj spid="_x0000_s114704" name="Equation" r:id="rId3" imgW="190417" imgH="1040948" progId="Equation.3">
                  <p:embed/>
                </p:oleObj>
              </mc:Choice>
              <mc:Fallback>
                <p:oleObj name="Equation" r:id="rId3" imgW="190417" imgH="1040948" progId="Equation.3">
                  <p:embed/>
                  <p:pic>
                    <p:nvPicPr>
                      <p:cNvPr id="4505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762000"/>
                        <a:ext cx="1905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59" name="Object 3"/>
          <p:cNvGraphicFramePr>
            <a:graphicFrameLocks noChangeAspect="1"/>
          </p:cNvGraphicFramePr>
          <p:nvPr/>
        </p:nvGraphicFramePr>
        <p:xfrm>
          <a:off x="3308350" y="762000"/>
          <a:ext cx="279400" cy="1041400"/>
        </p:xfrm>
        <a:graphic>
          <a:graphicData uri="http://schemas.openxmlformats.org/presentationml/2006/ole">
            <mc:AlternateContent xmlns:mc="http://schemas.openxmlformats.org/markup-compatibility/2006">
              <mc:Choice xmlns:v="urn:schemas-microsoft-com:vml" Requires="v">
                <p:oleObj spid="_x0000_s114705" name="Equation" r:id="rId5" imgW="279279" imgH="1040948" progId="Equation.3">
                  <p:embed/>
                </p:oleObj>
              </mc:Choice>
              <mc:Fallback>
                <p:oleObj name="Equation" r:id="rId5" imgW="279279" imgH="1040948" progId="Equation.3">
                  <p:embed/>
                  <p:pic>
                    <p:nvPicPr>
                      <p:cNvPr id="4505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3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0" name="Object 4"/>
          <p:cNvGraphicFramePr>
            <a:graphicFrameLocks noChangeAspect="1"/>
          </p:cNvGraphicFramePr>
          <p:nvPr/>
        </p:nvGraphicFramePr>
        <p:xfrm>
          <a:off x="4922838" y="762000"/>
          <a:ext cx="252412" cy="1041400"/>
        </p:xfrm>
        <a:graphic>
          <a:graphicData uri="http://schemas.openxmlformats.org/presentationml/2006/ole">
            <mc:AlternateContent xmlns:mc="http://schemas.openxmlformats.org/markup-compatibility/2006">
              <mc:Choice xmlns:v="urn:schemas-microsoft-com:vml" Requires="v">
                <p:oleObj spid="_x0000_s114706" name="Equation" r:id="rId7" imgW="253890" imgH="1040948" progId="Equation.3">
                  <p:embed/>
                </p:oleObj>
              </mc:Choice>
              <mc:Fallback>
                <p:oleObj name="Equation" r:id="rId7" imgW="253890" imgH="1040948" progId="Equation.3">
                  <p:embed/>
                  <p:pic>
                    <p:nvPicPr>
                      <p:cNvPr id="4506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2838" y="7620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1" name="Object 5"/>
          <p:cNvGraphicFramePr>
            <a:graphicFrameLocks noChangeAspect="1"/>
          </p:cNvGraphicFramePr>
          <p:nvPr/>
        </p:nvGraphicFramePr>
        <p:xfrm>
          <a:off x="6508750" y="762000"/>
          <a:ext cx="279400" cy="1041400"/>
        </p:xfrm>
        <a:graphic>
          <a:graphicData uri="http://schemas.openxmlformats.org/presentationml/2006/ole">
            <mc:AlternateContent xmlns:mc="http://schemas.openxmlformats.org/markup-compatibility/2006">
              <mc:Choice xmlns:v="urn:schemas-microsoft-com:vml" Requires="v">
                <p:oleObj spid="_x0000_s114707" name="Equation" r:id="rId9" imgW="279279" imgH="1040948" progId="Equation.3">
                  <p:embed/>
                </p:oleObj>
              </mc:Choice>
              <mc:Fallback>
                <p:oleObj name="Equation" r:id="rId9" imgW="279279" imgH="1040948" progId="Equation.3">
                  <p:embed/>
                  <p:pic>
                    <p:nvPicPr>
                      <p:cNvPr id="45061"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87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2" name="Object 6"/>
          <p:cNvGraphicFramePr>
            <a:graphicFrameLocks noChangeAspect="1"/>
          </p:cNvGraphicFramePr>
          <p:nvPr/>
        </p:nvGraphicFramePr>
        <p:xfrm>
          <a:off x="1676400" y="2362200"/>
          <a:ext cx="279400" cy="1041400"/>
        </p:xfrm>
        <a:graphic>
          <a:graphicData uri="http://schemas.openxmlformats.org/presentationml/2006/ole">
            <mc:AlternateContent xmlns:mc="http://schemas.openxmlformats.org/markup-compatibility/2006">
              <mc:Choice xmlns:v="urn:schemas-microsoft-com:vml" Requires="v">
                <p:oleObj spid="_x0000_s114708" name="Equation" r:id="rId11" imgW="279279" imgH="1040948" progId="Equation.3">
                  <p:embed/>
                </p:oleObj>
              </mc:Choice>
              <mc:Fallback>
                <p:oleObj name="Equation" r:id="rId11" imgW="279279" imgH="1040948" progId="Equation.3">
                  <p:embed/>
                  <p:pic>
                    <p:nvPicPr>
                      <p:cNvPr id="45062"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3" name="Object 7"/>
          <p:cNvGraphicFramePr>
            <a:graphicFrameLocks noChangeAspect="1"/>
          </p:cNvGraphicFramePr>
          <p:nvPr/>
        </p:nvGraphicFramePr>
        <p:xfrm>
          <a:off x="3308350" y="2362200"/>
          <a:ext cx="279400" cy="1041400"/>
        </p:xfrm>
        <a:graphic>
          <a:graphicData uri="http://schemas.openxmlformats.org/presentationml/2006/ole">
            <mc:AlternateContent xmlns:mc="http://schemas.openxmlformats.org/markup-compatibility/2006">
              <mc:Choice xmlns:v="urn:schemas-microsoft-com:vml" Requires="v">
                <p:oleObj spid="_x0000_s114709" name="Equation" r:id="rId13" imgW="279279" imgH="1040948" progId="Equation.3">
                  <p:embed/>
                </p:oleObj>
              </mc:Choice>
              <mc:Fallback>
                <p:oleObj name="Equation" r:id="rId13" imgW="279279" imgH="1040948" progId="Equation.3">
                  <p:embed/>
                  <p:pic>
                    <p:nvPicPr>
                      <p:cNvPr id="45063"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83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4" name="Object 8"/>
          <p:cNvGraphicFramePr>
            <a:graphicFrameLocks noChangeAspect="1"/>
          </p:cNvGraphicFramePr>
          <p:nvPr/>
        </p:nvGraphicFramePr>
        <p:xfrm>
          <a:off x="4908550" y="2362200"/>
          <a:ext cx="279400" cy="1041400"/>
        </p:xfrm>
        <a:graphic>
          <a:graphicData uri="http://schemas.openxmlformats.org/presentationml/2006/ole">
            <mc:AlternateContent xmlns:mc="http://schemas.openxmlformats.org/markup-compatibility/2006">
              <mc:Choice xmlns:v="urn:schemas-microsoft-com:vml" Requires="v">
                <p:oleObj spid="_x0000_s114710" name="Equation" r:id="rId15" imgW="279279" imgH="1040948" progId="Equation.3">
                  <p:embed/>
                </p:oleObj>
              </mc:Choice>
              <mc:Fallback>
                <p:oleObj name="Equation" r:id="rId15" imgW="279279" imgH="1040948" progId="Equation.3">
                  <p:embed/>
                  <p:pic>
                    <p:nvPicPr>
                      <p:cNvPr id="45064"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85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5" name="Object 9"/>
          <p:cNvGraphicFramePr>
            <a:graphicFrameLocks noChangeAspect="1"/>
          </p:cNvGraphicFramePr>
          <p:nvPr/>
        </p:nvGraphicFramePr>
        <p:xfrm>
          <a:off x="1690688" y="4114800"/>
          <a:ext cx="252412" cy="1041400"/>
        </p:xfrm>
        <a:graphic>
          <a:graphicData uri="http://schemas.openxmlformats.org/presentationml/2006/ole">
            <mc:AlternateContent xmlns:mc="http://schemas.openxmlformats.org/markup-compatibility/2006">
              <mc:Choice xmlns:v="urn:schemas-microsoft-com:vml" Requires="v">
                <p:oleObj spid="_x0000_s114711" name="Equation" r:id="rId17" imgW="253890" imgH="1040948" progId="Equation.3">
                  <p:embed/>
                </p:oleObj>
              </mc:Choice>
              <mc:Fallback>
                <p:oleObj name="Equation" r:id="rId17" imgW="253890" imgH="1040948" progId="Equation.3">
                  <p:embed/>
                  <p:pic>
                    <p:nvPicPr>
                      <p:cNvPr id="45065"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0688" y="41148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6" name="Object 10"/>
          <p:cNvGraphicFramePr>
            <a:graphicFrameLocks noChangeAspect="1"/>
          </p:cNvGraphicFramePr>
          <p:nvPr/>
        </p:nvGraphicFramePr>
        <p:xfrm>
          <a:off x="3308350" y="4114800"/>
          <a:ext cx="279400" cy="1041400"/>
        </p:xfrm>
        <a:graphic>
          <a:graphicData uri="http://schemas.openxmlformats.org/presentationml/2006/ole">
            <mc:AlternateContent xmlns:mc="http://schemas.openxmlformats.org/markup-compatibility/2006">
              <mc:Choice xmlns:v="urn:schemas-microsoft-com:vml" Requires="v">
                <p:oleObj spid="_x0000_s114712" name="Equation" r:id="rId19" imgW="279279" imgH="1040948" progId="Equation.3">
                  <p:embed/>
                </p:oleObj>
              </mc:Choice>
              <mc:Fallback>
                <p:oleObj name="Equation" r:id="rId19" imgW="279279" imgH="1040948" progId="Equation.3">
                  <p:embed/>
                  <p:pic>
                    <p:nvPicPr>
                      <p:cNvPr id="45066"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08350" y="41148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7" name="Object 11"/>
          <p:cNvGraphicFramePr>
            <a:graphicFrameLocks noChangeAspect="1"/>
          </p:cNvGraphicFramePr>
          <p:nvPr/>
        </p:nvGraphicFramePr>
        <p:xfrm>
          <a:off x="1708150" y="5562600"/>
          <a:ext cx="279400" cy="1041400"/>
        </p:xfrm>
        <a:graphic>
          <a:graphicData uri="http://schemas.openxmlformats.org/presentationml/2006/ole">
            <mc:AlternateContent xmlns:mc="http://schemas.openxmlformats.org/markup-compatibility/2006">
              <mc:Choice xmlns:v="urn:schemas-microsoft-com:vml" Requires="v">
                <p:oleObj spid="_x0000_s114713" name="Equation" r:id="rId21" imgW="279279" imgH="1040948" progId="Equation.3">
                  <p:embed/>
                </p:oleObj>
              </mc:Choice>
              <mc:Fallback>
                <p:oleObj name="Equation" r:id="rId21" imgW="279279" imgH="1040948" progId="Equation.3">
                  <p:embed/>
                  <p:pic>
                    <p:nvPicPr>
                      <p:cNvPr id="45067"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08150" y="55626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8" name="Object 12"/>
          <p:cNvGraphicFramePr>
            <a:graphicFrameLocks noChangeAspect="1"/>
          </p:cNvGraphicFramePr>
          <p:nvPr/>
        </p:nvGraphicFramePr>
        <p:xfrm>
          <a:off x="7315200" y="1295400"/>
          <a:ext cx="419100" cy="112713"/>
        </p:xfrm>
        <a:graphic>
          <a:graphicData uri="http://schemas.openxmlformats.org/presentationml/2006/ole">
            <mc:AlternateContent xmlns:mc="http://schemas.openxmlformats.org/markup-compatibility/2006">
              <mc:Choice xmlns:v="urn:schemas-microsoft-com:vml" Requires="v">
                <p:oleObj spid="_x0000_s114714" name="Equation" r:id="rId23" imgW="418918" imgH="114250" progId="Equation.3">
                  <p:embed/>
                </p:oleObj>
              </mc:Choice>
              <mc:Fallback>
                <p:oleObj name="Equation" r:id="rId23" imgW="418918" imgH="114250" progId="Equation.3">
                  <p:embed/>
                  <p:pic>
                    <p:nvPicPr>
                      <p:cNvPr id="45068"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315200" y="12954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9" name="Object 13"/>
          <p:cNvGraphicFramePr>
            <a:graphicFrameLocks noChangeAspect="1"/>
          </p:cNvGraphicFramePr>
          <p:nvPr/>
        </p:nvGraphicFramePr>
        <p:xfrm>
          <a:off x="5715000" y="2895600"/>
          <a:ext cx="419100" cy="112713"/>
        </p:xfrm>
        <a:graphic>
          <a:graphicData uri="http://schemas.openxmlformats.org/presentationml/2006/ole">
            <mc:AlternateContent xmlns:mc="http://schemas.openxmlformats.org/markup-compatibility/2006">
              <mc:Choice xmlns:v="urn:schemas-microsoft-com:vml" Requires="v">
                <p:oleObj spid="_x0000_s114715" name="Equation" r:id="rId25" imgW="418918" imgH="114250" progId="Equation.3">
                  <p:embed/>
                </p:oleObj>
              </mc:Choice>
              <mc:Fallback>
                <p:oleObj name="Equation" r:id="rId25" imgW="418918" imgH="114250" progId="Equation.3">
                  <p:embed/>
                  <p:pic>
                    <p:nvPicPr>
                      <p:cNvPr id="45069"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15000" y="28956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0" name="Object 14"/>
          <p:cNvGraphicFramePr>
            <a:graphicFrameLocks noChangeAspect="1"/>
          </p:cNvGraphicFramePr>
          <p:nvPr/>
        </p:nvGraphicFramePr>
        <p:xfrm>
          <a:off x="4191000" y="4648200"/>
          <a:ext cx="419100" cy="112713"/>
        </p:xfrm>
        <a:graphic>
          <a:graphicData uri="http://schemas.openxmlformats.org/presentationml/2006/ole">
            <mc:AlternateContent xmlns:mc="http://schemas.openxmlformats.org/markup-compatibility/2006">
              <mc:Choice xmlns:v="urn:schemas-microsoft-com:vml" Requires="v">
                <p:oleObj spid="_x0000_s114716" name="Equation" r:id="rId26" imgW="418918" imgH="114250" progId="Equation.3">
                  <p:embed/>
                </p:oleObj>
              </mc:Choice>
              <mc:Fallback>
                <p:oleObj name="Equation" r:id="rId26" imgW="418918" imgH="114250" progId="Equation.3">
                  <p:embed/>
                  <p:pic>
                    <p:nvPicPr>
                      <p:cNvPr id="4507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91000" y="46482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1" name="Object 15"/>
          <p:cNvGraphicFramePr>
            <a:graphicFrameLocks noChangeAspect="1"/>
          </p:cNvGraphicFramePr>
          <p:nvPr/>
        </p:nvGraphicFramePr>
        <p:xfrm>
          <a:off x="2667000" y="6096000"/>
          <a:ext cx="419100" cy="112713"/>
        </p:xfrm>
        <a:graphic>
          <a:graphicData uri="http://schemas.openxmlformats.org/presentationml/2006/ole">
            <mc:AlternateContent xmlns:mc="http://schemas.openxmlformats.org/markup-compatibility/2006">
              <mc:Choice xmlns:v="urn:schemas-microsoft-com:vml" Requires="v">
                <p:oleObj spid="_x0000_s114717" name="Equation" r:id="rId27" imgW="418918" imgH="114250" progId="Equation.3">
                  <p:embed/>
                </p:oleObj>
              </mc:Choice>
              <mc:Fallback>
                <p:oleObj name="Equation" r:id="rId27" imgW="418918" imgH="114250" progId="Equation.3">
                  <p:embed/>
                  <p:pic>
                    <p:nvPicPr>
                      <p:cNvPr id="45071"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67000" y="60960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2" name="Line 16"/>
          <p:cNvSpPr>
            <a:spLocks noChangeShapeType="1"/>
          </p:cNvSpPr>
          <p:nvPr/>
        </p:nvSpPr>
        <p:spPr bwMode="auto">
          <a:xfrm>
            <a:off x="2133600" y="1295400"/>
            <a:ext cx="990600" cy="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073" name="Line 17"/>
          <p:cNvSpPr>
            <a:spLocks noChangeShapeType="1"/>
          </p:cNvSpPr>
          <p:nvPr/>
        </p:nvSpPr>
        <p:spPr bwMode="auto">
          <a:xfrm flipH="1">
            <a:off x="2057400" y="1600200"/>
            <a:ext cx="1143000" cy="10668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43030057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noChangeAspect="1"/>
          </p:cNvGraphicFramePr>
          <p:nvPr/>
        </p:nvGraphicFramePr>
        <p:xfrm>
          <a:off x="1720850" y="762000"/>
          <a:ext cx="190500" cy="1041400"/>
        </p:xfrm>
        <a:graphic>
          <a:graphicData uri="http://schemas.openxmlformats.org/presentationml/2006/ole">
            <mc:AlternateContent xmlns:mc="http://schemas.openxmlformats.org/markup-compatibility/2006">
              <mc:Choice xmlns:v="urn:schemas-microsoft-com:vml" Requires="v">
                <p:oleObj spid="_x0000_s115728" name="Equation" r:id="rId3" imgW="190417" imgH="1040948" progId="Equation.3">
                  <p:embed/>
                </p:oleObj>
              </mc:Choice>
              <mc:Fallback>
                <p:oleObj name="Equation" r:id="rId3" imgW="190417" imgH="1040948" progId="Equation.3">
                  <p:embed/>
                  <p:pic>
                    <p:nvPicPr>
                      <p:cNvPr id="460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762000"/>
                        <a:ext cx="1905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3" name="Object 3"/>
          <p:cNvGraphicFramePr>
            <a:graphicFrameLocks noChangeAspect="1"/>
          </p:cNvGraphicFramePr>
          <p:nvPr/>
        </p:nvGraphicFramePr>
        <p:xfrm>
          <a:off x="3308350" y="762000"/>
          <a:ext cx="279400" cy="1041400"/>
        </p:xfrm>
        <a:graphic>
          <a:graphicData uri="http://schemas.openxmlformats.org/presentationml/2006/ole">
            <mc:AlternateContent xmlns:mc="http://schemas.openxmlformats.org/markup-compatibility/2006">
              <mc:Choice xmlns:v="urn:schemas-microsoft-com:vml" Requires="v">
                <p:oleObj spid="_x0000_s115729" name="Equation" r:id="rId5" imgW="279279" imgH="1040948" progId="Equation.3">
                  <p:embed/>
                </p:oleObj>
              </mc:Choice>
              <mc:Fallback>
                <p:oleObj name="Equation" r:id="rId5" imgW="279279" imgH="1040948" progId="Equation.3">
                  <p:embed/>
                  <p:pic>
                    <p:nvPicPr>
                      <p:cNvPr id="4608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3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4" name="Object 4"/>
          <p:cNvGraphicFramePr>
            <a:graphicFrameLocks noChangeAspect="1"/>
          </p:cNvGraphicFramePr>
          <p:nvPr/>
        </p:nvGraphicFramePr>
        <p:xfrm>
          <a:off x="4922838" y="762000"/>
          <a:ext cx="252412" cy="1041400"/>
        </p:xfrm>
        <a:graphic>
          <a:graphicData uri="http://schemas.openxmlformats.org/presentationml/2006/ole">
            <mc:AlternateContent xmlns:mc="http://schemas.openxmlformats.org/markup-compatibility/2006">
              <mc:Choice xmlns:v="urn:schemas-microsoft-com:vml" Requires="v">
                <p:oleObj spid="_x0000_s115730" name="Equation" r:id="rId7" imgW="253890" imgH="1040948" progId="Equation.3">
                  <p:embed/>
                </p:oleObj>
              </mc:Choice>
              <mc:Fallback>
                <p:oleObj name="Equation" r:id="rId7" imgW="253890" imgH="1040948" progId="Equation.3">
                  <p:embed/>
                  <p:pic>
                    <p:nvPicPr>
                      <p:cNvPr id="4608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2838" y="7620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5"/>
          <p:cNvGraphicFramePr>
            <a:graphicFrameLocks noChangeAspect="1"/>
          </p:cNvGraphicFramePr>
          <p:nvPr/>
        </p:nvGraphicFramePr>
        <p:xfrm>
          <a:off x="6508750" y="762000"/>
          <a:ext cx="279400" cy="1041400"/>
        </p:xfrm>
        <a:graphic>
          <a:graphicData uri="http://schemas.openxmlformats.org/presentationml/2006/ole">
            <mc:AlternateContent xmlns:mc="http://schemas.openxmlformats.org/markup-compatibility/2006">
              <mc:Choice xmlns:v="urn:schemas-microsoft-com:vml" Requires="v">
                <p:oleObj spid="_x0000_s115731" name="Equation" r:id="rId9" imgW="279279" imgH="1040948" progId="Equation.3">
                  <p:embed/>
                </p:oleObj>
              </mc:Choice>
              <mc:Fallback>
                <p:oleObj name="Equation" r:id="rId9" imgW="279279" imgH="1040948" progId="Equation.3">
                  <p:embed/>
                  <p:pic>
                    <p:nvPicPr>
                      <p:cNvPr id="4608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87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6" name="Object 6"/>
          <p:cNvGraphicFramePr>
            <a:graphicFrameLocks noChangeAspect="1"/>
          </p:cNvGraphicFramePr>
          <p:nvPr/>
        </p:nvGraphicFramePr>
        <p:xfrm>
          <a:off x="1676400" y="2362200"/>
          <a:ext cx="279400" cy="1041400"/>
        </p:xfrm>
        <a:graphic>
          <a:graphicData uri="http://schemas.openxmlformats.org/presentationml/2006/ole">
            <mc:AlternateContent xmlns:mc="http://schemas.openxmlformats.org/markup-compatibility/2006">
              <mc:Choice xmlns:v="urn:schemas-microsoft-com:vml" Requires="v">
                <p:oleObj spid="_x0000_s115732" name="Equation" r:id="rId11" imgW="279279" imgH="1040948" progId="Equation.3">
                  <p:embed/>
                </p:oleObj>
              </mc:Choice>
              <mc:Fallback>
                <p:oleObj name="Equation" r:id="rId11" imgW="279279" imgH="1040948" progId="Equation.3">
                  <p:embed/>
                  <p:pic>
                    <p:nvPicPr>
                      <p:cNvPr id="46086"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7" name="Object 7"/>
          <p:cNvGraphicFramePr>
            <a:graphicFrameLocks noChangeAspect="1"/>
          </p:cNvGraphicFramePr>
          <p:nvPr/>
        </p:nvGraphicFramePr>
        <p:xfrm>
          <a:off x="3308350" y="2362200"/>
          <a:ext cx="279400" cy="1041400"/>
        </p:xfrm>
        <a:graphic>
          <a:graphicData uri="http://schemas.openxmlformats.org/presentationml/2006/ole">
            <mc:AlternateContent xmlns:mc="http://schemas.openxmlformats.org/markup-compatibility/2006">
              <mc:Choice xmlns:v="urn:schemas-microsoft-com:vml" Requires="v">
                <p:oleObj spid="_x0000_s115733" name="Equation" r:id="rId13" imgW="279279" imgH="1040948" progId="Equation.3">
                  <p:embed/>
                </p:oleObj>
              </mc:Choice>
              <mc:Fallback>
                <p:oleObj name="Equation" r:id="rId13" imgW="279279" imgH="1040948" progId="Equation.3">
                  <p:embed/>
                  <p:pic>
                    <p:nvPicPr>
                      <p:cNvPr id="46087"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83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8" name="Object 8"/>
          <p:cNvGraphicFramePr>
            <a:graphicFrameLocks noChangeAspect="1"/>
          </p:cNvGraphicFramePr>
          <p:nvPr/>
        </p:nvGraphicFramePr>
        <p:xfrm>
          <a:off x="4908550" y="2362200"/>
          <a:ext cx="279400" cy="1041400"/>
        </p:xfrm>
        <a:graphic>
          <a:graphicData uri="http://schemas.openxmlformats.org/presentationml/2006/ole">
            <mc:AlternateContent xmlns:mc="http://schemas.openxmlformats.org/markup-compatibility/2006">
              <mc:Choice xmlns:v="urn:schemas-microsoft-com:vml" Requires="v">
                <p:oleObj spid="_x0000_s115734" name="Equation" r:id="rId15" imgW="279279" imgH="1040948" progId="Equation.3">
                  <p:embed/>
                </p:oleObj>
              </mc:Choice>
              <mc:Fallback>
                <p:oleObj name="Equation" r:id="rId15" imgW="279279" imgH="1040948" progId="Equation.3">
                  <p:embed/>
                  <p:pic>
                    <p:nvPicPr>
                      <p:cNvPr id="46088"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85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9" name="Object 9"/>
          <p:cNvGraphicFramePr>
            <a:graphicFrameLocks noChangeAspect="1"/>
          </p:cNvGraphicFramePr>
          <p:nvPr/>
        </p:nvGraphicFramePr>
        <p:xfrm>
          <a:off x="1690688" y="4114800"/>
          <a:ext cx="252412" cy="1041400"/>
        </p:xfrm>
        <a:graphic>
          <a:graphicData uri="http://schemas.openxmlformats.org/presentationml/2006/ole">
            <mc:AlternateContent xmlns:mc="http://schemas.openxmlformats.org/markup-compatibility/2006">
              <mc:Choice xmlns:v="urn:schemas-microsoft-com:vml" Requires="v">
                <p:oleObj spid="_x0000_s115735" name="Equation" r:id="rId17" imgW="253890" imgH="1040948" progId="Equation.3">
                  <p:embed/>
                </p:oleObj>
              </mc:Choice>
              <mc:Fallback>
                <p:oleObj name="Equation" r:id="rId17" imgW="253890" imgH="1040948" progId="Equation.3">
                  <p:embed/>
                  <p:pic>
                    <p:nvPicPr>
                      <p:cNvPr id="46089"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0688" y="41148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0" name="Object 10"/>
          <p:cNvGraphicFramePr>
            <a:graphicFrameLocks noChangeAspect="1"/>
          </p:cNvGraphicFramePr>
          <p:nvPr/>
        </p:nvGraphicFramePr>
        <p:xfrm>
          <a:off x="3308350" y="4114800"/>
          <a:ext cx="279400" cy="1041400"/>
        </p:xfrm>
        <a:graphic>
          <a:graphicData uri="http://schemas.openxmlformats.org/presentationml/2006/ole">
            <mc:AlternateContent xmlns:mc="http://schemas.openxmlformats.org/markup-compatibility/2006">
              <mc:Choice xmlns:v="urn:schemas-microsoft-com:vml" Requires="v">
                <p:oleObj spid="_x0000_s115736" name="Equation" r:id="rId19" imgW="279279" imgH="1040948" progId="Equation.3">
                  <p:embed/>
                </p:oleObj>
              </mc:Choice>
              <mc:Fallback>
                <p:oleObj name="Equation" r:id="rId19" imgW="279279" imgH="1040948" progId="Equation.3">
                  <p:embed/>
                  <p:pic>
                    <p:nvPicPr>
                      <p:cNvPr id="4609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08350" y="41148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1" name="Object 11"/>
          <p:cNvGraphicFramePr>
            <a:graphicFrameLocks noChangeAspect="1"/>
          </p:cNvGraphicFramePr>
          <p:nvPr/>
        </p:nvGraphicFramePr>
        <p:xfrm>
          <a:off x="1708150" y="5562600"/>
          <a:ext cx="279400" cy="1041400"/>
        </p:xfrm>
        <a:graphic>
          <a:graphicData uri="http://schemas.openxmlformats.org/presentationml/2006/ole">
            <mc:AlternateContent xmlns:mc="http://schemas.openxmlformats.org/markup-compatibility/2006">
              <mc:Choice xmlns:v="urn:schemas-microsoft-com:vml" Requires="v">
                <p:oleObj spid="_x0000_s115737" name="Equation" r:id="rId21" imgW="279279" imgH="1040948" progId="Equation.3">
                  <p:embed/>
                </p:oleObj>
              </mc:Choice>
              <mc:Fallback>
                <p:oleObj name="Equation" r:id="rId21" imgW="279279" imgH="1040948" progId="Equation.3">
                  <p:embed/>
                  <p:pic>
                    <p:nvPicPr>
                      <p:cNvPr id="46091"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08150" y="55626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2" name="Object 12"/>
          <p:cNvGraphicFramePr>
            <a:graphicFrameLocks noChangeAspect="1"/>
          </p:cNvGraphicFramePr>
          <p:nvPr/>
        </p:nvGraphicFramePr>
        <p:xfrm>
          <a:off x="7315200" y="1295400"/>
          <a:ext cx="419100" cy="112713"/>
        </p:xfrm>
        <a:graphic>
          <a:graphicData uri="http://schemas.openxmlformats.org/presentationml/2006/ole">
            <mc:AlternateContent xmlns:mc="http://schemas.openxmlformats.org/markup-compatibility/2006">
              <mc:Choice xmlns:v="urn:schemas-microsoft-com:vml" Requires="v">
                <p:oleObj spid="_x0000_s115738" name="Equation" r:id="rId23" imgW="418918" imgH="114250" progId="Equation.3">
                  <p:embed/>
                </p:oleObj>
              </mc:Choice>
              <mc:Fallback>
                <p:oleObj name="Equation" r:id="rId23" imgW="418918" imgH="114250" progId="Equation.3">
                  <p:embed/>
                  <p:pic>
                    <p:nvPicPr>
                      <p:cNvPr id="46092"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315200" y="12954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3" name="Object 13"/>
          <p:cNvGraphicFramePr>
            <a:graphicFrameLocks noChangeAspect="1"/>
          </p:cNvGraphicFramePr>
          <p:nvPr/>
        </p:nvGraphicFramePr>
        <p:xfrm>
          <a:off x="5715000" y="2895600"/>
          <a:ext cx="419100" cy="112713"/>
        </p:xfrm>
        <a:graphic>
          <a:graphicData uri="http://schemas.openxmlformats.org/presentationml/2006/ole">
            <mc:AlternateContent xmlns:mc="http://schemas.openxmlformats.org/markup-compatibility/2006">
              <mc:Choice xmlns:v="urn:schemas-microsoft-com:vml" Requires="v">
                <p:oleObj spid="_x0000_s115739" name="Equation" r:id="rId25" imgW="418918" imgH="114250" progId="Equation.3">
                  <p:embed/>
                </p:oleObj>
              </mc:Choice>
              <mc:Fallback>
                <p:oleObj name="Equation" r:id="rId25" imgW="418918" imgH="114250" progId="Equation.3">
                  <p:embed/>
                  <p:pic>
                    <p:nvPicPr>
                      <p:cNvPr id="46093"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15000" y="28956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4" name="Object 14"/>
          <p:cNvGraphicFramePr>
            <a:graphicFrameLocks noChangeAspect="1"/>
          </p:cNvGraphicFramePr>
          <p:nvPr/>
        </p:nvGraphicFramePr>
        <p:xfrm>
          <a:off x="4191000" y="4648200"/>
          <a:ext cx="419100" cy="112713"/>
        </p:xfrm>
        <a:graphic>
          <a:graphicData uri="http://schemas.openxmlformats.org/presentationml/2006/ole">
            <mc:AlternateContent xmlns:mc="http://schemas.openxmlformats.org/markup-compatibility/2006">
              <mc:Choice xmlns:v="urn:schemas-microsoft-com:vml" Requires="v">
                <p:oleObj spid="_x0000_s115740" name="Equation" r:id="rId26" imgW="418918" imgH="114250" progId="Equation.3">
                  <p:embed/>
                </p:oleObj>
              </mc:Choice>
              <mc:Fallback>
                <p:oleObj name="Equation" r:id="rId26" imgW="418918" imgH="114250" progId="Equation.3">
                  <p:embed/>
                  <p:pic>
                    <p:nvPicPr>
                      <p:cNvPr id="46094"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91000" y="46482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5" name="Object 15"/>
          <p:cNvGraphicFramePr>
            <a:graphicFrameLocks noChangeAspect="1"/>
          </p:cNvGraphicFramePr>
          <p:nvPr/>
        </p:nvGraphicFramePr>
        <p:xfrm>
          <a:off x="2667000" y="6096000"/>
          <a:ext cx="419100" cy="112713"/>
        </p:xfrm>
        <a:graphic>
          <a:graphicData uri="http://schemas.openxmlformats.org/presentationml/2006/ole">
            <mc:AlternateContent xmlns:mc="http://schemas.openxmlformats.org/markup-compatibility/2006">
              <mc:Choice xmlns:v="urn:schemas-microsoft-com:vml" Requires="v">
                <p:oleObj spid="_x0000_s115741" name="Equation" r:id="rId27" imgW="418918" imgH="114250" progId="Equation.3">
                  <p:embed/>
                </p:oleObj>
              </mc:Choice>
              <mc:Fallback>
                <p:oleObj name="Equation" r:id="rId27" imgW="418918" imgH="114250" progId="Equation.3">
                  <p:embed/>
                  <p:pic>
                    <p:nvPicPr>
                      <p:cNvPr id="46095"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67000" y="60960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6" name="Line 16"/>
          <p:cNvSpPr>
            <a:spLocks noChangeShapeType="1"/>
          </p:cNvSpPr>
          <p:nvPr/>
        </p:nvSpPr>
        <p:spPr bwMode="auto">
          <a:xfrm>
            <a:off x="2133600" y="1295400"/>
            <a:ext cx="990600" cy="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097" name="Line 17"/>
          <p:cNvSpPr>
            <a:spLocks noChangeShapeType="1"/>
          </p:cNvSpPr>
          <p:nvPr/>
        </p:nvSpPr>
        <p:spPr bwMode="auto">
          <a:xfrm flipH="1">
            <a:off x="2057400" y="1600200"/>
            <a:ext cx="1143000" cy="10668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098" name="Line 18"/>
          <p:cNvSpPr>
            <a:spLocks noChangeShapeType="1"/>
          </p:cNvSpPr>
          <p:nvPr/>
        </p:nvSpPr>
        <p:spPr bwMode="auto">
          <a:xfrm flipV="1">
            <a:off x="2057400" y="1371600"/>
            <a:ext cx="2667000" cy="15240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35431218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ChangeAspect="1"/>
          </p:cNvGraphicFramePr>
          <p:nvPr/>
        </p:nvGraphicFramePr>
        <p:xfrm>
          <a:off x="1720850" y="762000"/>
          <a:ext cx="190500" cy="1041400"/>
        </p:xfrm>
        <a:graphic>
          <a:graphicData uri="http://schemas.openxmlformats.org/presentationml/2006/ole">
            <mc:AlternateContent xmlns:mc="http://schemas.openxmlformats.org/markup-compatibility/2006">
              <mc:Choice xmlns:v="urn:schemas-microsoft-com:vml" Requires="v">
                <p:oleObj spid="_x0000_s116752" name="Equation" r:id="rId3" imgW="190417" imgH="1040948" progId="Equation.3">
                  <p:embed/>
                </p:oleObj>
              </mc:Choice>
              <mc:Fallback>
                <p:oleObj name="Equation" r:id="rId3" imgW="190417" imgH="1040948" progId="Equation.3">
                  <p:embed/>
                  <p:pic>
                    <p:nvPicPr>
                      <p:cNvPr id="471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762000"/>
                        <a:ext cx="1905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7" name="Object 3"/>
          <p:cNvGraphicFramePr>
            <a:graphicFrameLocks noChangeAspect="1"/>
          </p:cNvGraphicFramePr>
          <p:nvPr/>
        </p:nvGraphicFramePr>
        <p:xfrm>
          <a:off x="3308350" y="762000"/>
          <a:ext cx="279400" cy="1041400"/>
        </p:xfrm>
        <a:graphic>
          <a:graphicData uri="http://schemas.openxmlformats.org/presentationml/2006/ole">
            <mc:AlternateContent xmlns:mc="http://schemas.openxmlformats.org/markup-compatibility/2006">
              <mc:Choice xmlns:v="urn:schemas-microsoft-com:vml" Requires="v">
                <p:oleObj spid="_x0000_s116753" name="Equation" r:id="rId5" imgW="279279" imgH="1040948" progId="Equation.3">
                  <p:embed/>
                </p:oleObj>
              </mc:Choice>
              <mc:Fallback>
                <p:oleObj name="Equation" r:id="rId5" imgW="279279" imgH="1040948" progId="Equation.3">
                  <p:embed/>
                  <p:pic>
                    <p:nvPicPr>
                      <p:cNvPr id="4710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3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8" name="Object 4"/>
          <p:cNvGraphicFramePr>
            <a:graphicFrameLocks noChangeAspect="1"/>
          </p:cNvGraphicFramePr>
          <p:nvPr/>
        </p:nvGraphicFramePr>
        <p:xfrm>
          <a:off x="4922838" y="762000"/>
          <a:ext cx="252412" cy="1041400"/>
        </p:xfrm>
        <a:graphic>
          <a:graphicData uri="http://schemas.openxmlformats.org/presentationml/2006/ole">
            <mc:AlternateContent xmlns:mc="http://schemas.openxmlformats.org/markup-compatibility/2006">
              <mc:Choice xmlns:v="urn:schemas-microsoft-com:vml" Requires="v">
                <p:oleObj spid="_x0000_s116754" name="Equation" r:id="rId7" imgW="253890" imgH="1040948" progId="Equation.3">
                  <p:embed/>
                </p:oleObj>
              </mc:Choice>
              <mc:Fallback>
                <p:oleObj name="Equation" r:id="rId7" imgW="253890" imgH="1040948" progId="Equation.3">
                  <p:embed/>
                  <p:pic>
                    <p:nvPicPr>
                      <p:cNvPr id="4710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2838" y="7620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5"/>
          <p:cNvGraphicFramePr>
            <a:graphicFrameLocks noChangeAspect="1"/>
          </p:cNvGraphicFramePr>
          <p:nvPr/>
        </p:nvGraphicFramePr>
        <p:xfrm>
          <a:off x="6508750" y="762000"/>
          <a:ext cx="279400" cy="1041400"/>
        </p:xfrm>
        <a:graphic>
          <a:graphicData uri="http://schemas.openxmlformats.org/presentationml/2006/ole">
            <mc:AlternateContent xmlns:mc="http://schemas.openxmlformats.org/markup-compatibility/2006">
              <mc:Choice xmlns:v="urn:schemas-microsoft-com:vml" Requires="v">
                <p:oleObj spid="_x0000_s116755" name="Equation" r:id="rId9" imgW="279279" imgH="1040948" progId="Equation.3">
                  <p:embed/>
                </p:oleObj>
              </mc:Choice>
              <mc:Fallback>
                <p:oleObj name="Equation" r:id="rId9" imgW="279279" imgH="1040948" progId="Equation.3">
                  <p:embed/>
                  <p:pic>
                    <p:nvPicPr>
                      <p:cNvPr id="47109"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87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0" name="Object 6"/>
          <p:cNvGraphicFramePr>
            <a:graphicFrameLocks noChangeAspect="1"/>
          </p:cNvGraphicFramePr>
          <p:nvPr/>
        </p:nvGraphicFramePr>
        <p:xfrm>
          <a:off x="1676400" y="2362200"/>
          <a:ext cx="279400" cy="1041400"/>
        </p:xfrm>
        <a:graphic>
          <a:graphicData uri="http://schemas.openxmlformats.org/presentationml/2006/ole">
            <mc:AlternateContent xmlns:mc="http://schemas.openxmlformats.org/markup-compatibility/2006">
              <mc:Choice xmlns:v="urn:schemas-microsoft-com:vml" Requires="v">
                <p:oleObj spid="_x0000_s116756" name="Equation" r:id="rId11" imgW="279279" imgH="1040948" progId="Equation.3">
                  <p:embed/>
                </p:oleObj>
              </mc:Choice>
              <mc:Fallback>
                <p:oleObj name="Equation" r:id="rId11" imgW="279279" imgH="1040948" progId="Equation.3">
                  <p:embed/>
                  <p:pic>
                    <p:nvPicPr>
                      <p:cNvPr id="4711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1" name="Object 7"/>
          <p:cNvGraphicFramePr>
            <a:graphicFrameLocks noChangeAspect="1"/>
          </p:cNvGraphicFramePr>
          <p:nvPr/>
        </p:nvGraphicFramePr>
        <p:xfrm>
          <a:off x="3308350" y="2362200"/>
          <a:ext cx="279400" cy="1041400"/>
        </p:xfrm>
        <a:graphic>
          <a:graphicData uri="http://schemas.openxmlformats.org/presentationml/2006/ole">
            <mc:AlternateContent xmlns:mc="http://schemas.openxmlformats.org/markup-compatibility/2006">
              <mc:Choice xmlns:v="urn:schemas-microsoft-com:vml" Requires="v">
                <p:oleObj spid="_x0000_s116757" name="Equation" r:id="rId13" imgW="279279" imgH="1040948" progId="Equation.3">
                  <p:embed/>
                </p:oleObj>
              </mc:Choice>
              <mc:Fallback>
                <p:oleObj name="Equation" r:id="rId13" imgW="279279" imgH="1040948" progId="Equation.3">
                  <p:embed/>
                  <p:pic>
                    <p:nvPicPr>
                      <p:cNvPr id="47111"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83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2" name="Object 8"/>
          <p:cNvGraphicFramePr>
            <a:graphicFrameLocks noChangeAspect="1"/>
          </p:cNvGraphicFramePr>
          <p:nvPr/>
        </p:nvGraphicFramePr>
        <p:xfrm>
          <a:off x="4908550" y="2362200"/>
          <a:ext cx="279400" cy="1041400"/>
        </p:xfrm>
        <a:graphic>
          <a:graphicData uri="http://schemas.openxmlformats.org/presentationml/2006/ole">
            <mc:AlternateContent xmlns:mc="http://schemas.openxmlformats.org/markup-compatibility/2006">
              <mc:Choice xmlns:v="urn:schemas-microsoft-com:vml" Requires="v">
                <p:oleObj spid="_x0000_s116758" name="Equation" r:id="rId15" imgW="279279" imgH="1040948" progId="Equation.3">
                  <p:embed/>
                </p:oleObj>
              </mc:Choice>
              <mc:Fallback>
                <p:oleObj name="Equation" r:id="rId15" imgW="279279" imgH="1040948" progId="Equation.3">
                  <p:embed/>
                  <p:pic>
                    <p:nvPicPr>
                      <p:cNvPr id="47112"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85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3" name="Object 9"/>
          <p:cNvGraphicFramePr>
            <a:graphicFrameLocks noChangeAspect="1"/>
          </p:cNvGraphicFramePr>
          <p:nvPr/>
        </p:nvGraphicFramePr>
        <p:xfrm>
          <a:off x="1690688" y="4114800"/>
          <a:ext cx="252412" cy="1041400"/>
        </p:xfrm>
        <a:graphic>
          <a:graphicData uri="http://schemas.openxmlformats.org/presentationml/2006/ole">
            <mc:AlternateContent xmlns:mc="http://schemas.openxmlformats.org/markup-compatibility/2006">
              <mc:Choice xmlns:v="urn:schemas-microsoft-com:vml" Requires="v">
                <p:oleObj spid="_x0000_s116759" name="Equation" r:id="rId17" imgW="253890" imgH="1040948" progId="Equation.3">
                  <p:embed/>
                </p:oleObj>
              </mc:Choice>
              <mc:Fallback>
                <p:oleObj name="Equation" r:id="rId17" imgW="253890" imgH="1040948" progId="Equation.3">
                  <p:embed/>
                  <p:pic>
                    <p:nvPicPr>
                      <p:cNvPr id="47113"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0688" y="41148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4" name="Object 10"/>
          <p:cNvGraphicFramePr>
            <a:graphicFrameLocks noChangeAspect="1"/>
          </p:cNvGraphicFramePr>
          <p:nvPr/>
        </p:nvGraphicFramePr>
        <p:xfrm>
          <a:off x="3308350" y="4114800"/>
          <a:ext cx="279400" cy="1041400"/>
        </p:xfrm>
        <a:graphic>
          <a:graphicData uri="http://schemas.openxmlformats.org/presentationml/2006/ole">
            <mc:AlternateContent xmlns:mc="http://schemas.openxmlformats.org/markup-compatibility/2006">
              <mc:Choice xmlns:v="urn:schemas-microsoft-com:vml" Requires="v">
                <p:oleObj spid="_x0000_s116760" name="Equation" r:id="rId19" imgW="279279" imgH="1040948" progId="Equation.3">
                  <p:embed/>
                </p:oleObj>
              </mc:Choice>
              <mc:Fallback>
                <p:oleObj name="Equation" r:id="rId19" imgW="279279" imgH="1040948" progId="Equation.3">
                  <p:embed/>
                  <p:pic>
                    <p:nvPicPr>
                      <p:cNvPr id="47114"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08350" y="41148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5" name="Object 11"/>
          <p:cNvGraphicFramePr>
            <a:graphicFrameLocks noChangeAspect="1"/>
          </p:cNvGraphicFramePr>
          <p:nvPr/>
        </p:nvGraphicFramePr>
        <p:xfrm>
          <a:off x="1708150" y="5562600"/>
          <a:ext cx="279400" cy="1041400"/>
        </p:xfrm>
        <a:graphic>
          <a:graphicData uri="http://schemas.openxmlformats.org/presentationml/2006/ole">
            <mc:AlternateContent xmlns:mc="http://schemas.openxmlformats.org/markup-compatibility/2006">
              <mc:Choice xmlns:v="urn:schemas-microsoft-com:vml" Requires="v">
                <p:oleObj spid="_x0000_s116761" name="Equation" r:id="rId21" imgW="279279" imgH="1040948" progId="Equation.3">
                  <p:embed/>
                </p:oleObj>
              </mc:Choice>
              <mc:Fallback>
                <p:oleObj name="Equation" r:id="rId21" imgW="279279" imgH="1040948" progId="Equation.3">
                  <p:embed/>
                  <p:pic>
                    <p:nvPicPr>
                      <p:cNvPr id="47115"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08150" y="55626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6" name="Object 12"/>
          <p:cNvGraphicFramePr>
            <a:graphicFrameLocks noChangeAspect="1"/>
          </p:cNvGraphicFramePr>
          <p:nvPr/>
        </p:nvGraphicFramePr>
        <p:xfrm>
          <a:off x="7315200" y="1295400"/>
          <a:ext cx="419100" cy="112713"/>
        </p:xfrm>
        <a:graphic>
          <a:graphicData uri="http://schemas.openxmlformats.org/presentationml/2006/ole">
            <mc:AlternateContent xmlns:mc="http://schemas.openxmlformats.org/markup-compatibility/2006">
              <mc:Choice xmlns:v="urn:schemas-microsoft-com:vml" Requires="v">
                <p:oleObj spid="_x0000_s116762" name="Equation" r:id="rId23" imgW="418918" imgH="114250" progId="Equation.3">
                  <p:embed/>
                </p:oleObj>
              </mc:Choice>
              <mc:Fallback>
                <p:oleObj name="Equation" r:id="rId23" imgW="418918" imgH="114250" progId="Equation.3">
                  <p:embed/>
                  <p:pic>
                    <p:nvPicPr>
                      <p:cNvPr id="47116"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315200" y="12954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7" name="Object 13"/>
          <p:cNvGraphicFramePr>
            <a:graphicFrameLocks noChangeAspect="1"/>
          </p:cNvGraphicFramePr>
          <p:nvPr/>
        </p:nvGraphicFramePr>
        <p:xfrm>
          <a:off x="5715000" y="2895600"/>
          <a:ext cx="419100" cy="112713"/>
        </p:xfrm>
        <a:graphic>
          <a:graphicData uri="http://schemas.openxmlformats.org/presentationml/2006/ole">
            <mc:AlternateContent xmlns:mc="http://schemas.openxmlformats.org/markup-compatibility/2006">
              <mc:Choice xmlns:v="urn:schemas-microsoft-com:vml" Requires="v">
                <p:oleObj spid="_x0000_s116763" name="Equation" r:id="rId25" imgW="418918" imgH="114250" progId="Equation.3">
                  <p:embed/>
                </p:oleObj>
              </mc:Choice>
              <mc:Fallback>
                <p:oleObj name="Equation" r:id="rId25" imgW="418918" imgH="114250" progId="Equation.3">
                  <p:embed/>
                  <p:pic>
                    <p:nvPicPr>
                      <p:cNvPr id="47117"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15000" y="28956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8" name="Object 14"/>
          <p:cNvGraphicFramePr>
            <a:graphicFrameLocks noChangeAspect="1"/>
          </p:cNvGraphicFramePr>
          <p:nvPr/>
        </p:nvGraphicFramePr>
        <p:xfrm>
          <a:off x="4191000" y="4648200"/>
          <a:ext cx="419100" cy="112713"/>
        </p:xfrm>
        <a:graphic>
          <a:graphicData uri="http://schemas.openxmlformats.org/presentationml/2006/ole">
            <mc:AlternateContent xmlns:mc="http://schemas.openxmlformats.org/markup-compatibility/2006">
              <mc:Choice xmlns:v="urn:schemas-microsoft-com:vml" Requires="v">
                <p:oleObj spid="_x0000_s116764" name="Equation" r:id="rId26" imgW="418918" imgH="114250" progId="Equation.3">
                  <p:embed/>
                </p:oleObj>
              </mc:Choice>
              <mc:Fallback>
                <p:oleObj name="Equation" r:id="rId26" imgW="418918" imgH="114250" progId="Equation.3">
                  <p:embed/>
                  <p:pic>
                    <p:nvPicPr>
                      <p:cNvPr id="47118"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91000" y="46482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9" name="Object 15"/>
          <p:cNvGraphicFramePr>
            <a:graphicFrameLocks noChangeAspect="1"/>
          </p:cNvGraphicFramePr>
          <p:nvPr/>
        </p:nvGraphicFramePr>
        <p:xfrm>
          <a:off x="2667000" y="6096000"/>
          <a:ext cx="419100" cy="112713"/>
        </p:xfrm>
        <a:graphic>
          <a:graphicData uri="http://schemas.openxmlformats.org/presentationml/2006/ole">
            <mc:AlternateContent xmlns:mc="http://schemas.openxmlformats.org/markup-compatibility/2006">
              <mc:Choice xmlns:v="urn:schemas-microsoft-com:vml" Requires="v">
                <p:oleObj spid="_x0000_s116765" name="Equation" r:id="rId27" imgW="418918" imgH="114250" progId="Equation.3">
                  <p:embed/>
                </p:oleObj>
              </mc:Choice>
              <mc:Fallback>
                <p:oleObj name="Equation" r:id="rId27" imgW="418918" imgH="114250" progId="Equation.3">
                  <p:embed/>
                  <p:pic>
                    <p:nvPicPr>
                      <p:cNvPr id="47119"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67000" y="60960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0" name="Line 16"/>
          <p:cNvSpPr>
            <a:spLocks noChangeShapeType="1"/>
          </p:cNvSpPr>
          <p:nvPr/>
        </p:nvSpPr>
        <p:spPr bwMode="auto">
          <a:xfrm>
            <a:off x="2133600" y="1295400"/>
            <a:ext cx="990600" cy="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121" name="Line 17"/>
          <p:cNvSpPr>
            <a:spLocks noChangeShapeType="1"/>
          </p:cNvSpPr>
          <p:nvPr/>
        </p:nvSpPr>
        <p:spPr bwMode="auto">
          <a:xfrm flipH="1">
            <a:off x="2057400" y="1600200"/>
            <a:ext cx="1143000" cy="10668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122" name="Line 18"/>
          <p:cNvSpPr>
            <a:spLocks noChangeShapeType="1"/>
          </p:cNvSpPr>
          <p:nvPr/>
        </p:nvSpPr>
        <p:spPr bwMode="auto">
          <a:xfrm flipV="1">
            <a:off x="2057400" y="1371600"/>
            <a:ext cx="2667000" cy="15240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123" name="Line 19"/>
          <p:cNvSpPr>
            <a:spLocks noChangeShapeType="1"/>
          </p:cNvSpPr>
          <p:nvPr/>
        </p:nvSpPr>
        <p:spPr bwMode="auto">
          <a:xfrm flipH="1">
            <a:off x="3657600" y="1600200"/>
            <a:ext cx="1143000" cy="12192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795028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1619250" y="274638"/>
            <a:ext cx="6121400" cy="70643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latin typeface="Comic Sans MS" panose="030F0702030302020204" pitchFamily="66" charset="0"/>
                <a:ea typeface="宋体" panose="02010600030101010101" pitchFamily="2" charset="-122"/>
              </a:rPr>
              <a:t>The Input String</a:t>
            </a:r>
          </a:p>
        </p:txBody>
      </p:sp>
      <p:sp>
        <p:nvSpPr>
          <p:cNvPr id="26627" name="Line 3"/>
          <p:cNvSpPr>
            <a:spLocks noChangeShapeType="1"/>
          </p:cNvSpPr>
          <p:nvPr/>
        </p:nvSpPr>
        <p:spPr bwMode="auto">
          <a:xfrm>
            <a:off x="304800" y="2487613"/>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28" name="Line 4"/>
          <p:cNvSpPr>
            <a:spLocks noChangeShapeType="1"/>
          </p:cNvSpPr>
          <p:nvPr/>
        </p:nvSpPr>
        <p:spPr bwMode="auto">
          <a:xfrm>
            <a:off x="304800" y="3173413"/>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29" name="Line 5"/>
          <p:cNvSpPr>
            <a:spLocks noChangeShapeType="1"/>
          </p:cNvSpPr>
          <p:nvPr/>
        </p:nvSpPr>
        <p:spPr bwMode="auto">
          <a:xfrm>
            <a:off x="1676400" y="24876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630" name="Line 6"/>
          <p:cNvSpPr>
            <a:spLocks noChangeShapeType="1"/>
          </p:cNvSpPr>
          <p:nvPr/>
        </p:nvSpPr>
        <p:spPr bwMode="auto">
          <a:xfrm>
            <a:off x="2286000" y="24876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631" name="Line 7"/>
          <p:cNvSpPr>
            <a:spLocks noChangeShapeType="1"/>
          </p:cNvSpPr>
          <p:nvPr/>
        </p:nvSpPr>
        <p:spPr bwMode="auto">
          <a:xfrm>
            <a:off x="2895600" y="24876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632" name="Line 8"/>
          <p:cNvSpPr>
            <a:spLocks noChangeShapeType="1"/>
          </p:cNvSpPr>
          <p:nvPr/>
        </p:nvSpPr>
        <p:spPr bwMode="auto">
          <a:xfrm>
            <a:off x="3505200" y="24876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633" name="Line 9"/>
          <p:cNvSpPr>
            <a:spLocks noChangeShapeType="1"/>
          </p:cNvSpPr>
          <p:nvPr/>
        </p:nvSpPr>
        <p:spPr bwMode="auto">
          <a:xfrm>
            <a:off x="4114800" y="24876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634" name="Line 10"/>
          <p:cNvSpPr>
            <a:spLocks noChangeShapeType="1"/>
          </p:cNvSpPr>
          <p:nvPr/>
        </p:nvSpPr>
        <p:spPr bwMode="auto">
          <a:xfrm>
            <a:off x="4724400" y="24876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635" name="Line 11"/>
          <p:cNvSpPr>
            <a:spLocks noChangeShapeType="1"/>
          </p:cNvSpPr>
          <p:nvPr/>
        </p:nvSpPr>
        <p:spPr bwMode="auto">
          <a:xfrm>
            <a:off x="5334000" y="24876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636" name="Line 12"/>
          <p:cNvSpPr>
            <a:spLocks noChangeShapeType="1"/>
          </p:cNvSpPr>
          <p:nvPr/>
        </p:nvSpPr>
        <p:spPr bwMode="auto">
          <a:xfrm>
            <a:off x="5943600" y="24876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637" name="Line 13"/>
          <p:cNvSpPr>
            <a:spLocks noChangeShapeType="1"/>
          </p:cNvSpPr>
          <p:nvPr/>
        </p:nvSpPr>
        <p:spPr bwMode="auto">
          <a:xfrm>
            <a:off x="6553200" y="24876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638" name="Line 14"/>
          <p:cNvSpPr>
            <a:spLocks noChangeShapeType="1"/>
          </p:cNvSpPr>
          <p:nvPr/>
        </p:nvSpPr>
        <p:spPr bwMode="auto">
          <a:xfrm>
            <a:off x="7162800" y="24876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639" name="Text Box 15"/>
          <p:cNvSpPr txBox="1">
            <a:spLocks noChangeArrowheads="1"/>
          </p:cNvSpPr>
          <p:nvPr/>
        </p:nvSpPr>
        <p:spPr bwMode="auto">
          <a:xfrm>
            <a:off x="7696200" y="2411413"/>
            <a:ext cx="793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6640" name="Text Box 16"/>
          <p:cNvSpPr txBox="1">
            <a:spLocks noChangeArrowheads="1"/>
          </p:cNvSpPr>
          <p:nvPr/>
        </p:nvSpPr>
        <p:spPr bwMode="auto">
          <a:xfrm>
            <a:off x="609600" y="2411413"/>
            <a:ext cx="793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6641" name="Line 17"/>
          <p:cNvSpPr>
            <a:spLocks noChangeShapeType="1"/>
          </p:cNvSpPr>
          <p:nvPr/>
        </p:nvSpPr>
        <p:spPr bwMode="auto">
          <a:xfrm flipV="1">
            <a:off x="3124200" y="3173413"/>
            <a:ext cx="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642" name="Object 18"/>
          <p:cNvGraphicFramePr>
            <a:graphicFrameLocks noChangeAspect="1"/>
          </p:cNvGraphicFramePr>
          <p:nvPr/>
        </p:nvGraphicFramePr>
        <p:xfrm>
          <a:off x="1879600" y="2646363"/>
          <a:ext cx="252413" cy="368300"/>
        </p:xfrm>
        <a:graphic>
          <a:graphicData uri="http://schemas.openxmlformats.org/presentationml/2006/ole">
            <mc:AlternateContent xmlns:mc="http://schemas.openxmlformats.org/markup-compatibility/2006">
              <mc:Choice xmlns:v="urn:schemas-microsoft-com:vml" Requires="v">
                <p:oleObj spid="_x0000_s43136" name="Equation" r:id="rId3" imgW="253890" imgH="368140" progId="Equation.3">
                  <p:embed/>
                </p:oleObj>
              </mc:Choice>
              <mc:Fallback>
                <p:oleObj name="Equation" r:id="rId3" imgW="253890" imgH="368140" progId="Equation.3">
                  <p:embed/>
                  <p:pic>
                    <p:nvPicPr>
                      <p:cNvPr id="26642"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600" y="2646363"/>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3" name="Object 19"/>
          <p:cNvGraphicFramePr>
            <a:graphicFrameLocks noChangeAspect="1"/>
          </p:cNvGraphicFramePr>
          <p:nvPr/>
        </p:nvGraphicFramePr>
        <p:xfrm>
          <a:off x="2489200" y="2646363"/>
          <a:ext cx="252413" cy="368300"/>
        </p:xfrm>
        <a:graphic>
          <a:graphicData uri="http://schemas.openxmlformats.org/presentationml/2006/ole">
            <mc:AlternateContent xmlns:mc="http://schemas.openxmlformats.org/markup-compatibility/2006">
              <mc:Choice xmlns:v="urn:schemas-microsoft-com:vml" Requires="v">
                <p:oleObj spid="_x0000_s43137" name="Equation" r:id="rId5" imgW="253890" imgH="368140" progId="Equation.3">
                  <p:embed/>
                </p:oleObj>
              </mc:Choice>
              <mc:Fallback>
                <p:oleObj name="Equation" r:id="rId5" imgW="253890" imgH="368140" progId="Equation.3">
                  <p:embed/>
                  <p:pic>
                    <p:nvPicPr>
                      <p:cNvPr id="26643"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200" y="2646363"/>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4" name="Object 20"/>
          <p:cNvGraphicFramePr>
            <a:graphicFrameLocks noChangeAspect="1"/>
          </p:cNvGraphicFramePr>
          <p:nvPr/>
        </p:nvGraphicFramePr>
        <p:xfrm>
          <a:off x="6070600" y="2646363"/>
          <a:ext cx="252413" cy="368300"/>
        </p:xfrm>
        <a:graphic>
          <a:graphicData uri="http://schemas.openxmlformats.org/presentationml/2006/ole">
            <mc:AlternateContent xmlns:mc="http://schemas.openxmlformats.org/markup-compatibility/2006">
              <mc:Choice xmlns:v="urn:schemas-microsoft-com:vml" Requires="v">
                <p:oleObj spid="_x0000_s43138" name="Equation" r:id="rId6" imgW="253890" imgH="368140" progId="Equation.3">
                  <p:embed/>
                </p:oleObj>
              </mc:Choice>
              <mc:Fallback>
                <p:oleObj name="Equation" r:id="rId6" imgW="253890" imgH="368140" progId="Equation.3">
                  <p:embed/>
                  <p:pic>
                    <p:nvPicPr>
                      <p:cNvPr id="26644"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0600" y="2646363"/>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5" name="Object 21"/>
          <p:cNvGraphicFramePr>
            <a:graphicFrameLocks noChangeAspect="1"/>
          </p:cNvGraphicFramePr>
          <p:nvPr/>
        </p:nvGraphicFramePr>
        <p:xfrm>
          <a:off x="6680200" y="2646363"/>
          <a:ext cx="252413" cy="368300"/>
        </p:xfrm>
        <a:graphic>
          <a:graphicData uri="http://schemas.openxmlformats.org/presentationml/2006/ole">
            <mc:AlternateContent xmlns:mc="http://schemas.openxmlformats.org/markup-compatibility/2006">
              <mc:Choice xmlns:v="urn:schemas-microsoft-com:vml" Requires="v">
                <p:oleObj spid="_x0000_s43139" name="Equation" r:id="rId7" imgW="253890" imgH="368140" progId="Equation.3">
                  <p:embed/>
                </p:oleObj>
              </mc:Choice>
              <mc:Fallback>
                <p:oleObj name="Equation" r:id="rId7" imgW="253890" imgH="368140" progId="Equation.3">
                  <p:embed/>
                  <p:pic>
                    <p:nvPicPr>
                      <p:cNvPr id="26645"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0200" y="2646363"/>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6" name="Line 22"/>
          <p:cNvSpPr>
            <a:spLocks noChangeShapeType="1"/>
          </p:cNvSpPr>
          <p:nvPr/>
        </p:nvSpPr>
        <p:spPr bwMode="auto">
          <a:xfrm flipH="1">
            <a:off x="6858000" y="1878013"/>
            <a:ext cx="762000" cy="533400"/>
          </a:xfrm>
          <a:prstGeom prst="line">
            <a:avLst/>
          </a:prstGeom>
          <a:noFill/>
          <a:ln w="9525">
            <a:solidFill>
              <a:srgbClr val="339933"/>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647" name="Text Box 23"/>
          <p:cNvSpPr txBox="1">
            <a:spLocks noChangeArrowheads="1"/>
          </p:cNvSpPr>
          <p:nvPr/>
        </p:nvSpPr>
        <p:spPr bwMode="auto">
          <a:xfrm>
            <a:off x="6538913" y="1344613"/>
            <a:ext cx="260508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Blank symbol</a:t>
            </a:r>
          </a:p>
        </p:txBody>
      </p:sp>
      <p:sp>
        <p:nvSpPr>
          <p:cNvPr id="26648" name="Text Box 24"/>
          <p:cNvSpPr txBox="1">
            <a:spLocks noChangeArrowheads="1"/>
          </p:cNvSpPr>
          <p:nvPr/>
        </p:nvSpPr>
        <p:spPr bwMode="auto">
          <a:xfrm>
            <a:off x="2667000" y="3630613"/>
            <a:ext cx="10874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latin typeface="Comic Sans MS" panose="030F0702030302020204" pitchFamily="66" charset="0"/>
              </a:rPr>
              <a:t>head</a:t>
            </a:r>
          </a:p>
        </p:txBody>
      </p:sp>
      <p:graphicFrame>
        <p:nvGraphicFramePr>
          <p:cNvPr id="26649" name="Object 25"/>
          <p:cNvGraphicFramePr>
            <a:graphicFrameLocks noChangeAspect="1"/>
          </p:cNvGraphicFramePr>
          <p:nvPr/>
        </p:nvGraphicFramePr>
        <p:xfrm>
          <a:off x="5537200" y="2646363"/>
          <a:ext cx="252413" cy="368300"/>
        </p:xfrm>
        <a:graphic>
          <a:graphicData uri="http://schemas.openxmlformats.org/presentationml/2006/ole">
            <mc:AlternateContent xmlns:mc="http://schemas.openxmlformats.org/markup-compatibility/2006">
              <mc:Choice xmlns:v="urn:schemas-microsoft-com:vml" Requires="v">
                <p:oleObj spid="_x0000_s43140" name="Equation" r:id="rId8" imgW="253890" imgH="368140" progId="Equation.3">
                  <p:embed/>
                </p:oleObj>
              </mc:Choice>
              <mc:Fallback>
                <p:oleObj name="Equation" r:id="rId8" imgW="253890" imgH="368140" progId="Equation.3">
                  <p:embed/>
                  <p:pic>
                    <p:nvPicPr>
                      <p:cNvPr id="26649"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7200" y="2646363"/>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0" name="Object 26"/>
          <p:cNvGraphicFramePr>
            <a:graphicFrameLocks noChangeAspect="1"/>
          </p:cNvGraphicFramePr>
          <p:nvPr/>
        </p:nvGraphicFramePr>
        <p:xfrm>
          <a:off x="3048000" y="2716213"/>
          <a:ext cx="265113" cy="279400"/>
        </p:xfrm>
        <a:graphic>
          <a:graphicData uri="http://schemas.openxmlformats.org/presentationml/2006/ole">
            <mc:AlternateContent xmlns:mc="http://schemas.openxmlformats.org/markup-compatibility/2006">
              <mc:Choice xmlns:v="urn:schemas-microsoft-com:vml" Requires="v">
                <p:oleObj spid="_x0000_s43141" name="Equation" r:id="rId9" imgW="266584" imgH="279279" progId="Equation.3">
                  <p:embed/>
                </p:oleObj>
              </mc:Choice>
              <mc:Fallback>
                <p:oleObj name="Equation" r:id="rId9" imgW="266584" imgH="279279" progId="Equation.3">
                  <p:embed/>
                  <p:pic>
                    <p:nvPicPr>
                      <p:cNvPr id="2665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2716213"/>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1" name="Object 27"/>
          <p:cNvGraphicFramePr>
            <a:graphicFrameLocks noChangeAspect="1"/>
          </p:cNvGraphicFramePr>
          <p:nvPr/>
        </p:nvGraphicFramePr>
        <p:xfrm>
          <a:off x="3733800" y="2640013"/>
          <a:ext cx="252413" cy="392112"/>
        </p:xfrm>
        <a:graphic>
          <a:graphicData uri="http://schemas.openxmlformats.org/presentationml/2006/ole">
            <mc:AlternateContent xmlns:mc="http://schemas.openxmlformats.org/markup-compatibility/2006">
              <mc:Choice xmlns:v="urn:schemas-microsoft-com:vml" Requires="v">
                <p:oleObj spid="_x0000_s43142" name="Equation" r:id="rId11" imgW="253890" imgH="393529" progId="Equation.3">
                  <p:embed/>
                </p:oleObj>
              </mc:Choice>
              <mc:Fallback>
                <p:oleObj name="Equation" r:id="rId11" imgW="253890" imgH="393529" progId="Equation.3">
                  <p:embed/>
                  <p:pic>
                    <p:nvPicPr>
                      <p:cNvPr id="26651"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3800" y="2640013"/>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2" name="Object 28"/>
          <p:cNvGraphicFramePr>
            <a:graphicFrameLocks noChangeAspect="1"/>
          </p:cNvGraphicFramePr>
          <p:nvPr/>
        </p:nvGraphicFramePr>
        <p:xfrm>
          <a:off x="4876800" y="2716213"/>
          <a:ext cx="239713" cy="279400"/>
        </p:xfrm>
        <a:graphic>
          <a:graphicData uri="http://schemas.openxmlformats.org/presentationml/2006/ole">
            <mc:AlternateContent xmlns:mc="http://schemas.openxmlformats.org/markup-compatibility/2006">
              <mc:Choice xmlns:v="urn:schemas-microsoft-com:vml" Requires="v">
                <p:oleObj spid="_x0000_s43143" name="Equation" r:id="rId13" imgW="241195" imgH="279279" progId="Equation.3">
                  <p:embed/>
                </p:oleObj>
              </mc:Choice>
              <mc:Fallback>
                <p:oleObj name="Equation" r:id="rId13" imgW="241195" imgH="279279" progId="Equation.3">
                  <p:embed/>
                  <p:pic>
                    <p:nvPicPr>
                      <p:cNvPr id="26652"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2716213"/>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3" name="Object 29"/>
          <p:cNvGraphicFramePr>
            <a:graphicFrameLocks noChangeAspect="1"/>
          </p:cNvGraphicFramePr>
          <p:nvPr/>
        </p:nvGraphicFramePr>
        <p:xfrm>
          <a:off x="4343400" y="2716213"/>
          <a:ext cx="265113" cy="279400"/>
        </p:xfrm>
        <a:graphic>
          <a:graphicData uri="http://schemas.openxmlformats.org/presentationml/2006/ole">
            <mc:AlternateContent xmlns:mc="http://schemas.openxmlformats.org/markup-compatibility/2006">
              <mc:Choice xmlns:v="urn:schemas-microsoft-com:vml" Requires="v">
                <p:oleObj spid="_x0000_s43144" name="Equation" r:id="rId15" imgW="266584" imgH="279279" progId="Equation.3">
                  <p:embed/>
                </p:oleObj>
              </mc:Choice>
              <mc:Fallback>
                <p:oleObj name="Equation" r:id="rId15" imgW="266584" imgH="279279" progId="Equation.3">
                  <p:embed/>
                  <p:pic>
                    <p:nvPicPr>
                      <p:cNvPr id="26653"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2716213"/>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4" name="Text Box 30"/>
          <p:cNvSpPr txBox="1">
            <a:spLocks noChangeArrowheads="1"/>
          </p:cNvSpPr>
          <p:nvPr/>
        </p:nvSpPr>
        <p:spPr bwMode="auto">
          <a:xfrm>
            <a:off x="365125" y="4646613"/>
            <a:ext cx="7140575" cy="116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Head starts at the leftmost position</a:t>
            </a:r>
          </a:p>
          <a:p>
            <a:pPr>
              <a:spcBef>
                <a:spcPct val="20000"/>
              </a:spcBef>
            </a:pPr>
            <a:r>
              <a:rPr kumimoji="0" lang="en-US" altLang="zh-CN" sz="3200">
                <a:solidFill>
                  <a:schemeClr val="accent2"/>
                </a:solidFill>
                <a:latin typeface="Comic Sans MS" panose="030F0702030302020204" pitchFamily="66" charset="0"/>
              </a:rPr>
              <a:t>of the input string</a:t>
            </a:r>
          </a:p>
        </p:txBody>
      </p:sp>
      <p:sp>
        <p:nvSpPr>
          <p:cNvPr id="26655" name="AutoShape 31"/>
          <p:cNvSpPr>
            <a:spLocks/>
          </p:cNvSpPr>
          <p:nvPr/>
        </p:nvSpPr>
        <p:spPr bwMode="auto">
          <a:xfrm rot="-5388379">
            <a:off x="3846513" y="925513"/>
            <a:ext cx="533400" cy="2438400"/>
          </a:xfrm>
          <a:prstGeom prst="rightBrace">
            <a:avLst>
              <a:gd name="adj1" fmla="val 38095"/>
              <a:gd name="adj2" fmla="val 50000"/>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56" name="Text Box 32"/>
          <p:cNvSpPr txBox="1">
            <a:spLocks noChangeArrowheads="1"/>
          </p:cNvSpPr>
          <p:nvPr/>
        </p:nvSpPr>
        <p:spPr bwMode="auto">
          <a:xfrm>
            <a:off x="2895600" y="1268413"/>
            <a:ext cx="24907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Input string</a:t>
            </a:r>
          </a:p>
        </p:txBody>
      </p:sp>
    </p:spTree>
    <p:extLst>
      <p:ext uri="{BB962C8B-B14F-4D97-AF65-F5344CB8AC3E}">
        <p14:creationId xmlns:p14="http://schemas.microsoft.com/office/powerpoint/2010/main" val="1374813140"/>
      </p:ext>
    </p:extLst>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2"/>
          <p:cNvGraphicFramePr>
            <a:graphicFrameLocks noChangeAspect="1"/>
          </p:cNvGraphicFramePr>
          <p:nvPr/>
        </p:nvGraphicFramePr>
        <p:xfrm>
          <a:off x="1720850" y="762000"/>
          <a:ext cx="190500" cy="1041400"/>
        </p:xfrm>
        <a:graphic>
          <a:graphicData uri="http://schemas.openxmlformats.org/presentationml/2006/ole">
            <mc:AlternateContent xmlns:mc="http://schemas.openxmlformats.org/markup-compatibility/2006">
              <mc:Choice xmlns:v="urn:schemas-microsoft-com:vml" Requires="v">
                <p:oleObj spid="_x0000_s117776" name="Equation" r:id="rId3" imgW="190417" imgH="1040948" progId="Equation.3">
                  <p:embed/>
                </p:oleObj>
              </mc:Choice>
              <mc:Fallback>
                <p:oleObj name="Equation" r:id="rId3" imgW="190417" imgH="1040948" progId="Equation.3">
                  <p:embed/>
                  <p:pic>
                    <p:nvPicPr>
                      <p:cNvPr id="481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762000"/>
                        <a:ext cx="1905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1" name="Object 3"/>
          <p:cNvGraphicFramePr>
            <a:graphicFrameLocks noChangeAspect="1"/>
          </p:cNvGraphicFramePr>
          <p:nvPr/>
        </p:nvGraphicFramePr>
        <p:xfrm>
          <a:off x="3308350" y="762000"/>
          <a:ext cx="279400" cy="1041400"/>
        </p:xfrm>
        <a:graphic>
          <a:graphicData uri="http://schemas.openxmlformats.org/presentationml/2006/ole">
            <mc:AlternateContent xmlns:mc="http://schemas.openxmlformats.org/markup-compatibility/2006">
              <mc:Choice xmlns:v="urn:schemas-microsoft-com:vml" Requires="v">
                <p:oleObj spid="_x0000_s117777" name="Equation" r:id="rId5" imgW="279279" imgH="1040948" progId="Equation.3">
                  <p:embed/>
                </p:oleObj>
              </mc:Choice>
              <mc:Fallback>
                <p:oleObj name="Equation" r:id="rId5" imgW="279279" imgH="1040948" progId="Equation.3">
                  <p:embed/>
                  <p:pic>
                    <p:nvPicPr>
                      <p:cNvPr id="4813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3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2" name="Object 4"/>
          <p:cNvGraphicFramePr>
            <a:graphicFrameLocks noChangeAspect="1"/>
          </p:cNvGraphicFramePr>
          <p:nvPr/>
        </p:nvGraphicFramePr>
        <p:xfrm>
          <a:off x="4922838" y="762000"/>
          <a:ext cx="252412" cy="1041400"/>
        </p:xfrm>
        <a:graphic>
          <a:graphicData uri="http://schemas.openxmlformats.org/presentationml/2006/ole">
            <mc:AlternateContent xmlns:mc="http://schemas.openxmlformats.org/markup-compatibility/2006">
              <mc:Choice xmlns:v="urn:schemas-microsoft-com:vml" Requires="v">
                <p:oleObj spid="_x0000_s117778" name="Equation" r:id="rId7" imgW="253890" imgH="1040948" progId="Equation.3">
                  <p:embed/>
                </p:oleObj>
              </mc:Choice>
              <mc:Fallback>
                <p:oleObj name="Equation" r:id="rId7" imgW="253890" imgH="1040948" progId="Equation.3">
                  <p:embed/>
                  <p:pic>
                    <p:nvPicPr>
                      <p:cNvPr id="4813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2838" y="7620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3" name="Object 5"/>
          <p:cNvGraphicFramePr>
            <a:graphicFrameLocks noChangeAspect="1"/>
          </p:cNvGraphicFramePr>
          <p:nvPr/>
        </p:nvGraphicFramePr>
        <p:xfrm>
          <a:off x="6508750" y="762000"/>
          <a:ext cx="279400" cy="1041400"/>
        </p:xfrm>
        <a:graphic>
          <a:graphicData uri="http://schemas.openxmlformats.org/presentationml/2006/ole">
            <mc:AlternateContent xmlns:mc="http://schemas.openxmlformats.org/markup-compatibility/2006">
              <mc:Choice xmlns:v="urn:schemas-microsoft-com:vml" Requires="v">
                <p:oleObj spid="_x0000_s117779" name="Equation" r:id="rId9" imgW="279279" imgH="1040948" progId="Equation.3">
                  <p:embed/>
                </p:oleObj>
              </mc:Choice>
              <mc:Fallback>
                <p:oleObj name="Equation" r:id="rId9" imgW="279279" imgH="1040948" progId="Equation.3">
                  <p:embed/>
                  <p:pic>
                    <p:nvPicPr>
                      <p:cNvPr id="4813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87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4" name="Object 6"/>
          <p:cNvGraphicFramePr>
            <a:graphicFrameLocks noChangeAspect="1"/>
          </p:cNvGraphicFramePr>
          <p:nvPr/>
        </p:nvGraphicFramePr>
        <p:xfrm>
          <a:off x="1676400" y="2362200"/>
          <a:ext cx="279400" cy="1041400"/>
        </p:xfrm>
        <a:graphic>
          <a:graphicData uri="http://schemas.openxmlformats.org/presentationml/2006/ole">
            <mc:AlternateContent xmlns:mc="http://schemas.openxmlformats.org/markup-compatibility/2006">
              <mc:Choice xmlns:v="urn:schemas-microsoft-com:vml" Requires="v">
                <p:oleObj spid="_x0000_s117780" name="Equation" r:id="rId11" imgW="279279" imgH="1040948" progId="Equation.3">
                  <p:embed/>
                </p:oleObj>
              </mc:Choice>
              <mc:Fallback>
                <p:oleObj name="Equation" r:id="rId11" imgW="279279" imgH="1040948" progId="Equation.3">
                  <p:embed/>
                  <p:pic>
                    <p:nvPicPr>
                      <p:cNvPr id="48134"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5" name="Object 7"/>
          <p:cNvGraphicFramePr>
            <a:graphicFrameLocks noChangeAspect="1"/>
          </p:cNvGraphicFramePr>
          <p:nvPr/>
        </p:nvGraphicFramePr>
        <p:xfrm>
          <a:off x="3308350" y="2362200"/>
          <a:ext cx="279400" cy="1041400"/>
        </p:xfrm>
        <a:graphic>
          <a:graphicData uri="http://schemas.openxmlformats.org/presentationml/2006/ole">
            <mc:AlternateContent xmlns:mc="http://schemas.openxmlformats.org/markup-compatibility/2006">
              <mc:Choice xmlns:v="urn:schemas-microsoft-com:vml" Requires="v">
                <p:oleObj spid="_x0000_s117781" name="Equation" r:id="rId13" imgW="279279" imgH="1040948" progId="Equation.3">
                  <p:embed/>
                </p:oleObj>
              </mc:Choice>
              <mc:Fallback>
                <p:oleObj name="Equation" r:id="rId13" imgW="279279" imgH="1040948" progId="Equation.3">
                  <p:embed/>
                  <p:pic>
                    <p:nvPicPr>
                      <p:cNvPr id="48135"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83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6" name="Object 8"/>
          <p:cNvGraphicFramePr>
            <a:graphicFrameLocks noChangeAspect="1"/>
          </p:cNvGraphicFramePr>
          <p:nvPr/>
        </p:nvGraphicFramePr>
        <p:xfrm>
          <a:off x="4908550" y="2362200"/>
          <a:ext cx="279400" cy="1041400"/>
        </p:xfrm>
        <a:graphic>
          <a:graphicData uri="http://schemas.openxmlformats.org/presentationml/2006/ole">
            <mc:AlternateContent xmlns:mc="http://schemas.openxmlformats.org/markup-compatibility/2006">
              <mc:Choice xmlns:v="urn:schemas-microsoft-com:vml" Requires="v">
                <p:oleObj spid="_x0000_s117782" name="Equation" r:id="rId15" imgW="279279" imgH="1040948" progId="Equation.3">
                  <p:embed/>
                </p:oleObj>
              </mc:Choice>
              <mc:Fallback>
                <p:oleObj name="Equation" r:id="rId15" imgW="279279" imgH="1040948" progId="Equation.3">
                  <p:embed/>
                  <p:pic>
                    <p:nvPicPr>
                      <p:cNvPr id="48136"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85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7" name="Object 9"/>
          <p:cNvGraphicFramePr>
            <a:graphicFrameLocks noChangeAspect="1"/>
          </p:cNvGraphicFramePr>
          <p:nvPr/>
        </p:nvGraphicFramePr>
        <p:xfrm>
          <a:off x="1690688" y="4114800"/>
          <a:ext cx="252412" cy="1041400"/>
        </p:xfrm>
        <a:graphic>
          <a:graphicData uri="http://schemas.openxmlformats.org/presentationml/2006/ole">
            <mc:AlternateContent xmlns:mc="http://schemas.openxmlformats.org/markup-compatibility/2006">
              <mc:Choice xmlns:v="urn:schemas-microsoft-com:vml" Requires="v">
                <p:oleObj spid="_x0000_s117783" name="Equation" r:id="rId17" imgW="253890" imgH="1040948" progId="Equation.3">
                  <p:embed/>
                </p:oleObj>
              </mc:Choice>
              <mc:Fallback>
                <p:oleObj name="Equation" r:id="rId17" imgW="253890" imgH="1040948" progId="Equation.3">
                  <p:embed/>
                  <p:pic>
                    <p:nvPicPr>
                      <p:cNvPr id="48137"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0688" y="41148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8" name="Object 10"/>
          <p:cNvGraphicFramePr>
            <a:graphicFrameLocks noChangeAspect="1"/>
          </p:cNvGraphicFramePr>
          <p:nvPr/>
        </p:nvGraphicFramePr>
        <p:xfrm>
          <a:off x="3308350" y="4114800"/>
          <a:ext cx="279400" cy="1041400"/>
        </p:xfrm>
        <a:graphic>
          <a:graphicData uri="http://schemas.openxmlformats.org/presentationml/2006/ole">
            <mc:AlternateContent xmlns:mc="http://schemas.openxmlformats.org/markup-compatibility/2006">
              <mc:Choice xmlns:v="urn:schemas-microsoft-com:vml" Requires="v">
                <p:oleObj spid="_x0000_s117784" name="Equation" r:id="rId19" imgW="279279" imgH="1040948" progId="Equation.3">
                  <p:embed/>
                </p:oleObj>
              </mc:Choice>
              <mc:Fallback>
                <p:oleObj name="Equation" r:id="rId19" imgW="279279" imgH="1040948" progId="Equation.3">
                  <p:embed/>
                  <p:pic>
                    <p:nvPicPr>
                      <p:cNvPr id="48138"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08350" y="41148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9" name="Object 11"/>
          <p:cNvGraphicFramePr>
            <a:graphicFrameLocks noChangeAspect="1"/>
          </p:cNvGraphicFramePr>
          <p:nvPr/>
        </p:nvGraphicFramePr>
        <p:xfrm>
          <a:off x="1708150" y="5562600"/>
          <a:ext cx="279400" cy="1041400"/>
        </p:xfrm>
        <a:graphic>
          <a:graphicData uri="http://schemas.openxmlformats.org/presentationml/2006/ole">
            <mc:AlternateContent xmlns:mc="http://schemas.openxmlformats.org/markup-compatibility/2006">
              <mc:Choice xmlns:v="urn:schemas-microsoft-com:vml" Requires="v">
                <p:oleObj spid="_x0000_s117785" name="Equation" r:id="rId21" imgW="279279" imgH="1040948" progId="Equation.3">
                  <p:embed/>
                </p:oleObj>
              </mc:Choice>
              <mc:Fallback>
                <p:oleObj name="Equation" r:id="rId21" imgW="279279" imgH="1040948" progId="Equation.3">
                  <p:embed/>
                  <p:pic>
                    <p:nvPicPr>
                      <p:cNvPr id="48139"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08150" y="55626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0" name="Object 12"/>
          <p:cNvGraphicFramePr>
            <a:graphicFrameLocks noChangeAspect="1"/>
          </p:cNvGraphicFramePr>
          <p:nvPr/>
        </p:nvGraphicFramePr>
        <p:xfrm>
          <a:off x="7315200" y="1295400"/>
          <a:ext cx="419100" cy="112713"/>
        </p:xfrm>
        <a:graphic>
          <a:graphicData uri="http://schemas.openxmlformats.org/presentationml/2006/ole">
            <mc:AlternateContent xmlns:mc="http://schemas.openxmlformats.org/markup-compatibility/2006">
              <mc:Choice xmlns:v="urn:schemas-microsoft-com:vml" Requires="v">
                <p:oleObj spid="_x0000_s117786" name="Equation" r:id="rId23" imgW="418918" imgH="114250" progId="Equation.3">
                  <p:embed/>
                </p:oleObj>
              </mc:Choice>
              <mc:Fallback>
                <p:oleObj name="Equation" r:id="rId23" imgW="418918" imgH="114250" progId="Equation.3">
                  <p:embed/>
                  <p:pic>
                    <p:nvPicPr>
                      <p:cNvPr id="4814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315200" y="12954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1" name="Object 13"/>
          <p:cNvGraphicFramePr>
            <a:graphicFrameLocks noChangeAspect="1"/>
          </p:cNvGraphicFramePr>
          <p:nvPr/>
        </p:nvGraphicFramePr>
        <p:xfrm>
          <a:off x="5715000" y="2895600"/>
          <a:ext cx="419100" cy="112713"/>
        </p:xfrm>
        <a:graphic>
          <a:graphicData uri="http://schemas.openxmlformats.org/presentationml/2006/ole">
            <mc:AlternateContent xmlns:mc="http://schemas.openxmlformats.org/markup-compatibility/2006">
              <mc:Choice xmlns:v="urn:schemas-microsoft-com:vml" Requires="v">
                <p:oleObj spid="_x0000_s117787" name="Equation" r:id="rId25" imgW="418918" imgH="114250" progId="Equation.3">
                  <p:embed/>
                </p:oleObj>
              </mc:Choice>
              <mc:Fallback>
                <p:oleObj name="Equation" r:id="rId25" imgW="418918" imgH="114250" progId="Equation.3">
                  <p:embed/>
                  <p:pic>
                    <p:nvPicPr>
                      <p:cNvPr id="48141"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15000" y="28956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2" name="Object 14"/>
          <p:cNvGraphicFramePr>
            <a:graphicFrameLocks noChangeAspect="1"/>
          </p:cNvGraphicFramePr>
          <p:nvPr/>
        </p:nvGraphicFramePr>
        <p:xfrm>
          <a:off x="4191000" y="4648200"/>
          <a:ext cx="419100" cy="112713"/>
        </p:xfrm>
        <a:graphic>
          <a:graphicData uri="http://schemas.openxmlformats.org/presentationml/2006/ole">
            <mc:AlternateContent xmlns:mc="http://schemas.openxmlformats.org/markup-compatibility/2006">
              <mc:Choice xmlns:v="urn:schemas-microsoft-com:vml" Requires="v">
                <p:oleObj spid="_x0000_s117788" name="Equation" r:id="rId26" imgW="418918" imgH="114250" progId="Equation.3">
                  <p:embed/>
                </p:oleObj>
              </mc:Choice>
              <mc:Fallback>
                <p:oleObj name="Equation" r:id="rId26" imgW="418918" imgH="114250" progId="Equation.3">
                  <p:embed/>
                  <p:pic>
                    <p:nvPicPr>
                      <p:cNvPr id="48142"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91000" y="46482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3" name="Object 15"/>
          <p:cNvGraphicFramePr>
            <a:graphicFrameLocks noChangeAspect="1"/>
          </p:cNvGraphicFramePr>
          <p:nvPr/>
        </p:nvGraphicFramePr>
        <p:xfrm>
          <a:off x="2667000" y="6096000"/>
          <a:ext cx="419100" cy="112713"/>
        </p:xfrm>
        <a:graphic>
          <a:graphicData uri="http://schemas.openxmlformats.org/presentationml/2006/ole">
            <mc:AlternateContent xmlns:mc="http://schemas.openxmlformats.org/markup-compatibility/2006">
              <mc:Choice xmlns:v="urn:schemas-microsoft-com:vml" Requires="v">
                <p:oleObj spid="_x0000_s117789" name="Equation" r:id="rId27" imgW="418918" imgH="114250" progId="Equation.3">
                  <p:embed/>
                </p:oleObj>
              </mc:Choice>
              <mc:Fallback>
                <p:oleObj name="Equation" r:id="rId27" imgW="418918" imgH="114250" progId="Equation.3">
                  <p:embed/>
                  <p:pic>
                    <p:nvPicPr>
                      <p:cNvPr id="48143"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67000" y="60960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4" name="Line 16"/>
          <p:cNvSpPr>
            <a:spLocks noChangeShapeType="1"/>
          </p:cNvSpPr>
          <p:nvPr/>
        </p:nvSpPr>
        <p:spPr bwMode="auto">
          <a:xfrm>
            <a:off x="2133600" y="1295400"/>
            <a:ext cx="990600" cy="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145" name="Line 17"/>
          <p:cNvSpPr>
            <a:spLocks noChangeShapeType="1"/>
          </p:cNvSpPr>
          <p:nvPr/>
        </p:nvSpPr>
        <p:spPr bwMode="auto">
          <a:xfrm flipH="1">
            <a:off x="2057400" y="1600200"/>
            <a:ext cx="1143000" cy="10668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146" name="Line 18"/>
          <p:cNvSpPr>
            <a:spLocks noChangeShapeType="1"/>
          </p:cNvSpPr>
          <p:nvPr/>
        </p:nvSpPr>
        <p:spPr bwMode="auto">
          <a:xfrm flipV="1">
            <a:off x="2057400" y="1371600"/>
            <a:ext cx="2667000" cy="15240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147" name="Line 19"/>
          <p:cNvSpPr>
            <a:spLocks noChangeShapeType="1"/>
          </p:cNvSpPr>
          <p:nvPr/>
        </p:nvSpPr>
        <p:spPr bwMode="auto">
          <a:xfrm flipH="1">
            <a:off x="3657600" y="1600200"/>
            <a:ext cx="1143000" cy="12192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148" name="Line 20"/>
          <p:cNvSpPr>
            <a:spLocks noChangeShapeType="1"/>
          </p:cNvSpPr>
          <p:nvPr/>
        </p:nvSpPr>
        <p:spPr bwMode="auto">
          <a:xfrm flipH="1">
            <a:off x="2057400" y="3200400"/>
            <a:ext cx="1143000" cy="12192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49" name="Line 21"/>
          <p:cNvSpPr>
            <a:spLocks noChangeShapeType="1"/>
          </p:cNvSpPr>
          <p:nvPr/>
        </p:nvSpPr>
        <p:spPr bwMode="auto">
          <a:xfrm flipV="1">
            <a:off x="2057400" y="1371600"/>
            <a:ext cx="4343400" cy="32004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50" name="Line 22"/>
          <p:cNvSpPr>
            <a:spLocks noChangeShapeType="1"/>
          </p:cNvSpPr>
          <p:nvPr/>
        </p:nvSpPr>
        <p:spPr bwMode="auto">
          <a:xfrm flipH="1">
            <a:off x="5334000" y="1600200"/>
            <a:ext cx="1066800" cy="11430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151" name="Line 23"/>
          <p:cNvSpPr>
            <a:spLocks noChangeShapeType="1"/>
          </p:cNvSpPr>
          <p:nvPr/>
        </p:nvSpPr>
        <p:spPr bwMode="auto">
          <a:xfrm flipH="1">
            <a:off x="3657600" y="3200400"/>
            <a:ext cx="1143000" cy="12954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52" name="Line 24"/>
          <p:cNvSpPr>
            <a:spLocks noChangeShapeType="1"/>
          </p:cNvSpPr>
          <p:nvPr/>
        </p:nvSpPr>
        <p:spPr bwMode="auto">
          <a:xfrm flipH="1">
            <a:off x="2133600" y="4800600"/>
            <a:ext cx="1066800" cy="12192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extLst>
      <p:ext uri="{BB962C8B-B14F-4D97-AF65-F5344CB8AC3E}">
        <p14:creationId xmlns:p14="http://schemas.microsoft.com/office/powerpoint/2010/main" val="157259454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28600" y="1143000"/>
            <a:ext cx="3652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Rational Numbers:</a:t>
            </a:r>
          </a:p>
        </p:txBody>
      </p:sp>
      <p:graphicFrame>
        <p:nvGraphicFramePr>
          <p:cNvPr id="49155" name="Object 3"/>
          <p:cNvGraphicFramePr>
            <a:graphicFrameLocks noChangeAspect="1"/>
          </p:cNvGraphicFramePr>
          <p:nvPr/>
        </p:nvGraphicFramePr>
        <p:xfrm>
          <a:off x="4419600" y="762000"/>
          <a:ext cx="3822700" cy="1143000"/>
        </p:xfrm>
        <a:graphic>
          <a:graphicData uri="http://schemas.openxmlformats.org/presentationml/2006/ole">
            <mc:AlternateContent xmlns:mc="http://schemas.openxmlformats.org/markup-compatibility/2006">
              <mc:Choice xmlns:v="urn:schemas-microsoft-com:vml" Requires="v">
                <p:oleObj spid="_x0000_s118788" name="Equation" r:id="rId3" imgW="3822700" imgH="1143000" progId="Equation.3">
                  <p:embed/>
                </p:oleObj>
              </mc:Choice>
              <mc:Fallback>
                <p:oleObj name="Equation" r:id="rId3" imgW="3822700" imgH="1143000" progId="Equation.3">
                  <p:embed/>
                  <p:pic>
                    <p:nvPicPr>
                      <p:cNvPr id="4915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762000"/>
                        <a:ext cx="38227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6" name="Text Box 4"/>
          <p:cNvSpPr txBox="1">
            <a:spLocks noChangeArrowheads="1"/>
          </p:cNvSpPr>
          <p:nvPr/>
        </p:nvSpPr>
        <p:spPr bwMode="auto">
          <a:xfrm>
            <a:off x="288925" y="2768600"/>
            <a:ext cx="33258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FF"/>
                </a:solidFill>
                <a:latin typeface="Comic Sans MS" panose="030F0702030302020204" pitchFamily="66" charset="0"/>
              </a:rPr>
              <a:t>Correspondence:</a:t>
            </a:r>
          </a:p>
        </p:txBody>
      </p:sp>
      <p:sp>
        <p:nvSpPr>
          <p:cNvPr id="49157" name="Text Box 5"/>
          <p:cNvSpPr txBox="1">
            <a:spLocks noChangeArrowheads="1"/>
          </p:cNvSpPr>
          <p:nvPr/>
        </p:nvSpPr>
        <p:spPr bwMode="auto">
          <a:xfrm>
            <a:off x="228600" y="4572000"/>
            <a:ext cx="35750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Positive Integers:</a:t>
            </a:r>
          </a:p>
        </p:txBody>
      </p:sp>
      <p:graphicFrame>
        <p:nvGraphicFramePr>
          <p:cNvPr id="49158" name="Object 6"/>
          <p:cNvGraphicFramePr>
            <a:graphicFrameLocks noChangeAspect="1"/>
          </p:cNvGraphicFramePr>
          <p:nvPr/>
        </p:nvGraphicFramePr>
        <p:xfrm>
          <a:off x="4419600" y="4572000"/>
          <a:ext cx="4013200" cy="531813"/>
        </p:xfrm>
        <a:graphic>
          <a:graphicData uri="http://schemas.openxmlformats.org/presentationml/2006/ole">
            <mc:AlternateContent xmlns:mc="http://schemas.openxmlformats.org/markup-compatibility/2006">
              <mc:Choice xmlns:v="urn:schemas-microsoft-com:vml" Requires="v">
                <p:oleObj spid="_x0000_s118789" name="Equation" r:id="rId5" imgW="4013200" imgH="533400" progId="Equation.3">
                  <p:embed/>
                </p:oleObj>
              </mc:Choice>
              <mc:Fallback>
                <p:oleObj name="Equation" r:id="rId5" imgW="4013200" imgH="533400" progId="Equation.3">
                  <p:embed/>
                  <p:pic>
                    <p:nvPicPr>
                      <p:cNvPr id="4915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4572000"/>
                        <a:ext cx="40132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9" name="Line 7"/>
          <p:cNvSpPr>
            <a:spLocks noChangeShapeType="1"/>
          </p:cNvSpPr>
          <p:nvPr/>
        </p:nvSpPr>
        <p:spPr bwMode="auto">
          <a:xfrm>
            <a:off x="5867400" y="2057400"/>
            <a:ext cx="152400" cy="22860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9160" name="Line 8"/>
          <p:cNvSpPr>
            <a:spLocks noChangeShapeType="1"/>
          </p:cNvSpPr>
          <p:nvPr/>
        </p:nvSpPr>
        <p:spPr bwMode="auto">
          <a:xfrm>
            <a:off x="6477000" y="2057400"/>
            <a:ext cx="228600" cy="22860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9161" name="Line 9"/>
          <p:cNvSpPr>
            <a:spLocks noChangeShapeType="1"/>
          </p:cNvSpPr>
          <p:nvPr/>
        </p:nvSpPr>
        <p:spPr bwMode="auto">
          <a:xfrm>
            <a:off x="7162800" y="2057400"/>
            <a:ext cx="304800" cy="23622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9162" name="Line 10"/>
          <p:cNvSpPr>
            <a:spLocks noChangeShapeType="1"/>
          </p:cNvSpPr>
          <p:nvPr/>
        </p:nvSpPr>
        <p:spPr bwMode="auto">
          <a:xfrm>
            <a:off x="5181600" y="2057400"/>
            <a:ext cx="0" cy="22860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163" name="Line 11"/>
          <p:cNvSpPr>
            <a:spLocks noChangeShapeType="1"/>
          </p:cNvSpPr>
          <p:nvPr/>
        </p:nvSpPr>
        <p:spPr bwMode="auto">
          <a:xfrm>
            <a:off x="4495800" y="2057400"/>
            <a:ext cx="0" cy="22860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49719738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ph type="title"/>
          </p:nvPr>
        </p:nvSpPr>
        <p:spPr bwMode="auto">
          <a:xfrm>
            <a:off x="1403350" y="0"/>
            <a:ext cx="6697663"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latin typeface="Comic Sans MS" panose="030F0702030302020204" pitchFamily="66" charset="0"/>
              </a:rPr>
              <a:t>Countable Set?</a:t>
            </a:r>
            <a:endParaRPr lang="en-US" altLang="zh-CN" smtClean="0">
              <a:latin typeface="Comic Sans MS" panose="030F0702030302020204" pitchFamily="66" charset="0"/>
            </a:endParaRPr>
          </a:p>
        </p:txBody>
      </p:sp>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844675"/>
            <a:ext cx="7683500" cy="240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2118855"/>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0" y="908050"/>
            <a:ext cx="8997950"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009900"/>
                </a:solidFill>
                <a:latin typeface="Comic Sans MS" panose="030F0702030302020204" pitchFamily="66" charset="0"/>
              </a:rPr>
              <a:t>We proved:</a:t>
            </a:r>
          </a:p>
          <a:p>
            <a:pPr>
              <a:spcBef>
                <a:spcPct val="20000"/>
              </a:spcBef>
            </a:pPr>
            <a:endParaRPr kumimoji="0" lang="en-US" altLang="zh-CN" sz="3200">
              <a:solidFill>
                <a:schemeClr val="accent2"/>
              </a:solidFill>
              <a:latin typeface="Comic Sans MS" panose="030F0702030302020204" pitchFamily="66" charset="0"/>
            </a:endParaRPr>
          </a:p>
          <a:p>
            <a:pPr>
              <a:spcBef>
                <a:spcPct val="20000"/>
              </a:spcBef>
            </a:pPr>
            <a:r>
              <a:rPr kumimoji="0" lang="en-US" altLang="zh-CN" sz="3200">
                <a:solidFill>
                  <a:schemeClr val="accent2"/>
                </a:solidFill>
                <a:latin typeface="Comic Sans MS" panose="030F0702030302020204" pitchFamily="66" charset="0"/>
              </a:rPr>
              <a:t>     the set of rational numbers is countable</a:t>
            </a:r>
          </a:p>
          <a:p>
            <a:pPr>
              <a:spcBef>
                <a:spcPct val="20000"/>
              </a:spcBef>
            </a:pPr>
            <a:r>
              <a:rPr kumimoji="0" lang="en-US" altLang="zh-CN" sz="3200">
                <a:solidFill>
                  <a:schemeClr val="accent2"/>
                </a:solidFill>
                <a:latin typeface="Comic Sans MS" panose="030F0702030302020204" pitchFamily="66" charset="0"/>
              </a:rPr>
              <a:t>     by describing an </a:t>
            </a:r>
            <a:r>
              <a:rPr kumimoji="0" lang="en-US" altLang="zh-CN" sz="3200">
                <a:solidFill>
                  <a:srgbClr val="FF0000"/>
                </a:solidFill>
                <a:latin typeface="Comic Sans MS" panose="030F0702030302020204" pitchFamily="66" charset="0"/>
              </a:rPr>
              <a:t>enumeration procedure</a:t>
            </a:r>
          </a:p>
          <a:p>
            <a:pPr>
              <a:spcBef>
                <a:spcPct val="20000"/>
              </a:spcBef>
            </a:pPr>
            <a:r>
              <a:rPr kumimoji="0" lang="en-US" altLang="zh-CN" sz="3200">
                <a:solidFill>
                  <a:srgbClr val="FF0000"/>
                </a:solidFill>
                <a:latin typeface="Comic Sans MS" panose="030F0702030302020204" pitchFamily="66" charset="0"/>
              </a:rPr>
              <a:t>                               (enumerator)</a:t>
            </a:r>
            <a:r>
              <a:rPr kumimoji="0" lang="en-US" altLang="zh-CN" sz="3200">
                <a:solidFill>
                  <a:schemeClr val="accent2"/>
                </a:solidFill>
                <a:latin typeface="Comic Sans MS" panose="030F0702030302020204" pitchFamily="66" charset="0"/>
              </a:rPr>
              <a:t> </a:t>
            </a:r>
          </a:p>
          <a:p>
            <a:pPr>
              <a:spcBef>
                <a:spcPct val="20000"/>
              </a:spcBef>
            </a:pPr>
            <a:r>
              <a:rPr kumimoji="0" lang="en-US" altLang="zh-CN" sz="3200">
                <a:solidFill>
                  <a:schemeClr val="accent2"/>
                </a:solidFill>
                <a:latin typeface="Comic Sans MS" panose="030F0702030302020204" pitchFamily="66" charset="0"/>
              </a:rPr>
              <a:t>     for the correspondence to natural numbers</a:t>
            </a:r>
          </a:p>
        </p:txBody>
      </p:sp>
    </p:spTree>
    <p:extLst>
      <p:ext uri="{BB962C8B-B14F-4D97-AF65-F5344CB8AC3E}">
        <p14:creationId xmlns:p14="http://schemas.microsoft.com/office/powerpoint/2010/main" val="341975883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916238" y="0"/>
            <a:ext cx="208121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Definition</a:t>
            </a:r>
          </a:p>
        </p:txBody>
      </p:sp>
      <p:sp>
        <p:nvSpPr>
          <p:cNvPr id="53251" name="Text Box 3"/>
          <p:cNvSpPr txBox="1">
            <a:spLocks noChangeArrowheads="1"/>
          </p:cNvSpPr>
          <p:nvPr/>
        </p:nvSpPr>
        <p:spPr bwMode="auto">
          <a:xfrm>
            <a:off x="457200" y="2362200"/>
            <a:ext cx="8353425" cy="174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An </a:t>
            </a:r>
            <a:r>
              <a:rPr kumimoji="0" lang="en-US" altLang="zh-CN" sz="3200" b="1">
                <a:solidFill>
                  <a:srgbClr val="FF0000"/>
                </a:solidFill>
                <a:latin typeface="Comic Sans MS" panose="030F0702030302020204" pitchFamily="66" charset="0"/>
              </a:rPr>
              <a:t>enumerator </a:t>
            </a:r>
            <a:r>
              <a:rPr kumimoji="0" lang="en-US" altLang="zh-CN" sz="3200">
                <a:solidFill>
                  <a:schemeClr val="accent2"/>
                </a:solidFill>
                <a:latin typeface="Comic Sans MS" panose="030F0702030302020204" pitchFamily="66" charset="0"/>
              </a:rPr>
              <a:t>for       is a Turing Machine</a:t>
            </a:r>
          </a:p>
          <a:p>
            <a:pPr>
              <a:spcBef>
                <a:spcPct val="20000"/>
              </a:spcBef>
            </a:pPr>
            <a:r>
              <a:rPr kumimoji="0" lang="en-US" altLang="zh-CN" sz="3200">
                <a:solidFill>
                  <a:schemeClr val="accent2"/>
                </a:solidFill>
                <a:latin typeface="Comic Sans MS" panose="030F0702030302020204" pitchFamily="66" charset="0"/>
              </a:rPr>
              <a:t>that generates (prints on tape)</a:t>
            </a:r>
          </a:p>
          <a:p>
            <a:pPr>
              <a:spcBef>
                <a:spcPct val="20000"/>
              </a:spcBef>
            </a:pPr>
            <a:r>
              <a:rPr kumimoji="0" lang="en-US" altLang="zh-CN" sz="3200">
                <a:solidFill>
                  <a:schemeClr val="accent2"/>
                </a:solidFill>
                <a:latin typeface="Comic Sans MS" panose="030F0702030302020204" pitchFamily="66" charset="0"/>
              </a:rPr>
              <a:t>all the strings of       one by one</a:t>
            </a:r>
          </a:p>
        </p:txBody>
      </p:sp>
      <p:sp>
        <p:nvSpPr>
          <p:cNvPr id="53252" name="Text Box 4"/>
          <p:cNvSpPr txBox="1">
            <a:spLocks noChangeArrowheads="1"/>
          </p:cNvSpPr>
          <p:nvPr/>
        </p:nvSpPr>
        <p:spPr bwMode="auto">
          <a:xfrm>
            <a:off x="533400" y="1143000"/>
            <a:ext cx="75819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Let        be a set of strings (Language) </a:t>
            </a:r>
          </a:p>
        </p:txBody>
      </p:sp>
      <p:graphicFrame>
        <p:nvGraphicFramePr>
          <p:cNvPr id="53253" name="Object 5"/>
          <p:cNvGraphicFramePr>
            <a:graphicFrameLocks noChangeAspect="1"/>
          </p:cNvGraphicFramePr>
          <p:nvPr/>
        </p:nvGraphicFramePr>
        <p:xfrm>
          <a:off x="1603375" y="1174750"/>
          <a:ext cx="328613" cy="419100"/>
        </p:xfrm>
        <a:graphic>
          <a:graphicData uri="http://schemas.openxmlformats.org/presentationml/2006/ole">
            <mc:AlternateContent xmlns:mc="http://schemas.openxmlformats.org/markup-compatibility/2006">
              <mc:Choice xmlns:v="urn:schemas-microsoft-com:vml" Requires="v">
                <p:oleObj spid="_x0000_s119813" name="Equation" r:id="rId3" imgW="330200" imgH="419100" progId="Equation.3">
                  <p:embed/>
                </p:oleObj>
              </mc:Choice>
              <mc:Fallback>
                <p:oleObj name="Equation" r:id="rId3" imgW="330200" imgH="419100" progId="Equation.3">
                  <p:embed/>
                  <p:pic>
                    <p:nvPicPr>
                      <p:cNvPr id="5325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375" y="1174750"/>
                        <a:ext cx="32861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6"/>
          <p:cNvGraphicFramePr>
            <a:graphicFrameLocks noChangeAspect="1"/>
          </p:cNvGraphicFramePr>
          <p:nvPr/>
        </p:nvGraphicFramePr>
        <p:xfrm>
          <a:off x="4495800" y="2438400"/>
          <a:ext cx="328613" cy="419100"/>
        </p:xfrm>
        <a:graphic>
          <a:graphicData uri="http://schemas.openxmlformats.org/presentationml/2006/ole">
            <mc:AlternateContent xmlns:mc="http://schemas.openxmlformats.org/markup-compatibility/2006">
              <mc:Choice xmlns:v="urn:schemas-microsoft-com:vml" Requires="v">
                <p:oleObj spid="_x0000_s119814" name="Equation" r:id="rId5" imgW="330200" imgH="419100" progId="Equation.3">
                  <p:embed/>
                </p:oleObj>
              </mc:Choice>
              <mc:Fallback>
                <p:oleObj name="Equation" r:id="rId5" imgW="330200" imgH="419100" progId="Equation.3">
                  <p:embed/>
                  <p:pic>
                    <p:nvPicPr>
                      <p:cNvPr id="5325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438400"/>
                        <a:ext cx="32861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5" name="Object 7"/>
          <p:cNvGraphicFramePr>
            <a:graphicFrameLocks noChangeAspect="1"/>
          </p:cNvGraphicFramePr>
          <p:nvPr/>
        </p:nvGraphicFramePr>
        <p:xfrm>
          <a:off x="3962400" y="3581400"/>
          <a:ext cx="357188" cy="457200"/>
        </p:xfrm>
        <a:graphic>
          <a:graphicData uri="http://schemas.openxmlformats.org/presentationml/2006/ole">
            <mc:AlternateContent xmlns:mc="http://schemas.openxmlformats.org/markup-compatibility/2006">
              <mc:Choice xmlns:v="urn:schemas-microsoft-com:vml" Requires="v">
                <p:oleObj spid="_x0000_s119815" name="Equation" r:id="rId7" imgW="330200" imgH="419100" progId="Equation.3">
                  <p:embed/>
                </p:oleObj>
              </mc:Choice>
              <mc:Fallback>
                <p:oleObj name="Equation" r:id="rId7" imgW="330200" imgH="419100" progId="Equation.3">
                  <p:embed/>
                  <p:pic>
                    <p:nvPicPr>
                      <p:cNvPr id="5325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3581400"/>
                        <a:ext cx="3571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6" name="Text Box 8"/>
          <p:cNvSpPr txBox="1">
            <a:spLocks noChangeArrowheads="1"/>
          </p:cNvSpPr>
          <p:nvPr/>
        </p:nvSpPr>
        <p:spPr bwMode="auto">
          <a:xfrm>
            <a:off x="441325" y="4445000"/>
            <a:ext cx="7396163"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FF"/>
                </a:solidFill>
                <a:latin typeface="Comic Sans MS" panose="030F0702030302020204" pitchFamily="66" charset="0"/>
              </a:rPr>
              <a:t>and</a:t>
            </a:r>
            <a:endParaRPr kumimoji="0" lang="en-US" altLang="zh-CN" sz="3200">
              <a:solidFill>
                <a:schemeClr val="accent2"/>
              </a:solidFill>
              <a:latin typeface="Comic Sans MS" panose="030F0702030302020204" pitchFamily="66" charset="0"/>
            </a:endParaRPr>
          </a:p>
          <a:p>
            <a:pPr>
              <a:spcBef>
                <a:spcPct val="20000"/>
              </a:spcBef>
            </a:pPr>
            <a:r>
              <a:rPr kumimoji="0" lang="en-US" altLang="zh-CN" sz="3200">
                <a:solidFill>
                  <a:schemeClr val="accent2"/>
                </a:solidFill>
                <a:latin typeface="Comic Sans MS" panose="030F0702030302020204" pitchFamily="66" charset="0"/>
              </a:rPr>
              <a:t>each string is generated in finite time</a:t>
            </a:r>
          </a:p>
        </p:txBody>
      </p:sp>
    </p:spTree>
    <p:extLst>
      <p:ext uri="{BB962C8B-B14F-4D97-AF65-F5344CB8AC3E}">
        <p14:creationId xmlns:p14="http://schemas.microsoft.com/office/powerpoint/2010/main" val="401826111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762000" y="2362200"/>
            <a:ext cx="2605088"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Enumerator</a:t>
            </a:r>
          </a:p>
          <a:p>
            <a:pPr>
              <a:spcBef>
                <a:spcPct val="20000"/>
              </a:spcBef>
            </a:pPr>
            <a:r>
              <a:rPr kumimoji="0" lang="en-US" altLang="zh-CN" sz="3200">
                <a:solidFill>
                  <a:srgbClr val="FF0000"/>
                </a:solidFill>
                <a:latin typeface="Comic Sans MS" panose="030F0702030302020204" pitchFamily="66" charset="0"/>
              </a:rPr>
              <a:t>Machine for </a:t>
            </a:r>
          </a:p>
        </p:txBody>
      </p:sp>
      <p:sp>
        <p:nvSpPr>
          <p:cNvPr id="54275" name="Rectangle 3"/>
          <p:cNvSpPr>
            <a:spLocks noChangeArrowheads="1"/>
          </p:cNvSpPr>
          <p:nvPr/>
        </p:nvSpPr>
        <p:spPr bwMode="auto">
          <a:xfrm>
            <a:off x="381000" y="1828800"/>
            <a:ext cx="3581400" cy="21336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276" name="Line 4"/>
          <p:cNvSpPr>
            <a:spLocks noChangeShapeType="1"/>
          </p:cNvSpPr>
          <p:nvPr/>
        </p:nvSpPr>
        <p:spPr bwMode="auto">
          <a:xfrm>
            <a:off x="3962400" y="2971800"/>
            <a:ext cx="1905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54277" name="Object 5"/>
          <p:cNvGraphicFramePr>
            <a:graphicFrameLocks noChangeAspect="1"/>
          </p:cNvGraphicFramePr>
          <p:nvPr/>
        </p:nvGraphicFramePr>
        <p:xfrm>
          <a:off x="6121400" y="2641600"/>
          <a:ext cx="2438400" cy="582613"/>
        </p:xfrm>
        <a:graphic>
          <a:graphicData uri="http://schemas.openxmlformats.org/presentationml/2006/ole">
            <mc:AlternateContent xmlns:mc="http://schemas.openxmlformats.org/markup-compatibility/2006">
              <mc:Choice xmlns:v="urn:schemas-microsoft-com:vml" Requires="v">
                <p:oleObj spid="_x0000_s120838" name="Equation" r:id="rId3" imgW="2438400" imgH="584200" progId="Equation.3">
                  <p:embed/>
                </p:oleObj>
              </mc:Choice>
              <mc:Fallback>
                <p:oleObj name="Equation" r:id="rId3" imgW="2438400" imgH="584200" progId="Equation.3">
                  <p:embed/>
                  <p:pic>
                    <p:nvPicPr>
                      <p:cNvPr id="5427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1400" y="2641600"/>
                        <a:ext cx="2438400"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8" name="Object 6"/>
          <p:cNvGraphicFramePr>
            <a:graphicFrameLocks noChangeAspect="1"/>
          </p:cNvGraphicFramePr>
          <p:nvPr/>
        </p:nvGraphicFramePr>
        <p:xfrm>
          <a:off x="2411413" y="0"/>
          <a:ext cx="3238500" cy="582613"/>
        </p:xfrm>
        <a:graphic>
          <a:graphicData uri="http://schemas.openxmlformats.org/presentationml/2006/ole">
            <mc:AlternateContent xmlns:mc="http://schemas.openxmlformats.org/markup-compatibility/2006">
              <mc:Choice xmlns:v="urn:schemas-microsoft-com:vml" Requires="v">
                <p:oleObj spid="_x0000_s120839" name="Equation" r:id="rId5" imgW="3238500" imgH="584200" progId="Equation.3">
                  <p:embed/>
                </p:oleObj>
              </mc:Choice>
              <mc:Fallback>
                <p:oleObj name="Equation" r:id="rId5" imgW="3238500" imgH="584200" progId="Equation.3">
                  <p:embed/>
                  <p:pic>
                    <p:nvPicPr>
                      <p:cNvPr id="5427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0"/>
                        <a:ext cx="3238500"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9" name="Line 7"/>
          <p:cNvSpPr>
            <a:spLocks noChangeShapeType="1"/>
          </p:cNvSpPr>
          <p:nvPr/>
        </p:nvSpPr>
        <p:spPr bwMode="auto">
          <a:xfrm flipV="1">
            <a:off x="6324600" y="3352800"/>
            <a:ext cx="0" cy="14478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280" name="Text Box 8"/>
          <p:cNvSpPr txBox="1">
            <a:spLocks noChangeArrowheads="1"/>
          </p:cNvSpPr>
          <p:nvPr/>
        </p:nvSpPr>
        <p:spPr bwMode="auto">
          <a:xfrm>
            <a:off x="3429000" y="4876800"/>
            <a:ext cx="23749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latin typeface="Comic Sans MS" panose="030F0702030302020204" pitchFamily="66" charset="0"/>
              </a:rPr>
              <a:t>Finite time:</a:t>
            </a:r>
          </a:p>
        </p:txBody>
      </p:sp>
      <p:graphicFrame>
        <p:nvGraphicFramePr>
          <p:cNvPr id="54281" name="Object 9"/>
          <p:cNvGraphicFramePr>
            <a:graphicFrameLocks noChangeAspect="1"/>
          </p:cNvGraphicFramePr>
          <p:nvPr/>
        </p:nvGraphicFramePr>
        <p:xfrm>
          <a:off x="6172200" y="4876800"/>
          <a:ext cx="2171700" cy="582613"/>
        </p:xfrm>
        <a:graphic>
          <a:graphicData uri="http://schemas.openxmlformats.org/presentationml/2006/ole">
            <mc:AlternateContent xmlns:mc="http://schemas.openxmlformats.org/markup-compatibility/2006">
              <mc:Choice xmlns:v="urn:schemas-microsoft-com:vml" Requires="v">
                <p:oleObj spid="_x0000_s120840" name="Equation" r:id="rId7" imgW="2171700" imgH="584200" progId="Equation.3">
                  <p:embed/>
                </p:oleObj>
              </mc:Choice>
              <mc:Fallback>
                <p:oleObj name="Equation" r:id="rId7" imgW="2171700" imgH="584200" progId="Equation.3">
                  <p:embed/>
                  <p:pic>
                    <p:nvPicPr>
                      <p:cNvPr id="54281"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4876800"/>
                        <a:ext cx="2171700"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2" name="Line 10"/>
          <p:cNvSpPr>
            <a:spLocks noChangeShapeType="1"/>
          </p:cNvSpPr>
          <p:nvPr/>
        </p:nvSpPr>
        <p:spPr bwMode="auto">
          <a:xfrm flipV="1">
            <a:off x="6934200" y="3352800"/>
            <a:ext cx="0" cy="14478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283" name="Text Box 11"/>
          <p:cNvSpPr txBox="1">
            <a:spLocks noChangeArrowheads="1"/>
          </p:cNvSpPr>
          <p:nvPr/>
        </p:nvSpPr>
        <p:spPr bwMode="auto">
          <a:xfrm>
            <a:off x="468313" y="0"/>
            <a:ext cx="15113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strings</a:t>
            </a:r>
          </a:p>
        </p:txBody>
      </p:sp>
      <p:graphicFrame>
        <p:nvGraphicFramePr>
          <p:cNvPr id="54284" name="Object 12"/>
          <p:cNvGraphicFramePr>
            <a:graphicFrameLocks noChangeAspect="1"/>
          </p:cNvGraphicFramePr>
          <p:nvPr/>
        </p:nvGraphicFramePr>
        <p:xfrm>
          <a:off x="3352800" y="3048000"/>
          <a:ext cx="303213" cy="381000"/>
        </p:xfrm>
        <a:graphic>
          <a:graphicData uri="http://schemas.openxmlformats.org/presentationml/2006/ole">
            <mc:AlternateContent xmlns:mc="http://schemas.openxmlformats.org/markup-compatibility/2006">
              <mc:Choice xmlns:v="urn:schemas-microsoft-com:vml" Requires="v">
                <p:oleObj spid="_x0000_s120841" name="Equation" r:id="rId9" imgW="304668" imgH="380835" progId="Equation.3">
                  <p:embed/>
                </p:oleObj>
              </mc:Choice>
              <mc:Fallback>
                <p:oleObj name="Equation" r:id="rId9" imgW="304668" imgH="380835" progId="Equation.3">
                  <p:embed/>
                  <p:pic>
                    <p:nvPicPr>
                      <p:cNvPr id="54284"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3048000"/>
                        <a:ext cx="3032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5" name="Line 13"/>
          <p:cNvSpPr>
            <a:spLocks noChangeShapeType="1"/>
          </p:cNvSpPr>
          <p:nvPr/>
        </p:nvSpPr>
        <p:spPr bwMode="auto">
          <a:xfrm flipV="1">
            <a:off x="7543800" y="3352800"/>
            <a:ext cx="0" cy="14478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286" name="Text Box 14"/>
          <p:cNvSpPr txBox="1">
            <a:spLocks noChangeArrowheads="1"/>
          </p:cNvSpPr>
          <p:nvPr/>
        </p:nvSpPr>
        <p:spPr bwMode="auto">
          <a:xfrm>
            <a:off x="4114800" y="2438400"/>
            <a:ext cx="1422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b="1">
                <a:solidFill>
                  <a:srgbClr val="FF00FF"/>
                </a:solidFill>
                <a:latin typeface="Comic Sans MS" panose="030F0702030302020204" pitchFamily="66" charset="0"/>
              </a:rPr>
              <a:t>output</a:t>
            </a:r>
          </a:p>
        </p:txBody>
      </p:sp>
      <p:sp>
        <p:nvSpPr>
          <p:cNvPr id="54287" name="Text Box 15"/>
          <p:cNvSpPr txBox="1">
            <a:spLocks noChangeArrowheads="1"/>
          </p:cNvSpPr>
          <p:nvPr/>
        </p:nvSpPr>
        <p:spPr bwMode="auto">
          <a:xfrm>
            <a:off x="4038600" y="3048000"/>
            <a:ext cx="18716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FF"/>
                </a:solidFill>
                <a:latin typeface="Comic Sans MS" panose="030F0702030302020204" pitchFamily="66" charset="0"/>
              </a:rPr>
              <a:t>(on tape)</a:t>
            </a:r>
          </a:p>
        </p:txBody>
      </p:sp>
    </p:spTree>
    <p:extLst>
      <p:ext uri="{BB962C8B-B14F-4D97-AF65-F5344CB8AC3E}">
        <p14:creationId xmlns:p14="http://schemas.microsoft.com/office/powerpoint/2010/main" val="133485101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0" y="0"/>
            <a:ext cx="40878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Enumerator Machine</a:t>
            </a:r>
          </a:p>
        </p:txBody>
      </p:sp>
      <p:sp>
        <p:nvSpPr>
          <p:cNvPr id="55299" name="Text Box 3"/>
          <p:cNvSpPr txBox="1">
            <a:spLocks noChangeArrowheads="1"/>
          </p:cNvSpPr>
          <p:nvPr/>
        </p:nvSpPr>
        <p:spPr bwMode="auto">
          <a:xfrm>
            <a:off x="5076825" y="0"/>
            <a:ext cx="27400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Configuration</a:t>
            </a:r>
          </a:p>
        </p:txBody>
      </p:sp>
      <p:sp>
        <p:nvSpPr>
          <p:cNvPr id="55300" name="Line 4"/>
          <p:cNvSpPr>
            <a:spLocks noChangeShapeType="1"/>
          </p:cNvSpPr>
          <p:nvPr/>
        </p:nvSpPr>
        <p:spPr bwMode="auto">
          <a:xfrm>
            <a:off x="4740275" y="1346200"/>
            <a:ext cx="3505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01" name="Line 5"/>
          <p:cNvSpPr>
            <a:spLocks noChangeShapeType="1"/>
          </p:cNvSpPr>
          <p:nvPr/>
        </p:nvSpPr>
        <p:spPr bwMode="auto">
          <a:xfrm>
            <a:off x="4740275" y="1879600"/>
            <a:ext cx="3505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02" name="Text Box 6"/>
          <p:cNvSpPr txBox="1">
            <a:spLocks noChangeArrowheads="1"/>
          </p:cNvSpPr>
          <p:nvPr/>
        </p:nvSpPr>
        <p:spPr bwMode="auto">
          <a:xfrm>
            <a:off x="2133600" y="12954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latin typeface="Comic Sans MS" panose="030F0702030302020204" pitchFamily="66" charset="0"/>
              </a:rPr>
              <a:t>Time 0</a:t>
            </a:r>
          </a:p>
        </p:txBody>
      </p:sp>
      <p:sp>
        <p:nvSpPr>
          <p:cNvPr id="55303" name="Line 7"/>
          <p:cNvSpPr>
            <a:spLocks noChangeShapeType="1"/>
          </p:cNvSpPr>
          <p:nvPr/>
        </p:nvSpPr>
        <p:spPr bwMode="auto">
          <a:xfrm>
            <a:off x="5105400" y="13716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04" name="Line 8"/>
          <p:cNvSpPr>
            <a:spLocks noChangeShapeType="1"/>
          </p:cNvSpPr>
          <p:nvPr/>
        </p:nvSpPr>
        <p:spPr bwMode="auto">
          <a:xfrm>
            <a:off x="5562600" y="13716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05" name="Line 9"/>
          <p:cNvSpPr>
            <a:spLocks noChangeShapeType="1"/>
          </p:cNvSpPr>
          <p:nvPr/>
        </p:nvSpPr>
        <p:spPr bwMode="auto">
          <a:xfrm>
            <a:off x="6019800" y="13716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5306" name="Object 10"/>
          <p:cNvGraphicFramePr>
            <a:graphicFrameLocks noChangeAspect="1"/>
          </p:cNvGraphicFramePr>
          <p:nvPr/>
        </p:nvGraphicFramePr>
        <p:xfrm>
          <a:off x="5181600" y="1447800"/>
          <a:ext cx="252413" cy="368300"/>
        </p:xfrm>
        <a:graphic>
          <a:graphicData uri="http://schemas.openxmlformats.org/presentationml/2006/ole">
            <mc:AlternateContent xmlns:mc="http://schemas.openxmlformats.org/markup-compatibility/2006">
              <mc:Choice xmlns:v="urn:schemas-microsoft-com:vml" Requires="v">
                <p:oleObj spid="_x0000_s121867" name="Equation" r:id="rId3" imgW="253890" imgH="368140" progId="Equation.3">
                  <p:embed/>
                </p:oleObj>
              </mc:Choice>
              <mc:Fallback>
                <p:oleObj name="Equation" r:id="rId3" imgW="253890" imgH="368140" progId="Equation.3">
                  <p:embed/>
                  <p:pic>
                    <p:nvPicPr>
                      <p:cNvPr id="55306"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4478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7" name="Object 11"/>
          <p:cNvGraphicFramePr>
            <a:graphicFrameLocks noChangeAspect="1"/>
          </p:cNvGraphicFramePr>
          <p:nvPr/>
        </p:nvGraphicFramePr>
        <p:xfrm>
          <a:off x="5638800" y="1447800"/>
          <a:ext cx="252413" cy="368300"/>
        </p:xfrm>
        <a:graphic>
          <a:graphicData uri="http://schemas.openxmlformats.org/presentationml/2006/ole">
            <mc:AlternateContent xmlns:mc="http://schemas.openxmlformats.org/markup-compatibility/2006">
              <mc:Choice xmlns:v="urn:schemas-microsoft-com:vml" Requires="v">
                <p:oleObj spid="_x0000_s121868" name="Equation" r:id="rId5" imgW="253890" imgH="368140" progId="Equation.3">
                  <p:embed/>
                </p:oleObj>
              </mc:Choice>
              <mc:Fallback>
                <p:oleObj name="Equation" r:id="rId5" imgW="253890" imgH="368140" progId="Equation.3">
                  <p:embed/>
                  <p:pic>
                    <p:nvPicPr>
                      <p:cNvPr id="55307"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4478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8" name="Object 12"/>
          <p:cNvGraphicFramePr>
            <a:graphicFrameLocks noChangeAspect="1"/>
          </p:cNvGraphicFramePr>
          <p:nvPr/>
        </p:nvGraphicFramePr>
        <p:xfrm>
          <a:off x="5105400" y="2362200"/>
          <a:ext cx="442913" cy="531813"/>
        </p:xfrm>
        <a:graphic>
          <a:graphicData uri="http://schemas.openxmlformats.org/presentationml/2006/ole">
            <mc:AlternateContent xmlns:mc="http://schemas.openxmlformats.org/markup-compatibility/2006">
              <mc:Choice xmlns:v="urn:schemas-microsoft-com:vml" Requires="v">
                <p:oleObj spid="_x0000_s121869" name="Equation" r:id="rId6" imgW="444307" imgH="533169" progId="Equation.3">
                  <p:embed/>
                </p:oleObj>
              </mc:Choice>
              <mc:Fallback>
                <p:oleObj name="Equation" r:id="rId6" imgW="444307" imgH="533169" progId="Equation.3">
                  <p:embed/>
                  <p:pic>
                    <p:nvPicPr>
                      <p:cNvPr id="55308"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23622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9" name="Line 13"/>
          <p:cNvSpPr>
            <a:spLocks noChangeShapeType="1"/>
          </p:cNvSpPr>
          <p:nvPr/>
        </p:nvSpPr>
        <p:spPr bwMode="auto">
          <a:xfrm flipV="1">
            <a:off x="5334000" y="1905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10" name="Text Box 14"/>
          <p:cNvSpPr txBox="1">
            <a:spLocks noChangeArrowheads="1"/>
          </p:cNvSpPr>
          <p:nvPr/>
        </p:nvSpPr>
        <p:spPr bwMode="auto">
          <a:xfrm>
            <a:off x="2133600" y="3886200"/>
            <a:ext cx="1112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latin typeface="Comic Sans MS" panose="030F0702030302020204" pitchFamily="66" charset="0"/>
              </a:rPr>
              <a:t>Time</a:t>
            </a:r>
          </a:p>
        </p:txBody>
      </p:sp>
      <p:sp>
        <p:nvSpPr>
          <p:cNvPr id="55311" name="Line 15"/>
          <p:cNvSpPr>
            <a:spLocks noChangeShapeType="1"/>
          </p:cNvSpPr>
          <p:nvPr/>
        </p:nvSpPr>
        <p:spPr bwMode="auto">
          <a:xfrm>
            <a:off x="4724400" y="3962400"/>
            <a:ext cx="3505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12" name="Line 16"/>
          <p:cNvSpPr>
            <a:spLocks noChangeShapeType="1"/>
          </p:cNvSpPr>
          <p:nvPr/>
        </p:nvSpPr>
        <p:spPr bwMode="auto">
          <a:xfrm>
            <a:off x="4724400" y="4495800"/>
            <a:ext cx="3505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13" name="Line 17"/>
          <p:cNvSpPr>
            <a:spLocks noChangeShapeType="1"/>
          </p:cNvSpPr>
          <p:nvPr/>
        </p:nvSpPr>
        <p:spPr bwMode="auto">
          <a:xfrm>
            <a:off x="5089525" y="39878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14" name="Line 18"/>
          <p:cNvSpPr>
            <a:spLocks noChangeShapeType="1"/>
          </p:cNvSpPr>
          <p:nvPr/>
        </p:nvSpPr>
        <p:spPr bwMode="auto">
          <a:xfrm>
            <a:off x="6934200" y="39624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5315" name="Object 19"/>
          <p:cNvGraphicFramePr>
            <a:graphicFrameLocks noChangeAspect="1"/>
          </p:cNvGraphicFramePr>
          <p:nvPr/>
        </p:nvGraphicFramePr>
        <p:xfrm>
          <a:off x="5095875" y="4978400"/>
          <a:ext cx="430213" cy="531813"/>
        </p:xfrm>
        <a:graphic>
          <a:graphicData uri="http://schemas.openxmlformats.org/presentationml/2006/ole">
            <mc:AlternateContent xmlns:mc="http://schemas.openxmlformats.org/markup-compatibility/2006">
              <mc:Choice xmlns:v="urn:schemas-microsoft-com:vml" Requires="v">
                <p:oleObj spid="_x0000_s121870" name="Equation" r:id="rId8" imgW="431613" imgH="533169" progId="Equation.3">
                  <p:embed/>
                </p:oleObj>
              </mc:Choice>
              <mc:Fallback>
                <p:oleObj name="Equation" r:id="rId8" imgW="431613" imgH="533169" progId="Equation.3">
                  <p:embed/>
                  <p:pic>
                    <p:nvPicPr>
                      <p:cNvPr id="55315"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95875" y="4978400"/>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6" name="Line 20"/>
          <p:cNvSpPr>
            <a:spLocks noChangeShapeType="1"/>
          </p:cNvSpPr>
          <p:nvPr/>
        </p:nvSpPr>
        <p:spPr bwMode="auto">
          <a:xfrm flipV="1">
            <a:off x="5318125" y="45212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17" name="Line 21"/>
          <p:cNvSpPr>
            <a:spLocks noChangeShapeType="1"/>
          </p:cNvSpPr>
          <p:nvPr/>
        </p:nvSpPr>
        <p:spPr bwMode="auto">
          <a:xfrm>
            <a:off x="5791200" y="39624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18" name="Line 22"/>
          <p:cNvSpPr>
            <a:spLocks noChangeShapeType="1"/>
          </p:cNvSpPr>
          <p:nvPr/>
        </p:nvSpPr>
        <p:spPr bwMode="auto">
          <a:xfrm>
            <a:off x="6172200" y="39624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5319" name="Object 23"/>
          <p:cNvGraphicFramePr>
            <a:graphicFrameLocks noChangeAspect="1"/>
          </p:cNvGraphicFramePr>
          <p:nvPr/>
        </p:nvGraphicFramePr>
        <p:xfrm>
          <a:off x="5257800" y="3962400"/>
          <a:ext cx="368300" cy="520700"/>
        </p:xfrm>
        <a:graphic>
          <a:graphicData uri="http://schemas.openxmlformats.org/presentationml/2006/ole">
            <mc:AlternateContent xmlns:mc="http://schemas.openxmlformats.org/markup-compatibility/2006">
              <mc:Choice xmlns:v="urn:schemas-microsoft-com:vml" Requires="v">
                <p:oleObj spid="_x0000_s121871" name="Equation" r:id="rId10" imgW="368300" imgH="520700" progId="Equation.3">
                  <p:embed/>
                </p:oleObj>
              </mc:Choice>
              <mc:Fallback>
                <p:oleObj name="Equation" r:id="rId10" imgW="368300" imgH="520700" progId="Equation.3">
                  <p:embed/>
                  <p:pic>
                    <p:nvPicPr>
                      <p:cNvPr id="55319"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7800" y="3962400"/>
                        <a:ext cx="3683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20" name="Object 24"/>
          <p:cNvGraphicFramePr>
            <a:graphicFrameLocks noChangeAspect="1"/>
          </p:cNvGraphicFramePr>
          <p:nvPr/>
        </p:nvGraphicFramePr>
        <p:xfrm>
          <a:off x="6400800" y="3962400"/>
          <a:ext cx="330200" cy="520700"/>
        </p:xfrm>
        <a:graphic>
          <a:graphicData uri="http://schemas.openxmlformats.org/presentationml/2006/ole">
            <mc:AlternateContent xmlns:mc="http://schemas.openxmlformats.org/markup-compatibility/2006">
              <mc:Choice xmlns:v="urn:schemas-microsoft-com:vml" Requires="v">
                <p:oleObj spid="_x0000_s121872" name="Equation" r:id="rId12" imgW="330057" imgH="520474" progId="Equation.3">
                  <p:embed/>
                </p:oleObj>
              </mc:Choice>
              <mc:Fallback>
                <p:oleObj name="Equation" r:id="rId12" imgW="330057" imgH="520474" progId="Equation.3">
                  <p:embed/>
                  <p:pic>
                    <p:nvPicPr>
                      <p:cNvPr id="5532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00800" y="3962400"/>
                        <a:ext cx="3302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21" name="Object 25"/>
          <p:cNvGraphicFramePr>
            <a:graphicFrameLocks noChangeAspect="1"/>
          </p:cNvGraphicFramePr>
          <p:nvPr/>
        </p:nvGraphicFramePr>
        <p:xfrm>
          <a:off x="5867400" y="4038600"/>
          <a:ext cx="252413" cy="381000"/>
        </p:xfrm>
        <a:graphic>
          <a:graphicData uri="http://schemas.openxmlformats.org/presentationml/2006/ole">
            <mc:AlternateContent xmlns:mc="http://schemas.openxmlformats.org/markup-compatibility/2006">
              <mc:Choice xmlns:v="urn:schemas-microsoft-com:vml" Requires="v">
                <p:oleObj spid="_x0000_s121873" name="Equation" r:id="rId14" imgW="253890" imgH="380835" progId="Equation.3">
                  <p:embed/>
                </p:oleObj>
              </mc:Choice>
              <mc:Fallback>
                <p:oleObj name="Equation" r:id="rId14" imgW="253890" imgH="380835" progId="Equation.3">
                  <p:embed/>
                  <p:pic>
                    <p:nvPicPr>
                      <p:cNvPr id="55321"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67400" y="4038600"/>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22" name="Object 26"/>
          <p:cNvGraphicFramePr>
            <a:graphicFrameLocks noChangeAspect="1"/>
          </p:cNvGraphicFramePr>
          <p:nvPr/>
        </p:nvGraphicFramePr>
        <p:xfrm>
          <a:off x="3352800" y="3886200"/>
          <a:ext cx="265113" cy="520700"/>
        </p:xfrm>
        <a:graphic>
          <a:graphicData uri="http://schemas.openxmlformats.org/presentationml/2006/ole">
            <mc:AlternateContent xmlns:mc="http://schemas.openxmlformats.org/markup-compatibility/2006">
              <mc:Choice xmlns:v="urn:schemas-microsoft-com:vml" Requires="v">
                <p:oleObj spid="_x0000_s121874" name="Equation" r:id="rId16" imgW="266584" imgH="520474" progId="Equation.3">
                  <p:embed/>
                </p:oleObj>
              </mc:Choice>
              <mc:Fallback>
                <p:oleObj name="Equation" r:id="rId16" imgW="266584" imgH="520474" progId="Equation.3">
                  <p:embed/>
                  <p:pic>
                    <p:nvPicPr>
                      <p:cNvPr id="55322" name="Object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52800" y="3886200"/>
                        <a:ext cx="2651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23" name="Text Box 27"/>
          <p:cNvSpPr txBox="1">
            <a:spLocks noChangeArrowheads="1"/>
          </p:cNvSpPr>
          <p:nvPr/>
        </p:nvSpPr>
        <p:spPr bwMode="auto">
          <a:xfrm>
            <a:off x="5546725" y="3302000"/>
            <a:ext cx="13144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prints</a:t>
            </a:r>
          </a:p>
        </p:txBody>
      </p:sp>
      <p:graphicFrame>
        <p:nvGraphicFramePr>
          <p:cNvPr id="55324" name="Object 28"/>
          <p:cNvGraphicFramePr>
            <a:graphicFrameLocks noChangeAspect="1"/>
          </p:cNvGraphicFramePr>
          <p:nvPr/>
        </p:nvGraphicFramePr>
        <p:xfrm>
          <a:off x="6858000" y="3352800"/>
          <a:ext cx="330200" cy="520700"/>
        </p:xfrm>
        <a:graphic>
          <a:graphicData uri="http://schemas.openxmlformats.org/presentationml/2006/ole">
            <mc:AlternateContent xmlns:mc="http://schemas.openxmlformats.org/markup-compatibility/2006">
              <mc:Choice xmlns:v="urn:schemas-microsoft-com:vml" Requires="v">
                <p:oleObj spid="_x0000_s121875" name="Equation" r:id="rId18" imgW="330057" imgH="520474" progId="Equation.3">
                  <p:embed/>
                </p:oleObj>
              </mc:Choice>
              <mc:Fallback>
                <p:oleObj name="Equation" r:id="rId18" imgW="330057" imgH="520474" progId="Equation.3">
                  <p:embed/>
                  <p:pic>
                    <p:nvPicPr>
                      <p:cNvPr id="55324"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0" y="3352800"/>
                        <a:ext cx="3302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806343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2133600" y="4181475"/>
            <a:ext cx="1112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latin typeface="Comic Sans MS" panose="030F0702030302020204" pitchFamily="66" charset="0"/>
              </a:rPr>
              <a:t>Time</a:t>
            </a:r>
          </a:p>
        </p:txBody>
      </p:sp>
      <p:sp>
        <p:nvSpPr>
          <p:cNvPr id="56323" name="Line 3"/>
          <p:cNvSpPr>
            <a:spLocks noChangeShapeType="1"/>
          </p:cNvSpPr>
          <p:nvPr/>
        </p:nvSpPr>
        <p:spPr bwMode="auto">
          <a:xfrm>
            <a:off x="4724400" y="4257675"/>
            <a:ext cx="3505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6324" name="Line 4"/>
          <p:cNvSpPr>
            <a:spLocks noChangeShapeType="1"/>
          </p:cNvSpPr>
          <p:nvPr/>
        </p:nvSpPr>
        <p:spPr bwMode="auto">
          <a:xfrm>
            <a:off x="4724400" y="4791075"/>
            <a:ext cx="3505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6325" name="Line 5"/>
          <p:cNvSpPr>
            <a:spLocks noChangeShapeType="1"/>
          </p:cNvSpPr>
          <p:nvPr/>
        </p:nvSpPr>
        <p:spPr bwMode="auto">
          <a:xfrm>
            <a:off x="5089525" y="4283075"/>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6326" name="Line 6"/>
          <p:cNvSpPr>
            <a:spLocks noChangeShapeType="1"/>
          </p:cNvSpPr>
          <p:nvPr/>
        </p:nvSpPr>
        <p:spPr bwMode="auto">
          <a:xfrm>
            <a:off x="6934200" y="4257675"/>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6327" name="Object 7"/>
          <p:cNvGraphicFramePr>
            <a:graphicFrameLocks noChangeAspect="1"/>
          </p:cNvGraphicFramePr>
          <p:nvPr/>
        </p:nvGraphicFramePr>
        <p:xfrm>
          <a:off x="5095875" y="5273675"/>
          <a:ext cx="430213" cy="531813"/>
        </p:xfrm>
        <a:graphic>
          <a:graphicData uri="http://schemas.openxmlformats.org/presentationml/2006/ole">
            <mc:AlternateContent xmlns:mc="http://schemas.openxmlformats.org/markup-compatibility/2006">
              <mc:Choice xmlns:v="urn:schemas-microsoft-com:vml" Requires="v">
                <p:oleObj spid="_x0000_s122894" name="Equation" r:id="rId3" imgW="431613" imgH="533169" progId="Equation.3">
                  <p:embed/>
                </p:oleObj>
              </mc:Choice>
              <mc:Fallback>
                <p:oleObj name="Equation" r:id="rId3" imgW="431613" imgH="533169" progId="Equation.3">
                  <p:embed/>
                  <p:pic>
                    <p:nvPicPr>
                      <p:cNvPr id="56327"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875" y="5273675"/>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8" name="Line 8"/>
          <p:cNvSpPr>
            <a:spLocks noChangeShapeType="1"/>
          </p:cNvSpPr>
          <p:nvPr/>
        </p:nvSpPr>
        <p:spPr bwMode="auto">
          <a:xfrm flipV="1">
            <a:off x="5318125" y="4816475"/>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6329" name="Line 9"/>
          <p:cNvSpPr>
            <a:spLocks noChangeShapeType="1"/>
          </p:cNvSpPr>
          <p:nvPr/>
        </p:nvSpPr>
        <p:spPr bwMode="auto">
          <a:xfrm>
            <a:off x="5791200" y="4257675"/>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6330" name="Line 10"/>
          <p:cNvSpPr>
            <a:spLocks noChangeShapeType="1"/>
          </p:cNvSpPr>
          <p:nvPr/>
        </p:nvSpPr>
        <p:spPr bwMode="auto">
          <a:xfrm>
            <a:off x="6172200" y="4257675"/>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6331" name="Object 11"/>
          <p:cNvGraphicFramePr>
            <a:graphicFrameLocks noChangeAspect="1"/>
          </p:cNvGraphicFramePr>
          <p:nvPr/>
        </p:nvGraphicFramePr>
        <p:xfrm>
          <a:off x="5232400" y="4252913"/>
          <a:ext cx="419100" cy="531812"/>
        </p:xfrm>
        <a:graphic>
          <a:graphicData uri="http://schemas.openxmlformats.org/presentationml/2006/ole">
            <mc:AlternateContent xmlns:mc="http://schemas.openxmlformats.org/markup-compatibility/2006">
              <mc:Choice xmlns:v="urn:schemas-microsoft-com:vml" Requires="v">
                <p:oleObj spid="_x0000_s122895" name="Equation" r:id="rId5" imgW="418918" imgH="533169" progId="Equation.3">
                  <p:embed/>
                </p:oleObj>
              </mc:Choice>
              <mc:Fallback>
                <p:oleObj name="Equation" r:id="rId5" imgW="418918" imgH="533169" progId="Equation.3">
                  <p:embed/>
                  <p:pic>
                    <p:nvPicPr>
                      <p:cNvPr id="56331"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2400" y="4252913"/>
                        <a:ext cx="41910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2" name="Object 12"/>
          <p:cNvGraphicFramePr>
            <a:graphicFrameLocks noChangeAspect="1"/>
          </p:cNvGraphicFramePr>
          <p:nvPr/>
        </p:nvGraphicFramePr>
        <p:xfrm>
          <a:off x="6375400" y="4252913"/>
          <a:ext cx="381000" cy="531812"/>
        </p:xfrm>
        <a:graphic>
          <a:graphicData uri="http://schemas.openxmlformats.org/presentationml/2006/ole">
            <mc:AlternateContent xmlns:mc="http://schemas.openxmlformats.org/markup-compatibility/2006">
              <mc:Choice xmlns:v="urn:schemas-microsoft-com:vml" Requires="v">
                <p:oleObj spid="_x0000_s122896" name="Equation" r:id="rId7" imgW="380835" imgH="533169" progId="Equation.3">
                  <p:embed/>
                </p:oleObj>
              </mc:Choice>
              <mc:Fallback>
                <p:oleObj name="Equation" r:id="rId7" imgW="380835" imgH="533169" progId="Equation.3">
                  <p:embed/>
                  <p:pic>
                    <p:nvPicPr>
                      <p:cNvPr id="56332"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5400" y="4252913"/>
                        <a:ext cx="38100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3" name="Object 13"/>
          <p:cNvGraphicFramePr>
            <a:graphicFrameLocks noChangeAspect="1"/>
          </p:cNvGraphicFramePr>
          <p:nvPr/>
        </p:nvGraphicFramePr>
        <p:xfrm>
          <a:off x="5867400" y="4333875"/>
          <a:ext cx="252413" cy="381000"/>
        </p:xfrm>
        <a:graphic>
          <a:graphicData uri="http://schemas.openxmlformats.org/presentationml/2006/ole">
            <mc:AlternateContent xmlns:mc="http://schemas.openxmlformats.org/markup-compatibility/2006">
              <mc:Choice xmlns:v="urn:schemas-microsoft-com:vml" Requires="v">
                <p:oleObj spid="_x0000_s122897" name="Equation" r:id="rId9" imgW="253890" imgH="380835" progId="Equation.3">
                  <p:embed/>
                </p:oleObj>
              </mc:Choice>
              <mc:Fallback>
                <p:oleObj name="Equation" r:id="rId9" imgW="253890" imgH="380835" progId="Equation.3">
                  <p:embed/>
                  <p:pic>
                    <p:nvPicPr>
                      <p:cNvPr id="56333"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4333875"/>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4" name="Object 14"/>
          <p:cNvGraphicFramePr>
            <a:graphicFrameLocks noChangeAspect="1"/>
          </p:cNvGraphicFramePr>
          <p:nvPr/>
        </p:nvGraphicFramePr>
        <p:xfrm>
          <a:off x="3327400" y="4176713"/>
          <a:ext cx="315913" cy="531812"/>
        </p:xfrm>
        <a:graphic>
          <a:graphicData uri="http://schemas.openxmlformats.org/presentationml/2006/ole">
            <mc:AlternateContent xmlns:mc="http://schemas.openxmlformats.org/markup-compatibility/2006">
              <mc:Choice xmlns:v="urn:schemas-microsoft-com:vml" Requires="v">
                <p:oleObj spid="_x0000_s122898" name="Equation" r:id="rId11" imgW="317225" imgH="532937" progId="Equation.3">
                  <p:embed/>
                </p:oleObj>
              </mc:Choice>
              <mc:Fallback>
                <p:oleObj name="Equation" r:id="rId11" imgW="317225" imgH="532937" progId="Equation.3">
                  <p:embed/>
                  <p:pic>
                    <p:nvPicPr>
                      <p:cNvPr id="56334"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27400" y="4176713"/>
                        <a:ext cx="315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5" name="Text Box 15"/>
          <p:cNvSpPr txBox="1">
            <a:spLocks noChangeArrowheads="1"/>
          </p:cNvSpPr>
          <p:nvPr/>
        </p:nvSpPr>
        <p:spPr bwMode="auto">
          <a:xfrm>
            <a:off x="2133600" y="1362075"/>
            <a:ext cx="1112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latin typeface="Comic Sans MS" panose="030F0702030302020204" pitchFamily="66" charset="0"/>
              </a:rPr>
              <a:t>Time</a:t>
            </a:r>
          </a:p>
        </p:txBody>
      </p:sp>
      <p:sp>
        <p:nvSpPr>
          <p:cNvPr id="56336" name="Line 16"/>
          <p:cNvSpPr>
            <a:spLocks noChangeShapeType="1"/>
          </p:cNvSpPr>
          <p:nvPr/>
        </p:nvSpPr>
        <p:spPr bwMode="auto">
          <a:xfrm>
            <a:off x="4724400" y="1438275"/>
            <a:ext cx="3505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6337" name="Line 17"/>
          <p:cNvSpPr>
            <a:spLocks noChangeShapeType="1"/>
          </p:cNvSpPr>
          <p:nvPr/>
        </p:nvSpPr>
        <p:spPr bwMode="auto">
          <a:xfrm>
            <a:off x="4724400" y="1971675"/>
            <a:ext cx="3505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6338" name="Line 18"/>
          <p:cNvSpPr>
            <a:spLocks noChangeShapeType="1"/>
          </p:cNvSpPr>
          <p:nvPr/>
        </p:nvSpPr>
        <p:spPr bwMode="auto">
          <a:xfrm>
            <a:off x="5089525" y="1463675"/>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6339" name="Line 19"/>
          <p:cNvSpPr>
            <a:spLocks noChangeShapeType="1"/>
          </p:cNvSpPr>
          <p:nvPr/>
        </p:nvSpPr>
        <p:spPr bwMode="auto">
          <a:xfrm>
            <a:off x="6934200" y="1438275"/>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6340" name="Object 20"/>
          <p:cNvGraphicFramePr>
            <a:graphicFrameLocks noChangeAspect="1"/>
          </p:cNvGraphicFramePr>
          <p:nvPr/>
        </p:nvGraphicFramePr>
        <p:xfrm>
          <a:off x="5095875" y="2454275"/>
          <a:ext cx="430213" cy="531813"/>
        </p:xfrm>
        <a:graphic>
          <a:graphicData uri="http://schemas.openxmlformats.org/presentationml/2006/ole">
            <mc:AlternateContent xmlns:mc="http://schemas.openxmlformats.org/markup-compatibility/2006">
              <mc:Choice xmlns:v="urn:schemas-microsoft-com:vml" Requires="v">
                <p:oleObj spid="_x0000_s122899" name="Equation" r:id="rId13" imgW="431613" imgH="533169" progId="Equation.3">
                  <p:embed/>
                </p:oleObj>
              </mc:Choice>
              <mc:Fallback>
                <p:oleObj name="Equation" r:id="rId13" imgW="431613" imgH="533169" progId="Equation.3">
                  <p:embed/>
                  <p:pic>
                    <p:nvPicPr>
                      <p:cNvPr id="5634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875" y="2454275"/>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41" name="Line 21"/>
          <p:cNvSpPr>
            <a:spLocks noChangeShapeType="1"/>
          </p:cNvSpPr>
          <p:nvPr/>
        </p:nvSpPr>
        <p:spPr bwMode="auto">
          <a:xfrm flipV="1">
            <a:off x="5318125" y="1997075"/>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6342" name="Line 22"/>
          <p:cNvSpPr>
            <a:spLocks noChangeShapeType="1"/>
          </p:cNvSpPr>
          <p:nvPr/>
        </p:nvSpPr>
        <p:spPr bwMode="auto">
          <a:xfrm>
            <a:off x="5791200" y="1438275"/>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6343" name="Line 23"/>
          <p:cNvSpPr>
            <a:spLocks noChangeShapeType="1"/>
          </p:cNvSpPr>
          <p:nvPr/>
        </p:nvSpPr>
        <p:spPr bwMode="auto">
          <a:xfrm>
            <a:off x="6172200" y="1438275"/>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6344" name="Object 24"/>
          <p:cNvGraphicFramePr>
            <a:graphicFrameLocks noChangeAspect="1"/>
          </p:cNvGraphicFramePr>
          <p:nvPr/>
        </p:nvGraphicFramePr>
        <p:xfrm>
          <a:off x="5221288" y="1438275"/>
          <a:ext cx="442912" cy="520700"/>
        </p:xfrm>
        <a:graphic>
          <a:graphicData uri="http://schemas.openxmlformats.org/presentationml/2006/ole">
            <mc:AlternateContent xmlns:mc="http://schemas.openxmlformats.org/markup-compatibility/2006">
              <mc:Choice xmlns:v="urn:schemas-microsoft-com:vml" Requires="v">
                <p:oleObj spid="_x0000_s122900" name="Equation" r:id="rId14" imgW="444307" imgH="520474" progId="Equation.3">
                  <p:embed/>
                </p:oleObj>
              </mc:Choice>
              <mc:Fallback>
                <p:oleObj name="Equation" r:id="rId14" imgW="444307" imgH="520474" progId="Equation.3">
                  <p:embed/>
                  <p:pic>
                    <p:nvPicPr>
                      <p:cNvPr id="56344"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21288" y="1438275"/>
                        <a:ext cx="4429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45" name="Object 25"/>
          <p:cNvGraphicFramePr>
            <a:graphicFrameLocks noChangeAspect="1"/>
          </p:cNvGraphicFramePr>
          <p:nvPr/>
        </p:nvGraphicFramePr>
        <p:xfrm>
          <a:off x="6364288" y="1438275"/>
          <a:ext cx="404812" cy="520700"/>
        </p:xfrm>
        <a:graphic>
          <a:graphicData uri="http://schemas.openxmlformats.org/presentationml/2006/ole">
            <mc:AlternateContent xmlns:mc="http://schemas.openxmlformats.org/markup-compatibility/2006">
              <mc:Choice xmlns:v="urn:schemas-microsoft-com:vml" Requires="v">
                <p:oleObj spid="_x0000_s122901" name="Equation" r:id="rId16" imgW="406224" imgH="520474" progId="Equation.3">
                  <p:embed/>
                </p:oleObj>
              </mc:Choice>
              <mc:Fallback>
                <p:oleObj name="Equation" r:id="rId16" imgW="406224" imgH="520474" progId="Equation.3">
                  <p:embed/>
                  <p:pic>
                    <p:nvPicPr>
                      <p:cNvPr id="56345"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64288" y="1438275"/>
                        <a:ext cx="4048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46" name="Object 26"/>
          <p:cNvGraphicFramePr>
            <a:graphicFrameLocks noChangeAspect="1"/>
          </p:cNvGraphicFramePr>
          <p:nvPr/>
        </p:nvGraphicFramePr>
        <p:xfrm>
          <a:off x="5867400" y="1514475"/>
          <a:ext cx="252413" cy="381000"/>
        </p:xfrm>
        <a:graphic>
          <a:graphicData uri="http://schemas.openxmlformats.org/presentationml/2006/ole">
            <mc:AlternateContent xmlns:mc="http://schemas.openxmlformats.org/markup-compatibility/2006">
              <mc:Choice xmlns:v="urn:schemas-microsoft-com:vml" Requires="v">
                <p:oleObj spid="_x0000_s122902" name="Equation" r:id="rId18" imgW="253890" imgH="380835" progId="Equation.3">
                  <p:embed/>
                </p:oleObj>
              </mc:Choice>
              <mc:Fallback>
                <p:oleObj name="Equation" r:id="rId18" imgW="253890" imgH="380835" progId="Equation.3">
                  <p:embed/>
                  <p:pic>
                    <p:nvPicPr>
                      <p:cNvPr id="56346"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1514475"/>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47" name="Object 27"/>
          <p:cNvGraphicFramePr>
            <a:graphicFrameLocks noChangeAspect="1"/>
          </p:cNvGraphicFramePr>
          <p:nvPr/>
        </p:nvGraphicFramePr>
        <p:xfrm>
          <a:off x="3314700" y="1362075"/>
          <a:ext cx="341313" cy="520700"/>
        </p:xfrm>
        <a:graphic>
          <a:graphicData uri="http://schemas.openxmlformats.org/presentationml/2006/ole">
            <mc:AlternateContent xmlns:mc="http://schemas.openxmlformats.org/markup-compatibility/2006">
              <mc:Choice xmlns:v="urn:schemas-microsoft-com:vml" Requires="v">
                <p:oleObj spid="_x0000_s122903" name="Equation" r:id="rId19" imgW="342751" imgH="520474" progId="Equation.3">
                  <p:embed/>
                </p:oleObj>
              </mc:Choice>
              <mc:Fallback>
                <p:oleObj name="Equation" r:id="rId19" imgW="342751" imgH="520474" progId="Equation.3">
                  <p:embed/>
                  <p:pic>
                    <p:nvPicPr>
                      <p:cNvPr id="56347"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14700" y="1362075"/>
                        <a:ext cx="3413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48" name="Text Box 28"/>
          <p:cNvSpPr txBox="1">
            <a:spLocks noChangeArrowheads="1"/>
          </p:cNvSpPr>
          <p:nvPr/>
        </p:nvSpPr>
        <p:spPr bwMode="auto">
          <a:xfrm>
            <a:off x="5029200" y="752475"/>
            <a:ext cx="13144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prints</a:t>
            </a:r>
          </a:p>
        </p:txBody>
      </p:sp>
      <p:graphicFrame>
        <p:nvGraphicFramePr>
          <p:cNvPr id="56349" name="Object 29"/>
          <p:cNvGraphicFramePr>
            <a:graphicFrameLocks noChangeAspect="1"/>
          </p:cNvGraphicFramePr>
          <p:nvPr/>
        </p:nvGraphicFramePr>
        <p:xfrm>
          <a:off x="6324600" y="828675"/>
          <a:ext cx="404813" cy="520700"/>
        </p:xfrm>
        <a:graphic>
          <a:graphicData uri="http://schemas.openxmlformats.org/presentationml/2006/ole">
            <mc:AlternateContent xmlns:mc="http://schemas.openxmlformats.org/markup-compatibility/2006">
              <mc:Choice xmlns:v="urn:schemas-microsoft-com:vml" Requires="v">
                <p:oleObj spid="_x0000_s122904" name="Equation" r:id="rId21" imgW="406224" imgH="520474" progId="Equation.3">
                  <p:embed/>
                </p:oleObj>
              </mc:Choice>
              <mc:Fallback>
                <p:oleObj name="Equation" r:id="rId21" imgW="406224" imgH="520474" progId="Equation.3">
                  <p:embed/>
                  <p:pic>
                    <p:nvPicPr>
                      <p:cNvPr id="56349"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24600" y="828675"/>
                        <a:ext cx="4048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50" name="Text Box 30"/>
          <p:cNvSpPr txBox="1">
            <a:spLocks noChangeArrowheads="1"/>
          </p:cNvSpPr>
          <p:nvPr/>
        </p:nvSpPr>
        <p:spPr bwMode="auto">
          <a:xfrm>
            <a:off x="4953000" y="3571875"/>
            <a:ext cx="13144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prints</a:t>
            </a:r>
          </a:p>
        </p:txBody>
      </p:sp>
      <p:graphicFrame>
        <p:nvGraphicFramePr>
          <p:cNvPr id="56351" name="Object 31"/>
          <p:cNvGraphicFramePr>
            <a:graphicFrameLocks noChangeAspect="1"/>
          </p:cNvGraphicFramePr>
          <p:nvPr/>
        </p:nvGraphicFramePr>
        <p:xfrm>
          <a:off x="6248400" y="3648075"/>
          <a:ext cx="381000" cy="531813"/>
        </p:xfrm>
        <a:graphic>
          <a:graphicData uri="http://schemas.openxmlformats.org/presentationml/2006/ole">
            <mc:AlternateContent xmlns:mc="http://schemas.openxmlformats.org/markup-compatibility/2006">
              <mc:Choice xmlns:v="urn:schemas-microsoft-com:vml" Requires="v">
                <p:oleObj spid="_x0000_s122905" name="Equation" r:id="rId22" imgW="380835" imgH="533169" progId="Equation.3">
                  <p:embed/>
                </p:oleObj>
              </mc:Choice>
              <mc:Fallback>
                <p:oleObj name="Equation" r:id="rId22" imgW="380835" imgH="533169" progId="Equation.3">
                  <p:embed/>
                  <p:pic>
                    <p:nvPicPr>
                      <p:cNvPr id="56351"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3648075"/>
                        <a:ext cx="3810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1923204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042988" y="1125538"/>
            <a:ext cx="7740650" cy="116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If for a set      there is </a:t>
            </a:r>
            <a:r>
              <a:rPr kumimoji="0" lang="en-US" altLang="zh-CN" sz="3200">
                <a:solidFill>
                  <a:srgbClr val="FF0000"/>
                </a:solidFill>
                <a:latin typeface="Comic Sans MS" panose="030F0702030302020204" pitchFamily="66" charset="0"/>
              </a:rPr>
              <a:t>an enumerator</a:t>
            </a:r>
            <a:r>
              <a:rPr kumimoji="0" lang="en-US" altLang="zh-CN" sz="3200">
                <a:solidFill>
                  <a:schemeClr val="accent2"/>
                </a:solidFill>
                <a:latin typeface="Comic Sans MS" panose="030F0702030302020204" pitchFamily="66" charset="0"/>
              </a:rPr>
              <a:t>, </a:t>
            </a:r>
          </a:p>
          <a:p>
            <a:pPr>
              <a:spcBef>
                <a:spcPct val="20000"/>
              </a:spcBef>
            </a:pPr>
            <a:r>
              <a:rPr kumimoji="0" lang="en-US" altLang="zh-CN" sz="3200">
                <a:solidFill>
                  <a:schemeClr val="accent2"/>
                </a:solidFill>
                <a:latin typeface="Comic Sans MS" panose="030F0702030302020204" pitchFamily="66" charset="0"/>
              </a:rPr>
              <a:t>then the set </a:t>
            </a:r>
            <a:r>
              <a:rPr kumimoji="0" lang="en-US" altLang="zh-CN" sz="3200">
                <a:solidFill>
                  <a:srgbClr val="FF0000"/>
                </a:solidFill>
                <a:latin typeface="Comic Sans MS" panose="030F0702030302020204" pitchFamily="66" charset="0"/>
              </a:rPr>
              <a:t>is countable</a:t>
            </a:r>
          </a:p>
        </p:txBody>
      </p:sp>
      <p:sp>
        <p:nvSpPr>
          <p:cNvPr id="57347" name="Text Box 3"/>
          <p:cNvSpPr txBox="1">
            <a:spLocks noChangeArrowheads="1"/>
          </p:cNvSpPr>
          <p:nvPr/>
        </p:nvSpPr>
        <p:spPr bwMode="auto">
          <a:xfrm>
            <a:off x="0" y="0"/>
            <a:ext cx="26273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009900"/>
                </a:solidFill>
                <a:latin typeface="Comic Sans MS" panose="030F0702030302020204" pitchFamily="66" charset="0"/>
              </a:rPr>
              <a:t>Observation:</a:t>
            </a:r>
          </a:p>
        </p:txBody>
      </p:sp>
      <p:sp>
        <p:nvSpPr>
          <p:cNvPr id="57348" name="Text Box 4"/>
          <p:cNvSpPr txBox="1">
            <a:spLocks noChangeArrowheads="1"/>
          </p:cNvSpPr>
          <p:nvPr/>
        </p:nvSpPr>
        <p:spPr bwMode="auto">
          <a:xfrm>
            <a:off x="971550" y="3573463"/>
            <a:ext cx="7908925" cy="116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The enumerator describes the </a:t>
            </a:r>
          </a:p>
          <a:p>
            <a:pPr>
              <a:spcBef>
                <a:spcPct val="20000"/>
              </a:spcBef>
            </a:pPr>
            <a:r>
              <a:rPr kumimoji="0" lang="en-US" altLang="zh-CN" sz="3200">
                <a:solidFill>
                  <a:srgbClr val="CC0099"/>
                </a:solidFill>
                <a:latin typeface="Comic Sans MS" panose="030F0702030302020204" pitchFamily="66" charset="0"/>
              </a:rPr>
              <a:t>correspondence</a:t>
            </a:r>
            <a:r>
              <a:rPr kumimoji="0" lang="en-US" altLang="zh-CN" sz="3200">
                <a:solidFill>
                  <a:schemeClr val="accent2"/>
                </a:solidFill>
                <a:latin typeface="Comic Sans MS" panose="030F0702030302020204" pitchFamily="66" charset="0"/>
              </a:rPr>
              <a:t> of     </a:t>
            </a:r>
            <a:r>
              <a:rPr kumimoji="0" lang="en-US" altLang="zh-CN" sz="3200">
                <a:solidFill>
                  <a:srgbClr val="CC0099"/>
                </a:solidFill>
                <a:latin typeface="Comic Sans MS" panose="030F0702030302020204" pitchFamily="66" charset="0"/>
              </a:rPr>
              <a:t>to natural numbers</a:t>
            </a:r>
          </a:p>
        </p:txBody>
      </p:sp>
      <p:graphicFrame>
        <p:nvGraphicFramePr>
          <p:cNvPr id="57349" name="Object 5"/>
          <p:cNvGraphicFramePr>
            <a:graphicFrameLocks noChangeAspect="1"/>
          </p:cNvGraphicFramePr>
          <p:nvPr/>
        </p:nvGraphicFramePr>
        <p:xfrm>
          <a:off x="3463925" y="1119188"/>
          <a:ext cx="506413" cy="546100"/>
        </p:xfrm>
        <a:graphic>
          <a:graphicData uri="http://schemas.openxmlformats.org/presentationml/2006/ole">
            <mc:AlternateContent xmlns:mc="http://schemas.openxmlformats.org/markup-compatibility/2006">
              <mc:Choice xmlns:v="urn:schemas-microsoft-com:vml" Requires="v">
                <p:oleObj spid="_x0000_s123908" name="Equation" r:id="rId3" imgW="164814" imgH="177492" progId="Equation.3">
                  <p:embed/>
                </p:oleObj>
              </mc:Choice>
              <mc:Fallback>
                <p:oleObj name="Equation" r:id="rId3" imgW="164814" imgH="177492" progId="Equation.3">
                  <p:embed/>
                  <p:pic>
                    <p:nvPicPr>
                      <p:cNvPr id="5734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3925" y="1119188"/>
                        <a:ext cx="506413"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0" name="Object 6"/>
          <p:cNvGraphicFramePr>
            <a:graphicFrameLocks noChangeAspect="1"/>
          </p:cNvGraphicFramePr>
          <p:nvPr/>
        </p:nvGraphicFramePr>
        <p:xfrm>
          <a:off x="4645025" y="4157663"/>
          <a:ext cx="506413" cy="546100"/>
        </p:xfrm>
        <a:graphic>
          <a:graphicData uri="http://schemas.openxmlformats.org/presentationml/2006/ole">
            <mc:AlternateContent xmlns:mc="http://schemas.openxmlformats.org/markup-compatibility/2006">
              <mc:Choice xmlns:v="urn:schemas-microsoft-com:vml" Requires="v">
                <p:oleObj spid="_x0000_s123909" name="Equation" r:id="rId5" imgW="164814" imgH="177492" progId="Equation.3">
                  <p:embed/>
                </p:oleObj>
              </mc:Choice>
              <mc:Fallback>
                <p:oleObj name="Equation" r:id="rId5" imgW="164814" imgH="177492" progId="Equation.3">
                  <p:embed/>
                  <p:pic>
                    <p:nvPicPr>
                      <p:cNvPr id="5735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25" y="4157663"/>
                        <a:ext cx="506413"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4887335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87350" y="862013"/>
            <a:ext cx="18748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009900"/>
                </a:solidFill>
                <a:latin typeface="Comic Sans MS" panose="030F0702030302020204" pitchFamily="66" charset="0"/>
              </a:rPr>
              <a:t>Example:</a:t>
            </a:r>
          </a:p>
        </p:txBody>
      </p:sp>
      <p:sp>
        <p:nvSpPr>
          <p:cNvPr id="58371" name="Text Box 3"/>
          <p:cNvSpPr txBox="1">
            <a:spLocks noChangeArrowheads="1"/>
          </p:cNvSpPr>
          <p:nvPr/>
        </p:nvSpPr>
        <p:spPr bwMode="auto">
          <a:xfrm>
            <a:off x="2308225" y="912813"/>
            <a:ext cx="3644900" cy="116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The set of strings</a:t>
            </a:r>
          </a:p>
          <a:p>
            <a:pPr>
              <a:spcBef>
                <a:spcPct val="20000"/>
              </a:spcBef>
            </a:pPr>
            <a:r>
              <a:rPr kumimoji="0" lang="en-US" altLang="zh-CN" sz="3200">
                <a:solidFill>
                  <a:schemeClr val="accent2"/>
                </a:solidFill>
                <a:latin typeface="Comic Sans MS" panose="030F0702030302020204" pitchFamily="66" charset="0"/>
              </a:rPr>
              <a:t>is countable </a:t>
            </a:r>
          </a:p>
        </p:txBody>
      </p:sp>
      <p:graphicFrame>
        <p:nvGraphicFramePr>
          <p:cNvPr id="58372" name="Object 4"/>
          <p:cNvGraphicFramePr>
            <a:graphicFrameLocks noChangeAspect="1"/>
          </p:cNvGraphicFramePr>
          <p:nvPr/>
        </p:nvGraphicFramePr>
        <p:xfrm>
          <a:off x="6057900" y="887413"/>
          <a:ext cx="2705100" cy="685800"/>
        </p:xfrm>
        <a:graphic>
          <a:graphicData uri="http://schemas.openxmlformats.org/presentationml/2006/ole">
            <mc:AlternateContent xmlns:mc="http://schemas.openxmlformats.org/markup-compatibility/2006">
              <mc:Choice xmlns:v="urn:schemas-microsoft-com:vml" Requires="v">
                <p:oleObj spid="_x0000_s124932" name="Equation" r:id="rId3" imgW="901309" imgH="228501" progId="Equation.3">
                  <p:embed/>
                </p:oleObj>
              </mc:Choice>
              <mc:Fallback>
                <p:oleObj name="Equation" r:id="rId3" imgW="901309" imgH="228501" progId="Equation.3">
                  <p:embed/>
                  <p:pic>
                    <p:nvPicPr>
                      <p:cNvPr id="583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7900" y="887413"/>
                        <a:ext cx="27051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3" name="Text Box 5"/>
          <p:cNvSpPr txBox="1">
            <a:spLocks noChangeArrowheads="1"/>
          </p:cNvSpPr>
          <p:nvPr/>
        </p:nvSpPr>
        <p:spPr bwMode="auto">
          <a:xfrm>
            <a:off x="392113" y="4551363"/>
            <a:ext cx="69215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We will describe an enumerator for</a:t>
            </a:r>
          </a:p>
        </p:txBody>
      </p:sp>
      <p:sp>
        <p:nvSpPr>
          <p:cNvPr id="58374" name="Text Box 6"/>
          <p:cNvSpPr txBox="1">
            <a:spLocks noChangeArrowheads="1"/>
          </p:cNvSpPr>
          <p:nvPr/>
        </p:nvSpPr>
        <p:spPr bwMode="auto">
          <a:xfrm>
            <a:off x="468313" y="3789363"/>
            <a:ext cx="21002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009900"/>
                </a:solidFill>
                <a:latin typeface="Comic Sans MS" panose="030F0702030302020204" pitchFamily="66" charset="0"/>
              </a:rPr>
              <a:t>Approach:</a:t>
            </a:r>
          </a:p>
        </p:txBody>
      </p:sp>
      <p:graphicFrame>
        <p:nvGraphicFramePr>
          <p:cNvPr id="58375" name="Object 7"/>
          <p:cNvGraphicFramePr>
            <a:graphicFrameLocks noChangeAspect="1"/>
          </p:cNvGraphicFramePr>
          <p:nvPr/>
        </p:nvGraphicFramePr>
        <p:xfrm>
          <a:off x="7402513" y="4551363"/>
          <a:ext cx="566737" cy="609600"/>
        </p:xfrm>
        <a:graphic>
          <a:graphicData uri="http://schemas.openxmlformats.org/presentationml/2006/ole">
            <mc:AlternateContent xmlns:mc="http://schemas.openxmlformats.org/markup-compatibility/2006">
              <mc:Choice xmlns:v="urn:schemas-microsoft-com:vml" Requires="v">
                <p:oleObj spid="_x0000_s124933" name="Equation" r:id="rId5" imgW="164814" imgH="177492" progId="Equation.3">
                  <p:embed/>
                </p:oleObj>
              </mc:Choice>
              <mc:Fallback>
                <p:oleObj name="Equation" r:id="rId5" imgW="164814" imgH="177492" progId="Equation.3">
                  <p:embed/>
                  <p:pic>
                    <p:nvPicPr>
                      <p:cNvPr id="5837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2513" y="4551363"/>
                        <a:ext cx="56673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6" name="Rectangle 8"/>
          <p:cNvSpPr>
            <a:spLocks noChangeArrowheads="1"/>
          </p:cNvSpPr>
          <p:nvPr/>
        </p:nvSpPr>
        <p:spPr bwMode="auto">
          <a:xfrm>
            <a:off x="250825" y="836613"/>
            <a:ext cx="8534400" cy="12954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237348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2339975" y="274638"/>
            <a:ext cx="4319588" cy="7778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latin typeface="Comic Sans MS" panose="030F0702030302020204" pitchFamily="66" charset="0"/>
                <a:ea typeface="宋体" panose="02010600030101010101" pitchFamily="2" charset="-122"/>
              </a:rPr>
              <a:t>States &amp; Transitions</a:t>
            </a:r>
          </a:p>
        </p:txBody>
      </p:sp>
      <p:sp>
        <p:nvSpPr>
          <p:cNvPr id="27651" name="Oval 3"/>
          <p:cNvSpPr>
            <a:spLocks noChangeArrowheads="1"/>
          </p:cNvSpPr>
          <p:nvPr/>
        </p:nvSpPr>
        <p:spPr bwMode="auto">
          <a:xfrm>
            <a:off x="2438400" y="295751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52" name="Oval 4"/>
          <p:cNvSpPr>
            <a:spLocks noChangeArrowheads="1"/>
          </p:cNvSpPr>
          <p:nvPr/>
        </p:nvSpPr>
        <p:spPr bwMode="auto">
          <a:xfrm>
            <a:off x="5638800" y="295751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53" name="Line 5"/>
          <p:cNvSpPr>
            <a:spLocks noChangeShapeType="1"/>
          </p:cNvSpPr>
          <p:nvPr/>
        </p:nvSpPr>
        <p:spPr bwMode="auto">
          <a:xfrm>
            <a:off x="3276600" y="3338513"/>
            <a:ext cx="2362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7654" name="Object 6"/>
          <p:cNvGraphicFramePr>
            <a:graphicFrameLocks noChangeAspect="1"/>
          </p:cNvGraphicFramePr>
          <p:nvPr/>
        </p:nvGraphicFramePr>
        <p:xfrm>
          <a:off x="2697163" y="3038475"/>
          <a:ext cx="381000" cy="520700"/>
        </p:xfrm>
        <a:graphic>
          <a:graphicData uri="http://schemas.openxmlformats.org/presentationml/2006/ole">
            <mc:AlternateContent xmlns:mc="http://schemas.openxmlformats.org/markup-compatibility/2006">
              <mc:Choice xmlns:v="urn:schemas-microsoft-com:vml" Requires="v">
                <p:oleObj spid="_x0000_s44118" name="Equation" r:id="rId3" imgW="380835" imgH="520474" progId="Equation.3">
                  <p:embed/>
                </p:oleObj>
              </mc:Choice>
              <mc:Fallback>
                <p:oleObj name="Equation" r:id="rId3" imgW="380835" imgH="520474" progId="Equation.3">
                  <p:embed/>
                  <p:pic>
                    <p:nvPicPr>
                      <p:cNvPr id="2765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7163" y="3038475"/>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7"/>
          <p:cNvGraphicFramePr>
            <a:graphicFrameLocks noChangeAspect="1"/>
          </p:cNvGraphicFramePr>
          <p:nvPr/>
        </p:nvGraphicFramePr>
        <p:xfrm>
          <a:off x="5867400" y="3033713"/>
          <a:ext cx="442913" cy="520700"/>
        </p:xfrm>
        <a:graphic>
          <a:graphicData uri="http://schemas.openxmlformats.org/presentationml/2006/ole">
            <mc:AlternateContent xmlns:mc="http://schemas.openxmlformats.org/markup-compatibility/2006">
              <mc:Choice xmlns:v="urn:schemas-microsoft-com:vml" Requires="v">
                <p:oleObj spid="_x0000_s44119" name="Equation" r:id="rId5" imgW="444307" imgH="520474" progId="Equation.3">
                  <p:embed/>
                </p:oleObj>
              </mc:Choice>
              <mc:Fallback>
                <p:oleObj name="Equation" r:id="rId5" imgW="444307" imgH="520474" progId="Equation.3">
                  <p:embed/>
                  <p:pic>
                    <p:nvPicPr>
                      <p:cNvPr id="2765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30337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6" name="Object 8"/>
          <p:cNvGraphicFramePr>
            <a:graphicFrameLocks noChangeAspect="1"/>
          </p:cNvGraphicFramePr>
          <p:nvPr/>
        </p:nvGraphicFramePr>
        <p:xfrm>
          <a:off x="3733800" y="2881313"/>
          <a:ext cx="1562100" cy="469900"/>
        </p:xfrm>
        <a:graphic>
          <a:graphicData uri="http://schemas.openxmlformats.org/presentationml/2006/ole">
            <mc:AlternateContent xmlns:mc="http://schemas.openxmlformats.org/markup-compatibility/2006">
              <mc:Choice xmlns:v="urn:schemas-microsoft-com:vml" Requires="v">
                <p:oleObj spid="_x0000_s44120" name="Equation" r:id="rId7" imgW="1562100" imgH="469900" progId="Equation.3">
                  <p:embed/>
                </p:oleObj>
              </mc:Choice>
              <mc:Fallback>
                <p:oleObj name="Equation" r:id="rId7" imgW="1562100" imgH="469900" progId="Equation.3">
                  <p:embed/>
                  <p:pic>
                    <p:nvPicPr>
                      <p:cNvPr id="2765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2881313"/>
                        <a:ext cx="156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7" name="Line 9"/>
          <p:cNvSpPr>
            <a:spLocks noChangeShapeType="1"/>
          </p:cNvSpPr>
          <p:nvPr/>
        </p:nvSpPr>
        <p:spPr bwMode="auto">
          <a:xfrm>
            <a:off x="2667000" y="1814513"/>
            <a:ext cx="1143000" cy="11430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7658" name="Line 10"/>
          <p:cNvSpPr>
            <a:spLocks noChangeShapeType="1"/>
          </p:cNvSpPr>
          <p:nvPr/>
        </p:nvSpPr>
        <p:spPr bwMode="auto">
          <a:xfrm>
            <a:off x="4572000" y="1662113"/>
            <a:ext cx="76200" cy="10668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7659" name="Text Box 11"/>
          <p:cNvSpPr txBox="1">
            <a:spLocks noChangeArrowheads="1"/>
          </p:cNvSpPr>
          <p:nvPr/>
        </p:nvSpPr>
        <p:spPr bwMode="auto">
          <a:xfrm>
            <a:off x="1981200" y="1204913"/>
            <a:ext cx="11080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Read</a:t>
            </a:r>
          </a:p>
        </p:txBody>
      </p:sp>
      <p:sp>
        <p:nvSpPr>
          <p:cNvPr id="27660" name="Text Box 12"/>
          <p:cNvSpPr txBox="1">
            <a:spLocks noChangeArrowheads="1"/>
          </p:cNvSpPr>
          <p:nvPr/>
        </p:nvSpPr>
        <p:spPr bwMode="auto">
          <a:xfrm>
            <a:off x="3962400" y="1052513"/>
            <a:ext cx="13303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Write</a:t>
            </a:r>
          </a:p>
        </p:txBody>
      </p:sp>
      <p:sp>
        <p:nvSpPr>
          <p:cNvPr id="27661" name="Line 13"/>
          <p:cNvSpPr>
            <a:spLocks noChangeShapeType="1"/>
          </p:cNvSpPr>
          <p:nvPr/>
        </p:nvSpPr>
        <p:spPr bwMode="auto">
          <a:xfrm flipH="1">
            <a:off x="5334000" y="1890713"/>
            <a:ext cx="838200" cy="9144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62" name="Text Box 14"/>
          <p:cNvSpPr txBox="1">
            <a:spLocks noChangeArrowheads="1"/>
          </p:cNvSpPr>
          <p:nvPr/>
        </p:nvSpPr>
        <p:spPr bwMode="auto">
          <a:xfrm>
            <a:off x="6324600" y="1281113"/>
            <a:ext cx="214471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Move Left</a:t>
            </a:r>
          </a:p>
        </p:txBody>
      </p:sp>
      <p:sp>
        <p:nvSpPr>
          <p:cNvPr id="27663" name="Oval 15"/>
          <p:cNvSpPr>
            <a:spLocks noChangeArrowheads="1"/>
          </p:cNvSpPr>
          <p:nvPr/>
        </p:nvSpPr>
        <p:spPr bwMode="auto">
          <a:xfrm>
            <a:off x="2438400" y="539591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64" name="Oval 16"/>
          <p:cNvSpPr>
            <a:spLocks noChangeArrowheads="1"/>
          </p:cNvSpPr>
          <p:nvPr/>
        </p:nvSpPr>
        <p:spPr bwMode="auto">
          <a:xfrm>
            <a:off x="5638800" y="539591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65" name="Line 17"/>
          <p:cNvSpPr>
            <a:spLocks noChangeShapeType="1"/>
          </p:cNvSpPr>
          <p:nvPr/>
        </p:nvSpPr>
        <p:spPr bwMode="auto">
          <a:xfrm>
            <a:off x="3276600" y="5776913"/>
            <a:ext cx="2362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7666" name="Object 18"/>
          <p:cNvGraphicFramePr>
            <a:graphicFrameLocks noChangeAspect="1"/>
          </p:cNvGraphicFramePr>
          <p:nvPr/>
        </p:nvGraphicFramePr>
        <p:xfrm>
          <a:off x="2697163" y="5476875"/>
          <a:ext cx="381000" cy="520700"/>
        </p:xfrm>
        <a:graphic>
          <a:graphicData uri="http://schemas.openxmlformats.org/presentationml/2006/ole">
            <mc:AlternateContent xmlns:mc="http://schemas.openxmlformats.org/markup-compatibility/2006">
              <mc:Choice xmlns:v="urn:schemas-microsoft-com:vml" Requires="v">
                <p:oleObj spid="_x0000_s44121" name="Equation" r:id="rId9" imgW="380835" imgH="520474" progId="Equation.3">
                  <p:embed/>
                </p:oleObj>
              </mc:Choice>
              <mc:Fallback>
                <p:oleObj name="Equation" r:id="rId9" imgW="380835" imgH="520474" progId="Equation.3">
                  <p:embed/>
                  <p:pic>
                    <p:nvPicPr>
                      <p:cNvPr id="27666"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7163" y="5476875"/>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7" name="Object 19"/>
          <p:cNvGraphicFramePr>
            <a:graphicFrameLocks noChangeAspect="1"/>
          </p:cNvGraphicFramePr>
          <p:nvPr/>
        </p:nvGraphicFramePr>
        <p:xfrm>
          <a:off x="5867400" y="5472113"/>
          <a:ext cx="442913" cy="520700"/>
        </p:xfrm>
        <a:graphic>
          <a:graphicData uri="http://schemas.openxmlformats.org/presentationml/2006/ole">
            <mc:AlternateContent xmlns:mc="http://schemas.openxmlformats.org/markup-compatibility/2006">
              <mc:Choice xmlns:v="urn:schemas-microsoft-com:vml" Requires="v">
                <p:oleObj spid="_x0000_s44122" name="Equation" r:id="rId10" imgW="444307" imgH="520474" progId="Equation.3">
                  <p:embed/>
                </p:oleObj>
              </mc:Choice>
              <mc:Fallback>
                <p:oleObj name="Equation" r:id="rId10" imgW="444307" imgH="520474" progId="Equation.3">
                  <p:embed/>
                  <p:pic>
                    <p:nvPicPr>
                      <p:cNvPr id="27667"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54721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8" name="Object 20"/>
          <p:cNvGraphicFramePr>
            <a:graphicFrameLocks noChangeAspect="1"/>
          </p:cNvGraphicFramePr>
          <p:nvPr/>
        </p:nvGraphicFramePr>
        <p:xfrm>
          <a:off x="3657600" y="5319713"/>
          <a:ext cx="1587500" cy="469900"/>
        </p:xfrm>
        <a:graphic>
          <a:graphicData uri="http://schemas.openxmlformats.org/presentationml/2006/ole">
            <mc:AlternateContent xmlns:mc="http://schemas.openxmlformats.org/markup-compatibility/2006">
              <mc:Choice xmlns:v="urn:schemas-microsoft-com:vml" Requires="v">
                <p:oleObj spid="_x0000_s44123" name="Equation" r:id="rId11" imgW="1587500" imgH="469900" progId="Equation.3">
                  <p:embed/>
                </p:oleObj>
              </mc:Choice>
              <mc:Fallback>
                <p:oleObj name="Equation" r:id="rId11" imgW="1587500" imgH="469900" progId="Equation.3">
                  <p:embed/>
                  <p:pic>
                    <p:nvPicPr>
                      <p:cNvPr id="27668"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7600" y="5319713"/>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9" name="Line 21"/>
          <p:cNvSpPr>
            <a:spLocks noChangeShapeType="1"/>
          </p:cNvSpPr>
          <p:nvPr/>
        </p:nvSpPr>
        <p:spPr bwMode="auto">
          <a:xfrm flipH="1">
            <a:off x="5257800" y="4862513"/>
            <a:ext cx="914400" cy="3810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70" name="Text Box 22"/>
          <p:cNvSpPr txBox="1">
            <a:spLocks noChangeArrowheads="1"/>
          </p:cNvSpPr>
          <p:nvPr/>
        </p:nvSpPr>
        <p:spPr bwMode="auto">
          <a:xfrm>
            <a:off x="6248400" y="4329113"/>
            <a:ext cx="23129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Move Right</a:t>
            </a:r>
          </a:p>
        </p:txBody>
      </p:sp>
    </p:spTree>
    <p:extLst>
      <p:ext uri="{BB962C8B-B14F-4D97-AF65-F5344CB8AC3E}">
        <p14:creationId xmlns:p14="http://schemas.microsoft.com/office/powerpoint/2010/main" val="1541595500"/>
      </p:ext>
    </p:extLst>
  </p:cSld>
  <p:clrMapOvr>
    <a:masterClrMapping/>
  </p:clrMapOvr>
  <p:transition spd="slow"/>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28600" y="0"/>
            <a:ext cx="36845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Naive enumerator:</a:t>
            </a:r>
          </a:p>
        </p:txBody>
      </p:sp>
      <p:sp>
        <p:nvSpPr>
          <p:cNvPr id="59395" name="Text Box 3"/>
          <p:cNvSpPr txBox="1">
            <a:spLocks noChangeArrowheads="1"/>
          </p:cNvSpPr>
          <p:nvPr/>
        </p:nvSpPr>
        <p:spPr bwMode="auto">
          <a:xfrm>
            <a:off x="381000" y="762000"/>
            <a:ext cx="82946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Produce the strings in lexicographic order:</a:t>
            </a:r>
          </a:p>
        </p:txBody>
      </p:sp>
      <p:graphicFrame>
        <p:nvGraphicFramePr>
          <p:cNvPr id="59396" name="Object 4"/>
          <p:cNvGraphicFramePr>
            <a:graphicFrameLocks noChangeAspect="1"/>
          </p:cNvGraphicFramePr>
          <p:nvPr/>
        </p:nvGraphicFramePr>
        <p:xfrm>
          <a:off x="3568700" y="1739900"/>
          <a:ext cx="290513" cy="304800"/>
        </p:xfrm>
        <a:graphic>
          <a:graphicData uri="http://schemas.openxmlformats.org/presentationml/2006/ole">
            <mc:AlternateContent xmlns:mc="http://schemas.openxmlformats.org/markup-compatibility/2006">
              <mc:Choice xmlns:v="urn:schemas-microsoft-com:vml" Requires="v">
                <p:oleObj spid="_x0000_s125963" name="Equation" r:id="rId3" imgW="291973" imgH="304668" progId="Equation.3">
                  <p:embed/>
                </p:oleObj>
              </mc:Choice>
              <mc:Fallback>
                <p:oleObj name="Equation" r:id="rId3" imgW="291973" imgH="304668" progId="Equation.3">
                  <p:embed/>
                  <p:pic>
                    <p:nvPicPr>
                      <p:cNvPr id="593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8700" y="1739900"/>
                        <a:ext cx="290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7" name="Object 5"/>
          <p:cNvGraphicFramePr>
            <a:graphicFrameLocks noChangeAspect="1"/>
          </p:cNvGraphicFramePr>
          <p:nvPr/>
        </p:nvGraphicFramePr>
        <p:xfrm>
          <a:off x="3556000" y="2328863"/>
          <a:ext cx="544513" cy="304800"/>
        </p:xfrm>
        <a:graphic>
          <a:graphicData uri="http://schemas.openxmlformats.org/presentationml/2006/ole">
            <mc:AlternateContent xmlns:mc="http://schemas.openxmlformats.org/markup-compatibility/2006">
              <mc:Choice xmlns:v="urn:schemas-microsoft-com:vml" Requires="v">
                <p:oleObj spid="_x0000_s125964" name="Equation" r:id="rId5" imgW="545626" imgH="304536" progId="Equation.3">
                  <p:embed/>
                </p:oleObj>
              </mc:Choice>
              <mc:Fallback>
                <p:oleObj name="Equation" r:id="rId5" imgW="545626" imgH="304536" progId="Equation.3">
                  <p:embed/>
                  <p:pic>
                    <p:nvPicPr>
                      <p:cNvPr id="5939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6000" y="2328863"/>
                        <a:ext cx="544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8" name="Object 6"/>
          <p:cNvGraphicFramePr>
            <a:graphicFrameLocks noChangeAspect="1"/>
          </p:cNvGraphicFramePr>
          <p:nvPr/>
        </p:nvGraphicFramePr>
        <p:xfrm>
          <a:off x="3543300" y="2882900"/>
          <a:ext cx="798513" cy="304800"/>
        </p:xfrm>
        <a:graphic>
          <a:graphicData uri="http://schemas.openxmlformats.org/presentationml/2006/ole">
            <mc:AlternateContent xmlns:mc="http://schemas.openxmlformats.org/markup-compatibility/2006">
              <mc:Choice xmlns:v="urn:schemas-microsoft-com:vml" Requires="v">
                <p:oleObj spid="_x0000_s125965" name="Equation" r:id="rId7" imgW="799753" imgH="304668" progId="Equation.3">
                  <p:embed/>
                </p:oleObj>
              </mc:Choice>
              <mc:Fallback>
                <p:oleObj name="Equation" r:id="rId7" imgW="799753" imgH="304668" progId="Equation.3">
                  <p:embed/>
                  <p:pic>
                    <p:nvPicPr>
                      <p:cNvPr id="5939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3300" y="2882900"/>
                        <a:ext cx="798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9" name="Object 7"/>
          <p:cNvGraphicFramePr>
            <a:graphicFrameLocks noChangeAspect="1"/>
          </p:cNvGraphicFramePr>
          <p:nvPr/>
        </p:nvGraphicFramePr>
        <p:xfrm>
          <a:off x="3581400" y="4191000"/>
          <a:ext cx="733425" cy="100013"/>
        </p:xfrm>
        <a:graphic>
          <a:graphicData uri="http://schemas.openxmlformats.org/presentationml/2006/ole">
            <mc:AlternateContent xmlns:mc="http://schemas.openxmlformats.org/markup-compatibility/2006">
              <mc:Choice xmlns:v="urn:schemas-microsoft-com:vml" Requires="v">
                <p:oleObj spid="_x0000_s125966" name="Equation" r:id="rId9" imgW="736600" imgH="101600" progId="Equation.3">
                  <p:embed/>
                </p:oleObj>
              </mc:Choice>
              <mc:Fallback>
                <p:oleObj name="Equation" r:id="rId9" imgW="736600" imgH="101600" progId="Equation.3">
                  <p:embed/>
                  <p:pic>
                    <p:nvPicPr>
                      <p:cNvPr id="5939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4191000"/>
                        <a:ext cx="733425" cy="10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0" name="Text Box 8"/>
          <p:cNvSpPr txBox="1">
            <a:spLocks noChangeArrowheads="1"/>
          </p:cNvSpPr>
          <p:nvPr/>
        </p:nvSpPr>
        <p:spPr bwMode="auto">
          <a:xfrm>
            <a:off x="304800" y="4508500"/>
            <a:ext cx="5937250" cy="174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009900"/>
                </a:solidFill>
                <a:latin typeface="Comic Sans MS" panose="030F0702030302020204" pitchFamily="66" charset="0"/>
              </a:rPr>
              <a:t>Doesn’t work:</a:t>
            </a:r>
          </a:p>
          <a:p>
            <a:pPr>
              <a:spcBef>
                <a:spcPct val="20000"/>
              </a:spcBef>
            </a:pPr>
            <a:r>
              <a:rPr kumimoji="0" lang="en-US" altLang="zh-CN" sz="3200">
                <a:solidFill>
                  <a:schemeClr val="accent2"/>
                </a:solidFill>
                <a:latin typeface="Comic Sans MS" panose="030F0702030302020204" pitchFamily="66" charset="0"/>
              </a:rPr>
              <a:t>          strings starting with     </a:t>
            </a:r>
          </a:p>
          <a:p>
            <a:pPr>
              <a:spcBef>
                <a:spcPct val="20000"/>
              </a:spcBef>
            </a:pPr>
            <a:r>
              <a:rPr kumimoji="0" lang="en-US" altLang="zh-CN" sz="3200">
                <a:solidFill>
                  <a:schemeClr val="accent2"/>
                </a:solidFill>
                <a:latin typeface="Comic Sans MS" panose="030F0702030302020204" pitchFamily="66" charset="0"/>
              </a:rPr>
              <a:t>          will never be produced </a:t>
            </a:r>
          </a:p>
        </p:txBody>
      </p:sp>
      <p:graphicFrame>
        <p:nvGraphicFramePr>
          <p:cNvPr id="59401" name="Object 9"/>
          <p:cNvGraphicFramePr>
            <a:graphicFrameLocks noChangeAspect="1"/>
          </p:cNvGraphicFramePr>
          <p:nvPr/>
        </p:nvGraphicFramePr>
        <p:xfrm>
          <a:off x="5715000" y="5118100"/>
          <a:ext cx="265113" cy="430213"/>
        </p:xfrm>
        <a:graphic>
          <a:graphicData uri="http://schemas.openxmlformats.org/presentationml/2006/ole">
            <mc:AlternateContent xmlns:mc="http://schemas.openxmlformats.org/markup-compatibility/2006">
              <mc:Choice xmlns:v="urn:schemas-microsoft-com:vml" Requires="v">
                <p:oleObj spid="_x0000_s125967" name="Equation" r:id="rId11" imgW="266469" imgH="431425" progId="Equation.3">
                  <p:embed/>
                </p:oleObj>
              </mc:Choice>
              <mc:Fallback>
                <p:oleObj name="Equation" r:id="rId11" imgW="266469" imgH="431425" progId="Equation.3">
                  <p:embed/>
                  <p:pic>
                    <p:nvPicPr>
                      <p:cNvPr id="59401"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5000" y="5118100"/>
                        <a:ext cx="26511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2" name="Object 10"/>
          <p:cNvGraphicFramePr>
            <a:graphicFrameLocks noChangeAspect="1"/>
          </p:cNvGraphicFramePr>
          <p:nvPr/>
        </p:nvGraphicFramePr>
        <p:xfrm>
          <a:off x="3581400" y="3505200"/>
          <a:ext cx="1052513" cy="304800"/>
        </p:xfrm>
        <a:graphic>
          <a:graphicData uri="http://schemas.openxmlformats.org/presentationml/2006/ole">
            <mc:AlternateContent xmlns:mc="http://schemas.openxmlformats.org/markup-compatibility/2006">
              <mc:Choice xmlns:v="urn:schemas-microsoft-com:vml" Requires="v">
                <p:oleObj spid="_x0000_s125968" name="Equation" r:id="rId13" imgW="1054100" imgH="304800" progId="Equation.3">
                  <p:embed/>
                </p:oleObj>
              </mc:Choice>
              <mc:Fallback>
                <p:oleObj name="Equation" r:id="rId13" imgW="1054100" imgH="304800" progId="Equation.3">
                  <p:embed/>
                  <p:pic>
                    <p:nvPicPr>
                      <p:cNvPr id="59402"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81400" y="3505200"/>
                        <a:ext cx="1052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3" name="Object 11"/>
          <p:cNvGraphicFramePr>
            <a:graphicFrameLocks noChangeAspect="1"/>
          </p:cNvGraphicFramePr>
          <p:nvPr/>
        </p:nvGraphicFramePr>
        <p:xfrm>
          <a:off x="2735263" y="1676400"/>
          <a:ext cx="644525" cy="457200"/>
        </p:xfrm>
        <a:graphic>
          <a:graphicData uri="http://schemas.openxmlformats.org/presentationml/2006/ole">
            <mc:AlternateContent xmlns:mc="http://schemas.openxmlformats.org/markup-compatibility/2006">
              <mc:Choice xmlns:v="urn:schemas-microsoft-com:vml" Requires="v">
                <p:oleObj spid="_x0000_s125969" name="Equation" r:id="rId15" imgW="304536" imgH="215713" progId="Equation.3">
                  <p:embed/>
                </p:oleObj>
              </mc:Choice>
              <mc:Fallback>
                <p:oleObj name="Equation" r:id="rId15" imgW="304536" imgH="215713" progId="Equation.3">
                  <p:embed/>
                  <p:pic>
                    <p:nvPicPr>
                      <p:cNvPr id="59403"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35263" y="1676400"/>
                        <a:ext cx="6445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4" name="Object 12"/>
          <p:cNvGraphicFramePr>
            <a:graphicFrameLocks noChangeAspect="1"/>
          </p:cNvGraphicFramePr>
          <p:nvPr/>
        </p:nvGraphicFramePr>
        <p:xfrm>
          <a:off x="2667000" y="2286000"/>
          <a:ext cx="666750" cy="454025"/>
        </p:xfrm>
        <a:graphic>
          <a:graphicData uri="http://schemas.openxmlformats.org/presentationml/2006/ole">
            <mc:AlternateContent xmlns:mc="http://schemas.openxmlformats.org/markup-compatibility/2006">
              <mc:Choice xmlns:v="urn:schemas-microsoft-com:vml" Requires="v">
                <p:oleObj spid="_x0000_s125970" name="Equation" r:id="rId17" imgW="317087" imgH="215619" progId="Equation.3">
                  <p:embed/>
                </p:oleObj>
              </mc:Choice>
              <mc:Fallback>
                <p:oleObj name="Equation" r:id="rId17" imgW="317087" imgH="215619" progId="Equation.3">
                  <p:embed/>
                  <p:pic>
                    <p:nvPicPr>
                      <p:cNvPr id="59404"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7000" y="2286000"/>
                        <a:ext cx="66675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5" name="Object 13"/>
          <p:cNvGraphicFramePr>
            <a:graphicFrameLocks noChangeAspect="1"/>
          </p:cNvGraphicFramePr>
          <p:nvPr/>
        </p:nvGraphicFramePr>
        <p:xfrm>
          <a:off x="2743200" y="2819400"/>
          <a:ext cx="214313" cy="533400"/>
        </p:xfrm>
        <a:graphic>
          <a:graphicData uri="http://schemas.openxmlformats.org/presentationml/2006/ole">
            <mc:AlternateContent xmlns:mc="http://schemas.openxmlformats.org/markup-compatibility/2006">
              <mc:Choice xmlns:v="urn:schemas-microsoft-com:vml" Requires="v">
                <p:oleObj spid="_x0000_s125971" name="Equation" r:id="rId19" imgW="76101" imgH="190252" progId="Equation.3">
                  <p:embed/>
                </p:oleObj>
              </mc:Choice>
              <mc:Fallback>
                <p:oleObj name="Equation" r:id="rId19" imgW="76101" imgH="190252" progId="Equation.3">
                  <p:embed/>
                  <p:pic>
                    <p:nvPicPr>
                      <p:cNvPr id="59405"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43200" y="2819400"/>
                        <a:ext cx="2143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1251957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36525" y="25400"/>
            <a:ext cx="36337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009900"/>
                </a:solidFill>
                <a:latin typeface="Comic Sans MS" panose="030F0702030302020204" pitchFamily="66" charset="0"/>
              </a:rPr>
              <a:t>Better procedure:</a:t>
            </a:r>
          </a:p>
        </p:txBody>
      </p:sp>
      <p:sp>
        <p:nvSpPr>
          <p:cNvPr id="60419" name="Text Box 3"/>
          <p:cNvSpPr txBox="1">
            <a:spLocks noChangeArrowheads="1"/>
          </p:cNvSpPr>
          <p:nvPr/>
        </p:nvSpPr>
        <p:spPr bwMode="auto">
          <a:xfrm>
            <a:off x="1143000" y="1371600"/>
            <a:ext cx="6383338" cy="466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1. Produce all strings of length 1</a:t>
            </a:r>
          </a:p>
          <a:p>
            <a:pPr>
              <a:spcBef>
                <a:spcPct val="20000"/>
              </a:spcBef>
            </a:pPr>
            <a:endParaRPr kumimoji="0" lang="en-US" altLang="zh-CN" sz="3200">
              <a:solidFill>
                <a:schemeClr val="accent2"/>
              </a:solidFill>
              <a:latin typeface="Comic Sans MS" panose="030F0702030302020204" pitchFamily="66" charset="0"/>
            </a:endParaRPr>
          </a:p>
          <a:p>
            <a:pPr>
              <a:spcBef>
                <a:spcPct val="20000"/>
              </a:spcBef>
            </a:pPr>
            <a:r>
              <a:rPr kumimoji="0" lang="en-US" altLang="zh-CN" sz="3200">
                <a:solidFill>
                  <a:schemeClr val="accent2"/>
                </a:solidFill>
                <a:latin typeface="Comic Sans MS" panose="030F0702030302020204" pitchFamily="66" charset="0"/>
              </a:rPr>
              <a:t>2. Produce all strings of length 2</a:t>
            </a:r>
          </a:p>
          <a:p>
            <a:pPr>
              <a:spcBef>
                <a:spcPct val="20000"/>
              </a:spcBef>
            </a:pPr>
            <a:endParaRPr kumimoji="0" lang="en-US" altLang="zh-CN" sz="3200">
              <a:solidFill>
                <a:schemeClr val="accent2"/>
              </a:solidFill>
              <a:latin typeface="Comic Sans MS" panose="030F0702030302020204" pitchFamily="66" charset="0"/>
            </a:endParaRPr>
          </a:p>
          <a:p>
            <a:pPr>
              <a:spcBef>
                <a:spcPct val="20000"/>
              </a:spcBef>
            </a:pPr>
            <a:r>
              <a:rPr kumimoji="0" lang="en-US" altLang="zh-CN" sz="3200">
                <a:solidFill>
                  <a:schemeClr val="accent2"/>
                </a:solidFill>
                <a:latin typeface="Comic Sans MS" panose="030F0702030302020204" pitchFamily="66" charset="0"/>
              </a:rPr>
              <a:t>3. Produce all strings of length 3</a:t>
            </a:r>
          </a:p>
          <a:p>
            <a:pPr>
              <a:spcBef>
                <a:spcPct val="20000"/>
              </a:spcBef>
            </a:pPr>
            <a:endParaRPr kumimoji="0" lang="en-US" altLang="zh-CN" sz="3200">
              <a:solidFill>
                <a:schemeClr val="accent2"/>
              </a:solidFill>
              <a:latin typeface="Comic Sans MS" panose="030F0702030302020204" pitchFamily="66" charset="0"/>
            </a:endParaRPr>
          </a:p>
          <a:p>
            <a:pPr>
              <a:spcBef>
                <a:spcPct val="20000"/>
              </a:spcBef>
            </a:pPr>
            <a:r>
              <a:rPr kumimoji="0" lang="en-US" altLang="zh-CN" sz="3200">
                <a:solidFill>
                  <a:schemeClr val="accent2"/>
                </a:solidFill>
                <a:latin typeface="Comic Sans MS" panose="030F0702030302020204" pitchFamily="66" charset="0"/>
              </a:rPr>
              <a:t>4. Produce all strings of length 4</a:t>
            </a:r>
          </a:p>
          <a:p>
            <a:pPr>
              <a:spcBef>
                <a:spcPct val="20000"/>
              </a:spcBef>
            </a:pPr>
            <a:r>
              <a:rPr kumimoji="0" lang="en-US" altLang="zh-CN" sz="3200">
                <a:solidFill>
                  <a:schemeClr val="accent2"/>
                </a:solidFill>
                <a:latin typeface="Comic Sans MS" panose="030F0702030302020204" pitchFamily="66" charset="0"/>
              </a:rPr>
              <a:t>..........</a:t>
            </a:r>
          </a:p>
        </p:txBody>
      </p:sp>
      <p:sp>
        <p:nvSpPr>
          <p:cNvPr id="60420" name="Text Box 4"/>
          <p:cNvSpPr txBox="1">
            <a:spLocks noChangeArrowheads="1"/>
          </p:cNvSpPr>
          <p:nvPr/>
        </p:nvSpPr>
        <p:spPr bwMode="auto">
          <a:xfrm>
            <a:off x="4191000" y="0"/>
            <a:ext cx="3514725"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b="1">
                <a:solidFill>
                  <a:srgbClr val="FF0000"/>
                </a:solidFill>
                <a:latin typeface="Comic Sans MS" panose="030F0702030302020204" pitchFamily="66" charset="0"/>
              </a:rPr>
              <a:t>Proper Order</a:t>
            </a:r>
          </a:p>
          <a:p>
            <a:pPr>
              <a:spcBef>
                <a:spcPct val="20000"/>
              </a:spcBef>
            </a:pPr>
            <a:r>
              <a:rPr kumimoji="0" lang="en-US" altLang="zh-CN" sz="3200">
                <a:solidFill>
                  <a:srgbClr val="FF0000"/>
                </a:solidFill>
                <a:latin typeface="Comic Sans MS" panose="030F0702030302020204" pitchFamily="66" charset="0"/>
              </a:rPr>
              <a:t>(Canonical Order)</a:t>
            </a:r>
          </a:p>
        </p:txBody>
      </p:sp>
    </p:spTree>
    <p:extLst>
      <p:ext uri="{BB962C8B-B14F-4D97-AF65-F5344CB8AC3E}">
        <p14:creationId xmlns:p14="http://schemas.microsoft.com/office/powerpoint/2010/main" val="3731483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81000" y="2286000"/>
            <a:ext cx="3706813"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Produce strings in </a:t>
            </a:r>
          </a:p>
          <a:p>
            <a:pPr>
              <a:spcBef>
                <a:spcPct val="20000"/>
              </a:spcBef>
            </a:pPr>
            <a:r>
              <a:rPr kumimoji="0" lang="en-US" altLang="zh-CN" sz="3200" b="1">
                <a:solidFill>
                  <a:srgbClr val="FF0000"/>
                </a:solidFill>
                <a:latin typeface="Comic Sans MS" panose="030F0702030302020204" pitchFamily="66" charset="0"/>
              </a:rPr>
              <a:t>    </a:t>
            </a:r>
            <a:r>
              <a:rPr kumimoji="0" lang="en-US" altLang="zh-CN" sz="3200">
                <a:solidFill>
                  <a:srgbClr val="FF0000"/>
                </a:solidFill>
                <a:latin typeface="Comic Sans MS" panose="030F0702030302020204" pitchFamily="66" charset="0"/>
              </a:rPr>
              <a:t>Proper Order:</a:t>
            </a:r>
          </a:p>
        </p:txBody>
      </p:sp>
      <p:grpSp>
        <p:nvGrpSpPr>
          <p:cNvPr id="61443" name="Group 3"/>
          <p:cNvGrpSpPr>
            <a:grpSpLocks/>
          </p:cNvGrpSpPr>
          <p:nvPr/>
        </p:nvGrpSpPr>
        <p:grpSpPr bwMode="auto">
          <a:xfrm>
            <a:off x="4876800" y="1295400"/>
            <a:ext cx="685800" cy="3733800"/>
            <a:chOff x="3130" y="368"/>
            <a:chExt cx="311" cy="2816"/>
          </a:xfrm>
        </p:grpSpPr>
        <p:graphicFrame>
          <p:nvGraphicFramePr>
            <p:cNvPr id="61462" name="Object 4"/>
            <p:cNvGraphicFramePr>
              <a:graphicFrameLocks noChangeAspect="1"/>
            </p:cNvGraphicFramePr>
            <p:nvPr/>
          </p:nvGraphicFramePr>
          <p:xfrm>
            <a:off x="3130" y="368"/>
            <a:ext cx="311" cy="176"/>
          </p:xfrm>
          <a:graphic>
            <a:graphicData uri="http://schemas.openxmlformats.org/presentationml/2006/ole">
              <mc:AlternateContent xmlns:mc="http://schemas.openxmlformats.org/markup-compatibility/2006">
                <mc:Choice xmlns:v="urn:schemas-microsoft-com:vml" Requires="v">
                  <p:oleObj spid="_x0000_s126997" name="Equation" r:id="rId3" imgW="495085" imgH="279279" progId="Equation.3">
                    <p:embed/>
                  </p:oleObj>
                </mc:Choice>
                <mc:Fallback>
                  <p:oleObj name="Equation" r:id="rId3" imgW="495085" imgH="279279" progId="Equation.3">
                    <p:embed/>
                    <p:pic>
                      <p:nvPicPr>
                        <p:cNvPr id="6146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0" y="368"/>
                          <a:ext cx="311"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3" name="Object 5"/>
            <p:cNvGraphicFramePr>
              <a:graphicFrameLocks noChangeAspect="1"/>
            </p:cNvGraphicFramePr>
            <p:nvPr/>
          </p:nvGraphicFramePr>
          <p:xfrm>
            <a:off x="3130" y="656"/>
            <a:ext cx="311" cy="247"/>
          </p:xfrm>
          <a:graphic>
            <a:graphicData uri="http://schemas.openxmlformats.org/presentationml/2006/ole">
              <mc:AlternateContent xmlns:mc="http://schemas.openxmlformats.org/markup-compatibility/2006">
                <mc:Choice xmlns:v="urn:schemas-microsoft-com:vml" Requires="v">
                  <p:oleObj spid="_x0000_s126998" name="Equation" r:id="rId5" imgW="495085" imgH="393529" progId="Equation.3">
                    <p:embed/>
                  </p:oleObj>
                </mc:Choice>
                <mc:Fallback>
                  <p:oleObj name="Equation" r:id="rId5" imgW="495085" imgH="393529" progId="Equation.3">
                    <p:embed/>
                    <p:pic>
                      <p:nvPicPr>
                        <p:cNvPr id="6146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0" y="656"/>
                          <a:ext cx="311"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4" name="Object 6"/>
            <p:cNvGraphicFramePr>
              <a:graphicFrameLocks noChangeAspect="1"/>
            </p:cNvGraphicFramePr>
            <p:nvPr/>
          </p:nvGraphicFramePr>
          <p:xfrm>
            <a:off x="3130" y="1040"/>
            <a:ext cx="296" cy="176"/>
          </p:xfrm>
          <a:graphic>
            <a:graphicData uri="http://schemas.openxmlformats.org/presentationml/2006/ole">
              <mc:AlternateContent xmlns:mc="http://schemas.openxmlformats.org/markup-compatibility/2006">
                <mc:Choice xmlns:v="urn:schemas-microsoft-com:vml" Requires="v">
                  <p:oleObj spid="_x0000_s126999" name="Equation" r:id="rId7" imgW="469900" imgH="279400" progId="Equation.3">
                    <p:embed/>
                  </p:oleObj>
                </mc:Choice>
                <mc:Fallback>
                  <p:oleObj name="Equation" r:id="rId7" imgW="469900" imgH="279400" progId="Equation.3">
                    <p:embed/>
                    <p:pic>
                      <p:nvPicPr>
                        <p:cNvPr id="6146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0" y="1040"/>
                          <a:ext cx="29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5" name="Object 7"/>
            <p:cNvGraphicFramePr>
              <a:graphicFrameLocks noChangeAspect="1"/>
            </p:cNvGraphicFramePr>
            <p:nvPr/>
          </p:nvGraphicFramePr>
          <p:xfrm>
            <a:off x="3130" y="1280"/>
            <a:ext cx="303" cy="247"/>
          </p:xfrm>
          <a:graphic>
            <a:graphicData uri="http://schemas.openxmlformats.org/presentationml/2006/ole">
              <mc:AlternateContent xmlns:mc="http://schemas.openxmlformats.org/markup-compatibility/2006">
                <mc:Choice xmlns:v="urn:schemas-microsoft-com:vml" Requires="v">
                  <p:oleObj spid="_x0000_s127000" name="Equation" r:id="rId9" imgW="482391" imgH="393529" progId="Equation.3">
                    <p:embed/>
                  </p:oleObj>
                </mc:Choice>
                <mc:Fallback>
                  <p:oleObj name="Equation" r:id="rId9" imgW="482391" imgH="393529" progId="Equation.3">
                    <p:embed/>
                    <p:pic>
                      <p:nvPicPr>
                        <p:cNvPr id="6146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0" y="1280"/>
                          <a:ext cx="303"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6" name="Object 8"/>
            <p:cNvGraphicFramePr>
              <a:graphicFrameLocks noChangeAspect="1"/>
            </p:cNvGraphicFramePr>
            <p:nvPr/>
          </p:nvGraphicFramePr>
          <p:xfrm>
            <a:off x="3130" y="1664"/>
            <a:ext cx="303" cy="247"/>
          </p:xfrm>
          <a:graphic>
            <a:graphicData uri="http://schemas.openxmlformats.org/presentationml/2006/ole">
              <mc:AlternateContent xmlns:mc="http://schemas.openxmlformats.org/markup-compatibility/2006">
                <mc:Choice xmlns:v="urn:schemas-microsoft-com:vml" Requires="v">
                  <p:oleObj spid="_x0000_s127001" name="Equation" r:id="rId11" imgW="482391" imgH="393529" progId="Equation.3">
                    <p:embed/>
                  </p:oleObj>
                </mc:Choice>
                <mc:Fallback>
                  <p:oleObj name="Equation" r:id="rId11" imgW="482391" imgH="393529" progId="Equation.3">
                    <p:embed/>
                    <p:pic>
                      <p:nvPicPr>
                        <p:cNvPr id="61466"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0" y="1664"/>
                          <a:ext cx="303"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7" name="Object 9"/>
            <p:cNvGraphicFramePr>
              <a:graphicFrameLocks noChangeAspect="1"/>
            </p:cNvGraphicFramePr>
            <p:nvPr/>
          </p:nvGraphicFramePr>
          <p:xfrm>
            <a:off x="3130" y="2000"/>
            <a:ext cx="288" cy="247"/>
          </p:xfrm>
          <a:graphic>
            <a:graphicData uri="http://schemas.openxmlformats.org/presentationml/2006/ole">
              <mc:AlternateContent xmlns:mc="http://schemas.openxmlformats.org/markup-compatibility/2006">
                <mc:Choice xmlns:v="urn:schemas-microsoft-com:vml" Requires="v">
                  <p:oleObj spid="_x0000_s127002" name="Equation" r:id="rId13" imgW="457002" imgH="393529" progId="Equation.3">
                    <p:embed/>
                  </p:oleObj>
                </mc:Choice>
                <mc:Fallback>
                  <p:oleObj name="Equation" r:id="rId13" imgW="457002" imgH="393529" progId="Equation.3">
                    <p:embed/>
                    <p:pic>
                      <p:nvPicPr>
                        <p:cNvPr id="61467"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0" y="2000"/>
                          <a:ext cx="288"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8" name="Object 10"/>
            <p:cNvGraphicFramePr>
              <a:graphicFrameLocks noChangeAspect="1"/>
            </p:cNvGraphicFramePr>
            <p:nvPr/>
          </p:nvGraphicFramePr>
          <p:xfrm>
            <a:off x="3130" y="2336"/>
            <a:ext cx="296" cy="176"/>
          </p:xfrm>
          <a:graphic>
            <a:graphicData uri="http://schemas.openxmlformats.org/presentationml/2006/ole">
              <mc:AlternateContent xmlns:mc="http://schemas.openxmlformats.org/markup-compatibility/2006">
                <mc:Choice xmlns:v="urn:schemas-microsoft-com:vml" Requires="v">
                  <p:oleObj spid="_x0000_s127003" name="Equation" r:id="rId15" imgW="469900" imgH="279400" progId="Equation.3">
                    <p:embed/>
                  </p:oleObj>
                </mc:Choice>
                <mc:Fallback>
                  <p:oleObj name="Equation" r:id="rId15" imgW="469900" imgH="279400" progId="Equation.3">
                    <p:embed/>
                    <p:pic>
                      <p:nvPicPr>
                        <p:cNvPr id="61468"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0" y="2336"/>
                          <a:ext cx="29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9" name="Object 11"/>
            <p:cNvGraphicFramePr>
              <a:graphicFrameLocks noChangeAspect="1"/>
            </p:cNvGraphicFramePr>
            <p:nvPr/>
          </p:nvGraphicFramePr>
          <p:xfrm>
            <a:off x="3130" y="2624"/>
            <a:ext cx="288" cy="247"/>
          </p:xfrm>
          <a:graphic>
            <a:graphicData uri="http://schemas.openxmlformats.org/presentationml/2006/ole">
              <mc:AlternateContent xmlns:mc="http://schemas.openxmlformats.org/markup-compatibility/2006">
                <mc:Choice xmlns:v="urn:schemas-microsoft-com:vml" Requires="v">
                  <p:oleObj spid="_x0000_s127004" name="Equation" r:id="rId17" imgW="457002" imgH="393529" progId="Equation.3">
                    <p:embed/>
                  </p:oleObj>
                </mc:Choice>
                <mc:Fallback>
                  <p:oleObj name="Equation" r:id="rId17" imgW="457002" imgH="393529" progId="Equation.3">
                    <p:embed/>
                    <p:pic>
                      <p:nvPicPr>
                        <p:cNvPr id="61469"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0" y="2624"/>
                          <a:ext cx="288"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0" name="Object 12"/>
            <p:cNvGraphicFramePr>
              <a:graphicFrameLocks noChangeAspect="1"/>
            </p:cNvGraphicFramePr>
            <p:nvPr/>
          </p:nvGraphicFramePr>
          <p:xfrm>
            <a:off x="3130" y="3008"/>
            <a:ext cx="271" cy="176"/>
          </p:xfrm>
          <a:graphic>
            <a:graphicData uri="http://schemas.openxmlformats.org/presentationml/2006/ole">
              <mc:AlternateContent xmlns:mc="http://schemas.openxmlformats.org/markup-compatibility/2006">
                <mc:Choice xmlns:v="urn:schemas-microsoft-com:vml" Requires="v">
                  <p:oleObj spid="_x0000_s127005" name="Equation" r:id="rId19" imgW="431613" imgH="279279" progId="Equation.3">
                    <p:embed/>
                  </p:oleObj>
                </mc:Choice>
                <mc:Fallback>
                  <p:oleObj name="Equation" r:id="rId19" imgW="431613" imgH="279279" progId="Equation.3">
                    <p:embed/>
                    <p:pic>
                      <p:nvPicPr>
                        <p:cNvPr id="6147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30" y="3008"/>
                          <a:ext cx="271"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444" name="Group 13"/>
          <p:cNvGrpSpPr>
            <a:grpSpLocks/>
          </p:cNvGrpSpPr>
          <p:nvPr/>
        </p:nvGrpSpPr>
        <p:grpSpPr bwMode="auto">
          <a:xfrm>
            <a:off x="4876800" y="5334000"/>
            <a:ext cx="738188" cy="1219200"/>
            <a:chOff x="3120" y="3296"/>
            <a:chExt cx="465" cy="895"/>
          </a:xfrm>
        </p:grpSpPr>
        <p:graphicFrame>
          <p:nvGraphicFramePr>
            <p:cNvPr id="61458" name="Object 14"/>
            <p:cNvGraphicFramePr>
              <a:graphicFrameLocks noChangeAspect="1"/>
            </p:cNvGraphicFramePr>
            <p:nvPr/>
          </p:nvGraphicFramePr>
          <p:xfrm>
            <a:off x="3130" y="3296"/>
            <a:ext cx="455" cy="176"/>
          </p:xfrm>
          <a:graphic>
            <a:graphicData uri="http://schemas.openxmlformats.org/presentationml/2006/ole">
              <mc:AlternateContent xmlns:mc="http://schemas.openxmlformats.org/markup-compatibility/2006">
                <mc:Choice xmlns:v="urn:schemas-microsoft-com:vml" Requires="v">
                  <p:oleObj spid="_x0000_s127006" name="Equation" r:id="rId21" imgW="723586" imgH="279279" progId="Equation.3">
                    <p:embed/>
                  </p:oleObj>
                </mc:Choice>
                <mc:Fallback>
                  <p:oleObj name="Equation" r:id="rId21" imgW="723586" imgH="279279" progId="Equation.3">
                    <p:embed/>
                    <p:pic>
                      <p:nvPicPr>
                        <p:cNvPr id="61458"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0" y="3296"/>
                          <a:ext cx="455"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9" name="Object 15"/>
            <p:cNvGraphicFramePr>
              <a:graphicFrameLocks noChangeAspect="1"/>
            </p:cNvGraphicFramePr>
            <p:nvPr/>
          </p:nvGraphicFramePr>
          <p:xfrm>
            <a:off x="3130" y="3488"/>
            <a:ext cx="455" cy="247"/>
          </p:xfrm>
          <a:graphic>
            <a:graphicData uri="http://schemas.openxmlformats.org/presentationml/2006/ole">
              <mc:AlternateContent xmlns:mc="http://schemas.openxmlformats.org/markup-compatibility/2006">
                <mc:Choice xmlns:v="urn:schemas-microsoft-com:vml" Requires="v">
                  <p:oleObj spid="_x0000_s127007" name="Equation" r:id="rId23" imgW="723586" imgH="393529" progId="Equation.3">
                    <p:embed/>
                  </p:oleObj>
                </mc:Choice>
                <mc:Fallback>
                  <p:oleObj name="Equation" r:id="rId23" imgW="723586" imgH="393529" progId="Equation.3">
                    <p:embed/>
                    <p:pic>
                      <p:nvPicPr>
                        <p:cNvPr id="61459"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0" y="3488"/>
                          <a:ext cx="455"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0" name="Object 16"/>
            <p:cNvGraphicFramePr>
              <a:graphicFrameLocks noChangeAspect="1"/>
            </p:cNvGraphicFramePr>
            <p:nvPr/>
          </p:nvGraphicFramePr>
          <p:xfrm>
            <a:off x="3120" y="3840"/>
            <a:ext cx="440" cy="176"/>
          </p:xfrm>
          <a:graphic>
            <a:graphicData uri="http://schemas.openxmlformats.org/presentationml/2006/ole">
              <mc:AlternateContent xmlns:mc="http://schemas.openxmlformats.org/markup-compatibility/2006">
                <mc:Choice xmlns:v="urn:schemas-microsoft-com:vml" Requires="v">
                  <p:oleObj spid="_x0000_s127008" name="Equation" r:id="rId25" imgW="698500" imgH="279400" progId="Equation.3">
                    <p:embed/>
                  </p:oleObj>
                </mc:Choice>
                <mc:Fallback>
                  <p:oleObj name="Equation" r:id="rId25" imgW="698500" imgH="279400" progId="Equation.3">
                    <p:embed/>
                    <p:pic>
                      <p:nvPicPr>
                        <p:cNvPr id="61460" name="Object 1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20" y="3840"/>
                          <a:ext cx="440"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1" name="Object 17"/>
            <p:cNvGraphicFramePr>
              <a:graphicFrameLocks noChangeAspect="1"/>
            </p:cNvGraphicFramePr>
            <p:nvPr/>
          </p:nvGraphicFramePr>
          <p:xfrm>
            <a:off x="3120" y="4128"/>
            <a:ext cx="416" cy="63"/>
          </p:xfrm>
          <a:graphic>
            <a:graphicData uri="http://schemas.openxmlformats.org/presentationml/2006/ole">
              <mc:AlternateContent xmlns:mc="http://schemas.openxmlformats.org/markup-compatibility/2006">
                <mc:Choice xmlns:v="urn:schemas-microsoft-com:vml" Requires="v">
                  <p:oleObj spid="_x0000_s127009" name="Equation" r:id="rId27" imgW="660113" imgH="101556" progId="Equation.3">
                    <p:embed/>
                  </p:oleObj>
                </mc:Choice>
                <mc:Fallback>
                  <p:oleObj name="Equation" r:id="rId27" imgW="660113" imgH="101556" progId="Equation.3">
                    <p:embed/>
                    <p:pic>
                      <p:nvPicPr>
                        <p:cNvPr id="61461" name="Object 1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120" y="4128"/>
                          <a:ext cx="416" cy="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1445" name="AutoShape 18"/>
          <p:cNvSpPr>
            <a:spLocks/>
          </p:cNvSpPr>
          <p:nvPr/>
        </p:nvSpPr>
        <p:spPr bwMode="auto">
          <a:xfrm>
            <a:off x="5715000" y="1295400"/>
            <a:ext cx="457200" cy="3733800"/>
          </a:xfrm>
          <a:prstGeom prst="rightBrace">
            <a:avLst>
              <a:gd name="adj1" fmla="val 68056"/>
              <a:gd name="adj2" fmla="val 50000"/>
            </a:avLst>
          </a:prstGeom>
          <a:noFill/>
          <a:ln w="9525">
            <a:solidFill>
              <a:srgbClr val="FF00FF"/>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446" name="AutoShape 19"/>
          <p:cNvSpPr>
            <a:spLocks/>
          </p:cNvSpPr>
          <p:nvPr/>
        </p:nvSpPr>
        <p:spPr bwMode="auto">
          <a:xfrm>
            <a:off x="5715000" y="5334000"/>
            <a:ext cx="381000" cy="1219200"/>
          </a:xfrm>
          <a:prstGeom prst="rightBrace">
            <a:avLst>
              <a:gd name="adj1" fmla="val 26667"/>
              <a:gd name="adj2" fmla="val 50000"/>
            </a:avLst>
          </a:prstGeom>
          <a:noFill/>
          <a:ln w="9525">
            <a:solidFill>
              <a:srgbClr val="FF00FF"/>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447" name="Text Box 20"/>
          <p:cNvSpPr txBox="1">
            <a:spLocks noChangeArrowheads="1"/>
          </p:cNvSpPr>
          <p:nvPr/>
        </p:nvSpPr>
        <p:spPr bwMode="auto">
          <a:xfrm>
            <a:off x="6324600" y="2819400"/>
            <a:ext cx="17430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FF"/>
                </a:solidFill>
                <a:latin typeface="Comic Sans MS" panose="030F0702030302020204" pitchFamily="66" charset="0"/>
              </a:rPr>
              <a:t>length 2</a:t>
            </a:r>
          </a:p>
        </p:txBody>
      </p:sp>
      <p:sp>
        <p:nvSpPr>
          <p:cNvPr id="61448" name="Text Box 21"/>
          <p:cNvSpPr txBox="1">
            <a:spLocks noChangeArrowheads="1"/>
          </p:cNvSpPr>
          <p:nvPr/>
        </p:nvSpPr>
        <p:spPr bwMode="auto">
          <a:xfrm>
            <a:off x="6324600" y="5638800"/>
            <a:ext cx="17430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FF"/>
                </a:solidFill>
                <a:latin typeface="Comic Sans MS" panose="030F0702030302020204" pitchFamily="66" charset="0"/>
              </a:rPr>
              <a:t>length 3</a:t>
            </a:r>
          </a:p>
        </p:txBody>
      </p:sp>
      <p:sp>
        <p:nvSpPr>
          <p:cNvPr id="61449" name="Text Box 22"/>
          <p:cNvSpPr txBox="1">
            <a:spLocks noChangeArrowheads="1"/>
          </p:cNvSpPr>
          <p:nvPr/>
        </p:nvSpPr>
        <p:spPr bwMode="auto">
          <a:xfrm>
            <a:off x="6248400" y="228600"/>
            <a:ext cx="16779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FF"/>
                </a:solidFill>
                <a:latin typeface="Comic Sans MS" panose="030F0702030302020204" pitchFamily="66" charset="0"/>
              </a:rPr>
              <a:t>length 1</a:t>
            </a:r>
          </a:p>
        </p:txBody>
      </p:sp>
      <p:grpSp>
        <p:nvGrpSpPr>
          <p:cNvPr id="61450" name="Group 23"/>
          <p:cNvGrpSpPr>
            <a:grpSpLocks/>
          </p:cNvGrpSpPr>
          <p:nvPr/>
        </p:nvGrpSpPr>
        <p:grpSpPr bwMode="auto">
          <a:xfrm>
            <a:off x="4953000" y="152400"/>
            <a:ext cx="381000" cy="838200"/>
            <a:chOff x="2400" y="864"/>
            <a:chExt cx="184" cy="768"/>
          </a:xfrm>
        </p:grpSpPr>
        <p:graphicFrame>
          <p:nvGraphicFramePr>
            <p:cNvPr id="61455" name="Object 24"/>
            <p:cNvGraphicFramePr>
              <a:graphicFrameLocks noChangeAspect="1"/>
            </p:cNvGraphicFramePr>
            <p:nvPr/>
          </p:nvGraphicFramePr>
          <p:xfrm>
            <a:off x="2400" y="864"/>
            <a:ext cx="184" cy="192"/>
          </p:xfrm>
          <a:graphic>
            <a:graphicData uri="http://schemas.openxmlformats.org/presentationml/2006/ole">
              <mc:AlternateContent xmlns:mc="http://schemas.openxmlformats.org/markup-compatibility/2006">
                <mc:Choice xmlns:v="urn:schemas-microsoft-com:vml" Requires="v">
                  <p:oleObj spid="_x0000_s127010" name="Equation" r:id="rId29" imgW="291973" imgH="304668" progId="Equation.3">
                    <p:embed/>
                  </p:oleObj>
                </mc:Choice>
                <mc:Fallback>
                  <p:oleObj name="Equation" r:id="rId29" imgW="291973" imgH="304668" progId="Equation.3">
                    <p:embed/>
                    <p:pic>
                      <p:nvPicPr>
                        <p:cNvPr id="61455" name="Object 2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400" y="864"/>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6" name="Object 25"/>
            <p:cNvGraphicFramePr>
              <a:graphicFrameLocks noChangeAspect="1"/>
            </p:cNvGraphicFramePr>
            <p:nvPr/>
          </p:nvGraphicFramePr>
          <p:xfrm>
            <a:off x="2400" y="1104"/>
            <a:ext cx="168" cy="272"/>
          </p:xfrm>
          <a:graphic>
            <a:graphicData uri="http://schemas.openxmlformats.org/presentationml/2006/ole">
              <mc:AlternateContent xmlns:mc="http://schemas.openxmlformats.org/markup-compatibility/2006">
                <mc:Choice xmlns:v="urn:schemas-microsoft-com:vml" Requires="v">
                  <p:oleObj spid="_x0000_s127011" name="Equation" r:id="rId31" imgW="266469" imgH="431425" progId="Equation.3">
                    <p:embed/>
                  </p:oleObj>
                </mc:Choice>
                <mc:Fallback>
                  <p:oleObj name="Equation" r:id="rId31" imgW="266469" imgH="431425" progId="Equation.3">
                    <p:embed/>
                    <p:pic>
                      <p:nvPicPr>
                        <p:cNvPr id="61456" name="Object 2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400" y="1104"/>
                          <a:ext cx="16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7" name="Object 26"/>
            <p:cNvGraphicFramePr>
              <a:graphicFrameLocks noChangeAspect="1"/>
            </p:cNvGraphicFramePr>
            <p:nvPr/>
          </p:nvGraphicFramePr>
          <p:xfrm>
            <a:off x="2400" y="1440"/>
            <a:ext cx="160" cy="192"/>
          </p:xfrm>
          <a:graphic>
            <a:graphicData uri="http://schemas.openxmlformats.org/presentationml/2006/ole">
              <mc:AlternateContent xmlns:mc="http://schemas.openxmlformats.org/markup-compatibility/2006">
                <mc:Choice xmlns:v="urn:schemas-microsoft-com:vml" Requires="v">
                  <p:oleObj spid="_x0000_s127012" name="Equation" r:id="rId33" imgW="253780" imgH="304536" progId="Equation.3">
                    <p:embed/>
                  </p:oleObj>
                </mc:Choice>
                <mc:Fallback>
                  <p:oleObj name="Equation" r:id="rId33" imgW="253780" imgH="304536" progId="Equation.3">
                    <p:embed/>
                    <p:pic>
                      <p:nvPicPr>
                        <p:cNvPr id="61457" name="Object 2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00" y="1440"/>
                          <a:ext cx="16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1451" name="AutoShape 27"/>
          <p:cNvSpPr>
            <a:spLocks/>
          </p:cNvSpPr>
          <p:nvPr/>
        </p:nvSpPr>
        <p:spPr bwMode="auto">
          <a:xfrm>
            <a:off x="5638800" y="152400"/>
            <a:ext cx="381000" cy="838200"/>
          </a:xfrm>
          <a:prstGeom prst="rightBrace">
            <a:avLst>
              <a:gd name="adj1" fmla="val 18333"/>
              <a:gd name="adj2" fmla="val 50000"/>
            </a:avLst>
          </a:prstGeom>
          <a:noFill/>
          <a:ln w="9525">
            <a:solidFill>
              <a:srgbClr val="FF00FF"/>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1452" name="Object 28"/>
          <p:cNvGraphicFramePr>
            <a:graphicFrameLocks noChangeAspect="1"/>
          </p:cNvGraphicFramePr>
          <p:nvPr/>
        </p:nvGraphicFramePr>
        <p:xfrm>
          <a:off x="4343400" y="76200"/>
          <a:ext cx="457200" cy="323850"/>
        </p:xfrm>
        <a:graphic>
          <a:graphicData uri="http://schemas.openxmlformats.org/presentationml/2006/ole">
            <mc:AlternateContent xmlns:mc="http://schemas.openxmlformats.org/markup-compatibility/2006">
              <mc:Choice xmlns:v="urn:schemas-microsoft-com:vml" Requires="v">
                <p:oleObj spid="_x0000_s127013" name="Equation" r:id="rId35" imgW="304536" imgH="215713" progId="Equation.3">
                  <p:embed/>
                </p:oleObj>
              </mc:Choice>
              <mc:Fallback>
                <p:oleObj name="Equation" r:id="rId35" imgW="304536" imgH="215713" progId="Equation.3">
                  <p:embed/>
                  <p:pic>
                    <p:nvPicPr>
                      <p:cNvPr id="61452" name="Object 2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343400" y="76200"/>
                        <a:ext cx="4572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3" name="Object 29"/>
          <p:cNvGraphicFramePr>
            <a:graphicFrameLocks noChangeAspect="1"/>
          </p:cNvGraphicFramePr>
          <p:nvPr/>
        </p:nvGraphicFramePr>
        <p:xfrm>
          <a:off x="4343400" y="457200"/>
          <a:ext cx="438150" cy="300038"/>
        </p:xfrm>
        <a:graphic>
          <a:graphicData uri="http://schemas.openxmlformats.org/presentationml/2006/ole">
            <mc:AlternateContent xmlns:mc="http://schemas.openxmlformats.org/markup-compatibility/2006">
              <mc:Choice xmlns:v="urn:schemas-microsoft-com:vml" Requires="v">
                <p:oleObj spid="_x0000_s127014" name="Equation" r:id="rId37" imgW="317087" imgH="215619" progId="Equation.3">
                  <p:embed/>
                </p:oleObj>
              </mc:Choice>
              <mc:Fallback>
                <p:oleObj name="Equation" r:id="rId37" imgW="317087" imgH="215619" progId="Equation.3">
                  <p:embed/>
                  <p:pic>
                    <p:nvPicPr>
                      <p:cNvPr id="61453" name="Object 2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343400" y="457200"/>
                        <a:ext cx="438150"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4" name="Object 30"/>
          <p:cNvGraphicFramePr>
            <a:graphicFrameLocks noChangeAspect="1"/>
          </p:cNvGraphicFramePr>
          <p:nvPr/>
        </p:nvGraphicFramePr>
        <p:xfrm>
          <a:off x="4343400" y="762000"/>
          <a:ext cx="184150" cy="457200"/>
        </p:xfrm>
        <a:graphic>
          <a:graphicData uri="http://schemas.openxmlformats.org/presentationml/2006/ole">
            <mc:AlternateContent xmlns:mc="http://schemas.openxmlformats.org/markup-compatibility/2006">
              <mc:Choice xmlns:v="urn:schemas-microsoft-com:vml" Requires="v">
                <p:oleObj spid="_x0000_s127015" name="Equation" r:id="rId39" imgW="76101" imgH="190252" progId="Equation.3">
                  <p:embed/>
                </p:oleObj>
              </mc:Choice>
              <mc:Fallback>
                <p:oleObj name="Equation" r:id="rId39" imgW="76101" imgH="190252" progId="Equation.3">
                  <p:embed/>
                  <p:pic>
                    <p:nvPicPr>
                      <p:cNvPr id="61454" name="Object 3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343400" y="762000"/>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2542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38113" y="836613"/>
            <a:ext cx="20574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b="1">
                <a:solidFill>
                  <a:srgbClr val="FF0000"/>
                </a:solidFill>
                <a:latin typeface="Comic Sans MS" panose="030F0702030302020204" pitchFamily="66" charset="0"/>
              </a:rPr>
              <a:t>Theorem:</a:t>
            </a:r>
          </a:p>
        </p:txBody>
      </p:sp>
      <p:sp>
        <p:nvSpPr>
          <p:cNvPr id="62467" name="Text Box 3"/>
          <p:cNvSpPr txBox="1">
            <a:spLocks noChangeArrowheads="1"/>
          </p:cNvSpPr>
          <p:nvPr/>
        </p:nvSpPr>
        <p:spPr bwMode="auto">
          <a:xfrm>
            <a:off x="2686050" y="912813"/>
            <a:ext cx="5976938" cy="116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The set of all Turing Machines</a:t>
            </a:r>
          </a:p>
          <a:p>
            <a:pPr>
              <a:spcBef>
                <a:spcPct val="20000"/>
              </a:spcBef>
            </a:pPr>
            <a:r>
              <a:rPr kumimoji="0" lang="en-US" altLang="zh-CN" sz="3200">
                <a:solidFill>
                  <a:schemeClr val="accent2"/>
                </a:solidFill>
                <a:latin typeface="Comic Sans MS" panose="030F0702030302020204" pitchFamily="66" charset="0"/>
              </a:rPr>
              <a:t>is countable</a:t>
            </a:r>
          </a:p>
        </p:txBody>
      </p:sp>
      <p:grpSp>
        <p:nvGrpSpPr>
          <p:cNvPr id="1899524" name="Group 4"/>
          <p:cNvGrpSpPr>
            <a:grpSpLocks/>
          </p:cNvGrpSpPr>
          <p:nvPr/>
        </p:nvGrpSpPr>
        <p:grpSpPr bwMode="auto">
          <a:xfrm>
            <a:off x="228600" y="2819400"/>
            <a:ext cx="8728075" cy="3068638"/>
            <a:chOff x="144" y="1776"/>
            <a:chExt cx="5498" cy="1933"/>
          </a:xfrm>
        </p:grpSpPr>
        <p:sp>
          <p:nvSpPr>
            <p:cNvPr id="62469" name="Text Box 5"/>
            <p:cNvSpPr txBox="1">
              <a:spLocks noChangeArrowheads="1"/>
            </p:cNvSpPr>
            <p:nvPr/>
          </p:nvSpPr>
          <p:spPr bwMode="auto">
            <a:xfrm>
              <a:off x="144" y="1776"/>
              <a:ext cx="88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b="1">
                  <a:solidFill>
                    <a:srgbClr val="FF0000"/>
                  </a:solidFill>
                  <a:latin typeface="Comic Sans MS" panose="030F0702030302020204" pitchFamily="66" charset="0"/>
                </a:rPr>
                <a:t>Proof:</a:t>
              </a:r>
            </a:p>
          </p:txBody>
        </p:sp>
        <p:sp>
          <p:nvSpPr>
            <p:cNvPr id="62470" name="Text Box 6"/>
            <p:cNvSpPr txBox="1">
              <a:spLocks noChangeArrowheads="1"/>
            </p:cNvSpPr>
            <p:nvPr/>
          </p:nvSpPr>
          <p:spPr bwMode="auto">
            <a:xfrm>
              <a:off x="1025" y="2976"/>
              <a:ext cx="4617" cy="7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Find an enumeration procedure </a:t>
              </a:r>
            </a:p>
            <a:p>
              <a:pPr>
                <a:spcBef>
                  <a:spcPct val="20000"/>
                </a:spcBef>
              </a:pPr>
              <a:r>
                <a:rPr kumimoji="0" lang="en-US" altLang="zh-CN" sz="3200">
                  <a:solidFill>
                    <a:schemeClr val="accent2"/>
                  </a:solidFill>
                  <a:latin typeface="Comic Sans MS" panose="030F0702030302020204" pitchFamily="66" charset="0"/>
                </a:rPr>
                <a:t>for the set of Turing Machine strings</a:t>
              </a:r>
            </a:p>
          </p:txBody>
        </p:sp>
        <p:sp>
          <p:nvSpPr>
            <p:cNvPr id="62471" name="Text Box 7"/>
            <p:cNvSpPr txBox="1">
              <a:spLocks noChangeArrowheads="1"/>
            </p:cNvSpPr>
            <p:nvPr/>
          </p:nvSpPr>
          <p:spPr bwMode="auto">
            <a:xfrm>
              <a:off x="1056" y="1776"/>
              <a:ext cx="4380" cy="7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Any Turing Machine can be encoded</a:t>
              </a:r>
            </a:p>
            <a:p>
              <a:pPr>
                <a:spcBef>
                  <a:spcPct val="20000"/>
                </a:spcBef>
              </a:pPr>
              <a:r>
                <a:rPr kumimoji="0" lang="en-US" altLang="zh-CN" sz="3200">
                  <a:solidFill>
                    <a:schemeClr val="accent2"/>
                  </a:solidFill>
                  <a:latin typeface="Comic Sans MS" panose="030F0702030302020204" pitchFamily="66" charset="0"/>
                </a:rPr>
                <a:t>with a binary string of </a:t>
              </a:r>
              <a:r>
                <a:rPr kumimoji="0" lang="en-US" altLang="zh-CN" sz="3200">
                  <a:latin typeface="Comic Sans MS" panose="030F0702030302020204" pitchFamily="66" charset="0"/>
                </a:rPr>
                <a:t>0’s</a:t>
              </a:r>
              <a:r>
                <a:rPr kumimoji="0" lang="en-US" altLang="zh-CN" sz="3200">
                  <a:solidFill>
                    <a:schemeClr val="accent2"/>
                  </a:solidFill>
                  <a:latin typeface="Comic Sans MS" panose="030F0702030302020204" pitchFamily="66" charset="0"/>
                </a:rPr>
                <a:t> and </a:t>
              </a:r>
              <a:r>
                <a:rPr kumimoji="0" lang="en-US" altLang="zh-CN" sz="3200">
                  <a:latin typeface="Comic Sans MS" panose="030F0702030302020204" pitchFamily="66" charset="0"/>
                </a:rPr>
                <a:t>1’s</a:t>
              </a:r>
            </a:p>
          </p:txBody>
        </p:sp>
      </p:grpSp>
    </p:spTree>
    <p:extLst>
      <p:ext uri="{BB962C8B-B14F-4D97-AF65-F5344CB8AC3E}">
        <p14:creationId xmlns:p14="http://schemas.microsoft.com/office/powerpoint/2010/main" val="2244734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nodeType="clickEffect">
                                  <p:stCondLst>
                                    <p:cond delay="0"/>
                                  </p:stCondLst>
                                  <p:childTnLst>
                                    <p:set>
                                      <p:cBhvr>
                                        <p:cTn id="6" dur="1" fill="hold">
                                          <p:stCondLst>
                                            <p:cond delay="0"/>
                                          </p:stCondLst>
                                        </p:cTn>
                                        <p:tgtEl>
                                          <p:spTgt spid="1899524"/>
                                        </p:tgtEl>
                                        <p:attrNameLst>
                                          <p:attrName>style.visibility</p:attrName>
                                        </p:attrNameLst>
                                      </p:cBhvr>
                                      <p:to>
                                        <p:strVal val="visible"/>
                                      </p:to>
                                    </p:set>
                                    <p:anim calcmode="lin" valueType="num">
                                      <p:cBhvr additive="base">
                                        <p:cTn id="7" dur="500" fill="hold"/>
                                        <p:tgtEl>
                                          <p:spTgt spid="1899524"/>
                                        </p:tgtEl>
                                        <p:attrNameLst>
                                          <p:attrName>ppt_x</p:attrName>
                                        </p:attrNameLst>
                                      </p:cBhvr>
                                      <p:tavLst>
                                        <p:tav tm="0">
                                          <p:val>
                                            <p:strVal val="0-#ppt_w/2"/>
                                          </p:val>
                                        </p:tav>
                                        <p:tav tm="100000">
                                          <p:val>
                                            <p:strVal val="#ppt_x"/>
                                          </p:val>
                                        </p:tav>
                                      </p:tavLst>
                                    </p:anim>
                                    <p:anim calcmode="lin" valueType="num">
                                      <p:cBhvr additive="base">
                                        <p:cTn id="8" dur="500" fill="hold"/>
                                        <p:tgtEl>
                                          <p:spTgt spid="18995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0546" name="Text Box 2"/>
          <p:cNvSpPr txBox="1">
            <a:spLocks noChangeArrowheads="1"/>
          </p:cNvSpPr>
          <p:nvPr/>
        </p:nvSpPr>
        <p:spPr bwMode="auto">
          <a:xfrm>
            <a:off x="539750" y="1916113"/>
            <a:ext cx="8120063" cy="408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kumimoji="1" sz="2400">
                <a:solidFill>
                  <a:schemeClr val="tx1"/>
                </a:solidFill>
                <a:latin typeface="Times New Roman" charset="0"/>
                <a:ea typeface="宋体" charset="-122"/>
              </a:defRPr>
            </a:lvl1pPr>
            <a:lvl2pPr marL="914400" indent="-457200">
              <a:defRPr kumimoji="1" sz="2400">
                <a:solidFill>
                  <a:schemeClr val="tx1"/>
                </a:solidFill>
                <a:latin typeface="Times New Roman" charset="0"/>
                <a:ea typeface="宋体" charset="-122"/>
              </a:defRPr>
            </a:lvl2pPr>
            <a:lvl3pPr marL="1371600" indent="-457200">
              <a:defRPr kumimoji="1" sz="2400">
                <a:solidFill>
                  <a:schemeClr val="tx1"/>
                </a:solidFill>
                <a:latin typeface="Times New Roman" charset="0"/>
                <a:ea typeface="宋体" charset="-122"/>
              </a:defRPr>
            </a:lvl3pPr>
            <a:lvl4pPr marL="1828800" indent="-457200">
              <a:defRPr kumimoji="1" sz="2400">
                <a:solidFill>
                  <a:schemeClr val="tx1"/>
                </a:solidFill>
                <a:latin typeface="Times New Roman" charset="0"/>
                <a:ea typeface="宋体" charset="-122"/>
              </a:defRPr>
            </a:lvl4pPr>
            <a:lvl5pPr marL="2286000" indent="-457200">
              <a:defRPr kumimoji="1" sz="2400">
                <a:solidFill>
                  <a:schemeClr val="tx1"/>
                </a:solidFill>
                <a:latin typeface="Times New Roman" charset="0"/>
                <a:ea typeface="宋体" charset="-122"/>
              </a:defRPr>
            </a:lvl5pPr>
            <a:lvl6pPr marL="2743200" indent="-457200" fontAlgn="base">
              <a:spcBef>
                <a:spcPct val="0"/>
              </a:spcBef>
              <a:spcAft>
                <a:spcPct val="0"/>
              </a:spcAft>
              <a:defRPr kumimoji="1" sz="2400">
                <a:solidFill>
                  <a:schemeClr val="tx1"/>
                </a:solidFill>
                <a:latin typeface="Times New Roman" charset="0"/>
                <a:ea typeface="宋体" charset="-122"/>
              </a:defRPr>
            </a:lvl6pPr>
            <a:lvl7pPr marL="3200400" indent="-457200" fontAlgn="base">
              <a:spcBef>
                <a:spcPct val="0"/>
              </a:spcBef>
              <a:spcAft>
                <a:spcPct val="0"/>
              </a:spcAft>
              <a:defRPr kumimoji="1" sz="2400">
                <a:solidFill>
                  <a:schemeClr val="tx1"/>
                </a:solidFill>
                <a:latin typeface="Times New Roman" charset="0"/>
                <a:ea typeface="宋体" charset="-122"/>
              </a:defRPr>
            </a:lvl7pPr>
            <a:lvl8pPr marL="3657600" indent="-457200" fontAlgn="base">
              <a:spcBef>
                <a:spcPct val="0"/>
              </a:spcBef>
              <a:spcAft>
                <a:spcPct val="0"/>
              </a:spcAft>
              <a:defRPr kumimoji="1" sz="2400">
                <a:solidFill>
                  <a:schemeClr val="tx1"/>
                </a:solidFill>
                <a:latin typeface="Times New Roman" charset="0"/>
                <a:ea typeface="宋体" charset="-122"/>
              </a:defRPr>
            </a:lvl8pPr>
            <a:lvl9pPr marL="4114800" indent="-457200" fontAlgn="base">
              <a:spcBef>
                <a:spcPct val="0"/>
              </a:spcBef>
              <a:spcAft>
                <a:spcPct val="0"/>
              </a:spcAft>
              <a:defRPr kumimoji="1" sz="2400">
                <a:solidFill>
                  <a:schemeClr val="tx1"/>
                </a:solidFill>
                <a:latin typeface="Times New Roman" charset="0"/>
                <a:ea typeface="宋体" charset="-122"/>
              </a:defRPr>
            </a:lvl9pPr>
          </a:lstStyle>
          <a:p>
            <a:pPr>
              <a:spcBef>
                <a:spcPct val="20000"/>
              </a:spcBef>
              <a:defRPr/>
            </a:pPr>
            <a:r>
              <a:rPr kumimoji="0" lang="en-US" altLang="zh-CN" sz="3200" smtClean="0">
                <a:solidFill>
                  <a:srgbClr val="FF00FF"/>
                </a:solidFill>
                <a:latin typeface="Comic Sans MS" pitchFamily="66" charset="0"/>
              </a:rPr>
              <a:t>1.</a:t>
            </a:r>
            <a:r>
              <a:rPr kumimoji="0" lang="en-US" altLang="zh-CN" sz="3200" smtClean="0">
                <a:solidFill>
                  <a:schemeClr val="accent2"/>
                </a:solidFill>
                <a:latin typeface="Comic Sans MS" pitchFamily="66" charset="0"/>
              </a:rPr>
              <a:t>  Generate the next binary string </a:t>
            </a:r>
          </a:p>
          <a:p>
            <a:pPr>
              <a:spcBef>
                <a:spcPct val="20000"/>
              </a:spcBef>
              <a:defRPr/>
            </a:pPr>
            <a:r>
              <a:rPr kumimoji="0" lang="en-US" altLang="zh-CN" sz="3200" smtClean="0">
                <a:solidFill>
                  <a:schemeClr val="accent2"/>
                </a:solidFill>
                <a:latin typeface="Comic Sans MS" pitchFamily="66" charset="0"/>
              </a:rPr>
              <a:t>     of </a:t>
            </a:r>
            <a:r>
              <a:rPr kumimoji="0" lang="en-US" altLang="zh-CN" sz="3200" smtClean="0">
                <a:latin typeface="Comic Sans MS" pitchFamily="66" charset="0"/>
              </a:rPr>
              <a:t>0’s</a:t>
            </a:r>
            <a:r>
              <a:rPr kumimoji="0" lang="en-US" altLang="zh-CN" sz="3200" smtClean="0">
                <a:solidFill>
                  <a:schemeClr val="accent2"/>
                </a:solidFill>
                <a:latin typeface="Comic Sans MS" pitchFamily="66" charset="0"/>
              </a:rPr>
              <a:t> and </a:t>
            </a:r>
            <a:r>
              <a:rPr kumimoji="0" lang="en-US" altLang="zh-CN" sz="3200" smtClean="0">
                <a:latin typeface="Comic Sans MS" pitchFamily="66" charset="0"/>
              </a:rPr>
              <a:t>1’s </a:t>
            </a:r>
            <a:r>
              <a:rPr kumimoji="0" lang="en-US" altLang="zh-CN" sz="3200" smtClean="0">
                <a:solidFill>
                  <a:schemeClr val="accent2"/>
                </a:solidFill>
                <a:latin typeface="Comic Sans MS" pitchFamily="66" charset="0"/>
              </a:rPr>
              <a:t>in proper order</a:t>
            </a:r>
          </a:p>
          <a:p>
            <a:pPr>
              <a:spcBef>
                <a:spcPct val="20000"/>
              </a:spcBef>
              <a:defRPr/>
            </a:pPr>
            <a:endParaRPr kumimoji="0" lang="en-US" altLang="zh-CN" sz="3200" smtClean="0">
              <a:solidFill>
                <a:schemeClr val="accent2"/>
              </a:solidFill>
              <a:latin typeface="Comic Sans MS" pitchFamily="66" charset="0"/>
            </a:endParaRPr>
          </a:p>
          <a:p>
            <a:pPr>
              <a:spcBef>
                <a:spcPct val="20000"/>
              </a:spcBef>
              <a:defRPr/>
            </a:pPr>
            <a:r>
              <a:rPr kumimoji="0" lang="en-US" altLang="zh-CN" sz="3200" smtClean="0">
                <a:solidFill>
                  <a:srgbClr val="FF00FF"/>
                </a:solidFill>
                <a:latin typeface="Comic Sans MS" pitchFamily="66" charset="0"/>
              </a:rPr>
              <a:t>2.</a:t>
            </a:r>
            <a:r>
              <a:rPr kumimoji="0" lang="en-US" altLang="zh-CN" sz="3200" smtClean="0">
                <a:solidFill>
                  <a:schemeClr val="accent2"/>
                </a:solidFill>
                <a:latin typeface="Comic Sans MS" pitchFamily="66" charset="0"/>
              </a:rPr>
              <a:t>  Check if the string describes a </a:t>
            </a:r>
          </a:p>
          <a:p>
            <a:pPr>
              <a:spcBef>
                <a:spcPct val="20000"/>
              </a:spcBef>
              <a:defRPr/>
            </a:pPr>
            <a:r>
              <a:rPr kumimoji="0" lang="en-US" altLang="zh-CN" sz="3200" smtClean="0">
                <a:solidFill>
                  <a:schemeClr val="accent2"/>
                </a:solidFill>
                <a:latin typeface="Comic Sans MS" pitchFamily="66" charset="0"/>
              </a:rPr>
              <a:t>     Turing Machine</a:t>
            </a:r>
          </a:p>
          <a:p>
            <a:pPr>
              <a:spcBef>
                <a:spcPct val="20000"/>
              </a:spcBef>
              <a:defRPr/>
            </a:pPr>
            <a:r>
              <a:rPr kumimoji="0" lang="en-US" altLang="zh-CN" sz="3200" smtClean="0">
                <a:solidFill>
                  <a:schemeClr val="accent2"/>
                </a:solidFill>
                <a:latin typeface="Comic Sans MS" pitchFamily="66" charset="0"/>
              </a:rPr>
              <a:t>           if </a:t>
            </a:r>
            <a:r>
              <a:rPr kumimoji="0" lang="en-US" altLang="zh-CN" sz="3200" b="1" smtClean="0">
                <a:solidFill>
                  <a:srgbClr val="FF0000"/>
                </a:solidFill>
                <a:effectLst>
                  <a:outerShdw blurRad="38100" dist="38100" dir="2700000" algn="tl">
                    <a:srgbClr val="C0C0C0"/>
                  </a:outerShdw>
                </a:effectLst>
                <a:latin typeface="Comic Sans MS" pitchFamily="66" charset="0"/>
              </a:rPr>
              <a:t>YES:</a:t>
            </a:r>
            <a:r>
              <a:rPr kumimoji="0" lang="en-US" altLang="zh-CN" sz="3200" smtClean="0">
                <a:solidFill>
                  <a:schemeClr val="accent2"/>
                </a:solidFill>
                <a:latin typeface="Comic Sans MS" pitchFamily="66" charset="0"/>
              </a:rPr>
              <a:t> print string on output tape</a:t>
            </a:r>
          </a:p>
          <a:p>
            <a:pPr>
              <a:spcBef>
                <a:spcPct val="20000"/>
              </a:spcBef>
              <a:defRPr/>
            </a:pPr>
            <a:r>
              <a:rPr kumimoji="0" lang="en-US" altLang="zh-CN" sz="3200" smtClean="0">
                <a:solidFill>
                  <a:schemeClr val="accent2"/>
                </a:solidFill>
                <a:latin typeface="Comic Sans MS" pitchFamily="66" charset="0"/>
              </a:rPr>
              <a:t>           if </a:t>
            </a:r>
            <a:r>
              <a:rPr kumimoji="0" lang="en-US" altLang="zh-CN" sz="3200" b="1" smtClean="0">
                <a:solidFill>
                  <a:srgbClr val="FF0000"/>
                </a:solidFill>
                <a:effectLst>
                  <a:outerShdw blurRad="38100" dist="38100" dir="2700000" algn="tl">
                    <a:srgbClr val="C0C0C0"/>
                  </a:outerShdw>
                </a:effectLst>
                <a:latin typeface="Comic Sans MS" pitchFamily="66" charset="0"/>
              </a:rPr>
              <a:t>NO:</a:t>
            </a:r>
            <a:r>
              <a:rPr kumimoji="0" lang="en-US" altLang="zh-CN" sz="3200" smtClean="0">
                <a:solidFill>
                  <a:schemeClr val="accent2"/>
                </a:solidFill>
                <a:latin typeface="Comic Sans MS" pitchFamily="66" charset="0"/>
              </a:rPr>
              <a:t>  ignore string</a:t>
            </a:r>
          </a:p>
        </p:txBody>
      </p:sp>
      <p:sp>
        <p:nvSpPr>
          <p:cNvPr id="63491" name="Text Box 3"/>
          <p:cNvSpPr txBox="1">
            <a:spLocks noChangeArrowheads="1"/>
          </p:cNvSpPr>
          <p:nvPr/>
        </p:nvSpPr>
        <p:spPr bwMode="auto">
          <a:xfrm>
            <a:off x="0" y="0"/>
            <a:ext cx="320992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4000" b="1">
                <a:solidFill>
                  <a:srgbClr val="FF0000"/>
                </a:solidFill>
                <a:latin typeface="Comic Sans MS" panose="030F0702030302020204" pitchFamily="66" charset="0"/>
              </a:rPr>
              <a:t>Enumerator:</a:t>
            </a:r>
          </a:p>
        </p:txBody>
      </p:sp>
      <p:sp>
        <p:nvSpPr>
          <p:cNvPr id="63492" name="Text Box 4"/>
          <p:cNvSpPr txBox="1">
            <a:spLocks noChangeArrowheads="1"/>
          </p:cNvSpPr>
          <p:nvPr/>
        </p:nvSpPr>
        <p:spPr bwMode="auto">
          <a:xfrm>
            <a:off x="0" y="1052513"/>
            <a:ext cx="16668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600">
                <a:solidFill>
                  <a:srgbClr val="009900"/>
                </a:solidFill>
                <a:latin typeface="Comic Sans MS" panose="030F0702030302020204" pitchFamily="66" charset="0"/>
              </a:rPr>
              <a:t>Repeat</a:t>
            </a:r>
          </a:p>
        </p:txBody>
      </p:sp>
    </p:spTree>
    <p:extLst>
      <p:ext uri="{BB962C8B-B14F-4D97-AF65-F5344CB8AC3E}">
        <p14:creationId xmlns:p14="http://schemas.microsoft.com/office/powerpoint/2010/main" val="85209868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2"/>
          <p:cNvGraphicFramePr>
            <a:graphicFrameLocks noChangeAspect="1"/>
          </p:cNvGraphicFramePr>
          <p:nvPr/>
        </p:nvGraphicFramePr>
        <p:xfrm>
          <a:off x="228600" y="838200"/>
          <a:ext cx="358775" cy="457200"/>
        </p:xfrm>
        <a:graphic>
          <a:graphicData uri="http://schemas.openxmlformats.org/presentationml/2006/ole">
            <mc:AlternateContent xmlns:mc="http://schemas.openxmlformats.org/markup-compatibility/2006">
              <mc:Choice xmlns:v="urn:schemas-microsoft-com:vml" Requires="v">
                <p:oleObj spid="_x0000_s128016" name="Equation" r:id="rId3" imgW="139579" imgH="177646" progId="Equation.3">
                  <p:embed/>
                </p:oleObj>
              </mc:Choice>
              <mc:Fallback>
                <p:oleObj name="Equation" r:id="rId3" imgW="139579" imgH="177646" progId="Equation.3">
                  <p:embed/>
                  <p:pic>
                    <p:nvPicPr>
                      <p:cNvPr id="6451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838200"/>
                        <a:ext cx="358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5" name="Object 3"/>
          <p:cNvGraphicFramePr>
            <a:graphicFrameLocks noChangeAspect="1"/>
          </p:cNvGraphicFramePr>
          <p:nvPr/>
        </p:nvGraphicFramePr>
        <p:xfrm>
          <a:off x="304800" y="1371600"/>
          <a:ext cx="234950" cy="381000"/>
        </p:xfrm>
        <a:graphic>
          <a:graphicData uri="http://schemas.openxmlformats.org/presentationml/2006/ole">
            <mc:AlternateContent xmlns:mc="http://schemas.openxmlformats.org/markup-compatibility/2006">
              <mc:Choice xmlns:v="urn:schemas-microsoft-com:vml" Requires="v">
                <p:oleObj spid="_x0000_s128017" name="Equation" r:id="rId5" imgW="101468" imgH="164885" progId="Equation.3">
                  <p:embed/>
                </p:oleObj>
              </mc:Choice>
              <mc:Fallback>
                <p:oleObj name="Equation" r:id="rId5" imgW="101468" imgH="164885" progId="Equation.3">
                  <p:embed/>
                  <p:pic>
                    <p:nvPicPr>
                      <p:cNvPr id="6451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371600"/>
                        <a:ext cx="2349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6" name="Object 4"/>
          <p:cNvGraphicFramePr>
            <a:graphicFrameLocks noChangeAspect="1"/>
          </p:cNvGraphicFramePr>
          <p:nvPr/>
        </p:nvGraphicFramePr>
        <p:xfrm>
          <a:off x="304800" y="1828800"/>
          <a:ext cx="533400" cy="414338"/>
        </p:xfrm>
        <a:graphic>
          <a:graphicData uri="http://schemas.openxmlformats.org/presentationml/2006/ole">
            <mc:AlternateContent xmlns:mc="http://schemas.openxmlformats.org/markup-compatibility/2006">
              <mc:Choice xmlns:v="urn:schemas-microsoft-com:vml" Requires="v">
                <p:oleObj spid="_x0000_s128018" name="Equation" r:id="rId7" imgW="228402" imgH="177646" progId="Equation.3">
                  <p:embed/>
                </p:oleObj>
              </mc:Choice>
              <mc:Fallback>
                <p:oleObj name="Equation" r:id="rId7" imgW="228402" imgH="177646" progId="Equation.3">
                  <p:embed/>
                  <p:pic>
                    <p:nvPicPr>
                      <p:cNvPr id="6451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1828800"/>
                        <a:ext cx="533400"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7" name="Object 5"/>
          <p:cNvGraphicFramePr>
            <a:graphicFrameLocks noChangeAspect="1"/>
          </p:cNvGraphicFramePr>
          <p:nvPr/>
        </p:nvGraphicFramePr>
        <p:xfrm>
          <a:off x="304800" y="2286000"/>
          <a:ext cx="457200" cy="398463"/>
        </p:xfrm>
        <a:graphic>
          <a:graphicData uri="http://schemas.openxmlformats.org/presentationml/2006/ole">
            <mc:AlternateContent xmlns:mc="http://schemas.openxmlformats.org/markup-compatibility/2006">
              <mc:Choice xmlns:v="urn:schemas-microsoft-com:vml" Requires="v">
                <p:oleObj spid="_x0000_s128019" name="Equation" r:id="rId9" imgW="202936" imgH="177569" progId="Equation.3">
                  <p:embed/>
                </p:oleObj>
              </mc:Choice>
              <mc:Fallback>
                <p:oleObj name="Equation" r:id="rId9" imgW="202936" imgH="177569" progId="Equation.3">
                  <p:embed/>
                  <p:pic>
                    <p:nvPicPr>
                      <p:cNvPr id="6451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2286000"/>
                        <a:ext cx="4572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8" name="Object 6"/>
          <p:cNvGraphicFramePr>
            <a:graphicFrameLocks noChangeAspect="1"/>
          </p:cNvGraphicFramePr>
          <p:nvPr/>
        </p:nvGraphicFramePr>
        <p:xfrm>
          <a:off x="304800" y="2667000"/>
          <a:ext cx="304800" cy="762000"/>
        </p:xfrm>
        <a:graphic>
          <a:graphicData uri="http://schemas.openxmlformats.org/presentationml/2006/ole">
            <mc:AlternateContent xmlns:mc="http://schemas.openxmlformats.org/markup-compatibility/2006">
              <mc:Choice xmlns:v="urn:schemas-microsoft-com:vml" Requires="v">
                <p:oleObj spid="_x0000_s128020" name="Equation" r:id="rId11" imgW="76101" imgH="190252" progId="Equation.3">
                  <p:embed/>
                </p:oleObj>
              </mc:Choice>
              <mc:Fallback>
                <p:oleObj name="Equation" r:id="rId11" imgW="76101" imgH="190252" progId="Equation.3">
                  <p:embed/>
                  <p:pic>
                    <p:nvPicPr>
                      <p:cNvPr id="64518"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 y="2667000"/>
                        <a:ext cx="30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9" name="Object 7"/>
          <p:cNvGraphicFramePr>
            <a:graphicFrameLocks noChangeAspect="1"/>
          </p:cNvGraphicFramePr>
          <p:nvPr/>
        </p:nvGraphicFramePr>
        <p:xfrm>
          <a:off x="304800" y="3886200"/>
          <a:ext cx="2971800" cy="544513"/>
        </p:xfrm>
        <a:graphic>
          <a:graphicData uri="http://schemas.openxmlformats.org/presentationml/2006/ole">
            <mc:AlternateContent xmlns:mc="http://schemas.openxmlformats.org/markup-compatibility/2006">
              <mc:Choice xmlns:v="urn:schemas-microsoft-com:vml" Requires="v">
                <p:oleObj spid="_x0000_s128021" name="Equation" r:id="rId13" imgW="1167893" imgH="215806" progId="Equation.3">
                  <p:embed/>
                </p:oleObj>
              </mc:Choice>
              <mc:Fallback>
                <p:oleObj name="Equation" r:id="rId13" imgW="1167893" imgH="215806" progId="Equation.3">
                  <p:embed/>
                  <p:pic>
                    <p:nvPicPr>
                      <p:cNvPr id="64519"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 y="3886200"/>
                        <a:ext cx="2971800"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0" name="Object 8"/>
          <p:cNvGraphicFramePr>
            <a:graphicFrameLocks noChangeAspect="1"/>
          </p:cNvGraphicFramePr>
          <p:nvPr/>
        </p:nvGraphicFramePr>
        <p:xfrm>
          <a:off x="5638800" y="3810000"/>
          <a:ext cx="2971800" cy="544513"/>
        </p:xfrm>
        <a:graphic>
          <a:graphicData uri="http://schemas.openxmlformats.org/presentationml/2006/ole">
            <mc:AlternateContent xmlns:mc="http://schemas.openxmlformats.org/markup-compatibility/2006">
              <mc:Choice xmlns:v="urn:schemas-microsoft-com:vml" Requires="v">
                <p:oleObj spid="_x0000_s128022" name="Equation" r:id="rId15" imgW="1167893" imgH="215806" progId="Equation.3">
                  <p:embed/>
                </p:oleObj>
              </mc:Choice>
              <mc:Fallback>
                <p:oleObj name="Equation" r:id="rId15" imgW="1167893" imgH="215806" progId="Equation.3">
                  <p:embed/>
                  <p:pic>
                    <p:nvPicPr>
                      <p:cNvPr id="6452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38800" y="3810000"/>
                        <a:ext cx="2971800"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1" name="Object 9"/>
          <p:cNvGraphicFramePr>
            <a:graphicFrameLocks noChangeAspect="1"/>
          </p:cNvGraphicFramePr>
          <p:nvPr/>
        </p:nvGraphicFramePr>
        <p:xfrm>
          <a:off x="304800" y="3429000"/>
          <a:ext cx="3068638" cy="544513"/>
        </p:xfrm>
        <a:graphic>
          <a:graphicData uri="http://schemas.openxmlformats.org/presentationml/2006/ole">
            <mc:AlternateContent xmlns:mc="http://schemas.openxmlformats.org/markup-compatibility/2006">
              <mc:Choice xmlns:v="urn:schemas-microsoft-com:vml" Requires="v">
                <p:oleObj spid="_x0000_s128023" name="Equation" r:id="rId16" imgW="1205977" imgH="215806" progId="Equation.3">
                  <p:embed/>
                </p:oleObj>
              </mc:Choice>
              <mc:Fallback>
                <p:oleObj name="Equation" r:id="rId16" imgW="1205977" imgH="215806" progId="Equation.3">
                  <p:embed/>
                  <p:pic>
                    <p:nvPicPr>
                      <p:cNvPr id="64521"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4800" y="3429000"/>
                        <a:ext cx="3068638"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2" name="Object 10"/>
          <p:cNvGraphicFramePr>
            <a:graphicFrameLocks noChangeAspect="1"/>
          </p:cNvGraphicFramePr>
          <p:nvPr/>
        </p:nvGraphicFramePr>
        <p:xfrm>
          <a:off x="304800" y="4343400"/>
          <a:ext cx="274638" cy="685800"/>
        </p:xfrm>
        <a:graphic>
          <a:graphicData uri="http://schemas.openxmlformats.org/presentationml/2006/ole">
            <mc:AlternateContent xmlns:mc="http://schemas.openxmlformats.org/markup-compatibility/2006">
              <mc:Choice xmlns:v="urn:schemas-microsoft-com:vml" Requires="v">
                <p:oleObj spid="_x0000_s128024" name="Equation" r:id="rId18" imgW="76101" imgH="190252" progId="Equation.3">
                  <p:embed/>
                </p:oleObj>
              </mc:Choice>
              <mc:Fallback>
                <p:oleObj name="Equation" r:id="rId18" imgW="76101" imgH="190252" progId="Equation.3">
                  <p:embed/>
                  <p:pic>
                    <p:nvPicPr>
                      <p:cNvPr id="64522"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 y="4343400"/>
                        <a:ext cx="27463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3" name="Object 11"/>
          <p:cNvGraphicFramePr>
            <a:graphicFrameLocks noChangeAspect="1"/>
          </p:cNvGraphicFramePr>
          <p:nvPr/>
        </p:nvGraphicFramePr>
        <p:xfrm>
          <a:off x="214313" y="4953000"/>
          <a:ext cx="3762375" cy="484188"/>
        </p:xfrm>
        <a:graphic>
          <a:graphicData uri="http://schemas.openxmlformats.org/presentationml/2006/ole">
            <mc:AlternateContent xmlns:mc="http://schemas.openxmlformats.org/markup-compatibility/2006">
              <mc:Choice xmlns:v="urn:schemas-microsoft-com:vml" Requires="v">
                <p:oleObj spid="_x0000_s128025" name="Equation" r:id="rId19" imgW="1663700" imgH="215900" progId="Equation.3">
                  <p:embed/>
                </p:oleObj>
              </mc:Choice>
              <mc:Fallback>
                <p:oleObj name="Equation" r:id="rId19" imgW="1663700" imgH="215900" progId="Equation.3">
                  <p:embed/>
                  <p:pic>
                    <p:nvPicPr>
                      <p:cNvPr id="64523"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4313" y="4953000"/>
                        <a:ext cx="3762375"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4" name="Object 12"/>
          <p:cNvGraphicFramePr>
            <a:graphicFrameLocks noChangeAspect="1"/>
          </p:cNvGraphicFramePr>
          <p:nvPr/>
        </p:nvGraphicFramePr>
        <p:xfrm>
          <a:off x="381000" y="5410200"/>
          <a:ext cx="274638" cy="685800"/>
        </p:xfrm>
        <a:graphic>
          <a:graphicData uri="http://schemas.openxmlformats.org/presentationml/2006/ole">
            <mc:AlternateContent xmlns:mc="http://schemas.openxmlformats.org/markup-compatibility/2006">
              <mc:Choice xmlns:v="urn:schemas-microsoft-com:vml" Requires="v">
                <p:oleObj spid="_x0000_s128026" name="Equation" r:id="rId21" imgW="76101" imgH="190252" progId="Equation.3">
                  <p:embed/>
                </p:oleObj>
              </mc:Choice>
              <mc:Fallback>
                <p:oleObj name="Equation" r:id="rId21" imgW="76101" imgH="190252" progId="Equation.3">
                  <p:embed/>
                  <p:pic>
                    <p:nvPicPr>
                      <p:cNvPr id="64524"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5410200"/>
                        <a:ext cx="27463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5" name="Line 13"/>
          <p:cNvSpPr>
            <a:spLocks noChangeShapeType="1"/>
          </p:cNvSpPr>
          <p:nvPr/>
        </p:nvSpPr>
        <p:spPr bwMode="auto">
          <a:xfrm>
            <a:off x="3962400" y="4114800"/>
            <a:ext cx="1143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4526" name="Line 14"/>
          <p:cNvSpPr>
            <a:spLocks noChangeShapeType="1"/>
          </p:cNvSpPr>
          <p:nvPr/>
        </p:nvSpPr>
        <p:spPr bwMode="auto">
          <a:xfrm>
            <a:off x="4038600" y="5181600"/>
            <a:ext cx="1066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4527" name="Text Box 15"/>
          <p:cNvSpPr txBox="1">
            <a:spLocks noChangeArrowheads="1"/>
          </p:cNvSpPr>
          <p:nvPr/>
        </p:nvSpPr>
        <p:spPr bwMode="auto">
          <a:xfrm>
            <a:off x="212725" y="25400"/>
            <a:ext cx="28305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Binary strings</a:t>
            </a:r>
          </a:p>
        </p:txBody>
      </p:sp>
      <p:sp>
        <p:nvSpPr>
          <p:cNvPr id="64528" name="Text Box 16"/>
          <p:cNvSpPr txBox="1">
            <a:spLocks noChangeArrowheads="1"/>
          </p:cNvSpPr>
          <p:nvPr/>
        </p:nvSpPr>
        <p:spPr bwMode="auto">
          <a:xfrm>
            <a:off x="5470525" y="25400"/>
            <a:ext cx="32908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Turing Machines</a:t>
            </a:r>
          </a:p>
        </p:txBody>
      </p:sp>
      <p:graphicFrame>
        <p:nvGraphicFramePr>
          <p:cNvPr id="64529" name="Object 17"/>
          <p:cNvGraphicFramePr>
            <a:graphicFrameLocks noChangeAspect="1"/>
          </p:cNvGraphicFramePr>
          <p:nvPr/>
        </p:nvGraphicFramePr>
        <p:xfrm>
          <a:off x="4267200" y="3429000"/>
          <a:ext cx="452438" cy="641350"/>
        </p:xfrm>
        <a:graphic>
          <a:graphicData uri="http://schemas.openxmlformats.org/presentationml/2006/ole">
            <mc:AlternateContent xmlns:mc="http://schemas.openxmlformats.org/markup-compatibility/2006">
              <mc:Choice xmlns:v="urn:schemas-microsoft-com:vml" Requires="v">
                <p:oleObj spid="_x0000_s128027" name="Equation" r:id="rId22" imgW="152268" imgH="215713" progId="Equation.3">
                  <p:embed/>
                </p:oleObj>
              </mc:Choice>
              <mc:Fallback>
                <p:oleObj name="Equation" r:id="rId22" imgW="152268" imgH="215713" progId="Equation.3">
                  <p:embed/>
                  <p:pic>
                    <p:nvPicPr>
                      <p:cNvPr id="64529" name="Object 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67200" y="3429000"/>
                        <a:ext cx="452438"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30" name="Object 18"/>
          <p:cNvGraphicFramePr>
            <a:graphicFrameLocks noChangeAspect="1"/>
          </p:cNvGraphicFramePr>
          <p:nvPr/>
        </p:nvGraphicFramePr>
        <p:xfrm>
          <a:off x="4267200" y="4572000"/>
          <a:ext cx="490538" cy="641350"/>
        </p:xfrm>
        <a:graphic>
          <a:graphicData uri="http://schemas.openxmlformats.org/presentationml/2006/ole">
            <mc:AlternateContent xmlns:mc="http://schemas.openxmlformats.org/markup-compatibility/2006">
              <mc:Choice xmlns:v="urn:schemas-microsoft-com:vml" Requires="v">
                <p:oleObj spid="_x0000_s128028" name="Equation" r:id="rId24" imgW="164885" imgH="215619" progId="Equation.3">
                  <p:embed/>
                </p:oleObj>
              </mc:Choice>
              <mc:Fallback>
                <p:oleObj name="Equation" r:id="rId24" imgW="164885" imgH="215619" progId="Equation.3">
                  <p:embed/>
                  <p:pic>
                    <p:nvPicPr>
                      <p:cNvPr id="64530" name="Object 1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67200" y="4572000"/>
                        <a:ext cx="490538"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31" name="Object 19"/>
          <p:cNvGraphicFramePr>
            <a:graphicFrameLocks noChangeAspect="1"/>
          </p:cNvGraphicFramePr>
          <p:nvPr/>
        </p:nvGraphicFramePr>
        <p:xfrm>
          <a:off x="5181600" y="4953000"/>
          <a:ext cx="3762375" cy="484188"/>
        </p:xfrm>
        <a:graphic>
          <a:graphicData uri="http://schemas.openxmlformats.org/presentationml/2006/ole">
            <mc:AlternateContent xmlns:mc="http://schemas.openxmlformats.org/markup-compatibility/2006">
              <mc:Choice xmlns:v="urn:schemas-microsoft-com:vml" Requires="v">
                <p:oleObj spid="_x0000_s128029" name="Equation" r:id="rId26" imgW="1663700" imgH="215900" progId="Equation.3">
                  <p:embed/>
                </p:oleObj>
              </mc:Choice>
              <mc:Fallback>
                <p:oleObj name="Equation" r:id="rId26" imgW="1663700" imgH="215900" progId="Equation.3">
                  <p:embed/>
                  <p:pic>
                    <p:nvPicPr>
                      <p:cNvPr id="64531"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81600" y="4953000"/>
                        <a:ext cx="3762375"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32" name="Text Box 20"/>
          <p:cNvSpPr txBox="1">
            <a:spLocks noChangeArrowheads="1"/>
          </p:cNvSpPr>
          <p:nvPr/>
        </p:nvSpPr>
        <p:spPr bwMode="auto">
          <a:xfrm>
            <a:off x="6156325" y="5734050"/>
            <a:ext cx="25955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CC00"/>
                </a:solidFill>
                <a:latin typeface="Comic Sans MS" panose="030F0702030302020204" pitchFamily="66" charset="0"/>
              </a:rPr>
              <a:t>End of Proof</a:t>
            </a:r>
          </a:p>
        </p:txBody>
      </p:sp>
    </p:spTree>
    <p:extLst>
      <p:ext uri="{BB962C8B-B14F-4D97-AF65-F5344CB8AC3E}">
        <p14:creationId xmlns:p14="http://schemas.microsoft.com/office/powerpoint/2010/main" val="327366241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ph type="title"/>
          </p:nvPr>
        </p:nvSpPr>
        <p:spPr bwMode="auto">
          <a:xfrm>
            <a:off x="539750" y="0"/>
            <a:ext cx="8229600" cy="9810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2800" smtClean="0">
                <a:ea typeface="宋体" panose="02010600030101010101" pitchFamily="2" charset="-122"/>
              </a:rPr>
              <a:t>Other Computational Models </a:t>
            </a:r>
            <a:br>
              <a:rPr lang="en-US" altLang="zh-CN" sz="2800" smtClean="0">
                <a:ea typeface="宋体" panose="02010600030101010101" pitchFamily="2" charset="-122"/>
              </a:rPr>
            </a:br>
            <a:r>
              <a:rPr lang="zh-CN" altLang="en-US" sz="2400" smtClean="0">
                <a:solidFill>
                  <a:srgbClr val="0000FF"/>
                </a:solidFill>
                <a:ea typeface="宋体" panose="02010600030101010101" pitchFamily="2" charset="-122"/>
              </a:rPr>
              <a:t>其他计算模型，</a:t>
            </a:r>
            <a:r>
              <a:rPr lang="en-US" altLang="zh-CN" sz="2400" smtClean="0">
                <a:solidFill>
                  <a:srgbClr val="0000FF"/>
                </a:solidFill>
                <a:ea typeface="宋体" panose="02010600030101010101" pitchFamily="2" charset="-122"/>
              </a:rPr>
              <a:t>ep141</a:t>
            </a:r>
            <a:r>
              <a:rPr lang="zh-CN" altLang="en-US" sz="2400" smtClean="0">
                <a:solidFill>
                  <a:srgbClr val="0000FF"/>
                </a:solidFill>
                <a:ea typeface="宋体" panose="02010600030101010101" pitchFamily="2" charset="-122"/>
              </a:rPr>
              <a:t>， </a:t>
            </a:r>
            <a:r>
              <a:rPr lang="en-US" altLang="zh-CN" sz="2400" smtClean="0">
                <a:solidFill>
                  <a:srgbClr val="0000FF"/>
                </a:solidFill>
                <a:ea typeface="宋体" panose="02010600030101010101" pitchFamily="2" charset="-122"/>
              </a:rPr>
              <a:t>cp9</a:t>
            </a:r>
            <a:r>
              <a:rPr lang="zh-CN" altLang="en-US" sz="2400" smtClean="0">
                <a:solidFill>
                  <a:srgbClr val="0000FF"/>
                </a:solidFill>
                <a:ea typeface="宋体" panose="02010600030101010101" pitchFamily="2" charset="-122"/>
              </a:rPr>
              <a:t>７</a:t>
            </a:r>
          </a:p>
        </p:txBody>
      </p:sp>
      <p:sp>
        <p:nvSpPr>
          <p:cNvPr id="1538051" name="Text Box 3"/>
          <p:cNvSpPr txBox="1">
            <a:spLocks noChangeArrowheads="1"/>
          </p:cNvSpPr>
          <p:nvPr/>
        </p:nvSpPr>
        <p:spPr bwMode="auto">
          <a:xfrm>
            <a:off x="0" y="981075"/>
            <a:ext cx="8964613" cy="3322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latin typeface="Arial" panose="020B0604020202020204" pitchFamily="34" charset="0"/>
              </a:rPr>
              <a:t>We can consider many other ‘reasonable’ </a:t>
            </a:r>
            <a:br>
              <a:rPr kumimoji="0" lang="en-US" altLang="zh-CN">
                <a:latin typeface="Arial" panose="020B0604020202020204" pitchFamily="34" charset="0"/>
              </a:rPr>
            </a:br>
            <a:r>
              <a:rPr kumimoji="0" lang="en-US" altLang="zh-CN">
                <a:latin typeface="Arial" panose="020B0604020202020204" pitchFamily="34" charset="0"/>
              </a:rPr>
              <a:t>models of computation: </a:t>
            </a:r>
            <a:r>
              <a:rPr kumimoji="0" lang="en-US" altLang="zh-CN">
                <a:solidFill>
                  <a:srgbClr val="FF0000"/>
                </a:solidFill>
                <a:latin typeface="Arial" panose="020B0604020202020204" pitchFamily="34" charset="0"/>
              </a:rPr>
              <a:t>DNA computing</a:t>
            </a:r>
            <a:r>
              <a:rPr kumimoji="0" lang="en-US" altLang="zh-CN">
                <a:latin typeface="Arial" panose="020B0604020202020204" pitchFamily="34" charset="0"/>
              </a:rPr>
              <a:t>,</a:t>
            </a:r>
            <a:br>
              <a:rPr kumimoji="0" lang="en-US" altLang="zh-CN">
                <a:latin typeface="Arial" panose="020B0604020202020204" pitchFamily="34" charset="0"/>
              </a:rPr>
            </a:br>
            <a:r>
              <a:rPr kumimoji="0" lang="en-US" altLang="zh-CN">
                <a:latin typeface="Arial" panose="020B0604020202020204" pitchFamily="34" charset="0"/>
              </a:rPr>
              <a:t>neural networks,</a:t>
            </a:r>
            <a:r>
              <a:rPr kumimoji="0" lang="zh-CN" altLang="en-US" sz="2400">
                <a:solidFill>
                  <a:srgbClr val="FF0000"/>
                </a:solidFill>
                <a:latin typeface="Arial" panose="020B0604020202020204" pitchFamily="34" charset="0"/>
              </a:rPr>
              <a:t>神经网络</a:t>
            </a:r>
            <a:r>
              <a:rPr kumimoji="0" lang="zh-CN" altLang="en-US">
                <a:latin typeface="Arial" panose="020B0604020202020204" pitchFamily="34" charset="0"/>
              </a:rPr>
              <a:t> </a:t>
            </a:r>
            <a:r>
              <a:rPr kumimoji="0" lang="en-US" altLang="zh-CN">
                <a:latin typeface="Arial" panose="020B0604020202020204" pitchFamily="34" charset="0"/>
              </a:rPr>
              <a:t>quantum computing</a:t>
            </a:r>
            <a:r>
              <a:rPr kumimoji="0" lang="zh-CN" altLang="en-US" sz="2400">
                <a:solidFill>
                  <a:srgbClr val="FF0000"/>
                </a:solidFill>
                <a:latin typeface="Arial" panose="020B0604020202020204" pitchFamily="34" charset="0"/>
              </a:rPr>
              <a:t>量子</a:t>
            </a:r>
            <a:r>
              <a:rPr kumimoji="0" lang="en-US" altLang="zh-CN" sz="2400">
                <a:solidFill>
                  <a:srgbClr val="FF0000"/>
                </a:solidFill>
                <a:latin typeface="Arial" panose="020B0604020202020204" pitchFamily="34" charset="0"/>
              </a:rPr>
              <a:t>… </a:t>
            </a:r>
          </a:p>
          <a:p>
            <a:pPr eaLnBrk="1" hangingPunct="1"/>
            <a:endParaRPr kumimoji="0" lang="en-US" altLang="zh-CN" sz="2400">
              <a:solidFill>
                <a:srgbClr val="FF0000"/>
              </a:solidFill>
              <a:latin typeface="Arial" panose="020B0604020202020204" pitchFamily="34" charset="0"/>
            </a:endParaRPr>
          </a:p>
          <a:p>
            <a:pPr eaLnBrk="1" hangingPunct="1"/>
            <a:r>
              <a:rPr kumimoji="0" lang="en-US" altLang="zh-CN">
                <a:latin typeface="Arial" panose="020B0604020202020204" pitchFamily="34" charset="0"/>
              </a:rPr>
              <a:t>Experience teaches us that every such model </a:t>
            </a:r>
            <a:br>
              <a:rPr kumimoji="0" lang="en-US" altLang="zh-CN">
                <a:latin typeface="Arial" panose="020B0604020202020204" pitchFamily="34" charset="0"/>
              </a:rPr>
            </a:br>
            <a:r>
              <a:rPr kumimoji="0" lang="en-US" altLang="zh-CN">
                <a:latin typeface="Arial" panose="020B0604020202020204" pitchFamily="34" charset="0"/>
              </a:rPr>
              <a:t>can be simulated by a Turing machine. </a:t>
            </a:r>
            <a:r>
              <a:rPr kumimoji="0" lang="zh-CN" altLang="en-US" sz="2400">
                <a:solidFill>
                  <a:srgbClr val="FF0000"/>
                </a:solidFill>
                <a:latin typeface="Arial" panose="020B0604020202020204" pitchFamily="34" charset="0"/>
              </a:rPr>
              <a:t>都可用图灵机模拟</a:t>
            </a:r>
          </a:p>
          <a:p>
            <a:pPr eaLnBrk="1" hangingPunct="1"/>
            <a:r>
              <a:rPr kumimoji="0" lang="en-US" altLang="zh-CN" sz="2400">
                <a:solidFill>
                  <a:srgbClr val="FF0000"/>
                </a:solidFill>
                <a:latin typeface="Arial" panose="020B0604020202020204" pitchFamily="34" charset="0"/>
              </a:rPr>
              <a:t>Church-Turing Thesis:  </a:t>
            </a:r>
            <a:r>
              <a:rPr kumimoji="0" lang="zh-CN" altLang="en-US" sz="2400">
                <a:solidFill>
                  <a:srgbClr val="0000FF"/>
                </a:solidFill>
                <a:latin typeface="Arial" panose="020B0604020202020204" pitchFamily="34" charset="0"/>
              </a:rPr>
              <a:t>可以用图灵机作算法的一个模型</a:t>
            </a:r>
          </a:p>
          <a:p>
            <a:pPr eaLnBrk="1" hangingPunct="1"/>
            <a:r>
              <a:rPr kumimoji="0" lang="zh-CN" altLang="en-US" sz="2400">
                <a:solidFill>
                  <a:srgbClr val="0000FF"/>
                </a:solidFill>
                <a:latin typeface="Arial" panose="020B0604020202020204" pitchFamily="34" charset="0"/>
              </a:rPr>
              <a:t>类似于，“</a:t>
            </a:r>
            <a:r>
              <a:rPr kumimoji="0" lang="en-US" altLang="zh-CN" sz="2400">
                <a:solidFill>
                  <a:srgbClr val="0000FF"/>
                </a:solidFill>
                <a:latin typeface="Arial" panose="020B0604020202020204" pitchFamily="34" charset="0"/>
              </a:rPr>
              <a:t>Windows </a:t>
            </a:r>
            <a:r>
              <a:rPr kumimoji="0" lang="zh-CN" altLang="en-US" sz="2400">
                <a:solidFill>
                  <a:srgbClr val="0000FF"/>
                </a:solidFill>
                <a:latin typeface="Arial" panose="020B0604020202020204" pitchFamily="34" charset="0"/>
              </a:rPr>
              <a:t>是 </a:t>
            </a:r>
            <a:r>
              <a:rPr kumimoji="0" lang="en-US" altLang="zh-CN" sz="2400">
                <a:solidFill>
                  <a:srgbClr val="0000FF"/>
                </a:solidFill>
                <a:latin typeface="Arial" panose="020B0604020202020204" pitchFamily="34" charset="0"/>
              </a:rPr>
              <a:t>OS</a:t>
            </a:r>
            <a:r>
              <a:rPr kumimoji="0" lang="zh-CN" altLang="en-US" sz="2400">
                <a:solidFill>
                  <a:srgbClr val="0000FF"/>
                </a:solidFill>
                <a:latin typeface="Arial" panose="020B0604020202020204" pitchFamily="34" charset="0"/>
              </a:rPr>
              <a:t>的一个样板”  </a:t>
            </a:r>
            <a:r>
              <a:rPr kumimoji="0" lang="en-US" altLang="zh-CN" sz="2000">
                <a:solidFill>
                  <a:srgbClr val="FF0000"/>
                </a:solidFill>
                <a:latin typeface="Arial" panose="020B0604020202020204" pitchFamily="34" charset="0"/>
              </a:rPr>
              <a:t>(</a:t>
            </a:r>
            <a:r>
              <a:rPr kumimoji="0" lang="zh-CN" altLang="en-US" sz="2000">
                <a:solidFill>
                  <a:srgbClr val="FF0000"/>
                </a:solidFill>
                <a:latin typeface="Arial" panose="020B0604020202020204" pitchFamily="34" charset="0"/>
              </a:rPr>
              <a:t>可被承认， 但难证明）</a:t>
            </a:r>
          </a:p>
        </p:txBody>
      </p:sp>
      <p:sp>
        <p:nvSpPr>
          <p:cNvPr id="1538052" name="Text Box 4"/>
          <p:cNvSpPr txBox="1">
            <a:spLocks noChangeArrowheads="1"/>
          </p:cNvSpPr>
          <p:nvPr/>
        </p:nvSpPr>
        <p:spPr bwMode="auto">
          <a:xfrm>
            <a:off x="468313" y="4652963"/>
            <a:ext cx="8135937" cy="138271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i="1"/>
              <a:t>The intuitive notion of</a:t>
            </a:r>
            <a:r>
              <a:rPr kumimoji="0" lang="en-US" altLang="zh-CN" b="1" i="1">
                <a:solidFill>
                  <a:schemeClr val="bg2"/>
                </a:solidFill>
              </a:rPr>
              <a:t> </a:t>
            </a:r>
            <a:r>
              <a:rPr kumimoji="0" lang="en-US" altLang="zh-CN" b="1" i="1">
                <a:solidFill>
                  <a:srgbClr val="FF0000"/>
                </a:solidFill>
              </a:rPr>
              <a:t>computing and algorithms</a:t>
            </a:r>
            <a:r>
              <a:rPr kumimoji="0" lang="en-US" altLang="zh-CN" b="1" i="1">
                <a:solidFill>
                  <a:schemeClr val="bg2"/>
                </a:solidFill>
              </a:rPr>
              <a:t/>
            </a:r>
            <a:br>
              <a:rPr kumimoji="0" lang="en-US" altLang="zh-CN" b="1" i="1">
                <a:solidFill>
                  <a:schemeClr val="bg2"/>
                </a:solidFill>
              </a:rPr>
            </a:br>
            <a:r>
              <a:rPr kumimoji="0" lang="en-US" altLang="zh-CN" b="1" i="1"/>
              <a:t>is captured by the</a:t>
            </a:r>
            <a:r>
              <a:rPr kumimoji="0" lang="en-US" altLang="zh-CN" b="1" i="1">
                <a:solidFill>
                  <a:schemeClr val="bg2"/>
                </a:solidFill>
              </a:rPr>
              <a:t> </a:t>
            </a:r>
            <a:r>
              <a:rPr kumimoji="0" lang="en-US" altLang="zh-CN" b="1" i="1">
                <a:solidFill>
                  <a:srgbClr val="FF0000"/>
                </a:solidFill>
              </a:rPr>
              <a:t>Turing machine</a:t>
            </a:r>
            <a:r>
              <a:rPr kumimoji="0" lang="en-US" altLang="zh-CN" b="1" i="1">
                <a:solidFill>
                  <a:schemeClr val="bg2"/>
                </a:solidFill>
              </a:rPr>
              <a:t> </a:t>
            </a:r>
            <a:r>
              <a:rPr kumimoji="0" lang="en-US" altLang="zh-CN" b="1" i="1"/>
              <a:t>model.</a:t>
            </a:r>
          </a:p>
          <a:p>
            <a:pPr eaLnBrk="1" hangingPunct="1"/>
            <a:r>
              <a:rPr kumimoji="0" lang="zh-CN" altLang="en-US" b="1"/>
              <a:t>本论题不可证明 ，是一个经过实践检验的经验</a:t>
            </a:r>
            <a:r>
              <a:rPr kumimoji="0" lang="zh-CN" altLang="en-US" b="1">
                <a:solidFill>
                  <a:schemeClr val="bg2"/>
                </a:solidFill>
              </a:rPr>
              <a:t> </a:t>
            </a:r>
          </a:p>
        </p:txBody>
      </p:sp>
    </p:spTree>
    <p:extLst>
      <p:ext uri="{BB962C8B-B14F-4D97-AF65-F5344CB8AC3E}">
        <p14:creationId xmlns:p14="http://schemas.microsoft.com/office/powerpoint/2010/main" val="34411776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8051">
                                            <p:txEl>
                                              <p:pRg st="0" end="0"/>
                                            </p:txEl>
                                          </p:spTgt>
                                        </p:tgtEl>
                                        <p:attrNameLst>
                                          <p:attrName>style.visibility</p:attrName>
                                        </p:attrNameLst>
                                      </p:cBhvr>
                                      <p:to>
                                        <p:strVal val="visible"/>
                                      </p:to>
                                    </p:set>
                                    <p:animEffect transition="in" filter="dissolve">
                                      <p:cBhvr>
                                        <p:cTn id="7" dur="500"/>
                                        <p:tgtEl>
                                          <p:spTgt spid="1538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38051">
                                            <p:txEl>
                                              <p:pRg st="2" end="2"/>
                                            </p:txEl>
                                          </p:spTgt>
                                        </p:tgtEl>
                                        <p:attrNameLst>
                                          <p:attrName>style.visibility</p:attrName>
                                        </p:attrNameLst>
                                      </p:cBhvr>
                                      <p:to>
                                        <p:strVal val="visible"/>
                                      </p:to>
                                    </p:set>
                                    <p:animEffect transition="in" filter="dissolve">
                                      <p:cBhvr>
                                        <p:cTn id="12" dur="500"/>
                                        <p:tgtEl>
                                          <p:spTgt spid="15380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38051">
                                            <p:txEl>
                                              <p:pRg st="3" end="3"/>
                                            </p:txEl>
                                          </p:spTgt>
                                        </p:tgtEl>
                                        <p:attrNameLst>
                                          <p:attrName>style.visibility</p:attrName>
                                        </p:attrNameLst>
                                      </p:cBhvr>
                                      <p:to>
                                        <p:strVal val="visible"/>
                                      </p:to>
                                    </p:set>
                                    <p:animEffect transition="in" filter="dissolve">
                                      <p:cBhvr>
                                        <p:cTn id="17" dur="500"/>
                                        <p:tgtEl>
                                          <p:spTgt spid="15380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38051">
                                            <p:txEl>
                                              <p:pRg st="4" end="4"/>
                                            </p:txEl>
                                          </p:spTgt>
                                        </p:tgtEl>
                                        <p:attrNameLst>
                                          <p:attrName>style.visibility</p:attrName>
                                        </p:attrNameLst>
                                      </p:cBhvr>
                                      <p:to>
                                        <p:strVal val="visible"/>
                                      </p:to>
                                    </p:set>
                                    <p:animEffect transition="in" filter="dissolve">
                                      <p:cBhvr>
                                        <p:cTn id="22" dur="500"/>
                                        <p:tgtEl>
                                          <p:spTgt spid="153805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38052"/>
                                        </p:tgtEl>
                                        <p:attrNameLst>
                                          <p:attrName>style.visibility</p:attrName>
                                        </p:attrNameLst>
                                      </p:cBhvr>
                                      <p:to>
                                        <p:strVal val="visible"/>
                                      </p:to>
                                    </p:set>
                                    <p:animEffect transition="in" filter="dissolve">
                                      <p:cBhvr>
                                        <p:cTn id="27" dur="500"/>
                                        <p:tgtEl>
                                          <p:spTgt spid="1538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051" grpId="0" build="p" autoUpdateAnimBg="0"/>
      <p:bldP spid="1538052" grpId="0" animBg="1"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a:extLst>
              <a:ext uri="{FF2B5EF4-FFF2-40B4-BE49-F238E27FC236}">
                <a16:creationId xmlns:a16="http://schemas.microsoft.com/office/drawing/2014/main" id="{CB09D8D4-EAF0-4E6F-8880-5C054ABE205B}"/>
              </a:ext>
            </a:extLst>
          </p:cNvPr>
          <p:cNvSpPr txBox="1">
            <a:spLocks noChangeArrowheads="1"/>
          </p:cNvSpPr>
          <p:nvPr/>
        </p:nvSpPr>
        <p:spPr bwMode="auto">
          <a:xfrm>
            <a:off x="1474787" y="81196"/>
            <a:ext cx="6267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defTabSz="914400" fontAlgn="base">
              <a:spcBef>
                <a:spcPct val="0"/>
              </a:spcBef>
              <a:spcAft>
                <a:spcPct val="0"/>
              </a:spcAft>
            </a:pPr>
            <a:r>
              <a:rPr lang="zh-CN" altLang="en-US" sz="3200" b="1" kern="0" dirty="0">
                <a:solidFill>
                  <a:schemeClr val="accent2"/>
                </a:solidFill>
                <a:latin typeface="Comic Sans MS" panose="030F0702030302020204" pitchFamily="66" charset="0"/>
                <a:ea typeface="+mj-ea"/>
                <a:cs typeface="+mj-cs"/>
              </a:rPr>
              <a:t>图灵测试</a:t>
            </a:r>
          </a:p>
        </p:txBody>
      </p:sp>
      <p:sp>
        <p:nvSpPr>
          <p:cNvPr id="112643" name="Text Box 3">
            <a:extLst>
              <a:ext uri="{FF2B5EF4-FFF2-40B4-BE49-F238E27FC236}">
                <a16:creationId xmlns:a16="http://schemas.microsoft.com/office/drawing/2014/main" id="{1F7429F8-DFDE-431F-B790-5A55336F59CB}"/>
              </a:ext>
            </a:extLst>
          </p:cNvPr>
          <p:cNvSpPr txBox="1">
            <a:spLocks noChangeArrowheads="1"/>
          </p:cNvSpPr>
          <p:nvPr/>
        </p:nvSpPr>
        <p:spPr bwMode="auto">
          <a:xfrm>
            <a:off x="179388" y="765175"/>
            <a:ext cx="8964612"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solidFill>
                  <a:schemeClr val="accent2"/>
                </a:solidFill>
              </a:rPr>
              <a:t>何为智慧机器？怎么判断一个机器是有“智慧”的？</a:t>
            </a:r>
          </a:p>
          <a:p>
            <a:pPr eaLnBrk="1" hangingPunct="1"/>
            <a:r>
              <a:rPr lang="zh-CN" altLang="en-US" sz="2400" b="1" dirty="0"/>
              <a:t>图灵提出了一个著名的判断原则，此原则说：如果一个人使用任意一串问题去询问两个他不能看见的对象一个是正常思维的人；一个是机器，如果经过若干询问以后他不能得出实质的区别，则他就可以认为该机器业已且备了人的“智慧”。</a:t>
            </a:r>
            <a:br>
              <a:rPr lang="zh-CN" altLang="en-US" sz="2400" b="1" dirty="0"/>
            </a:br>
            <a:r>
              <a:rPr lang="zh-CN" altLang="en-US" sz="2400" b="1" dirty="0"/>
              <a:t>        显然，这一判断</a:t>
            </a:r>
            <a:r>
              <a:rPr lang="en-US" altLang="zh-CN" sz="2400" b="1" dirty="0"/>
              <a:t>(Turing Test)</a:t>
            </a:r>
            <a:r>
              <a:rPr lang="zh-CN" altLang="en-US" sz="2400" b="1" dirty="0"/>
              <a:t>是研究人工智能的科学家所只能做的对“思维”的客观判断标准，换句话说，因为没办法准确定义思维，或者 “意识”的客体表现，才退而求其次地来个这种粗浅的判断。这里，我们需要作一点解释：</a:t>
            </a:r>
            <a:br>
              <a:rPr lang="zh-CN" altLang="en-US" sz="2400" b="1" dirty="0"/>
            </a:br>
            <a:r>
              <a:rPr lang="zh-CN" altLang="en-US" sz="2400" b="1" dirty="0"/>
              <a:t>      我们很清楚自己的思维，虽然不是绝大多数人能够准确定义得出来， 也很清楚自己那个“我”的意思，而且也能够从与别人的言谈和其著述文字中得出他人也有思维，也有“我”的自我意识，这里，其实大家已经隐 含地，不加思索地约定了一条“公理”：即与我同类者有与我同样的思维 能力。</a:t>
            </a:r>
            <a:endParaRPr lang="zh-CN" altLang="en-US" sz="2400" dirty="0"/>
          </a:p>
        </p:txBody>
      </p:sp>
      <p:sp>
        <p:nvSpPr>
          <p:cNvPr id="1633284" name="Text Box 4">
            <a:extLst>
              <a:ext uri="{FF2B5EF4-FFF2-40B4-BE49-F238E27FC236}">
                <a16:creationId xmlns:a16="http://schemas.microsoft.com/office/drawing/2014/main" id="{BD50379D-464B-438F-BC75-F02943D77D6F}"/>
              </a:ext>
            </a:extLst>
          </p:cNvPr>
          <p:cNvSpPr txBox="1">
            <a:spLocks noChangeArrowheads="1"/>
          </p:cNvSpPr>
          <p:nvPr/>
        </p:nvSpPr>
        <p:spPr bwMode="auto">
          <a:xfrm>
            <a:off x="323850" y="5997575"/>
            <a:ext cx="8569325" cy="860425"/>
          </a:xfrm>
          <a:prstGeom prst="rect">
            <a:avLst/>
          </a:prstGeom>
          <a:gradFill rotWithShape="0">
            <a:gsLst>
              <a:gs pos="0">
                <a:srgbClr val="FFCCFF"/>
              </a:gs>
              <a:gs pos="100000">
                <a:schemeClr val="bg1"/>
              </a:gs>
            </a:gsLst>
            <a:lin ang="5400000" scaled="1"/>
          </a:gradFill>
          <a:ln w="38100" cmpd="dbl">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i="1"/>
              <a:t>美国哲学家约翰</a:t>
            </a:r>
            <a:r>
              <a:rPr lang="en-US" altLang="zh-CN" sz="2400" b="1" i="1"/>
              <a:t>. </a:t>
            </a:r>
            <a:r>
              <a:rPr lang="zh-CN" altLang="en-US" sz="2400" b="1" i="1"/>
              <a:t>塞尔</a:t>
            </a:r>
            <a:r>
              <a:rPr lang="en-US" altLang="zh-CN" sz="2400" b="1" i="1"/>
              <a:t>(John Searle)</a:t>
            </a:r>
            <a:r>
              <a:rPr lang="zh-CN" altLang="en-US" sz="2400" b="1" i="1"/>
              <a:t>为此提出了有名的“中国屋试验”</a:t>
            </a:r>
            <a:r>
              <a:rPr lang="en-US" altLang="zh-CN" sz="2400" b="1" i="1"/>
              <a:t>(Chinese Room Experiment)</a:t>
            </a:r>
            <a:r>
              <a:rPr lang="zh-CN" altLang="en-US" sz="2400" b="1" i="1"/>
              <a:t>。</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3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3284" grpId="0" animBg="1"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B1E3E56-4DDB-409F-8A24-2CF32497BF85}"/>
              </a:ext>
            </a:extLst>
          </p:cNvPr>
          <p:cNvSpPr txBox="1">
            <a:spLocks noChangeArrowheads="1"/>
          </p:cNvSpPr>
          <p:nvPr/>
        </p:nvSpPr>
        <p:spPr>
          <a:xfrm>
            <a:off x="320879" y="823518"/>
            <a:ext cx="8502241" cy="5661171"/>
          </a:xfrm>
          <a:prstGeom prst="rect">
            <a:avLst/>
          </a:prstGeom>
        </p:spPr>
        <p:txBody>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v"/>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anose="05000000000000000000" pitchFamily="2" charset="2"/>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defTabSz="914400"/>
            <a:r>
              <a:rPr lang="zh-CN" altLang="en-US" sz="2400" kern="0" dirty="0"/>
              <a:t>丘奇在</a:t>
            </a:r>
            <a:r>
              <a:rPr lang="en-US" altLang="zh-CN" sz="2400" kern="0" dirty="0"/>
              <a:t>1936.3</a:t>
            </a:r>
            <a:r>
              <a:rPr lang="zh-CN" altLang="en-US" sz="2400" kern="0" dirty="0"/>
              <a:t>从可计算函数的构造出发发表了论文，给出了</a:t>
            </a:r>
            <a:r>
              <a:rPr lang="en-US" altLang="zh-CN" sz="2400" kern="0" dirty="0"/>
              <a:t>λ</a:t>
            </a:r>
            <a:r>
              <a:rPr lang="zh-CN" altLang="en-US" sz="2400" kern="0" dirty="0"/>
              <a:t>演算系统，该论题给出了今天的递归函数理论，实际上也是一种计算模型，为程序设计语言奠定了重要的理论基础；</a:t>
            </a:r>
          </a:p>
          <a:p>
            <a:pPr defTabSz="914400"/>
            <a:r>
              <a:rPr lang="zh-CN" altLang="en-US" sz="2400" kern="0" dirty="0"/>
              <a:t>图灵在</a:t>
            </a:r>
            <a:r>
              <a:rPr lang="en-US" altLang="zh-CN" sz="2400" kern="0" dirty="0"/>
              <a:t>1936</a:t>
            </a:r>
            <a:r>
              <a:rPr lang="zh-CN" altLang="en-US" sz="2400" kern="0" dirty="0"/>
              <a:t>年，从理想计算机出发，提出了无限存储计算模型，称为图灵机，它的简洁构造和运行原理，隐含了存储程序的原始思想，深刻揭示了线代通用电子数字计算机最核心的内容（论文题目 “</a:t>
            </a:r>
            <a:r>
              <a:rPr lang="en-US" altLang="zh-CN" sz="2400" kern="0" dirty="0"/>
              <a:t>On Computable Numbers”</a:t>
            </a:r>
            <a:r>
              <a:rPr lang="zh-CN" altLang="en-US" sz="2400" kern="0" dirty="0"/>
              <a:t>）。这</a:t>
            </a:r>
            <a:r>
              <a:rPr lang="en-US" altLang="zh-CN" sz="2400" kern="0" dirty="0"/>
              <a:t>2</a:t>
            </a:r>
            <a:r>
              <a:rPr lang="zh-CN" altLang="en-US" sz="2400" kern="0" dirty="0"/>
              <a:t>个模型殊途同归！</a:t>
            </a:r>
          </a:p>
          <a:p>
            <a:pPr defTabSz="914400"/>
            <a:r>
              <a:rPr lang="zh-CN" altLang="en-US" sz="2400" kern="0" dirty="0"/>
              <a:t>实际上，还有，哥德尔，波斯特等等，都在研究中陆续提出了一批计算模型，只是，由于图灵机的特点和性质更接近于普通人计算的思想方法，而且，又因为其好用而被现代计算机的研究、开发者所采纳。</a:t>
            </a:r>
            <a:endParaRPr lang="en-US" altLang="zh-CN" sz="2400" kern="0" dirty="0"/>
          </a:p>
          <a:p>
            <a:pPr defTabSz="914400"/>
            <a:r>
              <a:rPr lang="en-US" altLang="zh-CN" sz="2400" kern="0" dirty="0"/>
              <a:t>10</a:t>
            </a:r>
            <a:r>
              <a:rPr lang="zh-CN" altLang="en-US" sz="2400" kern="0" dirty="0"/>
              <a:t>年后，一位数学家冯诺依曼给出了现代存储程序式电子数字计算机的基本结构与工作原理。</a:t>
            </a:r>
            <a:endParaRPr lang="en-US" altLang="zh-CN" sz="2400" kern="0" dirty="0"/>
          </a:p>
          <a:p>
            <a:pPr defTabSz="914400"/>
            <a:endParaRPr lang="zh-CN" altLang="en-US" sz="2400" kern="0" dirty="0"/>
          </a:p>
          <a:p>
            <a:pPr defTabSz="914400"/>
            <a:endParaRPr lang="zh-CN" altLang="en-US" sz="2400" kern="0" dirty="0"/>
          </a:p>
        </p:txBody>
      </p:sp>
      <p:sp>
        <p:nvSpPr>
          <p:cNvPr id="3" name="Rectangle 2">
            <a:extLst>
              <a:ext uri="{FF2B5EF4-FFF2-40B4-BE49-F238E27FC236}">
                <a16:creationId xmlns:a16="http://schemas.microsoft.com/office/drawing/2014/main" id="{9E1DD374-47A2-480B-9CBB-5B330A552EB3}"/>
              </a:ext>
            </a:extLst>
          </p:cNvPr>
          <p:cNvSpPr txBox="1">
            <a:spLocks noChangeArrowheads="1"/>
          </p:cNvSpPr>
          <p:nvPr/>
        </p:nvSpPr>
        <p:spPr bwMode="auto">
          <a:xfrm>
            <a:off x="1375568" y="22201"/>
            <a:ext cx="6697663" cy="54927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200" b="1">
                <a:solidFill>
                  <a:schemeClr val="accent2"/>
                </a:solidFill>
                <a:latin typeface="+mj-lt"/>
                <a:ea typeface="+mj-ea"/>
                <a:cs typeface="+mj-cs"/>
              </a:defRPr>
            </a:lvl1pPr>
            <a:lvl2pPr algn="ctr" rtl="0" eaLnBrk="0" fontAlgn="base" hangingPunct="0">
              <a:spcBef>
                <a:spcPct val="0"/>
              </a:spcBef>
              <a:spcAft>
                <a:spcPct val="0"/>
              </a:spcAft>
              <a:defRPr kumimoji="1" sz="3200" b="1">
                <a:solidFill>
                  <a:schemeClr val="accent2"/>
                </a:solidFill>
                <a:latin typeface="Times New Roman" charset="0"/>
                <a:ea typeface="黑体" pitchFamily="2" charset="-122"/>
              </a:defRPr>
            </a:lvl2pPr>
            <a:lvl3pPr algn="ctr" rtl="0" eaLnBrk="0" fontAlgn="base" hangingPunct="0">
              <a:spcBef>
                <a:spcPct val="0"/>
              </a:spcBef>
              <a:spcAft>
                <a:spcPct val="0"/>
              </a:spcAft>
              <a:defRPr kumimoji="1" sz="3200" b="1">
                <a:solidFill>
                  <a:schemeClr val="accent2"/>
                </a:solidFill>
                <a:latin typeface="Times New Roman" charset="0"/>
                <a:ea typeface="黑体" pitchFamily="2" charset="-122"/>
              </a:defRPr>
            </a:lvl3pPr>
            <a:lvl4pPr algn="ctr" rtl="0" eaLnBrk="0" fontAlgn="base" hangingPunct="0">
              <a:spcBef>
                <a:spcPct val="0"/>
              </a:spcBef>
              <a:spcAft>
                <a:spcPct val="0"/>
              </a:spcAft>
              <a:defRPr kumimoji="1" sz="3200" b="1">
                <a:solidFill>
                  <a:schemeClr val="accent2"/>
                </a:solidFill>
                <a:latin typeface="Times New Roman" charset="0"/>
                <a:ea typeface="黑体" pitchFamily="2" charset="-122"/>
              </a:defRPr>
            </a:lvl4pPr>
            <a:lvl5pPr algn="ctr" rtl="0" eaLnBrk="0" fontAlgn="base" hangingPunct="0">
              <a:spcBef>
                <a:spcPct val="0"/>
              </a:spcBef>
              <a:spcAft>
                <a:spcPct val="0"/>
              </a:spcAft>
              <a:defRPr kumimoji="1" sz="3200" b="1">
                <a:solidFill>
                  <a:schemeClr val="accent2"/>
                </a:solidFill>
                <a:latin typeface="Times New Roman" charset="0"/>
                <a:ea typeface="黑体" pitchFamily="2" charset="-122"/>
              </a:defRPr>
            </a:lvl5pPr>
            <a:lvl6pPr marL="457200" algn="ctr" rtl="0" fontAlgn="base">
              <a:spcBef>
                <a:spcPct val="0"/>
              </a:spcBef>
              <a:spcAft>
                <a:spcPct val="0"/>
              </a:spcAft>
              <a:defRPr kumimoji="1" sz="3200" b="1">
                <a:solidFill>
                  <a:schemeClr val="accent2"/>
                </a:solidFill>
                <a:latin typeface="Times New Roman" charset="0"/>
                <a:ea typeface="黑体" pitchFamily="2" charset="-122"/>
              </a:defRPr>
            </a:lvl6pPr>
            <a:lvl7pPr marL="914400" algn="ctr" rtl="0" fontAlgn="base">
              <a:spcBef>
                <a:spcPct val="0"/>
              </a:spcBef>
              <a:spcAft>
                <a:spcPct val="0"/>
              </a:spcAft>
              <a:defRPr kumimoji="1" sz="3200" b="1">
                <a:solidFill>
                  <a:schemeClr val="accent2"/>
                </a:solidFill>
                <a:latin typeface="Times New Roman" charset="0"/>
                <a:ea typeface="黑体" pitchFamily="2" charset="-122"/>
              </a:defRPr>
            </a:lvl7pPr>
            <a:lvl8pPr marL="1371600" algn="ctr" rtl="0" fontAlgn="base">
              <a:spcBef>
                <a:spcPct val="0"/>
              </a:spcBef>
              <a:spcAft>
                <a:spcPct val="0"/>
              </a:spcAft>
              <a:defRPr kumimoji="1" sz="3200" b="1">
                <a:solidFill>
                  <a:schemeClr val="accent2"/>
                </a:solidFill>
                <a:latin typeface="Times New Roman" charset="0"/>
                <a:ea typeface="黑体" pitchFamily="2" charset="-122"/>
              </a:defRPr>
            </a:lvl8pPr>
            <a:lvl9pPr marL="1828800" algn="ctr" rtl="0" fontAlgn="base">
              <a:spcBef>
                <a:spcPct val="0"/>
              </a:spcBef>
              <a:spcAft>
                <a:spcPct val="0"/>
              </a:spcAft>
              <a:defRPr kumimoji="1" sz="3200" b="1">
                <a:solidFill>
                  <a:schemeClr val="accent2"/>
                </a:solidFill>
                <a:latin typeface="Times New Roman" charset="0"/>
                <a:ea typeface="黑体" pitchFamily="2" charset="-122"/>
              </a:defRPr>
            </a:lvl9pPr>
          </a:lstStyle>
          <a:p>
            <a:pPr defTabSz="914400" eaLnBrk="1" hangingPunct="1"/>
            <a:r>
              <a:rPr lang="zh-CN" altLang="en-US" kern="0" dirty="0">
                <a:latin typeface="Comic Sans MS" panose="030F0702030302020204" pitchFamily="66" charset="0"/>
              </a:rPr>
              <a:t>丘奇</a:t>
            </a:r>
            <a:r>
              <a:rPr lang="en-US" altLang="zh-CN" kern="0" dirty="0">
                <a:latin typeface="Comic Sans MS" panose="030F0702030302020204" pitchFamily="66" charset="0"/>
              </a:rPr>
              <a:t>—</a:t>
            </a:r>
            <a:r>
              <a:rPr lang="zh-CN" altLang="en-US" kern="0" dirty="0">
                <a:latin typeface="Comic Sans MS" panose="030F0702030302020204" pitchFamily="66" charset="0"/>
              </a:rPr>
              <a:t>图灵论题</a:t>
            </a:r>
          </a:p>
        </p:txBody>
      </p:sp>
    </p:spTree>
    <p:extLst>
      <p:ext uri="{BB962C8B-B14F-4D97-AF65-F5344CB8AC3E}">
        <p14:creationId xmlns:p14="http://schemas.microsoft.com/office/powerpoint/2010/main" val="4284737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B1E3E56-4DDB-409F-8A24-2CF32497BF85}"/>
              </a:ext>
            </a:extLst>
          </p:cNvPr>
          <p:cNvSpPr txBox="1">
            <a:spLocks noChangeArrowheads="1"/>
          </p:cNvSpPr>
          <p:nvPr/>
        </p:nvSpPr>
        <p:spPr>
          <a:xfrm>
            <a:off x="320879" y="823519"/>
            <a:ext cx="8502241" cy="3886200"/>
          </a:xfrm>
          <a:prstGeom prst="rect">
            <a:avLst/>
          </a:prstGeom>
        </p:spPr>
        <p:txBody>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v"/>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anose="05000000000000000000" pitchFamily="2" charset="2"/>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defTabSz="914400"/>
            <a:r>
              <a:rPr lang="zh-CN" altLang="en-US" sz="2400" kern="0" dirty="0"/>
              <a:t>回顾一下已经介绍的计算模型，我们发现它是一步步走向计算机的通用模型，有穷自动机对于小储量设备是较好的模型，下推自动机则是对无限存储设备是较好的，但却只能“后进先出”的栈方法。</a:t>
            </a:r>
          </a:p>
          <a:p>
            <a:pPr defTabSz="914400"/>
            <a:r>
              <a:rPr lang="zh-CN" altLang="en-US" sz="2400" kern="0" dirty="0"/>
              <a:t>通俗些说，图灵用计算模型描述现代通用计算机的最核心内容，而丘奇的</a:t>
            </a:r>
            <a:r>
              <a:rPr lang="en-US" altLang="zh-CN" sz="2400" kern="0" dirty="0"/>
              <a:t>λ</a:t>
            </a:r>
            <a:r>
              <a:rPr lang="zh-CN" altLang="en-US" sz="2400" kern="0" dirty="0"/>
              <a:t>演算系统为程序设计语言奠定了重要的理论基础，故而，称为</a:t>
            </a:r>
            <a:r>
              <a:rPr lang="zh-CN" altLang="en-US" sz="2400" kern="0" dirty="0">
                <a:latin typeface="+mj-ea"/>
                <a:ea typeface="+mj-ea"/>
              </a:rPr>
              <a:t>丘奇</a:t>
            </a:r>
            <a:r>
              <a:rPr lang="en-US" altLang="zh-CN" sz="2400" kern="0" dirty="0">
                <a:latin typeface="+mj-ea"/>
                <a:ea typeface="+mj-ea"/>
              </a:rPr>
              <a:t>—</a:t>
            </a:r>
            <a:r>
              <a:rPr lang="zh-CN" altLang="en-US" sz="2400" kern="0" dirty="0">
                <a:latin typeface="+mj-ea"/>
                <a:ea typeface="+mj-ea"/>
              </a:rPr>
              <a:t>图灵论题</a:t>
            </a:r>
            <a:r>
              <a:rPr lang="zh-CN" altLang="en-US" sz="2400" kern="0" dirty="0"/>
              <a:t>。</a:t>
            </a:r>
          </a:p>
        </p:txBody>
      </p:sp>
      <p:sp>
        <p:nvSpPr>
          <p:cNvPr id="3" name="Rectangle 2">
            <a:extLst>
              <a:ext uri="{FF2B5EF4-FFF2-40B4-BE49-F238E27FC236}">
                <a16:creationId xmlns:a16="http://schemas.microsoft.com/office/drawing/2014/main" id="{9E1DD374-47A2-480B-9CBB-5B330A552EB3}"/>
              </a:ext>
            </a:extLst>
          </p:cNvPr>
          <p:cNvSpPr txBox="1">
            <a:spLocks noChangeArrowheads="1"/>
          </p:cNvSpPr>
          <p:nvPr/>
        </p:nvSpPr>
        <p:spPr bwMode="auto">
          <a:xfrm>
            <a:off x="1375568" y="22201"/>
            <a:ext cx="6697663" cy="54927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200" b="1">
                <a:solidFill>
                  <a:schemeClr val="accent2"/>
                </a:solidFill>
                <a:latin typeface="+mj-lt"/>
                <a:ea typeface="+mj-ea"/>
                <a:cs typeface="+mj-cs"/>
              </a:defRPr>
            </a:lvl1pPr>
            <a:lvl2pPr algn="ctr" rtl="0" eaLnBrk="0" fontAlgn="base" hangingPunct="0">
              <a:spcBef>
                <a:spcPct val="0"/>
              </a:spcBef>
              <a:spcAft>
                <a:spcPct val="0"/>
              </a:spcAft>
              <a:defRPr kumimoji="1" sz="3200" b="1">
                <a:solidFill>
                  <a:schemeClr val="accent2"/>
                </a:solidFill>
                <a:latin typeface="Times New Roman" charset="0"/>
                <a:ea typeface="黑体" pitchFamily="2" charset="-122"/>
              </a:defRPr>
            </a:lvl2pPr>
            <a:lvl3pPr algn="ctr" rtl="0" eaLnBrk="0" fontAlgn="base" hangingPunct="0">
              <a:spcBef>
                <a:spcPct val="0"/>
              </a:spcBef>
              <a:spcAft>
                <a:spcPct val="0"/>
              </a:spcAft>
              <a:defRPr kumimoji="1" sz="3200" b="1">
                <a:solidFill>
                  <a:schemeClr val="accent2"/>
                </a:solidFill>
                <a:latin typeface="Times New Roman" charset="0"/>
                <a:ea typeface="黑体" pitchFamily="2" charset="-122"/>
              </a:defRPr>
            </a:lvl3pPr>
            <a:lvl4pPr algn="ctr" rtl="0" eaLnBrk="0" fontAlgn="base" hangingPunct="0">
              <a:spcBef>
                <a:spcPct val="0"/>
              </a:spcBef>
              <a:spcAft>
                <a:spcPct val="0"/>
              </a:spcAft>
              <a:defRPr kumimoji="1" sz="3200" b="1">
                <a:solidFill>
                  <a:schemeClr val="accent2"/>
                </a:solidFill>
                <a:latin typeface="Times New Roman" charset="0"/>
                <a:ea typeface="黑体" pitchFamily="2" charset="-122"/>
              </a:defRPr>
            </a:lvl4pPr>
            <a:lvl5pPr algn="ctr" rtl="0" eaLnBrk="0" fontAlgn="base" hangingPunct="0">
              <a:spcBef>
                <a:spcPct val="0"/>
              </a:spcBef>
              <a:spcAft>
                <a:spcPct val="0"/>
              </a:spcAft>
              <a:defRPr kumimoji="1" sz="3200" b="1">
                <a:solidFill>
                  <a:schemeClr val="accent2"/>
                </a:solidFill>
                <a:latin typeface="Times New Roman" charset="0"/>
                <a:ea typeface="黑体" pitchFamily="2" charset="-122"/>
              </a:defRPr>
            </a:lvl5pPr>
            <a:lvl6pPr marL="457200" algn="ctr" rtl="0" fontAlgn="base">
              <a:spcBef>
                <a:spcPct val="0"/>
              </a:spcBef>
              <a:spcAft>
                <a:spcPct val="0"/>
              </a:spcAft>
              <a:defRPr kumimoji="1" sz="3200" b="1">
                <a:solidFill>
                  <a:schemeClr val="accent2"/>
                </a:solidFill>
                <a:latin typeface="Times New Roman" charset="0"/>
                <a:ea typeface="黑体" pitchFamily="2" charset="-122"/>
              </a:defRPr>
            </a:lvl6pPr>
            <a:lvl7pPr marL="914400" algn="ctr" rtl="0" fontAlgn="base">
              <a:spcBef>
                <a:spcPct val="0"/>
              </a:spcBef>
              <a:spcAft>
                <a:spcPct val="0"/>
              </a:spcAft>
              <a:defRPr kumimoji="1" sz="3200" b="1">
                <a:solidFill>
                  <a:schemeClr val="accent2"/>
                </a:solidFill>
                <a:latin typeface="Times New Roman" charset="0"/>
                <a:ea typeface="黑体" pitchFamily="2" charset="-122"/>
              </a:defRPr>
            </a:lvl7pPr>
            <a:lvl8pPr marL="1371600" algn="ctr" rtl="0" fontAlgn="base">
              <a:spcBef>
                <a:spcPct val="0"/>
              </a:spcBef>
              <a:spcAft>
                <a:spcPct val="0"/>
              </a:spcAft>
              <a:defRPr kumimoji="1" sz="3200" b="1">
                <a:solidFill>
                  <a:schemeClr val="accent2"/>
                </a:solidFill>
                <a:latin typeface="Times New Roman" charset="0"/>
                <a:ea typeface="黑体" pitchFamily="2" charset="-122"/>
              </a:defRPr>
            </a:lvl8pPr>
            <a:lvl9pPr marL="1828800" algn="ctr" rtl="0" fontAlgn="base">
              <a:spcBef>
                <a:spcPct val="0"/>
              </a:spcBef>
              <a:spcAft>
                <a:spcPct val="0"/>
              </a:spcAft>
              <a:defRPr kumimoji="1" sz="3200" b="1">
                <a:solidFill>
                  <a:schemeClr val="accent2"/>
                </a:solidFill>
                <a:latin typeface="Times New Roman" charset="0"/>
                <a:ea typeface="黑体" pitchFamily="2" charset="-122"/>
              </a:defRPr>
            </a:lvl9pPr>
          </a:lstStyle>
          <a:p>
            <a:pPr defTabSz="914400" eaLnBrk="1" hangingPunct="1"/>
            <a:r>
              <a:rPr lang="zh-CN" altLang="en-US" kern="0" dirty="0">
                <a:latin typeface="Comic Sans MS" panose="030F0702030302020204" pitchFamily="66" charset="0"/>
              </a:rPr>
              <a:t>丘奇</a:t>
            </a:r>
            <a:r>
              <a:rPr lang="en-US" altLang="zh-CN" kern="0" dirty="0">
                <a:latin typeface="Comic Sans MS" panose="030F0702030302020204" pitchFamily="66" charset="0"/>
              </a:rPr>
              <a:t>—</a:t>
            </a:r>
            <a:r>
              <a:rPr lang="zh-CN" altLang="en-US" kern="0" dirty="0">
                <a:latin typeface="Comic Sans MS" panose="030F0702030302020204" pitchFamily="66" charset="0"/>
              </a:rPr>
              <a:t>图灵论题</a:t>
            </a:r>
          </a:p>
        </p:txBody>
      </p:sp>
    </p:spTree>
    <p:extLst>
      <p:ext uri="{BB962C8B-B14F-4D97-AF65-F5344CB8AC3E}">
        <p14:creationId xmlns:p14="http://schemas.microsoft.com/office/powerpoint/2010/main" val="5421833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0"/>
            <a:ext cx="1874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latin typeface="Comic Sans MS" panose="030F0702030302020204" pitchFamily="66" charset="0"/>
              </a:rPr>
              <a:t>Example:</a:t>
            </a:r>
          </a:p>
        </p:txBody>
      </p:sp>
      <p:sp>
        <p:nvSpPr>
          <p:cNvPr id="28675" name="Oval 3"/>
          <p:cNvSpPr>
            <a:spLocks noChangeArrowheads="1"/>
          </p:cNvSpPr>
          <p:nvPr/>
        </p:nvSpPr>
        <p:spPr bwMode="auto">
          <a:xfrm>
            <a:off x="1403350" y="4395788"/>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676" name="Oval 4"/>
          <p:cNvSpPr>
            <a:spLocks noChangeArrowheads="1"/>
          </p:cNvSpPr>
          <p:nvPr/>
        </p:nvSpPr>
        <p:spPr bwMode="auto">
          <a:xfrm>
            <a:off x="4603750" y="4395788"/>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677" name="Line 5"/>
          <p:cNvSpPr>
            <a:spLocks noChangeShapeType="1"/>
          </p:cNvSpPr>
          <p:nvPr/>
        </p:nvSpPr>
        <p:spPr bwMode="auto">
          <a:xfrm>
            <a:off x="2241550" y="4776788"/>
            <a:ext cx="2362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8678" name="Object 6"/>
          <p:cNvGraphicFramePr>
            <a:graphicFrameLocks noChangeAspect="1"/>
          </p:cNvGraphicFramePr>
          <p:nvPr/>
        </p:nvGraphicFramePr>
        <p:xfrm>
          <a:off x="1662113" y="4476750"/>
          <a:ext cx="381000" cy="520700"/>
        </p:xfrm>
        <a:graphic>
          <a:graphicData uri="http://schemas.openxmlformats.org/presentationml/2006/ole">
            <mc:AlternateContent xmlns:mc="http://schemas.openxmlformats.org/markup-compatibility/2006">
              <mc:Choice xmlns:v="urn:schemas-microsoft-com:vml" Requires="v">
                <p:oleObj spid="_x0000_s45240" name="Equation" r:id="rId3" imgW="380835" imgH="520474" progId="Equation.3">
                  <p:embed/>
                </p:oleObj>
              </mc:Choice>
              <mc:Fallback>
                <p:oleObj name="Equation" r:id="rId3" imgW="380835" imgH="520474" progId="Equation.3">
                  <p:embed/>
                  <p:pic>
                    <p:nvPicPr>
                      <p:cNvPr id="2867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113" y="447675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7"/>
          <p:cNvGraphicFramePr>
            <a:graphicFrameLocks noChangeAspect="1"/>
          </p:cNvGraphicFramePr>
          <p:nvPr/>
        </p:nvGraphicFramePr>
        <p:xfrm>
          <a:off x="4832350" y="4471988"/>
          <a:ext cx="442913" cy="520700"/>
        </p:xfrm>
        <a:graphic>
          <a:graphicData uri="http://schemas.openxmlformats.org/presentationml/2006/ole">
            <mc:AlternateContent xmlns:mc="http://schemas.openxmlformats.org/markup-compatibility/2006">
              <mc:Choice xmlns:v="urn:schemas-microsoft-com:vml" Requires="v">
                <p:oleObj spid="_x0000_s45241" name="Equation" r:id="rId5" imgW="444307" imgH="520474" progId="Equation.3">
                  <p:embed/>
                </p:oleObj>
              </mc:Choice>
              <mc:Fallback>
                <p:oleObj name="Equation" r:id="rId5" imgW="444307" imgH="520474" progId="Equation.3">
                  <p:embed/>
                  <p:pic>
                    <p:nvPicPr>
                      <p:cNvPr id="2867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2350" y="4471988"/>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8"/>
          <p:cNvGraphicFramePr>
            <a:graphicFrameLocks noChangeAspect="1"/>
          </p:cNvGraphicFramePr>
          <p:nvPr/>
        </p:nvGraphicFramePr>
        <p:xfrm>
          <a:off x="2622550" y="4319588"/>
          <a:ext cx="1587500" cy="469900"/>
        </p:xfrm>
        <a:graphic>
          <a:graphicData uri="http://schemas.openxmlformats.org/presentationml/2006/ole">
            <mc:AlternateContent xmlns:mc="http://schemas.openxmlformats.org/markup-compatibility/2006">
              <mc:Choice xmlns:v="urn:schemas-microsoft-com:vml" Requires="v">
                <p:oleObj spid="_x0000_s45242" name="Equation" r:id="rId7" imgW="1587500" imgH="469900" progId="Equation.3">
                  <p:embed/>
                </p:oleObj>
              </mc:Choice>
              <mc:Fallback>
                <p:oleObj name="Equation" r:id="rId7" imgW="1587500" imgH="469900" progId="Equation.3">
                  <p:embed/>
                  <p:pic>
                    <p:nvPicPr>
                      <p:cNvPr id="2868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2550" y="4319588"/>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1" name="Line 9"/>
          <p:cNvSpPr>
            <a:spLocks noChangeShapeType="1"/>
          </p:cNvSpPr>
          <p:nvPr/>
        </p:nvSpPr>
        <p:spPr bwMode="auto">
          <a:xfrm>
            <a:off x="381000" y="1447800"/>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82" name="Line 10"/>
          <p:cNvSpPr>
            <a:spLocks noChangeShapeType="1"/>
          </p:cNvSpPr>
          <p:nvPr/>
        </p:nvSpPr>
        <p:spPr bwMode="auto">
          <a:xfrm>
            <a:off x="381000" y="2133600"/>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83" name="Line 11"/>
          <p:cNvSpPr>
            <a:spLocks noChangeShapeType="1"/>
          </p:cNvSpPr>
          <p:nvPr/>
        </p:nvSpPr>
        <p:spPr bwMode="auto">
          <a:xfrm>
            <a:off x="1752600" y="1447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684" name="Line 12"/>
          <p:cNvSpPr>
            <a:spLocks noChangeShapeType="1"/>
          </p:cNvSpPr>
          <p:nvPr/>
        </p:nvSpPr>
        <p:spPr bwMode="auto">
          <a:xfrm>
            <a:off x="2362200" y="1447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685" name="Line 13"/>
          <p:cNvSpPr>
            <a:spLocks noChangeShapeType="1"/>
          </p:cNvSpPr>
          <p:nvPr/>
        </p:nvSpPr>
        <p:spPr bwMode="auto">
          <a:xfrm>
            <a:off x="2971800" y="1447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686" name="Line 14"/>
          <p:cNvSpPr>
            <a:spLocks noChangeShapeType="1"/>
          </p:cNvSpPr>
          <p:nvPr/>
        </p:nvSpPr>
        <p:spPr bwMode="auto">
          <a:xfrm>
            <a:off x="3581400" y="1447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687" name="Line 15"/>
          <p:cNvSpPr>
            <a:spLocks noChangeShapeType="1"/>
          </p:cNvSpPr>
          <p:nvPr/>
        </p:nvSpPr>
        <p:spPr bwMode="auto">
          <a:xfrm>
            <a:off x="4191000" y="1447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688" name="Line 16"/>
          <p:cNvSpPr>
            <a:spLocks noChangeShapeType="1"/>
          </p:cNvSpPr>
          <p:nvPr/>
        </p:nvSpPr>
        <p:spPr bwMode="auto">
          <a:xfrm>
            <a:off x="4800600" y="1447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689" name="Line 17"/>
          <p:cNvSpPr>
            <a:spLocks noChangeShapeType="1"/>
          </p:cNvSpPr>
          <p:nvPr/>
        </p:nvSpPr>
        <p:spPr bwMode="auto">
          <a:xfrm>
            <a:off x="5410200" y="1447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690" name="Line 18"/>
          <p:cNvSpPr>
            <a:spLocks noChangeShapeType="1"/>
          </p:cNvSpPr>
          <p:nvPr/>
        </p:nvSpPr>
        <p:spPr bwMode="auto">
          <a:xfrm>
            <a:off x="6019800" y="1447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691" name="Line 19"/>
          <p:cNvSpPr>
            <a:spLocks noChangeShapeType="1"/>
          </p:cNvSpPr>
          <p:nvPr/>
        </p:nvSpPr>
        <p:spPr bwMode="auto">
          <a:xfrm>
            <a:off x="6629400" y="1447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692" name="Line 20"/>
          <p:cNvSpPr>
            <a:spLocks noChangeShapeType="1"/>
          </p:cNvSpPr>
          <p:nvPr/>
        </p:nvSpPr>
        <p:spPr bwMode="auto">
          <a:xfrm>
            <a:off x="7239000" y="1447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693" name="Text Box 21"/>
          <p:cNvSpPr txBox="1">
            <a:spLocks noChangeArrowheads="1"/>
          </p:cNvSpPr>
          <p:nvPr/>
        </p:nvSpPr>
        <p:spPr bwMode="auto">
          <a:xfrm>
            <a:off x="7772400" y="1371600"/>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8694" name="Text Box 22"/>
          <p:cNvSpPr txBox="1">
            <a:spLocks noChangeArrowheads="1"/>
          </p:cNvSpPr>
          <p:nvPr/>
        </p:nvSpPr>
        <p:spPr bwMode="auto">
          <a:xfrm>
            <a:off x="685800" y="1371600"/>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8695" name="Line 23"/>
          <p:cNvSpPr>
            <a:spLocks noChangeShapeType="1"/>
          </p:cNvSpPr>
          <p:nvPr/>
        </p:nvSpPr>
        <p:spPr bwMode="auto">
          <a:xfrm flipV="1">
            <a:off x="4495800" y="2133600"/>
            <a:ext cx="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8696" name="Object 24"/>
          <p:cNvGraphicFramePr>
            <a:graphicFrameLocks noChangeAspect="1"/>
          </p:cNvGraphicFramePr>
          <p:nvPr/>
        </p:nvGraphicFramePr>
        <p:xfrm>
          <a:off x="1955800" y="1606550"/>
          <a:ext cx="252413" cy="368300"/>
        </p:xfrm>
        <a:graphic>
          <a:graphicData uri="http://schemas.openxmlformats.org/presentationml/2006/ole">
            <mc:AlternateContent xmlns:mc="http://schemas.openxmlformats.org/markup-compatibility/2006">
              <mc:Choice xmlns:v="urn:schemas-microsoft-com:vml" Requires="v">
                <p:oleObj spid="_x0000_s45243" name="Equation" r:id="rId9" imgW="253890" imgH="368140" progId="Equation.3">
                  <p:embed/>
                </p:oleObj>
              </mc:Choice>
              <mc:Fallback>
                <p:oleObj name="Equation" r:id="rId9" imgW="253890" imgH="368140" progId="Equation.3">
                  <p:embed/>
                  <p:pic>
                    <p:nvPicPr>
                      <p:cNvPr id="28696"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55800" y="1606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7" name="Object 25"/>
          <p:cNvGraphicFramePr>
            <a:graphicFrameLocks noChangeAspect="1"/>
          </p:cNvGraphicFramePr>
          <p:nvPr/>
        </p:nvGraphicFramePr>
        <p:xfrm>
          <a:off x="2565400" y="1606550"/>
          <a:ext cx="252413" cy="368300"/>
        </p:xfrm>
        <a:graphic>
          <a:graphicData uri="http://schemas.openxmlformats.org/presentationml/2006/ole">
            <mc:AlternateContent xmlns:mc="http://schemas.openxmlformats.org/markup-compatibility/2006">
              <mc:Choice xmlns:v="urn:schemas-microsoft-com:vml" Requires="v">
                <p:oleObj spid="_x0000_s45244" name="Equation" r:id="rId11" imgW="253890" imgH="368140" progId="Equation.3">
                  <p:embed/>
                </p:oleObj>
              </mc:Choice>
              <mc:Fallback>
                <p:oleObj name="Equation" r:id="rId11" imgW="253890" imgH="368140" progId="Equation.3">
                  <p:embed/>
                  <p:pic>
                    <p:nvPicPr>
                      <p:cNvPr id="28697"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5400" y="1606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8" name="Object 26"/>
          <p:cNvGraphicFramePr>
            <a:graphicFrameLocks noChangeAspect="1"/>
          </p:cNvGraphicFramePr>
          <p:nvPr/>
        </p:nvGraphicFramePr>
        <p:xfrm>
          <a:off x="6146800" y="1606550"/>
          <a:ext cx="252413" cy="368300"/>
        </p:xfrm>
        <a:graphic>
          <a:graphicData uri="http://schemas.openxmlformats.org/presentationml/2006/ole">
            <mc:AlternateContent xmlns:mc="http://schemas.openxmlformats.org/markup-compatibility/2006">
              <mc:Choice xmlns:v="urn:schemas-microsoft-com:vml" Requires="v">
                <p:oleObj spid="_x0000_s45245" name="Equation" r:id="rId12" imgW="253890" imgH="368140" progId="Equation.3">
                  <p:embed/>
                </p:oleObj>
              </mc:Choice>
              <mc:Fallback>
                <p:oleObj name="Equation" r:id="rId12" imgW="253890" imgH="368140" progId="Equation.3">
                  <p:embed/>
                  <p:pic>
                    <p:nvPicPr>
                      <p:cNvPr id="28698"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6800" y="1606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9" name="Object 27"/>
          <p:cNvGraphicFramePr>
            <a:graphicFrameLocks noChangeAspect="1"/>
          </p:cNvGraphicFramePr>
          <p:nvPr/>
        </p:nvGraphicFramePr>
        <p:xfrm>
          <a:off x="6756400" y="1606550"/>
          <a:ext cx="252413" cy="368300"/>
        </p:xfrm>
        <a:graphic>
          <a:graphicData uri="http://schemas.openxmlformats.org/presentationml/2006/ole">
            <mc:AlternateContent xmlns:mc="http://schemas.openxmlformats.org/markup-compatibility/2006">
              <mc:Choice xmlns:v="urn:schemas-microsoft-com:vml" Requires="v">
                <p:oleObj spid="_x0000_s45246" name="Equation" r:id="rId13" imgW="253890" imgH="368140" progId="Equation.3">
                  <p:embed/>
                </p:oleObj>
              </mc:Choice>
              <mc:Fallback>
                <p:oleObj name="Equation" r:id="rId13" imgW="253890" imgH="368140" progId="Equation.3">
                  <p:embed/>
                  <p:pic>
                    <p:nvPicPr>
                      <p:cNvPr id="28699"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56400" y="1606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0" name="Object 28"/>
          <p:cNvGraphicFramePr>
            <a:graphicFrameLocks noChangeAspect="1"/>
          </p:cNvGraphicFramePr>
          <p:nvPr/>
        </p:nvGraphicFramePr>
        <p:xfrm>
          <a:off x="5613400" y="1606550"/>
          <a:ext cx="252413" cy="368300"/>
        </p:xfrm>
        <a:graphic>
          <a:graphicData uri="http://schemas.openxmlformats.org/presentationml/2006/ole">
            <mc:AlternateContent xmlns:mc="http://schemas.openxmlformats.org/markup-compatibility/2006">
              <mc:Choice xmlns:v="urn:schemas-microsoft-com:vml" Requires="v">
                <p:oleObj spid="_x0000_s45247" name="Equation" r:id="rId14" imgW="253890" imgH="368140" progId="Equation.3">
                  <p:embed/>
                </p:oleObj>
              </mc:Choice>
              <mc:Fallback>
                <p:oleObj name="Equation" r:id="rId14" imgW="253890" imgH="368140" progId="Equation.3">
                  <p:embed/>
                  <p:pic>
                    <p:nvPicPr>
                      <p:cNvPr id="2870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13400" y="1606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1" name="Object 29"/>
          <p:cNvGraphicFramePr>
            <a:graphicFrameLocks noChangeAspect="1"/>
          </p:cNvGraphicFramePr>
          <p:nvPr/>
        </p:nvGraphicFramePr>
        <p:xfrm>
          <a:off x="3124200" y="1676400"/>
          <a:ext cx="265113" cy="279400"/>
        </p:xfrm>
        <a:graphic>
          <a:graphicData uri="http://schemas.openxmlformats.org/presentationml/2006/ole">
            <mc:AlternateContent xmlns:mc="http://schemas.openxmlformats.org/markup-compatibility/2006">
              <mc:Choice xmlns:v="urn:schemas-microsoft-com:vml" Requires="v">
                <p:oleObj spid="_x0000_s45248" name="Equation" r:id="rId15" imgW="266584" imgH="279279" progId="Equation.3">
                  <p:embed/>
                </p:oleObj>
              </mc:Choice>
              <mc:Fallback>
                <p:oleObj name="Equation" r:id="rId15" imgW="266584" imgH="279279" progId="Equation.3">
                  <p:embed/>
                  <p:pic>
                    <p:nvPicPr>
                      <p:cNvPr id="28701"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24200" y="1676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2" name="Object 30"/>
          <p:cNvGraphicFramePr>
            <a:graphicFrameLocks noChangeAspect="1"/>
          </p:cNvGraphicFramePr>
          <p:nvPr/>
        </p:nvGraphicFramePr>
        <p:xfrm>
          <a:off x="3810000" y="1600200"/>
          <a:ext cx="252413" cy="392113"/>
        </p:xfrm>
        <a:graphic>
          <a:graphicData uri="http://schemas.openxmlformats.org/presentationml/2006/ole">
            <mc:AlternateContent xmlns:mc="http://schemas.openxmlformats.org/markup-compatibility/2006">
              <mc:Choice xmlns:v="urn:schemas-microsoft-com:vml" Requires="v">
                <p:oleObj spid="_x0000_s45249" name="Equation" r:id="rId17" imgW="253890" imgH="393529" progId="Equation.3">
                  <p:embed/>
                </p:oleObj>
              </mc:Choice>
              <mc:Fallback>
                <p:oleObj name="Equation" r:id="rId17" imgW="253890" imgH="393529" progId="Equation.3">
                  <p:embed/>
                  <p:pic>
                    <p:nvPicPr>
                      <p:cNvPr id="28702"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0000" y="16002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3" name="Object 31"/>
          <p:cNvGraphicFramePr>
            <a:graphicFrameLocks noChangeAspect="1"/>
          </p:cNvGraphicFramePr>
          <p:nvPr/>
        </p:nvGraphicFramePr>
        <p:xfrm>
          <a:off x="4953000" y="1676400"/>
          <a:ext cx="239713" cy="279400"/>
        </p:xfrm>
        <a:graphic>
          <a:graphicData uri="http://schemas.openxmlformats.org/presentationml/2006/ole">
            <mc:AlternateContent xmlns:mc="http://schemas.openxmlformats.org/markup-compatibility/2006">
              <mc:Choice xmlns:v="urn:schemas-microsoft-com:vml" Requires="v">
                <p:oleObj spid="_x0000_s45250" name="Equation" r:id="rId19" imgW="241195" imgH="279279" progId="Equation.3">
                  <p:embed/>
                </p:oleObj>
              </mc:Choice>
              <mc:Fallback>
                <p:oleObj name="Equation" r:id="rId19" imgW="241195" imgH="279279" progId="Equation.3">
                  <p:embed/>
                  <p:pic>
                    <p:nvPicPr>
                      <p:cNvPr id="28703"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3000" y="16764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4" name="Object 32"/>
          <p:cNvGraphicFramePr>
            <a:graphicFrameLocks noChangeAspect="1"/>
          </p:cNvGraphicFramePr>
          <p:nvPr/>
        </p:nvGraphicFramePr>
        <p:xfrm>
          <a:off x="4419600" y="1676400"/>
          <a:ext cx="265113" cy="279400"/>
        </p:xfrm>
        <a:graphic>
          <a:graphicData uri="http://schemas.openxmlformats.org/presentationml/2006/ole">
            <mc:AlternateContent xmlns:mc="http://schemas.openxmlformats.org/markup-compatibility/2006">
              <mc:Choice xmlns:v="urn:schemas-microsoft-com:vml" Requires="v">
                <p:oleObj spid="_x0000_s45251" name="Equation" r:id="rId21" imgW="266584" imgH="279279" progId="Equation.3">
                  <p:embed/>
                </p:oleObj>
              </mc:Choice>
              <mc:Fallback>
                <p:oleObj name="Equation" r:id="rId21" imgW="266584" imgH="279279" progId="Equation.3">
                  <p:embed/>
                  <p:pic>
                    <p:nvPicPr>
                      <p:cNvPr id="28704"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9600" y="1676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5" name="Text Box 33"/>
          <p:cNvSpPr txBox="1">
            <a:spLocks noChangeArrowheads="1"/>
          </p:cNvSpPr>
          <p:nvPr/>
        </p:nvSpPr>
        <p:spPr bwMode="auto">
          <a:xfrm>
            <a:off x="3886200" y="685800"/>
            <a:ext cx="14176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1</a:t>
            </a:r>
          </a:p>
        </p:txBody>
      </p:sp>
      <p:graphicFrame>
        <p:nvGraphicFramePr>
          <p:cNvPr id="28706" name="Object 34"/>
          <p:cNvGraphicFramePr>
            <a:graphicFrameLocks noChangeAspect="1"/>
          </p:cNvGraphicFramePr>
          <p:nvPr/>
        </p:nvGraphicFramePr>
        <p:xfrm>
          <a:off x="4267200" y="2590800"/>
          <a:ext cx="381000" cy="520700"/>
        </p:xfrm>
        <a:graphic>
          <a:graphicData uri="http://schemas.openxmlformats.org/presentationml/2006/ole">
            <mc:AlternateContent xmlns:mc="http://schemas.openxmlformats.org/markup-compatibility/2006">
              <mc:Choice xmlns:v="urn:schemas-microsoft-com:vml" Requires="v">
                <p:oleObj spid="_x0000_s45252" name="Equation" r:id="rId22" imgW="380835" imgH="520474" progId="Equation.3">
                  <p:embed/>
                </p:oleObj>
              </mc:Choice>
              <mc:Fallback>
                <p:oleObj name="Equation" r:id="rId22" imgW="380835" imgH="520474" progId="Equation.3">
                  <p:embed/>
                  <p:pic>
                    <p:nvPicPr>
                      <p:cNvPr id="28706" name="Object 3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67200" y="25908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7" name="Text Box 35"/>
          <p:cNvSpPr txBox="1">
            <a:spLocks noChangeArrowheads="1"/>
          </p:cNvSpPr>
          <p:nvPr/>
        </p:nvSpPr>
        <p:spPr bwMode="auto">
          <a:xfrm>
            <a:off x="3200400" y="3124200"/>
            <a:ext cx="27574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current state</a:t>
            </a:r>
          </a:p>
        </p:txBody>
      </p:sp>
    </p:spTree>
    <p:extLst>
      <p:ext uri="{BB962C8B-B14F-4D97-AF65-F5344CB8AC3E}">
        <p14:creationId xmlns:p14="http://schemas.microsoft.com/office/powerpoint/2010/main" val="334714390"/>
      </p:ext>
    </p:extLst>
  </p:cSld>
  <p:clrMapOvr>
    <a:masterClrMapping/>
  </p:clrMapOvr>
  <p:transition spd="slow"/>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p:txBody>
          <a:bodyPr/>
          <a:lstStyle/>
          <a:p>
            <a:fld id="{7CE69B5A-5F9B-4CFF-BB06-330CE7F54C15}" type="slidenum">
              <a:rPr lang="en-US" altLang="zh-CN"/>
              <a:pPr/>
              <a:t>130</a:t>
            </a:fld>
            <a:endParaRPr lang="en-US" altLang="zh-CN"/>
          </a:p>
        </p:txBody>
      </p:sp>
      <p:sp>
        <p:nvSpPr>
          <p:cNvPr id="1108994" name="Rectangle 2"/>
          <p:cNvSpPr>
            <a:spLocks noGrp="1" noChangeArrowheads="1"/>
          </p:cNvSpPr>
          <p:nvPr>
            <p:ph type="title"/>
          </p:nvPr>
        </p:nvSpPr>
        <p:spPr>
          <a:xfrm>
            <a:off x="498143" y="42626"/>
            <a:ext cx="8229600" cy="1143000"/>
          </a:xfrm>
        </p:spPr>
        <p:txBody>
          <a:bodyPr/>
          <a:lstStyle/>
          <a:p>
            <a:r>
              <a:rPr lang="zh-CN" altLang="en-US"/>
              <a:t>希尔伯特问题</a:t>
            </a:r>
          </a:p>
        </p:txBody>
      </p:sp>
      <p:sp>
        <p:nvSpPr>
          <p:cNvPr id="1108995" name="Rectangle 3"/>
          <p:cNvSpPr>
            <a:spLocks noGrp="1" noChangeArrowheads="1"/>
          </p:cNvSpPr>
          <p:nvPr>
            <p:ph type="body" idx="1"/>
          </p:nvPr>
        </p:nvSpPr>
        <p:spPr>
          <a:xfrm>
            <a:off x="457200" y="913263"/>
            <a:ext cx="8229600" cy="4525963"/>
          </a:xfrm>
        </p:spPr>
        <p:txBody>
          <a:bodyPr/>
          <a:lstStyle/>
          <a:p>
            <a:r>
              <a:rPr lang="en-US" altLang="zh-CN" sz="2400" dirty="0"/>
              <a:t>1900</a:t>
            </a:r>
            <a:r>
              <a:rPr lang="zh-CN" altLang="en-US" sz="2400" dirty="0"/>
              <a:t>年希尔伯特提出了</a:t>
            </a:r>
            <a:r>
              <a:rPr lang="en-US" altLang="zh-CN" sz="2400" dirty="0"/>
              <a:t>23</a:t>
            </a:r>
            <a:r>
              <a:rPr lang="zh-CN" altLang="en-US" sz="2400" dirty="0"/>
              <a:t>个数学问题。其中的第</a:t>
            </a:r>
            <a:r>
              <a:rPr lang="en-US" altLang="zh-CN" sz="2400" dirty="0"/>
              <a:t>10</a:t>
            </a:r>
            <a:r>
              <a:rPr lang="zh-CN" altLang="en-US" sz="2400" dirty="0"/>
              <a:t>个问题是关于算法的。</a:t>
            </a:r>
          </a:p>
          <a:p>
            <a:pPr>
              <a:buFont typeface="Wingdings" panose="05000000000000000000" pitchFamily="2" charset="2"/>
              <a:buNone/>
            </a:pPr>
            <a:r>
              <a:rPr lang="zh-CN" altLang="en-US" sz="2400" dirty="0"/>
              <a:t>	</a:t>
            </a:r>
            <a:r>
              <a:rPr lang="zh-CN" altLang="en-US" sz="2400" dirty="0">
                <a:solidFill>
                  <a:srgbClr val="FF0000"/>
                </a:solidFill>
              </a:rPr>
              <a:t>通过有限多次运算就可以决定的过程。</a:t>
            </a:r>
          </a:p>
          <a:p>
            <a:r>
              <a:rPr lang="zh-CN" altLang="en-US" sz="2400" dirty="0"/>
              <a:t>一个</a:t>
            </a:r>
            <a:r>
              <a:rPr lang="zh-CN" altLang="en-US" sz="2400" dirty="0">
                <a:solidFill>
                  <a:srgbClr val="0000FF"/>
                </a:solidFill>
              </a:rPr>
              <a:t>多项式</a:t>
            </a:r>
            <a:r>
              <a:rPr lang="zh-CN" altLang="en-US" sz="2400" dirty="0"/>
              <a:t>是一些项的和，其中：每个项都是一个常数和一些变元的积，此常数叫</a:t>
            </a:r>
            <a:r>
              <a:rPr lang="zh-CN" altLang="en-US" sz="2400" dirty="0">
                <a:solidFill>
                  <a:srgbClr val="0000FF"/>
                </a:solidFill>
              </a:rPr>
              <a:t>系数</a:t>
            </a:r>
            <a:r>
              <a:rPr lang="zh-CN" altLang="en-US" sz="2400" dirty="0"/>
              <a:t>（</a:t>
            </a:r>
            <a:r>
              <a:rPr lang="en-US" altLang="zh-CN" sz="2400" dirty="0"/>
              <a:t>coefficient</a:t>
            </a:r>
            <a:r>
              <a:rPr lang="zh-CN" altLang="en-US" sz="2400" dirty="0"/>
              <a:t>）。</a:t>
            </a:r>
          </a:p>
          <a:p>
            <a:r>
              <a:rPr lang="zh-CN" altLang="en-US" sz="2400" dirty="0"/>
              <a:t>例如，</a:t>
            </a:r>
            <a:r>
              <a:rPr lang="en-US" altLang="zh-CN" sz="2400" dirty="0"/>
              <a:t>6·</a:t>
            </a:r>
            <a:r>
              <a:rPr lang="en-US" altLang="zh-CN" sz="2400" i="1" dirty="0"/>
              <a:t>x</a:t>
            </a:r>
            <a:r>
              <a:rPr lang="en-US" altLang="zh-CN" sz="2400" dirty="0"/>
              <a:t>·</a:t>
            </a:r>
            <a:r>
              <a:rPr lang="en-US" altLang="zh-CN" sz="2400" i="1" dirty="0"/>
              <a:t>x</a:t>
            </a:r>
            <a:r>
              <a:rPr lang="en-US" altLang="zh-CN" sz="2400" dirty="0"/>
              <a:t>·</a:t>
            </a:r>
            <a:r>
              <a:rPr lang="en-US" altLang="zh-CN" sz="2400" i="1" dirty="0"/>
              <a:t>x</a:t>
            </a:r>
            <a:r>
              <a:rPr lang="en-US" altLang="zh-CN" sz="2400" dirty="0"/>
              <a:t>·y·</a:t>
            </a:r>
            <a:r>
              <a:rPr lang="en-US" altLang="zh-CN" sz="2400" i="1" dirty="0"/>
              <a:t>z</a:t>
            </a:r>
            <a:r>
              <a:rPr lang="en-US" altLang="zh-CN" sz="2400" dirty="0"/>
              <a:t>·</a:t>
            </a:r>
            <a:r>
              <a:rPr lang="en-US" altLang="zh-CN" sz="2400" i="1" dirty="0"/>
              <a:t>z=</a:t>
            </a:r>
            <a:r>
              <a:rPr lang="en-US" altLang="zh-CN" sz="2400" dirty="0"/>
              <a:t>6</a:t>
            </a:r>
            <a:r>
              <a:rPr lang="en-US" altLang="zh-CN" sz="2400" i="1" dirty="0"/>
              <a:t>x</a:t>
            </a:r>
            <a:r>
              <a:rPr lang="en-US" altLang="zh-CN" sz="2400" baseline="30000" dirty="0"/>
              <a:t>3</a:t>
            </a:r>
            <a:r>
              <a:rPr lang="en-US" altLang="zh-CN" sz="2400" i="1" dirty="0"/>
              <a:t>yz</a:t>
            </a:r>
            <a:r>
              <a:rPr lang="en-US" altLang="zh-CN" sz="2400" baseline="30000" dirty="0"/>
              <a:t>2</a:t>
            </a:r>
            <a:r>
              <a:rPr lang="zh-CN" altLang="en-US" sz="2400" dirty="0"/>
              <a:t>是一个项，其系数是</a:t>
            </a:r>
            <a:r>
              <a:rPr lang="en-US" altLang="zh-CN" sz="2400" dirty="0"/>
              <a:t>6</a:t>
            </a:r>
            <a:r>
              <a:rPr lang="zh-CN" altLang="en-US" sz="2400" dirty="0"/>
              <a:t>；</a:t>
            </a:r>
          </a:p>
          <a:p>
            <a:pPr>
              <a:buFont typeface="Wingdings" panose="05000000000000000000" pitchFamily="2" charset="2"/>
              <a:buNone/>
            </a:pPr>
            <a:r>
              <a:rPr lang="zh-CN" altLang="en-US" sz="2400" dirty="0"/>
              <a:t>      </a:t>
            </a:r>
            <a:r>
              <a:rPr lang="en-US" altLang="zh-CN" sz="2400" dirty="0"/>
              <a:t>6</a:t>
            </a:r>
            <a:r>
              <a:rPr lang="en-US" altLang="zh-CN" sz="2400" i="1" dirty="0"/>
              <a:t>x</a:t>
            </a:r>
            <a:r>
              <a:rPr lang="en-US" altLang="zh-CN" sz="2400" baseline="30000" dirty="0"/>
              <a:t>3</a:t>
            </a:r>
            <a:r>
              <a:rPr lang="en-US" altLang="zh-CN" sz="2400" i="1" dirty="0"/>
              <a:t>yz</a:t>
            </a:r>
            <a:r>
              <a:rPr lang="en-US" altLang="zh-CN" sz="2400" baseline="30000" dirty="0"/>
              <a:t>2</a:t>
            </a:r>
            <a:r>
              <a:rPr lang="en-US" altLang="zh-CN" sz="2400" dirty="0"/>
              <a:t>+3</a:t>
            </a:r>
            <a:r>
              <a:rPr lang="en-US" altLang="zh-CN" sz="2400" i="1" dirty="0"/>
              <a:t>xy</a:t>
            </a:r>
            <a:r>
              <a:rPr lang="en-US" altLang="zh-CN" sz="2400" baseline="30000" dirty="0"/>
              <a:t>2</a:t>
            </a:r>
            <a:r>
              <a:rPr lang="en-US" altLang="zh-CN" sz="2400" dirty="0"/>
              <a:t>-</a:t>
            </a:r>
            <a:r>
              <a:rPr lang="en-US" altLang="zh-CN" sz="2400" i="1" dirty="0"/>
              <a:t>x</a:t>
            </a:r>
            <a:r>
              <a:rPr lang="en-US" altLang="zh-CN" sz="2400" baseline="30000" dirty="0"/>
              <a:t>3</a:t>
            </a:r>
            <a:r>
              <a:rPr lang="en-US" altLang="zh-CN" sz="2400" dirty="0"/>
              <a:t>-10  </a:t>
            </a:r>
            <a:r>
              <a:rPr lang="zh-CN" altLang="en-US" sz="2400" dirty="0"/>
              <a:t>是一个多项式，它有四个项和三个变元</a:t>
            </a:r>
            <a:r>
              <a:rPr lang="en-US" altLang="zh-CN" sz="2400" i="1" dirty="0"/>
              <a:t>x</a:t>
            </a:r>
            <a:r>
              <a:rPr lang="zh-CN" altLang="en-US" sz="2400" dirty="0"/>
              <a:t>、</a:t>
            </a:r>
            <a:r>
              <a:rPr lang="en-US" altLang="zh-CN" sz="2400" i="1" dirty="0"/>
              <a:t>y</a:t>
            </a:r>
            <a:r>
              <a:rPr lang="zh-CN" altLang="en-US" sz="2400" dirty="0"/>
              <a:t>、</a:t>
            </a:r>
            <a:r>
              <a:rPr lang="en-US" altLang="zh-CN" sz="2400" i="1" dirty="0"/>
              <a:t>z</a:t>
            </a:r>
            <a:endParaRPr lang="en-US" altLang="zh-CN" sz="2400" dirty="0"/>
          </a:p>
          <a:p>
            <a:r>
              <a:rPr lang="zh-CN" altLang="en-US" sz="2400" dirty="0"/>
              <a:t>多项式的</a:t>
            </a:r>
            <a:r>
              <a:rPr lang="zh-CN" altLang="en-US" sz="2400" dirty="0">
                <a:solidFill>
                  <a:srgbClr val="0000FF"/>
                </a:solidFill>
              </a:rPr>
              <a:t>根</a:t>
            </a:r>
            <a:r>
              <a:rPr lang="zh-CN" altLang="en-US" sz="2400" dirty="0"/>
              <a:t>（</a:t>
            </a:r>
            <a:r>
              <a:rPr lang="en-US" altLang="zh-CN" sz="2400" dirty="0"/>
              <a:t>root</a:t>
            </a:r>
            <a:r>
              <a:rPr lang="zh-CN" altLang="en-US" sz="2400" dirty="0"/>
              <a:t>）是对它的变元的一个赋值，使此多项式的值为</a:t>
            </a:r>
            <a:r>
              <a:rPr lang="en-US" altLang="zh-CN" sz="2400" dirty="0"/>
              <a:t>0</a:t>
            </a:r>
            <a:r>
              <a:rPr lang="zh-CN" altLang="en-US" sz="2400" dirty="0"/>
              <a:t>。</a:t>
            </a:r>
          </a:p>
          <a:p>
            <a:r>
              <a:rPr lang="zh-CN" altLang="en-US" sz="2400" dirty="0"/>
              <a:t>上述多项式的一个根是</a:t>
            </a:r>
            <a:r>
              <a:rPr lang="en-US" altLang="zh-CN" sz="2400" i="1" dirty="0"/>
              <a:t>x</a:t>
            </a:r>
            <a:r>
              <a:rPr lang="en-US" altLang="zh-CN" sz="2400" dirty="0"/>
              <a:t>=5</a:t>
            </a:r>
            <a:r>
              <a:rPr lang="zh-CN" altLang="en-US" sz="2400" dirty="0"/>
              <a:t>、</a:t>
            </a:r>
            <a:r>
              <a:rPr lang="en-US" altLang="zh-CN" sz="2400" i="1" dirty="0"/>
              <a:t>y=</a:t>
            </a:r>
            <a:r>
              <a:rPr lang="en-US" altLang="zh-CN" sz="2400" dirty="0"/>
              <a:t>3</a:t>
            </a:r>
            <a:r>
              <a:rPr lang="zh-CN" altLang="en-US" sz="2400" dirty="0"/>
              <a:t>和</a:t>
            </a:r>
            <a:r>
              <a:rPr lang="en-US" altLang="zh-CN" sz="2400" i="1" dirty="0"/>
              <a:t>z=</a:t>
            </a:r>
            <a:r>
              <a:rPr lang="en-US" altLang="zh-CN" sz="2400" dirty="0"/>
              <a:t>0</a:t>
            </a:r>
            <a:r>
              <a:rPr lang="zh-CN" altLang="en-US" sz="2400" dirty="0"/>
              <a:t>，这个根是</a:t>
            </a:r>
            <a:r>
              <a:rPr lang="zh-CN" altLang="en-US" sz="2400" dirty="0">
                <a:solidFill>
                  <a:srgbClr val="0000FF"/>
                </a:solidFill>
              </a:rPr>
              <a:t>整数根</a:t>
            </a:r>
            <a:r>
              <a:rPr lang="zh-CN" altLang="en-US" sz="2400" dirty="0"/>
              <a:t>（</a:t>
            </a:r>
            <a:r>
              <a:rPr lang="en-US" altLang="zh-CN" sz="2400" dirty="0"/>
              <a:t>integral root</a:t>
            </a:r>
            <a:r>
              <a:rPr lang="zh-CN" altLang="en-US" sz="2400" dirty="0"/>
              <a:t>），因为所有变元都被赋予整数值。</a:t>
            </a:r>
          </a:p>
        </p:txBody>
      </p:sp>
    </p:spTree>
    <p:extLst>
      <p:ext uri="{BB962C8B-B14F-4D97-AF65-F5344CB8AC3E}">
        <p14:creationId xmlns:p14="http://schemas.microsoft.com/office/powerpoint/2010/main" val="2249686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8995">
                                            <p:txEl>
                                              <p:pRg st="0" end="0"/>
                                            </p:txEl>
                                          </p:spTgt>
                                        </p:tgtEl>
                                        <p:attrNameLst>
                                          <p:attrName>style.visibility</p:attrName>
                                        </p:attrNameLst>
                                      </p:cBhvr>
                                      <p:to>
                                        <p:strVal val="visible"/>
                                      </p:to>
                                    </p:set>
                                    <p:animEffect transition="in" filter="wipe(left)">
                                      <p:cBhvr>
                                        <p:cTn id="7" dur="500"/>
                                        <p:tgtEl>
                                          <p:spTgt spid="1108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8995">
                                            <p:txEl>
                                              <p:pRg st="1" end="1"/>
                                            </p:txEl>
                                          </p:spTgt>
                                        </p:tgtEl>
                                        <p:attrNameLst>
                                          <p:attrName>style.visibility</p:attrName>
                                        </p:attrNameLst>
                                      </p:cBhvr>
                                      <p:to>
                                        <p:strVal val="visible"/>
                                      </p:to>
                                    </p:set>
                                    <p:animEffect transition="in" filter="wipe(left)">
                                      <p:cBhvr>
                                        <p:cTn id="12" dur="500"/>
                                        <p:tgtEl>
                                          <p:spTgt spid="1108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8995">
                                            <p:txEl>
                                              <p:pRg st="2" end="2"/>
                                            </p:txEl>
                                          </p:spTgt>
                                        </p:tgtEl>
                                        <p:attrNameLst>
                                          <p:attrName>style.visibility</p:attrName>
                                        </p:attrNameLst>
                                      </p:cBhvr>
                                      <p:to>
                                        <p:strVal val="visible"/>
                                      </p:to>
                                    </p:set>
                                    <p:animEffect transition="in" filter="wipe(left)">
                                      <p:cBhvr>
                                        <p:cTn id="17" dur="500"/>
                                        <p:tgtEl>
                                          <p:spTgt spid="1108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08995">
                                            <p:txEl>
                                              <p:pRg st="3" end="3"/>
                                            </p:txEl>
                                          </p:spTgt>
                                        </p:tgtEl>
                                        <p:attrNameLst>
                                          <p:attrName>style.visibility</p:attrName>
                                        </p:attrNameLst>
                                      </p:cBhvr>
                                      <p:to>
                                        <p:strVal val="visible"/>
                                      </p:to>
                                    </p:set>
                                    <p:animEffect transition="in" filter="wipe(left)">
                                      <p:cBhvr>
                                        <p:cTn id="22" dur="500"/>
                                        <p:tgtEl>
                                          <p:spTgt spid="1108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08995">
                                            <p:txEl>
                                              <p:pRg st="4" end="4"/>
                                            </p:txEl>
                                          </p:spTgt>
                                        </p:tgtEl>
                                        <p:attrNameLst>
                                          <p:attrName>style.visibility</p:attrName>
                                        </p:attrNameLst>
                                      </p:cBhvr>
                                      <p:to>
                                        <p:strVal val="visible"/>
                                      </p:to>
                                    </p:set>
                                    <p:animEffect transition="in" filter="wipe(left)">
                                      <p:cBhvr>
                                        <p:cTn id="27" dur="500"/>
                                        <p:tgtEl>
                                          <p:spTgt spid="11089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08995">
                                            <p:txEl>
                                              <p:pRg st="5" end="5"/>
                                            </p:txEl>
                                          </p:spTgt>
                                        </p:tgtEl>
                                        <p:attrNameLst>
                                          <p:attrName>style.visibility</p:attrName>
                                        </p:attrNameLst>
                                      </p:cBhvr>
                                      <p:to>
                                        <p:strVal val="visible"/>
                                      </p:to>
                                    </p:set>
                                    <p:animEffect transition="in" filter="wipe(left)">
                                      <p:cBhvr>
                                        <p:cTn id="32" dur="500"/>
                                        <p:tgtEl>
                                          <p:spTgt spid="11089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08995">
                                            <p:txEl>
                                              <p:pRg st="6" end="6"/>
                                            </p:txEl>
                                          </p:spTgt>
                                        </p:tgtEl>
                                        <p:attrNameLst>
                                          <p:attrName>style.visibility</p:attrName>
                                        </p:attrNameLst>
                                      </p:cBhvr>
                                      <p:to>
                                        <p:strVal val="visible"/>
                                      </p:to>
                                    </p:set>
                                    <p:animEffect transition="in" filter="wipe(left)">
                                      <p:cBhvr>
                                        <p:cTn id="37" dur="500"/>
                                        <p:tgtEl>
                                          <p:spTgt spid="1108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995"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4294967295"/>
          </p:nvPr>
        </p:nvSpPr>
        <p:spPr/>
        <p:txBody>
          <a:bodyPr/>
          <a:lstStyle/>
          <a:p>
            <a:fld id="{083B03EC-6826-4360-8CF2-D9516E4838F4}" type="slidenum">
              <a:rPr lang="en-US" altLang="zh-CN"/>
              <a:pPr/>
              <a:t>131</a:t>
            </a:fld>
            <a:endParaRPr lang="en-US" altLang="zh-CN"/>
          </a:p>
        </p:txBody>
      </p:sp>
      <p:sp>
        <p:nvSpPr>
          <p:cNvPr id="1120258" name="Rectangle 2"/>
          <p:cNvSpPr>
            <a:spLocks noGrp="1" noChangeArrowheads="1"/>
          </p:cNvSpPr>
          <p:nvPr>
            <p:ph type="title"/>
          </p:nvPr>
        </p:nvSpPr>
        <p:spPr>
          <a:xfrm>
            <a:off x="443552" y="38077"/>
            <a:ext cx="8229600" cy="1143000"/>
          </a:xfrm>
        </p:spPr>
        <p:txBody>
          <a:bodyPr/>
          <a:lstStyle/>
          <a:p>
            <a:r>
              <a:rPr lang="zh-CN" altLang="en-US" dirty="0"/>
              <a:t>希尔伯特问题</a:t>
            </a:r>
          </a:p>
        </p:txBody>
      </p:sp>
      <p:sp>
        <p:nvSpPr>
          <p:cNvPr id="1120259" name="Rectangle 3"/>
          <p:cNvSpPr>
            <a:spLocks noGrp="1" noChangeArrowheads="1"/>
          </p:cNvSpPr>
          <p:nvPr>
            <p:ph type="body" idx="1"/>
          </p:nvPr>
        </p:nvSpPr>
        <p:spPr>
          <a:xfrm>
            <a:off x="543636" y="986050"/>
            <a:ext cx="8229600" cy="4525963"/>
          </a:xfrm>
        </p:spPr>
        <p:txBody>
          <a:bodyPr/>
          <a:lstStyle/>
          <a:p>
            <a:r>
              <a:rPr lang="zh-CN" altLang="en-US" sz="2400" dirty="0">
                <a:solidFill>
                  <a:srgbClr val="0000FF"/>
                </a:solidFill>
              </a:rPr>
              <a:t>丘奇</a:t>
            </a:r>
            <a:r>
              <a:rPr lang="en-US" altLang="zh-CN" sz="2400" dirty="0">
                <a:solidFill>
                  <a:srgbClr val="0000FF"/>
                </a:solidFill>
              </a:rPr>
              <a:t>-</a:t>
            </a:r>
            <a:r>
              <a:rPr lang="zh-CN" altLang="en-US" sz="2400" dirty="0">
                <a:solidFill>
                  <a:srgbClr val="0000FF"/>
                </a:solidFill>
              </a:rPr>
              <a:t>图灵论题（</a:t>
            </a:r>
            <a:r>
              <a:rPr lang="en-US" altLang="zh-CN" sz="2400" dirty="0">
                <a:solidFill>
                  <a:srgbClr val="0000FF"/>
                </a:solidFill>
              </a:rPr>
              <a:t>Church-Turing thesis</a:t>
            </a:r>
            <a:r>
              <a:rPr lang="zh-CN" altLang="en-US" sz="2400" dirty="0">
                <a:solidFill>
                  <a:srgbClr val="0000FF"/>
                </a:solidFill>
              </a:rPr>
              <a:t>）</a:t>
            </a:r>
          </a:p>
          <a:p>
            <a:endParaRPr lang="zh-CN" altLang="en-US" sz="2400" dirty="0">
              <a:solidFill>
                <a:srgbClr val="0000FF"/>
              </a:solidFill>
            </a:endParaRPr>
          </a:p>
          <a:p>
            <a:endParaRPr lang="zh-CN" altLang="en-US" sz="2400" dirty="0">
              <a:solidFill>
                <a:srgbClr val="0000FF"/>
              </a:solidFill>
            </a:endParaRPr>
          </a:p>
          <a:p>
            <a:r>
              <a:rPr lang="zh-CN" altLang="en-US" sz="2400" dirty="0"/>
              <a:t>希尔伯特第</a:t>
            </a:r>
            <a:r>
              <a:rPr lang="en-US" altLang="zh-CN" sz="2400" dirty="0"/>
              <a:t>10</a:t>
            </a:r>
            <a:r>
              <a:rPr lang="zh-CN" altLang="en-US" sz="2400" dirty="0"/>
              <a:t>问题旨在设计一个算法来检测一个多项式是否有整数根。</a:t>
            </a:r>
          </a:p>
          <a:p>
            <a:r>
              <a:rPr lang="zh-CN" altLang="en-US" sz="2400" dirty="0"/>
              <a:t> 现在用上述术语来重新陈述希尔伯特第</a:t>
            </a:r>
            <a:r>
              <a:rPr lang="en-US" altLang="zh-CN" sz="2400" dirty="0"/>
              <a:t>10</a:t>
            </a:r>
            <a:r>
              <a:rPr lang="zh-CN" altLang="en-US" sz="2400" dirty="0"/>
              <a:t>问题，设</a:t>
            </a:r>
          </a:p>
          <a:p>
            <a:pPr algn="ctr">
              <a:buFont typeface="Wingdings" panose="05000000000000000000" pitchFamily="2" charset="2"/>
              <a:buNone/>
            </a:pPr>
            <a:r>
              <a:rPr lang="zh-CN" altLang="en-US" sz="2400" dirty="0"/>
              <a:t> </a:t>
            </a:r>
            <a:r>
              <a:rPr lang="en-US" altLang="zh-CN" sz="2400" i="1" dirty="0"/>
              <a:t>D</a:t>
            </a:r>
            <a:r>
              <a:rPr lang="en-US" altLang="zh-CN" sz="2400" dirty="0"/>
              <a:t>={ </a:t>
            </a:r>
            <a:r>
              <a:rPr lang="en-US" altLang="zh-CN" sz="2400" i="1" dirty="0"/>
              <a:t>p </a:t>
            </a:r>
            <a:r>
              <a:rPr lang="en-US" altLang="zh-CN" sz="2400" dirty="0"/>
              <a:t>| </a:t>
            </a:r>
            <a:r>
              <a:rPr lang="en-US" altLang="zh-CN" sz="2400" i="1" dirty="0"/>
              <a:t>p </a:t>
            </a:r>
            <a:r>
              <a:rPr lang="zh-CN" altLang="en-US" sz="2400" dirty="0"/>
              <a:t>是有整数根的多项式</a:t>
            </a:r>
            <a:r>
              <a:rPr lang="en-US" altLang="zh-CN" sz="2400" dirty="0"/>
              <a:t>}</a:t>
            </a:r>
          </a:p>
          <a:p>
            <a:pPr>
              <a:buFont typeface="Wingdings" panose="05000000000000000000" pitchFamily="2" charset="2"/>
              <a:buNone/>
            </a:pPr>
            <a:r>
              <a:rPr lang="en-US" altLang="zh-CN" sz="2400" dirty="0"/>
              <a:t>    </a:t>
            </a:r>
            <a:r>
              <a:rPr lang="zh-CN" altLang="en-US" sz="2400" dirty="0"/>
              <a:t>本质上，希尔伯特第 </a:t>
            </a:r>
            <a:r>
              <a:rPr lang="en-US" altLang="zh-CN" sz="2400" dirty="0"/>
              <a:t>10 </a:t>
            </a:r>
            <a:r>
              <a:rPr lang="zh-CN" altLang="en-US" sz="2400" dirty="0"/>
              <a:t>个问题是问；</a:t>
            </a:r>
            <a:r>
              <a:rPr lang="zh-CN" altLang="en-US" sz="2400" dirty="0">
                <a:solidFill>
                  <a:srgbClr val="FF0000"/>
                </a:solidFill>
              </a:rPr>
              <a:t>集合 </a:t>
            </a:r>
            <a:r>
              <a:rPr lang="en-US" altLang="zh-CN" sz="2400" i="1" dirty="0">
                <a:solidFill>
                  <a:srgbClr val="FF0000"/>
                </a:solidFill>
              </a:rPr>
              <a:t>D </a:t>
            </a:r>
            <a:r>
              <a:rPr lang="zh-CN" altLang="en-US" sz="2400" dirty="0">
                <a:solidFill>
                  <a:srgbClr val="FF0000"/>
                </a:solidFill>
              </a:rPr>
              <a:t>是不是可判定的</a:t>
            </a:r>
            <a:r>
              <a:rPr lang="en-US" altLang="zh-CN" sz="2400" dirty="0"/>
              <a:t>? </a:t>
            </a:r>
            <a:r>
              <a:rPr lang="zh-CN" altLang="en-US" sz="2400" dirty="0"/>
              <a:t>答案是否定的。</a:t>
            </a:r>
          </a:p>
        </p:txBody>
      </p:sp>
      <p:sp>
        <p:nvSpPr>
          <p:cNvPr id="1120260" name="Rectangle 4"/>
          <p:cNvSpPr>
            <a:spLocks noChangeArrowheads="1"/>
          </p:cNvSpPr>
          <p:nvPr/>
        </p:nvSpPr>
        <p:spPr bwMode="auto">
          <a:xfrm>
            <a:off x="1318266" y="1624961"/>
            <a:ext cx="6049962"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0261" name="Text Box 5"/>
          <p:cNvSpPr txBox="1">
            <a:spLocks noChangeArrowheads="1"/>
          </p:cNvSpPr>
          <p:nvPr/>
        </p:nvSpPr>
        <p:spPr bwMode="auto">
          <a:xfrm>
            <a:off x="1123761" y="1647115"/>
            <a:ext cx="6048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dirty="0"/>
              <a:t>    </a:t>
            </a:r>
            <a:r>
              <a:rPr lang="zh-CN" altLang="en-US" sz="2000" b="1" dirty="0"/>
              <a:t>算法的直觉概念            等于          图灵机算法</a:t>
            </a:r>
          </a:p>
        </p:txBody>
      </p:sp>
    </p:spTree>
    <p:extLst>
      <p:ext uri="{BB962C8B-B14F-4D97-AF65-F5344CB8AC3E}">
        <p14:creationId xmlns:p14="http://schemas.microsoft.com/office/powerpoint/2010/main" val="6715210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p:txBody>
          <a:bodyPr/>
          <a:lstStyle/>
          <a:p>
            <a:fld id="{A473C483-AD88-4540-AC14-474A6DAAA4B1}" type="slidenum">
              <a:rPr lang="en-US" altLang="zh-CN"/>
              <a:pPr/>
              <a:t>132</a:t>
            </a:fld>
            <a:endParaRPr lang="en-US" altLang="zh-CN"/>
          </a:p>
        </p:txBody>
      </p:sp>
      <p:sp>
        <p:nvSpPr>
          <p:cNvPr id="1121282" name="Rectangle 2"/>
          <p:cNvSpPr>
            <a:spLocks noGrp="1" noChangeArrowheads="1"/>
          </p:cNvSpPr>
          <p:nvPr>
            <p:ph type="title"/>
          </p:nvPr>
        </p:nvSpPr>
        <p:spPr>
          <a:xfrm>
            <a:off x="457200" y="97217"/>
            <a:ext cx="8229600" cy="1143000"/>
          </a:xfrm>
        </p:spPr>
        <p:txBody>
          <a:bodyPr/>
          <a:lstStyle/>
          <a:p>
            <a:r>
              <a:rPr lang="zh-CN" altLang="en-US" dirty="0"/>
              <a:t>希尔伯特问题</a:t>
            </a:r>
          </a:p>
        </p:txBody>
      </p:sp>
      <p:sp>
        <p:nvSpPr>
          <p:cNvPr id="1121283" name="Rectangle 3"/>
          <p:cNvSpPr>
            <a:spLocks noGrp="1" noChangeArrowheads="1"/>
          </p:cNvSpPr>
          <p:nvPr>
            <p:ph type="body" idx="1"/>
          </p:nvPr>
        </p:nvSpPr>
        <p:spPr>
          <a:xfrm>
            <a:off x="489045" y="945107"/>
            <a:ext cx="8229600" cy="4525963"/>
          </a:xfrm>
        </p:spPr>
        <p:txBody>
          <a:bodyPr/>
          <a:lstStyle/>
          <a:p>
            <a:r>
              <a:rPr lang="zh-CN" altLang="en-US" sz="2400" dirty="0"/>
              <a:t>考虑只有一个变元的多项式，如</a:t>
            </a:r>
            <a:r>
              <a:rPr lang="en-US" altLang="zh-CN" sz="2400" dirty="0"/>
              <a:t>4</a:t>
            </a:r>
            <a:r>
              <a:rPr lang="en-US" altLang="zh-CN" sz="2400" i="1" dirty="0"/>
              <a:t>x</a:t>
            </a:r>
            <a:r>
              <a:rPr lang="en-US" altLang="zh-CN" sz="2400" baseline="30000" dirty="0"/>
              <a:t>3</a:t>
            </a:r>
            <a:r>
              <a:rPr lang="en-US" altLang="zh-CN" sz="2400" dirty="0"/>
              <a:t>-2</a:t>
            </a:r>
            <a:r>
              <a:rPr lang="en-US" altLang="zh-CN" sz="2400" i="1" dirty="0"/>
              <a:t>x</a:t>
            </a:r>
            <a:r>
              <a:rPr lang="en-US" altLang="zh-CN" sz="2400" baseline="30000" dirty="0"/>
              <a:t>2</a:t>
            </a:r>
            <a:r>
              <a:rPr lang="en-US" altLang="zh-CN" sz="2400" dirty="0"/>
              <a:t>+</a:t>
            </a:r>
            <a:r>
              <a:rPr lang="en-US" altLang="zh-CN" sz="2400" i="1" dirty="0"/>
              <a:t>x</a:t>
            </a:r>
            <a:r>
              <a:rPr lang="en-US" altLang="zh-CN" sz="2400" dirty="0"/>
              <a:t>-7</a:t>
            </a:r>
            <a:r>
              <a:rPr lang="zh-CN" altLang="en-US" sz="2400" dirty="0"/>
              <a:t>。设</a:t>
            </a:r>
          </a:p>
          <a:p>
            <a:pPr algn="ctr">
              <a:buFont typeface="Wingdings" panose="05000000000000000000" pitchFamily="2" charset="2"/>
              <a:buNone/>
            </a:pPr>
            <a:r>
              <a:rPr lang="zh-CN" altLang="en-US" sz="2400" dirty="0"/>
              <a:t>      </a:t>
            </a:r>
            <a:r>
              <a:rPr lang="en-US" altLang="zh-CN" sz="2400" i="1" dirty="0"/>
              <a:t>D</a:t>
            </a:r>
            <a:r>
              <a:rPr lang="en-US" altLang="zh-CN" sz="2400" baseline="-25000" dirty="0"/>
              <a:t>1 </a:t>
            </a:r>
            <a:r>
              <a:rPr lang="en-US" altLang="zh-CN" sz="2400" dirty="0"/>
              <a:t>={ </a:t>
            </a:r>
            <a:r>
              <a:rPr lang="en-US" altLang="zh-CN" sz="2400" i="1" dirty="0"/>
              <a:t>p </a:t>
            </a:r>
            <a:r>
              <a:rPr lang="en-US" altLang="zh-CN" sz="2400" dirty="0"/>
              <a:t>| </a:t>
            </a:r>
            <a:r>
              <a:rPr lang="en-US" altLang="zh-CN" sz="2400" i="1" dirty="0"/>
              <a:t>p </a:t>
            </a:r>
            <a:r>
              <a:rPr lang="zh-CN" altLang="en-US" sz="2400" dirty="0"/>
              <a:t>是有整数根</a:t>
            </a:r>
            <a:r>
              <a:rPr lang="en-US" altLang="zh-CN" sz="2400" i="1" dirty="0"/>
              <a:t>x</a:t>
            </a:r>
            <a:r>
              <a:rPr lang="zh-CN" altLang="en-US" sz="2400" dirty="0"/>
              <a:t>的多项式</a:t>
            </a:r>
            <a:r>
              <a:rPr lang="en-US" altLang="zh-CN" sz="2400" dirty="0"/>
              <a:t>}</a:t>
            </a:r>
          </a:p>
          <a:p>
            <a:r>
              <a:rPr lang="zh-CN" altLang="en-US" sz="2400" dirty="0"/>
              <a:t>下面是识别 </a:t>
            </a:r>
            <a:r>
              <a:rPr lang="en-US" altLang="zh-CN" sz="2400" i="1" dirty="0"/>
              <a:t>D</a:t>
            </a:r>
            <a:r>
              <a:rPr lang="en-US" altLang="zh-CN" sz="2400" baseline="-25000" dirty="0"/>
              <a:t>1 </a:t>
            </a:r>
            <a:r>
              <a:rPr lang="zh-CN" altLang="en-US" sz="2400" dirty="0"/>
              <a:t>的图灵机 </a:t>
            </a:r>
            <a:r>
              <a:rPr lang="en-US" altLang="zh-CN" sz="2400" i="1" dirty="0"/>
              <a:t>M</a:t>
            </a:r>
            <a:r>
              <a:rPr lang="en-US" altLang="zh-CN" sz="2400" baseline="-25000" dirty="0"/>
              <a:t>1</a:t>
            </a:r>
            <a:r>
              <a:rPr lang="zh-CN" altLang="en-US" sz="2400" dirty="0"/>
              <a:t>：</a:t>
            </a:r>
          </a:p>
          <a:p>
            <a:pPr>
              <a:buFont typeface="Wingdings" panose="05000000000000000000" pitchFamily="2" charset="2"/>
              <a:buNone/>
            </a:pPr>
            <a:r>
              <a:rPr lang="zh-CN" altLang="en-US" sz="2400" i="1" dirty="0"/>
              <a:t>    </a:t>
            </a:r>
            <a:r>
              <a:rPr lang="en-US" altLang="zh-CN" sz="2400" i="1" dirty="0"/>
              <a:t>M</a:t>
            </a:r>
            <a:r>
              <a:rPr lang="en-US" altLang="zh-CN" sz="2400" baseline="-25000" dirty="0"/>
              <a:t>1</a:t>
            </a:r>
            <a:r>
              <a:rPr lang="en-US" altLang="zh-CN" sz="2400" dirty="0"/>
              <a:t> =“</a:t>
            </a:r>
            <a:r>
              <a:rPr lang="zh-CN" altLang="en-US" sz="2400" dirty="0"/>
              <a:t>输入是关于变元 </a:t>
            </a:r>
            <a:r>
              <a:rPr lang="en-US" altLang="zh-CN" sz="2400" i="1" dirty="0"/>
              <a:t>x </a:t>
            </a:r>
            <a:r>
              <a:rPr lang="zh-CN" altLang="en-US" sz="2400" dirty="0"/>
              <a:t>的一个多项式 </a:t>
            </a:r>
            <a:r>
              <a:rPr lang="en-US" altLang="zh-CN" sz="2400" i="1" dirty="0"/>
              <a:t>p</a:t>
            </a:r>
          </a:p>
          <a:p>
            <a:pPr>
              <a:buFont typeface="Wingdings" panose="05000000000000000000" pitchFamily="2" charset="2"/>
              <a:buNone/>
            </a:pPr>
            <a:r>
              <a:rPr lang="en-US" altLang="zh-CN" sz="2400" dirty="0"/>
              <a:t>    </a:t>
            </a:r>
            <a:r>
              <a:rPr lang="zh-CN" altLang="en-US" sz="2400" dirty="0"/>
              <a:t>当 </a:t>
            </a:r>
            <a:r>
              <a:rPr lang="en-US" altLang="zh-CN" sz="2400" i="1" dirty="0"/>
              <a:t>x </a:t>
            </a:r>
            <a:r>
              <a:rPr lang="zh-CN" altLang="en-US" sz="2400" dirty="0"/>
              <a:t>相继被设置为值</a:t>
            </a:r>
            <a:r>
              <a:rPr lang="en-US" altLang="zh-CN" sz="2400" dirty="0"/>
              <a:t>0, 1, -1, 2, -2, 3, -1, …</a:t>
            </a:r>
            <a:r>
              <a:rPr lang="zh-CN" altLang="en-US" sz="2400" dirty="0"/>
              <a:t>时，求 </a:t>
            </a:r>
            <a:r>
              <a:rPr lang="en-US" altLang="zh-CN" sz="2400" i="1" dirty="0"/>
              <a:t>p </a:t>
            </a:r>
            <a:r>
              <a:rPr lang="zh-CN" altLang="en-US" sz="2400" dirty="0"/>
              <a:t>的值，一旦求得 </a:t>
            </a:r>
            <a:r>
              <a:rPr lang="en-US" altLang="zh-CN" sz="2400" dirty="0"/>
              <a:t>0 </a:t>
            </a:r>
            <a:r>
              <a:rPr lang="zh-CN" altLang="en-US" sz="2400" dirty="0"/>
              <a:t>值，就接受。”</a:t>
            </a:r>
          </a:p>
          <a:p>
            <a:pPr>
              <a:buFont typeface="Wingdings" panose="05000000000000000000" pitchFamily="2" charset="2"/>
              <a:buNone/>
            </a:pPr>
            <a:r>
              <a:rPr lang="zh-CN" altLang="en-US" sz="2400" dirty="0"/>
              <a:t>    如果 </a:t>
            </a:r>
            <a:r>
              <a:rPr lang="en-US" altLang="zh-CN" sz="2400" i="1" dirty="0"/>
              <a:t>p </a:t>
            </a:r>
            <a:r>
              <a:rPr lang="zh-CN" altLang="en-US" sz="2400" dirty="0"/>
              <a:t>有整数根，</a:t>
            </a:r>
            <a:r>
              <a:rPr lang="en-US" altLang="zh-CN" sz="2400" i="1" dirty="0"/>
              <a:t>M</a:t>
            </a:r>
            <a:r>
              <a:rPr lang="en-US" altLang="zh-CN" sz="2400" baseline="-25000" dirty="0"/>
              <a:t>1 </a:t>
            </a:r>
            <a:r>
              <a:rPr lang="zh-CN" altLang="en-US" sz="2400" dirty="0"/>
              <a:t>最终将找到它，从而接受；</a:t>
            </a:r>
          </a:p>
          <a:p>
            <a:pPr>
              <a:buFont typeface="Wingdings" panose="05000000000000000000" pitchFamily="2" charset="2"/>
              <a:buNone/>
            </a:pPr>
            <a:r>
              <a:rPr lang="zh-CN" altLang="en-US" sz="2400" dirty="0"/>
              <a:t>	如果 </a:t>
            </a:r>
            <a:r>
              <a:rPr lang="en-US" altLang="zh-CN" sz="2400" i="1" dirty="0"/>
              <a:t>p </a:t>
            </a:r>
            <a:r>
              <a:rPr lang="zh-CN" altLang="en-US" sz="2400" dirty="0"/>
              <a:t>没有整数根，则 </a:t>
            </a:r>
            <a:r>
              <a:rPr lang="en-US" altLang="zh-CN" sz="2400" i="1" dirty="0"/>
              <a:t>M</a:t>
            </a:r>
            <a:r>
              <a:rPr lang="en-US" altLang="zh-CN" sz="2400" baseline="-25000" dirty="0"/>
              <a:t>1 </a:t>
            </a:r>
            <a:r>
              <a:rPr lang="zh-CN" altLang="en-US" sz="2400" dirty="0"/>
              <a:t>将永远运行下去。</a:t>
            </a:r>
          </a:p>
          <a:p>
            <a:r>
              <a:rPr lang="zh-CN" altLang="en-US" sz="2400" dirty="0"/>
              <a:t>对于多变元的情形，可以设计一个类似的图灵机 </a:t>
            </a:r>
            <a:r>
              <a:rPr lang="en-US" altLang="zh-CN" sz="2400" i="1" dirty="0"/>
              <a:t>M </a:t>
            </a:r>
            <a:r>
              <a:rPr lang="zh-CN" altLang="en-US" sz="2400" dirty="0"/>
              <a:t>来识别</a:t>
            </a:r>
            <a:r>
              <a:rPr lang="en-US" altLang="zh-CN" sz="2400" i="1" dirty="0"/>
              <a:t>D</a:t>
            </a:r>
            <a:r>
              <a:rPr lang="zh-CN" altLang="en-US" sz="2400" dirty="0"/>
              <a:t>，只是 </a:t>
            </a:r>
            <a:r>
              <a:rPr lang="en-US" altLang="zh-CN" sz="2400" i="1" dirty="0"/>
              <a:t>M</a:t>
            </a:r>
            <a:r>
              <a:rPr lang="en-US" altLang="zh-CN" sz="2400" dirty="0"/>
              <a:t> </a:t>
            </a:r>
            <a:r>
              <a:rPr lang="zh-CN" altLang="en-US" sz="2400" dirty="0"/>
              <a:t>要检查多个变元所有可能取的整数值。</a:t>
            </a:r>
          </a:p>
        </p:txBody>
      </p:sp>
    </p:spTree>
    <p:extLst>
      <p:ext uri="{BB962C8B-B14F-4D97-AF65-F5344CB8AC3E}">
        <p14:creationId xmlns:p14="http://schemas.microsoft.com/office/powerpoint/2010/main" val="271884480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9038645-7E33-4360-BD50-EFB376EC882A}"/>
              </a:ext>
            </a:extLst>
          </p:cNvPr>
          <p:cNvSpPr>
            <a:spLocks noGrp="1" noChangeArrowheads="1"/>
          </p:cNvSpPr>
          <p:nvPr>
            <p:ph type="ctrTitle"/>
          </p:nvPr>
        </p:nvSpPr>
        <p:spPr bwMode="auto">
          <a:xfrm>
            <a:off x="685800" y="2286000"/>
            <a:ext cx="7772400" cy="11430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dirty="0">
                <a:latin typeface="Comic Sans MS" panose="030F0702030302020204" pitchFamily="66" charset="0"/>
                <a:ea typeface="宋体" panose="02010600030101010101" pitchFamily="2" charset="-122"/>
              </a:rPr>
              <a:t>End</a:t>
            </a:r>
          </a:p>
        </p:txBody>
      </p:sp>
    </p:spTree>
    <p:extLst>
      <p:ext uri="{BB962C8B-B14F-4D97-AF65-F5344CB8AC3E}">
        <p14:creationId xmlns:p14="http://schemas.microsoft.com/office/powerpoint/2010/main" val="3216039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2"/>
          <p:cNvSpPr>
            <a:spLocks noChangeShapeType="1"/>
          </p:cNvSpPr>
          <p:nvPr/>
        </p:nvSpPr>
        <p:spPr bwMode="auto">
          <a:xfrm>
            <a:off x="381000" y="914400"/>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699" name="Line 3"/>
          <p:cNvSpPr>
            <a:spLocks noChangeShapeType="1"/>
          </p:cNvSpPr>
          <p:nvPr/>
        </p:nvSpPr>
        <p:spPr bwMode="auto">
          <a:xfrm>
            <a:off x="381000" y="1600200"/>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00" name="Line 4"/>
          <p:cNvSpPr>
            <a:spLocks noChangeShapeType="1"/>
          </p:cNvSpPr>
          <p:nvPr/>
        </p:nvSpPr>
        <p:spPr bwMode="auto">
          <a:xfrm>
            <a:off x="17526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01" name="Line 5"/>
          <p:cNvSpPr>
            <a:spLocks noChangeShapeType="1"/>
          </p:cNvSpPr>
          <p:nvPr/>
        </p:nvSpPr>
        <p:spPr bwMode="auto">
          <a:xfrm>
            <a:off x="23622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02" name="Line 6"/>
          <p:cNvSpPr>
            <a:spLocks noChangeShapeType="1"/>
          </p:cNvSpPr>
          <p:nvPr/>
        </p:nvSpPr>
        <p:spPr bwMode="auto">
          <a:xfrm>
            <a:off x="29718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03" name="Line 7"/>
          <p:cNvSpPr>
            <a:spLocks noChangeShapeType="1"/>
          </p:cNvSpPr>
          <p:nvPr/>
        </p:nvSpPr>
        <p:spPr bwMode="auto">
          <a:xfrm>
            <a:off x="35814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04" name="Line 8"/>
          <p:cNvSpPr>
            <a:spLocks noChangeShapeType="1"/>
          </p:cNvSpPr>
          <p:nvPr/>
        </p:nvSpPr>
        <p:spPr bwMode="auto">
          <a:xfrm>
            <a:off x="41910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05" name="Line 9"/>
          <p:cNvSpPr>
            <a:spLocks noChangeShapeType="1"/>
          </p:cNvSpPr>
          <p:nvPr/>
        </p:nvSpPr>
        <p:spPr bwMode="auto">
          <a:xfrm>
            <a:off x="48006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06" name="Line 10"/>
          <p:cNvSpPr>
            <a:spLocks noChangeShapeType="1"/>
          </p:cNvSpPr>
          <p:nvPr/>
        </p:nvSpPr>
        <p:spPr bwMode="auto">
          <a:xfrm>
            <a:off x="54102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07" name="Line 11"/>
          <p:cNvSpPr>
            <a:spLocks noChangeShapeType="1"/>
          </p:cNvSpPr>
          <p:nvPr/>
        </p:nvSpPr>
        <p:spPr bwMode="auto">
          <a:xfrm>
            <a:off x="60198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08" name="Line 12"/>
          <p:cNvSpPr>
            <a:spLocks noChangeShapeType="1"/>
          </p:cNvSpPr>
          <p:nvPr/>
        </p:nvSpPr>
        <p:spPr bwMode="auto">
          <a:xfrm>
            <a:off x="66294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09" name="Line 13"/>
          <p:cNvSpPr>
            <a:spLocks noChangeShapeType="1"/>
          </p:cNvSpPr>
          <p:nvPr/>
        </p:nvSpPr>
        <p:spPr bwMode="auto">
          <a:xfrm>
            <a:off x="72390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10" name="Text Box 14"/>
          <p:cNvSpPr txBox="1">
            <a:spLocks noChangeArrowheads="1"/>
          </p:cNvSpPr>
          <p:nvPr/>
        </p:nvSpPr>
        <p:spPr bwMode="auto">
          <a:xfrm>
            <a:off x="7772400" y="838200"/>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9711" name="Text Box 15"/>
          <p:cNvSpPr txBox="1">
            <a:spLocks noChangeArrowheads="1"/>
          </p:cNvSpPr>
          <p:nvPr/>
        </p:nvSpPr>
        <p:spPr bwMode="auto">
          <a:xfrm>
            <a:off x="685800" y="838200"/>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9712" name="Line 16"/>
          <p:cNvSpPr>
            <a:spLocks noChangeShapeType="1"/>
          </p:cNvSpPr>
          <p:nvPr/>
        </p:nvSpPr>
        <p:spPr bwMode="auto">
          <a:xfrm flipV="1">
            <a:off x="4572000" y="1600200"/>
            <a:ext cx="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9713" name="Object 17"/>
          <p:cNvGraphicFramePr>
            <a:graphicFrameLocks noChangeAspect="1"/>
          </p:cNvGraphicFramePr>
          <p:nvPr/>
        </p:nvGraphicFramePr>
        <p:xfrm>
          <a:off x="1955800" y="1073150"/>
          <a:ext cx="252413" cy="368300"/>
        </p:xfrm>
        <a:graphic>
          <a:graphicData uri="http://schemas.openxmlformats.org/presentationml/2006/ole">
            <mc:AlternateContent xmlns:mc="http://schemas.openxmlformats.org/markup-compatibility/2006">
              <mc:Choice xmlns:v="urn:schemas-microsoft-com:vml" Requires="v">
                <p:oleObj spid="_x0000_s46404" name="Equation" r:id="rId3" imgW="253890" imgH="368140" progId="Equation.3">
                  <p:embed/>
                </p:oleObj>
              </mc:Choice>
              <mc:Fallback>
                <p:oleObj name="Equation" r:id="rId3" imgW="253890" imgH="368140" progId="Equation.3">
                  <p:embed/>
                  <p:pic>
                    <p:nvPicPr>
                      <p:cNvPr id="29713"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4" name="Object 18"/>
          <p:cNvGraphicFramePr>
            <a:graphicFrameLocks noChangeAspect="1"/>
          </p:cNvGraphicFramePr>
          <p:nvPr/>
        </p:nvGraphicFramePr>
        <p:xfrm>
          <a:off x="2565400" y="1073150"/>
          <a:ext cx="252413" cy="368300"/>
        </p:xfrm>
        <a:graphic>
          <a:graphicData uri="http://schemas.openxmlformats.org/presentationml/2006/ole">
            <mc:AlternateContent xmlns:mc="http://schemas.openxmlformats.org/markup-compatibility/2006">
              <mc:Choice xmlns:v="urn:schemas-microsoft-com:vml" Requires="v">
                <p:oleObj spid="_x0000_s46405" name="Equation" r:id="rId5" imgW="253890" imgH="368140" progId="Equation.3">
                  <p:embed/>
                </p:oleObj>
              </mc:Choice>
              <mc:Fallback>
                <p:oleObj name="Equation" r:id="rId5" imgW="253890" imgH="368140" progId="Equation.3">
                  <p:embed/>
                  <p:pic>
                    <p:nvPicPr>
                      <p:cNvPr id="29714"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4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5" name="Object 19"/>
          <p:cNvGraphicFramePr>
            <a:graphicFrameLocks noChangeAspect="1"/>
          </p:cNvGraphicFramePr>
          <p:nvPr/>
        </p:nvGraphicFramePr>
        <p:xfrm>
          <a:off x="6146800" y="1073150"/>
          <a:ext cx="252413" cy="368300"/>
        </p:xfrm>
        <a:graphic>
          <a:graphicData uri="http://schemas.openxmlformats.org/presentationml/2006/ole">
            <mc:AlternateContent xmlns:mc="http://schemas.openxmlformats.org/markup-compatibility/2006">
              <mc:Choice xmlns:v="urn:schemas-microsoft-com:vml" Requires="v">
                <p:oleObj spid="_x0000_s46406" name="Equation" r:id="rId6" imgW="253890" imgH="368140" progId="Equation.3">
                  <p:embed/>
                </p:oleObj>
              </mc:Choice>
              <mc:Fallback>
                <p:oleObj name="Equation" r:id="rId6" imgW="253890" imgH="368140" progId="Equation.3">
                  <p:embed/>
                  <p:pic>
                    <p:nvPicPr>
                      <p:cNvPr id="29715"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6" name="Object 20"/>
          <p:cNvGraphicFramePr>
            <a:graphicFrameLocks noChangeAspect="1"/>
          </p:cNvGraphicFramePr>
          <p:nvPr/>
        </p:nvGraphicFramePr>
        <p:xfrm>
          <a:off x="6756400" y="1073150"/>
          <a:ext cx="252413" cy="368300"/>
        </p:xfrm>
        <a:graphic>
          <a:graphicData uri="http://schemas.openxmlformats.org/presentationml/2006/ole">
            <mc:AlternateContent xmlns:mc="http://schemas.openxmlformats.org/markup-compatibility/2006">
              <mc:Choice xmlns:v="urn:schemas-microsoft-com:vml" Requires="v">
                <p:oleObj spid="_x0000_s46407" name="Equation" r:id="rId7" imgW="253890" imgH="368140" progId="Equation.3">
                  <p:embed/>
                </p:oleObj>
              </mc:Choice>
              <mc:Fallback>
                <p:oleObj name="Equation" r:id="rId7" imgW="253890" imgH="368140" progId="Equation.3">
                  <p:embed/>
                  <p:pic>
                    <p:nvPicPr>
                      <p:cNvPr id="29716"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4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7" name="Object 21"/>
          <p:cNvGraphicFramePr>
            <a:graphicFrameLocks noChangeAspect="1"/>
          </p:cNvGraphicFramePr>
          <p:nvPr/>
        </p:nvGraphicFramePr>
        <p:xfrm>
          <a:off x="5613400" y="1073150"/>
          <a:ext cx="252413" cy="368300"/>
        </p:xfrm>
        <a:graphic>
          <a:graphicData uri="http://schemas.openxmlformats.org/presentationml/2006/ole">
            <mc:AlternateContent xmlns:mc="http://schemas.openxmlformats.org/markup-compatibility/2006">
              <mc:Choice xmlns:v="urn:schemas-microsoft-com:vml" Requires="v">
                <p:oleObj spid="_x0000_s46408" name="Equation" r:id="rId8" imgW="253890" imgH="368140" progId="Equation.3">
                  <p:embed/>
                </p:oleObj>
              </mc:Choice>
              <mc:Fallback>
                <p:oleObj name="Equation" r:id="rId8" imgW="253890" imgH="368140" progId="Equation.3">
                  <p:embed/>
                  <p:pic>
                    <p:nvPicPr>
                      <p:cNvPr id="29717"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34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8" name="Object 22"/>
          <p:cNvGraphicFramePr>
            <a:graphicFrameLocks noChangeAspect="1"/>
          </p:cNvGraphicFramePr>
          <p:nvPr/>
        </p:nvGraphicFramePr>
        <p:xfrm>
          <a:off x="3124200" y="1143000"/>
          <a:ext cx="265113" cy="279400"/>
        </p:xfrm>
        <a:graphic>
          <a:graphicData uri="http://schemas.openxmlformats.org/presentationml/2006/ole">
            <mc:AlternateContent xmlns:mc="http://schemas.openxmlformats.org/markup-compatibility/2006">
              <mc:Choice xmlns:v="urn:schemas-microsoft-com:vml" Requires="v">
                <p:oleObj spid="_x0000_s46409" name="Equation" r:id="rId9" imgW="266584" imgH="279279" progId="Equation.3">
                  <p:embed/>
                </p:oleObj>
              </mc:Choice>
              <mc:Fallback>
                <p:oleObj name="Equation" r:id="rId9" imgW="266584" imgH="279279" progId="Equation.3">
                  <p:embed/>
                  <p:pic>
                    <p:nvPicPr>
                      <p:cNvPr id="29718"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11430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9" name="Object 23"/>
          <p:cNvGraphicFramePr>
            <a:graphicFrameLocks noChangeAspect="1"/>
          </p:cNvGraphicFramePr>
          <p:nvPr/>
        </p:nvGraphicFramePr>
        <p:xfrm>
          <a:off x="3810000" y="1066800"/>
          <a:ext cx="252413" cy="392113"/>
        </p:xfrm>
        <a:graphic>
          <a:graphicData uri="http://schemas.openxmlformats.org/presentationml/2006/ole">
            <mc:AlternateContent xmlns:mc="http://schemas.openxmlformats.org/markup-compatibility/2006">
              <mc:Choice xmlns:v="urn:schemas-microsoft-com:vml" Requires="v">
                <p:oleObj spid="_x0000_s46410" name="Equation" r:id="rId11" imgW="253890" imgH="393529" progId="Equation.3">
                  <p:embed/>
                </p:oleObj>
              </mc:Choice>
              <mc:Fallback>
                <p:oleObj name="Equation" r:id="rId11" imgW="253890" imgH="393529" progId="Equation.3">
                  <p:embed/>
                  <p:pic>
                    <p:nvPicPr>
                      <p:cNvPr id="29719"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10668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20" name="Object 24"/>
          <p:cNvGraphicFramePr>
            <a:graphicFrameLocks noChangeAspect="1"/>
          </p:cNvGraphicFramePr>
          <p:nvPr/>
        </p:nvGraphicFramePr>
        <p:xfrm>
          <a:off x="4953000" y="1143000"/>
          <a:ext cx="239713" cy="279400"/>
        </p:xfrm>
        <a:graphic>
          <a:graphicData uri="http://schemas.openxmlformats.org/presentationml/2006/ole">
            <mc:AlternateContent xmlns:mc="http://schemas.openxmlformats.org/markup-compatibility/2006">
              <mc:Choice xmlns:v="urn:schemas-microsoft-com:vml" Requires="v">
                <p:oleObj spid="_x0000_s46411" name="Equation" r:id="rId13" imgW="241195" imgH="279279" progId="Equation.3">
                  <p:embed/>
                </p:oleObj>
              </mc:Choice>
              <mc:Fallback>
                <p:oleObj name="Equation" r:id="rId13" imgW="241195" imgH="279279" progId="Equation.3">
                  <p:embed/>
                  <p:pic>
                    <p:nvPicPr>
                      <p:cNvPr id="2972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11430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21" name="Object 25"/>
          <p:cNvGraphicFramePr>
            <a:graphicFrameLocks noChangeAspect="1"/>
          </p:cNvGraphicFramePr>
          <p:nvPr/>
        </p:nvGraphicFramePr>
        <p:xfrm>
          <a:off x="4419600" y="1143000"/>
          <a:ext cx="265113" cy="279400"/>
        </p:xfrm>
        <a:graphic>
          <a:graphicData uri="http://schemas.openxmlformats.org/presentationml/2006/ole">
            <mc:AlternateContent xmlns:mc="http://schemas.openxmlformats.org/markup-compatibility/2006">
              <mc:Choice xmlns:v="urn:schemas-microsoft-com:vml" Requires="v">
                <p:oleObj spid="_x0000_s46412" name="Equation" r:id="rId15" imgW="266584" imgH="279279" progId="Equation.3">
                  <p:embed/>
                </p:oleObj>
              </mc:Choice>
              <mc:Fallback>
                <p:oleObj name="Equation" r:id="rId15" imgW="266584" imgH="279279" progId="Equation.3">
                  <p:embed/>
                  <p:pic>
                    <p:nvPicPr>
                      <p:cNvPr id="29721"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11430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2" name="Text Box 26"/>
          <p:cNvSpPr txBox="1">
            <a:spLocks noChangeArrowheads="1"/>
          </p:cNvSpPr>
          <p:nvPr/>
        </p:nvSpPr>
        <p:spPr bwMode="auto">
          <a:xfrm>
            <a:off x="3779838" y="185738"/>
            <a:ext cx="1417637"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1</a:t>
            </a:r>
          </a:p>
        </p:txBody>
      </p:sp>
      <p:sp>
        <p:nvSpPr>
          <p:cNvPr id="29723" name="Oval 27"/>
          <p:cNvSpPr>
            <a:spLocks noChangeArrowheads="1"/>
          </p:cNvSpPr>
          <p:nvPr/>
        </p:nvSpPr>
        <p:spPr bwMode="auto">
          <a:xfrm>
            <a:off x="496888" y="5076825"/>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724" name="Oval 28"/>
          <p:cNvSpPr>
            <a:spLocks noChangeArrowheads="1"/>
          </p:cNvSpPr>
          <p:nvPr/>
        </p:nvSpPr>
        <p:spPr bwMode="auto">
          <a:xfrm>
            <a:off x="3697288" y="5076825"/>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725" name="Line 29"/>
          <p:cNvSpPr>
            <a:spLocks noChangeShapeType="1"/>
          </p:cNvSpPr>
          <p:nvPr/>
        </p:nvSpPr>
        <p:spPr bwMode="auto">
          <a:xfrm>
            <a:off x="1335088" y="5457825"/>
            <a:ext cx="2362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9726" name="Object 30"/>
          <p:cNvGraphicFramePr>
            <a:graphicFrameLocks noChangeAspect="1"/>
          </p:cNvGraphicFramePr>
          <p:nvPr/>
        </p:nvGraphicFramePr>
        <p:xfrm>
          <a:off x="755650" y="5157788"/>
          <a:ext cx="381000" cy="520700"/>
        </p:xfrm>
        <a:graphic>
          <a:graphicData uri="http://schemas.openxmlformats.org/presentationml/2006/ole">
            <mc:AlternateContent xmlns:mc="http://schemas.openxmlformats.org/markup-compatibility/2006">
              <mc:Choice xmlns:v="urn:schemas-microsoft-com:vml" Requires="v">
                <p:oleObj spid="_x0000_s46413" name="Equation" r:id="rId16" imgW="380835" imgH="520474" progId="Equation.3">
                  <p:embed/>
                </p:oleObj>
              </mc:Choice>
              <mc:Fallback>
                <p:oleObj name="Equation" r:id="rId16" imgW="380835" imgH="520474" progId="Equation.3">
                  <p:embed/>
                  <p:pic>
                    <p:nvPicPr>
                      <p:cNvPr id="29726"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5650" y="5157788"/>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27" name="Object 31"/>
          <p:cNvGraphicFramePr>
            <a:graphicFrameLocks noChangeAspect="1"/>
          </p:cNvGraphicFramePr>
          <p:nvPr/>
        </p:nvGraphicFramePr>
        <p:xfrm>
          <a:off x="3925888" y="5153025"/>
          <a:ext cx="442912" cy="520700"/>
        </p:xfrm>
        <a:graphic>
          <a:graphicData uri="http://schemas.openxmlformats.org/presentationml/2006/ole">
            <mc:AlternateContent xmlns:mc="http://schemas.openxmlformats.org/markup-compatibility/2006">
              <mc:Choice xmlns:v="urn:schemas-microsoft-com:vml" Requires="v">
                <p:oleObj spid="_x0000_s46414" name="Equation" r:id="rId18" imgW="444307" imgH="520474" progId="Equation.3">
                  <p:embed/>
                </p:oleObj>
              </mc:Choice>
              <mc:Fallback>
                <p:oleObj name="Equation" r:id="rId18" imgW="444307" imgH="520474" progId="Equation.3">
                  <p:embed/>
                  <p:pic>
                    <p:nvPicPr>
                      <p:cNvPr id="29727"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25888" y="5153025"/>
                        <a:ext cx="4429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28" name="Object 32"/>
          <p:cNvGraphicFramePr>
            <a:graphicFrameLocks noChangeAspect="1"/>
          </p:cNvGraphicFramePr>
          <p:nvPr/>
        </p:nvGraphicFramePr>
        <p:xfrm>
          <a:off x="1716088" y="5000625"/>
          <a:ext cx="1587500" cy="469900"/>
        </p:xfrm>
        <a:graphic>
          <a:graphicData uri="http://schemas.openxmlformats.org/presentationml/2006/ole">
            <mc:AlternateContent xmlns:mc="http://schemas.openxmlformats.org/markup-compatibility/2006">
              <mc:Choice xmlns:v="urn:schemas-microsoft-com:vml" Requires="v">
                <p:oleObj spid="_x0000_s46415" name="Equation" r:id="rId20" imgW="1587500" imgH="469900" progId="Equation.3">
                  <p:embed/>
                </p:oleObj>
              </mc:Choice>
              <mc:Fallback>
                <p:oleObj name="Equation" r:id="rId20" imgW="1587500" imgH="469900" progId="Equation.3">
                  <p:embed/>
                  <p:pic>
                    <p:nvPicPr>
                      <p:cNvPr id="29728"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16088" y="5000625"/>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9" name="Line 33"/>
          <p:cNvSpPr>
            <a:spLocks noChangeShapeType="1"/>
          </p:cNvSpPr>
          <p:nvPr/>
        </p:nvSpPr>
        <p:spPr bwMode="auto">
          <a:xfrm>
            <a:off x="381000" y="3241675"/>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30" name="Line 34"/>
          <p:cNvSpPr>
            <a:spLocks noChangeShapeType="1"/>
          </p:cNvSpPr>
          <p:nvPr/>
        </p:nvSpPr>
        <p:spPr bwMode="auto">
          <a:xfrm>
            <a:off x="381000" y="3927475"/>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31" name="Line 35"/>
          <p:cNvSpPr>
            <a:spLocks noChangeShapeType="1"/>
          </p:cNvSpPr>
          <p:nvPr/>
        </p:nvSpPr>
        <p:spPr bwMode="auto">
          <a:xfrm>
            <a:off x="17526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32" name="Line 36"/>
          <p:cNvSpPr>
            <a:spLocks noChangeShapeType="1"/>
          </p:cNvSpPr>
          <p:nvPr/>
        </p:nvSpPr>
        <p:spPr bwMode="auto">
          <a:xfrm>
            <a:off x="23622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33" name="Line 37"/>
          <p:cNvSpPr>
            <a:spLocks noChangeShapeType="1"/>
          </p:cNvSpPr>
          <p:nvPr/>
        </p:nvSpPr>
        <p:spPr bwMode="auto">
          <a:xfrm>
            <a:off x="29718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34" name="Line 38"/>
          <p:cNvSpPr>
            <a:spLocks noChangeShapeType="1"/>
          </p:cNvSpPr>
          <p:nvPr/>
        </p:nvSpPr>
        <p:spPr bwMode="auto">
          <a:xfrm>
            <a:off x="35814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35" name="Line 39"/>
          <p:cNvSpPr>
            <a:spLocks noChangeShapeType="1"/>
          </p:cNvSpPr>
          <p:nvPr/>
        </p:nvSpPr>
        <p:spPr bwMode="auto">
          <a:xfrm>
            <a:off x="41910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36" name="Line 40"/>
          <p:cNvSpPr>
            <a:spLocks noChangeShapeType="1"/>
          </p:cNvSpPr>
          <p:nvPr/>
        </p:nvSpPr>
        <p:spPr bwMode="auto">
          <a:xfrm>
            <a:off x="48006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37" name="Line 41"/>
          <p:cNvSpPr>
            <a:spLocks noChangeShapeType="1"/>
          </p:cNvSpPr>
          <p:nvPr/>
        </p:nvSpPr>
        <p:spPr bwMode="auto">
          <a:xfrm>
            <a:off x="54102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38" name="Line 42"/>
          <p:cNvSpPr>
            <a:spLocks noChangeShapeType="1"/>
          </p:cNvSpPr>
          <p:nvPr/>
        </p:nvSpPr>
        <p:spPr bwMode="auto">
          <a:xfrm>
            <a:off x="60198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39" name="Line 43"/>
          <p:cNvSpPr>
            <a:spLocks noChangeShapeType="1"/>
          </p:cNvSpPr>
          <p:nvPr/>
        </p:nvSpPr>
        <p:spPr bwMode="auto">
          <a:xfrm>
            <a:off x="66294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40" name="Line 44"/>
          <p:cNvSpPr>
            <a:spLocks noChangeShapeType="1"/>
          </p:cNvSpPr>
          <p:nvPr/>
        </p:nvSpPr>
        <p:spPr bwMode="auto">
          <a:xfrm>
            <a:off x="72390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41" name="Text Box 45"/>
          <p:cNvSpPr txBox="1">
            <a:spLocks noChangeArrowheads="1"/>
          </p:cNvSpPr>
          <p:nvPr/>
        </p:nvSpPr>
        <p:spPr bwMode="auto">
          <a:xfrm>
            <a:off x="7772400" y="3165475"/>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9742" name="Text Box 46"/>
          <p:cNvSpPr txBox="1">
            <a:spLocks noChangeArrowheads="1"/>
          </p:cNvSpPr>
          <p:nvPr/>
        </p:nvSpPr>
        <p:spPr bwMode="auto">
          <a:xfrm>
            <a:off x="685800" y="3165475"/>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9743" name="Line 47"/>
          <p:cNvSpPr>
            <a:spLocks noChangeShapeType="1"/>
          </p:cNvSpPr>
          <p:nvPr/>
        </p:nvSpPr>
        <p:spPr bwMode="auto">
          <a:xfrm flipV="1">
            <a:off x="5105400" y="3927475"/>
            <a:ext cx="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9744" name="Object 48"/>
          <p:cNvGraphicFramePr>
            <a:graphicFrameLocks noChangeAspect="1"/>
          </p:cNvGraphicFramePr>
          <p:nvPr/>
        </p:nvGraphicFramePr>
        <p:xfrm>
          <a:off x="1955800" y="3400425"/>
          <a:ext cx="252413" cy="368300"/>
        </p:xfrm>
        <a:graphic>
          <a:graphicData uri="http://schemas.openxmlformats.org/presentationml/2006/ole">
            <mc:AlternateContent xmlns:mc="http://schemas.openxmlformats.org/markup-compatibility/2006">
              <mc:Choice xmlns:v="urn:schemas-microsoft-com:vml" Requires="v">
                <p:oleObj spid="_x0000_s46416" name="Equation" r:id="rId22" imgW="253890" imgH="368140" progId="Equation.3">
                  <p:embed/>
                </p:oleObj>
              </mc:Choice>
              <mc:Fallback>
                <p:oleObj name="Equation" r:id="rId22" imgW="253890" imgH="368140" progId="Equation.3">
                  <p:embed/>
                  <p:pic>
                    <p:nvPicPr>
                      <p:cNvPr id="29744"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340042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45" name="Object 49"/>
          <p:cNvGraphicFramePr>
            <a:graphicFrameLocks noChangeAspect="1"/>
          </p:cNvGraphicFramePr>
          <p:nvPr/>
        </p:nvGraphicFramePr>
        <p:xfrm>
          <a:off x="2565400" y="3400425"/>
          <a:ext cx="252413" cy="368300"/>
        </p:xfrm>
        <a:graphic>
          <a:graphicData uri="http://schemas.openxmlformats.org/presentationml/2006/ole">
            <mc:AlternateContent xmlns:mc="http://schemas.openxmlformats.org/markup-compatibility/2006">
              <mc:Choice xmlns:v="urn:schemas-microsoft-com:vml" Requires="v">
                <p:oleObj spid="_x0000_s46417" name="Equation" r:id="rId23" imgW="253890" imgH="368140" progId="Equation.3">
                  <p:embed/>
                </p:oleObj>
              </mc:Choice>
              <mc:Fallback>
                <p:oleObj name="Equation" r:id="rId23" imgW="253890" imgH="368140" progId="Equation.3">
                  <p:embed/>
                  <p:pic>
                    <p:nvPicPr>
                      <p:cNvPr id="29745"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400" y="340042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46" name="Object 50"/>
          <p:cNvGraphicFramePr>
            <a:graphicFrameLocks noChangeAspect="1"/>
          </p:cNvGraphicFramePr>
          <p:nvPr/>
        </p:nvGraphicFramePr>
        <p:xfrm>
          <a:off x="6146800" y="3400425"/>
          <a:ext cx="252413" cy="368300"/>
        </p:xfrm>
        <a:graphic>
          <a:graphicData uri="http://schemas.openxmlformats.org/presentationml/2006/ole">
            <mc:AlternateContent xmlns:mc="http://schemas.openxmlformats.org/markup-compatibility/2006">
              <mc:Choice xmlns:v="urn:schemas-microsoft-com:vml" Requires="v">
                <p:oleObj spid="_x0000_s46418" name="Equation" r:id="rId24" imgW="253890" imgH="368140" progId="Equation.3">
                  <p:embed/>
                </p:oleObj>
              </mc:Choice>
              <mc:Fallback>
                <p:oleObj name="Equation" r:id="rId24" imgW="253890" imgH="368140" progId="Equation.3">
                  <p:embed/>
                  <p:pic>
                    <p:nvPicPr>
                      <p:cNvPr id="29746"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340042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47" name="Object 51"/>
          <p:cNvGraphicFramePr>
            <a:graphicFrameLocks noChangeAspect="1"/>
          </p:cNvGraphicFramePr>
          <p:nvPr/>
        </p:nvGraphicFramePr>
        <p:xfrm>
          <a:off x="6756400" y="3400425"/>
          <a:ext cx="252413" cy="368300"/>
        </p:xfrm>
        <a:graphic>
          <a:graphicData uri="http://schemas.openxmlformats.org/presentationml/2006/ole">
            <mc:AlternateContent xmlns:mc="http://schemas.openxmlformats.org/markup-compatibility/2006">
              <mc:Choice xmlns:v="urn:schemas-microsoft-com:vml" Requires="v">
                <p:oleObj spid="_x0000_s46419" name="Equation" r:id="rId25" imgW="253890" imgH="368140" progId="Equation.3">
                  <p:embed/>
                </p:oleObj>
              </mc:Choice>
              <mc:Fallback>
                <p:oleObj name="Equation" r:id="rId25" imgW="253890" imgH="368140" progId="Equation.3">
                  <p:embed/>
                  <p:pic>
                    <p:nvPicPr>
                      <p:cNvPr id="29747"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400" y="340042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48" name="Object 52"/>
          <p:cNvGraphicFramePr>
            <a:graphicFrameLocks noChangeAspect="1"/>
          </p:cNvGraphicFramePr>
          <p:nvPr/>
        </p:nvGraphicFramePr>
        <p:xfrm>
          <a:off x="5613400" y="3400425"/>
          <a:ext cx="252413" cy="368300"/>
        </p:xfrm>
        <a:graphic>
          <a:graphicData uri="http://schemas.openxmlformats.org/presentationml/2006/ole">
            <mc:AlternateContent xmlns:mc="http://schemas.openxmlformats.org/markup-compatibility/2006">
              <mc:Choice xmlns:v="urn:schemas-microsoft-com:vml" Requires="v">
                <p:oleObj spid="_x0000_s46420" name="Equation" r:id="rId26" imgW="253890" imgH="368140" progId="Equation.3">
                  <p:embed/>
                </p:oleObj>
              </mc:Choice>
              <mc:Fallback>
                <p:oleObj name="Equation" r:id="rId26" imgW="253890" imgH="368140" progId="Equation.3">
                  <p:embed/>
                  <p:pic>
                    <p:nvPicPr>
                      <p:cNvPr id="29748"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3400" y="340042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49" name="Object 53"/>
          <p:cNvGraphicFramePr>
            <a:graphicFrameLocks noChangeAspect="1"/>
          </p:cNvGraphicFramePr>
          <p:nvPr/>
        </p:nvGraphicFramePr>
        <p:xfrm>
          <a:off x="3124200" y="3470275"/>
          <a:ext cx="265113" cy="279400"/>
        </p:xfrm>
        <a:graphic>
          <a:graphicData uri="http://schemas.openxmlformats.org/presentationml/2006/ole">
            <mc:AlternateContent xmlns:mc="http://schemas.openxmlformats.org/markup-compatibility/2006">
              <mc:Choice xmlns:v="urn:schemas-microsoft-com:vml" Requires="v">
                <p:oleObj spid="_x0000_s46421" name="Equation" r:id="rId27" imgW="266584" imgH="279279" progId="Equation.3">
                  <p:embed/>
                </p:oleObj>
              </mc:Choice>
              <mc:Fallback>
                <p:oleObj name="Equation" r:id="rId27" imgW="266584" imgH="279279" progId="Equation.3">
                  <p:embed/>
                  <p:pic>
                    <p:nvPicPr>
                      <p:cNvPr id="29749"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347027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50" name="Object 54"/>
          <p:cNvGraphicFramePr>
            <a:graphicFrameLocks noChangeAspect="1"/>
          </p:cNvGraphicFramePr>
          <p:nvPr/>
        </p:nvGraphicFramePr>
        <p:xfrm>
          <a:off x="3810000" y="3394075"/>
          <a:ext cx="252413" cy="392113"/>
        </p:xfrm>
        <a:graphic>
          <a:graphicData uri="http://schemas.openxmlformats.org/presentationml/2006/ole">
            <mc:AlternateContent xmlns:mc="http://schemas.openxmlformats.org/markup-compatibility/2006">
              <mc:Choice xmlns:v="urn:schemas-microsoft-com:vml" Requires="v">
                <p:oleObj spid="_x0000_s46422" name="Equation" r:id="rId28" imgW="253890" imgH="393529" progId="Equation.3">
                  <p:embed/>
                </p:oleObj>
              </mc:Choice>
              <mc:Fallback>
                <p:oleObj name="Equation" r:id="rId28" imgW="253890" imgH="393529" progId="Equation.3">
                  <p:embed/>
                  <p:pic>
                    <p:nvPicPr>
                      <p:cNvPr id="29750" name="Object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3394075"/>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51" name="Object 55"/>
          <p:cNvGraphicFramePr>
            <a:graphicFrameLocks noChangeAspect="1"/>
          </p:cNvGraphicFramePr>
          <p:nvPr/>
        </p:nvGraphicFramePr>
        <p:xfrm>
          <a:off x="4953000" y="3470275"/>
          <a:ext cx="239713" cy="279400"/>
        </p:xfrm>
        <a:graphic>
          <a:graphicData uri="http://schemas.openxmlformats.org/presentationml/2006/ole">
            <mc:AlternateContent xmlns:mc="http://schemas.openxmlformats.org/markup-compatibility/2006">
              <mc:Choice xmlns:v="urn:schemas-microsoft-com:vml" Requires="v">
                <p:oleObj spid="_x0000_s46423" name="Equation" r:id="rId29" imgW="241195" imgH="279279" progId="Equation.3">
                  <p:embed/>
                </p:oleObj>
              </mc:Choice>
              <mc:Fallback>
                <p:oleObj name="Equation" r:id="rId29" imgW="241195" imgH="279279" progId="Equation.3">
                  <p:embed/>
                  <p:pic>
                    <p:nvPicPr>
                      <p:cNvPr id="29751" name="Object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3470275"/>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52" name="Object 56"/>
          <p:cNvGraphicFramePr>
            <a:graphicFrameLocks noChangeAspect="1"/>
          </p:cNvGraphicFramePr>
          <p:nvPr/>
        </p:nvGraphicFramePr>
        <p:xfrm>
          <a:off x="4425950" y="3414713"/>
          <a:ext cx="252413" cy="392112"/>
        </p:xfrm>
        <a:graphic>
          <a:graphicData uri="http://schemas.openxmlformats.org/presentationml/2006/ole">
            <mc:AlternateContent xmlns:mc="http://schemas.openxmlformats.org/markup-compatibility/2006">
              <mc:Choice xmlns:v="urn:schemas-microsoft-com:vml" Requires="v">
                <p:oleObj spid="_x0000_s46424" name="Equation" r:id="rId30" imgW="253890" imgH="393529" progId="Equation.3">
                  <p:embed/>
                </p:oleObj>
              </mc:Choice>
              <mc:Fallback>
                <p:oleObj name="Equation" r:id="rId30" imgW="253890" imgH="393529" progId="Equation.3">
                  <p:embed/>
                  <p:pic>
                    <p:nvPicPr>
                      <p:cNvPr id="29752" name="Object 5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425950" y="3414713"/>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53" name="Text Box 57"/>
          <p:cNvSpPr txBox="1">
            <a:spLocks noChangeArrowheads="1"/>
          </p:cNvSpPr>
          <p:nvPr/>
        </p:nvSpPr>
        <p:spPr bwMode="auto">
          <a:xfrm>
            <a:off x="3733800" y="2708275"/>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2</a:t>
            </a:r>
          </a:p>
        </p:txBody>
      </p:sp>
      <p:graphicFrame>
        <p:nvGraphicFramePr>
          <p:cNvPr id="29754" name="Object 58"/>
          <p:cNvGraphicFramePr>
            <a:graphicFrameLocks noChangeAspect="1"/>
          </p:cNvGraphicFramePr>
          <p:nvPr/>
        </p:nvGraphicFramePr>
        <p:xfrm>
          <a:off x="4419600" y="2057400"/>
          <a:ext cx="381000" cy="520700"/>
        </p:xfrm>
        <a:graphic>
          <a:graphicData uri="http://schemas.openxmlformats.org/presentationml/2006/ole">
            <mc:AlternateContent xmlns:mc="http://schemas.openxmlformats.org/markup-compatibility/2006">
              <mc:Choice xmlns:v="urn:schemas-microsoft-com:vml" Requires="v">
                <p:oleObj spid="_x0000_s46425" name="Equation" r:id="rId32" imgW="380835" imgH="520474" progId="Equation.3">
                  <p:embed/>
                </p:oleObj>
              </mc:Choice>
              <mc:Fallback>
                <p:oleObj name="Equation" r:id="rId32" imgW="380835" imgH="520474" progId="Equation.3">
                  <p:embed/>
                  <p:pic>
                    <p:nvPicPr>
                      <p:cNvPr id="29754" name="Object 5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419600" y="20574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55" name="Object 59"/>
          <p:cNvGraphicFramePr>
            <a:graphicFrameLocks noChangeAspect="1"/>
          </p:cNvGraphicFramePr>
          <p:nvPr/>
        </p:nvGraphicFramePr>
        <p:xfrm>
          <a:off x="4876800" y="4384675"/>
          <a:ext cx="442913" cy="520700"/>
        </p:xfrm>
        <a:graphic>
          <a:graphicData uri="http://schemas.openxmlformats.org/presentationml/2006/ole">
            <mc:AlternateContent xmlns:mc="http://schemas.openxmlformats.org/markup-compatibility/2006">
              <mc:Choice xmlns:v="urn:schemas-microsoft-com:vml" Requires="v">
                <p:oleObj spid="_x0000_s46426" name="Equation" r:id="rId34" imgW="444307" imgH="520474" progId="Equation.3">
                  <p:embed/>
                </p:oleObj>
              </mc:Choice>
              <mc:Fallback>
                <p:oleObj name="Equation" r:id="rId34" imgW="444307" imgH="520474" progId="Equation.3">
                  <p:embed/>
                  <p:pic>
                    <p:nvPicPr>
                      <p:cNvPr id="29755" name="Object 5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876800" y="43846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8892006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p:cNvSpPr>
            <a:spLocks noChangeShapeType="1"/>
          </p:cNvSpPr>
          <p:nvPr/>
        </p:nvSpPr>
        <p:spPr bwMode="auto">
          <a:xfrm>
            <a:off x="381000" y="914400"/>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23" name="Line 3"/>
          <p:cNvSpPr>
            <a:spLocks noChangeShapeType="1"/>
          </p:cNvSpPr>
          <p:nvPr/>
        </p:nvSpPr>
        <p:spPr bwMode="auto">
          <a:xfrm>
            <a:off x="381000" y="1600200"/>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24" name="Line 4"/>
          <p:cNvSpPr>
            <a:spLocks noChangeShapeType="1"/>
          </p:cNvSpPr>
          <p:nvPr/>
        </p:nvSpPr>
        <p:spPr bwMode="auto">
          <a:xfrm>
            <a:off x="17526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25" name="Line 5"/>
          <p:cNvSpPr>
            <a:spLocks noChangeShapeType="1"/>
          </p:cNvSpPr>
          <p:nvPr/>
        </p:nvSpPr>
        <p:spPr bwMode="auto">
          <a:xfrm>
            <a:off x="23622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26" name="Line 6"/>
          <p:cNvSpPr>
            <a:spLocks noChangeShapeType="1"/>
          </p:cNvSpPr>
          <p:nvPr/>
        </p:nvSpPr>
        <p:spPr bwMode="auto">
          <a:xfrm>
            <a:off x="29718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27" name="Line 7"/>
          <p:cNvSpPr>
            <a:spLocks noChangeShapeType="1"/>
          </p:cNvSpPr>
          <p:nvPr/>
        </p:nvSpPr>
        <p:spPr bwMode="auto">
          <a:xfrm>
            <a:off x="35814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28" name="Line 8"/>
          <p:cNvSpPr>
            <a:spLocks noChangeShapeType="1"/>
          </p:cNvSpPr>
          <p:nvPr/>
        </p:nvSpPr>
        <p:spPr bwMode="auto">
          <a:xfrm>
            <a:off x="41910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29" name="Line 9"/>
          <p:cNvSpPr>
            <a:spLocks noChangeShapeType="1"/>
          </p:cNvSpPr>
          <p:nvPr/>
        </p:nvSpPr>
        <p:spPr bwMode="auto">
          <a:xfrm>
            <a:off x="48006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30" name="Line 10"/>
          <p:cNvSpPr>
            <a:spLocks noChangeShapeType="1"/>
          </p:cNvSpPr>
          <p:nvPr/>
        </p:nvSpPr>
        <p:spPr bwMode="auto">
          <a:xfrm>
            <a:off x="54102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31" name="Line 11"/>
          <p:cNvSpPr>
            <a:spLocks noChangeShapeType="1"/>
          </p:cNvSpPr>
          <p:nvPr/>
        </p:nvSpPr>
        <p:spPr bwMode="auto">
          <a:xfrm>
            <a:off x="60198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32" name="Line 12"/>
          <p:cNvSpPr>
            <a:spLocks noChangeShapeType="1"/>
          </p:cNvSpPr>
          <p:nvPr/>
        </p:nvSpPr>
        <p:spPr bwMode="auto">
          <a:xfrm>
            <a:off x="66294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33" name="Line 13"/>
          <p:cNvSpPr>
            <a:spLocks noChangeShapeType="1"/>
          </p:cNvSpPr>
          <p:nvPr/>
        </p:nvSpPr>
        <p:spPr bwMode="auto">
          <a:xfrm>
            <a:off x="7239000" y="914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34" name="Text Box 14"/>
          <p:cNvSpPr txBox="1">
            <a:spLocks noChangeArrowheads="1"/>
          </p:cNvSpPr>
          <p:nvPr/>
        </p:nvSpPr>
        <p:spPr bwMode="auto">
          <a:xfrm>
            <a:off x="7772400" y="838200"/>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30735" name="Text Box 15"/>
          <p:cNvSpPr txBox="1">
            <a:spLocks noChangeArrowheads="1"/>
          </p:cNvSpPr>
          <p:nvPr/>
        </p:nvSpPr>
        <p:spPr bwMode="auto">
          <a:xfrm>
            <a:off x="685800" y="838200"/>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30736" name="Line 16"/>
          <p:cNvSpPr>
            <a:spLocks noChangeShapeType="1"/>
          </p:cNvSpPr>
          <p:nvPr/>
        </p:nvSpPr>
        <p:spPr bwMode="auto">
          <a:xfrm flipV="1">
            <a:off x="4572000" y="1600200"/>
            <a:ext cx="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0737" name="Object 17"/>
          <p:cNvGraphicFramePr>
            <a:graphicFrameLocks noChangeAspect="1"/>
          </p:cNvGraphicFramePr>
          <p:nvPr/>
        </p:nvGraphicFramePr>
        <p:xfrm>
          <a:off x="1955800" y="1073150"/>
          <a:ext cx="252413" cy="368300"/>
        </p:xfrm>
        <a:graphic>
          <a:graphicData uri="http://schemas.openxmlformats.org/presentationml/2006/ole">
            <mc:AlternateContent xmlns:mc="http://schemas.openxmlformats.org/markup-compatibility/2006">
              <mc:Choice xmlns:v="urn:schemas-microsoft-com:vml" Requires="v">
                <p:oleObj spid="_x0000_s47428" name="Equation" r:id="rId3" imgW="253890" imgH="368140" progId="Equation.3">
                  <p:embed/>
                </p:oleObj>
              </mc:Choice>
              <mc:Fallback>
                <p:oleObj name="Equation" r:id="rId3" imgW="253890" imgH="368140" progId="Equation.3">
                  <p:embed/>
                  <p:pic>
                    <p:nvPicPr>
                      <p:cNvPr id="30737"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8" name="Object 18"/>
          <p:cNvGraphicFramePr>
            <a:graphicFrameLocks noChangeAspect="1"/>
          </p:cNvGraphicFramePr>
          <p:nvPr/>
        </p:nvGraphicFramePr>
        <p:xfrm>
          <a:off x="2565400" y="1073150"/>
          <a:ext cx="252413" cy="368300"/>
        </p:xfrm>
        <a:graphic>
          <a:graphicData uri="http://schemas.openxmlformats.org/presentationml/2006/ole">
            <mc:AlternateContent xmlns:mc="http://schemas.openxmlformats.org/markup-compatibility/2006">
              <mc:Choice xmlns:v="urn:schemas-microsoft-com:vml" Requires="v">
                <p:oleObj spid="_x0000_s47429" name="Equation" r:id="rId5" imgW="253890" imgH="368140" progId="Equation.3">
                  <p:embed/>
                </p:oleObj>
              </mc:Choice>
              <mc:Fallback>
                <p:oleObj name="Equation" r:id="rId5" imgW="253890" imgH="368140" progId="Equation.3">
                  <p:embed/>
                  <p:pic>
                    <p:nvPicPr>
                      <p:cNvPr id="30738"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4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9" name="Object 19"/>
          <p:cNvGraphicFramePr>
            <a:graphicFrameLocks noChangeAspect="1"/>
          </p:cNvGraphicFramePr>
          <p:nvPr/>
        </p:nvGraphicFramePr>
        <p:xfrm>
          <a:off x="6146800" y="1073150"/>
          <a:ext cx="252413" cy="368300"/>
        </p:xfrm>
        <a:graphic>
          <a:graphicData uri="http://schemas.openxmlformats.org/presentationml/2006/ole">
            <mc:AlternateContent xmlns:mc="http://schemas.openxmlformats.org/markup-compatibility/2006">
              <mc:Choice xmlns:v="urn:schemas-microsoft-com:vml" Requires="v">
                <p:oleObj spid="_x0000_s47430" name="Equation" r:id="rId6" imgW="253890" imgH="368140" progId="Equation.3">
                  <p:embed/>
                </p:oleObj>
              </mc:Choice>
              <mc:Fallback>
                <p:oleObj name="Equation" r:id="rId6" imgW="253890" imgH="368140" progId="Equation.3">
                  <p:embed/>
                  <p:pic>
                    <p:nvPicPr>
                      <p:cNvPr id="30739"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0" name="Object 20"/>
          <p:cNvGraphicFramePr>
            <a:graphicFrameLocks noChangeAspect="1"/>
          </p:cNvGraphicFramePr>
          <p:nvPr/>
        </p:nvGraphicFramePr>
        <p:xfrm>
          <a:off x="6756400" y="1073150"/>
          <a:ext cx="252413" cy="368300"/>
        </p:xfrm>
        <a:graphic>
          <a:graphicData uri="http://schemas.openxmlformats.org/presentationml/2006/ole">
            <mc:AlternateContent xmlns:mc="http://schemas.openxmlformats.org/markup-compatibility/2006">
              <mc:Choice xmlns:v="urn:schemas-microsoft-com:vml" Requires="v">
                <p:oleObj spid="_x0000_s47431" name="Equation" r:id="rId7" imgW="253890" imgH="368140" progId="Equation.3">
                  <p:embed/>
                </p:oleObj>
              </mc:Choice>
              <mc:Fallback>
                <p:oleObj name="Equation" r:id="rId7" imgW="253890" imgH="368140" progId="Equation.3">
                  <p:embed/>
                  <p:pic>
                    <p:nvPicPr>
                      <p:cNvPr id="3074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4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1" name="Object 21"/>
          <p:cNvGraphicFramePr>
            <a:graphicFrameLocks noChangeAspect="1"/>
          </p:cNvGraphicFramePr>
          <p:nvPr/>
        </p:nvGraphicFramePr>
        <p:xfrm>
          <a:off x="5613400" y="1073150"/>
          <a:ext cx="252413" cy="368300"/>
        </p:xfrm>
        <a:graphic>
          <a:graphicData uri="http://schemas.openxmlformats.org/presentationml/2006/ole">
            <mc:AlternateContent xmlns:mc="http://schemas.openxmlformats.org/markup-compatibility/2006">
              <mc:Choice xmlns:v="urn:schemas-microsoft-com:vml" Requires="v">
                <p:oleObj spid="_x0000_s47432" name="Equation" r:id="rId8" imgW="253890" imgH="368140" progId="Equation.3">
                  <p:embed/>
                </p:oleObj>
              </mc:Choice>
              <mc:Fallback>
                <p:oleObj name="Equation" r:id="rId8" imgW="253890" imgH="368140" progId="Equation.3">
                  <p:embed/>
                  <p:pic>
                    <p:nvPicPr>
                      <p:cNvPr id="30741"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3400" y="10731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2" name="Object 22"/>
          <p:cNvGraphicFramePr>
            <a:graphicFrameLocks noChangeAspect="1"/>
          </p:cNvGraphicFramePr>
          <p:nvPr/>
        </p:nvGraphicFramePr>
        <p:xfrm>
          <a:off x="3124200" y="1143000"/>
          <a:ext cx="265113" cy="279400"/>
        </p:xfrm>
        <a:graphic>
          <a:graphicData uri="http://schemas.openxmlformats.org/presentationml/2006/ole">
            <mc:AlternateContent xmlns:mc="http://schemas.openxmlformats.org/markup-compatibility/2006">
              <mc:Choice xmlns:v="urn:schemas-microsoft-com:vml" Requires="v">
                <p:oleObj spid="_x0000_s47433" name="Equation" r:id="rId9" imgW="266584" imgH="279279" progId="Equation.3">
                  <p:embed/>
                </p:oleObj>
              </mc:Choice>
              <mc:Fallback>
                <p:oleObj name="Equation" r:id="rId9" imgW="266584" imgH="279279" progId="Equation.3">
                  <p:embed/>
                  <p:pic>
                    <p:nvPicPr>
                      <p:cNvPr id="30742"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11430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3" name="Object 23"/>
          <p:cNvGraphicFramePr>
            <a:graphicFrameLocks noChangeAspect="1"/>
          </p:cNvGraphicFramePr>
          <p:nvPr/>
        </p:nvGraphicFramePr>
        <p:xfrm>
          <a:off x="3810000" y="1066800"/>
          <a:ext cx="252413" cy="392113"/>
        </p:xfrm>
        <a:graphic>
          <a:graphicData uri="http://schemas.openxmlformats.org/presentationml/2006/ole">
            <mc:AlternateContent xmlns:mc="http://schemas.openxmlformats.org/markup-compatibility/2006">
              <mc:Choice xmlns:v="urn:schemas-microsoft-com:vml" Requires="v">
                <p:oleObj spid="_x0000_s47434" name="Equation" r:id="rId11" imgW="253890" imgH="393529" progId="Equation.3">
                  <p:embed/>
                </p:oleObj>
              </mc:Choice>
              <mc:Fallback>
                <p:oleObj name="Equation" r:id="rId11" imgW="253890" imgH="393529" progId="Equation.3">
                  <p:embed/>
                  <p:pic>
                    <p:nvPicPr>
                      <p:cNvPr id="30743"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10668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4" name="Object 24"/>
          <p:cNvGraphicFramePr>
            <a:graphicFrameLocks noChangeAspect="1"/>
          </p:cNvGraphicFramePr>
          <p:nvPr/>
        </p:nvGraphicFramePr>
        <p:xfrm>
          <a:off x="4953000" y="1143000"/>
          <a:ext cx="239713" cy="279400"/>
        </p:xfrm>
        <a:graphic>
          <a:graphicData uri="http://schemas.openxmlformats.org/presentationml/2006/ole">
            <mc:AlternateContent xmlns:mc="http://schemas.openxmlformats.org/markup-compatibility/2006">
              <mc:Choice xmlns:v="urn:schemas-microsoft-com:vml" Requires="v">
                <p:oleObj spid="_x0000_s47435" name="Equation" r:id="rId13" imgW="241195" imgH="279279" progId="Equation.3">
                  <p:embed/>
                </p:oleObj>
              </mc:Choice>
              <mc:Fallback>
                <p:oleObj name="Equation" r:id="rId13" imgW="241195" imgH="279279" progId="Equation.3">
                  <p:embed/>
                  <p:pic>
                    <p:nvPicPr>
                      <p:cNvPr id="30744"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11430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5" name="Object 25"/>
          <p:cNvGraphicFramePr>
            <a:graphicFrameLocks noChangeAspect="1"/>
          </p:cNvGraphicFramePr>
          <p:nvPr/>
        </p:nvGraphicFramePr>
        <p:xfrm>
          <a:off x="4419600" y="1143000"/>
          <a:ext cx="265113" cy="279400"/>
        </p:xfrm>
        <a:graphic>
          <a:graphicData uri="http://schemas.openxmlformats.org/presentationml/2006/ole">
            <mc:AlternateContent xmlns:mc="http://schemas.openxmlformats.org/markup-compatibility/2006">
              <mc:Choice xmlns:v="urn:schemas-microsoft-com:vml" Requires="v">
                <p:oleObj spid="_x0000_s47436" name="Equation" r:id="rId15" imgW="266584" imgH="279279" progId="Equation.3">
                  <p:embed/>
                </p:oleObj>
              </mc:Choice>
              <mc:Fallback>
                <p:oleObj name="Equation" r:id="rId15" imgW="266584" imgH="279279" progId="Equation.3">
                  <p:embed/>
                  <p:pic>
                    <p:nvPicPr>
                      <p:cNvPr id="30745"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11430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6" name="Text Box 26"/>
          <p:cNvSpPr txBox="1">
            <a:spLocks noChangeArrowheads="1"/>
          </p:cNvSpPr>
          <p:nvPr/>
        </p:nvSpPr>
        <p:spPr bwMode="auto">
          <a:xfrm>
            <a:off x="3733800" y="260350"/>
            <a:ext cx="141763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1</a:t>
            </a:r>
          </a:p>
        </p:txBody>
      </p:sp>
      <p:sp>
        <p:nvSpPr>
          <p:cNvPr id="30747" name="Oval 27"/>
          <p:cNvSpPr>
            <a:spLocks noChangeArrowheads="1"/>
          </p:cNvSpPr>
          <p:nvPr/>
        </p:nvSpPr>
        <p:spPr bwMode="auto">
          <a:xfrm>
            <a:off x="457200" y="537686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48" name="Oval 28"/>
          <p:cNvSpPr>
            <a:spLocks noChangeArrowheads="1"/>
          </p:cNvSpPr>
          <p:nvPr/>
        </p:nvSpPr>
        <p:spPr bwMode="auto">
          <a:xfrm>
            <a:off x="3657600" y="537686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49" name="Line 29"/>
          <p:cNvSpPr>
            <a:spLocks noChangeShapeType="1"/>
          </p:cNvSpPr>
          <p:nvPr/>
        </p:nvSpPr>
        <p:spPr bwMode="auto">
          <a:xfrm>
            <a:off x="1295400" y="5757863"/>
            <a:ext cx="2362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0750" name="Object 30"/>
          <p:cNvGraphicFramePr>
            <a:graphicFrameLocks noChangeAspect="1"/>
          </p:cNvGraphicFramePr>
          <p:nvPr/>
        </p:nvGraphicFramePr>
        <p:xfrm>
          <a:off x="715963" y="5457825"/>
          <a:ext cx="381000" cy="520700"/>
        </p:xfrm>
        <a:graphic>
          <a:graphicData uri="http://schemas.openxmlformats.org/presentationml/2006/ole">
            <mc:AlternateContent xmlns:mc="http://schemas.openxmlformats.org/markup-compatibility/2006">
              <mc:Choice xmlns:v="urn:schemas-microsoft-com:vml" Requires="v">
                <p:oleObj spid="_x0000_s47437" name="Equation" r:id="rId16" imgW="380835" imgH="520474" progId="Equation.3">
                  <p:embed/>
                </p:oleObj>
              </mc:Choice>
              <mc:Fallback>
                <p:oleObj name="Equation" r:id="rId16" imgW="380835" imgH="520474" progId="Equation.3">
                  <p:embed/>
                  <p:pic>
                    <p:nvPicPr>
                      <p:cNvPr id="30750"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5963" y="5457825"/>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1" name="Object 31"/>
          <p:cNvGraphicFramePr>
            <a:graphicFrameLocks noChangeAspect="1"/>
          </p:cNvGraphicFramePr>
          <p:nvPr/>
        </p:nvGraphicFramePr>
        <p:xfrm>
          <a:off x="3886200" y="5453063"/>
          <a:ext cx="442913" cy="520700"/>
        </p:xfrm>
        <a:graphic>
          <a:graphicData uri="http://schemas.openxmlformats.org/presentationml/2006/ole">
            <mc:AlternateContent xmlns:mc="http://schemas.openxmlformats.org/markup-compatibility/2006">
              <mc:Choice xmlns:v="urn:schemas-microsoft-com:vml" Requires="v">
                <p:oleObj spid="_x0000_s47438" name="Equation" r:id="rId18" imgW="444307" imgH="520474" progId="Equation.3">
                  <p:embed/>
                </p:oleObj>
              </mc:Choice>
              <mc:Fallback>
                <p:oleObj name="Equation" r:id="rId18" imgW="444307" imgH="520474" progId="Equation.3">
                  <p:embed/>
                  <p:pic>
                    <p:nvPicPr>
                      <p:cNvPr id="30751"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6200" y="545306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2" name="Object 32"/>
          <p:cNvGraphicFramePr>
            <a:graphicFrameLocks noChangeAspect="1"/>
          </p:cNvGraphicFramePr>
          <p:nvPr/>
        </p:nvGraphicFramePr>
        <p:xfrm>
          <a:off x="1689100" y="5300663"/>
          <a:ext cx="1562100" cy="469900"/>
        </p:xfrm>
        <a:graphic>
          <a:graphicData uri="http://schemas.openxmlformats.org/presentationml/2006/ole">
            <mc:AlternateContent xmlns:mc="http://schemas.openxmlformats.org/markup-compatibility/2006">
              <mc:Choice xmlns:v="urn:schemas-microsoft-com:vml" Requires="v">
                <p:oleObj spid="_x0000_s47439" name="Equation" r:id="rId20" imgW="1562100" imgH="469900" progId="Equation.3">
                  <p:embed/>
                </p:oleObj>
              </mc:Choice>
              <mc:Fallback>
                <p:oleObj name="Equation" r:id="rId20" imgW="1562100" imgH="469900" progId="Equation.3">
                  <p:embed/>
                  <p:pic>
                    <p:nvPicPr>
                      <p:cNvPr id="30752"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89100" y="5300663"/>
                        <a:ext cx="156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53" name="Line 33"/>
          <p:cNvSpPr>
            <a:spLocks noChangeShapeType="1"/>
          </p:cNvSpPr>
          <p:nvPr/>
        </p:nvSpPr>
        <p:spPr bwMode="auto">
          <a:xfrm>
            <a:off x="381000" y="3241675"/>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54" name="Line 34"/>
          <p:cNvSpPr>
            <a:spLocks noChangeShapeType="1"/>
          </p:cNvSpPr>
          <p:nvPr/>
        </p:nvSpPr>
        <p:spPr bwMode="auto">
          <a:xfrm>
            <a:off x="381000" y="3927475"/>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55" name="Line 35"/>
          <p:cNvSpPr>
            <a:spLocks noChangeShapeType="1"/>
          </p:cNvSpPr>
          <p:nvPr/>
        </p:nvSpPr>
        <p:spPr bwMode="auto">
          <a:xfrm>
            <a:off x="17526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56" name="Line 36"/>
          <p:cNvSpPr>
            <a:spLocks noChangeShapeType="1"/>
          </p:cNvSpPr>
          <p:nvPr/>
        </p:nvSpPr>
        <p:spPr bwMode="auto">
          <a:xfrm>
            <a:off x="23622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57" name="Line 37"/>
          <p:cNvSpPr>
            <a:spLocks noChangeShapeType="1"/>
          </p:cNvSpPr>
          <p:nvPr/>
        </p:nvSpPr>
        <p:spPr bwMode="auto">
          <a:xfrm>
            <a:off x="29718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58" name="Line 38"/>
          <p:cNvSpPr>
            <a:spLocks noChangeShapeType="1"/>
          </p:cNvSpPr>
          <p:nvPr/>
        </p:nvSpPr>
        <p:spPr bwMode="auto">
          <a:xfrm>
            <a:off x="35814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59" name="Line 39"/>
          <p:cNvSpPr>
            <a:spLocks noChangeShapeType="1"/>
          </p:cNvSpPr>
          <p:nvPr/>
        </p:nvSpPr>
        <p:spPr bwMode="auto">
          <a:xfrm>
            <a:off x="41910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60" name="Line 40"/>
          <p:cNvSpPr>
            <a:spLocks noChangeShapeType="1"/>
          </p:cNvSpPr>
          <p:nvPr/>
        </p:nvSpPr>
        <p:spPr bwMode="auto">
          <a:xfrm>
            <a:off x="48006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61" name="Line 41"/>
          <p:cNvSpPr>
            <a:spLocks noChangeShapeType="1"/>
          </p:cNvSpPr>
          <p:nvPr/>
        </p:nvSpPr>
        <p:spPr bwMode="auto">
          <a:xfrm>
            <a:off x="54102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62" name="Line 42"/>
          <p:cNvSpPr>
            <a:spLocks noChangeShapeType="1"/>
          </p:cNvSpPr>
          <p:nvPr/>
        </p:nvSpPr>
        <p:spPr bwMode="auto">
          <a:xfrm>
            <a:off x="60198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63" name="Line 43"/>
          <p:cNvSpPr>
            <a:spLocks noChangeShapeType="1"/>
          </p:cNvSpPr>
          <p:nvPr/>
        </p:nvSpPr>
        <p:spPr bwMode="auto">
          <a:xfrm>
            <a:off x="66294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64" name="Line 44"/>
          <p:cNvSpPr>
            <a:spLocks noChangeShapeType="1"/>
          </p:cNvSpPr>
          <p:nvPr/>
        </p:nvSpPr>
        <p:spPr bwMode="auto">
          <a:xfrm>
            <a:off x="7239000" y="32416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65" name="Text Box 45"/>
          <p:cNvSpPr txBox="1">
            <a:spLocks noChangeArrowheads="1"/>
          </p:cNvSpPr>
          <p:nvPr/>
        </p:nvSpPr>
        <p:spPr bwMode="auto">
          <a:xfrm>
            <a:off x="7772400" y="3165475"/>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30766" name="Text Box 46"/>
          <p:cNvSpPr txBox="1">
            <a:spLocks noChangeArrowheads="1"/>
          </p:cNvSpPr>
          <p:nvPr/>
        </p:nvSpPr>
        <p:spPr bwMode="auto">
          <a:xfrm>
            <a:off x="685800" y="3165475"/>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30767" name="Line 47"/>
          <p:cNvSpPr>
            <a:spLocks noChangeShapeType="1"/>
          </p:cNvSpPr>
          <p:nvPr/>
        </p:nvSpPr>
        <p:spPr bwMode="auto">
          <a:xfrm flipV="1">
            <a:off x="3886200" y="3927475"/>
            <a:ext cx="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0768" name="Object 48"/>
          <p:cNvGraphicFramePr>
            <a:graphicFrameLocks noChangeAspect="1"/>
          </p:cNvGraphicFramePr>
          <p:nvPr/>
        </p:nvGraphicFramePr>
        <p:xfrm>
          <a:off x="1955800" y="3400425"/>
          <a:ext cx="252413" cy="368300"/>
        </p:xfrm>
        <a:graphic>
          <a:graphicData uri="http://schemas.openxmlformats.org/presentationml/2006/ole">
            <mc:AlternateContent xmlns:mc="http://schemas.openxmlformats.org/markup-compatibility/2006">
              <mc:Choice xmlns:v="urn:schemas-microsoft-com:vml" Requires="v">
                <p:oleObj spid="_x0000_s47440" name="Equation" r:id="rId22" imgW="253890" imgH="368140" progId="Equation.3">
                  <p:embed/>
                </p:oleObj>
              </mc:Choice>
              <mc:Fallback>
                <p:oleObj name="Equation" r:id="rId22" imgW="253890" imgH="368140" progId="Equation.3">
                  <p:embed/>
                  <p:pic>
                    <p:nvPicPr>
                      <p:cNvPr id="30768"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340042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9" name="Object 49"/>
          <p:cNvGraphicFramePr>
            <a:graphicFrameLocks noChangeAspect="1"/>
          </p:cNvGraphicFramePr>
          <p:nvPr/>
        </p:nvGraphicFramePr>
        <p:xfrm>
          <a:off x="2565400" y="3400425"/>
          <a:ext cx="252413" cy="368300"/>
        </p:xfrm>
        <a:graphic>
          <a:graphicData uri="http://schemas.openxmlformats.org/presentationml/2006/ole">
            <mc:AlternateContent xmlns:mc="http://schemas.openxmlformats.org/markup-compatibility/2006">
              <mc:Choice xmlns:v="urn:schemas-microsoft-com:vml" Requires="v">
                <p:oleObj spid="_x0000_s47441" name="Equation" r:id="rId23" imgW="253890" imgH="368140" progId="Equation.3">
                  <p:embed/>
                </p:oleObj>
              </mc:Choice>
              <mc:Fallback>
                <p:oleObj name="Equation" r:id="rId23" imgW="253890" imgH="368140" progId="Equation.3">
                  <p:embed/>
                  <p:pic>
                    <p:nvPicPr>
                      <p:cNvPr id="30769"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400" y="340042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0" name="Object 50"/>
          <p:cNvGraphicFramePr>
            <a:graphicFrameLocks noChangeAspect="1"/>
          </p:cNvGraphicFramePr>
          <p:nvPr/>
        </p:nvGraphicFramePr>
        <p:xfrm>
          <a:off x="6146800" y="3400425"/>
          <a:ext cx="252413" cy="368300"/>
        </p:xfrm>
        <a:graphic>
          <a:graphicData uri="http://schemas.openxmlformats.org/presentationml/2006/ole">
            <mc:AlternateContent xmlns:mc="http://schemas.openxmlformats.org/markup-compatibility/2006">
              <mc:Choice xmlns:v="urn:schemas-microsoft-com:vml" Requires="v">
                <p:oleObj spid="_x0000_s47442" name="Equation" r:id="rId24" imgW="253890" imgH="368140" progId="Equation.3">
                  <p:embed/>
                </p:oleObj>
              </mc:Choice>
              <mc:Fallback>
                <p:oleObj name="Equation" r:id="rId24" imgW="253890" imgH="368140" progId="Equation.3">
                  <p:embed/>
                  <p:pic>
                    <p:nvPicPr>
                      <p:cNvPr id="3077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340042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1" name="Object 51"/>
          <p:cNvGraphicFramePr>
            <a:graphicFrameLocks noChangeAspect="1"/>
          </p:cNvGraphicFramePr>
          <p:nvPr/>
        </p:nvGraphicFramePr>
        <p:xfrm>
          <a:off x="6756400" y="3400425"/>
          <a:ext cx="252413" cy="368300"/>
        </p:xfrm>
        <a:graphic>
          <a:graphicData uri="http://schemas.openxmlformats.org/presentationml/2006/ole">
            <mc:AlternateContent xmlns:mc="http://schemas.openxmlformats.org/markup-compatibility/2006">
              <mc:Choice xmlns:v="urn:schemas-microsoft-com:vml" Requires="v">
                <p:oleObj spid="_x0000_s47443" name="Equation" r:id="rId25" imgW="253890" imgH="368140" progId="Equation.3">
                  <p:embed/>
                </p:oleObj>
              </mc:Choice>
              <mc:Fallback>
                <p:oleObj name="Equation" r:id="rId25" imgW="253890" imgH="368140" progId="Equation.3">
                  <p:embed/>
                  <p:pic>
                    <p:nvPicPr>
                      <p:cNvPr id="30771"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400" y="340042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2" name="Object 52"/>
          <p:cNvGraphicFramePr>
            <a:graphicFrameLocks noChangeAspect="1"/>
          </p:cNvGraphicFramePr>
          <p:nvPr/>
        </p:nvGraphicFramePr>
        <p:xfrm>
          <a:off x="5613400" y="3400425"/>
          <a:ext cx="252413" cy="368300"/>
        </p:xfrm>
        <a:graphic>
          <a:graphicData uri="http://schemas.openxmlformats.org/presentationml/2006/ole">
            <mc:AlternateContent xmlns:mc="http://schemas.openxmlformats.org/markup-compatibility/2006">
              <mc:Choice xmlns:v="urn:schemas-microsoft-com:vml" Requires="v">
                <p:oleObj spid="_x0000_s47444" name="Equation" r:id="rId26" imgW="253890" imgH="368140" progId="Equation.3">
                  <p:embed/>
                </p:oleObj>
              </mc:Choice>
              <mc:Fallback>
                <p:oleObj name="Equation" r:id="rId26" imgW="253890" imgH="368140" progId="Equation.3">
                  <p:embed/>
                  <p:pic>
                    <p:nvPicPr>
                      <p:cNvPr id="30772"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3400" y="340042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3" name="Object 53"/>
          <p:cNvGraphicFramePr>
            <a:graphicFrameLocks noChangeAspect="1"/>
          </p:cNvGraphicFramePr>
          <p:nvPr/>
        </p:nvGraphicFramePr>
        <p:xfrm>
          <a:off x="3124200" y="3470275"/>
          <a:ext cx="265113" cy="279400"/>
        </p:xfrm>
        <a:graphic>
          <a:graphicData uri="http://schemas.openxmlformats.org/presentationml/2006/ole">
            <mc:AlternateContent xmlns:mc="http://schemas.openxmlformats.org/markup-compatibility/2006">
              <mc:Choice xmlns:v="urn:schemas-microsoft-com:vml" Requires="v">
                <p:oleObj spid="_x0000_s47445" name="Equation" r:id="rId27" imgW="266584" imgH="279279" progId="Equation.3">
                  <p:embed/>
                </p:oleObj>
              </mc:Choice>
              <mc:Fallback>
                <p:oleObj name="Equation" r:id="rId27" imgW="266584" imgH="279279" progId="Equation.3">
                  <p:embed/>
                  <p:pic>
                    <p:nvPicPr>
                      <p:cNvPr id="30773"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347027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4" name="Object 54"/>
          <p:cNvGraphicFramePr>
            <a:graphicFrameLocks noChangeAspect="1"/>
          </p:cNvGraphicFramePr>
          <p:nvPr/>
        </p:nvGraphicFramePr>
        <p:xfrm>
          <a:off x="3810000" y="3394075"/>
          <a:ext cx="252413" cy="392113"/>
        </p:xfrm>
        <a:graphic>
          <a:graphicData uri="http://schemas.openxmlformats.org/presentationml/2006/ole">
            <mc:AlternateContent xmlns:mc="http://schemas.openxmlformats.org/markup-compatibility/2006">
              <mc:Choice xmlns:v="urn:schemas-microsoft-com:vml" Requires="v">
                <p:oleObj spid="_x0000_s47446" name="Equation" r:id="rId28" imgW="253890" imgH="393529" progId="Equation.3">
                  <p:embed/>
                </p:oleObj>
              </mc:Choice>
              <mc:Fallback>
                <p:oleObj name="Equation" r:id="rId28" imgW="253890" imgH="393529" progId="Equation.3">
                  <p:embed/>
                  <p:pic>
                    <p:nvPicPr>
                      <p:cNvPr id="30774" name="Object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3394075"/>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5" name="Object 55"/>
          <p:cNvGraphicFramePr>
            <a:graphicFrameLocks noChangeAspect="1"/>
          </p:cNvGraphicFramePr>
          <p:nvPr/>
        </p:nvGraphicFramePr>
        <p:xfrm>
          <a:off x="4953000" y="3470275"/>
          <a:ext cx="239713" cy="279400"/>
        </p:xfrm>
        <a:graphic>
          <a:graphicData uri="http://schemas.openxmlformats.org/presentationml/2006/ole">
            <mc:AlternateContent xmlns:mc="http://schemas.openxmlformats.org/markup-compatibility/2006">
              <mc:Choice xmlns:v="urn:schemas-microsoft-com:vml" Requires="v">
                <p:oleObj spid="_x0000_s47447" name="Equation" r:id="rId29" imgW="241195" imgH="279279" progId="Equation.3">
                  <p:embed/>
                </p:oleObj>
              </mc:Choice>
              <mc:Fallback>
                <p:oleObj name="Equation" r:id="rId29" imgW="241195" imgH="279279" progId="Equation.3">
                  <p:embed/>
                  <p:pic>
                    <p:nvPicPr>
                      <p:cNvPr id="30775" name="Object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3470275"/>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6" name="Object 56"/>
          <p:cNvGraphicFramePr>
            <a:graphicFrameLocks noChangeAspect="1"/>
          </p:cNvGraphicFramePr>
          <p:nvPr/>
        </p:nvGraphicFramePr>
        <p:xfrm>
          <a:off x="4425950" y="3414713"/>
          <a:ext cx="252413" cy="392112"/>
        </p:xfrm>
        <a:graphic>
          <a:graphicData uri="http://schemas.openxmlformats.org/presentationml/2006/ole">
            <mc:AlternateContent xmlns:mc="http://schemas.openxmlformats.org/markup-compatibility/2006">
              <mc:Choice xmlns:v="urn:schemas-microsoft-com:vml" Requires="v">
                <p:oleObj spid="_x0000_s47448" name="Equation" r:id="rId30" imgW="253890" imgH="393529" progId="Equation.3">
                  <p:embed/>
                </p:oleObj>
              </mc:Choice>
              <mc:Fallback>
                <p:oleObj name="Equation" r:id="rId30" imgW="253890" imgH="393529" progId="Equation.3">
                  <p:embed/>
                  <p:pic>
                    <p:nvPicPr>
                      <p:cNvPr id="30776" name="Object 5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425950" y="3414713"/>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7" name="Text Box 57"/>
          <p:cNvSpPr txBox="1">
            <a:spLocks noChangeArrowheads="1"/>
          </p:cNvSpPr>
          <p:nvPr/>
        </p:nvSpPr>
        <p:spPr bwMode="auto">
          <a:xfrm>
            <a:off x="3733800" y="2708275"/>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2</a:t>
            </a:r>
          </a:p>
        </p:txBody>
      </p:sp>
      <p:graphicFrame>
        <p:nvGraphicFramePr>
          <p:cNvPr id="30778" name="Object 58"/>
          <p:cNvGraphicFramePr>
            <a:graphicFrameLocks noChangeAspect="1"/>
          </p:cNvGraphicFramePr>
          <p:nvPr/>
        </p:nvGraphicFramePr>
        <p:xfrm>
          <a:off x="4419600" y="2057400"/>
          <a:ext cx="381000" cy="520700"/>
        </p:xfrm>
        <a:graphic>
          <a:graphicData uri="http://schemas.openxmlformats.org/presentationml/2006/ole">
            <mc:AlternateContent xmlns:mc="http://schemas.openxmlformats.org/markup-compatibility/2006">
              <mc:Choice xmlns:v="urn:schemas-microsoft-com:vml" Requires="v">
                <p:oleObj spid="_x0000_s47449" name="Equation" r:id="rId32" imgW="380835" imgH="520474" progId="Equation.3">
                  <p:embed/>
                </p:oleObj>
              </mc:Choice>
              <mc:Fallback>
                <p:oleObj name="Equation" r:id="rId32" imgW="380835" imgH="520474" progId="Equation.3">
                  <p:embed/>
                  <p:pic>
                    <p:nvPicPr>
                      <p:cNvPr id="30778" name="Object 5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419600" y="20574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9" name="Object 59"/>
          <p:cNvGraphicFramePr>
            <a:graphicFrameLocks noChangeAspect="1"/>
          </p:cNvGraphicFramePr>
          <p:nvPr/>
        </p:nvGraphicFramePr>
        <p:xfrm>
          <a:off x="3657600" y="4384675"/>
          <a:ext cx="442913" cy="520700"/>
        </p:xfrm>
        <a:graphic>
          <a:graphicData uri="http://schemas.openxmlformats.org/presentationml/2006/ole">
            <mc:AlternateContent xmlns:mc="http://schemas.openxmlformats.org/markup-compatibility/2006">
              <mc:Choice xmlns:v="urn:schemas-microsoft-com:vml" Requires="v">
                <p:oleObj spid="_x0000_s47450" name="Equation" r:id="rId34" imgW="444307" imgH="520474" progId="Equation.3">
                  <p:embed/>
                </p:oleObj>
              </mc:Choice>
              <mc:Fallback>
                <p:oleObj name="Equation" r:id="rId34" imgW="444307" imgH="520474" progId="Equation.3">
                  <p:embed/>
                  <p:pic>
                    <p:nvPicPr>
                      <p:cNvPr id="30779" name="Object 5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657600" y="43846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80" name="Text Box 60"/>
          <p:cNvSpPr txBox="1">
            <a:spLocks noChangeArrowheads="1"/>
          </p:cNvSpPr>
          <p:nvPr/>
        </p:nvSpPr>
        <p:spPr bwMode="auto">
          <a:xfrm>
            <a:off x="136525" y="-50800"/>
            <a:ext cx="1874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latin typeface="Comic Sans MS" panose="030F0702030302020204" pitchFamily="66" charset="0"/>
              </a:rPr>
              <a:t>Example:</a:t>
            </a:r>
          </a:p>
        </p:txBody>
      </p:sp>
    </p:spTree>
    <p:extLst>
      <p:ext uri="{BB962C8B-B14F-4D97-AF65-F5344CB8AC3E}">
        <p14:creationId xmlns:p14="http://schemas.microsoft.com/office/powerpoint/2010/main" val="407556557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2"/>
          <p:cNvSpPr>
            <a:spLocks noChangeShapeType="1"/>
          </p:cNvSpPr>
          <p:nvPr/>
        </p:nvSpPr>
        <p:spPr bwMode="auto">
          <a:xfrm>
            <a:off x="381000" y="965200"/>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47" name="Line 3"/>
          <p:cNvSpPr>
            <a:spLocks noChangeShapeType="1"/>
          </p:cNvSpPr>
          <p:nvPr/>
        </p:nvSpPr>
        <p:spPr bwMode="auto">
          <a:xfrm>
            <a:off x="381000" y="1651000"/>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48" name="Line 4"/>
          <p:cNvSpPr>
            <a:spLocks noChangeShapeType="1"/>
          </p:cNvSpPr>
          <p:nvPr/>
        </p:nvSpPr>
        <p:spPr bwMode="auto">
          <a:xfrm>
            <a:off x="1752600" y="96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49" name="Line 5"/>
          <p:cNvSpPr>
            <a:spLocks noChangeShapeType="1"/>
          </p:cNvSpPr>
          <p:nvPr/>
        </p:nvSpPr>
        <p:spPr bwMode="auto">
          <a:xfrm>
            <a:off x="2362200" y="96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50" name="Line 6"/>
          <p:cNvSpPr>
            <a:spLocks noChangeShapeType="1"/>
          </p:cNvSpPr>
          <p:nvPr/>
        </p:nvSpPr>
        <p:spPr bwMode="auto">
          <a:xfrm>
            <a:off x="2971800" y="96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51" name="Line 7"/>
          <p:cNvSpPr>
            <a:spLocks noChangeShapeType="1"/>
          </p:cNvSpPr>
          <p:nvPr/>
        </p:nvSpPr>
        <p:spPr bwMode="auto">
          <a:xfrm>
            <a:off x="3581400" y="96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52" name="Line 8"/>
          <p:cNvSpPr>
            <a:spLocks noChangeShapeType="1"/>
          </p:cNvSpPr>
          <p:nvPr/>
        </p:nvSpPr>
        <p:spPr bwMode="auto">
          <a:xfrm>
            <a:off x="4191000" y="96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53" name="Line 9"/>
          <p:cNvSpPr>
            <a:spLocks noChangeShapeType="1"/>
          </p:cNvSpPr>
          <p:nvPr/>
        </p:nvSpPr>
        <p:spPr bwMode="auto">
          <a:xfrm>
            <a:off x="4800600" y="96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54" name="Line 10"/>
          <p:cNvSpPr>
            <a:spLocks noChangeShapeType="1"/>
          </p:cNvSpPr>
          <p:nvPr/>
        </p:nvSpPr>
        <p:spPr bwMode="auto">
          <a:xfrm>
            <a:off x="5410200" y="96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55" name="Line 11"/>
          <p:cNvSpPr>
            <a:spLocks noChangeShapeType="1"/>
          </p:cNvSpPr>
          <p:nvPr/>
        </p:nvSpPr>
        <p:spPr bwMode="auto">
          <a:xfrm>
            <a:off x="6019800" y="96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56" name="Line 12"/>
          <p:cNvSpPr>
            <a:spLocks noChangeShapeType="1"/>
          </p:cNvSpPr>
          <p:nvPr/>
        </p:nvSpPr>
        <p:spPr bwMode="auto">
          <a:xfrm>
            <a:off x="6629400" y="96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57" name="Line 13"/>
          <p:cNvSpPr>
            <a:spLocks noChangeShapeType="1"/>
          </p:cNvSpPr>
          <p:nvPr/>
        </p:nvSpPr>
        <p:spPr bwMode="auto">
          <a:xfrm>
            <a:off x="7239000" y="96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58" name="Text Box 14"/>
          <p:cNvSpPr txBox="1">
            <a:spLocks noChangeArrowheads="1"/>
          </p:cNvSpPr>
          <p:nvPr/>
        </p:nvSpPr>
        <p:spPr bwMode="auto">
          <a:xfrm>
            <a:off x="7772400" y="889000"/>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31759" name="Text Box 15"/>
          <p:cNvSpPr txBox="1">
            <a:spLocks noChangeArrowheads="1"/>
          </p:cNvSpPr>
          <p:nvPr/>
        </p:nvSpPr>
        <p:spPr bwMode="auto">
          <a:xfrm>
            <a:off x="685800" y="889000"/>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31760" name="Line 16"/>
          <p:cNvSpPr>
            <a:spLocks noChangeShapeType="1"/>
          </p:cNvSpPr>
          <p:nvPr/>
        </p:nvSpPr>
        <p:spPr bwMode="auto">
          <a:xfrm flipV="1">
            <a:off x="5715000" y="1676400"/>
            <a:ext cx="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1761" name="Object 17"/>
          <p:cNvGraphicFramePr>
            <a:graphicFrameLocks noChangeAspect="1"/>
          </p:cNvGraphicFramePr>
          <p:nvPr/>
        </p:nvGraphicFramePr>
        <p:xfrm>
          <a:off x="1955800" y="1123950"/>
          <a:ext cx="252413" cy="368300"/>
        </p:xfrm>
        <a:graphic>
          <a:graphicData uri="http://schemas.openxmlformats.org/presentationml/2006/ole">
            <mc:AlternateContent xmlns:mc="http://schemas.openxmlformats.org/markup-compatibility/2006">
              <mc:Choice xmlns:v="urn:schemas-microsoft-com:vml" Requires="v">
                <p:oleObj spid="_x0000_s48452" name="Equation" r:id="rId3" imgW="253890" imgH="368140" progId="Equation.3">
                  <p:embed/>
                </p:oleObj>
              </mc:Choice>
              <mc:Fallback>
                <p:oleObj name="Equation" r:id="rId3" imgW="253890" imgH="368140" progId="Equation.3">
                  <p:embed/>
                  <p:pic>
                    <p:nvPicPr>
                      <p:cNvPr id="31761"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11239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2" name="Object 18"/>
          <p:cNvGraphicFramePr>
            <a:graphicFrameLocks noChangeAspect="1"/>
          </p:cNvGraphicFramePr>
          <p:nvPr/>
        </p:nvGraphicFramePr>
        <p:xfrm>
          <a:off x="2565400" y="1123950"/>
          <a:ext cx="252413" cy="368300"/>
        </p:xfrm>
        <a:graphic>
          <a:graphicData uri="http://schemas.openxmlformats.org/presentationml/2006/ole">
            <mc:AlternateContent xmlns:mc="http://schemas.openxmlformats.org/markup-compatibility/2006">
              <mc:Choice xmlns:v="urn:schemas-microsoft-com:vml" Requires="v">
                <p:oleObj spid="_x0000_s48453" name="Equation" r:id="rId5" imgW="253890" imgH="368140" progId="Equation.3">
                  <p:embed/>
                </p:oleObj>
              </mc:Choice>
              <mc:Fallback>
                <p:oleObj name="Equation" r:id="rId5" imgW="253890" imgH="368140" progId="Equation.3">
                  <p:embed/>
                  <p:pic>
                    <p:nvPicPr>
                      <p:cNvPr id="31762"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400" y="11239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3" name="Object 19"/>
          <p:cNvGraphicFramePr>
            <a:graphicFrameLocks noChangeAspect="1"/>
          </p:cNvGraphicFramePr>
          <p:nvPr/>
        </p:nvGraphicFramePr>
        <p:xfrm>
          <a:off x="6146800" y="1123950"/>
          <a:ext cx="252413" cy="368300"/>
        </p:xfrm>
        <a:graphic>
          <a:graphicData uri="http://schemas.openxmlformats.org/presentationml/2006/ole">
            <mc:AlternateContent xmlns:mc="http://schemas.openxmlformats.org/markup-compatibility/2006">
              <mc:Choice xmlns:v="urn:schemas-microsoft-com:vml" Requires="v">
                <p:oleObj spid="_x0000_s48454" name="Equation" r:id="rId6" imgW="253890" imgH="368140" progId="Equation.3">
                  <p:embed/>
                </p:oleObj>
              </mc:Choice>
              <mc:Fallback>
                <p:oleObj name="Equation" r:id="rId6" imgW="253890" imgH="368140" progId="Equation.3">
                  <p:embed/>
                  <p:pic>
                    <p:nvPicPr>
                      <p:cNvPr id="31763"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11239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4" name="Object 20"/>
          <p:cNvGraphicFramePr>
            <a:graphicFrameLocks noChangeAspect="1"/>
          </p:cNvGraphicFramePr>
          <p:nvPr/>
        </p:nvGraphicFramePr>
        <p:xfrm>
          <a:off x="6756400" y="1123950"/>
          <a:ext cx="252413" cy="368300"/>
        </p:xfrm>
        <a:graphic>
          <a:graphicData uri="http://schemas.openxmlformats.org/presentationml/2006/ole">
            <mc:AlternateContent xmlns:mc="http://schemas.openxmlformats.org/markup-compatibility/2006">
              <mc:Choice xmlns:v="urn:schemas-microsoft-com:vml" Requires="v">
                <p:oleObj spid="_x0000_s48455" name="Equation" r:id="rId7" imgW="253890" imgH="368140" progId="Equation.3">
                  <p:embed/>
                </p:oleObj>
              </mc:Choice>
              <mc:Fallback>
                <p:oleObj name="Equation" r:id="rId7" imgW="253890" imgH="368140" progId="Equation.3">
                  <p:embed/>
                  <p:pic>
                    <p:nvPicPr>
                      <p:cNvPr id="31764"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400" y="11239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5" name="Object 21"/>
          <p:cNvGraphicFramePr>
            <a:graphicFrameLocks noChangeAspect="1"/>
          </p:cNvGraphicFramePr>
          <p:nvPr/>
        </p:nvGraphicFramePr>
        <p:xfrm>
          <a:off x="5613400" y="1123950"/>
          <a:ext cx="252413" cy="368300"/>
        </p:xfrm>
        <a:graphic>
          <a:graphicData uri="http://schemas.openxmlformats.org/presentationml/2006/ole">
            <mc:AlternateContent xmlns:mc="http://schemas.openxmlformats.org/markup-compatibility/2006">
              <mc:Choice xmlns:v="urn:schemas-microsoft-com:vml" Requires="v">
                <p:oleObj spid="_x0000_s48456" name="Equation" r:id="rId8" imgW="253890" imgH="368140" progId="Equation.3">
                  <p:embed/>
                </p:oleObj>
              </mc:Choice>
              <mc:Fallback>
                <p:oleObj name="Equation" r:id="rId8" imgW="253890" imgH="368140" progId="Equation.3">
                  <p:embed/>
                  <p:pic>
                    <p:nvPicPr>
                      <p:cNvPr id="31765"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3400" y="11239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6" name="Object 22"/>
          <p:cNvGraphicFramePr>
            <a:graphicFrameLocks noChangeAspect="1"/>
          </p:cNvGraphicFramePr>
          <p:nvPr/>
        </p:nvGraphicFramePr>
        <p:xfrm>
          <a:off x="3124200" y="1193800"/>
          <a:ext cx="265113" cy="279400"/>
        </p:xfrm>
        <a:graphic>
          <a:graphicData uri="http://schemas.openxmlformats.org/presentationml/2006/ole">
            <mc:AlternateContent xmlns:mc="http://schemas.openxmlformats.org/markup-compatibility/2006">
              <mc:Choice xmlns:v="urn:schemas-microsoft-com:vml" Requires="v">
                <p:oleObj spid="_x0000_s48457" name="Equation" r:id="rId9" imgW="266584" imgH="279279" progId="Equation.3">
                  <p:embed/>
                </p:oleObj>
              </mc:Choice>
              <mc:Fallback>
                <p:oleObj name="Equation" r:id="rId9" imgW="266584" imgH="279279" progId="Equation.3">
                  <p:embed/>
                  <p:pic>
                    <p:nvPicPr>
                      <p:cNvPr id="31766"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1193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7" name="Object 23"/>
          <p:cNvGraphicFramePr>
            <a:graphicFrameLocks noChangeAspect="1"/>
          </p:cNvGraphicFramePr>
          <p:nvPr/>
        </p:nvGraphicFramePr>
        <p:xfrm>
          <a:off x="3810000" y="1117600"/>
          <a:ext cx="252413" cy="392113"/>
        </p:xfrm>
        <a:graphic>
          <a:graphicData uri="http://schemas.openxmlformats.org/presentationml/2006/ole">
            <mc:AlternateContent xmlns:mc="http://schemas.openxmlformats.org/markup-compatibility/2006">
              <mc:Choice xmlns:v="urn:schemas-microsoft-com:vml" Requires="v">
                <p:oleObj spid="_x0000_s48458" name="Equation" r:id="rId11" imgW="253890" imgH="393529" progId="Equation.3">
                  <p:embed/>
                </p:oleObj>
              </mc:Choice>
              <mc:Fallback>
                <p:oleObj name="Equation" r:id="rId11" imgW="253890" imgH="393529" progId="Equation.3">
                  <p:embed/>
                  <p:pic>
                    <p:nvPicPr>
                      <p:cNvPr id="31767"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11176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8" name="Object 24"/>
          <p:cNvGraphicFramePr>
            <a:graphicFrameLocks noChangeAspect="1"/>
          </p:cNvGraphicFramePr>
          <p:nvPr/>
        </p:nvGraphicFramePr>
        <p:xfrm>
          <a:off x="4953000" y="1193800"/>
          <a:ext cx="239713" cy="279400"/>
        </p:xfrm>
        <a:graphic>
          <a:graphicData uri="http://schemas.openxmlformats.org/presentationml/2006/ole">
            <mc:AlternateContent xmlns:mc="http://schemas.openxmlformats.org/markup-compatibility/2006">
              <mc:Choice xmlns:v="urn:schemas-microsoft-com:vml" Requires="v">
                <p:oleObj spid="_x0000_s48459" name="Equation" r:id="rId13" imgW="241195" imgH="279279" progId="Equation.3">
                  <p:embed/>
                </p:oleObj>
              </mc:Choice>
              <mc:Fallback>
                <p:oleObj name="Equation" r:id="rId13" imgW="241195" imgH="279279" progId="Equation.3">
                  <p:embed/>
                  <p:pic>
                    <p:nvPicPr>
                      <p:cNvPr id="31768"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11938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9" name="Object 25"/>
          <p:cNvGraphicFramePr>
            <a:graphicFrameLocks noChangeAspect="1"/>
          </p:cNvGraphicFramePr>
          <p:nvPr/>
        </p:nvGraphicFramePr>
        <p:xfrm>
          <a:off x="4419600" y="1193800"/>
          <a:ext cx="265113" cy="279400"/>
        </p:xfrm>
        <a:graphic>
          <a:graphicData uri="http://schemas.openxmlformats.org/presentationml/2006/ole">
            <mc:AlternateContent xmlns:mc="http://schemas.openxmlformats.org/markup-compatibility/2006">
              <mc:Choice xmlns:v="urn:schemas-microsoft-com:vml" Requires="v">
                <p:oleObj spid="_x0000_s48460" name="Equation" r:id="rId15" imgW="266584" imgH="279279" progId="Equation.3">
                  <p:embed/>
                </p:oleObj>
              </mc:Choice>
              <mc:Fallback>
                <p:oleObj name="Equation" r:id="rId15" imgW="266584" imgH="279279" progId="Equation.3">
                  <p:embed/>
                  <p:pic>
                    <p:nvPicPr>
                      <p:cNvPr id="31769"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1193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70" name="Text Box 26"/>
          <p:cNvSpPr txBox="1">
            <a:spLocks noChangeArrowheads="1"/>
          </p:cNvSpPr>
          <p:nvPr/>
        </p:nvSpPr>
        <p:spPr bwMode="auto">
          <a:xfrm>
            <a:off x="3708400" y="260350"/>
            <a:ext cx="141763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1</a:t>
            </a:r>
          </a:p>
        </p:txBody>
      </p:sp>
      <p:sp>
        <p:nvSpPr>
          <p:cNvPr id="31771" name="Oval 27"/>
          <p:cNvSpPr>
            <a:spLocks noChangeArrowheads="1"/>
          </p:cNvSpPr>
          <p:nvPr/>
        </p:nvSpPr>
        <p:spPr bwMode="auto">
          <a:xfrm>
            <a:off x="457200" y="5233988"/>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72" name="Oval 28"/>
          <p:cNvSpPr>
            <a:spLocks noChangeArrowheads="1"/>
          </p:cNvSpPr>
          <p:nvPr/>
        </p:nvSpPr>
        <p:spPr bwMode="auto">
          <a:xfrm>
            <a:off x="3657600" y="5233988"/>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73" name="Line 29"/>
          <p:cNvSpPr>
            <a:spLocks noChangeShapeType="1"/>
          </p:cNvSpPr>
          <p:nvPr/>
        </p:nvSpPr>
        <p:spPr bwMode="auto">
          <a:xfrm>
            <a:off x="1295400" y="5614988"/>
            <a:ext cx="2362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1774" name="Object 30"/>
          <p:cNvGraphicFramePr>
            <a:graphicFrameLocks noChangeAspect="1"/>
          </p:cNvGraphicFramePr>
          <p:nvPr/>
        </p:nvGraphicFramePr>
        <p:xfrm>
          <a:off x="715963" y="5314950"/>
          <a:ext cx="381000" cy="520700"/>
        </p:xfrm>
        <a:graphic>
          <a:graphicData uri="http://schemas.openxmlformats.org/presentationml/2006/ole">
            <mc:AlternateContent xmlns:mc="http://schemas.openxmlformats.org/markup-compatibility/2006">
              <mc:Choice xmlns:v="urn:schemas-microsoft-com:vml" Requires="v">
                <p:oleObj spid="_x0000_s48461" name="Equation" r:id="rId16" imgW="380835" imgH="520474" progId="Equation.3">
                  <p:embed/>
                </p:oleObj>
              </mc:Choice>
              <mc:Fallback>
                <p:oleObj name="Equation" r:id="rId16" imgW="380835" imgH="520474" progId="Equation.3">
                  <p:embed/>
                  <p:pic>
                    <p:nvPicPr>
                      <p:cNvPr id="31774"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5963" y="531495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75" name="Object 31"/>
          <p:cNvGraphicFramePr>
            <a:graphicFrameLocks noChangeAspect="1"/>
          </p:cNvGraphicFramePr>
          <p:nvPr/>
        </p:nvGraphicFramePr>
        <p:xfrm>
          <a:off x="3886200" y="5310188"/>
          <a:ext cx="442913" cy="520700"/>
        </p:xfrm>
        <a:graphic>
          <a:graphicData uri="http://schemas.openxmlformats.org/presentationml/2006/ole">
            <mc:AlternateContent xmlns:mc="http://schemas.openxmlformats.org/markup-compatibility/2006">
              <mc:Choice xmlns:v="urn:schemas-microsoft-com:vml" Requires="v">
                <p:oleObj spid="_x0000_s48462" name="Equation" r:id="rId18" imgW="444307" imgH="520474" progId="Equation.3">
                  <p:embed/>
                </p:oleObj>
              </mc:Choice>
              <mc:Fallback>
                <p:oleObj name="Equation" r:id="rId18" imgW="444307" imgH="520474" progId="Equation.3">
                  <p:embed/>
                  <p:pic>
                    <p:nvPicPr>
                      <p:cNvPr id="31775"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6200" y="5310188"/>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76" name="Object 32"/>
          <p:cNvGraphicFramePr>
            <a:graphicFrameLocks noChangeAspect="1"/>
          </p:cNvGraphicFramePr>
          <p:nvPr/>
        </p:nvGraphicFramePr>
        <p:xfrm>
          <a:off x="1651000" y="5157788"/>
          <a:ext cx="1638300" cy="469900"/>
        </p:xfrm>
        <a:graphic>
          <a:graphicData uri="http://schemas.openxmlformats.org/presentationml/2006/ole">
            <mc:AlternateContent xmlns:mc="http://schemas.openxmlformats.org/markup-compatibility/2006">
              <mc:Choice xmlns:v="urn:schemas-microsoft-com:vml" Requires="v">
                <p:oleObj spid="_x0000_s48463" name="Equation" r:id="rId20" imgW="1638300" imgH="469900" progId="Equation.3">
                  <p:embed/>
                </p:oleObj>
              </mc:Choice>
              <mc:Fallback>
                <p:oleObj name="Equation" r:id="rId20" imgW="1638300" imgH="469900" progId="Equation.3">
                  <p:embed/>
                  <p:pic>
                    <p:nvPicPr>
                      <p:cNvPr id="31776"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51000" y="5157788"/>
                        <a:ext cx="16383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77" name="Line 33"/>
          <p:cNvSpPr>
            <a:spLocks noChangeShapeType="1"/>
          </p:cNvSpPr>
          <p:nvPr/>
        </p:nvSpPr>
        <p:spPr bwMode="auto">
          <a:xfrm>
            <a:off x="381000" y="3098800"/>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78" name="Line 34"/>
          <p:cNvSpPr>
            <a:spLocks noChangeShapeType="1"/>
          </p:cNvSpPr>
          <p:nvPr/>
        </p:nvSpPr>
        <p:spPr bwMode="auto">
          <a:xfrm>
            <a:off x="381000" y="3784600"/>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79" name="Line 35"/>
          <p:cNvSpPr>
            <a:spLocks noChangeShapeType="1"/>
          </p:cNvSpPr>
          <p:nvPr/>
        </p:nvSpPr>
        <p:spPr bwMode="auto">
          <a:xfrm>
            <a:off x="1752600" y="309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80" name="Line 36"/>
          <p:cNvSpPr>
            <a:spLocks noChangeShapeType="1"/>
          </p:cNvSpPr>
          <p:nvPr/>
        </p:nvSpPr>
        <p:spPr bwMode="auto">
          <a:xfrm>
            <a:off x="2362200" y="309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81" name="Line 37"/>
          <p:cNvSpPr>
            <a:spLocks noChangeShapeType="1"/>
          </p:cNvSpPr>
          <p:nvPr/>
        </p:nvSpPr>
        <p:spPr bwMode="auto">
          <a:xfrm>
            <a:off x="2971800" y="309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82" name="Line 38"/>
          <p:cNvSpPr>
            <a:spLocks noChangeShapeType="1"/>
          </p:cNvSpPr>
          <p:nvPr/>
        </p:nvSpPr>
        <p:spPr bwMode="auto">
          <a:xfrm>
            <a:off x="3581400" y="309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83" name="Line 39"/>
          <p:cNvSpPr>
            <a:spLocks noChangeShapeType="1"/>
          </p:cNvSpPr>
          <p:nvPr/>
        </p:nvSpPr>
        <p:spPr bwMode="auto">
          <a:xfrm>
            <a:off x="4191000" y="309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84" name="Line 40"/>
          <p:cNvSpPr>
            <a:spLocks noChangeShapeType="1"/>
          </p:cNvSpPr>
          <p:nvPr/>
        </p:nvSpPr>
        <p:spPr bwMode="auto">
          <a:xfrm>
            <a:off x="4800600" y="309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85" name="Line 41"/>
          <p:cNvSpPr>
            <a:spLocks noChangeShapeType="1"/>
          </p:cNvSpPr>
          <p:nvPr/>
        </p:nvSpPr>
        <p:spPr bwMode="auto">
          <a:xfrm>
            <a:off x="5410200" y="309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86" name="Line 42"/>
          <p:cNvSpPr>
            <a:spLocks noChangeShapeType="1"/>
          </p:cNvSpPr>
          <p:nvPr/>
        </p:nvSpPr>
        <p:spPr bwMode="auto">
          <a:xfrm>
            <a:off x="6019800" y="309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87" name="Line 43"/>
          <p:cNvSpPr>
            <a:spLocks noChangeShapeType="1"/>
          </p:cNvSpPr>
          <p:nvPr/>
        </p:nvSpPr>
        <p:spPr bwMode="auto">
          <a:xfrm>
            <a:off x="6629400" y="309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88" name="Line 44"/>
          <p:cNvSpPr>
            <a:spLocks noChangeShapeType="1"/>
          </p:cNvSpPr>
          <p:nvPr/>
        </p:nvSpPr>
        <p:spPr bwMode="auto">
          <a:xfrm>
            <a:off x="7239000" y="309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89" name="Text Box 45"/>
          <p:cNvSpPr txBox="1">
            <a:spLocks noChangeArrowheads="1"/>
          </p:cNvSpPr>
          <p:nvPr/>
        </p:nvSpPr>
        <p:spPr bwMode="auto">
          <a:xfrm>
            <a:off x="7772400" y="3022600"/>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31790" name="Text Box 46"/>
          <p:cNvSpPr txBox="1">
            <a:spLocks noChangeArrowheads="1"/>
          </p:cNvSpPr>
          <p:nvPr/>
        </p:nvSpPr>
        <p:spPr bwMode="auto">
          <a:xfrm>
            <a:off x="685800" y="3022600"/>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31791" name="Line 47"/>
          <p:cNvSpPr>
            <a:spLocks noChangeShapeType="1"/>
          </p:cNvSpPr>
          <p:nvPr/>
        </p:nvSpPr>
        <p:spPr bwMode="auto">
          <a:xfrm flipV="1">
            <a:off x="6324600" y="3810000"/>
            <a:ext cx="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1792" name="Object 48"/>
          <p:cNvGraphicFramePr>
            <a:graphicFrameLocks noChangeAspect="1"/>
          </p:cNvGraphicFramePr>
          <p:nvPr/>
        </p:nvGraphicFramePr>
        <p:xfrm>
          <a:off x="1955800" y="3257550"/>
          <a:ext cx="252413" cy="368300"/>
        </p:xfrm>
        <a:graphic>
          <a:graphicData uri="http://schemas.openxmlformats.org/presentationml/2006/ole">
            <mc:AlternateContent xmlns:mc="http://schemas.openxmlformats.org/markup-compatibility/2006">
              <mc:Choice xmlns:v="urn:schemas-microsoft-com:vml" Requires="v">
                <p:oleObj spid="_x0000_s48464" name="Equation" r:id="rId22" imgW="253890" imgH="368140" progId="Equation.3">
                  <p:embed/>
                </p:oleObj>
              </mc:Choice>
              <mc:Fallback>
                <p:oleObj name="Equation" r:id="rId22" imgW="253890" imgH="368140" progId="Equation.3">
                  <p:embed/>
                  <p:pic>
                    <p:nvPicPr>
                      <p:cNvPr id="31792"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325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93" name="Object 49"/>
          <p:cNvGraphicFramePr>
            <a:graphicFrameLocks noChangeAspect="1"/>
          </p:cNvGraphicFramePr>
          <p:nvPr/>
        </p:nvGraphicFramePr>
        <p:xfrm>
          <a:off x="2565400" y="3257550"/>
          <a:ext cx="252413" cy="368300"/>
        </p:xfrm>
        <a:graphic>
          <a:graphicData uri="http://schemas.openxmlformats.org/presentationml/2006/ole">
            <mc:AlternateContent xmlns:mc="http://schemas.openxmlformats.org/markup-compatibility/2006">
              <mc:Choice xmlns:v="urn:schemas-microsoft-com:vml" Requires="v">
                <p:oleObj spid="_x0000_s48465" name="Equation" r:id="rId23" imgW="253890" imgH="368140" progId="Equation.3">
                  <p:embed/>
                </p:oleObj>
              </mc:Choice>
              <mc:Fallback>
                <p:oleObj name="Equation" r:id="rId23" imgW="253890" imgH="368140" progId="Equation.3">
                  <p:embed/>
                  <p:pic>
                    <p:nvPicPr>
                      <p:cNvPr id="31793"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400" y="325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94" name="Object 50"/>
          <p:cNvGraphicFramePr>
            <a:graphicFrameLocks noChangeAspect="1"/>
          </p:cNvGraphicFramePr>
          <p:nvPr/>
        </p:nvGraphicFramePr>
        <p:xfrm>
          <a:off x="6146800" y="3257550"/>
          <a:ext cx="252413" cy="368300"/>
        </p:xfrm>
        <a:graphic>
          <a:graphicData uri="http://schemas.openxmlformats.org/presentationml/2006/ole">
            <mc:AlternateContent xmlns:mc="http://schemas.openxmlformats.org/markup-compatibility/2006">
              <mc:Choice xmlns:v="urn:schemas-microsoft-com:vml" Requires="v">
                <p:oleObj spid="_x0000_s48466" name="Equation" r:id="rId24" imgW="253890" imgH="368140" progId="Equation.3">
                  <p:embed/>
                </p:oleObj>
              </mc:Choice>
              <mc:Fallback>
                <p:oleObj name="Equation" r:id="rId24" imgW="253890" imgH="368140" progId="Equation.3">
                  <p:embed/>
                  <p:pic>
                    <p:nvPicPr>
                      <p:cNvPr id="31794"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325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95" name="Object 51"/>
          <p:cNvGraphicFramePr>
            <a:graphicFrameLocks noChangeAspect="1"/>
          </p:cNvGraphicFramePr>
          <p:nvPr/>
        </p:nvGraphicFramePr>
        <p:xfrm>
          <a:off x="6756400" y="3257550"/>
          <a:ext cx="252413" cy="368300"/>
        </p:xfrm>
        <a:graphic>
          <a:graphicData uri="http://schemas.openxmlformats.org/presentationml/2006/ole">
            <mc:AlternateContent xmlns:mc="http://schemas.openxmlformats.org/markup-compatibility/2006">
              <mc:Choice xmlns:v="urn:schemas-microsoft-com:vml" Requires="v">
                <p:oleObj spid="_x0000_s48467" name="Equation" r:id="rId25" imgW="253890" imgH="368140" progId="Equation.3">
                  <p:embed/>
                </p:oleObj>
              </mc:Choice>
              <mc:Fallback>
                <p:oleObj name="Equation" r:id="rId25" imgW="253890" imgH="368140" progId="Equation.3">
                  <p:embed/>
                  <p:pic>
                    <p:nvPicPr>
                      <p:cNvPr id="31795"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400" y="325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96" name="Object 52"/>
          <p:cNvGraphicFramePr>
            <a:graphicFrameLocks noChangeAspect="1"/>
          </p:cNvGraphicFramePr>
          <p:nvPr/>
        </p:nvGraphicFramePr>
        <p:xfrm>
          <a:off x="5581650" y="3257550"/>
          <a:ext cx="315913" cy="368300"/>
        </p:xfrm>
        <a:graphic>
          <a:graphicData uri="http://schemas.openxmlformats.org/presentationml/2006/ole">
            <mc:AlternateContent xmlns:mc="http://schemas.openxmlformats.org/markup-compatibility/2006">
              <mc:Choice xmlns:v="urn:schemas-microsoft-com:vml" Requires="v">
                <p:oleObj spid="_x0000_s48468" name="Equation" r:id="rId26" imgW="317362" imgH="368140" progId="Equation.3">
                  <p:embed/>
                </p:oleObj>
              </mc:Choice>
              <mc:Fallback>
                <p:oleObj name="Equation" r:id="rId26" imgW="317362" imgH="368140" progId="Equation.3">
                  <p:embed/>
                  <p:pic>
                    <p:nvPicPr>
                      <p:cNvPr id="31796" name="Object 5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581650" y="3257550"/>
                        <a:ext cx="3159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97" name="Object 53"/>
          <p:cNvGraphicFramePr>
            <a:graphicFrameLocks noChangeAspect="1"/>
          </p:cNvGraphicFramePr>
          <p:nvPr/>
        </p:nvGraphicFramePr>
        <p:xfrm>
          <a:off x="3124200" y="3327400"/>
          <a:ext cx="265113" cy="279400"/>
        </p:xfrm>
        <a:graphic>
          <a:graphicData uri="http://schemas.openxmlformats.org/presentationml/2006/ole">
            <mc:AlternateContent xmlns:mc="http://schemas.openxmlformats.org/markup-compatibility/2006">
              <mc:Choice xmlns:v="urn:schemas-microsoft-com:vml" Requires="v">
                <p:oleObj spid="_x0000_s48469" name="Equation" r:id="rId28" imgW="266584" imgH="279279" progId="Equation.3">
                  <p:embed/>
                </p:oleObj>
              </mc:Choice>
              <mc:Fallback>
                <p:oleObj name="Equation" r:id="rId28" imgW="266584" imgH="279279" progId="Equation.3">
                  <p:embed/>
                  <p:pic>
                    <p:nvPicPr>
                      <p:cNvPr id="31797"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3327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98" name="Object 54"/>
          <p:cNvGraphicFramePr>
            <a:graphicFrameLocks noChangeAspect="1"/>
          </p:cNvGraphicFramePr>
          <p:nvPr/>
        </p:nvGraphicFramePr>
        <p:xfrm>
          <a:off x="3810000" y="3251200"/>
          <a:ext cx="252413" cy="392113"/>
        </p:xfrm>
        <a:graphic>
          <a:graphicData uri="http://schemas.openxmlformats.org/presentationml/2006/ole">
            <mc:AlternateContent xmlns:mc="http://schemas.openxmlformats.org/markup-compatibility/2006">
              <mc:Choice xmlns:v="urn:schemas-microsoft-com:vml" Requires="v">
                <p:oleObj spid="_x0000_s48470" name="Equation" r:id="rId29" imgW="253890" imgH="393529" progId="Equation.3">
                  <p:embed/>
                </p:oleObj>
              </mc:Choice>
              <mc:Fallback>
                <p:oleObj name="Equation" r:id="rId29" imgW="253890" imgH="393529" progId="Equation.3">
                  <p:embed/>
                  <p:pic>
                    <p:nvPicPr>
                      <p:cNvPr id="31798" name="Object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32512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99" name="Object 55"/>
          <p:cNvGraphicFramePr>
            <a:graphicFrameLocks noChangeAspect="1"/>
          </p:cNvGraphicFramePr>
          <p:nvPr/>
        </p:nvGraphicFramePr>
        <p:xfrm>
          <a:off x="4953000" y="3327400"/>
          <a:ext cx="239713" cy="279400"/>
        </p:xfrm>
        <a:graphic>
          <a:graphicData uri="http://schemas.openxmlformats.org/presentationml/2006/ole">
            <mc:AlternateContent xmlns:mc="http://schemas.openxmlformats.org/markup-compatibility/2006">
              <mc:Choice xmlns:v="urn:schemas-microsoft-com:vml" Requires="v">
                <p:oleObj spid="_x0000_s48471" name="Equation" r:id="rId30" imgW="241195" imgH="279279" progId="Equation.3">
                  <p:embed/>
                </p:oleObj>
              </mc:Choice>
              <mc:Fallback>
                <p:oleObj name="Equation" r:id="rId30" imgW="241195" imgH="279279" progId="Equation.3">
                  <p:embed/>
                  <p:pic>
                    <p:nvPicPr>
                      <p:cNvPr id="31799" name="Object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33274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00" name="Object 56"/>
          <p:cNvGraphicFramePr>
            <a:graphicFrameLocks noChangeAspect="1"/>
          </p:cNvGraphicFramePr>
          <p:nvPr/>
        </p:nvGraphicFramePr>
        <p:xfrm>
          <a:off x="4425950" y="3271838"/>
          <a:ext cx="252413" cy="392112"/>
        </p:xfrm>
        <a:graphic>
          <a:graphicData uri="http://schemas.openxmlformats.org/presentationml/2006/ole">
            <mc:AlternateContent xmlns:mc="http://schemas.openxmlformats.org/markup-compatibility/2006">
              <mc:Choice xmlns:v="urn:schemas-microsoft-com:vml" Requires="v">
                <p:oleObj spid="_x0000_s48472" name="Equation" r:id="rId31" imgW="253890" imgH="393529" progId="Equation.3">
                  <p:embed/>
                </p:oleObj>
              </mc:Choice>
              <mc:Fallback>
                <p:oleObj name="Equation" r:id="rId31" imgW="253890" imgH="393529" progId="Equation.3">
                  <p:embed/>
                  <p:pic>
                    <p:nvPicPr>
                      <p:cNvPr id="31800" name="Object 5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425950" y="3271838"/>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01" name="Text Box 57"/>
          <p:cNvSpPr txBox="1">
            <a:spLocks noChangeArrowheads="1"/>
          </p:cNvSpPr>
          <p:nvPr/>
        </p:nvSpPr>
        <p:spPr bwMode="auto">
          <a:xfrm>
            <a:off x="3733800" y="25654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2</a:t>
            </a:r>
          </a:p>
        </p:txBody>
      </p:sp>
      <p:graphicFrame>
        <p:nvGraphicFramePr>
          <p:cNvPr id="31802" name="Object 58"/>
          <p:cNvGraphicFramePr>
            <a:graphicFrameLocks noChangeAspect="1"/>
          </p:cNvGraphicFramePr>
          <p:nvPr/>
        </p:nvGraphicFramePr>
        <p:xfrm>
          <a:off x="5562600" y="2133600"/>
          <a:ext cx="381000" cy="520700"/>
        </p:xfrm>
        <a:graphic>
          <a:graphicData uri="http://schemas.openxmlformats.org/presentationml/2006/ole">
            <mc:AlternateContent xmlns:mc="http://schemas.openxmlformats.org/markup-compatibility/2006">
              <mc:Choice xmlns:v="urn:schemas-microsoft-com:vml" Requires="v">
                <p:oleObj spid="_x0000_s48473" name="Equation" r:id="rId33" imgW="380835" imgH="520474" progId="Equation.3">
                  <p:embed/>
                </p:oleObj>
              </mc:Choice>
              <mc:Fallback>
                <p:oleObj name="Equation" r:id="rId33" imgW="380835" imgH="520474" progId="Equation.3">
                  <p:embed/>
                  <p:pic>
                    <p:nvPicPr>
                      <p:cNvPr id="31802" name="Object 5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562600" y="21336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03" name="Object 59"/>
          <p:cNvGraphicFramePr>
            <a:graphicFrameLocks noChangeAspect="1"/>
          </p:cNvGraphicFramePr>
          <p:nvPr/>
        </p:nvGraphicFramePr>
        <p:xfrm>
          <a:off x="6096000" y="4267200"/>
          <a:ext cx="442913" cy="520700"/>
        </p:xfrm>
        <a:graphic>
          <a:graphicData uri="http://schemas.openxmlformats.org/presentationml/2006/ole">
            <mc:AlternateContent xmlns:mc="http://schemas.openxmlformats.org/markup-compatibility/2006">
              <mc:Choice xmlns:v="urn:schemas-microsoft-com:vml" Requires="v">
                <p:oleObj spid="_x0000_s48474" name="Equation" r:id="rId35" imgW="444307" imgH="520474" progId="Equation.3">
                  <p:embed/>
                </p:oleObj>
              </mc:Choice>
              <mc:Fallback>
                <p:oleObj name="Equation" r:id="rId35" imgW="444307" imgH="520474" progId="Equation.3">
                  <p:embed/>
                  <p:pic>
                    <p:nvPicPr>
                      <p:cNvPr id="31803" name="Object 5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096000" y="42672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04" name="Text Box 60"/>
          <p:cNvSpPr txBox="1">
            <a:spLocks noChangeArrowheads="1"/>
          </p:cNvSpPr>
          <p:nvPr/>
        </p:nvSpPr>
        <p:spPr bwMode="auto">
          <a:xfrm>
            <a:off x="136525" y="0"/>
            <a:ext cx="1874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latin typeface="Comic Sans MS" panose="030F0702030302020204" pitchFamily="66" charset="0"/>
              </a:rPr>
              <a:t>Example:</a:t>
            </a:r>
          </a:p>
        </p:txBody>
      </p:sp>
    </p:spTree>
    <p:extLst>
      <p:ext uri="{BB962C8B-B14F-4D97-AF65-F5344CB8AC3E}">
        <p14:creationId xmlns:p14="http://schemas.microsoft.com/office/powerpoint/2010/main" val="402848783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dirty="0">
                <a:latin typeface="Comic Sans MS" panose="030F0702030302020204" pitchFamily="66" charset="0"/>
                <a:ea typeface="宋体" panose="02010600030101010101" pitchFamily="2" charset="-122"/>
              </a:rPr>
              <a:t>Determinism</a:t>
            </a:r>
          </a:p>
        </p:txBody>
      </p:sp>
      <p:sp>
        <p:nvSpPr>
          <p:cNvPr id="32771" name="Oval 3"/>
          <p:cNvSpPr>
            <a:spLocks noChangeArrowheads="1"/>
          </p:cNvSpPr>
          <p:nvPr/>
        </p:nvSpPr>
        <p:spPr bwMode="auto">
          <a:xfrm>
            <a:off x="228600" y="3673475"/>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72" name="Oval 4"/>
          <p:cNvSpPr>
            <a:spLocks noChangeArrowheads="1"/>
          </p:cNvSpPr>
          <p:nvPr/>
        </p:nvSpPr>
        <p:spPr bwMode="auto">
          <a:xfrm>
            <a:off x="3048000" y="2759075"/>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73" name="Line 5"/>
          <p:cNvSpPr>
            <a:spLocks noChangeShapeType="1"/>
          </p:cNvSpPr>
          <p:nvPr/>
        </p:nvSpPr>
        <p:spPr bwMode="auto">
          <a:xfrm flipV="1">
            <a:off x="990600" y="3216275"/>
            <a:ext cx="2057400" cy="609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2774" name="Object 6"/>
          <p:cNvGraphicFramePr>
            <a:graphicFrameLocks noChangeAspect="1"/>
          </p:cNvGraphicFramePr>
          <p:nvPr/>
        </p:nvGraphicFramePr>
        <p:xfrm>
          <a:off x="487363" y="3754438"/>
          <a:ext cx="381000" cy="520700"/>
        </p:xfrm>
        <a:graphic>
          <a:graphicData uri="http://schemas.openxmlformats.org/presentationml/2006/ole">
            <mc:AlternateContent xmlns:mc="http://schemas.openxmlformats.org/markup-compatibility/2006">
              <mc:Choice xmlns:v="urn:schemas-microsoft-com:vml" Requires="v">
                <p:oleObj spid="_x0000_s49304" name="Equation" r:id="rId3" imgW="380835" imgH="520474" progId="Equation.3">
                  <p:embed/>
                </p:oleObj>
              </mc:Choice>
              <mc:Fallback>
                <p:oleObj name="Equation" r:id="rId3" imgW="380835" imgH="520474" progId="Equation.3">
                  <p:embed/>
                  <p:pic>
                    <p:nvPicPr>
                      <p:cNvPr id="3277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63" y="3754438"/>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p:cNvGraphicFramePr>
            <a:graphicFrameLocks noChangeAspect="1"/>
          </p:cNvGraphicFramePr>
          <p:nvPr/>
        </p:nvGraphicFramePr>
        <p:xfrm>
          <a:off x="3276600" y="2835275"/>
          <a:ext cx="442913" cy="520700"/>
        </p:xfrm>
        <a:graphic>
          <a:graphicData uri="http://schemas.openxmlformats.org/presentationml/2006/ole">
            <mc:AlternateContent xmlns:mc="http://schemas.openxmlformats.org/markup-compatibility/2006">
              <mc:Choice xmlns:v="urn:schemas-microsoft-com:vml" Requires="v">
                <p:oleObj spid="_x0000_s49305" name="Equation" r:id="rId5" imgW="444307" imgH="520474" progId="Equation.3">
                  <p:embed/>
                </p:oleObj>
              </mc:Choice>
              <mc:Fallback>
                <p:oleObj name="Equation" r:id="rId5" imgW="444307" imgH="520474" progId="Equation.3">
                  <p:embed/>
                  <p:pic>
                    <p:nvPicPr>
                      <p:cNvPr id="3277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28352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8"/>
          <p:cNvGraphicFramePr>
            <a:graphicFrameLocks noChangeAspect="1"/>
          </p:cNvGraphicFramePr>
          <p:nvPr/>
        </p:nvGraphicFramePr>
        <p:xfrm>
          <a:off x="990600" y="2835275"/>
          <a:ext cx="1587500" cy="469900"/>
        </p:xfrm>
        <a:graphic>
          <a:graphicData uri="http://schemas.openxmlformats.org/presentationml/2006/ole">
            <mc:AlternateContent xmlns:mc="http://schemas.openxmlformats.org/markup-compatibility/2006">
              <mc:Choice xmlns:v="urn:schemas-microsoft-com:vml" Requires="v">
                <p:oleObj spid="_x0000_s49306" name="Equation" r:id="rId7" imgW="1587500" imgH="469900" progId="Equation.3">
                  <p:embed/>
                </p:oleObj>
              </mc:Choice>
              <mc:Fallback>
                <p:oleObj name="Equation" r:id="rId7" imgW="1587500" imgH="469900" progId="Equation.3">
                  <p:embed/>
                  <p:pic>
                    <p:nvPicPr>
                      <p:cNvPr id="3277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2835275"/>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7" name="Text Box 9"/>
          <p:cNvSpPr txBox="1">
            <a:spLocks noChangeArrowheads="1"/>
          </p:cNvSpPr>
          <p:nvPr/>
        </p:nvSpPr>
        <p:spPr bwMode="auto">
          <a:xfrm>
            <a:off x="1219200" y="1920875"/>
            <a:ext cx="16557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u="sng">
                <a:solidFill>
                  <a:srgbClr val="339933"/>
                </a:solidFill>
                <a:latin typeface="Comic Sans MS" panose="030F0702030302020204" pitchFamily="66" charset="0"/>
              </a:rPr>
              <a:t>Allowed</a:t>
            </a:r>
          </a:p>
        </p:txBody>
      </p:sp>
      <p:sp>
        <p:nvSpPr>
          <p:cNvPr id="32778" name="Text Box 10"/>
          <p:cNvSpPr txBox="1">
            <a:spLocks noChangeArrowheads="1"/>
          </p:cNvSpPr>
          <p:nvPr/>
        </p:nvSpPr>
        <p:spPr bwMode="auto">
          <a:xfrm>
            <a:off x="5791200" y="1844675"/>
            <a:ext cx="2605088"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600" b="1" u="sng">
                <a:solidFill>
                  <a:srgbClr val="FF0000"/>
                </a:solidFill>
                <a:latin typeface="Comic Sans MS" panose="030F0702030302020204" pitchFamily="66" charset="0"/>
              </a:rPr>
              <a:t>Not</a:t>
            </a:r>
            <a:r>
              <a:rPr kumimoji="0" lang="en-US" altLang="zh-CN" sz="3200" u="sng">
                <a:solidFill>
                  <a:srgbClr val="FF0000"/>
                </a:solidFill>
                <a:latin typeface="Comic Sans MS" panose="030F0702030302020204" pitchFamily="66" charset="0"/>
              </a:rPr>
              <a:t> Allowed</a:t>
            </a:r>
          </a:p>
        </p:txBody>
      </p:sp>
      <p:sp>
        <p:nvSpPr>
          <p:cNvPr id="32779" name="Oval 11"/>
          <p:cNvSpPr>
            <a:spLocks noChangeArrowheads="1"/>
          </p:cNvSpPr>
          <p:nvPr/>
        </p:nvSpPr>
        <p:spPr bwMode="auto">
          <a:xfrm>
            <a:off x="3048000" y="4359275"/>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2780" name="Object 12"/>
          <p:cNvGraphicFramePr>
            <a:graphicFrameLocks noChangeAspect="1"/>
          </p:cNvGraphicFramePr>
          <p:nvPr/>
        </p:nvGraphicFramePr>
        <p:xfrm>
          <a:off x="3282950" y="4430713"/>
          <a:ext cx="430213" cy="531812"/>
        </p:xfrm>
        <a:graphic>
          <a:graphicData uri="http://schemas.openxmlformats.org/presentationml/2006/ole">
            <mc:AlternateContent xmlns:mc="http://schemas.openxmlformats.org/markup-compatibility/2006">
              <mc:Choice xmlns:v="urn:schemas-microsoft-com:vml" Requires="v">
                <p:oleObj spid="_x0000_s49307" name="Equation" r:id="rId9" imgW="431613" imgH="533169" progId="Equation.3">
                  <p:embed/>
                </p:oleObj>
              </mc:Choice>
              <mc:Fallback>
                <p:oleObj name="Equation" r:id="rId9" imgW="431613" imgH="533169" progId="Equation.3">
                  <p:embed/>
                  <p:pic>
                    <p:nvPicPr>
                      <p:cNvPr id="3278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2950" y="44307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1" name="Line 13"/>
          <p:cNvSpPr>
            <a:spLocks noChangeShapeType="1"/>
          </p:cNvSpPr>
          <p:nvPr/>
        </p:nvSpPr>
        <p:spPr bwMode="auto">
          <a:xfrm>
            <a:off x="990600" y="4283075"/>
            <a:ext cx="20574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2782" name="Object 14"/>
          <p:cNvGraphicFramePr>
            <a:graphicFrameLocks noChangeAspect="1"/>
          </p:cNvGraphicFramePr>
          <p:nvPr/>
        </p:nvGraphicFramePr>
        <p:xfrm>
          <a:off x="908050" y="4664075"/>
          <a:ext cx="1600200" cy="469900"/>
        </p:xfrm>
        <a:graphic>
          <a:graphicData uri="http://schemas.openxmlformats.org/presentationml/2006/ole">
            <mc:AlternateContent xmlns:mc="http://schemas.openxmlformats.org/markup-compatibility/2006">
              <mc:Choice xmlns:v="urn:schemas-microsoft-com:vml" Requires="v">
                <p:oleObj spid="_x0000_s49308" name="Equation" r:id="rId11" imgW="1600200" imgH="469900" progId="Equation.3">
                  <p:embed/>
                </p:oleObj>
              </mc:Choice>
              <mc:Fallback>
                <p:oleObj name="Equation" r:id="rId11" imgW="1600200" imgH="469900" progId="Equation.3">
                  <p:embed/>
                  <p:pic>
                    <p:nvPicPr>
                      <p:cNvPr id="32782"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8050" y="4664075"/>
                        <a:ext cx="160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3" name="Oval 15"/>
          <p:cNvSpPr>
            <a:spLocks noChangeArrowheads="1"/>
          </p:cNvSpPr>
          <p:nvPr/>
        </p:nvSpPr>
        <p:spPr bwMode="auto">
          <a:xfrm>
            <a:off x="5257800" y="3597275"/>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84" name="Oval 16"/>
          <p:cNvSpPr>
            <a:spLocks noChangeArrowheads="1"/>
          </p:cNvSpPr>
          <p:nvPr/>
        </p:nvSpPr>
        <p:spPr bwMode="auto">
          <a:xfrm>
            <a:off x="8077200" y="2682875"/>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85" name="Line 17"/>
          <p:cNvSpPr>
            <a:spLocks noChangeShapeType="1"/>
          </p:cNvSpPr>
          <p:nvPr/>
        </p:nvSpPr>
        <p:spPr bwMode="auto">
          <a:xfrm flipV="1">
            <a:off x="6019800" y="3140075"/>
            <a:ext cx="2057400" cy="609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2786" name="Object 18"/>
          <p:cNvGraphicFramePr>
            <a:graphicFrameLocks noChangeAspect="1"/>
          </p:cNvGraphicFramePr>
          <p:nvPr/>
        </p:nvGraphicFramePr>
        <p:xfrm>
          <a:off x="5516563" y="3678238"/>
          <a:ext cx="381000" cy="520700"/>
        </p:xfrm>
        <a:graphic>
          <a:graphicData uri="http://schemas.openxmlformats.org/presentationml/2006/ole">
            <mc:AlternateContent xmlns:mc="http://schemas.openxmlformats.org/markup-compatibility/2006">
              <mc:Choice xmlns:v="urn:schemas-microsoft-com:vml" Requires="v">
                <p:oleObj spid="_x0000_s49309" name="Equation" r:id="rId13" imgW="380835" imgH="520474" progId="Equation.3">
                  <p:embed/>
                </p:oleObj>
              </mc:Choice>
              <mc:Fallback>
                <p:oleObj name="Equation" r:id="rId13" imgW="380835" imgH="520474" progId="Equation.3">
                  <p:embed/>
                  <p:pic>
                    <p:nvPicPr>
                      <p:cNvPr id="32786"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6563" y="3678238"/>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7" name="Object 19"/>
          <p:cNvGraphicFramePr>
            <a:graphicFrameLocks noChangeAspect="1"/>
          </p:cNvGraphicFramePr>
          <p:nvPr/>
        </p:nvGraphicFramePr>
        <p:xfrm>
          <a:off x="8305800" y="2759075"/>
          <a:ext cx="442913" cy="520700"/>
        </p:xfrm>
        <a:graphic>
          <a:graphicData uri="http://schemas.openxmlformats.org/presentationml/2006/ole">
            <mc:AlternateContent xmlns:mc="http://schemas.openxmlformats.org/markup-compatibility/2006">
              <mc:Choice xmlns:v="urn:schemas-microsoft-com:vml" Requires="v">
                <p:oleObj spid="_x0000_s49310" name="Equation" r:id="rId14" imgW="444307" imgH="520474" progId="Equation.3">
                  <p:embed/>
                </p:oleObj>
              </mc:Choice>
              <mc:Fallback>
                <p:oleObj name="Equation" r:id="rId14" imgW="444307" imgH="520474" progId="Equation.3">
                  <p:embed/>
                  <p:pic>
                    <p:nvPicPr>
                      <p:cNvPr id="32787"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5800" y="27590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8" name="Object 20"/>
          <p:cNvGraphicFramePr>
            <a:graphicFrameLocks noChangeAspect="1"/>
          </p:cNvGraphicFramePr>
          <p:nvPr/>
        </p:nvGraphicFramePr>
        <p:xfrm>
          <a:off x="6019800" y="2759075"/>
          <a:ext cx="1587500" cy="469900"/>
        </p:xfrm>
        <a:graphic>
          <a:graphicData uri="http://schemas.openxmlformats.org/presentationml/2006/ole">
            <mc:AlternateContent xmlns:mc="http://schemas.openxmlformats.org/markup-compatibility/2006">
              <mc:Choice xmlns:v="urn:schemas-microsoft-com:vml" Requires="v">
                <p:oleObj spid="_x0000_s49311" name="Equation" r:id="rId15" imgW="1587500" imgH="469900" progId="Equation.3">
                  <p:embed/>
                </p:oleObj>
              </mc:Choice>
              <mc:Fallback>
                <p:oleObj name="Equation" r:id="rId15" imgW="1587500" imgH="469900" progId="Equation.3">
                  <p:embed/>
                  <p:pic>
                    <p:nvPicPr>
                      <p:cNvPr id="32788"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2759075"/>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9" name="Oval 21"/>
          <p:cNvSpPr>
            <a:spLocks noChangeArrowheads="1"/>
          </p:cNvSpPr>
          <p:nvPr/>
        </p:nvSpPr>
        <p:spPr bwMode="auto">
          <a:xfrm>
            <a:off x="8077200" y="4283075"/>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2790" name="Object 22"/>
          <p:cNvGraphicFramePr>
            <a:graphicFrameLocks noChangeAspect="1"/>
          </p:cNvGraphicFramePr>
          <p:nvPr/>
        </p:nvGraphicFramePr>
        <p:xfrm>
          <a:off x="8312150" y="4354513"/>
          <a:ext cx="430213" cy="531812"/>
        </p:xfrm>
        <a:graphic>
          <a:graphicData uri="http://schemas.openxmlformats.org/presentationml/2006/ole">
            <mc:AlternateContent xmlns:mc="http://schemas.openxmlformats.org/markup-compatibility/2006">
              <mc:Choice xmlns:v="urn:schemas-microsoft-com:vml" Requires="v">
                <p:oleObj spid="_x0000_s49312" name="Equation" r:id="rId16" imgW="431613" imgH="533169" progId="Equation.3">
                  <p:embed/>
                </p:oleObj>
              </mc:Choice>
              <mc:Fallback>
                <p:oleObj name="Equation" r:id="rId16" imgW="431613" imgH="533169" progId="Equation.3">
                  <p:embed/>
                  <p:pic>
                    <p:nvPicPr>
                      <p:cNvPr id="3279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2150" y="43545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1" name="Line 23"/>
          <p:cNvSpPr>
            <a:spLocks noChangeShapeType="1"/>
          </p:cNvSpPr>
          <p:nvPr/>
        </p:nvSpPr>
        <p:spPr bwMode="auto">
          <a:xfrm>
            <a:off x="6019800" y="4206875"/>
            <a:ext cx="20574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2792" name="Object 24"/>
          <p:cNvGraphicFramePr>
            <a:graphicFrameLocks noChangeAspect="1"/>
          </p:cNvGraphicFramePr>
          <p:nvPr/>
        </p:nvGraphicFramePr>
        <p:xfrm>
          <a:off x="6019800" y="4587875"/>
          <a:ext cx="1612900" cy="469900"/>
        </p:xfrm>
        <a:graphic>
          <a:graphicData uri="http://schemas.openxmlformats.org/presentationml/2006/ole">
            <mc:AlternateContent xmlns:mc="http://schemas.openxmlformats.org/markup-compatibility/2006">
              <mc:Choice xmlns:v="urn:schemas-microsoft-com:vml" Requires="v">
                <p:oleObj spid="_x0000_s49313" name="Equation" r:id="rId17" imgW="1612900" imgH="469900" progId="Equation.3">
                  <p:embed/>
                </p:oleObj>
              </mc:Choice>
              <mc:Fallback>
                <p:oleObj name="Equation" r:id="rId17" imgW="1612900" imgH="469900" progId="Equation.3">
                  <p:embed/>
                  <p:pic>
                    <p:nvPicPr>
                      <p:cNvPr id="32792"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19800" y="4587875"/>
                        <a:ext cx="1612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3" name="Text Box 25"/>
          <p:cNvSpPr txBox="1">
            <a:spLocks noChangeArrowheads="1"/>
          </p:cNvSpPr>
          <p:nvPr/>
        </p:nvSpPr>
        <p:spPr bwMode="auto">
          <a:xfrm>
            <a:off x="1619250" y="5516563"/>
            <a:ext cx="49307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No </a:t>
            </a:r>
            <a:r>
              <a:rPr kumimoji="0" lang="el-GR" altLang="zh-CN" sz="3200" b="1">
                <a:solidFill>
                  <a:schemeClr val="accent2"/>
                </a:solidFill>
                <a:latin typeface="Comic Sans MS" panose="030F0702030302020204" pitchFamily="66" charset="0"/>
              </a:rPr>
              <a:t>ε</a:t>
            </a:r>
            <a:r>
              <a:rPr kumimoji="0" lang="en-US" altLang="zh-CN" sz="3200">
                <a:solidFill>
                  <a:schemeClr val="accent2"/>
                </a:solidFill>
                <a:latin typeface="Comic Sans MS" panose="030F0702030302020204" pitchFamily="66" charset="0"/>
              </a:rPr>
              <a:t> transitions allowed</a:t>
            </a:r>
          </a:p>
        </p:txBody>
      </p:sp>
      <p:sp>
        <p:nvSpPr>
          <p:cNvPr id="32794" name="Text Box 26"/>
          <p:cNvSpPr txBox="1">
            <a:spLocks noChangeArrowheads="1"/>
          </p:cNvSpPr>
          <p:nvPr/>
        </p:nvSpPr>
        <p:spPr bwMode="auto">
          <a:xfrm>
            <a:off x="914400" y="990600"/>
            <a:ext cx="75120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600" dirty="0">
                <a:solidFill>
                  <a:srgbClr val="FF0000"/>
                </a:solidFill>
                <a:latin typeface="Comic Sans MS" panose="030F0702030302020204" pitchFamily="66" charset="0"/>
              </a:rPr>
              <a:t>Turing Machines are deterministic</a:t>
            </a:r>
          </a:p>
        </p:txBody>
      </p:sp>
    </p:spTree>
    <p:extLst>
      <p:ext uri="{BB962C8B-B14F-4D97-AF65-F5344CB8AC3E}">
        <p14:creationId xmlns:p14="http://schemas.microsoft.com/office/powerpoint/2010/main" val="377545831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457200" y="274638"/>
            <a:ext cx="8229600" cy="706437"/>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dirty="0">
                <a:latin typeface="Comic Sans MS" panose="030F0702030302020204" pitchFamily="66" charset="0"/>
                <a:ea typeface="宋体" panose="02010600030101010101" pitchFamily="2" charset="-122"/>
              </a:rPr>
              <a:t>Partial Transition Function</a:t>
            </a:r>
          </a:p>
        </p:txBody>
      </p:sp>
      <p:sp>
        <p:nvSpPr>
          <p:cNvPr id="33795" name="Oval 3"/>
          <p:cNvSpPr>
            <a:spLocks noChangeArrowheads="1"/>
          </p:cNvSpPr>
          <p:nvPr/>
        </p:nvSpPr>
        <p:spPr bwMode="auto">
          <a:xfrm>
            <a:off x="304800" y="4470400"/>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796" name="Oval 4"/>
          <p:cNvSpPr>
            <a:spLocks noChangeArrowheads="1"/>
          </p:cNvSpPr>
          <p:nvPr/>
        </p:nvSpPr>
        <p:spPr bwMode="auto">
          <a:xfrm>
            <a:off x="3124200" y="3556000"/>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797" name="Line 5"/>
          <p:cNvSpPr>
            <a:spLocks noChangeShapeType="1"/>
          </p:cNvSpPr>
          <p:nvPr/>
        </p:nvSpPr>
        <p:spPr bwMode="auto">
          <a:xfrm flipV="1">
            <a:off x="1066800" y="4013200"/>
            <a:ext cx="2057400" cy="609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3798" name="Object 6"/>
          <p:cNvGraphicFramePr>
            <a:graphicFrameLocks noChangeAspect="1"/>
          </p:cNvGraphicFramePr>
          <p:nvPr/>
        </p:nvGraphicFramePr>
        <p:xfrm>
          <a:off x="563563" y="4551363"/>
          <a:ext cx="381000" cy="520700"/>
        </p:xfrm>
        <a:graphic>
          <a:graphicData uri="http://schemas.openxmlformats.org/presentationml/2006/ole">
            <mc:AlternateContent xmlns:mc="http://schemas.openxmlformats.org/markup-compatibility/2006">
              <mc:Choice xmlns:v="urn:schemas-microsoft-com:vml" Requires="v">
                <p:oleObj spid="_x0000_s50418" name="Equation" r:id="rId3" imgW="380835" imgH="520474" progId="Equation.3">
                  <p:embed/>
                </p:oleObj>
              </mc:Choice>
              <mc:Fallback>
                <p:oleObj name="Equation" r:id="rId3" imgW="380835" imgH="520474" progId="Equation.3">
                  <p:embed/>
                  <p:pic>
                    <p:nvPicPr>
                      <p:cNvPr id="3379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563" y="45513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7"/>
          <p:cNvGraphicFramePr>
            <a:graphicFrameLocks noChangeAspect="1"/>
          </p:cNvGraphicFramePr>
          <p:nvPr/>
        </p:nvGraphicFramePr>
        <p:xfrm>
          <a:off x="3352800" y="3632200"/>
          <a:ext cx="442913" cy="520700"/>
        </p:xfrm>
        <a:graphic>
          <a:graphicData uri="http://schemas.openxmlformats.org/presentationml/2006/ole">
            <mc:AlternateContent xmlns:mc="http://schemas.openxmlformats.org/markup-compatibility/2006">
              <mc:Choice xmlns:v="urn:schemas-microsoft-com:vml" Requires="v">
                <p:oleObj spid="_x0000_s50419" name="Equation" r:id="rId5" imgW="444307" imgH="520474" progId="Equation.3">
                  <p:embed/>
                </p:oleObj>
              </mc:Choice>
              <mc:Fallback>
                <p:oleObj name="Equation" r:id="rId5" imgW="444307" imgH="520474" progId="Equation.3">
                  <p:embed/>
                  <p:pic>
                    <p:nvPicPr>
                      <p:cNvPr id="3379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6322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0" name="Object 8"/>
          <p:cNvGraphicFramePr>
            <a:graphicFrameLocks noChangeAspect="1"/>
          </p:cNvGraphicFramePr>
          <p:nvPr/>
        </p:nvGraphicFramePr>
        <p:xfrm>
          <a:off x="1066800" y="3632200"/>
          <a:ext cx="1587500" cy="469900"/>
        </p:xfrm>
        <a:graphic>
          <a:graphicData uri="http://schemas.openxmlformats.org/presentationml/2006/ole">
            <mc:AlternateContent xmlns:mc="http://schemas.openxmlformats.org/markup-compatibility/2006">
              <mc:Choice xmlns:v="urn:schemas-microsoft-com:vml" Requires="v">
                <p:oleObj spid="_x0000_s50420" name="Equation" r:id="rId7" imgW="1587500" imgH="469900" progId="Equation.3">
                  <p:embed/>
                </p:oleObj>
              </mc:Choice>
              <mc:Fallback>
                <p:oleObj name="Equation" r:id="rId7" imgW="1587500" imgH="469900" progId="Equation.3">
                  <p:embed/>
                  <p:pic>
                    <p:nvPicPr>
                      <p:cNvPr id="3380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3632200"/>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1" name="Oval 9"/>
          <p:cNvSpPr>
            <a:spLocks noChangeArrowheads="1"/>
          </p:cNvSpPr>
          <p:nvPr/>
        </p:nvSpPr>
        <p:spPr bwMode="auto">
          <a:xfrm>
            <a:off x="3124200" y="5156200"/>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3802" name="Object 10"/>
          <p:cNvGraphicFramePr>
            <a:graphicFrameLocks noChangeAspect="1"/>
          </p:cNvGraphicFramePr>
          <p:nvPr/>
        </p:nvGraphicFramePr>
        <p:xfrm>
          <a:off x="3359150" y="5227638"/>
          <a:ext cx="430213" cy="531812"/>
        </p:xfrm>
        <a:graphic>
          <a:graphicData uri="http://schemas.openxmlformats.org/presentationml/2006/ole">
            <mc:AlternateContent xmlns:mc="http://schemas.openxmlformats.org/markup-compatibility/2006">
              <mc:Choice xmlns:v="urn:schemas-microsoft-com:vml" Requires="v">
                <p:oleObj spid="_x0000_s50421" name="Equation" r:id="rId9" imgW="431613" imgH="533169" progId="Equation.3">
                  <p:embed/>
                </p:oleObj>
              </mc:Choice>
              <mc:Fallback>
                <p:oleObj name="Equation" r:id="rId9" imgW="431613" imgH="533169" progId="Equation.3">
                  <p:embed/>
                  <p:pic>
                    <p:nvPicPr>
                      <p:cNvPr id="33802"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9150" y="5227638"/>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3" name="Line 11"/>
          <p:cNvSpPr>
            <a:spLocks noChangeShapeType="1"/>
          </p:cNvSpPr>
          <p:nvPr/>
        </p:nvSpPr>
        <p:spPr bwMode="auto">
          <a:xfrm>
            <a:off x="1066800" y="5080000"/>
            <a:ext cx="20574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3804" name="Object 12"/>
          <p:cNvGraphicFramePr>
            <a:graphicFrameLocks noChangeAspect="1"/>
          </p:cNvGraphicFramePr>
          <p:nvPr/>
        </p:nvGraphicFramePr>
        <p:xfrm>
          <a:off x="984250" y="5461000"/>
          <a:ext cx="1600200" cy="469900"/>
        </p:xfrm>
        <a:graphic>
          <a:graphicData uri="http://schemas.openxmlformats.org/presentationml/2006/ole">
            <mc:AlternateContent xmlns:mc="http://schemas.openxmlformats.org/markup-compatibility/2006">
              <mc:Choice xmlns:v="urn:schemas-microsoft-com:vml" Requires="v">
                <p:oleObj spid="_x0000_s50422" name="Equation" r:id="rId11" imgW="1600200" imgH="469900" progId="Equation.3">
                  <p:embed/>
                </p:oleObj>
              </mc:Choice>
              <mc:Fallback>
                <p:oleObj name="Equation" r:id="rId11" imgW="1600200" imgH="469900" progId="Equation.3">
                  <p:embed/>
                  <p:pic>
                    <p:nvPicPr>
                      <p:cNvPr id="33804"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4250" y="5461000"/>
                        <a:ext cx="160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5" name="Line 13"/>
          <p:cNvSpPr>
            <a:spLocks noChangeShapeType="1"/>
          </p:cNvSpPr>
          <p:nvPr/>
        </p:nvSpPr>
        <p:spPr bwMode="auto">
          <a:xfrm>
            <a:off x="381000" y="1560513"/>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06" name="Line 14"/>
          <p:cNvSpPr>
            <a:spLocks noChangeShapeType="1"/>
          </p:cNvSpPr>
          <p:nvPr/>
        </p:nvSpPr>
        <p:spPr bwMode="auto">
          <a:xfrm>
            <a:off x="381000" y="2246313"/>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07" name="Line 15"/>
          <p:cNvSpPr>
            <a:spLocks noChangeShapeType="1"/>
          </p:cNvSpPr>
          <p:nvPr/>
        </p:nvSpPr>
        <p:spPr bwMode="auto">
          <a:xfrm>
            <a:off x="1752600" y="1560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808" name="Line 16"/>
          <p:cNvSpPr>
            <a:spLocks noChangeShapeType="1"/>
          </p:cNvSpPr>
          <p:nvPr/>
        </p:nvSpPr>
        <p:spPr bwMode="auto">
          <a:xfrm>
            <a:off x="2362200" y="1560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809" name="Line 17"/>
          <p:cNvSpPr>
            <a:spLocks noChangeShapeType="1"/>
          </p:cNvSpPr>
          <p:nvPr/>
        </p:nvSpPr>
        <p:spPr bwMode="auto">
          <a:xfrm>
            <a:off x="2971800" y="1560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810" name="Line 18"/>
          <p:cNvSpPr>
            <a:spLocks noChangeShapeType="1"/>
          </p:cNvSpPr>
          <p:nvPr/>
        </p:nvSpPr>
        <p:spPr bwMode="auto">
          <a:xfrm>
            <a:off x="3581400" y="1560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811" name="Line 19"/>
          <p:cNvSpPr>
            <a:spLocks noChangeShapeType="1"/>
          </p:cNvSpPr>
          <p:nvPr/>
        </p:nvSpPr>
        <p:spPr bwMode="auto">
          <a:xfrm>
            <a:off x="4191000" y="1560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812" name="Line 20"/>
          <p:cNvSpPr>
            <a:spLocks noChangeShapeType="1"/>
          </p:cNvSpPr>
          <p:nvPr/>
        </p:nvSpPr>
        <p:spPr bwMode="auto">
          <a:xfrm>
            <a:off x="4800600" y="1560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813" name="Line 21"/>
          <p:cNvSpPr>
            <a:spLocks noChangeShapeType="1"/>
          </p:cNvSpPr>
          <p:nvPr/>
        </p:nvSpPr>
        <p:spPr bwMode="auto">
          <a:xfrm>
            <a:off x="5410200" y="1560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814" name="Line 22"/>
          <p:cNvSpPr>
            <a:spLocks noChangeShapeType="1"/>
          </p:cNvSpPr>
          <p:nvPr/>
        </p:nvSpPr>
        <p:spPr bwMode="auto">
          <a:xfrm>
            <a:off x="6019800" y="1560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815" name="Line 23"/>
          <p:cNvSpPr>
            <a:spLocks noChangeShapeType="1"/>
          </p:cNvSpPr>
          <p:nvPr/>
        </p:nvSpPr>
        <p:spPr bwMode="auto">
          <a:xfrm>
            <a:off x="6629400" y="1560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816" name="Line 24"/>
          <p:cNvSpPr>
            <a:spLocks noChangeShapeType="1"/>
          </p:cNvSpPr>
          <p:nvPr/>
        </p:nvSpPr>
        <p:spPr bwMode="auto">
          <a:xfrm>
            <a:off x="7239000" y="1560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817" name="Text Box 25"/>
          <p:cNvSpPr txBox="1">
            <a:spLocks noChangeArrowheads="1"/>
          </p:cNvSpPr>
          <p:nvPr/>
        </p:nvSpPr>
        <p:spPr bwMode="auto">
          <a:xfrm>
            <a:off x="7772400" y="1484313"/>
            <a:ext cx="793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33818" name="Text Box 26"/>
          <p:cNvSpPr txBox="1">
            <a:spLocks noChangeArrowheads="1"/>
          </p:cNvSpPr>
          <p:nvPr/>
        </p:nvSpPr>
        <p:spPr bwMode="auto">
          <a:xfrm>
            <a:off x="685800" y="1484313"/>
            <a:ext cx="793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33819" name="Line 27"/>
          <p:cNvSpPr>
            <a:spLocks noChangeShapeType="1"/>
          </p:cNvSpPr>
          <p:nvPr/>
        </p:nvSpPr>
        <p:spPr bwMode="auto">
          <a:xfrm flipV="1">
            <a:off x="4572000" y="2246313"/>
            <a:ext cx="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3820" name="Object 28"/>
          <p:cNvGraphicFramePr>
            <a:graphicFrameLocks noChangeAspect="1"/>
          </p:cNvGraphicFramePr>
          <p:nvPr/>
        </p:nvGraphicFramePr>
        <p:xfrm>
          <a:off x="1955800" y="1719263"/>
          <a:ext cx="252413" cy="368300"/>
        </p:xfrm>
        <a:graphic>
          <a:graphicData uri="http://schemas.openxmlformats.org/presentationml/2006/ole">
            <mc:AlternateContent xmlns:mc="http://schemas.openxmlformats.org/markup-compatibility/2006">
              <mc:Choice xmlns:v="urn:schemas-microsoft-com:vml" Requires="v">
                <p:oleObj spid="_x0000_s50423" name="Equation" r:id="rId13" imgW="253890" imgH="368140" progId="Equation.3">
                  <p:embed/>
                </p:oleObj>
              </mc:Choice>
              <mc:Fallback>
                <p:oleObj name="Equation" r:id="rId13" imgW="253890" imgH="368140" progId="Equation.3">
                  <p:embed/>
                  <p:pic>
                    <p:nvPicPr>
                      <p:cNvPr id="3382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55800" y="1719263"/>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1" name="Object 29"/>
          <p:cNvGraphicFramePr>
            <a:graphicFrameLocks noChangeAspect="1"/>
          </p:cNvGraphicFramePr>
          <p:nvPr/>
        </p:nvGraphicFramePr>
        <p:xfrm>
          <a:off x="2565400" y="1719263"/>
          <a:ext cx="252413" cy="368300"/>
        </p:xfrm>
        <a:graphic>
          <a:graphicData uri="http://schemas.openxmlformats.org/presentationml/2006/ole">
            <mc:AlternateContent xmlns:mc="http://schemas.openxmlformats.org/markup-compatibility/2006">
              <mc:Choice xmlns:v="urn:schemas-microsoft-com:vml" Requires="v">
                <p:oleObj spid="_x0000_s50424" name="Equation" r:id="rId15" imgW="253890" imgH="368140" progId="Equation.3">
                  <p:embed/>
                </p:oleObj>
              </mc:Choice>
              <mc:Fallback>
                <p:oleObj name="Equation" r:id="rId15" imgW="253890" imgH="368140" progId="Equation.3">
                  <p:embed/>
                  <p:pic>
                    <p:nvPicPr>
                      <p:cNvPr id="33821"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5400" y="1719263"/>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2" name="Object 30"/>
          <p:cNvGraphicFramePr>
            <a:graphicFrameLocks noChangeAspect="1"/>
          </p:cNvGraphicFramePr>
          <p:nvPr/>
        </p:nvGraphicFramePr>
        <p:xfrm>
          <a:off x="6146800" y="1719263"/>
          <a:ext cx="252413" cy="368300"/>
        </p:xfrm>
        <a:graphic>
          <a:graphicData uri="http://schemas.openxmlformats.org/presentationml/2006/ole">
            <mc:AlternateContent xmlns:mc="http://schemas.openxmlformats.org/markup-compatibility/2006">
              <mc:Choice xmlns:v="urn:schemas-microsoft-com:vml" Requires="v">
                <p:oleObj spid="_x0000_s50425" name="Equation" r:id="rId16" imgW="253890" imgH="368140" progId="Equation.3">
                  <p:embed/>
                </p:oleObj>
              </mc:Choice>
              <mc:Fallback>
                <p:oleObj name="Equation" r:id="rId16" imgW="253890" imgH="368140" progId="Equation.3">
                  <p:embed/>
                  <p:pic>
                    <p:nvPicPr>
                      <p:cNvPr id="33822"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46800" y="1719263"/>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3" name="Object 31"/>
          <p:cNvGraphicFramePr>
            <a:graphicFrameLocks noChangeAspect="1"/>
          </p:cNvGraphicFramePr>
          <p:nvPr/>
        </p:nvGraphicFramePr>
        <p:xfrm>
          <a:off x="6756400" y="1719263"/>
          <a:ext cx="252413" cy="368300"/>
        </p:xfrm>
        <a:graphic>
          <a:graphicData uri="http://schemas.openxmlformats.org/presentationml/2006/ole">
            <mc:AlternateContent xmlns:mc="http://schemas.openxmlformats.org/markup-compatibility/2006">
              <mc:Choice xmlns:v="urn:schemas-microsoft-com:vml" Requires="v">
                <p:oleObj spid="_x0000_s50426" name="Equation" r:id="rId17" imgW="253890" imgH="368140" progId="Equation.3">
                  <p:embed/>
                </p:oleObj>
              </mc:Choice>
              <mc:Fallback>
                <p:oleObj name="Equation" r:id="rId17" imgW="253890" imgH="368140" progId="Equation.3">
                  <p:embed/>
                  <p:pic>
                    <p:nvPicPr>
                      <p:cNvPr id="33823"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56400" y="1719263"/>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4" name="Object 32"/>
          <p:cNvGraphicFramePr>
            <a:graphicFrameLocks noChangeAspect="1"/>
          </p:cNvGraphicFramePr>
          <p:nvPr/>
        </p:nvGraphicFramePr>
        <p:xfrm>
          <a:off x="5613400" y="1719263"/>
          <a:ext cx="252413" cy="368300"/>
        </p:xfrm>
        <a:graphic>
          <a:graphicData uri="http://schemas.openxmlformats.org/presentationml/2006/ole">
            <mc:AlternateContent xmlns:mc="http://schemas.openxmlformats.org/markup-compatibility/2006">
              <mc:Choice xmlns:v="urn:schemas-microsoft-com:vml" Requires="v">
                <p:oleObj spid="_x0000_s50427" name="Equation" r:id="rId18" imgW="253890" imgH="368140" progId="Equation.3">
                  <p:embed/>
                </p:oleObj>
              </mc:Choice>
              <mc:Fallback>
                <p:oleObj name="Equation" r:id="rId18" imgW="253890" imgH="368140" progId="Equation.3">
                  <p:embed/>
                  <p:pic>
                    <p:nvPicPr>
                      <p:cNvPr id="33824"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13400" y="1719263"/>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5" name="Object 33"/>
          <p:cNvGraphicFramePr>
            <a:graphicFrameLocks noChangeAspect="1"/>
          </p:cNvGraphicFramePr>
          <p:nvPr/>
        </p:nvGraphicFramePr>
        <p:xfrm>
          <a:off x="3124200" y="1789113"/>
          <a:ext cx="265113" cy="279400"/>
        </p:xfrm>
        <a:graphic>
          <a:graphicData uri="http://schemas.openxmlformats.org/presentationml/2006/ole">
            <mc:AlternateContent xmlns:mc="http://schemas.openxmlformats.org/markup-compatibility/2006">
              <mc:Choice xmlns:v="urn:schemas-microsoft-com:vml" Requires="v">
                <p:oleObj spid="_x0000_s50428" name="Equation" r:id="rId19" imgW="266584" imgH="279279" progId="Equation.3">
                  <p:embed/>
                </p:oleObj>
              </mc:Choice>
              <mc:Fallback>
                <p:oleObj name="Equation" r:id="rId19" imgW="266584" imgH="279279" progId="Equation.3">
                  <p:embed/>
                  <p:pic>
                    <p:nvPicPr>
                      <p:cNvPr id="33825"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24200" y="1789113"/>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6" name="Object 34"/>
          <p:cNvGraphicFramePr>
            <a:graphicFrameLocks noChangeAspect="1"/>
          </p:cNvGraphicFramePr>
          <p:nvPr/>
        </p:nvGraphicFramePr>
        <p:xfrm>
          <a:off x="3810000" y="1712913"/>
          <a:ext cx="252413" cy="392112"/>
        </p:xfrm>
        <a:graphic>
          <a:graphicData uri="http://schemas.openxmlformats.org/presentationml/2006/ole">
            <mc:AlternateContent xmlns:mc="http://schemas.openxmlformats.org/markup-compatibility/2006">
              <mc:Choice xmlns:v="urn:schemas-microsoft-com:vml" Requires="v">
                <p:oleObj spid="_x0000_s50429" name="Equation" r:id="rId21" imgW="253890" imgH="393529" progId="Equation.3">
                  <p:embed/>
                </p:oleObj>
              </mc:Choice>
              <mc:Fallback>
                <p:oleObj name="Equation" r:id="rId21" imgW="253890" imgH="393529" progId="Equation.3">
                  <p:embed/>
                  <p:pic>
                    <p:nvPicPr>
                      <p:cNvPr id="33826" name="Object 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10000" y="1712913"/>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7" name="Object 35"/>
          <p:cNvGraphicFramePr>
            <a:graphicFrameLocks noChangeAspect="1"/>
          </p:cNvGraphicFramePr>
          <p:nvPr/>
        </p:nvGraphicFramePr>
        <p:xfrm>
          <a:off x="4953000" y="1789113"/>
          <a:ext cx="239713" cy="279400"/>
        </p:xfrm>
        <a:graphic>
          <a:graphicData uri="http://schemas.openxmlformats.org/presentationml/2006/ole">
            <mc:AlternateContent xmlns:mc="http://schemas.openxmlformats.org/markup-compatibility/2006">
              <mc:Choice xmlns:v="urn:schemas-microsoft-com:vml" Requires="v">
                <p:oleObj spid="_x0000_s50430" name="Equation" r:id="rId23" imgW="241195" imgH="279279" progId="Equation.3">
                  <p:embed/>
                </p:oleObj>
              </mc:Choice>
              <mc:Fallback>
                <p:oleObj name="Equation" r:id="rId23" imgW="241195" imgH="279279" progId="Equation.3">
                  <p:embed/>
                  <p:pic>
                    <p:nvPicPr>
                      <p:cNvPr id="33827"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53000" y="1789113"/>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8" name="Object 36"/>
          <p:cNvGraphicFramePr>
            <a:graphicFrameLocks noChangeAspect="1"/>
          </p:cNvGraphicFramePr>
          <p:nvPr/>
        </p:nvGraphicFramePr>
        <p:xfrm>
          <a:off x="4419600" y="1789113"/>
          <a:ext cx="265113" cy="279400"/>
        </p:xfrm>
        <a:graphic>
          <a:graphicData uri="http://schemas.openxmlformats.org/presentationml/2006/ole">
            <mc:AlternateContent xmlns:mc="http://schemas.openxmlformats.org/markup-compatibility/2006">
              <mc:Choice xmlns:v="urn:schemas-microsoft-com:vml" Requires="v">
                <p:oleObj spid="_x0000_s50431" name="Equation" r:id="rId25" imgW="266584" imgH="279279" progId="Equation.3">
                  <p:embed/>
                </p:oleObj>
              </mc:Choice>
              <mc:Fallback>
                <p:oleObj name="Equation" r:id="rId25" imgW="266584" imgH="279279" progId="Equation.3">
                  <p:embed/>
                  <p:pic>
                    <p:nvPicPr>
                      <p:cNvPr id="33828" name="Object 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19600" y="1789113"/>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9" name="Object 37"/>
          <p:cNvGraphicFramePr>
            <a:graphicFrameLocks noChangeAspect="1"/>
          </p:cNvGraphicFramePr>
          <p:nvPr/>
        </p:nvGraphicFramePr>
        <p:xfrm>
          <a:off x="4419600" y="2703513"/>
          <a:ext cx="381000" cy="520700"/>
        </p:xfrm>
        <a:graphic>
          <a:graphicData uri="http://schemas.openxmlformats.org/presentationml/2006/ole">
            <mc:AlternateContent xmlns:mc="http://schemas.openxmlformats.org/markup-compatibility/2006">
              <mc:Choice xmlns:v="urn:schemas-microsoft-com:vml" Requires="v">
                <p:oleObj spid="_x0000_s50432" name="Equation" r:id="rId26" imgW="380835" imgH="520474" progId="Equation.3">
                  <p:embed/>
                </p:oleObj>
              </mc:Choice>
              <mc:Fallback>
                <p:oleObj name="Equation" r:id="rId26" imgW="380835" imgH="520474" progId="Equation.3">
                  <p:embed/>
                  <p:pic>
                    <p:nvPicPr>
                      <p:cNvPr id="33829" name="Object 3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419600" y="27035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30" name="Text Box 38"/>
          <p:cNvSpPr txBox="1">
            <a:spLocks noChangeArrowheads="1"/>
          </p:cNvSpPr>
          <p:nvPr/>
        </p:nvSpPr>
        <p:spPr bwMode="auto">
          <a:xfrm>
            <a:off x="0" y="838200"/>
            <a:ext cx="1874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latin typeface="Comic Sans MS" panose="030F0702030302020204" pitchFamily="66" charset="0"/>
              </a:rPr>
              <a:t>Example:</a:t>
            </a:r>
          </a:p>
        </p:txBody>
      </p:sp>
      <p:sp>
        <p:nvSpPr>
          <p:cNvPr id="33831" name="Text Box 39"/>
          <p:cNvSpPr txBox="1">
            <a:spLocks noChangeArrowheads="1"/>
          </p:cNvSpPr>
          <p:nvPr/>
        </p:nvSpPr>
        <p:spPr bwMode="auto">
          <a:xfrm>
            <a:off x="5029200" y="4318000"/>
            <a:ext cx="3406775"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No transition</a:t>
            </a:r>
          </a:p>
          <a:p>
            <a:pPr>
              <a:spcBef>
                <a:spcPct val="20000"/>
              </a:spcBef>
            </a:pPr>
            <a:r>
              <a:rPr kumimoji="0" lang="en-US" altLang="zh-CN" sz="3200">
                <a:solidFill>
                  <a:schemeClr val="accent2"/>
                </a:solidFill>
                <a:latin typeface="Comic Sans MS" panose="030F0702030302020204" pitchFamily="66" charset="0"/>
              </a:rPr>
              <a:t>for input symbol </a:t>
            </a:r>
          </a:p>
        </p:txBody>
      </p:sp>
      <p:graphicFrame>
        <p:nvGraphicFramePr>
          <p:cNvPr id="33832" name="Object 40"/>
          <p:cNvGraphicFramePr>
            <a:graphicFrameLocks noChangeAspect="1"/>
          </p:cNvGraphicFramePr>
          <p:nvPr/>
        </p:nvGraphicFramePr>
        <p:xfrm>
          <a:off x="8382000" y="5080000"/>
          <a:ext cx="252413" cy="304800"/>
        </p:xfrm>
        <a:graphic>
          <a:graphicData uri="http://schemas.openxmlformats.org/presentationml/2006/ole">
            <mc:AlternateContent xmlns:mc="http://schemas.openxmlformats.org/markup-compatibility/2006">
              <mc:Choice xmlns:v="urn:schemas-microsoft-com:vml" Requires="v">
                <p:oleObj spid="_x0000_s50433" name="Equation" r:id="rId28" imgW="253780" imgH="304536" progId="Equation.3">
                  <p:embed/>
                </p:oleObj>
              </mc:Choice>
              <mc:Fallback>
                <p:oleObj name="Equation" r:id="rId28" imgW="253780" imgH="304536" progId="Equation.3">
                  <p:embed/>
                  <p:pic>
                    <p:nvPicPr>
                      <p:cNvPr id="33832" name="Object 4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382000" y="5080000"/>
                        <a:ext cx="2524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33" name="Text Box 41"/>
          <p:cNvSpPr txBox="1">
            <a:spLocks noChangeArrowheads="1"/>
          </p:cNvSpPr>
          <p:nvPr/>
        </p:nvSpPr>
        <p:spPr bwMode="auto">
          <a:xfrm>
            <a:off x="5013325" y="3429000"/>
            <a:ext cx="1778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u="sng">
                <a:solidFill>
                  <a:srgbClr val="339933"/>
                </a:solidFill>
                <a:latin typeface="Comic Sans MS" panose="030F0702030302020204" pitchFamily="66" charset="0"/>
              </a:rPr>
              <a:t>Allowed:</a:t>
            </a:r>
          </a:p>
        </p:txBody>
      </p:sp>
    </p:spTree>
    <p:extLst>
      <p:ext uri="{BB962C8B-B14F-4D97-AF65-F5344CB8AC3E}">
        <p14:creationId xmlns:p14="http://schemas.microsoft.com/office/powerpoint/2010/main" val="383686043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468313" y="0"/>
            <a:ext cx="8229600" cy="6207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ea typeface="宋体" panose="02010600030101010101" pitchFamily="2" charset="-122"/>
              </a:rPr>
              <a:t>Output Convention ep 126-129</a:t>
            </a:r>
          </a:p>
        </p:txBody>
      </p:sp>
      <p:sp>
        <p:nvSpPr>
          <p:cNvPr id="34819" name="Text Box 3"/>
          <p:cNvSpPr txBox="1">
            <a:spLocks noChangeArrowheads="1"/>
          </p:cNvSpPr>
          <p:nvPr/>
        </p:nvSpPr>
        <p:spPr bwMode="auto">
          <a:xfrm>
            <a:off x="631825" y="1125538"/>
            <a:ext cx="8299450" cy="13731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dirty="0">
                <a:latin typeface="Arial" panose="020B0604020202020204" pitchFamily="34" charset="0"/>
              </a:rPr>
              <a:t>The computation can proceed infinitely, or the </a:t>
            </a:r>
            <a:br>
              <a:rPr kumimoji="0" lang="en-US" altLang="zh-CN" b="1" dirty="0">
                <a:latin typeface="Arial" panose="020B0604020202020204" pitchFamily="34" charset="0"/>
              </a:rPr>
            </a:br>
            <a:r>
              <a:rPr kumimoji="0" lang="en-US" altLang="zh-CN" b="1" dirty="0">
                <a:latin typeface="Arial" panose="020B0604020202020204" pitchFamily="34" charset="0"/>
              </a:rPr>
              <a:t>machines reaches one of the two halting states:</a:t>
            </a:r>
          </a:p>
          <a:p>
            <a:pPr eaLnBrk="1" hangingPunct="1"/>
            <a:r>
              <a:rPr kumimoji="0" lang="zh-CN" altLang="en-US" b="1" dirty="0">
                <a:solidFill>
                  <a:srgbClr val="FF3300"/>
                </a:solidFill>
                <a:latin typeface="Arial" panose="020B0604020202020204" pitchFamily="34" charset="0"/>
              </a:rPr>
              <a:t>三种前途，死循环、接受、拒绝</a:t>
            </a:r>
            <a:r>
              <a:rPr kumimoji="0" lang="en-US" altLang="zh-CN" b="1" dirty="0">
                <a:solidFill>
                  <a:srgbClr val="FF3300"/>
                </a:solidFill>
                <a:latin typeface="Arial" panose="020B0604020202020204" pitchFamily="34" charset="0"/>
              </a:rPr>
              <a:t>, </a:t>
            </a:r>
            <a:r>
              <a:rPr kumimoji="0" lang="en-US" altLang="zh-CN" sz="2400" b="1" dirty="0">
                <a:solidFill>
                  <a:srgbClr val="FF3300"/>
                </a:solidFill>
                <a:latin typeface="Arial" panose="020B0604020202020204" pitchFamily="34" charset="0"/>
              </a:rPr>
              <a:t>bool </a:t>
            </a:r>
            <a:r>
              <a:rPr kumimoji="0" lang="en-US" altLang="zh-CN" sz="2400" b="1" dirty="0" err="1">
                <a:solidFill>
                  <a:srgbClr val="FF3300"/>
                </a:solidFill>
                <a:latin typeface="Arial" panose="020B0604020202020204" pitchFamily="34" charset="0"/>
              </a:rPr>
              <a:t>someFunc</a:t>
            </a:r>
            <a:r>
              <a:rPr kumimoji="0" lang="en-US" altLang="zh-CN" sz="2400" b="1" dirty="0">
                <a:solidFill>
                  <a:srgbClr val="FF3300"/>
                </a:solidFill>
                <a:latin typeface="Arial" panose="020B0604020202020204" pitchFamily="34" charset="0"/>
              </a:rPr>
              <a:t>(</a:t>
            </a:r>
            <a:r>
              <a:rPr kumimoji="0" lang="en-US" altLang="zh-CN" sz="2400" dirty="0">
                <a:solidFill>
                  <a:srgbClr val="FF3300"/>
                </a:solidFill>
                <a:latin typeface="Arial" panose="020B0604020202020204" pitchFamily="34" charset="0"/>
              </a:rPr>
              <a:t> )</a:t>
            </a:r>
          </a:p>
        </p:txBody>
      </p:sp>
      <p:grpSp>
        <p:nvGrpSpPr>
          <p:cNvPr id="1695748" name="Group 4"/>
          <p:cNvGrpSpPr>
            <a:grpSpLocks/>
          </p:cNvGrpSpPr>
          <p:nvPr/>
        </p:nvGrpSpPr>
        <p:grpSpPr bwMode="auto">
          <a:xfrm>
            <a:off x="609600" y="3048000"/>
            <a:ext cx="7696200" cy="1981200"/>
            <a:chOff x="384" y="1920"/>
            <a:chExt cx="4848" cy="1248"/>
          </a:xfrm>
        </p:grpSpPr>
        <p:sp>
          <p:nvSpPr>
            <p:cNvPr id="34823" name="AutoShape 5"/>
            <p:cNvSpPr>
              <a:spLocks noChangeArrowheads="1"/>
            </p:cNvSpPr>
            <p:nvPr/>
          </p:nvSpPr>
          <p:spPr bwMode="auto">
            <a:xfrm>
              <a:off x="720" y="2304"/>
              <a:ext cx="1488" cy="864"/>
            </a:xfrm>
            <a:prstGeom prst="upArrowCallout">
              <a:avLst>
                <a:gd name="adj1" fmla="val 43056"/>
                <a:gd name="adj2" fmla="val 43056"/>
                <a:gd name="adj3" fmla="val 16667"/>
                <a:gd name="adj4" fmla="val 6666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a:latin typeface="Arial" panose="020B0604020202020204" pitchFamily="34" charset="0"/>
                </a:rPr>
                <a:t>state q</a:t>
              </a:r>
              <a:r>
                <a:rPr kumimoji="0" lang="en-US" altLang="zh-CN" baseline="-25000">
                  <a:latin typeface="Arial" panose="020B0604020202020204" pitchFamily="34" charset="0"/>
                </a:rPr>
                <a:t>accept</a:t>
              </a:r>
            </a:p>
          </p:txBody>
        </p:sp>
        <p:graphicFrame>
          <p:nvGraphicFramePr>
            <p:cNvPr id="34824" name="Object 6"/>
            <p:cNvGraphicFramePr>
              <a:graphicFrameLocks noChangeAspect="1"/>
            </p:cNvGraphicFramePr>
            <p:nvPr/>
          </p:nvGraphicFramePr>
          <p:xfrm>
            <a:off x="384" y="1920"/>
            <a:ext cx="2170" cy="396"/>
          </p:xfrm>
          <a:graphic>
            <a:graphicData uri="http://schemas.openxmlformats.org/presentationml/2006/ole">
              <mc:AlternateContent xmlns:mc="http://schemas.openxmlformats.org/markup-compatibility/2006">
                <mc:Choice xmlns:v="urn:schemas-microsoft-com:vml" Requires="v">
                  <p:oleObj spid="_x0000_s51230" name="Equation" r:id="rId4" imgW="1390723" imgH="199847" progId="Equation.3">
                    <p:embed/>
                  </p:oleObj>
                </mc:Choice>
                <mc:Fallback>
                  <p:oleObj name="Equation" r:id="rId4" imgW="1390723" imgH="199847" progId="Equation.3">
                    <p:embed/>
                    <p:pic>
                      <p:nvPicPr>
                        <p:cNvPr id="3482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1920"/>
                          <a:ext cx="2170" cy="396"/>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5" name="AutoShape 7"/>
            <p:cNvSpPr>
              <a:spLocks noChangeArrowheads="1"/>
            </p:cNvSpPr>
            <p:nvPr/>
          </p:nvSpPr>
          <p:spPr bwMode="auto">
            <a:xfrm>
              <a:off x="3398" y="2304"/>
              <a:ext cx="1488" cy="864"/>
            </a:xfrm>
            <a:prstGeom prst="upArrowCallout">
              <a:avLst>
                <a:gd name="adj1" fmla="val 43056"/>
                <a:gd name="adj2" fmla="val 43056"/>
                <a:gd name="adj3" fmla="val 16667"/>
                <a:gd name="adj4" fmla="val 6666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a:latin typeface="Arial" panose="020B0604020202020204" pitchFamily="34" charset="0"/>
                </a:rPr>
                <a:t>state q</a:t>
              </a:r>
              <a:r>
                <a:rPr kumimoji="0" lang="en-US" altLang="zh-CN" baseline="-25000">
                  <a:latin typeface="Arial" panose="020B0604020202020204" pitchFamily="34" charset="0"/>
                </a:rPr>
                <a:t>reject</a:t>
              </a:r>
            </a:p>
          </p:txBody>
        </p:sp>
        <p:graphicFrame>
          <p:nvGraphicFramePr>
            <p:cNvPr id="34826" name="Object 8"/>
            <p:cNvGraphicFramePr>
              <a:graphicFrameLocks noChangeAspect="1"/>
            </p:cNvGraphicFramePr>
            <p:nvPr/>
          </p:nvGraphicFramePr>
          <p:xfrm>
            <a:off x="3062" y="1920"/>
            <a:ext cx="2170" cy="396"/>
          </p:xfrm>
          <a:graphic>
            <a:graphicData uri="http://schemas.openxmlformats.org/presentationml/2006/ole">
              <mc:AlternateContent xmlns:mc="http://schemas.openxmlformats.org/markup-compatibility/2006">
                <mc:Choice xmlns:v="urn:schemas-microsoft-com:vml" Requires="v">
                  <p:oleObj spid="_x0000_s51231" name="Equation" r:id="rId6" imgW="1390723" imgH="199847" progId="Equation.3">
                    <p:embed/>
                  </p:oleObj>
                </mc:Choice>
                <mc:Fallback>
                  <p:oleObj name="Equation" r:id="rId6" imgW="1390723" imgH="199847" progId="Equation.3">
                    <p:embed/>
                    <p:pic>
                      <p:nvPicPr>
                        <p:cNvPr id="34826"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2" y="1920"/>
                          <a:ext cx="2170" cy="396"/>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7" name="Text Box 9"/>
            <p:cNvSpPr txBox="1">
              <a:spLocks noChangeArrowheads="1"/>
            </p:cNvSpPr>
            <p:nvPr/>
          </p:nvSpPr>
          <p:spPr bwMode="auto">
            <a:xfrm>
              <a:off x="2708" y="2681"/>
              <a:ext cx="316"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latin typeface="Arial" panose="020B0604020202020204" pitchFamily="34" charset="0"/>
                </a:rPr>
                <a:t>or</a:t>
              </a:r>
            </a:p>
          </p:txBody>
        </p:sp>
      </p:grpSp>
      <p:sp>
        <p:nvSpPr>
          <p:cNvPr id="34821" name="Line 10"/>
          <p:cNvSpPr>
            <a:spLocks noChangeShapeType="1"/>
          </p:cNvSpPr>
          <p:nvPr/>
        </p:nvSpPr>
        <p:spPr bwMode="auto">
          <a:xfrm flipH="1">
            <a:off x="3203575" y="2565400"/>
            <a:ext cx="1081088" cy="1655763"/>
          </a:xfrm>
          <a:prstGeom prst="line">
            <a:avLst/>
          </a:prstGeom>
          <a:noFill/>
          <a:ln w="127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22" name="Line 11"/>
          <p:cNvSpPr>
            <a:spLocks noChangeShapeType="1"/>
          </p:cNvSpPr>
          <p:nvPr/>
        </p:nvSpPr>
        <p:spPr bwMode="auto">
          <a:xfrm>
            <a:off x="5364163" y="2565400"/>
            <a:ext cx="1295400" cy="1943100"/>
          </a:xfrm>
          <a:prstGeom prst="line">
            <a:avLst/>
          </a:prstGeom>
          <a:noFill/>
          <a:ln w="127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7012689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95748"/>
                                        </p:tgtEl>
                                        <p:attrNameLst>
                                          <p:attrName>style.visibility</p:attrName>
                                        </p:attrNameLst>
                                      </p:cBhvr>
                                      <p:to>
                                        <p:strVal val="visible"/>
                                      </p:to>
                                    </p:set>
                                    <p:animEffect transition="in" filter="dissolve">
                                      <p:cBhvr>
                                        <p:cTn id="7" dur="500"/>
                                        <p:tgtEl>
                                          <p:spTgt spid="1695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21">
            <a:extLst>
              <a:ext uri="{FF2B5EF4-FFF2-40B4-BE49-F238E27FC236}">
                <a16:creationId xmlns:a16="http://schemas.microsoft.com/office/drawing/2014/main" id="{2C80D4F9-31CA-45CF-93E2-92A30704D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3919" y="1495733"/>
            <a:ext cx="2814638"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5">
            <a:extLst>
              <a:ext uri="{FF2B5EF4-FFF2-40B4-BE49-F238E27FC236}">
                <a16:creationId xmlns:a16="http://schemas.microsoft.com/office/drawing/2014/main" id="{F7BA4C47-CC76-477E-982B-CB72DAFB2DDF}"/>
              </a:ext>
            </a:extLst>
          </p:cNvPr>
          <p:cNvSpPr txBox="1">
            <a:spLocks noChangeArrowheads="1"/>
          </p:cNvSpPr>
          <p:nvPr/>
        </p:nvSpPr>
        <p:spPr bwMode="auto">
          <a:xfrm>
            <a:off x="6053919" y="5107367"/>
            <a:ext cx="28797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dirty="0">
                <a:ea typeface="楷体_GB2312" pitchFamily="49" charset="-122"/>
              </a:rPr>
              <a:t>1912-1954</a:t>
            </a:r>
          </a:p>
        </p:txBody>
      </p:sp>
      <p:sp>
        <p:nvSpPr>
          <p:cNvPr id="5" name="Rectangle 6">
            <a:extLst>
              <a:ext uri="{FF2B5EF4-FFF2-40B4-BE49-F238E27FC236}">
                <a16:creationId xmlns:a16="http://schemas.microsoft.com/office/drawing/2014/main" id="{7A3FBDDF-4688-4417-BAFA-0E7D4CF8A6DD}"/>
              </a:ext>
            </a:extLst>
          </p:cNvPr>
          <p:cNvSpPr>
            <a:spLocks noChangeArrowheads="1"/>
          </p:cNvSpPr>
          <p:nvPr/>
        </p:nvSpPr>
        <p:spPr bwMode="auto">
          <a:xfrm>
            <a:off x="71718" y="880860"/>
            <a:ext cx="5776414" cy="4893647"/>
          </a:xfrm>
          <a:prstGeom prst="rect">
            <a:avLst/>
          </a:prstGeom>
          <a:noFill/>
          <a:ln w="9525" algn="ctr">
            <a:noFill/>
            <a:miter lim="800000"/>
            <a:headEnd/>
            <a:tailEnd/>
          </a:ln>
        </p:spPr>
        <p:txBody>
          <a:bodyPr wrap="square" anchor="ctr">
            <a:spAutoFit/>
          </a:bodyPr>
          <a:lstStyle/>
          <a:p>
            <a:pPr>
              <a:defRPr/>
            </a:pPr>
            <a:r>
              <a:rPr lang="en-US" altLang="zh-CN" sz="2400" dirty="0">
                <a:latin typeface="+mn-ea"/>
                <a:ea typeface="+mn-ea"/>
              </a:rPr>
              <a:t>    </a:t>
            </a:r>
            <a:r>
              <a:rPr lang="zh-CN" altLang="en-US" sz="2400" dirty="0">
                <a:latin typeface="+mn-ea"/>
                <a:ea typeface="+mn-ea"/>
              </a:rPr>
              <a:t>阿兰</a:t>
            </a:r>
            <a:r>
              <a:rPr lang="en-US" altLang="zh-CN" sz="2400" dirty="0">
                <a:latin typeface="+mn-ea"/>
                <a:ea typeface="+mn-ea"/>
              </a:rPr>
              <a:t>·</a:t>
            </a:r>
            <a:r>
              <a:rPr lang="zh-CN" altLang="en-US" sz="2400" dirty="0">
                <a:latin typeface="+mn-ea"/>
                <a:ea typeface="+mn-ea"/>
              </a:rPr>
              <a:t>麦席森</a:t>
            </a:r>
            <a:r>
              <a:rPr lang="en-US" altLang="zh-CN" sz="2400" dirty="0">
                <a:latin typeface="+mn-ea"/>
                <a:ea typeface="+mn-ea"/>
              </a:rPr>
              <a:t>·</a:t>
            </a:r>
            <a:r>
              <a:rPr lang="zh-CN" altLang="en-US" sz="2400" dirty="0">
                <a:latin typeface="+mn-ea"/>
                <a:ea typeface="+mn-ea"/>
              </a:rPr>
              <a:t>图灵，被誉为“计算机科学之父”和“人工智能之父”。</a:t>
            </a:r>
            <a:endParaRPr lang="en-US" altLang="zh-CN" sz="2400" dirty="0">
              <a:latin typeface="+mn-ea"/>
              <a:ea typeface="+mn-ea"/>
            </a:endParaRPr>
          </a:p>
          <a:p>
            <a:pPr>
              <a:defRPr/>
            </a:pPr>
            <a:r>
              <a:rPr lang="en-US" altLang="zh-CN" sz="2400" dirty="0">
                <a:latin typeface="+mn-ea"/>
                <a:ea typeface="+mn-ea"/>
              </a:rPr>
              <a:t>    </a:t>
            </a:r>
            <a:r>
              <a:rPr lang="zh-CN" altLang="en-US" sz="2400" dirty="0">
                <a:latin typeface="+mn-ea"/>
                <a:ea typeface="+mn-ea"/>
              </a:rPr>
              <a:t>他是计算机逻辑的奠基者，提出了“图灵机”和“图灵测试”等重要概念。</a:t>
            </a:r>
            <a:endParaRPr lang="en-US" altLang="zh-CN" sz="2400" dirty="0">
              <a:latin typeface="+mn-ea"/>
              <a:ea typeface="+mn-ea"/>
            </a:endParaRPr>
          </a:p>
          <a:p>
            <a:pPr>
              <a:defRPr/>
            </a:pPr>
            <a:r>
              <a:rPr lang="en-US" altLang="zh-CN" sz="2400" dirty="0">
                <a:solidFill>
                  <a:srgbClr val="FF0000"/>
                </a:solidFill>
                <a:latin typeface="+mn-ea"/>
                <a:ea typeface="+mn-ea"/>
              </a:rPr>
              <a:t>    </a:t>
            </a:r>
            <a:r>
              <a:rPr lang="zh-CN" altLang="en-US" sz="2400" dirty="0">
                <a:solidFill>
                  <a:srgbClr val="FF0000"/>
                </a:solidFill>
                <a:latin typeface="+mn-ea"/>
                <a:ea typeface="+mn-ea"/>
              </a:rPr>
              <a:t>美国计算机协会（</a:t>
            </a:r>
            <a:r>
              <a:rPr lang="en-US" altLang="zh-CN" sz="2400" dirty="0">
                <a:solidFill>
                  <a:srgbClr val="FF0000"/>
                </a:solidFill>
                <a:latin typeface="+mn-ea"/>
                <a:ea typeface="+mn-ea"/>
              </a:rPr>
              <a:t>ACM</a:t>
            </a:r>
            <a:r>
              <a:rPr lang="zh-CN" altLang="en-US" sz="2400" dirty="0">
                <a:solidFill>
                  <a:srgbClr val="FF0000"/>
                </a:solidFill>
                <a:latin typeface="+mn-ea"/>
                <a:ea typeface="+mn-ea"/>
              </a:rPr>
              <a:t>）设立的以其名命名的“图灵奖”是计算机界最负盛名和最崇高的一个奖项，有“计算机界的诺贝尔奖”之称。</a:t>
            </a:r>
            <a:endParaRPr lang="en-US" altLang="zh-CN" sz="2400" dirty="0">
              <a:solidFill>
                <a:srgbClr val="FF0000"/>
              </a:solidFill>
              <a:latin typeface="+mn-ea"/>
              <a:ea typeface="+mn-ea"/>
            </a:endParaRPr>
          </a:p>
          <a:p>
            <a:pPr>
              <a:defRPr/>
            </a:pPr>
            <a:endParaRPr lang="en-US" altLang="zh-CN" sz="2400" dirty="0">
              <a:latin typeface="+mn-ea"/>
              <a:ea typeface="+mn-ea"/>
            </a:endParaRPr>
          </a:p>
          <a:p>
            <a:pPr>
              <a:defRPr/>
            </a:pPr>
            <a:r>
              <a:rPr lang="en-US" altLang="zh-CN" sz="2400" dirty="0">
                <a:latin typeface="+mn-ea"/>
              </a:rPr>
              <a:t>1912</a:t>
            </a:r>
            <a:r>
              <a:rPr lang="zh-CN" altLang="en-US" sz="2400" dirty="0">
                <a:latin typeface="+mn-ea"/>
              </a:rPr>
              <a:t>年</a:t>
            </a:r>
            <a:r>
              <a:rPr lang="en-US" altLang="zh-CN" sz="2400" dirty="0">
                <a:latin typeface="+mn-ea"/>
              </a:rPr>
              <a:t>6</a:t>
            </a:r>
            <a:r>
              <a:rPr lang="zh-CN" altLang="en-US" sz="2400" dirty="0">
                <a:latin typeface="+mn-ea"/>
              </a:rPr>
              <a:t>月</a:t>
            </a:r>
            <a:r>
              <a:rPr lang="en-US" altLang="zh-CN" sz="2400" dirty="0">
                <a:latin typeface="+mn-ea"/>
              </a:rPr>
              <a:t>23</a:t>
            </a:r>
            <a:r>
              <a:rPr lang="zh-CN" altLang="en-US" sz="2400" dirty="0">
                <a:latin typeface="+mn-ea"/>
              </a:rPr>
              <a:t>日出生于英国伦敦。</a:t>
            </a:r>
            <a:endParaRPr lang="en-US" altLang="zh-CN" sz="2400" dirty="0">
              <a:latin typeface="+mn-ea"/>
            </a:endParaRPr>
          </a:p>
          <a:p>
            <a:pPr>
              <a:defRPr/>
            </a:pPr>
            <a:r>
              <a:rPr lang="en-US" altLang="zh-CN" sz="2400" dirty="0">
                <a:latin typeface="+mn-ea"/>
              </a:rPr>
              <a:t>1931</a:t>
            </a:r>
            <a:r>
              <a:rPr lang="zh-CN" altLang="en-US" sz="2400" dirty="0">
                <a:latin typeface="+mn-ea"/>
              </a:rPr>
              <a:t>年</a:t>
            </a:r>
            <a:r>
              <a:rPr lang="en-US" altLang="zh-CN" sz="2400" dirty="0">
                <a:latin typeface="+mn-ea"/>
              </a:rPr>
              <a:t>-1934</a:t>
            </a:r>
            <a:r>
              <a:rPr lang="zh-CN" altLang="en-US" sz="2400" dirty="0">
                <a:latin typeface="+mn-ea"/>
              </a:rPr>
              <a:t>年，图灵在剑桥大学的“国王学院”</a:t>
            </a:r>
            <a:r>
              <a:rPr lang="zh-CN" altLang="en-US" sz="2400" dirty="0">
                <a:solidFill>
                  <a:srgbClr val="FF0000"/>
                </a:solidFill>
                <a:latin typeface="+mn-ea"/>
              </a:rPr>
              <a:t>专攻数学</a:t>
            </a:r>
            <a:r>
              <a:rPr lang="zh-CN" altLang="en-US" sz="2400" dirty="0">
                <a:latin typeface="+mn-ea"/>
              </a:rPr>
              <a:t>。</a:t>
            </a:r>
          </a:p>
          <a:p>
            <a:pPr>
              <a:defRPr/>
            </a:pPr>
            <a:endParaRPr lang="en-US" altLang="zh-CN" sz="2400" dirty="0">
              <a:latin typeface="Times New Roman" pitchFamily="18" charset="0"/>
              <a:ea typeface="仿宋_GB2312" pitchFamily="49" charset="-122"/>
            </a:endParaRPr>
          </a:p>
        </p:txBody>
      </p:sp>
      <p:sp>
        <p:nvSpPr>
          <p:cNvPr id="6" name="Rectangle 2">
            <a:extLst>
              <a:ext uri="{FF2B5EF4-FFF2-40B4-BE49-F238E27FC236}">
                <a16:creationId xmlns:a16="http://schemas.microsoft.com/office/drawing/2014/main" id="{D03E04C3-EE82-4855-B209-92271C4E329B}"/>
              </a:ext>
            </a:extLst>
          </p:cNvPr>
          <p:cNvSpPr txBox="1">
            <a:spLocks noChangeArrowheads="1"/>
          </p:cNvSpPr>
          <p:nvPr/>
        </p:nvSpPr>
        <p:spPr>
          <a:xfrm>
            <a:off x="211015" y="114300"/>
            <a:ext cx="8229600" cy="1143000"/>
          </a:xfrm>
          <a:prstGeom prst="rect">
            <a:avLst/>
          </a:prstGeom>
        </p:spPr>
        <p:txBody>
          <a:bodyPr/>
          <a:lstStyle>
            <a:lvl1pPr algn="ctr" rtl="0" eaLnBrk="0" fontAlgn="base" hangingPunct="0">
              <a:spcBef>
                <a:spcPct val="0"/>
              </a:spcBef>
              <a:spcAft>
                <a:spcPct val="0"/>
              </a:spcAft>
              <a:defRPr kumimoji="1" sz="3200" b="1">
                <a:solidFill>
                  <a:schemeClr val="accent2"/>
                </a:solidFill>
                <a:latin typeface="+mj-lt"/>
                <a:ea typeface="+mj-ea"/>
                <a:cs typeface="+mj-cs"/>
              </a:defRPr>
            </a:lvl1pPr>
            <a:lvl2pPr algn="ctr" rtl="0" eaLnBrk="0" fontAlgn="base" hangingPunct="0">
              <a:spcBef>
                <a:spcPct val="0"/>
              </a:spcBef>
              <a:spcAft>
                <a:spcPct val="0"/>
              </a:spcAft>
              <a:defRPr kumimoji="1" sz="3200" b="1">
                <a:solidFill>
                  <a:schemeClr val="accent2"/>
                </a:solidFill>
                <a:latin typeface="Times New Roman" charset="0"/>
                <a:ea typeface="黑体" pitchFamily="2" charset="-122"/>
              </a:defRPr>
            </a:lvl2pPr>
            <a:lvl3pPr algn="ctr" rtl="0" eaLnBrk="0" fontAlgn="base" hangingPunct="0">
              <a:spcBef>
                <a:spcPct val="0"/>
              </a:spcBef>
              <a:spcAft>
                <a:spcPct val="0"/>
              </a:spcAft>
              <a:defRPr kumimoji="1" sz="3200" b="1">
                <a:solidFill>
                  <a:schemeClr val="accent2"/>
                </a:solidFill>
                <a:latin typeface="Times New Roman" charset="0"/>
                <a:ea typeface="黑体" pitchFamily="2" charset="-122"/>
              </a:defRPr>
            </a:lvl3pPr>
            <a:lvl4pPr algn="ctr" rtl="0" eaLnBrk="0" fontAlgn="base" hangingPunct="0">
              <a:spcBef>
                <a:spcPct val="0"/>
              </a:spcBef>
              <a:spcAft>
                <a:spcPct val="0"/>
              </a:spcAft>
              <a:defRPr kumimoji="1" sz="3200" b="1">
                <a:solidFill>
                  <a:schemeClr val="accent2"/>
                </a:solidFill>
                <a:latin typeface="Times New Roman" charset="0"/>
                <a:ea typeface="黑体" pitchFamily="2" charset="-122"/>
              </a:defRPr>
            </a:lvl4pPr>
            <a:lvl5pPr algn="ctr" rtl="0" eaLnBrk="0" fontAlgn="base" hangingPunct="0">
              <a:spcBef>
                <a:spcPct val="0"/>
              </a:spcBef>
              <a:spcAft>
                <a:spcPct val="0"/>
              </a:spcAft>
              <a:defRPr kumimoji="1" sz="3200" b="1">
                <a:solidFill>
                  <a:schemeClr val="accent2"/>
                </a:solidFill>
                <a:latin typeface="Times New Roman" charset="0"/>
                <a:ea typeface="黑体" pitchFamily="2" charset="-122"/>
              </a:defRPr>
            </a:lvl5pPr>
            <a:lvl6pPr marL="457200" algn="ctr" rtl="0" fontAlgn="base">
              <a:spcBef>
                <a:spcPct val="0"/>
              </a:spcBef>
              <a:spcAft>
                <a:spcPct val="0"/>
              </a:spcAft>
              <a:defRPr kumimoji="1" sz="3200" b="1">
                <a:solidFill>
                  <a:schemeClr val="accent2"/>
                </a:solidFill>
                <a:latin typeface="Times New Roman" charset="0"/>
                <a:ea typeface="黑体" pitchFamily="2" charset="-122"/>
              </a:defRPr>
            </a:lvl6pPr>
            <a:lvl7pPr marL="914400" algn="ctr" rtl="0" fontAlgn="base">
              <a:spcBef>
                <a:spcPct val="0"/>
              </a:spcBef>
              <a:spcAft>
                <a:spcPct val="0"/>
              </a:spcAft>
              <a:defRPr kumimoji="1" sz="3200" b="1">
                <a:solidFill>
                  <a:schemeClr val="accent2"/>
                </a:solidFill>
                <a:latin typeface="Times New Roman" charset="0"/>
                <a:ea typeface="黑体" pitchFamily="2" charset="-122"/>
              </a:defRPr>
            </a:lvl7pPr>
            <a:lvl8pPr marL="1371600" algn="ctr" rtl="0" fontAlgn="base">
              <a:spcBef>
                <a:spcPct val="0"/>
              </a:spcBef>
              <a:spcAft>
                <a:spcPct val="0"/>
              </a:spcAft>
              <a:defRPr kumimoji="1" sz="3200" b="1">
                <a:solidFill>
                  <a:schemeClr val="accent2"/>
                </a:solidFill>
                <a:latin typeface="Times New Roman" charset="0"/>
                <a:ea typeface="黑体" pitchFamily="2" charset="-122"/>
              </a:defRPr>
            </a:lvl8pPr>
            <a:lvl9pPr marL="1828800" algn="ctr" rtl="0" fontAlgn="base">
              <a:spcBef>
                <a:spcPct val="0"/>
              </a:spcBef>
              <a:spcAft>
                <a:spcPct val="0"/>
              </a:spcAft>
              <a:defRPr kumimoji="1" sz="3200" b="1">
                <a:solidFill>
                  <a:schemeClr val="accent2"/>
                </a:solidFill>
                <a:latin typeface="Times New Roman" charset="0"/>
                <a:ea typeface="黑体" pitchFamily="2" charset="-122"/>
              </a:defRPr>
            </a:lvl9pPr>
          </a:lstStyle>
          <a:p>
            <a:pPr defTabSz="914400" eaLnBrk="1" hangingPunct="1"/>
            <a:r>
              <a:rPr lang="zh-CN" altLang="en-US" kern="0" dirty="0">
                <a:solidFill>
                  <a:srgbClr val="800080"/>
                </a:solidFill>
                <a:latin typeface="Arial" panose="020B0604020202020204" pitchFamily="34" charset="0"/>
                <a:ea typeface="楷体_GB2312" pitchFamily="49" charset="-122"/>
              </a:rPr>
              <a:t>图 灵</a:t>
            </a:r>
          </a:p>
        </p:txBody>
      </p:sp>
    </p:spTree>
    <p:extLst>
      <p:ext uri="{BB962C8B-B14F-4D97-AF65-F5344CB8AC3E}">
        <p14:creationId xmlns:p14="http://schemas.microsoft.com/office/powerpoint/2010/main" val="14808942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a:extLst>
              <a:ext uri="{FF2B5EF4-FFF2-40B4-BE49-F238E27FC236}">
                <a16:creationId xmlns:a16="http://schemas.microsoft.com/office/drawing/2014/main" id="{049BF582-F99B-4E89-873E-0FDC4835B5FC}"/>
              </a:ext>
            </a:extLst>
          </p:cNvPr>
          <p:cNvSpPr>
            <a:spLocks noGrp="1"/>
          </p:cNvSpPr>
          <p:nvPr>
            <p:ph type="sldNum" sz="quarter" idx="4294967295"/>
          </p:nvPr>
        </p:nvSpPr>
        <p:spPr bwMode="auto">
          <a:xfrm>
            <a:off x="7620000" y="6400800"/>
            <a:ext cx="1524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buClrTx/>
              <a:buSzTx/>
              <a:buFontTx/>
              <a:buNone/>
              <a:defRPr kumimoji="0" sz="1200" b="1" i="1" kern="1200">
                <a:solidFill>
                  <a:srgbClr val="009999"/>
                </a:solidFill>
                <a:latin typeface="Arial Narrow" panose="020B0606020202030204" pitchFamily="34" charset="0"/>
                <a:ea typeface="宋体" panose="02010600030101010101" pitchFamily="2" charset="-122"/>
                <a:cs typeface="+mn-cs"/>
              </a:defRPr>
            </a:lvl1pPr>
            <a:lvl2pPr marL="457200" algn="r" rtl="0" eaLnBrk="0" fontAlgn="base" hangingPunct="0">
              <a:spcBef>
                <a:spcPct val="20000"/>
              </a:spcBef>
              <a:spcAft>
                <a:spcPct val="0"/>
              </a:spcAft>
              <a:buClr>
                <a:schemeClr val="folHlink"/>
              </a:buClr>
              <a:buSzPct val="60000"/>
              <a:buFont typeface="Wingdings" panose="05000000000000000000" pitchFamily="2" charset="2"/>
              <a:defRPr kumimoji="1" kern="1200">
                <a:solidFill>
                  <a:srgbClr val="009999"/>
                </a:solidFill>
                <a:latin typeface="Times New Roman" panose="02020603050405020304" pitchFamily="18" charset="0"/>
                <a:ea typeface="宋体" panose="02010600030101010101" pitchFamily="2" charset="-122"/>
                <a:cs typeface="+mn-cs"/>
              </a:defRPr>
            </a:lvl2pPr>
            <a:lvl3pPr marL="914400" algn="r" rtl="0" eaLnBrk="0" fontAlgn="base" hangingPunct="0">
              <a:spcBef>
                <a:spcPct val="20000"/>
              </a:spcBef>
              <a:spcAft>
                <a:spcPct val="0"/>
              </a:spcAft>
              <a:buClr>
                <a:schemeClr val="folHlink"/>
              </a:buClr>
              <a:buSzPct val="60000"/>
              <a:buFont typeface="Wingdings" panose="05000000000000000000" pitchFamily="2" charset="2"/>
              <a:defRPr kumimoji="1" kern="1200">
                <a:solidFill>
                  <a:srgbClr val="009999"/>
                </a:solidFill>
                <a:latin typeface="Times New Roman" panose="02020603050405020304" pitchFamily="18" charset="0"/>
                <a:ea typeface="宋体" panose="02010600030101010101" pitchFamily="2" charset="-122"/>
                <a:cs typeface="+mn-cs"/>
              </a:defRPr>
            </a:lvl3pPr>
            <a:lvl4pPr marL="1371600" algn="r" rtl="0" eaLnBrk="0" fontAlgn="base" hangingPunct="0">
              <a:spcBef>
                <a:spcPct val="20000"/>
              </a:spcBef>
              <a:spcAft>
                <a:spcPct val="0"/>
              </a:spcAft>
              <a:buClr>
                <a:schemeClr val="folHlink"/>
              </a:buClr>
              <a:buSzPct val="60000"/>
              <a:buFont typeface="Wingdings" panose="05000000000000000000" pitchFamily="2" charset="2"/>
              <a:defRPr kumimoji="1" kern="1200">
                <a:solidFill>
                  <a:srgbClr val="009999"/>
                </a:solidFill>
                <a:latin typeface="Times New Roman" panose="02020603050405020304" pitchFamily="18" charset="0"/>
                <a:ea typeface="宋体" panose="02010600030101010101" pitchFamily="2" charset="-122"/>
                <a:cs typeface="+mn-cs"/>
              </a:defRPr>
            </a:lvl4pPr>
            <a:lvl5pPr marL="1828800" algn="r" rtl="0" eaLnBrk="0" fontAlgn="base" hangingPunct="0">
              <a:spcBef>
                <a:spcPct val="20000"/>
              </a:spcBef>
              <a:spcAft>
                <a:spcPct val="0"/>
              </a:spcAft>
              <a:buClr>
                <a:schemeClr val="folHlink"/>
              </a:buClr>
              <a:buSzPct val="60000"/>
              <a:buFont typeface="Wingdings" panose="05000000000000000000" pitchFamily="2" charset="2"/>
              <a:defRPr kumimoji="1" kern="1200">
                <a:solidFill>
                  <a:srgbClr val="009999"/>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kern="1200">
                <a:solidFill>
                  <a:srgbClr val="009999"/>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kern="1200">
                <a:solidFill>
                  <a:srgbClr val="009999"/>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kern="1200">
                <a:solidFill>
                  <a:srgbClr val="009999"/>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kern="1200">
                <a:solidFill>
                  <a:srgbClr val="009999"/>
                </a:solidFill>
                <a:latin typeface="Times New Roman" panose="02020603050405020304" pitchFamily="18" charset="0"/>
                <a:ea typeface="宋体" panose="02010600030101010101" pitchFamily="2" charset="-122"/>
                <a:cs typeface="+mn-cs"/>
              </a:defRPr>
            </a:lvl9pPr>
          </a:lstStyle>
          <a:p>
            <a:fld id="{D80697FC-6307-4E12-AC14-91FE20DC1CDC}" type="slidenum">
              <a:rPr lang="zh-CN" altLang="en-US" smtClean="0"/>
              <a:pPr/>
              <a:t>20</a:t>
            </a:fld>
            <a:endParaRPr kumimoji="0" lang="en-US" altLang="zh-CN">
              <a:latin typeface="Arial Narrow" panose="020B0606020202030204" pitchFamily="34" charset="0"/>
            </a:endParaRPr>
          </a:p>
        </p:txBody>
      </p:sp>
      <p:grpSp>
        <p:nvGrpSpPr>
          <p:cNvPr id="13316" name="Group 64">
            <a:extLst>
              <a:ext uri="{FF2B5EF4-FFF2-40B4-BE49-F238E27FC236}">
                <a16:creationId xmlns:a16="http://schemas.microsoft.com/office/drawing/2014/main" id="{E1A37D75-5D67-4A2E-9456-FAB03CD6AE04}"/>
              </a:ext>
            </a:extLst>
          </p:cNvPr>
          <p:cNvGrpSpPr>
            <a:grpSpLocks/>
          </p:cNvGrpSpPr>
          <p:nvPr/>
        </p:nvGrpSpPr>
        <p:grpSpPr bwMode="auto">
          <a:xfrm>
            <a:off x="566255" y="775807"/>
            <a:ext cx="8027260" cy="2409826"/>
            <a:chOff x="1410" y="2181"/>
            <a:chExt cx="4116" cy="1518"/>
          </a:xfrm>
        </p:grpSpPr>
        <p:sp>
          <p:nvSpPr>
            <p:cNvPr id="13319" name="Rectangle 32">
              <a:extLst>
                <a:ext uri="{FF2B5EF4-FFF2-40B4-BE49-F238E27FC236}">
                  <a16:creationId xmlns:a16="http://schemas.microsoft.com/office/drawing/2014/main" id="{C91004C5-8B9E-4B1C-9022-74FF75F4DC87}"/>
                </a:ext>
              </a:extLst>
            </p:cNvPr>
            <p:cNvSpPr>
              <a:spLocks noChangeArrowheads="1"/>
            </p:cNvSpPr>
            <p:nvPr/>
          </p:nvSpPr>
          <p:spPr bwMode="auto">
            <a:xfrm>
              <a:off x="2696" y="2181"/>
              <a:ext cx="869" cy="430"/>
            </a:xfrm>
            <a:prstGeom prst="rect">
              <a:avLst/>
            </a:prstGeom>
            <a:solidFill>
              <a:srgbClr val="FFFFFF"/>
            </a:solidFill>
            <a:ln w="4763">
              <a:solidFill>
                <a:srgbClr val="800080"/>
              </a:solidFill>
              <a:miter lim="800000"/>
              <a:headEnd/>
              <a:tailEnd/>
            </a:ln>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endParaRPr lang="zh-CN" altLang="en-US" dirty="0"/>
            </a:p>
          </p:txBody>
        </p:sp>
        <p:sp>
          <p:nvSpPr>
            <p:cNvPr id="13320" name="Rectangle 33">
              <a:extLst>
                <a:ext uri="{FF2B5EF4-FFF2-40B4-BE49-F238E27FC236}">
                  <a16:creationId xmlns:a16="http://schemas.microsoft.com/office/drawing/2014/main" id="{FEA4906E-85A7-4049-B3C4-7DFEF14C32E9}"/>
                </a:ext>
              </a:extLst>
            </p:cNvPr>
            <p:cNvSpPr>
              <a:spLocks noChangeArrowheads="1"/>
            </p:cNvSpPr>
            <p:nvPr/>
          </p:nvSpPr>
          <p:spPr bwMode="auto">
            <a:xfrm>
              <a:off x="3001" y="2256"/>
              <a:ext cx="29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r>
                <a:rPr lang="en-US" altLang="zh-CN" sz="1700" b="1" i="1" dirty="0">
                  <a:solidFill>
                    <a:srgbClr val="800080"/>
                  </a:solidFill>
                  <a:latin typeface="Arial" panose="020B0604020202020204" pitchFamily="34" charset="0"/>
                </a:rPr>
                <a:t>Finite</a:t>
              </a:r>
              <a:endParaRPr lang="en-US" altLang="zh-CN" dirty="0"/>
            </a:p>
          </p:txBody>
        </p:sp>
        <p:sp>
          <p:nvSpPr>
            <p:cNvPr id="13321" name="Rectangle 34">
              <a:extLst>
                <a:ext uri="{FF2B5EF4-FFF2-40B4-BE49-F238E27FC236}">
                  <a16:creationId xmlns:a16="http://schemas.microsoft.com/office/drawing/2014/main" id="{92E140CC-072C-40F7-A980-3A22141BDD62}"/>
                </a:ext>
              </a:extLst>
            </p:cNvPr>
            <p:cNvSpPr>
              <a:spLocks noChangeArrowheads="1"/>
            </p:cNvSpPr>
            <p:nvPr/>
          </p:nvSpPr>
          <p:spPr bwMode="auto">
            <a:xfrm>
              <a:off x="2971" y="2426"/>
              <a:ext cx="3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r>
                <a:rPr lang="en-US" altLang="zh-CN" sz="1700" b="1" i="1" dirty="0">
                  <a:solidFill>
                    <a:srgbClr val="800080"/>
                  </a:solidFill>
                  <a:latin typeface="Arial" panose="020B0604020202020204" pitchFamily="34" charset="0"/>
                </a:rPr>
                <a:t>control</a:t>
              </a:r>
              <a:endParaRPr lang="en-US" altLang="zh-CN" dirty="0"/>
            </a:p>
          </p:txBody>
        </p:sp>
        <p:sp>
          <p:nvSpPr>
            <p:cNvPr id="13322" name="Line 35">
              <a:extLst>
                <a:ext uri="{FF2B5EF4-FFF2-40B4-BE49-F238E27FC236}">
                  <a16:creationId xmlns:a16="http://schemas.microsoft.com/office/drawing/2014/main" id="{0851CE54-3AF0-4353-8364-6B69B5F1EF6C}"/>
                </a:ext>
              </a:extLst>
            </p:cNvPr>
            <p:cNvSpPr>
              <a:spLocks noChangeShapeType="1"/>
            </p:cNvSpPr>
            <p:nvPr/>
          </p:nvSpPr>
          <p:spPr bwMode="auto">
            <a:xfrm flipV="1">
              <a:off x="1629" y="2918"/>
              <a:ext cx="3693" cy="9"/>
            </a:xfrm>
            <a:prstGeom prst="line">
              <a:avLst/>
            </a:prstGeom>
            <a:noFill/>
            <a:ln w="4763">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3" name="Line 36">
              <a:extLst>
                <a:ext uri="{FF2B5EF4-FFF2-40B4-BE49-F238E27FC236}">
                  <a16:creationId xmlns:a16="http://schemas.microsoft.com/office/drawing/2014/main" id="{83C1FCF0-99B0-46FD-BA61-DC04ABDA4387}"/>
                </a:ext>
              </a:extLst>
            </p:cNvPr>
            <p:cNvSpPr>
              <a:spLocks noChangeShapeType="1"/>
            </p:cNvSpPr>
            <p:nvPr/>
          </p:nvSpPr>
          <p:spPr bwMode="auto">
            <a:xfrm>
              <a:off x="1632" y="3168"/>
              <a:ext cx="3693" cy="9"/>
            </a:xfrm>
            <a:prstGeom prst="line">
              <a:avLst/>
            </a:prstGeom>
            <a:noFill/>
            <a:ln w="4763">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4" name="Line 37">
              <a:extLst>
                <a:ext uri="{FF2B5EF4-FFF2-40B4-BE49-F238E27FC236}">
                  <a16:creationId xmlns:a16="http://schemas.microsoft.com/office/drawing/2014/main" id="{6769EA7D-45BA-44B5-9DE5-3594A2222635}"/>
                </a:ext>
              </a:extLst>
            </p:cNvPr>
            <p:cNvSpPr>
              <a:spLocks noChangeShapeType="1"/>
            </p:cNvSpPr>
            <p:nvPr/>
          </p:nvSpPr>
          <p:spPr bwMode="auto">
            <a:xfrm>
              <a:off x="2282" y="2918"/>
              <a:ext cx="1" cy="258"/>
            </a:xfrm>
            <a:prstGeom prst="line">
              <a:avLst/>
            </a:prstGeom>
            <a:noFill/>
            <a:ln w="4763">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5" name="Line 38">
              <a:extLst>
                <a:ext uri="{FF2B5EF4-FFF2-40B4-BE49-F238E27FC236}">
                  <a16:creationId xmlns:a16="http://schemas.microsoft.com/office/drawing/2014/main" id="{9F5D8920-C75B-433F-B95D-6609DC01826C}"/>
                </a:ext>
              </a:extLst>
            </p:cNvPr>
            <p:cNvSpPr>
              <a:spLocks noChangeShapeType="1"/>
            </p:cNvSpPr>
            <p:nvPr/>
          </p:nvSpPr>
          <p:spPr bwMode="auto">
            <a:xfrm>
              <a:off x="1956" y="2918"/>
              <a:ext cx="1" cy="258"/>
            </a:xfrm>
            <a:prstGeom prst="line">
              <a:avLst/>
            </a:prstGeom>
            <a:noFill/>
            <a:ln w="4763">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6" name="Line 39">
              <a:extLst>
                <a:ext uri="{FF2B5EF4-FFF2-40B4-BE49-F238E27FC236}">
                  <a16:creationId xmlns:a16="http://schemas.microsoft.com/office/drawing/2014/main" id="{8D15E8E2-7933-41BC-8003-16C2B2A11969}"/>
                </a:ext>
              </a:extLst>
            </p:cNvPr>
            <p:cNvSpPr>
              <a:spLocks noChangeShapeType="1"/>
            </p:cNvSpPr>
            <p:nvPr/>
          </p:nvSpPr>
          <p:spPr bwMode="auto">
            <a:xfrm flipV="1">
              <a:off x="4022" y="2918"/>
              <a:ext cx="1" cy="258"/>
            </a:xfrm>
            <a:prstGeom prst="line">
              <a:avLst/>
            </a:prstGeom>
            <a:noFill/>
            <a:ln w="4763">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7" name="Line 40">
              <a:extLst>
                <a:ext uri="{FF2B5EF4-FFF2-40B4-BE49-F238E27FC236}">
                  <a16:creationId xmlns:a16="http://schemas.microsoft.com/office/drawing/2014/main" id="{98D297DF-0B1A-4195-A21C-DC7A275523A0}"/>
                </a:ext>
              </a:extLst>
            </p:cNvPr>
            <p:cNvSpPr>
              <a:spLocks noChangeShapeType="1"/>
            </p:cNvSpPr>
            <p:nvPr/>
          </p:nvSpPr>
          <p:spPr bwMode="auto">
            <a:xfrm>
              <a:off x="1630" y="2918"/>
              <a:ext cx="1" cy="258"/>
            </a:xfrm>
            <a:prstGeom prst="line">
              <a:avLst/>
            </a:prstGeom>
            <a:noFill/>
            <a:ln w="4763">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8" name="Line 41">
              <a:extLst>
                <a:ext uri="{FF2B5EF4-FFF2-40B4-BE49-F238E27FC236}">
                  <a16:creationId xmlns:a16="http://schemas.microsoft.com/office/drawing/2014/main" id="{61F0BA55-9C3F-4DF4-8AD9-B44713E47B78}"/>
                </a:ext>
              </a:extLst>
            </p:cNvPr>
            <p:cNvSpPr>
              <a:spLocks noChangeShapeType="1"/>
            </p:cNvSpPr>
            <p:nvPr/>
          </p:nvSpPr>
          <p:spPr bwMode="auto">
            <a:xfrm>
              <a:off x="4348" y="2918"/>
              <a:ext cx="1" cy="258"/>
            </a:xfrm>
            <a:prstGeom prst="line">
              <a:avLst/>
            </a:prstGeom>
            <a:noFill/>
            <a:ln w="4763">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9" name="Line 42">
              <a:extLst>
                <a:ext uri="{FF2B5EF4-FFF2-40B4-BE49-F238E27FC236}">
                  <a16:creationId xmlns:a16="http://schemas.microsoft.com/office/drawing/2014/main" id="{20989FF6-5B1D-44E6-B2E2-CDECB27F87B4}"/>
                </a:ext>
              </a:extLst>
            </p:cNvPr>
            <p:cNvSpPr>
              <a:spLocks noChangeShapeType="1"/>
            </p:cNvSpPr>
            <p:nvPr/>
          </p:nvSpPr>
          <p:spPr bwMode="auto">
            <a:xfrm>
              <a:off x="4673" y="2918"/>
              <a:ext cx="1" cy="258"/>
            </a:xfrm>
            <a:prstGeom prst="line">
              <a:avLst/>
            </a:prstGeom>
            <a:noFill/>
            <a:ln w="4763">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0" name="Line 43">
              <a:extLst>
                <a:ext uri="{FF2B5EF4-FFF2-40B4-BE49-F238E27FC236}">
                  <a16:creationId xmlns:a16="http://schemas.microsoft.com/office/drawing/2014/main" id="{544D0C28-BC60-425C-8CCF-F9B560305BD0}"/>
                </a:ext>
              </a:extLst>
            </p:cNvPr>
            <p:cNvSpPr>
              <a:spLocks noChangeShapeType="1"/>
            </p:cNvSpPr>
            <p:nvPr/>
          </p:nvSpPr>
          <p:spPr bwMode="auto">
            <a:xfrm>
              <a:off x="4999" y="2918"/>
              <a:ext cx="1" cy="258"/>
            </a:xfrm>
            <a:prstGeom prst="line">
              <a:avLst/>
            </a:prstGeom>
            <a:noFill/>
            <a:ln w="4763">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1" name="Rectangle 47">
              <a:extLst>
                <a:ext uri="{FF2B5EF4-FFF2-40B4-BE49-F238E27FC236}">
                  <a16:creationId xmlns:a16="http://schemas.microsoft.com/office/drawing/2014/main" id="{9610DFC8-7C6B-4B38-AA60-53E5AC576A55}"/>
                </a:ext>
              </a:extLst>
            </p:cNvPr>
            <p:cNvSpPr>
              <a:spLocks noChangeArrowheads="1"/>
            </p:cNvSpPr>
            <p:nvPr/>
          </p:nvSpPr>
          <p:spPr bwMode="auto">
            <a:xfrm>
              <a:off x="1829" y="2964"/>
              <a:ext cx="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r>
                <a:rPr lang="en-US" altLang="zh-CN" sz="1700" b="1" i="1">
                  <a:solidFill>
                    <a:srgbClr val="800080"/>
                  </a:solidFill>
                  <a:latin typeface="Arial" panose="020B0604020202020204" pitchFamily="34" charset="0"/>
                </a:rPr>
                <a:t>X</a:t>
              </a:r>
              <a:endParaRPr lang="en-US" altLang="zh-CN"/>
            </a:p>
          </p:txBody>
        </p:sp>
        <p:sp>
          <p:nvSpPr>
            <p:cNvPr id="13332" name="Rectangle 48">
              <a:extLst>
                <a:ext uri="{FF2B5EF4-FFF2-40B4-BE49-F238E27FC236}">
                  <a16:creationId xmlns:a16="http://schemas.microsoft.com/office/drawing/2014/main" id="{8DFF2DF4-D5C2-4A72-AA45-4FF07FF49BDB}"/>
                </a:ext>
              </a:extLst>
            </p:cNvPr>
            <p:cNvSpPr>
              <a:spLocks noChangeArrowheads="1"/>
            </p:cNvSpPr>
            <p:nvPr/>
          </p:nvSpPr>
          <p:spPr bwMode="auto">
            <a:xfrm>
              <a:off x="1905" y="3049"/>
              <a:ext cx="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r>
                <a:rPr lang="zh-CN" altLang="en-US" sz="1100" b="1" i="1">
                  <a:solidFill>
                    <a:srgbClr val="800080"/>
                  </a:solidFill>
                  <a:latin typeface="Arial" panose="020B0604020202020204" pitchFamily="34" charset="0"/>
                </a:rPr>
                <a:t>1</a:t>
              </a:r>
              <a:endParaRPr lang="zh-CN" altLang="en-US"/>
            </a:p>
          </p:txBody>
        </p:sp>
        <p:sp>
          <p:nvSpPr>
            <p:cNvPr id="13333" name="Rectangle 49">
              <a:extLst>
                <a:ext uri="{FF2B5EF4-FFF2-40B4-BE49-F238E27FC236}">
                  <a16:creationId xmlns:a16="http://schemas.microsoft.com/office/drawing/2014/main" id="{A9C70966-EC8C-4680-A946-0717E6D722D9}"/>
                </a:ext>
              </a:extLst>
            </p:cNvPr>
            <p:cNvSpPr>
              <a:spLocks noChangeArrowheads="1"/>
            </p:cNvSpPr>
            <p:nvPr/>
          </p:nvSpPr>
          <p:spPr bwMode="auto">
            <a:xfrm>
              <a:off x="4604" y="2964"/>
              <a:ext cx="8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r>
                <a:rPr lang="en-US" altLang="zh-CN" sz="1700" b="1" i="1">
                  <a:solidFill>
                    <a:srgbClr val="800080"/>
                  </a:solidFill>
                  <a:latin typeface="Arial" panose="020B0604020202020204" pitchFamily="34" charset="0"/>
                </a:rPr>
                <a:t>B</a:t>
              </a:r>
              <a:endParaRPr lang="en-US" altLang="zh-CN"/>
            </a:p>
          </p:txBody>
        </p:sp>
        <p:sp>
          <p:nvSpPr>
            <p:cNvPr id="13334" name="Rectangle 50">
              <a:extLst>
                <a:ext uri="{FF2B5EF4-FFF2-40B4-BE49-F238E27FC236}">
                  <a16:creationId xmlns:a16="http://schemas.microsoft.com/office/drawing/2014/main" id="{BBF4EB55-02F7-47E9-91A9-56DEDA444FAE}"/>
                </a:ext>
              </a:extLst>
            </p:cNvPr>
            <p:cNvSpPr>
              <a:spLocks noChangeArrowheads="1"/>
            </p:cNvSpPr>
            <p:nvPr/>
          </p:nvSpPr>
          <p:spPr bwMode="auto">
            <a:xfrm>
              <a:off x="4929" y="2964"/>
              <a:ext cx="8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r>
                <a:rPr lang="en-US" altLang="zh-CN" sz="1700" b="1" i="1">
                  <a:solidFill>
                    <a:srgbClr val="800080"/>
                  </a:solidFill>
                  <a:latin typeface="Arial" panose="020B0604020202020204" pitchFamily="34" charset="0"/>
                </a:rPr>
                <a:t>B</a:t>
              </a:r>
              <a:endParaRPr lang="en-US" altLang="zh-CN"/>
            </a:p>
          </p:txBody>
        </p:sp>
        <p:sp>
          <p:nvSpPr>
            <p:cNvPr id="13335" name="Rectangle 52">
              <a:extLst>
                <a:ext uri="{FF2B5EF4-FFF2-40B4-BE49-F238E27FC236}">
                  <a16:creationId xmlns:a16="http://schemas.microsoft.com/office/drawing/2014/main" id="{0158E5CA-C9B3-472A-9303-D06C406B0A1D}"/>
                </a:ext>
              </a:extLst>
            </p:cNvPr>
            <p:cNvSpPr>
              <a:spLocks noChangeArrowheads="1"/>
            </p:cNvSpPr>
            <p:nvPr/>
          </p:nvSpPr>
          <p:spPr bwMode="auto">
            <a:xfrm>
              <a:off x="5256" y="2921"/>
              <a:ext cx="9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r>
                <a:rPr lang="zh-CN" altLang="en-US" sz="1700" b="1" i="1">
                  <a:solidFill>
                    <a:srgbClr val="800080"/>
                  </a:solidFill>
                  <a:latin typeface="Arial" panose="020B0604020202020204" pitchFamily="34" charset="0"/>
                </a:rPr>
                <a:t>...</a:t>
              </a:r>
              <a:endParaRPr lang="zh-CN" altLang="en-US"/>
            </a:p>
          </p:txBody>
        </p:sp>
        <p:sp>
          <p:nvSpPr>
            <p:cNvPr id="13336" name="Freeform 54">
              <a:extLst>
                <a:ext uri="{FF2B5EF4-FFF2-40B4-BE49-F238E27FC236}">
                  <a16:creationId xmlns:a16="http://schemas.microsoft.com/office/drawing/2014/main" id="{4BEC8A21-D300-484E-8DA4-DAC256A8CDC1}"/>
                </a:ext>
              </a:extLst>
            </p:cNvPr>
            <p:cNvSpPr>
              <a:spLocks/>
            </p:cNvSpPr>
            <p:nvPr/>
          </p:nvSpPr>
          <p:spPr bwMode="auto">
            <a:xfrm>
              <a:off x="3069" y="2611"/>
              <a:ext cx="179" cy="263"/>
            </a:xfrm>
            <a:custGeom>
              <a:avLst/>
              <a:gdLst>
                <a:gd name="T0" fmla="*/ 35 w 132"/>
                <a:gd name="T1" fmla="*/ 0 h 559"/>
                <a:gd name="T2" fmla="*/ 63 w 132"/>
                <a:gd name="T3" fmla="*/ 9 h 559"/>
                <a:gd name="T4" fmla="*/ 83 w 132"/>
                <a:gd name="T5" fmla="*/ 20 h 559"/>
                <a:gd name="T6" fmla="*/ 100 w 132"/>
                <a:gd name="T7" fmla="*/ 32 h 559"/>
                <a:gd name="T8" fmla="*/ 113 w 132"/>
                <a:gd name="T9" fmla="*/ 45 h 559"/>
                <a:gd name="T10" fmla="*/ 124 w 132"/>
                <a:gd name="T11" fmla="*/ 59 h 559"/>
                <a:gd name="T12" fmla="*/ 129 w 132"/>
                <a:gd name="T13" fmla="*/ 74 h 559"/>
                <a:gd name="T14" fmla="*/ 132 w 132"/>
                <a:gd name="T15" fmla="*/ 89 h 559"/>
                <a:gd name="T16" fmla="*/ 132 w 132"/>
                <a:gd name="T17" fmla="*/ 105 h 559"/>
                <a:gd name="T18" fmla="*/ 131 w 132"/>
                <a:gd name="T19" fmla="*/ 123 h 559"/>
                <a:gd name="T20" fmla="*/ 126 w 132"/>
                <a:gd name="T21" fmla="*/ 139 h 559"/>
                <a:gd name="T22" fmla="*/ 121 w 132"/>
                <a:gd name="T23" fmla="*/ 156 h 559"/>
                <a:gd name="T24" fmla="*/ 113 w 132"/>
                <a:gd name="T25" fmla="*/ 173 h 559"/>
                <a:gd name="T26" fmla="*/ 106 w 132"/>
                <a:gd name="T27" fmla="*/ 189 h 559"/>
                <a:gd name="T28" fmla="*/ 97 w 132"/>
                <a:gd name="T29" fmla="*/ 206 h 559"/>
                <a:gd name="T30" fmla="*/ 71 w 132"/>
                <a:gd name="T31" fmla="*/ 249 h 559"/>
                <a:gd name="T32" fmla="*/ 55 w 132"/>
                <a:gd name="T33" fmla="*/ 274 h 559"/>
                <a:gd name="T34" fmla="*/ 41 w 132"/>
                <a:gd name="T35" fmla="*/ 298 h 559"/>
                <a:gd name="T36" fmla="*/ 28 w 132"/>
                <a:gd name="T37" fmla="*/ 321 h 559"/>
                <a:gd name="T38" fmla="*/ 16 w 132"/>
                <a:gd name="T39" fmla="*/ 342 h 559"/>
                <a:gd name="T40" fmla="*/ 8 w 132"/>
                <a:gd name="T41" fmla="*/ 362 h 559"/>
                <a:gd name="T42" fmla="*/ 3 w 132"/>
                <a:gd name="T43" fmla="*/ 383 h 559"/>
                <a:gd name="T44" fmla="*/ 0 w 132"/>
                <a:gd name="T45" fmla="*/ 402 h 559"/>
                <a:gd name="T46" fmla="*/ 3 w 132"/>
                <a:gd name="T47" fmla="*/ 423 h 559"/>
                <a:gd name="T48" fmla="*/ 9 w 132"/>
                <a:gd name="T49" fmla="*/ 444 h 559"/>
                <a:gd name="T50" fmla="*/ 21 w 132"/>
                <a:gd name="T51" fmla="*/ 464 h 559"/>
                <a:gd name="T52" fmla="*/ 38 w 132"/>
                <a:gd name="T53" fmla="*/ 486 h 559"/>
                <a:gd name="T54" fmla="*/ 61 w 132"/>
                <a:gd name="T55" fmla="*/ 508 h 559"/>
                <a:gd name="T56" fmla="*/ 90 w 132"/>
                <a:gd name="T57" fmla="*/ 532 h 559"/>
                <a:gd name="T58" fmla="*/ 126 w 132"/>
                <a:gd name="T59" fmla="*/ 559 h 5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2"/>
                <a:gd name="T91" fmla="*/ 0 h 559"/>
                <a:gd name="T92" fmla="*/ 132 w 132"/>
                <a:gd name="T93" fmla="*/ 559 h 55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2" h="559">
                  <a:moveTo>
                    <a:pt x="35" y="0"/>
                  </a:moveTo>
                  <a:lnTo>
                    <a:pt x="63" y="9"/>
                  </a:lnTo>
                  <a:lnTo>
                    <a:pt x="83" y="20"/>
                  </a:lnTo>
                  <a:lnTo>
                    <a:pt x="100" y="32"/>
                  </a:lnTo>
                  <a:lnTo>
                    <a:pt x="113" y="45"/>
                  </a:lnTo>
                  <a:lnTo>
                    <a:pt x="124" y="59"/>
                  </a:lnTo>
                  <a:lnTo>
                    <a:pt x="129" y="74"/>
                  </a:lnTo>
                  <a:lnTo>
                    <a:pt x="132" y="89"/>
                  </a:lnTo>
                  <a:lnTo>
                    <a:pt x="132" y="105"/>
                  </a:lnTo>
                  <a:lnTo>
                    <a:pt x="131" y="123"/>
                  </a:lnTo>
                  <a:lnTo>
                    <a:pt x="126" y="139"/>
                  </a:lnTo>
                  <a:lnTo>
                    <a:pt x="121" y="156"/>
                  </a:lnTo>
                  <a:lnTo>
                    <a:pt x="113" y="173"/>
                  </a:lnTo>
                  <a:lnTo>
                    <a:pt x="106" y="189"/>
                  </a:lnTo>
                  <a:lnTo>
                    <a:pt x="97" y="206"/>
                  </a:lnTo>
                  <a:lnTo>
                    <a:pt x="71" y="249"/>
                  </a:lnTo>
                  <a:lnTo>
                    <a:pt x="55" y="274"/>
                  </a:lnTo>
                  <a:lnTo>
                    <a:pt x="41" y="298"/>
                  </a:lnTo>
                  <a:lnTo>
                    <a:pt x="28" y="321"/>
                  </a:lnTo>
                  <a:lnTo>
                    <a:pt x="16" y="342"/>
                  </a:lnTo>
                  <a:lnTo>
                    <a:pt x="8" y="362"/>
                  </a:lnTo>
                  <a:lnTo>
                    <a:pt x="3" y="383"/>
                  </a:lnTo>
                  <a:lnTo>
                    <a:pt x="0" y="402"/>
                  </a:lnTo>
                  <a:lnTo>
                    <a:pt x="3" y="423"/>
                  </a:lnTo>
                  <a:lnTo>
                    <a:pt x="9" y="444"/>
                  </a:lnTo>
                  <a:lnTo>
                    <a:pt x="21" y="464"/>
                  </a:lnTo>
                  <a:lnTo>
                    <a:pt x="38" y="486"/>
                  </a:lnTo>
                  <a:lnTo>
                    <a:pt x="61" y="508"/>
                  </a:lnTo>
                  <a:lnTo>
                    <a:pt x="90" y="532"/>
                  </a:lnTo>
                  <a:lnTo>
                    <a:pt x="126" y="559"/>
                  </a:lnTo>
                </a:path>
              </a:pathLst>
            </a:custGeom>
            <a:noFill/>
            <a:ln w="4763">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37" name="Freeform 55">
              <a:extLst>
                <a:ext uri="{FF2B5EF4-FFF2-40B4-BE49-F238E27FC236}">
                  <a16:creationId xmlns:a16="http://schemas.microsoft.com/office/drawing/2014/main" id="{95A9A0C0-C16D-4C9B-AAF9-68146343488F}"/>
                </a:ext>
              </a:extLst>
            </p:cNvPr>
            <p:cNvSpPr>
              <a:spLocks/>
            </p:cNvSpPr>
            <p:nvPr/>
          </p:nvSpPr>
          <p:spPr bwMode="auto">
            <a:xfrm>
              <a:off x="3215" y="2848"/>
              <a:ext cx="100" cy="70"/>
            </a:xfrm>
            <a:custGeom>
              <a:avLst/>
              <a:gdLst>
                <a:gd name="T0" fmla="*/ 40 w 100"/>
                <a:gd name="T1" fmla="*/ 0 h 70"/>
                <a:gd name="T2" fmla="*/ 100 w 100"/>
                <a:gd name="T3" fmla="*/ 70 h 70"/>
                <a:gd name="T4" fmla="*/ 0 w 100"/>
                <a:gd name="T5" fmla="*/ 43 h 70"/>
                <a:gd name="T6" fmla="*/ 40 w 100"/>
                <a:gd name="T7" fmla="*/ 0 h 70"/>
                <a:gd name="T8" fmla="*/ 0 60000 65536"/>
                <a:gd name="T9" fmla="*/ 0 60000 65536"/>
                <a:gd name="T10" fmla="*/ 0 60000 65536"/>
                <a:gd name="T11" fmla="*/ 0 60000 65536"/>
                <a:gd name="T12" fmla="*/ 0 w 100"/>
                <a:gd name="T13" fmla="*/ 0 h 70"/>
                <a:gd name="T14" fmla="*/ 100 w 100"/>
                <a:gd name="T15" fmla="*/ 70 h 70"/>
              </a:gdLst>
              <a:ahLst/>
              <a:cxnLst>
                <a:cxn ang="T8">
                  <a:pos x="T0" y="T1"/>
                </a:cxn>
                <a:cxn ang="T9">
                  <a:pos x="T2" y="T3"/>
                </a:cxn>
                <a:cxn ang="T10">
                  <a:pos x="T4" y="T5"/>
                </a:cxn>
                <a:cxn ang="T11">
                  <a:pos x="T6" y="T7"/>
                </a:cxn>
              </a:cxnLst>
              <a:rect l="T12" t="T13" r="T14" b="T15"/>
              <a:pathLst>
                <a:path w="100" h="70">
                  <a:moveTo>
                    <a:pt x="40" y="0"/>
                  </a:moveTo>
                  <a:lnTo>
                    <a:pt x="100" y="70"/>
                  </a:lnTo>
                  <a:lnTo>
                    <a:pt x="0" y="43"/>
                  </a:lnTo>
                  <a:lnTo>
                    <a:pt x="40" y="0"/>
                  </a:lnTo>
                  <a:close/>
                </a:path>
              </a:pathLst>
            </a:custGeom>
            <a:solidFill>
              <a:srgbClr val="8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38" name="Rectangle 56">
              <a:extLst>
                <a:ext uri="{FF2B5EF4-FFF2-40B4-BE49-F238E27FC236}">
                  <a16:creationId xmlns:a16="http://schemas.microsoft.com/office/drawing/2014/main" id="{DCB390DA-B53E-4AA7-A737-FAF892549ADB}"/>
                </a:ext>
              </a:extLst>
            </p:cNvPr>
            <p:cNvSpPr>
              <a:spLocks noChangeArrowheads="1"/>
            </p:cNvSpPr>
            <p:nvPr/>
          </p:nvSpPr>
          <p:spPr bwMode="auto">
            <a:xfrm>
              <a:off x="2155" y="2964"/>
              <a:ext cx="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r>
                <a:rPr lang="en-US" altLang="zh-CN" sz="1700" b="1" i="1">
                  <a:solidFill>
                    <a:srgbClr val="800080"/>
                  </a:solidFill>
                  <a:latin typeface="Arial" panose="020B0604020202020204" pitchFamily="34" charset="0"/>
                </a:rPr>
                <a:t>X</a:t>
              </a:r>
              <a:endParaRPr lang="en-US" altLang="zh-CN"/>
            </a:p>
          </p:txBody>
        </p:sp>
        <p:sp>
          <p:nvSpPr>
            <p:cNvPr id="13339" name="Rectangle 57">
              <a:extLst>
                <a:ext uri="{FF2B5EF4-FFF2-40B4-BE49-F238E27FC236}">
                  <a16:creationId xmlns:a16="http://schemas.microsoft.com/office/drawing/2014/main" id="{133CDAB5-5FB8-45A9-8097-F026BA88AA70}"/>
                </a:ext>
              </a:extLst>
            </p:cNvPr>
            <p:cNvSpPr>
              <a:spLocks noChangeArrowheads="1"/>
            </p:cNvSpPr>
            <p:nvPr/>
          </p:nvSpPr>
          <p:spPr bwMode="auto">
            <a:xfrm>
              <a:off x="2230" y="3049"/>
              <a:ext cx="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r>
                <a:rPr lang="zh-CN" altLang="en-US" sz="1100" b="1" i="1">
                  <a:solidFill>
                    <a:srgbClr val="800080"/>
                  </a:solidFill>
                  <a:latin typeface="Arial" panose="020B0604020202020204" pitchFamily="34" charset="0"/>
                </a:rPr>
                <a:t>2</a:t>
              </a:r>
              <a:endParaRPr lang="zh-CN" altLang="en-US"/>
            </a:p>
          </p:txBody>
        </p:sp>
        <p:sp>
          <p:nvSpPr>
            <p:cNvPr id="13340" name="Rectangle 58">
              <a:extLst>
                <a:ext uri="{FF2B5EF4-FFF2-40B4-BE49-F238E27FC236}">
                  <a16:creationId xmlns:a16="http://schemas.microsoft.com/office/drawing/2014/main" id="{BC906BF6-2F41-435E-9FAD-B2FDD9FA4495}"/>
                </a:ext>
              </a:extLst>
            </p:cNvPr>
            <p:cNvSpPr>
              <a:spLocks noChangeArrowheads="1"/>
            </p:cNvSpPr>
            <p:nvPr/>
          </p:nvSpPr>
          <p:spPr bwMode="auto">
            <a:xfrm>
              <a:off x="4216" y="2964"/>
              <a:ext cx="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r>
                <a:rPr lang="en-US" altLang="zh-CN" sz="1700" b="1" i="1">
                  <a:solidFill>
                    <a:srgbClr val="800080"/>
                  </a:solidFill>
                  <a:latin typeface="Arial" panose="020B0604020202020204" pitchFamily="34" charset="0"/>
                </a:rPr>
                <a:t>X</a:t>
              </a:r>
              <a:endParaRPr lang="en-US" altLang="zh-CN"/>
            </a:p>
          </p:txBody>
        </p:sp>
        <p:sp>
          <p:nvSpPr>
            <p:cNvPr id="13341" name="Rectangle 59">
              <a:extLst>
                <a:ext uri="{FF2B5EF4-FFF2-40B4-BE49-F238E27FC236}">
                  <a16:creationId xmlns:a16="http://schemas.microsoft.com/office/drawing/2014/main" id="{9386D871-0B9F-4F88-A412-17F94204CBB7}"/>
                </a:ext>
              </a:extLst>
            </p:cNvPr>
            <p:cNvSpPr>
              <a:spLocks noChangeArrowheads="1"/>
            </p:cNvSpPr>
            <p:nvPr/>
          </p:nvSpPr>
          <p:spPr bwMode="auto">
            <a:xfrm>
              <a:off x="4294" y="3049"/>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r>
                <a:rPr lang="en-US" altLang="zh-CN" sz="1100" b="1" i="1">
                  <a:solidFill>
                    <a:srgbClr val="800080"/>
                  </a:solidFill>
                  <a:latin typeface="Arial" panose="020B0604020202020204" pitchFamily="34" charset="0"/>
                </a:rPr>
                <a:t>n</a:t>
              </a:r>
              <a:endParaRPr lang="en-US" altLang="zh-CN"/>
            </a:p>
          </p:txBody>
        </p:sp>
        <p:sp>
          <p:nvSpPr>
            <p:cNvPr id="13342" name="Rectangle 60">
              <a:extLst>
                <a:ext uri="{FF2B5EF4-FFF2-40B4-BE49-F238E27FC236}">
                  <a16:creationId xmlns:a16="http://schemas.microsoft.com/office/drawing/2014/main" id="{94B10F6B-4562-4554-AB5F-4482A5C12C93}"/>
                </a:ext>
              </a:extLst>
            </p:cNvPr>
            <p:cNvSpPr>
              <a:spLocks noChangeArrowheads="1"/>
            </p:cNvSpPr>
            <p:nvPr/>
          </p:nvSpPr>
          <p:spPr bwMode="auto">
            <a:xfrm>
              <a:off x="3365" y="2964"/>
              <a:ext cx="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r>
                <a:rPr lang="en-US" altLang="zh-CN" sz="1700" b="1" i="1">
                  <a:solidFill>
                    <a:srgbClr val="800080"/>
                  </a:solidFill>
                  <a:latin typeface="Arial" panose="020B0604020202020204" pitchFamily="34" charset="0"/>
                </a:rPr>
                <a:t>X</a:t>
              </a:r>
              <a:endParaRPr lang="en-US" altLang="zh-CN"/>
            </a:p>
          </p:txBody>
        </p:sp>
        <p:sp>
          <p:nvSpPr>
            <p:cNvPr id="13343" name="Rectangle 61">
              <a:extLst>
                <a:ext uri="{FF2B5EF4-FFF2-40B4-BE49-F238E27FC236}">
                  <a16:creationId xmlns:a16="http://schemas.microsoft.com/office/drawing/2014/main" id="{A2ACE1EE-8830-4682-8897-9CCDCF320DB6}"/>
                </a:ext>
              </a:extLst>
            </p:cNvPr>
            <p:cNvSpPr>
              <a:spLocks noChangeArrowheads="1"/>
            </p:cNvSpPr>
            <p:nvPr/>
          </p:nvSpPr>
          <p:spPr bwMode="auto">
            <a:xfrm>
              <a:off x="3426" y="3049"/>
              <a:ext cx="2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r>
                <a:rPr lang="en-US" altLang="zh-CN" sz="1100" b="1" i="1">
                  <a:solidFill>
                    <a:srgbClr val="800080"/>
                  </a:solidFill>
                  <a:latin typeface="Arial" panose="020B0604020202020204" pitchFamily="34" charset="0"/>
                </a:rPr>
                <a:t>i</a:t>
              </a:r>
              <a:endParaRPr lang="en-US" altLang="zh-CN"/>
            </a:p>
          </p:txBody>
        </p:sp>
        <p:sp>
          <p:nvSpPr>
            <p:cNvPr id="13344" name="Line 62">
              <a:extLst>
                <a:ext uri="{FF2B5EF4-FFF2-40B4-BE49-F238E27FC236}">
                  <a16:creationId xmlns:a16="http://schemas.microsoft.com/office/drawing/2014/main" id="{3A718A91-7289-4ADE-89D9-E6C86A7C77F1}"/>
                </a:ext>
              </a:extLst>
            </p:cNvPr>
            <p:cNvSpPr>
              <a:spLocks noChangeShapeType="1"/>
            </p:cNvSpPr>
            <p:nvPr/>
          </p:nvSpPr>
          <p:spPr bwMode="auto">
            <a:xfrm flipV="1">
              <a:off x="3168" y="2928"/>
              <a:ext cx="0" cy="240"/>
            </a:xfrm>
            <a:prstGeom prst="line">
              <a:avLst/>
            </a:prstGeom>
            <a:noFill/>
            <a:ln w="4763">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5" name="Line 63">
              <a:extLst>
                <a:ext uri="{FF2B5EF4-FFF2-40B4-BE49-F238E27FC236}">
                  <a16:creationId xmlns:a16="http://schemas.microsoft.com/office/drawing/2014/main" id="{CB9383B9-3924-487B-9604-155903D844BD}"/>
                </a:ext>
              </a:extLst>
            </p:cNvPr>
            <p:cNvSpPr>
              <a:spLocks noChangeShapeType="1"/>
            </p:cNvSpPr>
            <p:nvPr/>
          </p:nvSpPr>
          <p:spPr bwMode="auto">
            <a:xfrm flipH="1">
              <a:off x="3552" y="2928"/>
              <a:ext cx="0" cy="240"/>
            </a:xfrm>
            <a:prstGeom prst="line">
              <a:avLst/>
            </a:prstGeom>
            <a:noFill/>
            <a:ln w="4763">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346" name="Group 18">
              <a:extLst>
                <a:ext uri="{FF2B5EF4-FFF2-40B4-BE49-F238E27FC236}">
                  <a16:creationId xmlns:a16="http://schemas.microsoft.com/office/drawing/2014/main" id="{D5B1B011-3AA9-4D2E-B3D9-F7C076875C62}"/>
                </a:ext>
              </a:extLst>
            </p:cNvPr>
            <p:cNvGrpSpPr>
              <a:grpSpLocks/>
            </p:cNvGrpSpPr>
            <p:nvPr/>
          </p:nvGrpSpPr>
          <p:grpSpPr bwMode="auto">
            <a:xfrm>
              <a:off x="1410" y="2379"/>
              <a:ext cx="1135" cy="443"/>
              <a:chOff x="1232" y="2268"/>
              <a:chExt cx="1312" cy="554"/>
            </a:xfrm>
          </p:grpSpPr>
          <p:sp>
            <p:nvSpPr>
              <p:cNvPr id="13354" name="Text Box 19">
                <a:extLst>
                  <a:ext uri="{FF2B5EF4-FFF2-40B4-BE49-F238E27FC236}">
                    <a16:creationId xmlns:a16="http://schemas.microsoft.com/office/drawing/2014/main" id="{241A99B0-8425-40AA-BB30-0D2E4F76DB7B}"/>
                  </a:ext>
                </a:extLst>
              </p:cNvPr>
              <p:cNvSpPr txBox="1">
                <a:spLocks noChangeArrowheads="1"/>
              </p:cNvSpPr>
              <p:nvPr/>
            </p:nvSpPr>
            <p:spPr bwMode="auto">
              <a:xfrm>
                <a:off x="1232" y="2268"/>
                <a:ext cx="91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buFontTx/>
                  <a:buNone/>
                </a:pPr>
                <a:r>
                  <a:rPr lang="zh-CN" altLang="en-US" sz="2000" b="1" dirty="0">
                    <a:solidFill>
                      <a:srgbClr val="800080"/>
                    </a:solidFill>
                    <a:latin typeface="Arial" panose="020B0604020202020204" pitchFamily="34" charset="0"/>
                    <a:ea typeface="华文行楷" panose="02010800040101010101" pitchFamily="2" charset="-122"/>
                  </a:rPr>
                  <a:t>带（</a:t>
                </a:r>
                <a:r>
                  <a:rPr lang="en-US" altLang="zh-CN" sz="2000" b="1" i="1" dirty="0">
                    <a:solidFill>
                      <a:srgbClr val="800080"/>
                    </a:solidFill>
                    <a:latin typeface="Arial" panose="020B0604020202020204" pitchFamily="34" charset="0"/>
                    <a:ea typeface="华文行楷" panose="02010800040101010101" pitchFamily="2" charset="-122"/>
                  </a:rPr>
                  <a:t>tape</a:t>
                </a:r>
                <a:r>
                  <a:rPr lang="en-US" altLang="zh-CN" sz="2000" b="1" dirty="0">
                    <a:solidFill>
                      <a:srgbClr val="800080"/>
                    </a:solidFill>
                    <a:latin typeface="Arial" panose="020B0604020202020204" pitchFamily="34" charset="0"/>
                    <a:ea typeface="华文行楷" panose="02010800040101010101" pitchFamily="2" charset="-122"/>
                  </a:rPr>
                  <a:t>）</a:t>
                </a:r>
              </a:p>
            </p:txBody>
          </p:sp>
          <p:sp>
            <p:nvSpPr>
              <p:cNvPr id="13355" name="Line 20">
                <a:extLst>
                  <a:ext uri="{FF2B5EF4-FFF2-40B4-BE49-F238E27FC236}">
                    <a16:creationId xmlns:a16="http://schemas.microsoft.com/office/drawing/2014/main" id="{B6B7ADB2-2D54-46F8-B2C6-DCD385DAFBF4}"/>
                  </a:ext>
                </a:extLst>
              </p:cNvPr>
              <p:cNvSpPr>
                <a:spLocks noChangeShapeType="1"/>
              </p:cNvSpPr>
              <p:nvPr/>
            </p:nvSpPr>
            <p:spPr bwMode="auto">
              <a:xfrm>
                <a:off x="1940" y="2569"/>
                <a:ext cx="604" cy="253"/>
              </a:xfrm>
              <a:prstGeom prst="line">
                <a:avLst/>
              </a:prstGeom>
              <a:noFill/>
              <a:ln w="9525">
                <a:solidFill>
                  <a:srgbClr val="333399"/>
                </a:solidFill>
                <a:round/>
                <a:headEnd/>
                <a:tailEnd type="stealth"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grpSp>
        <p:grpSp>
          <p:nvGrpSpPr>
            <p:cNvPr id="13347" name="Group 21">
              <a:extLst>
                <a:ext uri="{FF2B5EF4-FFF2-40B4-BE49-F238E27FC236}">
                  <a16:creationId xmlns:a16="http://schemas.microsoft.com/office/drawing/2014/main" id="{1FD0D7F4-8CF8-4A0E-995C-767211F60921}"/>
                </a:ext>
              </a:extLst>
            </p:cNvPr>
            <p:cNvGrpSpPr>
              <a:grpSpLocks/>
            </p:cNvGrpSpPr>
            <p:nvPr/>
          </p:nvGrpSpPr>
          <p:grpSpPr bwMode="auto">
            <a:xfrm>
              <a:off x="2568" y="3118"/>
              <a:ext cx="1104" cy="578"/>
              <a:chOff x="2568" y="3206"/>
              <a:chExt cx="1104" cy="752"/>
            </a:xfrm>
          </p:grpSpPr>
          <p:sp>
            <p:nvSpPr>
              <p:cNvPr id="13352" name="Text Box 22">
                <a:extLst>
                  <a:ext uri="{FF2B5EF4-FFF2-40B4-BE49-F238E27FC236}">
                    <a16:creationId xmlns:a16="http://schemas.microsoft.com/office/drawing/2014/main" id="{13033081-1414-4A28-81DA-2B19FB3412AA}"/>
                  </a:ext>
                </a:extLst>
              </p:cNvPr>
              <p:cNvSpPr txBox="1">
                <a:spLocks noChangeArrowheads="1"/>
              </p:cNvSpPr>
              <p:nvPr/>
            </p:nvSpPr>
            <p:spPr bwMode="auto">
              <a:xfrm>
                <a:off x="2568" y="3633"/>
                <a:ext cx="1104"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buFontTx/>
                  <a:buNone/>
                </a:pPr>
                <a:r>
                  <a:rPr lang="zh-CN" altLang="en-US" sz="2000" b="1" dirty="0">
                    <a:solidFill>
                      <a:srgbClr val="800080"/>
                    </a:solidFill>
                    <a:latin typeface="Arial" panose="020B0604020202020204" pitchFamily="34" charset="0"/>
                    <a:ea typeface="华文行楷" panose="02010800040101010101" pitchFamily="2" charset="-122"/>
                  </a:rPr>
                  <a:t>单元格（</a:t>
                </a:r>
                <a:r>
                  <a:rPr lang="en-US" altLang="zh-CN" sz="2000" b="1" i="1" dirty="0">
                    <a:solidFill>
                      <a:srgbClr val="800080"/>
                    </a:solidFill>
                    <a:latin typeface="Arial" panose="020B0604020202020204" pitchFamily="34" charset="0"/>
                    <a:ea typeface="华文行楷" panose="02010800040101010101" pitchFamily="2" charset="-122"/>
                  </a:rPr>
                  <a:t>cell</a:t>
                </a:r>
                <a:r>
                  <a:rPr lang="en-US" altLang="zh-CN" sz="2000" b="1" dirty="0">
                    <a:solidFill>
                      <a:srgbClr val="800080"/>
                    </a:solidFill>
                    <a:latin typeface="Arial" panose="020B0604020202020204" pitchFamily="34" charset="0"/>
                    <a:ea typeface="华文行楷" panose="02010800040101010101" pitchFamily="2" charset="-122"/>
                  </a:rPr>
                  <a:t>）</a:t>
                </a:r>
              </a:p>
            </p:txBody>
          </p:sp>
          <p:sp>
            <p:nvSpPr>
              <p:cNvPr id="13353" name="Line 23">
                <a:extLst>
                  <a:ext uri="{FF2B5EF4-FFF2-40B4-BE49-F238E27FC236}">
                    <a16:creationId xmlns:a16="http://schemas.microsoft.com/office/drawing/2014/main" id="{133C6C56-E75B-47B3-B92E-2ABA1E59D1DD}"/>
                  </a:ext>
                </a:extLst>
              </p:cNvPr>
              <p:cNvSpPr>
                <a:spLocks noChangeShapeType="1"/>
              </p:cNvSpPr>
              <p:nvPr/>
            </p:nvSpPr>
            <p:spPr bwMode="auto">
              <a:xfrm flipV="1">
                <a:off x="3069" y="3206"/>
                <a:ext cx="195" cy="399"/>
              </a:xfrm>
              <a:prstGeom prst="line">
                <a:avLst/>
              </a:prstGeom>
              <a:noFill/>
              <a:ln w="9525">
                <a:solidFill>
                  <a:srgbClr val="333399"/>
                </a:solidFill>
                <a:round/>
                <a:headEnd/>
                <a:tailEnd type="stealth"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grpSp>
        <p:grpSp>
          <p:nvGrpSpPr>
            <p:cNvPr id="13348" name="Group 27">
              <a:extLst>
                <a:ext uri="{FF2B5EF4-FFF2-40B4-BE49-F238E27FC236}">
                  <a16:creationId xmlns:a16="http://schemas.microsoft.com/office/drawing/2014/main" id="{9F26F458-FE7D-4114-891B-4ADE7B4F9153}"/>
                </a:ext>
              </a:extLst>
            </p:cNvPr>
            <p:cNvGrpSpPr>
              <a:grpSpLocks/>
            </p:cNvGrpSpPr>
            <p:nvPr/>
          </p:nvGrpSpPr>
          <p:grpSpPr bwMode="auto">
            <a:xfrm>
              <a:off x="3408" y="3109"/>
              <a:ext cx="2118" cy="590"/>
              <a:chOff x="3408" y="3110"/>
              <a:chExt cx="2118" cy="756"/>
            </a:xfrm>
          </p:grpSpPr>
          <p:sp>
            <p:nvSpPr>
              <p:cNvPr id="13349" name="Text Box 28">
                <a:extLst>
                  <a:ext uri="{FF2B5EF4-FFF2-40B4-BE49-F238E27FC236}">
                    <a16:creationId xmlns:a16="http://schemas.microsoft.com/office/drawing/2014/main" id="{634CD497-AC23-4113-BA79-7A5A30BF81BD}"/>
                  </a:ext>
                </a:extLst>
              </p:cNvPr>
              <p:cNvSpPr txBox="1">
                <a:spLocks noChangeArrowheads="1"/>
              </p:cNvSpPr>
              <p:nvPr/>
            </p:nvSpPr>
            <p:spPr bwMode="auto">
              <a:xfrm>
                <a:off x="3942" y="3546"/>
                <a:ext cx="158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buFontTx/>
                  <a:buNone/>
                </a:pPr>
                <a:r>
                  <a:rPr lang="zh-CN" altLang="en-US" sz="2000" b="1" dirty="0">
                    <a:solidFill>
                      <a:srgbClr val="800080"/>
                    </a:solidFill>
                    <a:latin typeface="Arial" panose="020B0604020202020204" pitchFamily="34" charset="0"/>
                    <a:ea typeface="华文行楷" panose="02010800040101010101" pitchFamily="2" charset="-122"/>
                  </a:rPr>
                  <a:t>带符（</a:t>
                </a:r>
                <a:r>
                  <a:rPr lang="en-US" altLang="zh-CN" sz="2000" b="1" i="1" dirty="0">
                    <a:solidFill>
                      <a:srgbClr val="800080"/>
                    </a:solidFill>
                    <a:latin typeface="Arial" panose="020B0604020202020204" pitchFamily="34" charset="0"/>
                    <a:ea typeface="华文行楷" panose="02010800040101010101" pitchFamily="2" charset="-122"/>
                  </a:rPr>
                  <a:t>tape symbol</a:t>
                </a:r>
                <a:r>
                  <a:rPr lang="en-US" altLang="zh-CN" sz="2000" b="1" dirty="0">
                    <a:solidFill>
                      <a:srgbClr val="800080"/>
                    </a:solidFill>
                    <a:latin typeface="Arial" panose="020B0604020202020204" pitchFamily="34" charset="0"/>
                    <a:ea typeface="华文行楷" panose="02010800040101010101" pitchFamily="2" charset="-122"/>
                  </a:rPr>
                  <a:t>）</a:t>
                </a:r>
              </a:p>
            </p:txBody>
          </p:sp>
          <p:sp>
            <p:nvSpPr>
              <p:cNvPr id="13350" name="Line 29">
                <a:extLst>
                  <a:ext uri="{FF2B5EF4-FFF2-40B4-BE49-F238E27FC236}">
                    <a16:creationId xmlns:a16="http://schemas.microsoft.com/office/drawing/2014/main" id="{62BDB21A-19BD-4065-8733-D5A5EE73974A}"/>
                  </a:ext>
                </a:extLst>
              </p:cNvPr>
              <p:cNvSpPr>
                <a:spLocks noChangeShapeType="1"/>
              </p:cNvSpPr>
              <p:nvPr/>
            </p:nvSpPr>
            <p:spPr bwMode="auto">
              <a:xfrm flipV="1">
                <a:off x="4701" y="3110"/>
                <a:ext cx="147" cy="444"/>
              </a:xfrm>
              <a:prstGeom prst="line">
                <a:avLst/>
              </a:prstGeom>
              <a:noFill/>
              <a:ln w="9525">
                <a:solidFill>
                  <a:srgbClr val="333399"/>
                </a:solidFill>
                <a:round/>
                <a:headEnd/>
                <a:tailEnd type="stealth"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13351" name="Line 30">
                <a:extLst>
                  <a:ext uri="{FF2B5EF4-FFF2-40B4-BE49-F238E27FC236}">
                    <a16:creationId xmlns:a16="http://schemas.microsoft.com/office/drawing/2014/main" id="{66BFA201-2D6E-4502-A639-1DC0BF228842}"/>
                  </a:ext>
                </a:extLst>
              </p:cNvPr>
              <p:cNvSpPr>
                <a:spLocks noChangeShapeType="1"/>
              </p:cNvSpPr>
              <p:nvPr/>
            </p:nvSpPr>
            <p:spPr bwMode="auto">
              <a:xfrm flipH="1" flipV="1">
                <a:off x="3408" y="3110"/>
                <a:ext cx="949" cy="444"/>
              </a:xfrm>
              <a:prstGeom prst="line">
                <a:avLst/>
              </a:prstGeom>
              <a:noFill/>
              <a:ln w="9525">
                <a:solidFill>
                  <a:srgbClr val="333399"/>
                </a:solidFill>
                <a:round/>
                <a:headEnd/>
                <a:tailEnd type="stealth"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grpSp>
      </p:grpSp>
      <p:sp>
        <p:nvSpPr>
          <p:cNvPr id="13317" name="Text Box 65">
            <a:extLst>
              <a:ext uri="{FF2B5EF4-FFF2-40B4-BE49-F238E27FC236}">
                <a16:creationId xmlns:a16="http://schemas.microsoft.com/office/drawing/2014/main" id="{2FBAABE4-D651-4849-9CE9-1F0382C0DE8B}"/>
              </a:ext>
            </a:extLst>
          </p:cNvPr>
          <p:cNvSpPr txBox="1">
            <a:spLocks noChangeArrowheads="1"/>
          </p:cNvSpPr>
          <p:nvPr/>
        </p:nvSpPr>
        <p:spPr bwMode="auto">
          <a:xfrm>
            <a:off x="363415" y="3209926"/>
            <a:ext cx="87630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lnSpc>
                <a:spcPct val="120000"/>
              </a:lnSpc>
              <a:buFont typeface="Wingdings" panose="05000000000000000000" pitchFamily="2" charset="2"/>
              <a:buChar char="n"/>
            </a:pPr>
            <a:r>
              <a:rPr lang="zh-CN" altLang="en-US" sz="2400" b="1" dirty="0">
                <a:solidFill>
                  <a:srgbClr val="003399"/>
                </a:solidFill>
                <a:latin typeface="宋体" panose="02010600030101010101" pitchFamily="2" charset="-122"/>
                <a:ea typeface="楷体_GB2312" pitchFamily="49" charset="-122"/>
              </a:rPr>
              <a:t> 读写头在每一时刻扫描带上的一个单元</a:t>
            </a:r>
          </a:p>
          <a:p>
            <a:pPr algn="l" eaLnBrk="1" hangingPunct="1">
              <a:lnSpc>
                <a:spcPct val="120000"/>
              </a:lnSpc>
              <a:buFont typeface="Wingdings" panose="05000000000000000000" pitchFamily="2" charset="2"/>
              <a:buChar char="n"/>
            </a:pPr>
            <a:r>
              <a:rPr lang="zh-CN" altLang="en-US" sz="2400" b="1" dirty="0">
                <a:solidFill>
                  <a:srgbClr val="003399"/>
                </a:solidFill>
                <a:latin typeface="宋体" panose="02010600030101010101" pitchFamily="2" charset="-122"/>
                <a:ea typeface="楷体_GB2312" pitchFamily="49" charset="-122"/>
              </a:rPr>
              <a:t> 带有一个最左单元，向右则是无限的。</a:t>
            </a:r>
            <a:endParaRPr lang="zh-CN" altLang="en-US" sz="2400" b="1" dirty="0">
              <a:solidFill>
                <a:srgbClr val="003399"/>
              </a:solidFill>
              <a:cs typeface="Times New Roman" panose="02020603050405020304" pitchFamily="18" charset="0"/>
            </a:endParaRPr>
          </a:p>
          <a:p>
            <a:pPr algn="l" eaLnBrk="1" hangingPunct="1">
              <a:lnSpc>
                <a:spcPct val="120000"/>
              </a:lnSpc>
              <a:buFont typeface="Wingdings" panose="05000000000000000000" pitchFamily="2" charset="2"/>
              <a:buChar char="n"/>
            </a:pPr>
            <a:r>
              <a:rPr lang="zh-CN" altLang="en-US" sz="2400" b="1" dirty="0">
                <a:solidFill>
                  <a:srgbClr val="003399"/>
                </a:solidFill>
                <a:latin typeface="宋体" panose="02010600030101010101" pitchFamily="2" charset="-122"/>
                <a:ea typeface="楷体_GB2312" pitchFamily="49" charset="-122"/>
              </a:rPr>
              <a:t> 带的每个单元可容纳一个带符号</a:t>
            </a:r>
            <a:endParaRPr lang="zh-CN" altLang="en-US" sz="2400" b="1" dirty="0">
              <a:solidFill>
                <a:srgbClr val="003399"/>
              </a:solidFill>
              <a:cs typeface="Times New Roman" panose="02020603050405020304" pitchFamily="18" charset="0"/>
            </a:endParaRPr>
          </a:p>
          <a:p>
            <a:pPr algn="l" eaLnBrk="1" hangingPunct="1">
              <a:lnSpc>
                <a:spcPct val="120000"/>
              </a:lnSpc>
            </a:pPr>
            <a:r>
              <a:rPr lang="zh-CN" altLang="en-US" sz="2400" b="1" dirty="0">
                <a:solidFill>
                  <a:srgbClr val="003399"/>
                </a:solidFill>
                <a:latin typeface="宋体" panose="02010600030101010101" pitchFamily="2" charset="-122"/>
                <a:ea typeface="楷体_GB2312" pitchFamily="49" charset="-122"/>
              </a:rPr>
              <a:t>开始时，最左边</a:t>
            </a:r>
            <a:r>
              <a:rPr lang="en-US" altLang="zh-CN" sz="2400" b="1" dirty="0">
                <a:solidFill>
                  <a:srgbClr val="003399"/>
                </a:solidFill>
                <a:cs typeface="Times New Roman" panose="02020603050405020304" pitchFamily="18" charset="0"/>
              </a:rPr>
              <a:t>n</a:t>
            </a:r>
            <a:r>
              <a:rPr lang="zh-CN" altLang="en-US" sz="2400" b="1" dirty="0">
                <a:solidFill>
                  <a:srgbClr val="003399"/>
                </a:solidFill>
                <a:latin typeface="宋体" panose="02010600030101010101" pitchFamily="2" charset="-122"/>
                <a:ea typeface="楷体_GB2312" pitchFamily="49" charset="-122"/>
              </a:rPr>
              <a:t>个单元装着输入（</a:t>
            </a:r>
            <a:r>
              <a:rPr lang="en-US" altLang="zh-CN" sz="2400" b="1" dirty="0">
                <a:solidFill>
                  <a:srgbClr val="003399"/>
                </a:solidFill>
                <a:cs typeface="Times New Roman" panose="02020603050405020304" pitchFamily="18" charset="0"/>
              </a:rPr>
              <a:t>n&gt;</a:t>
            </a:r>
            <a:r>
              <a:rPr lang="en-US" altLang="zh-CN" sz="2400" b="1" dirty="0">
                <a:solidFill>
                  <a:srgbClr val="003399"/>
                </a:solidFill>
                <a:latin typeface="宋体" panose="02010600030101010101" pitchFamily="2" charset="-122"/>
                <a:ea typeface="楷体_GB2312" pitchFamily="49" charset="-122"/>
              </a:rPr>
              <a:t>＝</a:t>
            </a:r>
            <a:r>
              <a:rPr lang="en-US" altLang="zh-CN" sz="2400" b="1" dirty="0">
                <a:solidFill>
                  <a:srgbClr val="003399"/>
                </a:solidFill>
                <a:cs typeface="Times New Roman" panose="02020603050405020304" pitchFamily="18" charset="0"/>
              </a:rPr>
              <a:t>0</a:t>
            </a:r>
            <a:r>
              <a:rPr lang="en-US" altLang="zh-CN" sz="2400" b="1" dirty="0">
                <a:solidFill>
                  <a:srgbClr val="003399"/>
                </a:solidFill>
                <a:latin typeface="宋体" panose="02010600030101010101" pitchFamily="2" charset="-122"/>
                <a:ea typeface="楷体_GB2312" pitchFamily="49" charset="-122"/>
              </a:rPr>
              <a:t>，</a:t>
            </a:r>
            <a:r>
              <a:rPr lang="en-US" altLang="zh-CN" sz="2400" b="1" dirty="0">
                <a:solidFill>
                  <a:srgbClr val="003399"/>
                </a:solidFill>
                <a:cs typeface="Times New Roman" panose="02020603050405020304" pitchFamily="18" charset="0"/>
              </a:rPr>
              <a:t>n</a:t>
            </a:r>
            <a:r>
              <a:rPr lang="zh-CN" altLang="en-US" sz="2400" b="1" dirty="0">
                <a:solidFill>
                  <a:srgbClr val="003399"/>
                </a:solidFill>
                <a:latin typeface="宋体" panose="02010600030101010101" pitchFamily="2" charset="-122"/>
                <a:ea typeface="楷体_GB2312" pitchFamily="49" charset="-122"/>
              </a:rPr>
              <a:t>为有限数），它是一个字符串，符号都选自</a:t>
            </a:r>
            <a:r>
              <a:rPr lang="zh-CN" altLang="en-US" sz="2400" b="1" dirty="0">
                <a:solidFill>
                  <a:srgbClr val="003399"/>
                </a:solidFill>
                <a:ea typeface="楷体_GB2312" pitchFamily="49" charset="-122"/>
              </a:rPr>
              <a:t>“</a:t>
            </a:r>
            <a:r>
              <a:rPr lang="zh-CN" altLang="en-US" sz="2400" b="1" dirty="0">
                <a:solidFill>
                  <a:srgbClr val="003399"/>
                </a:solidFill>
                <a:latin typeface="宋体" panose="02010600030101010101" pitchFamily="2" charset="-122"/>
                <a:ea typeface="楷体_GB2312" pitchFamily="49" charset="-122"/>
              </a:rPr>
              <a:t>带符号</a:t>
            </a:r>
            <a:r>
              <a:rPr lang="zh-CN" altLang="en-US" sz="2400" b="1" dirty="0">
                <a:solidFill>
                  <a:srgbClr val="003399"/>
                </a:solidFill>
                <a:ea typeface="楷体_GB2312" pitchFamily="49" charset="-122"/>
              </a:rPr>
              <a:t>”</a:t>
            </a:r>
            <a:r>
              <a:rPr lang="zh-CN" altLang="en-US" sz="2400" b="1" dirty="0">
                <a:solidFill>
                  <a:srgbClr val="003399"/>
                </a:solidFill>
                <a:latin typeface="宋体" panose="02010600030101010101" pitchFamily="2" charset="-122"/>
                <a:ea typeface="楷体_GB2312" pitchFamily="49" charset="-122"/>
              </a:rPr>
              <a:t>的一个子集，即所谓的</a:t>
            </a:r>
            <a:r>
              <a:rPr lang="zh-CN" altLang="en-US" sz="2400" b="1" dirty="0">
                <a:solidFill>
                  <a:srgbClr val="003399"/>
                </a:solidFill>
                <a:ea typeface="楷体_GB2312" pitchFamily="49" charset="-122"/>
              </a:rPr>
              <a:t>“</a:t>
            </a:r>
            <a:r>
              <a:rPr lang="zh-CN" altLang="en-US" sz="2400" b="1" dirty="0">
                <a:solidFill>
                  <a:srgbClr val="003399"/>
                </a:solidFill>
                <a:latin typeface="宋体" panose="02010600030101010101" pitchFamily="2" charset="-122"/>
                <a:ea typeface="楷体_GB2312" pitchFamily="49" charset="-122"/>
              </a:rPr>
              <a:t>输入符号集合</a:t>
            </a:r>
            <a:r>
              <a:rPr lang="zh-CN" altLang="en-US" sz="2400" b="1" dirty="0">
                <a:solidFill>
                  <a:srgbClr val="003399"/>
                </a:solidFill>
                <a:ea typeface="楷体_GB2312" pitchFamily="49" charset="-122"/>
              </a:rPr>
              <a:t>”</a:t>
            </a:r>
            <a:r>
              <a:rPr lang="zh-CN" altLang="en-US" sz="2400" b="1" dirty="0">
                <a:solidFill>
                  <a:srgbClr val="003399"/>
                </a:solidFill>
                <a:latin typeface="宋体" panose="02010600030101010101" pitchFamily="2" charset="-122"/>
                <a:ea typeface="楷体_GB2312" pitchFamily="49" charset="-122"/>
              </a:rPr>
              <a:t>。余下的有穷个单元都存放空白符，它是一个特殊的带符号，但</a:t>
            </a:r>
            <a:r>
              <a:rPr lang="zh-CN" altLang="en-US" sz="2400" b="1" dirty="0">
                <a:solidFill>
                  <a:schemeClr val="tx2"/>
                </a:solidFill>
                <a:latin typeface="宋体" panose="02010600030101010101" pitchFamily="2" charset="-122"/>
                <a:ea typeface="楷体_GB2312" pitchFamily="49" charset="-122"/>
              </a:rPr>
              <a:t>不是</a:t>
            </a:r>
            <a:r>
              <a:rPr lang="zh-CN" altLang="en-US" sz="2400" b="1" dirty="0">
                <a:solidFill>
                  <a:srgbClr val="003399"/>
                </a:solidFill>
                <a:latin typeface="宋体" panose="02010600030101010101" pitchFamily="2" charset="-122"/>
                <a:ea typeface="楷体_GB2312" pitchFamily="49" charset="-122"/>
              </a:rPr>
              <a:t>输入符号。</a:t>
            </a:r>
            <a:endParaRPr lang="zh-CN" altLang="en-US" dirty="0"/>
          </a:p>
        </p:txBody>
      </p:sp>
      <p:sp>
        <p:nvSpPr>
          <p:cNvPr id="13318" name="Rectangle 66">
            <a:extLst>
              <a:ext uri="{FF2B5EF4-FFF2-40B4-BE49-F238E27FC236}">
                <a16:creationId xmlns:a16="http://schemas.microsoft.com/office/drawing/2014/main" id="{18A24229-2458-46DA-BE74-2C1CC14D819E}"/>
              </a:ext>
            </a:extLst>
          </p:cNvPr>
          <p:cNvSpPr>
            <a:spLocks noChangeArrowheads="1"/>
          </p:cNvSpPr>
          <p:nvPr/>
        </p:nvSpPr>
        <p:spPr bwMode="auto">
          <a:xfrm>
            <a:off x="5322033" y="-87308"/>
            <a:ext cx="34925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3200" dirty="0">
              <a:solidFill>
                <a:srgbClr val="FF6600"/>
              </a:solidFill>
              <a:latin typeface="Copperplate Gothic Light" panose="020E0507020206020404" pitchFamily="34" charset="0"/>
              <a:ea typeface="华文行楷" panose="02010800040101010101" pitchFamily="2" charset="-122"/>
            </a:endParaRPr>
          </a:p>
        </p:txBody>
      </p:sp>
      <p:sp>
        <p:nvSpPr>
          <p:cNvPr id="43" name="Rectangle 2">
            <a:extLst>
              <a:ext uri="{FF2B5EF4-FFF2-40B4-BE49-F238E27FC236}">
                <a16:creationId xmlns:a16="http://schemas.microsoft.com/office/drawing/2014/main" id="{9DDAB627-39FE-4B1D-8388-9A38450DDC30}"/>
              </a:ext>
            </a:extLst>
          </p:cNvPr>
          <p:cNvSpPr txBox="1">
            <a:spLocks noChangeArrowheads="1"/>
          </p:cNvSpPr>
          <p:nvPr/>
        </p:nvSpPr>
        <p:spPr>
          <a:xfrm>
            <a:off x="2765711" y="70468"/>
            <a:ext cx="3657600" cy="838200"/>
          </a:xfrm>
          <a:prstGeom prst="rect">
            <a:avLst/>
          </a:prstGeom>
        </p:spPr>
        <p:txBody>
          <a:bodyPr/>
          <a:lstStyle>
            <a:lvl1pPr algn="ctr" rtl="0" eaLnBrk="0" fontAlgn="base" hangingPunct="0">
              <a:spcBef>
                <a:spcPct val="0"/>
              </a:spcBef>
              <a:spcAft>
                <a:spcPct val="0"/>
              </a:spcAft>
              <a:defRPr kumimoji="1" sz="3200" b="1">
                <a:solidFill>
                  <a:schemeClr val="accent2"/>
                </a:solidFill>
                <a:latin typeface="+mj-lt"/>
                <a:ea typeface="+mj-ea"/>
                <a:cs typeface="+mj-cs"/>
              </a:defRPr>
            </a:lvl1pPr>
            <a:lvl2pPr algn="ctr" rtl="0" eaLnBrk="0" fontAlgn="base" hangingPunct="0">
              <a:spcBef>
                <a:spcPct val="0"/>
              </a:spcBef>
              <a:spcAft>
                <a:spcPct val="0"/>
              </a:spcAft>
              <a:defRPr kumimoji="1" sz="3200" b="1">
                <a:solidFill>
                  <a:schemeClr val="accent2"/>
                </a:solidFill>
                <a:latin typeface="Times New Roman" charset="0"/>
                <a:ea typeface="黑体" pitchFamily="2" charset="-122"/>
              </a:defRPr>
            </a:lvl2pPr>
            <a:lvl3pPr algn="ctr" rtl="0" eaLnBrk="0" fontAlgn="base" hangingPunct="0">
              <a:spcBef>
                <a:spcPct val="0"/>
              </a:spcBef>
              <a:spcAft>
                <a:spcPct val="0"/>
              </a:spcAft>
              <a:defRPr kumimoji="1" sz="3200" b="1">
                <a:solidFill>
                  <a:schemeClr val="accent2"/>
                </a:solidFill>
                <a:latin typeface="Times New Roman" charset="0"/>
                <a:ea typeface="黑体" pitchFamily="2" charset="-122"/>
              </a:defRPr>
            </a:lvl3pPr>
            <a:lvl4pPr algn="ctr" rtl="0" eaLnBrk="0" fontAlgn="base" hangingPunct="0">
              <a:spcBef>
                <a:spcPct val="0"/>
              </a:spcBef>
              <a:spcAft>
                <a:spcPct val="0"/>
              </a:spcAft>
              <a:defRPr kumimoji="1" sz="3200" b="1">
                <a:solidFill>
                  <a:schemeClr val="accent2"/>
                </a:solidFill>
                <a:latin typeface="Times New Roman" charset="0"/>
                <a:ea typeface="黑体" pitchFamily="2" charset="-122"/>
              </a:defRPr>
            </a:lvl4pPr>
            <a:lvl5pPr algn="ctr" rtl="0" eaLnBrk="0" fontAlgn="base" hangingPunct="0">
              <a:spcBef>
                <a:spcPct val="0"/>
              </a:spcBef>
              <a:spcAft>
                <a:spcPct val="0"/>
              </a:spcAft>
              <a:defRPr kumimoji="1" sz="3200" b="1">
                <a:solidFill>
                  <a:schemeClr val="accent2"/>
                </a:solidFill>
                <a:latin typeface="Times New Roman" charset="0"/>
                <a:ea typeface="黑体" pitchFamily="2" charset="-122"/>
              </a:defRPr>
            </a:lvl5pPr>
            <a:lvl6pPr marL="457200" algn="ctr" rtl="0" fontAlgn="base">
              <a:spcBef>
                <a:spcPct val="0"/>
              </a:spcBef>
              <a:spcAft>
                <a:spcPct val="0"/>
              </a:spcAft>
              <a:defRPr kumimoji="1" sz="3200" b="1">
                <a:solidFill>
                  <a:schemeClr val="accent2"/>
                </a:solidFill>
                <a:latin typeface="Times New Roman" charset="0"/>
                <a:ea typeface="黑体" pitchFamily="2" charset="-122"/>
              </a:defRPr>
            </a:lvl6pPr>
            <a:lvl7pPr marL="914400" algn="ctr" rtl="0" fontAlgn="base">
              <a:spcBef>
                <a:spcPct val="0"/>
              </a:spcBef>
              <a:spcAft>
                <a:spcPct val="0"/>
              </a:spcAft>
              <a:defRPr kumimoji="1" sz="3200" b="1">
                <a:solidFill>
                  <a:schemeClr val="accent2"/>
                </a:solidFill>
                <a:latin typeface="Times New Roman" charset="0"/>
                <a:ea typeface="黑体" pitchFamily="2" charset="-122"/>
              </a:defRPr>
            </a:lvl7pPr>
            <a:lvl8pPr marL="1371600" algn="ctr" rtl="0" fontAlgn="base">
              <a:spcBef>
                <a:spcPct val="0"/>
              </a:spcBef>
              <a:spcAft>
                <a:spcPct val="0"/>
              </a:spcAft>
              <a:defRPr kumimoji="1" sz="3200" b="1">
                <a:solidFill>
                  <a:schemeClr val="accent2"/>
                </a:solidFill>
                <a:latin typeface="Times New Roman" charset="0"/>
                <a:ea typeface="黑体" pitchFamily="2" charset="-122"/>
              </a:defRPr>
            </a:lvl8pPr>
            <a:lvl9pPr marL="1828800" algn="ctr" rtl="0" fontAlgn="base">
              <a:spcBef>
                <a:spcPct val="0"/>
              </a:spcBef>
              <a:spcAft>
                <a:spcPct val="0"/>
              </a:spcAft>
              <a:defRPr kumimoji="1" sz="3200" b="1">
                <a:solidFill>
                  <a:schemeClr val="accent2"/>
                </a:solidFill>
                <a:latin typeface="Times New Roman" charset="0"/>
                <a:ea typeface="黑体" pitchFamily="2" charset="-122"/>
              </a:defRPr>
            </a:lvl9pPr>
          </a:lstStyle>
          <a:p>
            <a:pPr defTabSz="914400" eaLnBrk="1" hangingPunct="1"/>
            <a:r>
              <a:rPr lang="zh-CN" altLang="en-US" kern="0" dirty="0">
                <a:solidFill>
                  <a:srgbClr val="800080"/>
                </a:solidFill>
                <a:latin typeface="微软雅黑" panose="020B0503020204020204" pitchFamily="34" charset="-122"/>
                <a:ea typeface="微软雅黑" panose="020B0503020204020204" pitchFamily="34" charset="-122"/>
              </a:rPr>
              <a:t>图灵机的基本模型</a:t>
            </a:r>
          </a:p>
        </p:txBody>
      </p:sp>
    </p:spTree>
    <p:extLst>
      <p:ext uri="{BB962C8B-B14F-4D97-AF65-F5344CB8AC3E}">
        <p14:creationId xmlns:p14="http://schemas.microsoft.com/office/powerpoint/2010/main" val="1215142483"/>
      </p:ext>
    </p:extLst>
  </p:cSld>
  <p:clrMapOvr>
    <a:masterClrMapping/>
  </p:clrMapOvr>
  <p:transition spd="med" advClick="0">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C76347ED-A3A5-4899-8F05-1C9D0DABCB84}"/>
              </a:ext>
            </a:extLst>
          </p:cNvPr>
          <p:cNvSpPr>
            <a:spLocks noGrp="1"/>
          </p:cNvSpPr>
          <p:nvPr>
            <p:ph type="sldNum" sz="quarter" idx="4294967295"/>
          </p:nvPr>
        </p:nvSpPr>
        <p:spPr bwMode="auto">
          <a:xfrm>
            <a:off x="7620000" y="6400800"/>
            <a:ext cx="1524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buClrTx/>
              <a:buSzTx/>
              <a:buFontTx/>
              <a:buNone/>
              <a:defRPr kumimoji="0" sz="1200" b="1" i="1" kern="1200">
                <a:solidFill>
                  <a:srgbClr val="009999"/>
                </a:solidFill>
                <a:latin typeface="Arial Narrow" panose="020B0606020202030204" pitchFamily="34" charset="0"/>
                <a:ea typeface="宋体" panose="02010600030101010101" pitchFamily="2" charset="-122"/>
                <a:cs typeface="+mn-cs"/>
              </a:defRPr>
            </a:lvl1pPr>
            <a:lvl2pPr marL="457200" algn="r" rtl="0" eaLnBrk="0" fontAlgn="base" hangingPunct="0">
              <a:spcBef>
                <a:spcPct val="20000"/>
              </a:spcBef>
              <a:spcAft>
                <a:spcPct val="0"/>
              </a:spcAft>
              <a:buClr>
                <a:schemeClr val="folHlink"/>
              </a:buClr>
              <a:buSzPct val="60000"/>
              <a:buFont typeface="Wingdings" panose="05000000000000000000" pitchFamily="2" charset="2"/>
              <a:defRPr kumimoji="1" kern="1200">
                <a:solidFill>
                  <a:srgbClr val="009999"/>
                </a:solidFill>
                <a:latin typeface="Times New Roman" panose="02020603050405020304" pitchFamily="18" charset="0"/>
                <a:ea typeface="宋体" panose="02010600030101010101" pitchFamily="2" charset="-122"/>
                <a:cs typeface="+mn-cs"/>
              </a:defRPr>
            </a:lvl2pPr>
            <a:lvl3pPr marL="914400" algn="r" rtl="0" eaLnBrk="0" fontAlgn="base" hangingPunct="0">
              <a:spcBef>
                <a:spcPct val="20000"/>
              </a:spcBef>
              <a:spcAft>
                <a:spcPct val="0"/>
              </a:spcAft>
              <a:buClr>
                <a:schemeClr val="folHlink"/>
              </a:buClr>
              <a:buSzPct val="60000"/>
              <a:buFont typeface="Wingdings" panose="05000000000000000000" pitchFamily="2" charset="2"/>
              <a:defRPr kumimoji="1" kern="1200">
                <a:solidFill>
                  <a:srgbClr val="009999"/>
                </a:solidFill>
                <a:latin typeface="Times New Roman" panose="02020603050405020304" pitchFamily="18" charset="0"/>
                <a:ea typeface="宋体" panose="02010600030101010101" pitchFamily="2" charset="-122"/>
                <a:cs typeface="+mn-cs"/>
              </a:defRPr>
            </a:lvl3pPr>
            <a:lvl4pPr marL="1371600" algn="r" rtl="0" eaLnBrk="0" fontAlgn="base" hangingPunct="0">
              <a:spcBef>
                <a:spcPct val="20000"/>
              </a:spcBef>
              <a:spcAft>
                <a:spcPct val="0"/>
              </a:spcAft>
              <a:buClr>
                <a:schemeClr val="folHlink"/>
              </a:buClr>
              <a:buSzPct val="60000"/>
              <a:buFont typeface="Wingdings" panose="05000000000000000000" pitchFamily="2" charset="2"/>
              <a:defRPr kumimoji="1" kern="1200">
                <a:solidFill>
                  <a:srgbClr val="009999"/>
                </a:solidFill>
                <a:latin typeface="Times New Roman" panose="02020603050405020304" pitchFamily="18" charset="0"/>
                <a:ea typeface="宋体" panose="02010600030101010101" pitchFamily="2" charset="-122"/>
                <a:cs typeface="+mn-cs"/>
              </a:defRPr>
            </a:lvl4pPr>
            <a:lvl5pPr marL="1828800" algn="r" rtl="0" eaLnBrk="0" fontAlgn="base" hangingPunct="0">
              <a:spcBef>
                <a:spcPct val="20000"/>
              </a:spcBef>
              <a:spcAft>
                <a:spcPct val="0"/>
              </a:spcAft>
              <a:buClr>
                <a:schemeClr val="folHlink"/>
              </a:buClr>
              <a:buSzPct val="60000"/>
              <a:buFont typeface="Wingdings" panose="05000000000000000000" pitchFamily="2" charset="2"/>
              <a:defRPr kumimoji="1" kern="1200">
                <a:solidFill>
                  <a:srgbClr val="009999"/>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kern="1200">
                <a:solidFill>
                  <a:srgbClr val="009999"/>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kern="1200">
                <a:solidFill>
                  <a:srgbClr val="009999"/>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kern="1200">
                <a:solidFill>
                  <a:srgbClr val="009999"/>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kern="1200">
                <a:solidFill>
                  <a:srgbClr val="009999"/>
                </a:solidFill>
                <a:latin typeface="Times New Roman" panose="02020603050405020304" pitchFamily="18" charset="0"/>
                <a:ea typeface="宋体" panose="02010600030101010101" pitchFamily="2" charset="-122"/>
                <a:cs typeface="+mn-cs"/>
              </a:defRPr>
            </a:lvl9pPr>
          </a:lstStyle>
          <a:p>
            <a:fld id="{94B6AA2A-F302-49D8-89C8-87FE2031BB62}" type="slidenum">
              <a:rPr lang="zh-CN" altLang="en-US" smtClean="0"/>
              <a:pPr/>
              <a:t>21</a:t>
            </a:fld>
            <a:endParaRPr kumimoji="0" lang="en-US" altLang="zh-CN">
              <a:latin typeface="Arial Narrow" panose="020B0606020202030204" pitchFamily="34" charset="0"/>
            </a:endParaRPr>
          </a:p>
        </p:txBody>
      </p:sp>
      <p:sp>
        <p:nvSpPr>
          <p:cNvPr id="14340" name="Rectangle 2">
            <a:extLst>
              <a:ext uri="{FF2B5EF4-FFF2-40B4-BE49-F238E27FC236}">
                <a16:creationId xmlns:a16="http://schemas.microsoft.com/office/drawing/2014/main" id="{B3E9FF57-C983-4156-A709-C92DD2C3C72C}"/>
              </a:ext>
            </a:extLst>
          </p:cNvPr>
          <p:cNvSpPr>
            <a:spLocks noGrp="1" noChangeArrowheads="1"/>
          </p:cNvSpPr>
          <p:nvPr>
            <p:ph type="body" idx="1"/>
          </p:nvPr>
        </p:nvSpPr>
        <p:spPr>
          <a:xfrm>
            <a:off x="377703" y="990844"/>
            <a:ext cx="8229600" cy="5029200"/>
          </a:xfrm>
        </p:spPr>
        <p:txBody>
          <a:bodyPr/>
          <a:lstStyle/>
          <a:p>
            <a:pPr algn="just" eaLnBrk="1" hangingPunct="1">
              <a:buNone/>
            </a:pPr>
            <a:r>
              <a:rPr lang="zh-CN" altLang="en-US" dirty="0">
                <a:solidFill>
                  <a:srgbClr val="003399"/>
                </a:solidFill>
                <a:latin typeface="宋体" panose="02010600030101010101" pitchFamily="2" charset="-122"/>
              </a:rPr>
              <a:t>* 在一个图灵机的动作中，图灵机根据带头（读写头）所扫描的符号和有限控制器的状态可能作</a:t>
            </a:r>
          </a:p>
          <a:p>
            <a:pPr lvl="1" algn="just" eaLnBrk="1" hangingPunct="1">
              <a:lnSpc>
                <a:spcPct val="120000"/>
              </a:lnSpc>
            </a:pPr>
            <a:r>
              <a:rPr lang="zh-CN" altLang="en-US" dirty="0">
                <a:solidFill>
                  <a:srgbClr val="003399"/>
                </a:solidFill>
                <a:latin typeface="宋体" panose="02010600030101010101" pitchFamily="2" charset="-122"/>
              </a:rPr>
              <a:t>改变状态</a:t>
            </a:r>
          </a:p>
          <a:p>
            <a:pPr lvl="1" algn="just" eaLnBrk="1" hangingPunct="1">
              <a:lnSpc>
                <a:spcPct val="120000"/>
              </a:lnSpc>
            </a:pPr>
            <a:r>
              <a:rPr lang="zh-CN" altLang="en-US" dirty="0">
                <a:solidFill>
                  <a:srgbClr val="003399"/>
                </a:solidFill>
                <a:latin typeface="宋体" panose="02010600030101010101" pitchFamily="2" charset="-122"/>
              </a:rPr>
              <a:t>在被扫描的带单元上重新写一个符号，以代替原来写在该单元上的符号.</a:t>
            </a:r>
          </a:p>
          <a:p>
            <a:pPr lvl="1" algn="just" eaLnBrk="1" hangingPunct="1">
              <a:lnSpc>
                <a:spcPct val="120000"/>
              </a:lnSpc>
            </a:pPr>
            <a:r>
              <a:rPr lang="zh-CN" altLang="en-US" dirty="0">
                <a:solidFill>
                  <a:srgbClr val="003399"/>
                </a:solidFill>
                <a:latin typeface="宋体" panose="02010600030101010101" pitchFamily="2" charset="-122"/>
              </a:rPr>
              <a:t>将带头向左或者右移一个单元。</a:t>
            </a:r>
          </a:p>
          <a:p>
            <a:pPr algn="just" eaLnBrk="1" hangingPunct="1">
              <a:buFont typeface="Wingdings" panose="05000000000000000000" pitchFamily="2" charset="2"/>
              <a:buNone/>
            </a:pPr>
            <a:endParaRPr lang="zh-CN" altLang="en-US" dirty="0">
              <a:solidFill>
                <a:srgbClr val="003399"/>
              </a:solidFill>
              <a:latin typeface="宋体" panose="02010600030101010101" pitchFamily="2" charset="-122"/>
            </a:endParaRPr>
          </a:p>
          <a:p>
            <a:pPr algn="just" eaLnBrk="1" hangingPunct="1">
              <a:buFont typeface="Wingdings" panose="05000000000000000000" pitchFamily="2" charset="2"/>
              <a:buNone/>
            </a:pPr>
            <a:r>
              <a:rPr lang="zh-CN" altLang="en-US" dirty="0">
                <a:solidFill>
                  <a:srgbClr val="003399"/>
                </a:solidFill>
                <a:latin typeface="宋体" panose="02010600030101010101" pitchFamily="2" charset="-122"/>
              </a:rPr>
              <a:t>* 图灵机和双向有限自动机的区别：图灵机能改变它带上的符号。 </a:t>
            </a:r>
          </a:p>
        </p:txBody>
      </p:sp>
      <p:sp>
        <p:nvSpPr>
          <p:cNvPr id="14341" name="Rectangle 3">
            <a:extLst>
              <a:ext uri="{FF2B5EF4-FFF2-40B4-BE49-F238E27FC236}">
                <a16:creationId xmlns:a16="http://schemas.microsoft.com/office/drawing/2014/main" id="{1C9FCA21-9E6C-45DB-840E-3247751EBD06}"/>
              </a:ext>
            </a:extLst>
          </p:cNvPr>
          <p:cNvSpPr>
            <a:spLocks noGrp="1" noChangeArrowheads="1"/>
          </p:cNvSpPr>
          <p:nvPr>
            <p:ph type="title"/>
          </p:nvPr>
        </p:nvSpPr>
        <p:spPr>
          <a:xfrm>
            <a:off x="1780381" y="114519"/>
            <a:ext cx="5735638" cy="838200"/>
          </a:xfrm>
          <a:noFill/>
        </p:spPr>
        <p:txBody>
          <a:bodyPr/>
          <a:lstStyle/>
          <a:p>
            <a:pPr eaLnBrk="1" hangingPunct="1"/>
            <a:r>
              <a:rPr lang="zh-CN" altLang="en-US" dirty="0">
                <a:solidFill>
                  <a:srgbClr val="800080"/>
                </a:solidFill>
                <a:latin typeface="微软雅黑" panose="020B0503020204020204" pitchFamily="34" charset="-122"/>
                <a:ea typeface="微软雅黑" panose="020B0503020204020204" pitchFamily="34" charset="-122"/>
              </a:rPr>
              <a:t>图灵机的工作机制</a:t>
            </a:r>
          </a:p>
        </p:txBody>
      </p:sp>
    </p:spTree>
    <p:extLst>
      <p:ext uri="{BB962C8B-B14F-4D97-AF65-F5344CB8AC3E}">
        <p14:creationId xmlns:p14="http://schemas.microsoft.com/office/powerpoint/2010/main" val="2015757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E5B3E526-5B56-4D78-8078-D7B8058DFA78}"/>
              </a:ext>
            </a:extLst>
          </p:cNvPr>
          <p:cNvSpPr>
            <a:spLocks noChangeArrowheads="1"/>
          </p:cNvSpPr>
          <p:nvPr/>
        </p:nvSpPr>
        <p:spPr bwMode="auto">
          <a:xfrm>
            <a:off x="593359" y="71562"/>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ctr" defTabSz="914400" fontAlgn="base">
              <a:lnSpc>
                <a:spcPct val="90000"/>
              </a:lnSpc>
              <a:spcBef>
                <a:spcPct val="0"/>
              </a:spcBef>
              <a:spcAft>
                <a:spcPct val="0"/>
              </a:spcAft>
              <a:buClrTx/>
              <a:buSzTx/>
              <a:buFontTx/>
              <a:buNone/>
            </a:pPr>
            <a:r>
              <a:rPr lang="zh-CN" altLang="en-US" sz="3200" b="1" kern="0" dirty="0">
                <a:solidFill>
                  <a:srgbClr val="800080"/>
                </a:solidFill>
                <a:latin typeface="微软雅黑" panose="020B0503020204020204" pitchFamily="34" charset="-122"/>
                <a:ea typeface="微软雅黑" panose="020B0503020204020204" pitchFamily="34" charset="-122"/>
                <a:cs typeface="+mj-cs"/>
              </a:rPr>
              <a:t>图灵机的形式化描述</a:t>
            </a:r>
          </a:p>
        </p:txBody>
      </p:sp>
      <p:sp>
        <p:nvSpPr>
          <p:cNvPr id="15365" name="Text Box 7">
            <a:extLst>
              <a:ext uri="{FF2B5EF4-FFF2-40B4-BE49-F238E27FC236}">
                <a16:creationId xmlns:a16="http://schemas.microsoft.com/office/drawing/2014/main" id="{BE0C2261-1A5B-4B4F-B664-01EE5E11A865}"/>
              </a:ext>
            </a:extLst>
          </p:cNvPr>
          <p:cNvSpPr txBox="1">
            <a:spLocks noChangeArrowheads="1"/>
          </p:cNvSpPr>
          <p:nvPr/>
        </p:nvSpPr>
        <p:spPr bwMode="auto">
          <a:xfrm>
            <a:off x="328246" y="1901031"/>
            <a:ext cx="3379788"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a:solidFill>
                  <a:srgbClr val="003399"/>
                </a:solidFill>
                <a:latin typeface="楷体_GB2312" pitchFamily="49" charset="-122"/>
                <a:ea typeface="楷体_GB2312" pitchFamily="49" charset="-122"/>
              </a:rPr>
              <a:t> 有限状态集</a:t>
            </a:r>
            <a:endParaRPr lang="zh-CN" altLang="en-US" sz="2800" i="1" baseline="-25000">
              <a:solidFill>
                <a:srgbClr val="003399"/>
              </a:solidFill>
              <a:latin typeface="楷体_GB2312" pitchFamily="49" charset="-122"/>
              <a:ea typeface="楷体_GB2312" pitchFamily="49" charset="-122"/>
            </a:endParaRPr>
          </a:p>
          <a:p>
            <a:pPr algn="l" eaLnBrk="1" hangingPunct="1">
              <a:spcBef>
                <a:spcPct val="0"/>
              </a:spcBef>
              <a:buClrTx/>
              <a:buSzTx/>
            </a:pPr>
            <a:r>
              <a:rPr lang="zh-CN" altLang="en-US" sz="90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a:solidFill>
                  <a:srgbClr val="003399"/>
                </a:solidFill>
                <a:latin typeface="楷体_GB2312" pitchFamily="49" charset="-122"/>
                <a:ea typeface="楷体_GB2312" pitchFamily="49" charset="-122"/>
              </a:rPr>
              <a:t> 有限输入符号集</a:t>
            </a:r>
          </a:p>
          <a:p>
            <a:pPr algn="l" eaLnBrk="1" hangingPunct="1">
              <a:spcBef>
                <a:spcPct val="0"/>
              </a:spcBef>
              <a:buClrTx/>
              <a:buSzTx/>
            </a:pPr>
            <a:r>
              <a:rPr lang="zh-CN" altLang="en-US" sz="90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a:solidFill>
                  <a:srgbClr val="003399"/>
                </a:solidFill>
                <a:latin typeface="楷体_GB2312" pitchFamily="49" charset="-122"/>
                <a:ea typeface="楷体_GB2312" pitchFamily="49" charset="-122"/>
              </a:rPr>
              <a:t> 有限带符号集</a:t>
            </a:r>
          </a:p>
          <a:p>
            <a:pPr algn="l" eaLnBrk="1" hangingPunct="1">
              <a:spcBef>
                <a:spcPct val="0"/>
              </a:spcBef>
              <a:buClrTx/>
              <a:buSzTx/>
            </a:pPr>
            <a:r>
              <a:rPr lang="zh-CN" altLang="en-US" sz="90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a:solidFill>
                  <a:srgbClr val="003399"/>
                </a:solidFill>
                <a:latin typeface="楷体_GB2312" pitchFamily="49" charset="-122"/>
                <a:ea typeface="楷体_GB2312" pitchFamily="49" charset="-122"/>
              </a:rPr>
              <a:t> 转移函数</a:t>
            </a:r>
          </a:p>
          <a:p>
            <a:pPr algn="l" eaLnBrk="1" hangingPunct="1">
              <a:spcBef>
                <a:spcPct val="0"/>
              </a:spcBef>
              <a:buClrTx/>
              <a:buSzTx/>
            </a:pPr>
            <a:r>
              <a:rPr lang="zh-CN" altLang="en-US" sz="90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a:solidFill>
                  <a:srgbClr val="003399"/>
                </a:solidFill>
                <a:latin typeface="楷体_GB2312" pitchFamily="49" charset="-122"/>
                <a:ea typeface="楷体_GB2312" pitchFamily="49" charset="-122"/>
              </a:rPr>
              <a:t> 开始状态</a:t>
            </a:r>
          </a:p>
          <a:p>
            <a:pPr algn="l" eaLnBrk="1" hangingPunct="1">
              <a:spcBef>
                <a:spcPct val="0"/>
              </a:spcBef>
              <a:buClrTx/>
              <a:buSzTx/>
            </a:pPr>
            <a:r>
              <a:rPr lang="zh-CN" altLang="en-US" sz="90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a:solidFill>
                  <a:srgbClr val="003399"/>
                </a:solidFill>
                <a:latin typeface="楷体_GB2312" pitchFamily="49" charset="-122"/>
                <a:ea typeface="楷体_GB2312" pitchFamily="49" charset="-122"/>
              </a:rPr>
              <a:t> 特殊带符:空白符</a:t>
            </a:r>
            <a:endParaRPr lang="zh-CN" altLang="en-US" sz="1200">
              <a:solidFill>
                <a:srgbClr val="003399"/>
              </a:solidFill>
              <a:latin typeface="楷体_GB2312" pitchFamily="49" charset="-122"/>
              <a:ea typeface="楷体_GB2312" pitchFamily="49" charset="-122"/>
            </a:endParaRPr>
          </a:p>
          <a:p>
            <a:pPr algn="l" eaLnBrk="1" hangingPunct="1">
              <a:spcBef>
                <a:spcPct val="0"/>
              </a:spcBef>
              <a:buClrTx/>
              <a:buSzTx/>
            </a:pPr>
            <a:r>
              <a:rPr lang="zh-CN" altLang="en-US" sz="90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a:solidFill>
                  <a:srgbClr val="003399"/>
                </a:solidFill>
                <a:latin typeface="楷体_GB2312" pitchFamily="49" charset="-122"/>
                <a:ea typeface="楷体_GB2312" pitchFamily="49" charset="-122"/>
              </a:rPr>
              <a:t> 终态集合</a:t>
            </a:r>
          </a:p>
        </p:txBody>
      </p:sp>
      <p:grpSp>
        <p:nvGrpSpPr>
          <p:cNvPr id="15366" name="Group 8">
            <a:extLst>
              <a:ext uri="{FF2B5EF4-FFF2-40B4-BE49-F238E27FC236}">
                <a16:creationId xmlns:a16="http://schemas.microsoft.com/office/drawing/2014/main" id="{22723C0E-B63D-4F60-B991-B49C5D5969D6}"/>
              </a:ext>
            </a:extLst>
          </p:cNvPr>
          <p:cNvGrpSpPr>
            <a:grpSpLocks/>
          </p:cNvGrpSpPr>
          <p:nvPr/>
        </p:nvGrpSpPr>
        <p:grpSpPr bwMode="auto">
          <a:xfrm>
            <a:off x="3466734" y="1899444"/>
            <a:ext cx="804862" cy="331787"/>
            <a:chOff x="2448" y="1968"/>
            <a:chExt cx="864" cy="240"/>
          </a:xfrm>
        </p:grpSpPr>
        <p:sp>
          <p:nvSpPr>
            <p:cNvPr id="15388" name="Line 9">
              <a:extLst>
                <a:ext uri="{FF2B5EF4-FFF2-40B4-BE49-F238E27FC236}">
                  <a16:creationId xmlns:a16="http://schemas.microsoft.com/office/drawing/2014/main" id="{6E068B3B-C461-4488-98D6-A1B1980435C2}"/>
                </a:ext>
              </a:extLst>
            </p:cNvPr>
            <p:cNvSpPr>
              <a:spLocks noChangeShapeType="1"/>
            </p:cNvSpPr>
            <p:nvPr/>
          </p:nvSpPr>
          <p:spPr bwMode="auto">
            <a:xfrm>
              <a:off x="2448" y="2208"/>
              <a:ext cx="86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89" name="Line 10">
              <a:extLst>
                <a:ext uri="{FF2B5EF4-FFF2-40B4-BE49-F238E27FC236}">
                  <a16:creationId xmlns:a16="http://schemas.microsoft.com/office/drawing/2014/main" id="{BCAC5AD4-C1D2-4EFB-95D6-8700914D9DAE}"/>
                </a:ext>
              </a:extLst>
            </p:cNvPr>
            <p:cNvSpPr>
              <a:spLocks noChangeShapeType="1"/>
            </p:cNvSpPr>
            <p:nvPr/>
          </p:nvSpPr>
          <p:spPr bwMode="auto">
            <a:xfrm flipV="1">
              <a:off x="3312" y="196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5367" name="Group 11">
            <a:extLst>
              <a:ext uri="{FF2B5EF4-FFF2-40B4-BE49-F238E27FC236}">
                <a16:creationId xmlns:a16="http://schemas.microsoft.com/office/drawing/2014/main" id="{525F7C60-780A-433C-A17C-AC79EC3676FF}"/>
              </a:ext>
            </a:extLst>
          </p:cNvPr>
          <p:cNvGrpSpPr>
            <a:grpSpLocks/>
          </p:cNvGrpSpPr>
          <p:nvPr/>
        </p:nvGrpSpPr>
        <p:grpSpPr bwMode="auto">
          <a:xfrm>
            <a:off x="3466734" y="1899444"/>
            <a:ext cx="1528762" cy="1409700"/>
            <a:chOff x="2880" y="1968"/>
            <a:chExt cx="1056" cy="576"/>
          </a:xfrm>
        </p:grpSpPr>
        <p:sp>
          <p:nvSpPr>
            <p:cNvPr id="15386" name="Line 12">
              <a:extLst>
                <a:ext uri="{FF2B5EF4-FFF2-40B4-BE49-F238E27FC236}">
                  <a16:creationId xmlns:a16="http://schemas.microsoft.com/office/drawing/2014/main" id="{CC0203AF-B9F8-4044-873D-33CC4AF1632D}"/>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87" name="Line 13">
              <a:extLst>
                <a:ext uri="{FF2B5EF4-FFF2-40B4-BE49-F238E27FC236}">
                  <a16:creationId xmlns:a16="http://schemas.microsoft.com/office/drawing/2014/main" id="{F958ADC8-B269-4F09-93BD-81D254AE9FC0}"/>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5368" name="Group 14">
            <a:extLst>
              <a:ext uri="{FF2B5EF4-FFF2-40B4-BE49-F238E27FC236}">
                <a16:creationId xmlns:a16="http://schemas.microsoft.com/office/drawing/2014/main" id="{D0DB3BED-A9C6-4D78-8825-9CCA59933589}"/>
              </a:ext>
            </a:extLst>
          </p:cNvPr>
          <p:cNvGrpSpPr>
            <a:grpSpLocks/>
          </p:cNvGrpSpPr>
          <p:nvPr/>
        </p:nvGrpSpPr>
        <p:grpSpPr bwMode="auto">
          <a:xfrm>
            <a:off x="3466734" y="1899444"/>
            <a:ext cx="1931987" cy="1908175"/>
            <a:chOff x="2880" y="1968"/>
            <a:chExt cx="1056" cy="576"/>
          </a:xfrm>
        </p:grpSpPr>
        <p:sp>
          <p:nvSpPr>
            <p:cNvPr id="15384" name="Line 15">
              <a:extLst>
                <a:ext uri="{FF2B5EF4-FFF2-40B4-BE49-F238E27FC236}">
                  <a16:creationId xmlns:a16="http://schemas.microsoft.com/office/drawing/2014/main" id="{C0D6EC29-41B8-4CBF-A48D-303AD8630A29}"/>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85" name="Line 16">
              <a:extLst>
                <a:ext uri="{FF2B5EF4-FFF2-40B4-BE49-F238E27FC236}">
                  <a16:creationId xmlns:a16="http://schemas.microsoft.com/office/drawing/2014/main" id="{5233AF62-C603-4B56-BEA1-E49366745FAC}"/>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5369" name="Group 17">
            <a:extLst>
              <a:ext uri="{FF2B5EF4-FFF2-40B4-BE49-F238E27FC236}">
                <a16:creationId xmlns:a16="http://schemas.microsoft.com/office/drawing/2014/main" id="{3C1E7AC2-1D8D-4927-BF59-768A595A8D4A}"/>
              </a:ext>
            </a:extLst>
          </p:cNvPr>
          <p:cNvGrpSpPr>
            <a:grpSpLocks/>
          </p:cNvGrpSpPr>
          <p:nvPr/>
        </p:nvGrpSpPr>
        <p:grpSpPr bwMode="auto">
          <a:xfrm>
            <a:off x="3466734" y="1899444"/>
            <a:ext cx="2333625" cy="2489200"/>
            <a:chOff x="2880" y="1968"/>
            <a:chExt cx="1056" cy="576"/>
          </a:xfrm>
        </p:grpSpPr>
        <p:sp>
          <p:nvSpPr>
            <p:cNvPr id="15382" name="Line 18">
              <a:extLst>
                <a:ext uri="{FF2B5EF4-FFF2-40B4-BE49-F238E27FC236}">
                  <a16:creationId xmlns:a16="http://schemas.microsoft.com/office/drawing/2014/main" id="{34F39BDA-10A3-4449-999E-B9FCB239CD98}"/>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83" name="Line 19">
              <a:extLst>
                <a:ext uri="{FF2B5EF4-FFF2-40B4-BE49-F238E27FC236}">
                  <a16:creationId xmlns:a16="http://schemas.microsoft.com/office/drawing/2014/main" id="{FAA10C16-F151-453E-BC16-A008083787BB}"/>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5370" name="Group 20">
            <a:extLst>
              <a:ext uri="{FF2B5EF4-FFF2-40B4-BE49-F238E27FC236}">
                <a16:creationId xmlns:a16="http://schemas.microsoft.com/office/drawing/2014/main" id="{FE0F7AC1-04F1-4BF8-B4AC-779FD9455BDD}"/>
              </a:ext>
            </a:extLst>
          </p:cNvPr>
          <p:cNvGrpSpPr>
            <a:grpSpLocks/>
          </p:cNvGrpSpPr>
          <p:nvPr/>
        </p:nvGrpSpPr>
        <p:grpSpPr bwMode="auto">
          <a:xfrm>
            <a:off x="3466734" y="1899444"/>
            <a:ext cx="2816225" cy="2986087"/>
            <a:chOff x="2880" y="1968"/>
            <a:chExt cx="1056" cy="576"/>
          </a:xfrm>
        </p:grpSpPr>
        <p:sp>
          <p:nvSpPr>
            <p:cNvPr id="15380" name="Line 21">
              <a:extLst>
                <a:ext uri="{FF2B5EF4-FFF2-40B4-BE49-F238E27FC236}">
                  <a16:creationId xmlns:a16="http://schemas.microsoft.com/office/drawing/2014/main" id="{47C80909-965A-4BD9-B4AF-6207C82D799D}"/>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81" name="Line 22">
              <a:extLst>
                <a:ext uri="{FF2B5EF4-FFF2-40B4-BE49-F238E27FC236}">
                  <a16:creationId xmlns:a16="http://schemas.microsoft.com/office/drawing/2014/main" id="{934BEAD2-2502-4223-AC17-79E30DE19D84}"/>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5371" name="Text Box 23">
            <a:extLst>
              <a:ext uri="{FF2B5EF4-FFF2-40B4-BE49-F238E27FC236}">
                <a16:creationId xmlns:a16="http://schemas.microsoft.com/office/drawing/2014/main" id="{C460DCB3-F17E-4504-ACB9-8FF10FE0D72A}"/>
              </a:ext>
            </a:extLst>
          </p:cNvPr>
          <p:cNvSpPr txBox="1">
            <a:spLocks noChangeArrowheads="1"/>
          </p:cNvSpPr>
          <p:nvPr/>
        </p:nvSpPr>
        <p:spPr bwMode="auto">
          <a:xfrm>
            <a:off x="7248159" y="3258344"/>
            <a:ext cx="15303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en-US" altLang="zh-CN" sz="2400" b="1" i="1">
                <a:solidFill>
                  <a:srgbClr val="800080"/>
                </a:solidFill>
                <a:latin typeface="Arial" panose="020B0604020202020204" pitchFamily="34" charset="0"/>
                <a:ea typeface="华文行楷" panose="02010800040101010101" pitchFamily="2" charset="-122"/>
              </a:rPr>
              <a:t>q</a:t>
            </a:r>
            <a:r>
              <a:rPr lang="en-US" altLang="zh-CN" sz="2400" b="1" i="1" baseline="-25000">
                <a:solidFill>
                  <a:srgbClr val="800080"/>
                </a:solidFill>
                <a:latin typeface="Arial" panose="020B0604020202020204" pitchFamily="34" charset="0"/>
                <a:ea typeface="华文行楷" panose="02010800040101010101" pitchFamily="2" charset="-122"/>
              </a:rPr>
              <a:t>0</a:t>
            </a:r>
            <a:r>
              <a:rPr lang="en-US" altLang="zh-CN" sz="2400" b="1">
                <a:solidFill>
                  <a:srgbClr val="800080"/>
                </a:solidFill>
                <a:ea typeface="华文行楷" panose="02010800040101010101" pitchFamily="2" charset="-122"/>
                <a:sym typeface="Symbol" panose="05050102010706020507" pitchFamily="18" charset="2"/>
              </a:rPr>
              <a:t>  </a:t>
            </a:r>
            <a:r>
              <a:rPr lang="en-US" altLang="zh-CN" sz="2400" b="1" i="1">
                <a:solidFill>
                  <a:srgbClr val="800080"/>
                </a:solidFill>
                <a:latin typeface="Arial" panose="020B0604020202020204" pitchFamily="34" charset="0"/>
                <a:ea typeface="华文行楷" panose="02010800040101010101" pitchFamily="2" charset="-122"/>
                <a:sym typeface="Symbol" panose="05050102010706020507" pitchFamily="18" charset="2"/>
              </a:rPr>
              <a:t>Q</a:t>
            </a:r>
          </a:p>
          <a:p>
            <a:pPr algn="l" eaLnBrk="1" hangingPunct="1">
              <a:spcBef>
                <a:spcPct val="0"/>
              </a:spcBef>
              <a:buClrTx/>
              <a:buSzTx/>
              <a:buFont typeface="Wingdings" panose="05000000000000000000" pitchFamily="2" charset="2"/>
              <a:buChar char=" "/>
            </a:pPr>
            <a:r>
              <a:rPr lang="en-US" altLang="zh-CN" sz="1000" b="1">
                <a:solidFill>
                  <a:srgbClr val="333399"/>
                </a:solidFill>
                <a:ea typeface="楷体_GB2312" pitchFamily="49" charset="-122"/>
              </a:rPr>
              <a:t> </a:t>
            </a:r>
          </a:p>
          <a:p>
            <a:pPr algn="l" eaLnBrk="1" hangingPunct="1">
              <a:spcBef>
                <a:spcPct val="0"/>
              </a:spcBef>
              <a:buClrTx/>
              <a:buSzTx/>
            </a:pPr>
            <a:r>
              <a:rPr lang="en-US" altLang="zh-CN" sz="2400" b="1">
                <a:solidFill>
                  <a:srgbClr val="800080"/>
                </a:solidFill>
                <a:ea typeface="华文行楷" panose="02010800040101010101" pitchFamily="2" charset="-122"/>
                <a:sym typeface="Symbol" panose="05050102010706020507" pitchFamily="18" charset="2"/>
              </a:rPr>
              <a:t>T  </a:t>
            </a:r>
            <a:r>
              <a:rPr lang="en-US" altLang="zh-CN" sz="2400" b="1">
                <a:solidFill>
                  <a:srgbClr val="800080"/>
                </a:solidFill>
                <a:sym typeface="Symbol" panose="05050102010706020507" pitchFamily="18" charset="2"/>
              </a:rPr>
              <a:t></a:t>
            </a:r>
            <a:endParaRPr lang="en-US" altLang="zh-CN" sz="2400" b="1">
              <a:solidFill>
                <a:srgbClr val="800080"/>
              </a:solidFill>
              <a:ea typeface="华文行楷" panose="02010800040101010101" pitchFamily="2" charset="-122"/>
            </a:endParaRPr>
          </a:p>
          <a:p>
            <a:pPr algn="l" eaLnBrk="1" hangingPunct="1">
              <a:spcBef>
                <a:spcPct val="0"/>
              </a:spcBef>
              <a:buClrTx/>
              <a:buSzTx/>
            </a:pPr>
            <a:r>
              <a:rPr lang="en-US" altLang="zh-CN" sz="1000" b="1">
                <a:solidFill>
                  <a:srgbClr val="333399"/>
                </a:solidFill>
                <a:ea typeface="楷体_GB2312" pitchFamily="49" charset="-122"/>
              </a:rPr>
              <a:t> </a:t>
            </a:r>
          </a:p>
          <a:p>
            <a:pPr algn="l" eaLnBrk="1" hangingPunct="1">
              <a:spcBef>
                <a:spcPct val="0"/>
              </a:spcBef>
              <a:buClrTx/>
              <a:buSzTx/>
            </a:pPr>
            <a:r>
              <a:rPr lang="en-US" altLang="zh-CN" sz="2400" b="1" i="1">
                <a:solidFill>
                  <a:srgbClr val="FF6600"/>
                </a:solidFill>
                <a:latin typeface="Arial" panose="020B0604020202020204" pitchFamily="34" charset="0"/>
                <a:ea typeface="华文行楷" panose="02010800040101010101" pitchFamily="2" charset="-122"/>
              </a:rPr>
              <a:t>B</a:t>
            </a:r>
            <a:r>
              <a:rPr lang="en-US" altLang="zh-CN" sz="2400" b="1">
                <a:solidFill>
                  <a:srgbClr val="FF6600"/>
                </a:solidFill>
                <a:ea typeface="华文行楷" panose="02010800040101010101" pitchFamily="2" charset="-122"/>
                <a:sym typeface="Symbol" panose="05050102010706020507" pitchFamily="18" charset="2"/>
              </a:rPr>
              <a:t>  </a:t>
            </a:r>
            <a:r>
              <a:rPr lang="en-US" altLang="zh-CN" sz="2400" b="1">
                <a:solidFill>
                  <a:srgbClr val="FF6600"/>
                </a:solidFill>
                <a:sym typeface="Symbol" panose="05050102010706020507" pitchFamily="18" charset="2"/>
              </a:rPr>
              <a:t> </a:t>
            </a:r>
            <a:r>
              <a:rPr lang="en-US" altLang="zh-CN" sz="2400" b="1">
                <a:solidFill>
                  <a:srgbClr val="FF6600"/>
                </a:solidFill>
                <a:cs typeface="Times New Roman" panose="02020603050405020304" pitchFamily="18" charset="0"/>
                <a:sym typeface="Symbol" panose="05050102010706020507" pitchFamily="18" charset="2"/>
              </a:rPr>
              <a:t>– T</a:t>
            </a:r>
            <a:endParaRPr lang="en-US" altLang="zh-CN" sz="2400" b="1">
              <a:solidFill>
                <a:srgbClr val="FF6600"/>
              </a:solidFill>
              <a:ea typeface="华文行楷" panose="02010800040101010101" pitchFamily="2" charset="-122"/>
            </a:endParaRPr>
          </a:p>
          <a:p>
            <a:pPr algn="l" eaLnBrk="1" hangingPunct="1">
              <a:spcBef>
                <a:spcPct val="0"/>
              </a:spcBef>
              <a:buClrTx/>
              <a:buSzTx/>
              <a:buFont typeface="Wingdings" panose="05000000000000000000" pitchFamily="2" charset="2"/>
              <a:buChar char=" "/>
            </a:pPr>
            <a:r>
              <a:rPr lang="en-US" altLang="zh-CN" sz="1000" b="1">
                <a:solidFill>
                  <a:srgbClr val="333399"/>
                </a:solidFill>
                <a:ea typeface="楷体_GB2312" pitchFamily="49" charset="-122"/>
              </a:rPr>
              <a:t> </a:t>
            </a:r>
          </a:p>
          <a:p>
            <a:pPr algn="l" eaLnBrk="1" hangingPunct="1">
              <a:spcBef>
                <a:spcPct val="0"/>
              </a:spcBef>
              <a:buClrTx/>
              <a:buSzTx/>
            </a:pPr>
            <a:r>
              <a:rPr lang="en-US" altLang="zh-CN" sz="2400" b="1" i="1">
                <a:solidFill>
                  <a:srgbClr val="800080"/>
                </a:solidFill>
                <a:latin typeface="Arial" panose="020B0604020202020204" pitchFamily="34" charset="0"/>
                <a:ea typeface="华文行楷" panose="02010800040101010101" pitchFamily="2" charset="-122"/>
              </a:rPr>
              <a:t>F</a:t>
            </a:r>
            <a:r>
              <a:rPr lang="en-US" altLang="zh-CN" sz="2400" b="1">
                <a:solidFill>
                  <a:srgbClr val="800080"/>
                </a:solidFill>
                <a:ea typeface="华文行楷" panose="02010800040101010101" pitchFamily="2" charset="-122"/>
                <a:sym typeface="Symbol" panose="05050102010706020507" pitchFamily="18" charset="2"/>
              </a:rPr>
              <a:t>   </a:t>
            </a:r>
            <a:r>
              <a:rPr lang="en-US" altLang="zh-CN" sz="2400" b="1" i="1">
                <a:solidFill>
                  <a:srgbClr val="800080"/>
                </a:solidFill>
                <a:latin typeface="Arial" panose="020B0604020202020204" pitchFamily="34" charset="0"/>
                <a:ea typeface="华文行楷" panose="02010800040101010101" pitchFamily="2" charset="-122"/>
                <a:sym typeface="Symbol" panose="05050102010706020507" pitchFamily="18" charset="2"/>
              </a:rPr>
              <a:t>Q</a:t>
            </a:r>
          </a:p>
        </p:txBody>
      </p:sp>
      <p:sp>
        <p:nvSpPr>
          <p:cNvPr id="15372" name="Rectangle 24">
            <a:extLst>
              <a:ext uri="{FF2B5EF4-FFF2-40B4-BE49-F238E27FC236}">
                <a16:creationId xmlns:a16="http://schemas.microsoft.com/office/drawing/2014/main" id="{7B71E694-63D2-4F16-BED3-C2A6A7033AC0}"/>
              </a:ext>
            </a:extLst>
          </p:cNvPr>
          <p:cNvSpPr>
            <a:spLocks noChangeArrowheads="1"/>
          </p:cNvSpPr>
          <p:nvPr/>
        </p:nvSpPr>
        <p:spPr bwMode="auto">
          <a:xfrm>
            <a:off x="2004646" y="5634831"/>
            <a:ext cx="69215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400" b="1">
                <a:solidFill>
                  <a:srgbClr val="800080"/>
                </a:solidFill>
                <a:ea typeface="华文行楷" panose="02010800040101010101" pitchFamily="2" charset="-122"/>
              </a:rPr>
              <a:t>转移函数</a:t>
            </a:r>
            <a:r>
              <a:rPr lang="zh-CN" altLang="en-US" sz="2400" b="1" i="1">
                <a:solidFill>
                  <a:srgbClr val="800080"/>
                </a:solidFill>
                <a:latin typeface="Arial" panose="020B0604020202020204" pitchFamily="34" charset="0"/>
                <a:ea typeface="华文行楷" panose="02010800040101010101" pitchFamily="2" charset="-122"/>
                <a:sym typeface="Symbol" panose="05050102010706020507" pitchFamily="18" charset="2"/>
              </a:rPr>
              <a:t> :  </a:t>
            </a:r>
            <a:r>
              <a:rPr lang="en-US" altLang="zh-CN" sz="2400" b="1" i="1">
                <a:solidFill>
                  <a:srgbClr val="800080"/>
                </a:solidFill>
                <a:latin typeface="Arial" panose="020B0604020202020204" pitchFamily="34" charset="0"/>
                <a:ea typeface="华文行楷" panose="02010800040101010101" pitchFamily="2" charset="-122"/>
                <a:sym typeface="Symbol" panose="05050102010706020507" pitchFamily="18" charset="2"/>
              </a:rPr>
              <a:t>Q  </a:t>
            </a:r>
            <a:r>
              <a:rPr lang="en-US" altLang="zh-CN" sz="2400" b="1">
                <a:solidFill>
                  <a:srgbClr val="800080"/>
                </a:solidFill>
                <a:latin typeface="Arial" panose="020B0604020202020204" pitchFamily="34" charset="0"/>
                <a:ea typeface="华文行楷" panose="02010800040101010101" pitchFamily="2" charset="-122"/>
                <a:sym typeface="Symbol" panose="05050102010706020507" pitchFamily="18" charset="2"/>
              </a:rPr>
              <a:t> </a:t>
            </a:r>
            <a:r>
              <a:rPr lang="en-US" altLang="zh-CN" sz="2400" b="1">
                <a:solidFill>
                  <a:srgbClr val="800080"/>
                </a:solidFill>
                <a:sym typeface="Symbol" panose="05050102010706020507" pitchFamily="18" charset="2"/>
              </a:rPr>
              <a:t> </a:t>
            </a:r>
            <a:r>
              <a:rPr lang="en-US" altLang="zh-CN" sz="2400" b="1">
                <a:solidFill>
                  <a:srgbClr val="800080"/>
                </a:solidFill>
                <a:latin typeface="Arial" panose="020B0604020202020204" pitchFamily="34" charset="0"/>
                <a:ea typeface="华文行楷" panose="02010800040101010101" pitchFamily="2" charset="-122"/>
                <a:sym typeface="Symbol" panose="05050102010706020507" pitchFamily="18" charset="2"/>
              </a:rPr>
              <a:t> </a:t>
            </a:r>
            <a:r>
              <a:rPr lang="en-US" altLang="zh-CN" sz="2400" b="1" i="1">
                <a:solidFill>
                  <a:srgbClr val="800080"/>
                </a:solidFill>
                <a:latin typeface="Arial" panose="020B0604020202020204" pitchFamily="34" charset="0"/>
                <a:ea typeface="华文行楷" panose="02010800040101010101" pitchFamily="2" charset="-122"/>
                <a:sym typeface="Symbol" panose="05050102010706020507" pitchFamily="18" charset="2"/>
              </a:rPr>
              <a:t>Q  </a:t>
            </a:r>
            <a:r>
              <a:rPr lang="en-US" altLang="zh-CN" sz="2400" b="1">
                <a:solidFill>
                  <a:srgbClr val="800080"/>
                </a:solidFill>
                <a:latin typeface="Arial" panose="020B0604020202020204" pitchFamily="34" charset="0"/>
                <a:ea typeface="华文行楷" panose="02010800040101010101" pitchFamily="2" charset="-122"/>
                <a:sym typeface="Symbol" panose="05050102010706020507" pitchFamily="18" charset="2"/>
              </a:rPr>
              <a:t> </a:t>
            </a:r>
            <a:r>
              <a:rPr lang="en-US" altLang="zh-CN" sz="2400" b="1">
                <a:solidFill>
                  <a:srgbClr val="800080"/>
                </a:solidFill>
                <a:sym typeface="Symbol" panose="05050102010706020507" pitchFamily="18" charset="2"/>
              </a:rPr>
              <a:t> </a:t>
            </a:r>
            <a:r>
              <a:rPr lang="en-US" altLang="zh-CN" sz="2400" b="1">
                <a:solidFill>
                  <a:srgbClr val="800080"/>
                </a:solidFill>
                <a:latin typeface="Arial" panose="020B0604020202020204" pitchFamily="34" charset="0"/>
                <a:ea typeface="华文行楷" panose="02010800040101010101" pitchFamily="2" charset="-122"/>
                <a:sym typeface="Symbol" panose="05050102010706020507" pitchFamily="18" charset="2"/>
              </a:rPr>
              <a:t> </a:t>
            </a:r>
            <a:r>
              <a:rPr lang="en-US" altLang="zh-CN" sz="2400" b="1">
                <a:solidFill>
                  <a:srgbClr val="800080"/>
                </a:solidFill>
                <a:sym typeface="Symbol" panose="05050102010706020507" pitchFamily="18" charset="2"/>
              </a:rPr>
              <a:t>{ </a:t>
            </a:r>
            <a:r>
              <a:rPr lang="en-US" altLang="zh-CN" sz="2400" b="1" i="1">
                <a:solidFill>
                  <a:srgbClr val="800080"/>
                </a:solidFill>
                <a:latin typeface="Arial" panose="020B0604020202020204" pitchFamily="34" charset="0"/>
                <a:ea typeface="华文行楷" panose="02010800040101010101" pitchFamily="2" charset="-122"/>
                <a:sym typeface="Symbol" panose="05050102010706020507" pitchFamily="18" charset="2"/>
              </a:rPr>
              <a:t>L,R </a:t>
            </a:r>
            <a:r>
              <a:rPr lang="en-US" altLang="zh-CN" sz="2400" b="1">
                <a:solidFill>
                  <a:srgbClr val="800080"/>
                </a:solidFill>
                <a:sym typeface="Symbol" panose="05050102010706020507" pitchFamily="18" charset="2"/>
              </a:rPr>
              <a:t>} </a:t>
            </a:r>
          </a:p>
        </p:txBody>
      </p:sp>
      <p:sp>
        <p:nvSpPr>
          <p:cNvPr id="15373" name="Rectangle 25">
            <a:extLst>
              <a:ext uri="{FF2B5EF4-FFF2-40B4-BE49-F238E27FC236}">
                <a16:creationId xmlns:a16="http://schemas.microsoft.com/office/drawing/2014/main" id="{07B455F6-3F40-4339-BB77-E4C810821C01}"/>
              </a:ext>
            </a:extLst>
          </p:cNvPr>
          <p:cNvSpPr>
            <a:spLocks noChangeArrowheads="1"/>
          </p:cNvSpPr>
          <p:nvPr/>
        </p:nvSpPr>
        <p:spPr bwMode="auto">
          <a:xfrm>
            <a:off x="328246" y="986631"/>
            <a:ext cx="8610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buFont typeface="Wingdings" panose="05000000000000000000" pitchFamily="2" charset="2"/>
              <a:buChar char="²"/>
            </a:pPr>
            <a:r>
              <a:rPr lang="zh-CN" altLang="en-US" sz="2400" b="1" dirty="0">
                <a:solidFill>
                  <a:srgbClr val="800080"/>
                </a:solidFill>
                <a:ea typeface="华文行楷" panose="02010800040101010101" pitchFamily="2" charset="-122"/>
              </a:rPr>
              <a:t> 形式定义   </a:t>
            </a:r>
            <a:r>
              <a:rPr lang="zh-CN" altLang="en-US" sz="2400" b="1" dirty="0">
                <a:solidFill>
                  <a:srgbClr val="333399"/>
                </a:solidFill>
                <a:ea typeface="华文行楷" panose="02010800040101010101" pitchFamily="2" charset="-122"/>
              </a:rPr>
              <a:t>一个图灵机 </a:t>
            </a:r>
            <a:r>
              <a:rPr lang="en-US" altLang="zh-CN" sz="2000" b="1" i="1" dirty="0">
                <a:solidFill>
                  <a:srgbClr val="333399"/>
                </a:solidFill>
                <a:latin typeface="Arial" panose="020B0604020202020204" pitchFamily="34" charset="0"/>
                <a:ea typeface="华文行楷" panose="02010800040101010101" pitchFamily="2" charset="-122"/>
              </a:rPr>
              <a:t>TM (Turing machine</a:t>
            </a:r>
            <a:r>
              <a:rPr lang="en-US" altLang="zh-CN" sz="2400" b="1" i="1" dirty="0">
                <a:solidFill>
                  <a:srgbClr val="333399"/>
                </a:solidFill>
                <a:latin typeface="Arial" panose="020B0604020202020204" pitchFamily="34" charset="0"/>
                <a:ea typeface="华文行楷" panose="02010800040101010101" pitchFamily="2" charset="-122"/>
              </a:rPr>
              <a:t>) </a:t>
            </a:r>
            <a:r>
              <a:rPr lang="zh-CN" altLang="en-US" sz="2400" b="1" dirty="0">
                <a:solidFill>
                  <a:srgbClr val="333399"/>
                </a:solidFill>
                <a:latin typeface="Arial" panose="020B0604020202020204" pitchFamily="34" charset="0"/>
                <a:ea typeface="华文行楷" panose="02010800040101010101" pitchFamily="2" charset="-122"/>
              </a:rPr>
              <a:t>是一个七元组  </a:t>
            </a:r>
          </a:p>
          <a:p>
            <a:pPr algn="l" eaLnBrk="1" hangingPunct="1">
              <a:spcBef>
                <a:spcPct val="0"/>
              </a:spcBef>
              <a:buClrTx/>
              <a:buSzTx/>
            </a:pPr>
            <a:r>
              <a:rPr lang="zh-CN" altLang="en-US" sz="2400" b="1" i="1" dirty="0">
                <a:solidFill>
                  <a:srgbClr val="800080"/>
                </a:solidFill>
                <a:latin typeface="Arial" panose="020B0604020202020204" pitchFamily="34" charset="0"/>
                <a:ea typeface="华文行楷" panose="02010800040101010101" pitchFamily="2" charset="-122"/>
              </a:rPr>
              <a:t>                                    </a:t>
            </a:r>
            <a:r>
              <a:rPr lang="en-US" altLang="zh-CN" sz="2400" b="1" i="1" dirty="0">
                <a:solidFill>
                  <a:srgbClr val="800080"/>
                </a:solidFill>
                <a:latin typeface="Arial" panose="020B0604020202020204" pitchFamily="34" charset="0"/>
                <a:ea typeface="华文行楷" panose="02010800040101010101" pitchFamily="2" charset="-122"/>
              </a:rPr>
              <a:t>M</a:t>
            </a:r>
            <a:r>
              <a:rPr lang="en-US" altLang="zh-CN" sz="2400" b="1" dirty="0">
                <a:solidFill>
                  <a:srgbClr val="800080"/>
                </a:solidFill>
                <a:latin typeface="Arial" panose="020B0604020202020204" pitchFamily="34" charset="0"/>
                <a:ea typeface="华文行楷" panose="02010800040101010101" pitchFamily="2" charset="-122"/>
              </a:rPr>
              <a:t> = (</a:t>
            </a:r>
            <a:r>
              <a:rPr lang="en-US" altLang="zh-CN" sz="2400" b="1" i="1" dirty="0">
                <a:solidFill>
                  <a:srgbClr val="800080"/>
                </a:solidFill>
                <a:latin typeface="Arial" panose="020B0604020202020204" pitchFamily="34" charset="0"/>
                <a:ea typeface="华文行楷" panose="02010800040101010101" pitchFamily="2" charset="-122"/>
              </a:rPr>
              <a:t>Q,</a:t>
            </a:r>
            <a:r>
              <a:rPr lang="en-US" altLang="zh-CN" sz="2400" b="1" dirty="0">
                <a:solidFill>
                  <a:srgbClr val="800080"/>
                </a:solidFill>
                <a:latin typeface="Arial" panose="020B0604020202020204" pitchFamily="34" charset="0"/>
                <a:ea typeface="华文行楷" panose="02010800040101010101" pitchFamily="2" charset="-122"/>
              </a:rPr>
              <a:t> T, </a:t>
            </a:r>
            <a:r>
              <a:rPr lang="en-US" altLang="zh-CN" sz="2400" b="1" dirty="0">
                <a:solidFill>
                  <a:srgbClr val="800080"/>
                </a:solidFill>
                <a:sym typeface="Symbol" panose="05050102010706020507" pitchFamily="18" charset="2"/>
              </a:rPr>
              <a:t></a:t>
            </a:r>
            <a:r>
              <a:rPr lang="en-US" altLang="zh-CN" sz="2400" b="1" i="1" dirty="0">
                <a:solidFill>
                  <a:srgbClr val="800080"/>
                </a:solidFill>
                <a:latin typeface="Arial" panose="020B0604020202020204" pitchFamily="34" charset="0"/>
                <a:ea typeface="华文行楷" panose="02010800040101010101" pitchFamily="2" charset="-122"/>
              </a:rPr>
              <a:t>, </a:t>
            </a:r>
            <a:r>
              <a:rPr lang="en-US" altLang="zh-CN" sz="2400" b="1" i="1" dirty="0">
                <a:solidFill>
                  <a:srgbClr val="800080"/>
                </a:solidFill>
                <a:latin typeface="Arial" panose="020B0604020202020204" pitchFamily="34" charset="0"/>
                <a:ea typeface="华文行楷" panose="02010800040101010101" pitchFamily="2" charset="-122"/>
                <a:sym typeface="Symbol" panose="05050102010706020507" pitchFamily="18" charset="2"/>
              </a:rPr>
              <a:t></a:t>
            </a:r>
            <a:r>
              <a:rPr lang="en-US" altLang="zh-CN" sz="2400" b="1" i="1" dirty="0">
                <a:solidFill>
                  <a:srgbClr val="800080"/>
                </a:solidFill>
                <a:latin typeface="Arial" panose="020B0604020202020204" pitchFamily="34" charset="0"/>
                <a:ea typeface="华文行楷" panose="02010800040101010101" pitchFamily="2" charset="-122"/>
              </a:rPr>
              <a:t>, q</a:t>
            </a:r>
            <a:r>
              <a:rPr lang="en-US" altLang="zh-CN" sz="2400" b="1" i="1" baseline="-25000" dirty="0">
                <a:solidFill>
                  <a:srgbClr val="800080"/>
                </a:solidFill>
                <a:latin typeface="Arial" panose="020B0604020202020204" pitchFamily="34" charset="0"/>
                <a:ea typeface="华文行楷" panose="02010800040101010101" pitchFamily="2" charset="-122"/>
              </a:rPr>
              <a:t>0 </a:t>
            </a:r>
            <a:r>
              <a:rPr lang="en-US" altLang="zh-CN" sz="2400" b="1" i="1" dirty="0">
                <a:solidFill>
                  <a:srgbClr val="800080"/>
                </a:solidFill>
                <a:latin typeface="Arial" panose="020B0604020202020204" pitchFamily="34" charset="0"/>
                <a:ea typeface="华文行楷" panose="02010800040101010101" pitchFamily="2" charset="-122"/>
              </a:rPr>
              <a:t>, B</a:t>
            </a:r>
            <a:r>
              <a:rPr lang="en-US" altLang="zh-CN" sz="2400" b="1" i="1" baseline="-25000" dirty="0">
                <a:solidFill>
                  <a:srgbClr val="800080"/>
                </a:solidFill>
                <a:latin typeface="Arial" panose="020B0604020202020204" pitchFamily="34" charset="0"/>
                <a:ea typeface="华文行楷" panose="02010800040101010101" pitchFamily="2" charset="-122"/>
              </a:rPr>
              <a:t> </a:t>
            </a:r>
            <a:r>
              <a:rPr lang="en-US" altLang="zh-CN" sz="2400" b="1" i="1" dirty="0">
                <a:solidFill>
                  <a:srgbClr val="800080"/>
                </a:solidFill>
                <a:latin typeface="Arial" panose="020B0604020202020204" pitchFamily="34" charset="0"/>
                <a:ea typeface="华文行楷" panose="02010800040101010101" pitchFamily="2" charset="-122"/>
              </a:rPr>
              <a:t>, F </a:t>
            </a:r>
            <a:r>
              <a:rPr lang="en-US" altLang="zh-CN" sz="2400" b="1" dirty="0">
                <a:solidFill>
                  <a:srgbClr val="800080"/>
                </a:solidFill>
                <a:latin typeface="Arial" panose="020B0604020202020204" pitchFamily="34" charset="0"/>
                <a:ea typeface="华文行楷" panose="02010800040101010101" pitchFamily="2" charset="-122"/>
              </a:rPr>
              <a:t>)</a:t>
            </a:r>
            <a:r>
              <a:rPr lang="en-US" altLang="zh-CN" sz="2400" b="1" dirty="0">
                <a:solidFill>
                  <a:schemeClr val="tx1"/>
                </a:solidFill>
                <a:latin typeface="Arial" panose="020B0604020202020204" pitchFamily="34" charset="0"/>
                <a:ea typeface="华文行楷" panose="02010800040101010101" pitchFamily="2" charset="-122"/>
              </a:rPr>
              <a:t>.</a:t>
            </a:r>
            <a:r>
              <a:rPr lang="en-US" altLang="zh-CN" sz="2400" b="1" dirty="0">
                <a:solidFill>
                  <a:srgbClr val="333399"/>
                </a:solidFill>
                <a:latin typeface="Arial" panose="020B0604020202020204" pitchFamily="34" charset="0"/>
                <a:ea typeface="华文行楷" panose="02010800040101010101" pitchFamily="2" charset="-122"/>
              </a:rPr>
              <a:t>  </a:t>
            </a:r>
          </a:p>
        </p:txBody>
      </p:sp>
      <p:grpSp>
        <p:nvGrpSpPr>
          <p:cNvPr id="15374" name="Group 26">
            <a:extLst>
              <a:ext uri="{FF2B5EF4-FFF2-40B4-BE49-F238E27FC236}">
                <a16:creationId xmlns:a16="http://schemas.microsoft.com/office/drawing/2014/main" id="{94A125E0-9670-4475-B9E2-BD229E2C10E2}"/>
              </a:ext>
            </a:extLst>
          </p:cNvPr>
          <p:cNvGrpSpPr>
            <a:grpSpLocks/>
          </p:cNvGrpSpPr>
          <p:nvPr/>
        </p:nvGrpSpPr>
        <p:grpSpPr bwMode="auto">
          <a:xfrm>
            <a:off x="3466734" y="1899444"/>
            <a:ext cx="1127125" cy="830262"/>
            <a:chOff x="2448" y="1968"/>
            <a:chExt cx="864" cy="240"/>
          </a:xfrm>
        </p:grpSpPr>
        <p:sp>
          <p:nvSpPr>
            <p:cNvPr id="15378" name="Line 27">
              <a:extLst>
                <a:ext uri="{FF2B5EF4-FFF2-40B4-BE49-F238E27FC236}">
                  <a16:creationId xmlns:a16="http://schemas.microsoft.com/office/drawing/2014/main" id="{31E090A9-866B-420D-8BD4-C9E4D10DAE79}"/>
                </a:ext>
              </a:extLst>
            </p:cNvPr>
            <p:cNvSpPr>
              <a:spLocks noChangeShapeType="1"/>
            </p:cNvSpPr>
            <p:nvPr/>
          </p:nvSpPr>
          <p:spPr bwMode="auto">
            <a:xfrm>
              <a:off x="2448" y="2208"/>
              <a:ext cx="86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79" name="Line 28">
              <a:extLst>
                <a:ext uri="{FF2B5EF4-FFF2-40B4-BE49-F238E27FC236}">
                  <a16:creationId xmlns:a16="http://schemas.microsoft.com/office/drawing/2014/main" id="{D306A869-F440-4906-BAED-89A1929D17B1}"/>
                </a:ext>
              </a:extLst>
            </p:cNvPr>
            <p:cNvSpPr>
              <a:spLocks noChangeShapeType="1"/>
            </p:cNvSpPr>
            <p:nvPr/>
          </p:nvSpPr>
          <p:spPr bwMode="auto">
            <a:xfrm flipV="1">
              <a:off x="3312" y="196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5375" name="Group 29">
            <a:extLst>
              <a:ext uri="{FF2B5EF4-FFF2-40B4-BE49-F238E27FC236}">
                <a16:creationId xmlns:a16="http://schemas.microsoft.com/office/drawing/2014/main" id="{548D4CB8-992F-4107-90DD-6423942DFE78}"/>
              </a:ext>
            </a:extLst>
          </p:cNvPr>
          <p:cNvGrpSpPr>
            <a:grpSpLocks/>
          </p:cNvGrpSpPr>
          <p:nvPr/>
        </p:nvGrpSpPr>
        <p:grpSpPr bwMode="auto">
          <a:xfrm>
            <a:off x="3466734" y="1899444"/>
            <a:ext cx="3298825" cy="3567112"/>
            <a:chOff x="2880" y="1968"/>
            <a:chExt cx="1056" cy="576"/>
          </a:xfrm>
        </p:grpSpPr>
        <p:sp>
          <p:nvSpPr>
            <p:cNvPr id="15376" name="Line 30">
              <a:extLst>
                <a:ext uri="{FF2B5EF4-FFF2-40B4-BE49-F238E27FC236}">
                  <a16:creationId xmlns:a16="http://schemas.microsoft.com/office/drawing/2014/main" id="{F67DC8AD-7934-4375-ABCF-983DBEBDF31E}"/>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77" name="Line 31">
              <a:extLst>
                <a:ext uri="{FF2B5EF4-FFF2-40B4-BE49-F238E27FC236}">
                  <a16:creationId xmlns:a16="http://schemas.microsoft.com/office/drawing/2014/main" id="{582FBB2D-58E2-48FA-B7FD-5E38846020E9}"/>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708491844"/>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B689A79A-2A86-4FE4-BE87-BD11DEC4381F}"/>
              </a:ext>
            </a:extLst>
          </p:cNvPr>
          <p:cNvSpPr>
            <a:spLocks noGrp="1" noChangeArrowheads="1"/>
          </p:cNvSpPr>
          <p:nvPr>
            <p:ph type="body" idx="1"/>
          </p:nvPr>
        </p:nvSpPr>
        <p:spPr>
          <a:xfrm>
            <a:off x="392112" y="838200"/>
            <a:ext cx="8512175" cy="5562600"/>
          </a:xfrm>
        </p:spPr>
        <p:txBody>
          <a:bodyPr/>
          <a:lstStyle/>
          <a:p>
            <a:pPr algn="just" eaLnBrk="1" hangingPunct="1"/>
            <a:r>
              <a:rPr lang="en-US" altLang="zh-CN" sz="2400" dirty="0">
                <a:solidFill>
                  <a:srgbClr val="003399"/>
                </a:solidFill>
                <a:latin typeface="楷体_GB2312" pitchFamily="49" charset="-122"/>
              </a:rPr>
              <a:t>δ</a:t>
            </a:r>
            <a:r>
              <a:rPr lang="zh-CN" altLang="en-US" sz="2400" dirty="0">
                <a:solidFill>
                  <a:srgbClr val="003399"/>
                </a:solidFill>
                <a:latin typeface="楷体_GB2312" pitchFamily="49" charset="-122"/>
              </a:rPr>
              <a:t>函数示例：</a:t>
            </a:r>
            <a:r>
              <a:rPr lang="en-US" altLang="zh-CN" sz="2400" dirty="0">
                <a:solidFill>
                  <a:srgbClr val="003399"/>
                </a:solidFill>
                <a:latin typeface="楷体_GB2312" pitchFamily="49" charset="-122"/>
              </a:rPr>
              <a:t>  Q×∑ → Q×∑×{L ,R}</a:t>
            </a:r>
          </a:p>
          <a:p>
            <a:pPr lvl="1" algn="just" eaLnBrk="1" hangingPunct="1">
              <a:buFont typeface="Wingdings" panose="05000000000000000000" pitchFamily="2" charset="2"/>
              <a:buNone/>
            </a:pPr>
            <a:r>
              <a:rPr lang="en-US" altLang="zh-CN" sz="2400" b="1" dirty="0">
                <a:solidFill>
                  <a:srgbClr val="003399"/>
                </a:solidFill>
                <a:latin typeface="楷体_GB2312" pitchFamily="49" charset="-122"/>
              </a:rPr>
              <a:t> δ(</a:t>
            </a:r>
            <a:r>
              <a:rPr lang="en-US" altLang="zh-CN" sz="2400" b="1" dirty="0" err="1">
                <a:solidFill>
                  <a:srgbClr val="003399"/>
                </a:solidFill>
                <a:latin typeface="楷体_GB2312" pitchFamily="49" charset="-122"/>
              </a:rPr>
              <a:t>q,a</a:t>
            </a:r>
            <a:r>
              <a:rPr lang="en-US" altLang="zh-CN" sz="2400" b="1" baseline="-30000" dirty="0" err="1">
                <a:solidFill>
                  <a:srgbClr val="003399"/>
                </a:solidFill>
                <a:latin typeface="楷体_GB2312" pitchFamily="49" charset="-122"/>
              </a:rPr>
              <a:t>i</a:t>
            </a:r>
            <a:r>
              <a:rPr lang="en-US" altLang="zh-CN" sz="2400" b="1" dirty="0">
                <a:solidFill>
                  <a:srgbClr val="003399"/>
                </a:solidFill>
                <a:latin typeface="楷体_GB2312" pitchFamily="49" charset="-122"/>
              </a:rPr>
              <a:t>)=(</a:t>
            </a:r>
            <a:r>
              <a:rPr lang="en-US" altLang="zh-CN" sz="2400" b="1" dirty="0" err="1">
                <a:solidFill>
                  <a:srgbClr val="003399"/>
                </a:solidFill>
                <a:latin typeface="楷体_GB2312" pitchFamily="49" charset="-122"/>
              </a:rPr>
              <a:t>p,B,L</a:t>
            </a:r>
            <a:r>
              <a:rPr lang="en-US" altLang="zh-CN" sz="2400" b="1" dirty="0">
                <a:solidFill>
                  <a:srgbClr val="003399"/>
                </a:solidFill>
                <a:latin typeface="楷体_GB2312" pitchFamily="49" charset="-122"/>
              </a:rPr>
              <a:t>)   q, p ∈Q</a:t>
            </a:r>
          </a:p>
          <a:p>
            <a:pPr lvl="1" algn="just" eaLnBrk="1" hangingPunct="1">
              <a:buFont typeface="Wingdings" panose="05000000000000000000" pitchFamily="2" charset="2"/>
              <a:buNone/>
            </a:pPr>
            <a:r>
              <a:rPr lang="en-US" altLang="zh-CN" sz="2400" b="1" dirty="0">
                <a:solidFill>
                  <a:srgbClr val="003399"/>
                </a:solidFill>
                <a:latin typeface="楷体_GB2312" pitchFamily="49" charset="-122"/>
                <a:cs typeface="Times New Roman" panose="02020603050405020304" pitchFamily="18" charset="0"/>
              </a:rPr>
              <a:t>  δ(</a:t>
            </a:r>
            <a:r>
              <a:rPr lang="en-US" altLang="zh-CN" sz="2400" b="1" dirty="0" err="1">
                <a:solidFill>
                  <a:srgbClr val="003399"/>
                </a:solidFill>
                <a:latin typeface="楷体_GB2312" pitchFamily="49" charset="-122"/>
                <a:cs typeface="Times New Roman" panose="02020603050405020304" pitchFamily="18" charset="0"/>
              </a:rPr>
              <a:t>q,a</a:t>
            </a:r>
            <a:r>
              <a:rPr lang="en-US" altLang="zh-CN" sz="2400" b="1" baseline="-30000" dirty="0" err="1">
                <a:solidFill>
                  <a:srgbClr val="003399"/>
                </a:solidFill>
                <a:latin typeface="楷体_GB2312" pitchFamily="49" charset="-122"/>
                <a:cs typeface="Times New Roman" panose="02020603050405020304" pitchFamily="18" charset="0"/>
              </a:rPr>
              <a:t>i</a:t>
            </a:r>
            <a:r>
              <a:rPr lang="en-US" altLang="zh-CN" sz="2400" b="1" dirty="0">
                <a:solidFill>
                  <a:srgbClr val="003399"/>
                </a:solidFill>
                <a:latin typeface="楷体_GB2312" pitchFamily="49" charset="-122"/>
                <a:cs typeface="Times New Roman" panose="02020603050405020304" pitchFamily="18" charset="0"/>
              </a:rPr>
              <a:t>)=(</a:t>
            </a:r>
            <a:r>
              <a:rPr lang="en-US" altLang="zh-CN" sz="2400" b="1" dirty="0" err="1">
                <a:solidFill>
                  <a:srgbClr val="003399"/>
                </a:solidFill>
                <a:latin typeface="楷体_GB2312" pitchFamily="49" charset="-122"/>
                <a:cs typeface="Times New Roman" panose="02020603050405020304" pitchFamily="18" charset="0"/>
              </a:rPr>
              <a:t>p,b,R</a:t>
            </a:r>
            <a:r>
              <a:rPr lang="en-US" altLang="zh-CN" sz="2400" b="1" dirty="0">
                <a:solidFill>
                  <a:srgbClr val="003399"/>
                </a:solidFill>
                <a:latin typeface="楷体_GB2312" pitchFamily="49" charset="-122"/>
                <a:cs typeface="Times New Roman" panose="02020603050405020304" pitchFamily="18" charset="0"/>
              </a:rPr>
              <a:t>)    a</a:t>
            </a:r>
            <a:r>
              <a:rPr lang="en-US" altLang="zh-CN" sz="2400" b="1" baseline="-30000" dirty="0">
                <a:solidFill>
                  <a:srgbClr val="003399"/>
                </a:solidFill>
                <a:latin typeface="楷体_GB2312" pitchFamily="49" charset="-122"/>
                <a:cs typeface="Times New Roman" panose="02020603050405020304" pitchFamily="18" charset="0"/>
              </a:rPr>
              <a:t>i</a:t>
            </a:r>
            <a:r>
              <a:rPr lang="en-US" altLang="zh-CN" sz="2400" b="1" dirty="0">
                <a:solidFill>
                  <a:srgbClr val="003399"/>
                </a:solidFill>
                <a:latin typeface="楷体_GB2312" pitchFamily="49" charset="-122"/>
                <a:cs typeface="Times New Roman" panose="02020603050405020304" pitchFamily="18" charset="0"/>
              </a:rPr>
              <a:t>∈∑   b∈∑</a:t>
            </a:r>
            <a:r>
              <a:rPr lang="en-US" altLang="zh-CN" sz="2400" b="1" dirty="0">
                <a:solidFill>
                  <a:srgbClr val="003399"/>
                </a:solidFill>
                <a:latin typeface="楷体_GB2312" pitchFamily="49" charset="-122"/>
              </a:rPr>
              <a:t> </a:t>
            </a:r>
          </a:p>
          <a:p>
            <a:pPr algn="just" eaLnBrk="1" hangingPunct="1"/>
            <a:r>
              <a:rPr lang="zh-CN" altLang="en-US" sz="2400" dirty="0">
                <a:solidFill>
                  <a:srgbClr val="003399"/>
                </a:solidFill>
                <a:latin typeface="楷体_GB2312" pitchFamily="49" charset="-122"/>
              </a:rPr>
              <a:t>格局</a:t>
            </a:r>
          </a:p>
          <a:p>
            <a:pPr lvl="1" algn="just" eaLnBrk="1" hangingPunct="1">
              <a:lnSpc>
                <a:spcPct val="120000"/>
              </a:lnSpc>
              <a:buFont typeface="Wingdings" panose="05000000000000000000" pitchFamily="2" charset="2"/>
              <a:buNone/>
            </a:pPr>
            <a:r>
              <a:rPr lang="zh-CN" altLang="en-US" sz="2400" dirty="0">
                <a:solidFill>
                  <a:srgbClr val="003399"/>
                </a:solidFill>
                <a:latin typeface="楷体_GB2312" pitchFamily="49" charset="-122"/>
              </a:rPr>
              <a:t>用</a:t>
            </a:r>
            <a:r>
              <a:rPr lang="en-US" altLang="zh-CN" sz="2400" dirty="0">
                <a:solidFill>
                  <a:srgbClr val="003399"/>
                </a:solidFill>
                <a:latin typeface="楷体_GB2312" pitchFamily="49" charset="-122"/>
              </a:rPr>
              <a:t>w</a:t>
            </a:r>
            <a:r>
              <a:rPr lang="en-US" altLang="zh-CN" sz="2400" baseline="-30000" dirty="0">
                <a:solidFill>
                  <a:srgbClr val="003399"/>
                </a:solidFill>
                <a:latin typeface="楷体_GB2312" pitchFamily="49" charset="-122"/>
              </a:rPr>
              <a:t>1</a:t>
            </a:r>
            <a:r>
              <a:rPr lang="en-US" altLang="zh-CN" sz="2400" dirty="0">
                <a:solidFill>
                  <a:srgbClr val="003399"/>
                </a:solidFill>
                <a:latin typeface="楷体_GB2312" pitchFamily="49" charset="-122"/>
              </a:rPr>
              <a:t>q w</a:t>
            </a:r>
            <a:r>
              <a:rPr lang="en-US" altLang="zh-CN" sz="2400" baseline="-30000" dirty="0">
                <a:solidFill>
                  <a:srgbClr val="003399"/>
                </a:solidFill>
                <a:latin typeface="楷体_GB2312" pitchFamily="49" charset="-122"/>
              </a:rPr>
              <a:t>2</a:t>
            </a:r>
            <a:r>
              <a:rPr lang="zh-CN" altLang="en-US" sz="2400" dirty="0">
                <a:solidFill>
                  <a:srgbClr val="003399"/>
                </a:solidFill>
                <a:latin typeface="楷体_GB2312" pitchFamily="49" charset="-122"/>
              </a:rPr>
              <a:t>描述图灵机的瞬间工作状态</a:t>
            </a:r>
          </a:p>
          <a:p>
            <a:pPr lvl="1" algn="just" eaLnBrk="1" hangingPunct="1">
              <a:lnSpc>
                <a:spcPct val="120000"/>
              </a:lnSpc>
              <a:buFont typeface="Wingdings" panose="05000000000000000000" pitchFamily="2" charset="2"/>
              <a:buNone/>
            </a:pPr>
            <a:r>
              <a:rPr lang="en-US" altLang="zh-CN" sz="2400" dirty="0">
                <a:solidFill>
                  <a:srgbClr val="003399"/>
                </a:solidFill>
                <a:latin typeface="楷体_GB2312" pitchFamily="49" charset="-122"/>
              </a:rPr>
              <a:t>q</a:t>
            </a:r>
            <a:r>
              <a:rPr lang="zh-CN" altLang="en-US" sz="2400" dirty="0">
                <a:solidFill>
                  <a:srgbClr val="003399"/>
                </a:solidFill>
                <a:latin typeface="楷体_GB2312" pitchFamily="49" charset="-122"/>
              </a:rPr>
              <a:t>为</a:t>
            </a:r>
            <a:r>
              <a:rPr lang="en-US" altLang="zh-CN" sz="2400" dirty="0">
                <a:solidFill>
                  <a:srgbClr val="003399"/>
                </a:solidFill>
                <a:latin typeface="楷体_GB2312" pitchFamily="49" charset="-122"/>
              </a:rPr>
              <a:t>M</a:t>
            </a:r>
            <a:r>
              <a:rPr lang="zh-CN" altLang="en-US" sz="2400" dirty="0">
                <a:solidFill>
                  <a:srgbClr val="003399"/>
                </a:solidFill>
                <a:latin typeface="楷体_GB2312" pitchFamily="49" charset="-122"/>
              </a:rPr>
              <a:t>的当前状态， </a:t>
            </a:r>
            <a:r>
              <a:rPr lang="en-US" altLang="zh-CN" sz="2400" dirty="0">
                <a:solidFill>
                  <a:srgbClr val="003399"/>
                </a:solidFill>
                <a:latin typeface="楷体_GB2312" pitchFamily="49" charset="-122"/>
              </a:rPr>
              <a:t>w</a:t>
            </a:r>
            <a:r>
              <a:rPr lang="en-US" altLang="zh-CN" sz="2400" baseline="-30000" dirty="0">
                <a:solidFill>
                  <a:srgbClr val="003399"/>
                </a:solidFill>
                <a:latin typeface="楷体_GB2312" pitchFamily="49" charset="-122"/>
              </a:rPr>
              <a:t>1</a:t>
            </a:r>
            <a:r>
              <a:rPr lang="en-US" altLang="zh-CN" sz="2400" dirty="0">
                <a:solidFill>
                  <a:srgbClr val="003399"/>
                </a:solidFill>
                <a:latin typeface="楷体_GB2312" pitchFamily="49" charset="-122"/>
              </a:rPr>
              <a:t>w</a:t>
            </a:r>
            <a:r>
              <a:rPr lang="en-US" altLang="zh-CN" sz="2400" baseline="-30000" dirty="0">
                <a:solidFill>
                  <a:srgbClr val="003399"/>
                </a:solidFill>
                <a:latin typeface="楷体_GB2312" pitchFamily="49" charset="-122"/>
              </a:rPr>
              <a:t>2</a:t>
            </a:r>
            <a:r>
              <a:rPr lang="en-US" altLang="zh-CN" sz="2400" dirty="0">
                <a:solidFill>
                  <a:srgbClr val="003399"/>
                </a:solidFill>
                <a:latin typeface="楷体_GB2312" pitchFamily="49" charset="-122"/>
              </a:rPr>
              <a:t>∈ ∑</a:t>
            </a:r>
            <a:r>
              <a:rPr lang="en-US" altLang="zh-CN" sz="2400" baseline="30000" dirty="0">
                <a:solidFill>
                  <a:srgbClr val="003399"/>
                </a:solidFill>
                <a:latin typeface="楷体_GB2312" pitchFamily="49" charset="-122"/>
              </a:rPr>
              <a:t>*</a:t>
            </a:r>
            <a:endParaRPr lang="en-US" altLang="zh-CN" sz="2400" dirty="0">
              <a:solidFill>
                <a:srgbClr val="003399"/>
              </a:solidFill>
              <a:latin typeface="楷体_GB2312" pitchFamily="49" charset="-122"/>
            </a:endParaRPr>
          </a:p>
          <a:p>
            <a:pPr lvl="1" algn="just" eaLnBrk="1" hangingPunct="1">
              <a:lnSpc>
                <a:spcPct val="120000"/>
              </a:lnSpc>
              <a:buFont typeface="Wingdings" panose="05000000000000000000" pitchFamily="2" charset="2"/>
              <a:buNone/>
            </a:pPr>
            <a:r>
              <a:rPr lang="en-US" altLang="zh-CN" sz="2400" dirty="0">
                <a:solidFill>
                  <a:srgbClr val="003399"/>
                </a:solidFill>
                <a:latin typeface="楷体_GB2312" pitchFamily="49" charset="-122"/>
              </a:rPr>
              <a:t>w</a:t>
            </a:r>
            <a:r>
              <a:rPr lang="en-US" altLang="zh-CN" sz="2400" baseline="-30000" dirty="0">
                <a:solidFill>
                  <a:srgbClr val="003399"/>
                </a:solidFill>
                <a:latin typeface="楷体_GB2312" pitchFamily="49" charset="-122"/>
              </a:rPr>
              <a:t>1</a:t>
            </a:r>
            <a:r>
              <a:rPr lang="en-US" altLang="zh-CN" sz="2400" dirty="0">
                <a:solidFill>
                  <a:srgbClr val="003399"/>
                </a:solidFill>
                <a:latin typeface="楷体_GB2312" pitchFamily="49" charset="-122"/>
              </a:rPr>
              <a:t>w</a:t>
            </a:r>
            <a:r>
              <a:rPr lang="en-US" altLang="zh-CN" sz="2400" baseline="-30000" dirty="0">
                <a:solidFill>
                  <a:srgbClr val="003399"/>
                </a:solidFill>
                <a:latin typeface="楷体_GB2312" pitchFamily="49" charset="-122"/>
              </a:rPr>
              <a:t>2</a:t>
            </a:r>
            <a:r>
              <a:rPr lang="zh-CN" altLang="en-US" sz="2400" dirty="0">
                <a:solidFill>
                  <a:srgbClr val="003399"/>
                </a:solidFill>
                <a:latin typeface="楷体_GB2312" pitchFamily="49" charset="-122"/>
              </a:rPr>
              <a:t>是当前时刻从开始端（因为可写）到右边空白符号为止的内容</a:t>
            </a:r>
          </a:p>
          <a:p>
            <a:pPr lvl="1" algn="just" eaLnBrk="1" hangingPunct="1">
              <a:lnSpc>
                <a:spcPct val="120000"/>
              </a:lnSpc>
              <a:buFont typeface="Wingdings" panose="05000000000000000000" pitchFamily="2" charset="2"/>
              <a:buNone/>
            </a:pPr>
            <a:r>
              <a:rPr lang="zh-CN" altLang="en-US" sz="2400" dirty="0">
                <a:solidFill>
                  <a:srgbClr val="003399"/>
                </a:solidFill>
                <a:latin typeface="楷体_GB2312" pitchFamily="49" charset="-122"/>
              </a:rPr>
              <a:t>当读写头已达到带的右端，则</a:t>
            </a:r>
            <a:r>
              <a:rPr lang="en-US" altLang="zh-CN" sz="2400" dirty="0">
                <a:solidFill>
                  <a:srgbClr val="003399"/>
                </a:solidFill>
                <a:latin typeface="楷体_GB2312" pitchFamily="49" charset="-122"/>
              </a:rPr>
              <a:t>w</a:t>
            </a:r>
            <a:r>
              <a:rPr lang="en-US" altLang="zh-CN" sz="2400" baseline="-30000" dirty="0">
                <a:solidFill>
                  <a:srgbClr val="003399"/>
                </a:solidFill>
                <a:latin typeface="楷体_GB2312" pitchFamily="49" charset="-122"/>
              </a:rPr>
              <a:t>1</a:t>
            </a:r>
            <a:r>
              <a:rPr lang="en-US" altLang="zh-CN" sz="2400" dirty="0">
                <a:solidFill>
                  <a:srgbClr val="003399"/>
                </a:solidFill>
                <a:latin typeface="楷体_GB2312" pitchFamily="49" charset="-122"/>
              </a:rPr>
              <a:t>w</a:t>
            </a:r>
            <a:r>
              <a:rPr lang="en-US" altLang="zh-CN" sz="2400" baseline="-30000" dirty="0">
                <a:solidFill>
                  <a:srgbClr val="003399"/>
                </a:solidFill>
                <a:latin typeface="楷体_GB2312" pitchFamily="49" charset="-122"/>
              </a:rPr>
              <a:t>2</a:t>
            </a:r>
            <a:r>
              <a:rPr lang="zh-CN" altLang="en-US" sz="2400" dirty="0">
                <a:solidFill>
                  <a:srgbClr val="003399"/>
                </a:solidFill>
                <a:latin typeface="楷体_GB2312" pitchFamily="49" charset="-122"/>
              </a:rPr>
              <a:t>为读写头以左的内容。</a:t>
            </a:r>
          </a:p>
          <a:p>
            <a:pPr algn="just" eaLnBrk="1" hangingPunct="1">
              <a:lnSpc>
                <a:spcPct val="120000"/>
              </a:lnSpc>
              <a:buFont typeface="Wingdings" panose="05000000000000000000" pitchFamily="2" charset="2"/>
              <a:buNone/>
            </a:pPr>
            <a:r>
              <a:rPr lang="zh-CN" altLang="en-US" sz="2400" dirty="0">
                <a:solidFill>
                  <a:srgbClr val="003399"/>
                </a:solidFill>
                <a:latin typeface="楷体_GB2312" pitchFamily="49" charset="-122"/>
              </a:rPr>
              <a:t>约定：</a:t>
            </a:r>
            <a:r>
              <a:rPr lang="en-US" altLang="zh-CN" sz="2400" dirty="0">
                <a:solidFill>
                  <a:srgbClr val="003399"/>
                </a:solidFill>
                <a:latin typeface="楷体_GB2312" pitchFamily="49" charset="-122"/>
              </a:rPr>
              <a:t>w</a:t>
            </a:r>
            <a:r>
              <a:rPr lang="en-US" altLang="zh-CN" sz="2400" baseline="-30000" dirty="0">
                <a:solidFill>
                  <a:srgbClr val="003399"/>
                </a:solidFill>
                <a:latin typeface="楷体_GB2312" pitchFamily="49" charset="-122"/>
              </a:rPr>
              <a:t>1</a:t>
            </a:r>
            <a:r>
              <a:rPr lang="en-US" altLang="zh-CN" sz="2400" dirty="0">
                <a:solidFill>
                  <a:srgbClr val="003399"/>
                </a:solidFill>
                <a:latin typeface="楷体_GB2312" pitchFamily="49" charset="-122"/>
              </a:rPr>
              <a:t>q w</a:t>
            </a:r>
            <a:r>
              <a:rPr lang="en-US" altLang="zh-CN" sz="2400" baseline="-30000" dirty="0">
                <a:solidFill>
                  <a:srgbClr val="003399"/>
                </a:solidFill>
                <a:latin typeface="楷体_GB2312" pitchFamily="49" charset="-122"/>
              </a:rPr>
              <a:t>2</a:t>
            </a:r>
            <a:r>
              <a:rPr lang="zh-CN" altLang="en-US" sz="2400" dirty="0">
                <a:solidFill>
                  <a:srgbClr val="003399"/>
                </a:solidFill>
                <a:latin typeface="楷体_GB2312" pitchFamily="49" charset="-122"/>
              </a:rPr>
              <a:t>表示读写头正扫描</a:t>
            </a:r>
            <a:r>
              <a:rPr lang="en-US" altLang="zh-CN" sz="2400" dirty="0">
                <a:solidFill>
                  <a:srgbClr val="003399"/>
                </a:solidFill>
                <a:latin typeface="楷体_GB2312" pitchFamily="49" charset="-122"/>
              </a:rPr>
              <a:t>w</a:t>
            </a:r>
            <a:r>
              <a:rPr lang="en-US" altLang="zh-CN" sz="2400" baseline="-30000" dirty="0">
                <a:solidFill>
                  <a:srgbClr val="003399"/>
                </a:solidFill>
                <a:latin typeface="楷体_GB2312" pitchFamily="49" charset="-122"/>
              </a:rPr>
              <a:t>2</a:t>
            </a:r>
            <a:r>
              <a:rPr lang="zh-CN" altLang="en-US" sz="2400" dirty="0">
                <a:solidFill>
                  <a:srgbClr val="003399"/>
                </a:solidFill>
                <a:latin typeface="楷体_GB2312" pitchFamily="49" charset="-122"/>
              </a:rPr>
              <a:t>的最左字符</a:t>
            </a:r>
          </a:p>
          <a:p>
            <a:pPr algn="just" eaLnBrk="1" hangingPunct="1">
              <a:lnSpc>
                <a:spcPct val="120000"/>
              </a:lnSpc>
              <a:buFont typeface="Wingdings" panose="05000000000000000000" pitchFamily="2" charset="2"/>
              <a:buNone/>
            </a:pPr>
            <a:r>
              <a:rPr lang="en-US" altLang="zh-CN" sz="2400" dirty="0">
                <a:solidFill>
                  <a:srgbClr val="003399"/>
                </a:solidFill>
                <a:latin typeface="楷体_GB2312" pitchFamily="49" charset="-122"/>
                <a:cs typeface="Times New Roman" panose="02020603050405020304" pitchFamily="18" charset="0"/>
              </a:rPr>
              <a:t>		w</a:t>
            </a:r>
            <a:r>
              <a:rPr lang="en-US" altLang="zh-CN" sz="2400" baseline="-30000" dirty="0">
                <a:solidFill>
                  <a:srgbClr val="003399"/>
                </a:solidFill>
                <a:latin typeface="楷体_GB2312" pitchFamily="49" charset="-122"/>
                <a:cs typeface="Times New Roman" panose="02020603050405020304" pitchFamily="18" charset="0"/>
              </a:rPr>
              <a:t>2</a:t>
            </a:r>
            <a:r>
              <a:rPr lang="en-US" altLang="zh-CN" sz="2400" dirty="0">
                <a:solidFill>
                  <a:srgbClr val="003399"/>
                </a:solidFill>
                <a:latin typeface="楷体_GB2312" pitchFamily="49" charset="-122"/>
                <a:cs typeface="Times New Roman" panose="02020603050405020304" pitchFamily="18" charset="0"/>
              </a:rPr>
              <a:t>＝</a:t>
            </a:r>
            <a:r>
              <a:rPr lang="en-US" altLang="zh-CN" sz="2400" dirty="0">
                <a:solidFill>
                  <a:srgbClr val="003399"/>
                </a:solidFill>
                <a:latin typeface="楷体_GB2312" pitchFamily="49" charset="-122"/>
                <a:sym typeface="Symbol" panose="05050102010706020507" pitchFamily="18" charset="2"/>
              </a:rPr>
              <a:t></a:t>
            </a:r>
            <a:r>
              <a:rPr lang="en-US" altLang="zh-CN" sz="2400" dirty="0">
                <a:solidFill>
                  <a:srgbClr val="003399"/>
                </a:solidFill>
                <a:latin typeface="楷体_GB2312" pitchFamily="49" charset="-122"/>
                <a:cs typeface="Times New Roman" panose="02020603050405020304" pitchFamily="18" charset="0"/>
              </a:rPr>
              <a:t> </a:t>
            </a:r>
            <a:r>
              <a:rPr lang="zh-CN" altLang="en-US" sz="2400" dirty="0">
                <a:solidFill>
                  <a:srgbClr val="003399"/>
                </a:solidFill>
                <a:latin typeface="楷体_GB2312" pitchFamily="49" charset="-122"/>
                <a:cs typeface="Times New Roman" panose="02020603050405020304" pitchFamily="18" charset="0"/>
              </a:rPr>
              <a:t>则表示读写头正扫描一个空白字符。</a:t>
            </a:r>
            <a:endParaRPr lang="zh-CN" altLang="en-US" sz="2400" dirty="0">
              <a:solidFill>
                <a:srgbClr val="003399"/>
              </a:solidFill>
              <a:latin typeface="楷体_GB2312" pitchFamily="49" charset="-122"/>
            </a:endParaRPr>
          </a:p>
        </p:txBody>
      </p:sp>
      <p:sp>
        <p:nvSpPr>
          <p:cNvPr id="16389" name="Rectangle 3">
            <a:extLst>
              <a:ext uri="{FF2B5EF4-FFF2-40B4-BE49-F238E27FC236}">
                <a16:creationId xmlns:a16="http://schemas.microsoft.com/office/drawing/2014/main" id="{72B0634F-D162-4560-A5EB-03ED9A12AD03}"/>
              </a:ext>
            </a:extLst>
          </p:cNvPr>
          <p:cNvSpPr>
            <a:spLocks noGrp="1" noChangeArrowheads="1"/>
          </p:cNvSpPr>
          <p:nvPr>
            <p:ph type="title"/>
          </p:nvPr>
        </p:nvSpPr>
        <p:spPr>
          <a:xfrm>
            <a:off x="1704181" y="101367"/>
            <a:ext cx="5735637" cy="838200"/>
          </a:xfrm>
          <a:noFill/>
        </p:spPr>
        <p:txBody>
          <a:bodyPr/>
          <a:lstStyle/>
          <a:p>
            <a:pPr eaLnBrk="1" hangingPunct="1"/>
            <a:r>
              <a:rPr lang="zh-CN" altLang="en-US" dirty="0">
                <a:solidFill>
                  <a:srgbClr val="800080"/>
                </a:solidFill>
                <a:latin typeface="微软雅黑" panose="020B0503020204020204" pitchFamily="34" charset="-122"/>
                <a:ea typeface="微软雅黑" panose="020B0503020204020204" pitchFamily="34" charset="-122"/>
              </a:rPr>
              <a:t>图灵机的函数与格局</a:t>
            </a:r>
          </a:p>
        </p:txBody>
      </p:sp>
    </p:spTree>
    <p:extLst>
      <p:ext uri="{BB962C8B-B14F-4D97-AF65-F5344CB8AC3E}">
        <p14:creationId xmlns:p14="http://schemas.microsoft.com/office/powerpoint/2010/main" val="1877817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xfrm>
            <a:off x="457200" y="274638"/>
            <a:ext cx="8229600" cy="77787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a:latin typeface="Comic Sans MS" panose="030F0702030302020204" pitchFamily="66" charset="0"/>
                <a:ea typeface="宋体" panose="02010600030101010101" pitchFamily="2" charset="-122"/>
              </a:rPr>
              <a:t>Configuration (</a:t>
            </a:r>
            <a:r>
              <a:rPr lang="zh-CN" altLang="en-US" sz="3600">
                <a:latin typeface="Comic Sans MS" panose="030F0702030302020204" pitchFamily="66" charset="0"/>
                <a:ea typeface="宋体" panose="02010600030101010101" pitchFamily="2" charset="-122"/>
              </a:rPr>
              <a:t>格局</a:t>
            </a:r>
            <a:r>
              <a:rPr lang="en-US" altLang="zh-CN" sz="3600">
                <a:latin typeface="Comic Sans MS" panose="030F0702030302020204" pitchFamily="66" charset="0"/>
                <a:ea typeface="宋体" panose="02010600030101010101" pitchFamily="2" charset="-122"/>
              </a:rPr>
              <a:t>)</a:t>
            </a:r>
          </a:p>
        </p:txBody>
      </p:sp>
      <p:sp>
        <p:nvSpPr>
          <p:cNvPr id="107523" name="Line 3"/>
          <p:cNvSpPr>
            <a:spLocks noChangeShapeType="1"/>
          </p:cNvSpPr>
          <p:nvPr/>
        </p:nvSpPr>
        <p:spPr bwMode="auto">
          <a:xfrm>
            <a:off x="1752600" y="1765300"/>
            <a:ext cx="5562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7524" name="Line 4"/>
          <p:cNvSpPr>
            <a:spLocks noChangeShapeType="1"/>
          </p:cNvSpPr>
          <p:nvPr/>
        </p:nvSpPr>
        <p:spPr bwMode="auto">
          <a:xfrm>
            <a:off x="1752600" y="2451100"/>
            <a:ext cx="5562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7525" name="Line 5"/>
          <p:cNvSpPr>
            <a:spLocks noChangeShapeType="1"/>
          </p:cNvSpPr>
          <p:nvPr/>
        </p:nvSpPr>
        <p:spPr bwMode="auto">
          <a:xfrm>
            <a:off x="2667000" y="17653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7526" name="Line 6"/>
          <p:cNvSpPr>
            <a:spLocks noChangeShapeType="1"/>
          </p:cNvSpPr>
          <p:nvPr/>
        </p:nvSpPr>
        <p:spPr bwMode="auto">
          <a:xfrm>
            <a:off x="3276600" y="17653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7527" name="Line 7"/>
          <p:cNvSpPr>
            <a:spLocks noChangeShapeType="1"/>
          </p:cNvSpPr>
          <p:nvPr/>
        </p:nvSpPr>
        <p:spPr bwMode="auto">
          <a:xfrm>
            <a:off x="3886200" y="17653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7528" name="Line 8"/>
          <p:cNvSpPr>
            <a:spLocks noChangeShapeType="1"/>
          </p:cNvSpPr>
          <p:nvPr/>
        </p:nvSpPr>
        <p:spPr bwMode="auto">
          <a:xfrm>
            <a:off x="4495800" y="17653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7529" name="Line 9"/>
          <p:cNvSpPr>
            <a:spLocks noChangeShapeType="1"/>
          </p:cNvSpPr>
          <p:nvPr/>
        </p:nvSpPr>
        <p:spPr bwMode="auto">
          <a:xfrm>
            <a:off x="5105400" y="17653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7530" name="Line 10"/>
          <p:cNvSpPr>
            <a:spLocks noChangeShapeType="1"/>
          </p:cNvSpPr>
          <p:nvPr/>
        </p:nvSpPr>
        <p:spPr bwMode="auto">
          <a:xfrm>
            <a:off x="5715000" y="17653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7531" name="Line 11"/>
          <p:cNvSpPr>
            <a:spLocks noChangeShapeType="1"/>
          </p:cNvSpPr>
          <p:nvPr/>
        </p:nvSpPr>
        <p:spPr bwMode="auto">
          <a:xfrm>
            <a:off x="6324600" y="17653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7532" name="Line 12"/>
          <p:cNvSpPr>
            <a:spLocks noChangeShapeType="1"/>
          </p:cNvSpPr>
          <p:nvPr/>
        </p:nvSpPr>
        <p:spPr bwMode="auto">
          <a:xfrm>
            <a:off x="6934200" y="17653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7533" name="Line 13"/>
          <p:cNvSpPr>
            <a:spLocks noChangeShapeType="1"/>
          </p:cNvSpPr>
          <p:nvPr/>
        </p:nvSpPr>
        <p:spPr bwMode="auto">
          <a:xfrm flipV="1">
            <a:off x="4800600" y="24511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107534" name="Object 14"/>
          <p:cNvGraphicFramePr>
            <a:graphicFrameLocks noChangeAspect="1"/>
          </p:cNvGraphicFramePr>
          <p:nvPr/>
        </p:nvGraphicFramePr>
        <p:xfrm>
          <a:off x="2895600" y="1917700"/>
          <a:ext cx="252413" cy="368300"/>
        </p:xfrm>
        <a:graphic>
          <a:graphicData uri="http://schemas.openxmlformats.org/presentationml/2006/ole">
            <mc:AlternateContent xmlns:mc="http://schemas.openxmlformats.org/markup-compatibility/2006">
              <mc:Choice xmlns:v="urn:schemas-microsoft-com:vml" Requires="v">
                <p:oleObj spid="_x0000_s92272" name="Equation" r:id="rId3" imgW="253890" imgH="368140" progId="Equation.3">
                  <p:embed/>
                </p:oleObj>
              </mc:Choice>
              <mc:Fallback>
                <p:oleObj name="Equation" r:id="rId3" imgW="253890" imgH="368140" progId="Equation.3">
                  <p:embed/>
                  <p:pic>
                    <p:nvPicPr>
                      <p:cNvPr id="10753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9177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35" name="Object 15"/>
          <p:cNvGraphicFramePr>
            <a:graphicFrameLocks noChangeAspect="1"/>
          </p:cNvGraphicFramePr>
          <p:nvPr/>
        </p:nvGraphicFramePr>
        <p:xfrm>
          <a:off x="5842000" y="1924050"/>
          <a:ext cx="252413" cy="368300"/>
        </p:xfrm>
        <a:graphic>
          <a:graphicData uri="http://schemas.openxmlformats.org/presentationml/2006/ole">
            <mc:AlternateContent xmlns:mc="http://schemas.openxmlformats.org/markup-compatibility/2006">
              <mc:Choice xmlns:v="urn:schemas-microsoft-com:vml" Requires="v">
                <p:oleObj spid="_x0000_s92273" name="Equation" r:id="rId5" imgW="253890" imgH="368140" progId="Equation.3">
                  <p:embed/>
                </p:oleObj>
              </mc:Choice>
              <mc:Fallback>
                <p:oleObj name="Equation" r:id="rId5" imgW="253890" imgH="368140" progId="Equation.3">
                  <p:embed/>
                  <p:pic>
                    <p:nvPicPr>
                      <p:cNvPr id="107535"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0" y="19240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36" name="Object 16"/>
          <p:cNvGraphicFramePr>
            <a:graphicFrameLocks noChangeAspect="1"/>
          </p:cNvGraphicFramePr>
          <p:nvPr/>
        </p:nvGraphicFramePr>
        <p:xfrm>
          <a:off x="6451600" y="1924050"/>
          <a:ext cx="252413" cy="368300"/>
        </p:xfrm>
        <a:graphic>
          <a:graphicData uri="http://schemas.openxmlformats.org/presentationml/2006/ole">
            <mc:AlternateContent xmlns:mc="http://schemas.openxmlformats.org/markup-compatibility/2006">
              <mc:Choice xmlns:v="urn:schemas-microsoft-com:vml" Requires="v">
                <p:oleObj spid="_x0000_s92274" name="Equation" r:id="rId6" imgW="253890" imgH="368140" progId="Equation.3">
                  <p:embed/>
                </p:oleObj>
              </mc:Choice>
              <mc:Fallback>
                <p:oleObj name="Equation" r:id="rId6" imgW="253890" imgH="368140" progId="Equation.3">
                  <p:embed/>
                  <p:pic>
                    <p:nvPicPr>
                      <p:cNvPr id="107536"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1600" y="19240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37" name="Object 17"/>
          <p:cNvGraphicFramePr>
            <a:graphicFrameLocks noChangeAspect="1"/>
          </p:cNvGraphicFramePr>
          <p:nvPr/>
        </p:nvGraphicFramePr>
        <p:xfrm>
          <a:off x="4730750" y="1938338"/>
          <a:ext cx="252413" cy="392112"/>
        </p:xfrm>
        <a:graphic>
          <a:graphicData uri="http://schemas.openxmlformats.org/presentationml/2006/ole">
            <mc:AlternateContent xmlns:mc="http://schemas.openxmlformats.org/markup-compatibility/2006">
              <mc:Choice xmlns:v="urn:schemas-microsoft-com:vml" Requires="v">
                <p:oleObj spid="_x0000_s92275" name="Equation" r:id="rId7" imgW="253890" imgH="393529" progId="Equation.3">
                  <p:embed/>
                </p:oleObj>
              </mc:Choice>
              <mc:Fallback>
                <p:oleObj name="Equation" r:id="rId7" imgW="253890" imgH="393529" progId="Equation.3">
                  <p:embed/>
                  <p:pic>
                    <p:nvPicPr>
                      <p:cNvPr id="107537"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0750" y="1938338"/>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38" name="Object 18"/>
          <p:cNvGraphicFramePr>
            <a:graphicFrameLocks noChangeAspect="1"/>
          </p:cNvGraphicFramePr>
          <p:nvPr/>
        </p:nvGraphicFramePr>
        <p:xfrm>
          <a:off x="4114800" y="1993900"/>
          <a:ext cx="265113" cy="279400"/>
        </p:xfrm>
        <a:graphic>
          <a:graphicData uri="http://schemas.openxmlformats.org/presentationml/2006/ole">
            <mc:AlternateContent xmlns:mc="http://schemas.openxmlformats.org/markup-compatibility/2006">
              <mc:Choice xmlns:v="urn:schemas-microsoft-com:vml" Requires="v">
                <p:oleObj spid="_x0000_s92276" name="Equation" r:id="rId9" imgW="266584" imgH="279279" progId="Equation.3">
                  <p:embed/>
                </p:oleObj>
              </mc:Choice>
              <mc:Fallback>
                <p:oleObj name="Equation" r:id="rId9" imgW="266584" imgH="279279" progId="Equation.3">
                  <p:embed/>
                  <p:pic>
                    <p:nvPicPr>
                      <p:cNvPr id="107538"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19939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39" name="Object 19"/>
          <p:cNvGraphicFramePr>
            <a:graphicFrameLocks noChangeAspect="1"/>
          </p:cNvGraphicFramePr>
          <p:nvPr/>
        </p:nvGraphicFramePr>
        <p:xfrm>
          <a:off x="4602163" y="2836863"/>
          <a:ext cx="381000" cy="520700"/>
        </p:xfrm>
        <a:graphic>
          <a:graphicData uri="http://schemas.openxmlformats.org/presentationml/2006/ole">
            <mc:AlternateContent xmlns:mc="http://schemas.openxmlformats.org/markup-compatibility/2006">
              <mc:Choice xmlns:v="urn:schemas-microsoft-com:vml" Requires="v">
                <p:oleObj spid="_x0000_s92277" name="Equation" r:id="rId11" imgW="380835" imgH="520474" progId="Equation.3">
                  <p:embed/>
                </p:oleObj>
              </mc:Choice>
              <mc:Fallback>
                <p:oleObj name="Equation" r:id="rId11" imgW="380835" imgH="520474" progId="Equation.3">
                  <p:embed/>
                  <p:pic>
                    <p:nvPicPr>
                      <p:cNvPr id="107539"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2163" y="28368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40" name="Object 20"/>
          <p:cNvGraphicFramePr>
            <a:graphicFrameLocks noChangeAspect="1"/>
          </p:cNvGraphicFramePr>
          <p:nvPr/>
        </p:nvGraphicFramePr>
        <p:xfrm>
          <a:off x="5334000" y="1993900"/>
          <a:ext cx="265113" cy="279400"/>
        </p:xfrm>
        <a:graphic>
          <a:graphicData uri="http://schemas.openxmlformats.org/presentationml/2006/ole">
            <mc:AlternateContent xmlns:mc="http://schemas.openxmlformats.org/markup-compatibility/2006">
              <mc:Choice xmlns:v="urn:schemas-microsoft-com:vml" Requires="v">
                <p:oleObj spid="_x0000_s92278" name="Equation" r:id="rId13" imgW="266584" imgH="279279" progId="Equation.3">
                  <p:embed/>
                </p:oleObj>
              </mc:Choice>
              <mc:Fallback>
                <p:oleObj name="Equation" r:id="rId13" imgW="266584" imgH="279279" progId="Equation.3">
                  <p:embed/>
                  <p:pic>
                    <p:nvPicPr>
                      <p:cNvPr id="10754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19939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41" name="Text Box 21"/>
          <p:cNvSpPr txBox="1">
            <a:spLocks noChangeArrowheads="1"/>
          </p:cNvSpPr>
          <p:nvPr/>
        </p:nvSpPr>
        <p:spPr bwMode="auto">
          <a:xfrm>
            <a:off x="228600" y="4572000"/>
            <a:ext cx="52625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Instantaneous description:</a:t>
            </a:r>
          </a:p>
        </p:txBody>
      </p:sp>
      <p:graphicFrame>
        <p:nvGraphicFramePr>
          <p:cNvPr id="107542" name="Object 22"/>
          <p:cNvGraphicFramePr>
            <a:graphicFrameLocks noChangeAspect="1"/>
          </p:cNvGraphicFramePr>
          <p:nvPr/>
        </p:nvGraphicFramePr>
        <p:xfrm>
          <a:off x="3505200" y="1993900"/>
          <a:ext cx="239713" cy="279400"/>
        </p:xfrm>
        <a:graphic>
          <a:graphicData uri="http://schemas.openxmlformats.org/presentationml/2006/ole">
            <mc:AlternateContent xmlns:mc="http://schemas.openxmlformats.org/markup-compatibility/2006">
              <mc:Choice xmlns:v="urn:schemas-microsoft-com:vml" Requires="v">
                <p:oleObj spid="_x0000_s92279" name="Equation" r:id="rId14" imgW="241195" imgH="279279" progId="Equation.3">
                  <p:embed/>
                </p:oleObj>
              </mc:Choice>
              <mc:Fallback>
                <p:oleObj name="Equation" r:id="rId14" imgW="241195" imgH="279279" progId="Equation.3">
                  <p:embed/>
                  <p:pic>
                    <p:nvPicPr>
                      <p:cNvPr id="107542"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5200" y="19939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43" name="Object 23"/>
          <p:cNvGraphicFramePr>
            <a:graphicFrameLocks noChangeAspect="1"/>
          </p:cNvGraphicFramePr>
          <p:nvPr/>
        </p:nvGraphicFramePr>
        <p:xfrm>
          <a:off x="2286000" y="1917700"/>
          <a:ext cx="252413" cy="368300"/>
        </p:xfrm>
        <a:graphic>
          <a:graphicData uri="http://schemas.openxmlformats.org/presentationml/2006/ole">
            <mc:AlternateContent xmlns:mc="http://schemas.openxmlformats.org/markup-compatibility/2006">
              <mc:Choice xmlns:v="urn:schemas-microsoft-com:vml" Requires="v">
                <p:oleObj spid="_x0000_s92280" name="Equation" r:id="rId16" imgW="253890" imgH="368140" progId="Equation.3">
                  <p:embed/>
                </p:oleObj>
              </mc:Choice>
              <mc:Fallback>
                <p:oleObj name="Equation" r:id="rId16" imgW="253890" imgH="368140" progId="Equation.3">
                  <p:embed/>
                  <p:pic>
                    <p:nvPicPr>
                      <p:cNvPr id="107543"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9177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44" name="Line 24"/>
          <p:cNvSpPr>
            <a:spLocks noChangeShapeType="1"/>
          </p:cNvSpPr>
          <p:nvPr/>
        </p:nvSpPr>
        <p:spPr bwMode="auto">
          <a:xfrm>
            <a:off x="2057400" y="17653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107545" name="Object 25"/>
          <p:cNvGraphicFramePr>
            <a:graphicFrameLocks noChangeAspect="1"/>
          </p:cNvGraphicFramePr>
          <p:nvPr/>
        </p:nvGraphicFramePr>
        <p:xfrm>
          <a:off x="6172200" y="4572000"/>
          <a:ext cx="1676400" cy="571500"/>
        </p:xfrm>
        <a:graphic>
          <a:graphicData uri="http://schemas.openxmlformats.org/presentationml/2006/ole">
            <mc:AlternateContent xmlns:mc="http://schemas.openxmlformats.org/markup-compatibility/2006">
              <mc:Choice xmlns:v="urn:schemas-microsoft-com:vml" Requires="v">
                <p:oleObj spid="_x0000_s92281" name="Equation" r:id="rId17" imgW="1676400" imgH="571500" progId="Equation.3">
                  <p:embed/>
                </p:oleObj>
              </mc:Choice>
              <mc:Fallback>
                <p:oleObj name="Equation" r:id="rId17" imgW="1676400" imgH="571500" progId="Equation.3">
                  <p:embed/>
                  <p:pic>
                    <p:nvPicPr>
                      <p:cNvPr id="107545"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72200" y="4572000"/>
                        <a:ext cx="16764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46" name="Rectangle 26"/>
          <p:cNvSpPr>
            <a:spLocks noChangeArrowheads="1"/>
          </p:cNvSpPr>
          <p:nvPr/>
        </p:nvSpPr>
        <p:spPr bwMode="auto">
          <a:xfrm>
            <a:off x="95250" y="3644900"/>
            <a:ext cx="9048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b="1">
                <a:solidFill>
                  <a:srgbClr val="FF3300"/>
                </a:solidFill>
              </a:rPr>
              <a:t>格局</a:t>
            </a:r>
            <a:r>
              <a:rPr kumimoji="0" lang="en-US" altLang="zh-CN" b="1">
                <a:solidFill>
                  <a:srgbClr val="FF3300"/>
                </a:solidFill>
              </a:rPr>
              <a:t>=</a:t>
            </a:r>
            <a:r>
              <a:rPr kumimoji="0" lang="zh-CN" altLang="en-US" b="1">
                <a:solidFill>
                  <a:srgbClr val="FF3300"/>
                </a:solidFill>
              </a:rPr>
              <a:t>已经处理部分＋状态＋今后任务， 目前形式与任务</a:t>
            </a:r>
          </a:p>
        </p:txBody>
      </p:sp>
      <p:sp>
        <p:nvSpPr>
          <p:cNvPr id="1747995" name="Line 27"/>
          <p:cNvSpPr>
            <a:spLocks noChangeShapeType="1"/>
          </p:cNvSpPr>
          <p:nvPr/>
        </p:nvSpPr>
        <p:spPr bwMode="auto">
          <a:xfrm>
            <a:off x="2124075" y="4076700"/>
            <a:ext cx="4319588" cy="576263"/>
          </a:xfrm>
          <a:prstGeom prst="line">
            <a:avLst/>
          </a:prstGeom>
          <a:noFill/>
          <a:ln w="127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7996" name="Line 28"/>
          <p:cNvSpPr>
            <a:spLocks noChangeShapeType="1"/>
          </p:cNvSpPr>
          <p:nvPr/>
        </p:nvSpPr>
        <p:spPr bwMode="auto">
          <a:xfrm>
            <a:off x="4284663" y="4076700"/>
            <a:ext cx="2735262" cy="647700"/>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7997" name="Line 29"/>
          <p:cNvSpPr>
            <a:spLocks noChangeShapeType="1"/>
          </p:cNvSpPr>
          <p:nvPr/>
        </p:nvSpPr>
        <p:spPr bwMode="auto">
          <a:xfrm>
            <a:off x="5724525" y="4076700"/>
            <a:ext cx="1943100" cy="576263"/>
          </a:xfrm>
          <a:prstGeom prst="line">
            <a:avLst/>
          </a:prstGeom>
          <a:noFill/>
          <a:ln w="127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04783477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nodeType="withEffect">
                                  <p:stCondLst>
                                    <p:cond delay="0"/>
                                  </p:stCondLst>
                                  <p:childTnLst>
                                    <p:set>
                                      <p:cBhvr>
                                        <p:cTn id="6" dur="1" fill="hold">
                                          <p:stCondLst>
                                            <p:cond delay="0"/>
                                          </p:stCondLst>
                                        </p:cTn>
                                        <p:tgtEl>
                                          <p:spTgt spid="1747995"/>
                                        </p:tgtEl>
                                        <p:attrNameLst>
                                          <p:attrName>style.visibility</p:attrName>
                                        </p:attrNameLst>
                                      </p:cBhvr>
                                      <p:to>
                                        <p:strVal val="visible"/>
                                      </p:to>
                                    </p:set>
                                    <p:anim calcmode="lin" valueType="num">
                                      <p:cBhvr>
                                        <p:cTn id="7" dur="500" fill="hold"/>
                                        <p:tgtEl>
                                          <p:spTgt spid="1747995"/>
                                        </p:tgtEl>
                                        <p:attrNameLst>
                                          <p:attrName>ppt_x</p:attrName>
                                        </p:attrNameLst>
                                      </p:cBhvr>
                                      <p:tavLst>
                                        <p:tav tm="0">
                                          <p:val>
                                            <p:strVal val="#ppt_x"/>
                                          </p:val>
                                        </p:tav>
                                        <p:tav tm="100000">
                                          <p:val>
                                            <p:strVal val="#ppt_x"/>
                                          </p:val>
                                        </p:tav>
                                      </p:tavLst>
                                    </p:anim>
                                    <p:anim calcmode="lin" valueType="num">
                                      <p:cBhvr>
                                        <p:cTn id="8" dur="500" fill="hold"/>
                                        <p:tgtEl>
                                          <p:spTgt spid="1747995"/>
                                        </p:tgtEl>
                                        <p:attrNameLst>
                                          <p:attrName>ppt_y</p:attrName>
                                        </p:attrNameLst>
                                      </p:cBhvr>
                                      <p:tavLst>
                                        <p:tav tm="0">
                                          <p:val>
                                            <p:strVal val="#ppt_y-#ppt_h/2"/>
                                          </p:val>
                                        </p:tav>
                                        <p:tav tm="100000">
                                          <p:val>
                                            <p:strVal val="#ppt_y"/>
                                          </p:val>
                                        </p:tav>
                                      </p:tavLst>
                                    </p:anim>
                                    <p:anim calcmode="lin" valueType="num">
                                      <p:cBhvr>
                                        <p:cTn id="9" dur="500" fill="hold"/>
                                        <p:tgtEl>
                                          <p:spTgt spid="1747995"/>
                                        </p:tgtEl>
                                        <p:attrNameLst>
                                          <p:attrName>ppt_w</p:attrName>
                                        </p:attrNameLst>
                                      </p:cBhvr>
                                      <p:tavLst>
                                        <p:tav tm="0">
                                          <p:val>
                                            <p:strVal val="#ppt_w"/>
                                          </p:val>
                                        </p:tav>
                                        <p:tav tm="100000">
                                          <p:val>
                                            <p:strVal val="#ppt_w"/>
                                          </p:val>
                                        </p:tav>
                                      </p:tavLst>
                                    </p:anim>
                                    <p:anim calcmode="lin" valueType="num">
                                      <p:cBhvr>
                                        <p:cTn id="10" dur="500" fill="hold"/>
                                        <p:tgtEl>
                                          <p:spTgt spid="1747995"/>
                                        </p:tgtEl>
                                        <p:attrNameLst>
                                          <p:attrName>ppt_h</p:attrName>
                                        </p:attrNameLst>
                                      </p:cBhvr>
                                      <p:tavLst>
                                        <p:tav tm="0">
                                          <p:val>
                                            <p:fltVal val="0"/>
                                          </p:val>
                                        </p:tav>
                                        <p:tav tm="100000">
                                          <p:val>
                                            <p:strVal val="#ppt_h"/>
                                          </p:val>
                                        </p:tav>
                                      </p:tavLst>
                                    </p:anim>
                                  </p:childTnLst>
                                </p:cTn>
                              </p:par>
                              <p:par>
                                <p:cTn id="11" presetID="4" presetClass="exit" presetSubtype="16" fill="hold" nodeType="withEffect">
                                  <p:stCondLst>
                                    <p:cond delay="0"/>
                                  </p:stCondLst>
                                  <p:childTnLst>
                                    <p:animEffect transition="out" filter="box(in)">
                                      <p:cBhvr>
                                        <p:cTn id="12" dur="500"/>
                                        <p:tgtEl>
                                          <p:spTgt spid="1747995"/>
                                        </p:tgtEl>
                                      </p:cBhvr>
                                    </p:animEffect>
                                    <p:set>
                                      <p:cBhvr>
                                        <p:cTn id="13" dur="1" fill="hold">
                                          <p:stCondLst>
                                            <p:cond delay="499"/>
                                          </p:stCondLst>
                                        </p:cTn>
                                        <p:tgtEl>
                                          <p:spTgt spid="1747995"/>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 fill="hold" nodeType="clickEffect">
                                  <p:stCondLst>
                                    <p:cond delay="0"/>
                                  </p:stCondLst>
                                  <p:childTnLst>
                                    <p:set>
                                      <p:cBhvr>
                                        <p:cTn id="17" dur="1" fill="hold">
                                          <p:stCondLst>
                                            <p:cond delay="0"/>
                                          </p:stCondLst>
                                        </p:cTn>
                                        <p:tgtEl>
                                          <p:spTgt spid="1747996"/>
                                        </p:tgtEl>
                                        <p:attrNameLst>
                                          <p:attrName>style.visibility</p:attrName>
                                        </p:attrNameLst>
                                      </p:cBhvr>
                                      <p:to>
                                        <p:strVal val="visible"/>
                                      </p:to>
                                    </p:set>
                                    <p:anim calcmode="lin" valueType="num">
                                      <p:cBhvr>
                                        <p:cTn id="18" dur="500" fill="hold"/>
                                        <p:tgtEl>
                                          <p:spTgt spid="1747996"/>
                                        </p:tgtEl>
                                        <p:attrNameLst>
                                          <p:attrName>ppt_x</p:attrName>
                                        </p:attrNameLst>
                                      </p:cBhvr>
                                      <p:tavLst>
                                        <p:tav tm="0">
                                          <p:val>
                                            <p:strVal val="#ppt_x"/>
                                          </p:val>
                                        </p:tav>
                                        <p:tav tm="100000">
                                          <p:val>
                                            <p:strVal val="#ppt_x"/>
                                          </p:val>
                                        </p:tav>
                                      </p:tavLst>
                                    </p:anim>
                                    <p:anim calcmode="lin" valueType="num">
                                      <p:cBhvr>
                                        <p:cTn id="19" dur="500" fill="hold"/>
                                        <p:tgtEl>
                                          <p:spTgt spid="1747996"/>
                                        </p:tgtEl>
                                        <p:attrNameLst>
                                          <p:attrName>ppt_y</p:attrName>
                                        </p:attrNameLst>
                                      </p:cBhvr>
                                      <p:tavLst>
                                        <p:tav tm="0">
                                          <p:val>
                                            <p:strVal val="#ppt_y-#ppt_h/2"/>
                                          </p:val>
                                        </p:tav>
                                        <p:tav tm="100000">
                                          <p:val>
                                            <p:strVal val="#ppt_y"/>
                                          </p:val>
                                        </p:tav>
                                      </p:tavLst>
                                    </p:anim>
                                    <p:anim calcmode="lin" valueType="num">
                                      <p:cBhvr>
                                        <p:cTn id="20" dur="500" fill="hold"/>
                                        <p:tgtEl>
                                          <p:spTgt spid="1747996"/>
                                        </p:tgtEl>
                                        <p:attrNameLst>
                                          <p:attrName>ppt_w</p:attrName>
                                        </p:attrNameLst>
                                      </p:cBhvr>
                                      <p:tavLst>
                                        <p:tav tm="0">
                                          <p:val>
                                            <p:strVal val="#ppt_w"/>
                                          </p:val>
                                        </p:tav>
                                        <p:tav tm="100000">
                                          <p:val>
                                            <p:strVal val="#ppt_w"/>
                                          </p:val>
                                        </p:tav>
                                      </p:tavLst>
                                    </p:anim>
                                    <p:anim calcmode="lin" valueType="num">
                                      <p:cBhvr>
                                        <p:cTn id="21" dur="500" fill="hold"/>
                                        <p:tgtEl>
                                          <p:spTgt spid="1747996"/>
                                        </p:tgtEl>
                                        <p:attrNameLst>
                                          <p:attrName>ppt_h</p:attrName>
                                        </p:attrNameLst>
                                      </p:cBhvr>
                                      <p:tavLst>
                                        <p:tav tm="0">
                                          <p:val>
                                            <p:fltVal val="0"/>
                                          </p:val>
                                        </p:tav>
                                        <p:tav tm="100000">
                                          <p:val>
                                            <p:strVal val="#ppt_h"/>
                                          </p:val>
                                        </p:tav>
                                      </p:tavLst>
                                    </p:anim>
                                  </p:childTnLst>
                                </p:cTn>
                              </p:par>
                              <p:par>
                                <p:cTn id="22" presetID="4" presetClass="exit" presetSubtype="16" fill="hold" nodeType="withEffect">
                                  <p:stCondLst>
                                    <p:cond delay="0"/>
                                  </p:stCondLst>
                                  <p:childTnLst>
                                    <p:animEffect transition="out" filter="box(in)">
                                      <p:cBhvr>
                                        <p:cTn id="23" dur="500"/>
                                        <p:tgtEl>
                                          <p:spTgt spid="1747996"/>
                                        </p:tgtEl>
                                      </p:cBhvr>
                                    </p:animEffect>
                                    <p:set>
                                      <p:cBhvr>
                                        <p:cTn id="24" dur="1" fill="hold">
                                          <p:stCondLst>
                                            <p:cond delay="499"/>
                                          </p:stCondLst>
                                        </p:cTn>
                                        <p:tgtEl>
                                          <p:spTgt spid="1747996"/>
                                        </p:tgtEl>
                                        <p:attrNameLst>
                                          <p:attrName>style.visibility</p:attrName>
                                        </p:attrNameLst>
                                      </p:cBhvr>
                                      <p:to>
                                        <p:strVal val="hidden"/>
                                      </p:to>
                                    </p:set>
                                  </p:childTnLst>
                                </p:cTn>
                              </p:par>
                              <p:par>
                                <p:cTn id="25" presetID="17" presetClass="entr" presetSubtype="1" fill="hold" nodeType="withEffect">
                                  <p:stCondLst>
                                    <p:cond delay="0"/>
                                  </p:stCondLst>
                                  <p:childTnLst>
                                    <p:set>
                                      <p:cBhvr>
                                        <p:cTn id="26" dur="1" fill="hold">
                                          <p:stCondLst>
                                            <p:cond delay="0"/>
                                          </p:stCondLst>
                                        </p:cTn>
                                        <p:tgtEl>
                                          <p:spTgt spid="1747997"/>
                                        </p:tgtEl>
                                        <p:attrNameLst>
                                          <p:attrName>style.visibility</p:attrName>
                                        </p:attrNameLst>
                                      </p:cBhvr>
                                      <p:to>
                                        <p:strVal val="visible"/>
                                      </p:to>
                                    </p:set>
                                    <p:anim calcmode="lin" valueType="num">
                                      <p:cBhvr>
                                        <p:cTn id="27" dur="500" fill="hold"/>
                                        <p:tgtEl>
                                          <p:spTgt spid="1747997"/>
                                        </p:tgtEl>
                                        <p:attrNameLst>
                                          <p:attrName>ppt_x</p:attrName>
                                        </p:attrNameLst>
                                      </p:cBhvr>
                                      <p:tavLst>
                                        <p:tav tm="0">
                                          <p:val>
                                            <p:strVal val="#ppt_x"/>
                                          </p:val>
                                        </p:tav>
                                        <p:tav tm="100000">
                                          <p:val>
                                            <p:strVal val="#ppt_x"/>
                                          </p:val>
                                        </p:tav>
                                      </p:tavLst>
                                    </p:anim>
                                    <p:anim calcmode="lin" valueType="num">
                                      <p:cBhvr>
                                        <p:cTn id="28" dur="500" fill="hold"/>
                                        <p:tgtEl>
                                          <p:spTgt spid="1747997"/>
                                        </p:tgtEl>
                                        <p:attrNameLst>
                                          <p:attrName>ppt_y</p:attrName>
                                        </p:attrNameLst>
                                      </p:cBhvr>
                                      <p:tavLst>
                                        <p:tav tm="0">
                                          <p:val>
                                            <p:strVal val="#ppt_y-#ppt_h/2"/>
                                          </p:val>
                                        </p:tav>
                                        <p:tav tm="100000">
                                          <p:val>
                                            <p:strVal val="#ppt_y"/>
                                          </p:val>
                                        </p:tav>
                                      </p:tavLst>
                                    </p:anim>
                                    <p:anim calcmode="lin" valueType="num">
                                      <p:cBhvr>
                                        <p:cTn id="29" dur="500" fill="hold"/>
                                        <p:tgtEl>
                                          <p:spTgt spid="1747997"/>
                                        </p:tgtEl>
                                        <p:attrNameLst>
                                          <p:attrName>ppt_w</p:attrName>
                                        </p:attrNameLst>
                                      </p:cBhvr>
                                      <p:tavLst>
                                        <p:tav tm="0">
                                          <p:val>
                                            <p:strVal val="#ppt_w"/>
                                          </p:val>
                                        </p:tav>
                                        <p:tav tm="100000">
                                          <p:val>
                                            <p:strVal val="#ppt_w"/>
                                          </p:val>
                                        </p:tav>
                                      </p:tavLst>
                                    </p:anim>
                                    <p:anim calcmode="lin" valueType="num">
                                      <p:cBhvr>
                                        <p:cTn id="30" dur="500" fill="hold"/>
                                        <p:tgtEl>
                                          <p:spTgt spid="1747997"/>
                                        </p:tgtEl>
                                        <p:attrNameLst>
                                          <p:attrName>ppt_h</p:attrName>
                                        </p:attrNameLst>
                                      </p:cBhvr>
                                      <p:tavLst>
                                        <p:tav tm="0">
                                          <p:val>
                                            <p:fltVal val="0"/>
                                          </p:val>
                                        </p:tav>
                                        <p:tav tm="100000">
                                          <p:val>
                                            <p:strVal val="#ppt_h"/>
                                          </p:val>
                                        </p:tav>
                                      </p:tavLst>
                                    </p:anim>
                                  </p:childTnLst>
                                </p:cTn>
                              </p:par>
                              <p:par>
                                <p:cTn id="31" presetID="4" presetClass="exit" presetSubtype="16" fill="hold" nodeType="withEffect">
                                  <p:stCondLst>
                                    <p:cond delay="0"/>
                                  </p:stCondLst>
                                  <p:childTnLst>
                                    <p:animEffect transition="out" filter="box(in)">
                                      <p:cBhvr>
                                        <p:cTn id="32" dur="500"/>
                                        <p:tgtEl>
                                          <p:spTgt spid="1747997"/>
                                        </p:tgtEl>
                                      </p:cBhvr>
                                    </p:animEffect>
                                    <p:set>
                                      <p:cBhvr>
                                        <p:cTn id="33" dur="1" fill="hold">
                                          <p:stCondLst>
                                            <p:cond delay="499"/>
                                          </p:stCondLst>
                                        </p:cTn>
                                        <p:tgtEl>
                                          <p:spTgt spid="17479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Line 2"/>
          <p:cNvSpPr>
            <a:spLocks noChangeShapeType="1"/>
          </p:cNvSpPr>
          <p:nvPr/>
        </p:nvSpPr>
        <p:spPr bwMode="auto">
          <a:xfrm>
            <a:off x="76200" y="1601787"/>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47" name="Line 3"/>
          <p:cNvSpPr>
            <a:spLocks noChangeShapeType="1"/>
          </p:cNvSpPr>
          <p:nvPr/>
        </p:nvSpPr>
        <p:spPr bwMode="auto">
          <a:xfrm>
            <a:off x="76200" y="2287587"/>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48" name="Line 4"/>
          <p:cNvSpPr>
            <a:spLocks noChangeShapeType="1"/>
          </p:cNvSpPr>
          <p:nvPr/>
        </p:nvSpPr>
        <p:spPr bwMode="auto">
          <a:xfrm>
            <a:off x="457200" y="16017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49" name="Line 5"/>
          <p:cNvSpPr>
            <a:spLocks noChangeShapeType="1"/>
          </p:cNvSpPr>
          <p:nvPr/>
        </p:nvSpPr>
        <p:spPr bwMode="auto">
          <a:xfrm>
            <a:off x="990600" y="16017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50" name="Line 6"/>
          <p:cNvSpPr>
            <a:spLocks noChangeShapeType="1"/>
          </p:cNvSpPr>
          <p:nvPr/>
        </p:nvSpPr>
        <p:spPr bwMode="auto">
          <a:xfrm>
            <a:off x="1524000" y="16017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51" name="Line 7"/>
          <p:cNvSpPr>
            <a:spLocks noChangeShapeType="1"/>
          </p:cNvSpPr>
          <p:nvPr/>
        </p:nvSpPr>
        <p:spPr bwMode="auto">
          <a:xfrm>
            <a:off x="2057400" y="16017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52" name="Line 8"/>
          <p:cNvSpPr>
            <a:spLocks noChangeShapeType="1"/>
          </p:cNvSpPr>
          <p:nvPr/>
        </p:nvSpPr>
        <p:spPr bwMode="auto">
          <a:xfrm>
            <a:off x="2590800" y="16017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53" name="Line 9"/>
          <p:cNvSpPr>
            <a:spLocks noChangeShapeType="1"/>
          </p:cNvSpPr>
          <p:nvPr/>
        </p:nvSpPr>
        <p:spPr bwMode="auto">
          <a:xfrm>
            <a:off x="3124200" y="16017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54" name="Line 10"/>
          <p:cNvSpPr>
            <a:spLocks noChangeShapeType="1"/>
          </p:cNvSpPr>
          <p:nvPr/>
        </p:nvSpPr>
        <p:spPr bwMode="auto">
          <a:xfrm>
            <a:off x="3657600" y="16017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55" name="Line 11"/>
          <p:cNvSpPr>
            <a:spLocks noChangeShapeType="1"/>
          </p:cNvSpPr>
          <p:nvPr/>
        </p:nvSpPr>
        <p:spPr bwMode="auto">
          <a:xfrm flipV="1">
            <a:off x="1295400" y="2287587"/>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108556" name="Object 12"/>
          <p:cNvGraphicFramePr>
            <a:graphicFrameLocks noChangeAspect="1"/>
          </p:cNvGraphicFramePr>
          <p:nvPr>
            <p:extLst>
              <p:ext uri="{D42A27DB-BD31-4B8C-83A1-F6EECF244321}">
                <p14:modId xmlns:p14="http://schemas.microsoft.com/office/powerpoint/2010/main" val="2525271165"/>
              </p:ext>
            </p:extLst>
          </p:nvPr>
        </p:nvGraphicFramePr>
        <p:xfrm>
          <a:off x="609600" y="1754187"/>
          <a:ext cx="252413" cy="368300"/>
        </p:xfrm>
        <a:graphic>
          <a:graphicData uri="http://schemas.openxmlformats.org/presentationml/2006/ole">
            <mc:AlternateContent xmlns:mc="http://schemas.openxmlformats.org/markup-compatibility/2006">
              <mc:Choice xmlns:v="urn:schemas-microsoft-com:vml" Requires="v">
                <p:oleObj spid="_x0000_s93373" name="Equation" r:id="rId3" imgW="253890" imgH="368140" progId="Equation.3">
                  <p:embed/>
                </p:oleObj>
              </mc:Choice>
              <mc:Fallback>
                <p:oleObj name="Equation" r:id="rId3" imgW="253890" imgH="368140" progId="Equation.3">
                  <p:embed/>
                  <p:pic>
                    <p:nvPicPr>
                      <p:cNvPr id="108556"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4187"/>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7" name="Object 13"/>
          <p:cNvGraphicFramePr>
            <a:graphicFrameLocks noChangeAspect="1"/>
          </p:cNvGraphicFramePr>
          <p:nvPr>
            <p:extLst>
              <p:ext uri="{D42A27DB-BD31-4B8C-83A1-F6EECF244321}">
                <p14:modId xmlns:p14="http://schemas.microsoft.com/office/powerpoint/2010/main" val="1877765352"/>
              </p:ext>
            </p:extLst>
          </p:nvPr>
        </p:nvGraphicFramePr>
        <p:xfrm>
          <a:off x="3276600" y="1754187"/>
          <a:ext cx="252413" cy="368300"/>
        </p:xfrm>
        <a:graphic>
          <a:graphicData uri="http://schemas.openxmlformats.org/presentationml/2006/ole">
            <mc:AlternateContent xmlns:mc="http://schemas.openxmlformats.org/markup-compatibility/2006">
              <mc:Choice xmlns:v="urn:schemas-microsoft-com:vml" Requires="v">
                <p:oleObj spid="_x0000_s93374" name="Equation" r:id="rId5" imgW="253890" imgH="368140" progId="Equation.3">
                  <p:embed/>
                </p:oleObj>
              </mc:Choice>
              <mc:Fallback>
                <p:oleObj name="Equation" r:id="rId5" imgW="253890" imgH="368140" progId="Equation.3">
                  <p:embed/>
                  <p:pic>
                    <p:nvPicPr>
                      <p:cNvPr id="108557"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754187"/>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8" name="Object 14"/>
          <p:cNvGraphicFramePr>
            <a:graphicFrameLocks noChangeAspect="1"/>
          </p:cNvGraphicFramePr>
          <p:nvPr>
            <p:extLst>
              <p:ext uri="{D42A27DB-BD31-4B8C-83A1-F6EECF244321}">
                <p14:modId xmlns:p14="http://schemas.microsoft.com/office/powerpoint/2010/main" val="3071669515"/>
              </p:ext>
            </p:extLst>
          </p:nvPr>
        </p:nvGraphicFramePr>
        <p:xfrm>
          <a:off x="2209800" y="1830387"/>
          <a:ext cx="290513" cy="368300"/>
        </p:xfrm>
        <a:graphic>
          <a:graphicData uri="http://schemas.openxmlformats.org/presentationml/2006/ole">
            <mc:AlternateContent xmlns:mc="http://schemas.openxmlformats.org/markup-compatibility/2006">
              <mc:Choice xmlns:v="urn:schemas-microsoft-com:vml" Requires="v">
                <p:oleObj spid="_x0000_s93375" name="Equation" r:id="rId6" imgW="291973" imgH="368140" progId="Equation.3">
                  <p:embed/>
                </p:oleObj>
              </mc:Choice>
              <mc:Fallback>
                <p:oleObj name="Equation" r:id="rId6" imgW="291973" imgH="368140" progId="Equation.3">
                  <p:embed/>
                  <p:pic>
                    <p:nvPicPr>
                      <p:cNvPr id="108558"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1830387"/>
                        <a:ext cx="290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9" name="Object 15"/>
          <p:cNvGraphicFramePr>
            <a:graphicFrameLocks noChangeAspect="1"/>
          </p:cNvGraphicFramePr>
          <p:nvPr>
            <p:extLst>
              <p:ext uri="{D42A27DB-BD31-4B8C-83A1-F6EECF244321}">
                <p14:modId xmlns:p14="http://schemas.microsoft.com/office/powerpoint/2010/main" val="227233988"/>
              </p:ext>
            </p:extLst>
          </p:nvPr>
        </p:nvGraphicFramePr>
        <p:xfrm>
          <a:off x="1143000" y="1830387"/>
          <a:ext cx="265113" cy="279400"/>
        </p:xfrm>
        <a:graphic>
          <a:graphicData uri="http://schemas.openxmlformats.org/presentationml/2006/ole">
            <mc:AlternateContent xmlns:mc="http://schemas.openxmlformats.org/markup-compatibility/2006">
              <mc:Choice xmlns:v="urn:schemas-microsoft-com:vml" Requires="v">
                <p:oleObj spid="_x0000_s93376" name="Equation" r:id="rId8" imgW="266584" imgH="279279" progId="Equation.3">
                  <p:embed/>
                </p:oleObj>
              </mc:Choice>
              <mc:Fallback>
                <p:oleObj name="Equation" r:id="rId8" imgW="266584" imgH="279279" progId="Equation.3">
                  <p:embed/>
                  <p:pic>
                    <p:nvPicPr>
                      <p:cNvPr id="108559"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830387"/>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60" name="Object 16"/>
          <p:cNvGraphicFramePr>
            <a:graphicFrameLocks noChangeAspect="1"/>
          </p:cNvGraphicFramePr>
          <p:nvPr>
            <p:extLst>
              <p:ext uri="{D42A27DB-BD31-4B8C-83A1-F6EECF244321}">
                <p14:modId xmlns:p14="http://schemas.microsoft.com/office/powerpoint/2010/main" val="1288492672"/>
              </p:ext>
            </p:extLst>
          </p:nvPr>
        </p:nvGraphicFramePr>
        <p:xfrm>
          <a:off x="1066800" y="2668587"/>
          <a:ext cx="442913" cy="520700"/>
        </p:xfrm>
        <a:graphic>
          <a:graphicData uri="http://schemas.openxmlformats.org/presentationml/2006/ole">
            <mc:AlternateContent xmlns:mc="http://schemas.openxmlformats.org/markup-compatibility/2006">
              <mc:Choice xmlns:v="urn:schemas-microsoft-com:vml" Requires="v">
                <p:oleObj spid="_x0000_s93377" name="Equation" r:id="rId10" imgW="444307" imgH="520474" progId="Equation.3">
                  <p:embed/>
                </p:oleObj>
              </mc:Choice>
              <mc:Fallback>
                <p:oleObj name="Equation" r:id="rId10" imgW="444307" imgH="520474" progId="Equation.3">
                  <p:embed/>
                  <p:pic>
                    <p:nvPicPr>
                      <p:cNvPr id="10856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2668587"/>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61" name="Object 17"/>
          <p:cNvGraphicFramePr>
            <a:graphicFrameLocks noChangeAspect="1"/>
          </p:cNvGraphicFramePr>
          <p:nvPr>
            <p:extLst>
              <p:ext uri="{D42A27DB-BD31-4B8C-83A1-F6EECF244321}">
                <p14:modId xmlns:p14="http://schemas.microsoft.com/office/powerpoint/2010/main" val="1521286889"/>
              </p:ext>
            </p:extLst>
          </p:nvPr>
        </p:nvGraphicFramePr>
        <p:xfrm>
          <a:off x="1676400" y="1830387"/>
          <a:ext cx="265113" cy="279400"/>
        </p:xfrm>
        <a:graphic>
          <a:graphicData uri="http://schemas.openxmlformats.org/presentationml/2006/ole">
            <mc:AlternateContent xmlns:mc="http://schemas.openxmlformats.org/markup-compatibility/2006">
              <mc:Choice xmlns:v="urn:schemas-microsoft-com:vml" Requires="v">
                <p:oleObj spid="_x0000_s93378" name="Equation" r:id="rId12" imgW="266584" imgH="279279" progId="Equation.3">
                  <p:embed/>
                </p:oleObj>
              </mc:Choice>
              <mc:Fallback>
                <p:oleObj name="Equation" r:id="rId12" imgW="266584" imgH="279279" progId="Equation.3">
                  <p:embed/>
                  <p:pic>
                    <p:nvPicPr>
                      <p:cNvPr id="108561"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76400" y="1830387"/>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62" name="Object 18"/>
          <p:cNvGraphicFramePr>
            <a:graphicFrameLocks noChangeAspect="1"/>
          </p:cNvGraphicFramePr>
          <p:nvPr>
            <p:extLst>
              <p:ext uri="{D42A27DB-BD31-4B8C-83A1-F6EECF244321}">
                <p14:modId xmlns:p14="http://schemas.microsoft.com/office/powerpoint/2010/main" val="923447308"/>
              </p:ext>
            </p:extLst>
          </p:nvPr>
        </p:nvGraphicFramePr>
        <p:xfrm>
          <a:off x="2743200" y="1754187"/>
          <a:ext cx="252413" cy="392113"/>
        </p:xfrm>
        <a:graphic>
          <a:graphicData uri="http://schemas.openxmlformats.org/presentationml/2006/ole">
            <mc:AlternateContent xmlns:mc="http://schemas.openxmlformats.org/markup-compatibility/2006">
              <mc:Choice xmlns:v="urn:schemas-microsoft-com:vml" Requires="v">
                <p:oleObj spid="_x0000_s93379" name="Equation" r:id="rId14" imgW="253890" imgH="393529" progId="Equation.3">
                  <p:embed/>
                </p:oleObj>
              </mc:Choice>
              <mc:Fallback>
                <p:oleObj name="Equation" r:id="rId14" imgW="253890" imgH="393529" progId="Equation.3">
                  <p:embed/>
                  <p:pic>
                    <p:nvPicPr>
                      <p:cNvPr id="108562"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43200" y="1754187"/>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63" name="Text Box 19"/>
          <p:cNvSpPr txBox="1">
            <a:spLocks noChangeArrowheads="1"/>
          </p:cNvSpPr>
          <p:nvPr/>
        </p:nvSpPr>
        <p:spPr bwMode="auto">
          <a:xfrm>
            <a:off x="1066800" y="779462"/>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339933"/>
                </a:solidFill>
                <a:latin typeface="Comic Sans MS" panose="030F0702030302020204" pitchFamily="66" charset="0"/>
              </a:rPr>
              <a:t>Time 1</a:t>
            </a:r>
          </a:p>
        </p:txBody>
      </p:sp>
      <p:sp>
        <p:nvSpPr>
          <p:cNvPr id="108564" name="Line 20"/>
          <p:cNvSpPr>
            <a:spLocks noChangeShapeType="1"/>
          </p:cNvSpPr>
          <p:nvPr/>
        </p:nvSpPr>
        <p:spPr bwMode="auto">
          <a:xfrm>
            <a:off x="4876800" y="1601787"/>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65" name="Line 21"/>
          <p:cNvSpPr>
            <a:spLocks noChangeShapeType="1"/>
          </p:cNvSpPr>
          <p:nvPr/>
        </p:nvSpPr>
        <p:spPr bwMode="auto">
          <a:xfrm>
            <a:off x="4876800" y="2287587"/>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66" name="Line 22"/>
          <p:cNvSpPr>
            <a:spLocks noChangeShapeType="1"/>
          </p:cNvSpPr>
          <p:nvPr/>
        </p:nvSpPr>
        <p:spPr bwMode="auto">
          <a:xfrm>
            <a:off x="5257800" y="16017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67" name="Line 23"/>
          <p:cNvSpPr>
            <a:spLocks noChangeShapeType="1"/>
          </p:cNvSpPr>
          <p:nvPr/>
        </p:nvSpPr>
        <p:spPr bwMode="auto">
          <a:xfrm>
            <a:off x="5791200" y="16017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68" name="Line 24"/>
          <p:cNvSpPr>
            <a:spLocks noChangeShapeType="1"/>
          </p:cNvSpPr>
          <p:nvPr/>
        </p:nvSpPr>
        <p:spPr bwMode="auto">
          <a:xfrm>
            <a:off x="6324600" y="16017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69" name="Line 25"/>
          <p:cNvSpPr>
            <a:spLocks noChangeShapeType="1"/>
          </p:cNvSpPr>
          <p:nvPr/>
        </p:nvSpPr>
        <p:spPr bwMode="auto">
          <a:xfrm>
            <a:off x="6858000" y="16017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70" name="Line 26"/>
          <p:cNvSpPr>
            <a:spLocks noChangeShapeType="1"/>
          </p:cNvSpPr>
          <p:nvPr/>
        </p:nvSpPr>
        <p:spPr bwMode="auto">
          <a:xfrm>
            <a:off x="7391400" y="16017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71" name="Line 27"/>
          <p:cNvSpPr>
            <a:spLocks noChangeShapeType="1"/>
          </p:cNvSpPr>
          <p:nvPr/>
        </p:nvSpPr>
        <p:spPr bwMode="auto">
          <a:xfrm>
            <a:off x="7924800" y="16017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72" name="Line 28"/>
          <p:cNvSpPr>
            <a:spLocks noChangeShapeType="1"/>
          </p:cNvSpPr>
          <p:nvPr/>
        </p:nvSpPr>
        <p:spPr bwMode="auto">
          <a:xfrm>
            <a:off x="8458200" y="16017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73" name="Line 29"/>
          <p:cNvSpPr>
            <a:spLocks noChangeShapeType="1"/>
          </p:cNvSpPr>
          <p:nvPr/>
        </p:nvSpPr>
        <p:spPr bwMode="auto">
          <a:xfrm flipV="1">
            <a:off x="6553200" y="2287587"/>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108574" name="Object 30"/>
          <p:cNvGraphicFramePr>
            <a:graphicFrameLocks noChangeAspect="1"/>
          </p:cNvGraphicFramePr>
          <p:nvPr>
            <p:extLst>
              <p:ext uri="{D42A27DB-BD31-4B8C-83A1-F6EECF244321}">
                <p14:modId xmlns:p14="http://schemas.microsoft.com/office/powerpoint/2010/main" val="829391542"/>
              </p:ext>
            </p:extLst>
          </p:nvPr>
        </p:nvGraphicFramePr>
        <p:xfrm>
          <a:off x="5410200" y="1754187"/>
          <a:ext cx="252413" cy="368300"/>
        </p:xfrm>
        <a:graphic>
          <a:graphicData uri="http://schemas.openxmlformats.org/presentationml/2006/ole">
            <mc:AlternateContent xmlns:mc="http://schemas.openxmlformats.org/markup-compatibility/2006">
              <mc:Choice xmlns:v="urn:schemas-microsoft-com:vml" Requires="v">
                <p:oleObj spid="_x0000_s93380" name="Equation" r:id="rId16" imgW="253890" imgH="368140" progId="Equation.3">
                  <p:embed/>
                </p:oleObj>
              </mc:Choice>
              <mc:Fallback>
                <p:oleObj name="Equation" r:id="rId16" imgW="253890" imgH="368140" progId="Equation.3">
                  <p:embed/>
                  <p:pic>
                    <p:nvPicPr>
                      <p:cNvPr id="108574"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754187"/>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75" name="Object 31"/>
          <p:cNvGraphicFramePr>
            <a:graphicFrameLocks noChangeAspect="1"/>
          </p:cNvGraphicFramePr>
          <p:nvPr>
            <p:extLst>
              <p:ext uri="{D42A27DB-BD31-4B8C-83A1-F6EECF244321}">
                <p14:modId xmlns:p14="http://schemas.microsoft.com/office/powerpoint/2010/main" val="682735472"/>
              </p:ext>
            </p:extLst>
          </p:nvPr>
        </p:nvGraphicFramePr>
        <p:xfrm>
          <a:off x="8077200" y="1754187"/>
          <a:ext cx="252413" cy="368300"/>
        </p:xfrm>
        <a:graphic>
          <a:graphicData uri="http://schemas.openxmlformats.org/presentationml/2006/ole">
            <mc:AlternateContent xmlns:mc="http://schemas.openxmlformats.org/markup-compatibility/2006">
              <mc:Choice xmlns:v="urn:schemas-microsoft-com:vml" Requires="v">
                <p:oleObj spid="_x0000_s93381" name="Equation" r:id="rId17" imgW="253890" imgH="368140" progId="Equation.3">
                  <p:embed/>
                </p:oleObj>
              </mc:Choice>
              <mc:Fallback>
                <p:oleObj name="Equation" r:id="rId17" imgW="253890" imgH="368140" progId="Equation.3">
                  <p:embed/>
                  <p:pic>
                    <p:nvPicPr>
                      <p:cNvPr id="108575"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1754187"/>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76" name="Object 32"/>
          <p:cNvGraphicFramePr>
            <a:graphicFrameLocks noChangeAspect="1"/>
          </p:cNvGraphicFramePr>
          <p:nvPr>
            <p:extLst>
              <p:ext uri="{D42A27DB-BD31-4B8C-83A1-F6EECF244321}">
                <p14:modId xmlns:p14="http://schemas.microsoft.com/office/powerpoint/2010/main" val="3233173528"/>
              </p:ext>
            </p:extLst>
          </p:nvPr>
        </p:nvGraphicFramePr>
        <p:xfrm>
          <a:off x="7010400" y="1830387"/>
          <a:ext cx="290513" cy="368300"/>
        </p:xfrm>
        <a:graphic>
          <a:graphicData uri="http://schemas.openxmlformats.org/presentationml/2006/ole">
            <mc:AlternateContent xmlns:mc="http://schemas.openxmlformats.org/markup-compatibility/2006">
              <mc:Choice xmlns:v="urn:schemas-microsoft-com:vml" Requires="v">
                <p:oleObj spid="_x0000_s93382" name="Equation" r:id="rId18" imgW="291973" imgH="368140" progId="Equation.3">
                  <p:embed/>
                </p:oleObj>
              </mc:Choice>
              <mc:Fallback>
                <p:oleObj name="Equation" r:id="rId18" imgW="291973" imgH="368140" progId="Equation.3">
                  <p:embed/>
                  <p:pic>
                    <p:nvPicPr>
                      <p:cNvPr id="108576"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1830387"/>
                        <a:ext cx="290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77" name="Object 33"/>
          <p:cNvGraphicFramePr>
            <a:graphicFrameLocks noChangeAspect="1"/>
          </p:cNvGraphicFramePr>
          <p:nvPr>
            <p:extLst>
              <p:ext uri="{D42A27DB-BD31-4B8C-83A1-F6EECF244321}">
                <p14:modId xmlns:p14="http://schemas.microsoft.com/office/powerpoint/2010/main" val="3864084184"/>
              </p:ext>
            </p:extLst>
          </p:nvPr>
        </p:nvGraphicFramePr>
        <p:xfrm>
          <a:off x="5943600" y="1830387"/>
          <a:ext cx="265113" cy="279400"/>
        </p:xfrm>
        <a:graphic>
          <a:graphicData uri="http://schemas.openxmlformats.org/presentationml/2006/ole">
            <mc:AlternateContent xmlns:mc="http://schemas.openxmlformats.org/markup-compatibility/2006">
              <mc:Choice xmlns:v="urn:schemas-microsoft-com:vml" Requires="v">
                <p:oleObj spid="_x0000_s93383" name="Equation" r:id="rId19" imgW="266584" imgH="279279" progId="Equation.3">
                  <p:embed/>
                </p:oleObj>
              </mc:Choice>
              <mc:Fallback>
                <p:oleObj name="Equation" r:id="rId19" imgW="266584" imgH="279279" progId="Equation.3">
                  <p:embed/>
                  <p:pic>
                    <p:nvPicPr>
                      <p:cNvPr id="108577"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1830387"/>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78" name="Object 34"/>
          <p:cNvGraphicFramePr>
            <a:graphicFrameLocks noChangeAspect="1"/>
          </p:cNvGraphicFramePr>
          <p:nvPr>
            <p:extLst>
              <p:ext uri="{D42A27DB-BD31-4B8C-83A1-F6EECF244321}">
                <p14:modId xmlns:p14="http://schemas.microsoft.com/office/powerpoint/2010/main" val="1392846724"/>
              </p:ext>
            </p:extLst>
          </p:nvPr>
        </p:nvGraphicFramePr>
        <p:xfrm>
          <a:off x="6400800" y="2668587"/>
          <a:ext cx="442913" cy="531813"/>
        </p:xfrm>
        <a:graphic>
          <a:graphicData uri="http://schemas.openxmlformats.org/presentationml/2006/ole">
            <mc:AlternateContent xmlns:mc="http://schemas.openxmlformats.org/markup-compatibility/2006">
              <mc:Choice xmlns:v="urn:schemas-microsoft-com:vml" Requires="v">
                <p:oleObj spid="_x0000_s93384" name="Equation" r:id="rId20" imgW="444307" imgH="533169" progId="Equation.3">
                  <p:embed/>
                </p:oleObj>
              </mc:Choice>
              <mc:Fallback>
                <p:oleObj name="Equation" r:id="rId20" imgW="444307" imgH="533169" progId="Equation.3">
                  <p:embed/>
                  <p:pic>
                    <p:nvPicPr>
                      <p:cNvPr id="108578" name="Object 3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00800" y="2668587"/>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79" name="Object 35"/>
          <p:cNvGraphicFramePr>
            <a:graphicFrameLocks noChangeAspect="1"/>
          </p:cNvGraphicFramePr>
          <p:nvPr>
            <p:extLst>
              <p:ext uri="{D42A27DB-BD31-4B8C-83A1-F6EECF244321}">
                <p14:modId xmlns:p14="http://schemas.microsoft.com/office/powerpoint/2010/main" val="626381375"/>
              </p:ext>
            </p:extLst>
          </p:nvPr>
        </p:nvGraphicFramePr>
        <p:xfrm>
          <a:off x="6477000" y="1830387"/>
          <a:ext cx="265113" cy="279400"/>
        </p:xfrm>
        <a:graphic>
          <a:graphicData uri="http://schemas.openxmlformats.org/presentationml/2006/ole">
            <mc:AlternateContent xmlns:mc="http://schemas.openxmlformats.org/markup-compatibility/2006">
              <mc:Choice xmlns:v="urn:schemas-microsoft-com:vml" Requires="v">
                <p:oleObj spid="_x0000_s93385" name="Equation" r:id="rId22" imgW="266584" imgH="279279" progId="Equation.3">
                  <p:embed/>
                </p:oleObj>
              </mc:Choice>
              <mc:Fallback>
                <p:oleObj name="Equation" r:id="rId22" imgW="266584" imgH="279279" progId="Equation.3">
                  <p:embed/>
                  <p:pic>
                    <p:nvPicPr>
                      <p:cNvPr id="108579"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7000" y="1830387"/>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80" name="Object 36"/>
          <p:cNvGraphicFramePr>
            <a:graphicFrameLocks noChangeAspect="1"/>
          </p:cNvGraphicFramePr>
          <p:nvPr>
            <p:extLst>
              <p:ext uri="{D42A27DB-BD31-4B8C-83A1-F6EECF244321}">
                <p14:modId xmlns:p14="http://schemas.microsoft.com/office/powerpoint/2010/main" val="3255191934"/>
              </p:ext>
            </p:extLst>
          </p:nvPr>
        </p:nvGraphicFramePr>
        <p:xfrm>
          <a:off x="7543800" y="1754187"/>
          <a:ext cx="252413" cy="392113"/>
        </p:xfrm>
        <a:graphic>
          <a:graphicData uri="http://schemas.openxmlformats.org/presentationml/2006/ole">
            <mc:AlternateContent xmlns:mc="http://schemas.openxmlformats.org/markup-compatibility/2006">
              <mc:Choice xmlns:v="urn:schemas-microsoft-com:vml" Requires="v">
                <p:oleObj spid="_x0000_s93386" name="Equation" r:id="rId23" imgW="253890" imgH="393529" progId="Equation.3">
                  <p:embed/>
                </p:oleObj>
              </mc:Choice>
              <mc:Fallback>
                <p:oleObj name="Equation" r:id="rId23" imgW="253890" imgH="393529" progId="Equation.3">
                  <p:embed/>
                  <p:pic>
                    <p:nvPicPr>
                      <p:cNvPr id="108580" name="Object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43800" y="1754187"/>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81" name="Text Box 37"/>
          <p:cNvSpPr txBox="1">
            <a:spLocks noChangeArrowheads="1"/>
          </p:cNvSpPr>
          <p:nvPr/>
        </p:nvSpPr>
        <p:spPr bwMode="auto">
          <a:xfrm>
            <a:off x="5867400" y="779462"/>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339933"/>
                </a:solidFill>
                <a:latin typeface="Comic Sans MS" panose="030F0702030302020204" pitchFamily="66" charset="0"/>
              </a:rPr>
              <a:t>Time 2</a:t>
            </a:r>
          </a:p>
        </p:txBody>
      </p:sp>
      <p:graphicFrame>
        <p:nvGraphicFramePr>
          <p:cNvPr id="108582" name="Object 38"/>
          <p:cNvGraphicFramePr>
            <a:graphicFrameLocks noChangeAspect="1"/>
          </p:cNvGraphicFramePr>
          <p:nvPr>
            <p:extLst>
              <p:ext uri="{D42A27DB-BD31-4B8C-83A1-F6EECF244321}">
                <p14:modId xmlns:p14="http://schemas.microsoft.com/office/powerpoint/2010/main" val="712171553"/>
              </p:ext>
            </p:extLst>
          </p:nvPr>
        </p:nvGraphicFramePr>
        <p:xfrm>
          <a:off x="3810000" y="1754187"/>
          <a:ext cx="252413" cy="368300"/>
        </p:xfrm>
        <a:graphic>
          <a:graphicData uri="http://schemas.openxmlformats.org/presentationml/2006/ole">
            <mc:AlternateContent xmlns:mc="http://schemas.openxmlformats.org/markup-compatibility/2006">
              <mc:Choice xmlns:v="urn:schemas-microsoft-com:vml" Requires="v">
                <p:oleObj spid="_x0000_s93387" name="Equation" r:id="rId24" imgW="253890" imgH="368140" progId="Equation.3">
                  <p:embed/>
                </p:oleObj>
              </mc:Choice>
              <mc:Fallback>
                <p:oleObj name="Equation" r:id="rId24" imgW="253890" imgH="368140" progId="Equation.3">
                  <p:embed/>
                  <p:pic>
                    <p:nvPicPr>
                      <p:cNvPr id="108582"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754187"/>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83" name="Object 39"/>
          <p:cNvGraphicFramePr>
            <a:graphicFrameLocks noChangeAspect="1"/>
          </p:cNvGraphicFramePr>
          <p:nvPr>
            <p:extLst>
              <p:ext uri="{D42A27DB-BD31-4B8C-83A1-F6EECF244321}">
                <p14:modId xmlns:p14="http://schemas.microsoft.com/office/powerpoint/2010/main" val="3086242526"/>
              </p:ext>
            </p:extLst>
          </p:nvPr>
        </p:nvGraphicFramePr>
        <p:xfrm>
          <a:off x="8534400" y="1754187"/>
          <a:ext cx="304800" cy="368300"/>
        </p:xfrm>
        <a:graphic>
          <a:graphicData uri="http://schemas.openxmlformats.org/presentationml/2006/ole">
            <mc:AlternateContent xmlns:mc="http://schemas.openxmlformats.org/markup-compatibility/2006">
              <mc:Choice xmlns:v="urn:schemas-microsoft-com:vml" Requires="v">
                <p:oleObj spid="_x0000_s93388" name="Equation" r:id="rId25" imgW="253890" imgH="368140" progId="Equation.3">
                  <p:embed/>
                </p:oleObj>
              </mc:Choice>
              <mc:Fallback>
                <p:oleObj name="Equation" r:id="rId25" imgW="253890" imgH="368140" progId="Equation.3">
                  <p:embed/>
                  <p:pic>
                    <p:nvPicPr>
                      <p:cNvPr id="108583"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1754187"/>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84" name="Text Box 40"/>
          <p:cNvSpPr txBox="1">
            <a:spLocks noChangeArrowheads="1"/>
          </p:cNvSpPr>
          <p:nvPr/>
        </p:nvSpPr>
        <p:spPr bwMode="auto">
          <a:xfrm>
            <a:off x="212725" y="3683000"/>
            <a:ext cx="17192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A Move:</a:t>
            </a:r>
          </a:p>
        </p:txBody>
      </p:sp>
      <p:graphicFrame>
        <p:nvGraphicFramePr>
          <p:cNvPr id="108585" name="Object 41"/>
          <p:cNvGraphicFramePr>
            <a:graphicFrameLocks noChangeAspect="1"/>
          </p:cNvGraphicFramePr>
          <p:nvPr/>
        </p:nvGraphicFramePr>
        <p:xfrm>
          <a:off x="2819400" y="3657600"/>
          <a:ext cx="4038600" cy="582613"/>
        </p:xfrm>
        <a:graphic>
          <a:graphicData uri="http://schemas.openxmlformats.org/presentationml/2006/ole">
            <mc:AlternateContent xmlns:mc="http://schemas.openxmlformats.org/markup-compatibility/2006">
              <mc:Choice xmlns:v="urn:schemas-microsoft-com:vml" Requires="v">
                <p:oleObj spid="_x0000_s93389" name="Equation" r:id="rId26" imgW="4038600" imgH="584200" progId="Equation.3">
                  <p:embed/>
                </p:oleObj>
              </mc:Choice>
              <mc:Fallback>
                <p:oleObj name="Equation" r:id="rId26" imgW="4038600" imgH="584200" progId="Equation.3">
                  <p:embed/>
                  <p:pic>
                    <p:nvPicPr>
                      <p:cNvPr id="108585" name="Object 4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819400" y="3657600"/>
                        <a:ext cx="4038600"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86" name="Text Box 42"/>
          <p:cNvSpPr txBox="1">
            <a:spLocks noChangeArrowheads="1"/>
          </p:cNvSpPr>
          <p:nvPr/>
        </p:nvSpPr>
        <p:spPr bwMode="auto">
          <a:xfrm>
            <a:off x="2895600" y="4495800"/>
            <a:ext cx="39116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(yields in one mode)</a:t>
            </a:r>
          </a:p>
        </p:txBody>
      </p:sp>
    </p:spTree>
    <p:extLst>
      <p:ext uri="{BB962C8B-B14F-4D97-AF65-F5344CB8AC3E}">
        <p14:creationId xmlns:p14="http://schemas.microsoft.com/office/powerpoint/2010/main" val="51669528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Line 2"/>
          <p:cNvSpPr>
            <a:spLocks noChangeShapeType="1"/>
          </p:cNvSpPr>
          <p:nvPr/>
        </p:nvSpPr>
        <p:spPr bwMode="auto">
          <a:xfrm>
            <a:off x="146050" y="1284287"/>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71" name="Line 3"/>
          <p:cNvSpPr>
            <a:spLocks noChangeShapeType="1"/>
          </p:cNvSpPr>
          <p:nvPr/>
        </p:nvSpPr>
        <p:spPr bwMode="auto">
          <a:xfrm>
            <a:off x="146050" y="1970087"/>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72" name="Line 4"/>
          <p:cNvSpPr>
            <a:spLocks noChangeShapeType="1"/>
          </p:cNvSpPr>
          <p:nvPr/>
        </p:nvSpPr>
        <p:spPr bwMode="auto">
          <a:xfrm>
            <a:off x="527050" y="12842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73" name="Line 5"/>
          <p:cNvSpPr>
            <a:spLocks noChangeShapeType="1"/>
          </p:cNvSpPr>
          <p:nvPr/>
        </p:nvSpPr>
        <p:spPr bwMode="auto">
          <a:xfrm>
            <a:off x="1060450" y="12842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74" name="Line 6"/>
          <p:cNvSpPr>
            <a:spLocks noChangeShapeType="1"/>
          </p:cNvSpPr>
          <p:nvPr/>
        </p:nvSpPr>
        <p:spPr bwMode="auto">
          <a:xfrm>
            <a:off x="1593850" y="12842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75" name="Line 7"/>
          <p:cNvSpPr>
            <a:spLocks noChangeShapeType="1"/>
          </p:cNvSpPr>
          <p:nvPr/>
        </p:nvSpPr>
        <p:spPr bwMode="auto">
          <a:xfrm>
            <a:off x="2127250" y="12842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76" name="Line 8"/>
          <p:cNvSpPr>
            <a:spLocks noChangeShapeType="1"/>
          </p:cNvSpPr>
          <p:nvPr/>
        </p:nvSpPr>
        <p:spPr bwMode="auto">
          <a:xfrm>
            <a:off x="2660650" y="12842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77" name="Line 9"/>
          <p:cNvSpPr>
            <a:spLocks noChangeShapeType="1"/>
          </p:cNvSpPr>
          <p:nvPr/>
        </p:nvSpPr>
        <p:spPr bwMode="auto">
          <a:xfrm>
            <a:off x="3194050" y="12842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78" name="Line 10"/>
          <p:cNvSpPr>
            <a:spLocks noChangeShapeType="1"/>
          </p:cNvSpPr>
          <p:nvPr/>
        </p:nvSpPr>
        <p:spPr bwMode="auto">
          <a:xfrm>
            <a:off x="3727450" y="12842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79" name="Line 11"/>
          <p:cNvSpPr>
            <a:spLocks noChangeShapeType="1"/>
          </p:cNvSpPr>
          <p:nvPr/>
        </p:nvSpPr>
        <p:spPr bwMode="auto">
          <a:xfrm flipV="1">
            <a:off x="1365250" y="1970087"/>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109580" name="Object 12"/>
          <p:cNvGraphicFramePr>
            <a:graphicFrameLocks noChangeAspect="1"/>
          </p:cNvGraphicFramePr>
          <p:nvPr>
            <p:extLst>
              <p:ext uri="{D42A27DB-BD31-4B8C-83A1-F6EECF244321}">
                <p14:modId xmlns:p14="http://schemas.microsoft.com/office/powerpoint/2010/main" val="3401726017"/>
              </p:ext>
            </p:extLst>
          </p:nvPr>
        </p:nvGraphicFramePr>
        <p:xfrm>
          <a:off x="679450" y="1436687"/>
          <a:ext cx="252413" cy="368300"/>
        </p:xfrm>
        <a:graphic>
          <a:graphicData uri="http://schemas.openxmlformats.org/presentationml/2006/ole">
            <mc:AlternateContent xmlns:mc="http://schemas.openxmlformats.org/markup-compatibility/2006">
              <mc:Choice xmlns:v="urn:schemas-microsoft-com:vml" Requires="v">
                <p:oleObj spid="_x0000_s94573" name="Equation" r:id="rId3" imgW="253890" imgH="368140" progId="Equation.3">
                  <p:embed/>
                </p:oleObj>
              </mc:Choice>
              <mc:Fallback>
                <p:oleObj name="Equation" r:id="rId3" imgW="253890" imgH="368140" progId="Equation.3">
                  <p:embed/>
                  <p:pic>
                    <p:nvPicPr>
                      <p:cNvPr id="10958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50" y="1436687"/>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81" name="Object 13"/>
          <p:cNvGraphicFramePr>
            <a:graphicFrameLocks noChangeAspect="1"/>
          </p:cNvGraphicFramePr>
          <p:nvPr>
            <p:extLst>
              <p:ext uri="{D42A27DB-BD31-4B8C-83A1-F6EECF244321}">
                <p14:modId xmlns:p14="http://schemas.microsoft.com/office/powerpoint/2010/main" val="2101462969"/>
              </p:ext>
            </p:extLst>
          </p:nvPr>
        </p:nvGraphicFramePr>
        <p:xfrm>
          <a:off x="3346450" y="1436687"/>
          <a:ext cx="252413" cy="368300"/>
        </p:xfrm>
        <a:graphic>
          <a:graphicData uri="http://schemas.openxmlformats.org/presentationml/2006/ole">
            <mc:AlternateContent xmlns:mc="http://schemas.openxmlformats.org/markup-compatibility/2006">
              <mc:Choice xmlns:v="urn:schemas-microsoft-com:vml" Requires="v">
                <p:oleObj spid="_x0000_s94574" name="Equation" r:id="rId5" imgW="253890" imgH="368140" progId="Equation.3">
                  <p:embed/>
                </p:oleObj>
              </mc:Choice>
              <mc:Fallback>
                <p:oleObj name="Equation" r:id="rId5" imgW="253890" imgH="368140" progId="Equation.3">
                  <p:embed/>
                  <p:pic>
                    <p:nvPicPr>
                      <p:cNvPr id="109581"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6450" y="1436687"/>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82" name="Object 14"/>
          <p:cNvGraphicFramePr>
            <a:graphicFrameLocks noChangeAspect="1"/>
          </p:cNvGraphicFramePr>
          <p:nvPr>
            <p:extLst>
              <p:ext uri="{D42A27DB-BD31-4B8C-83A1-F6EECF244321}">
                <p14:modId xmlns:p14="http://schemas.microsoft.com/office/powerpoint/2010/main" val="2563411426"/>
              </p:ext>
            </p:extLst>
          </p:nvPr>
        </p:nvGraphicFramePr>
        <p:xfrm>
          <a:off x="2279650" y="1512887"/>
          <a:ext cx="290513" cy="368300"/>
        </p:xfrm>
        <a:graphic>
          <a:graphicData uri="http://schemas.openxmlformats.org/presentationml/2006/ole">
            <mc:AlternateContent xmlns:mc="http://schemas.openxmlformats.org/markup-compatibility/2006">
              <mc:Choice xmlns:v="urn:schemas-microsoft-com:vml" Requires="v">
                <p:oleObj spid="_x0000_s94575" name="Equation" r:id="rId6" imgW="291973" imgH="368140" progId="Equation.3">
                  <p:embed/>
                </p:oleObj>
              </mc:Choice>
              <mc:Fallback>
                <p:oleObj name="Equation" r:id="rId6" imgW="291973" imgH="368140" progId="Equation.3">
                  <p:embed/>
                  <p:pic>
                    <p:nvPicPr>
                      <p:cNvPr id="109582"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650" y="1512887"/>
                        <a:ext cx="290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83" name="Object 15"/>
          <p:cNvGraphicFramePr>
            <a:graphicFrameLocks noChangeAspect="1"/>
          </p:cNvGraphicFramePr>
          <p:nvPr>
            <p:extLst>
              <p:ext uri="{D42A27DB-BD31-4B8C-83A1-F6EECF244321}">
                <p14:modId xmlns:p14="http://schemas.microsoft.com/office/powerpoint/2010/main" val="2151920686"/>
              </p:ext>
            </p:extLst>
          </p:nvPr>
        </p:nvGraphicFramePr>
        <p:xfrm>
          <a:off x="1212850" y="1512887"/>
          <a:ext cx="265113" cy="279400"/>
        </p:xfrm>
        <a:graphic>
          <a:graphicData uri="http://schemas.openxmlformats.org/presentationml/2006/ole">
            <mc:AlternateContent xmlns:mc="http://schemas.openxmlformats.org/markup-compatibility/2006">
              <mc:Choice xmlns:v="urn:schemas-microsoft-com:vml" Requires="v">
                <p:oleObj spid="_x0000_s94576" name="Equation" r:id="rId8" imgW="266584" imgH="279279" progId="Equation.3">
                  <p:embed/>
                </p:oleObj>
              </mc:Choice>
              <mc:Fallback>
                <p:oleObj name="Equation" r:id="rId8" imgW="266584" imgH="279279" progId="Equation.3">
                  <p:embed/>
                  <p:pic>
                    <p:nvPicPr>
                      <p:cNvPr id="109583"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2850" y="1512887"/>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84" name="Object 16"/>
          <p:cNvGraphicFramePr>
            <a:graphicFrameLocks noChangeAspect="1"/>
          </p:cNvGraphicFramePr>
          <p:nvPr>
            <p:extLst>
              <p:ext uri="{D42A27DB-BD31-4B8C-83A1-F6EECF244321}">
                <p14:modId xmlns:p14="http://schemas.microsoft.com/office/powerpoint/2010/main" val="556229825"/>
              </p:ext>
            </p:extLst>
          </p:nvPr>
        </p:nvGraphicFramePr>
        <p:xfrm>
          <a:off x="1136650" y="2351087"/>
          <a:ext cx="442913" cy="520700"/>
        </p:xfrm>
        <a:graphic>
          <a:graphicData uri="http://schemas.openxmlformats.org/presentationml/2006/ole">
            <mc:AlternateContent xmlns:mc="http://schemas.openxmlformats.org/markup-compatibility/2006">
              <mc:Choice xmlns:v="urn:schemas-microsoft-com:vml" Requires="v">
                <p:oleObj spid="_x0000_s94577" name="Equation" r:id="rId10" imgW="444307" imgH="520474" progId="Equation.3">
                  <p:embed/>
                </p:oleObj>
              </mc:Choice>
              <mc:Fallback>
                <p:oleObj name="Equation" r:id="rId10" imgW="444307" imgH="520474" progId="Equation.3">
                  <p:embed/>
                  <p:pic>
                    <p:nvPicPr>
                      <p:cNvPr id="109584"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6650" y="2351087"/>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85" name="Object 17"/>
          <p:cNvGraphicFramePr>
            <a:graphicFrameLocks noChangeAspect="1"/>
          </p:cNvGraphicFramePr>
          <p:nvPr>
            <p:extLst>
              <p:ext uri="{D42A27DB-BD31-4B8C-83A1-F6EECF244321}">
                <p14:modId xmlns:p14="http://schemas.microsoft.com/office/powerpoint/2010/main" val="1222818922"/>
              </p:ext>
            </p:extLst>
          </p:nvPr>
        </p:nvGraphicFramePr>
        <p:xfrm>
          <a:off x="1746250" y="1512887"/>
          <a:ext cx="265113" cy="279400"/>
        </p:xfrm>
        <a:graphic>
          <a:graphicData uri="http://schemas.openxmlformats.org/presentationml/2006/ole">
            <mc:AlternateContent xmlns:mc="http://schemas.openxmlformats.org/markup-compatibility/2006">
              <mc:Choice xmlns:v="urn:schemas-microsoft-com:vml" Requires="v">
                <p:oleObj spid="_x0000_s94578" name="Equation" r:id="rId12" imgW="266584" imgH="279279" progId="Equation.3">
                  <p:embed/>
                </p:oleObj>
              </mc:Choice>
              <mc:Fallback>
                <p:oleObj name="Equation" r:id="rId12" imgW="266584" imgH="279279" progId="Equation.3">
                  <p:embed/>
                  <p:pic>
                    <p:nvPicPr>
                      <p:cNvPr id="109585"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6250" y="1512887"/>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86" name="Object 18"/>
          <p:cNvGraphicFramePr>
            <a:graphicFrameLocks noChangeAspect="1"/>
          </p:cNvGraphicFramePr>
          <p:nvPr>
            <p:extLst>
              <p:ext uri="{D42A27DB-BD31-4B8C-83A1-F6EECF244321}">
                <p14:modId xmlns:p14="http://schemas.microsoft.com/office/powerpoint/2010/main" val="3139778955"/>
              </p:ext>
            </p:extLst>
          </p:nvPr>
        </p:nvGraphicFramePr>
        <p:xfrm>
          <a:off x="2813050" y="1436687"/>
          <a:ext cx="252413" cy="392113"/>
        </p:xfrm>
        <a:graphic>
          <a:graphicData uri="http://schemas.openxmlformats.org/presentationml/2006/ole">
            <mc:AlternateContent xmlns:mc="http://schemas.openxmlformats.org/markup-compatibility/2006">
              <mc:Choice xmlns:v="urn:schemas-microsoft-com:vml" Requires="v">
                <p:oleObj spid="_x0000_s94579" name="Equation" r:id="rId14" imgW="253890" imgH="393529" progId="Equation.3">
                  <p:embed/>
                </p:oleObj>
              </mc:Choice>
              <mc:Fallback>
                <p:oleObj name="Equation" r:id="rId14" imgW="253890" imgH="393529" progId="Equation.3">
                  <p:embed/>
                  <p:pic>
                    <p:nvPicPr>
                      <p:cNvPr id="109586"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13050" y="1436687"/>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87" name="Text Box 19"/>
          <p:cNvSpPr txBox="1">
            <a:spLocks noChangeArrowheads="1"/>
          </p:cNvSpPr>
          <p:nvPr/>
        </p:nvSpPr>
        <p:spPr bwMode="auto">
          <a:xfrm>
            <a:off x="1136650" y="674687"/>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339933"/>
                </a:solidFill>
                <a:latin typeface="Comic Sans MS" panose="030F0702030302020204" pitchFamily="66" charset="0"/>
              </a:rPr>
              <a:t>Time 1</a:t>
            </a:r>
          </a:p>
        </p:txBody>
      </p:sp>
      <p:sp>
        <p:nvSpPr>
          <p:cNvPr id="109588" name="Line 20"/>
          <p:cNvSpPr>
            <a:spLocks noChangeShapeType="1"/>
          </p:cNvSpPr>
          <p:nvPr/>
        </p:nvSpPr>
        <p:spPr bwMode="auto">
          <a:xfrm>
            <a:off x="4946650" y="1284287"/>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89" name="Line 21"/>
          <p:cNvSpPr>
            <a:spLocks noChangeShapeType="1"/>
          </p:cNvSpPr>
          <p:nvPr/>
        </p:nvSpPr>
        <p:spPr bwMode="auto">
          <a:xfrm>
            <a:off x="4946650" y="1970087"/>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90" name="Line 22"/>
          <p:cNvSpPr>
            <a:spLocks noChangeShapeType="1"/>
          </p:cNvSpPr>
          <p:nvPr/>
        </p:nvSpPr>
        <p:spPr bwMode="auto">
          <a:xfrm>
            <a:off x="5327650" y="12842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91" name="Line 23"/>
          <p:cNvSpPr>
            <a:spLocks noChangeShapeType="1"/>
          </p:cNvSpPr>
          <p:nvPr/>
        </p:nvSpPr>
        <p:spPr bwMode="auto">
          <a:xfrm>
            <a:off x="5861050" y="12842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92" name="Line 24"/>
          <p:cNvSpPr>
            <a:spLocks noChangeShapeType="1"/>
          </p:cNvSpPr>
          <p:nvPr/>
        </p:nvSpPr>
        <p:spPr bwMode="auto">
          <a:xfrm>
            <a:off x="6394450" y="12842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93" name="Line 25"/>
          <p:cNvSpPr>
            <a:spLocks noChangeShapeType="1"/>
          </p:cNvSpPr>
          <p:nvPr/>
        </p:nvSpPr>
        <p:spPr bwMode="auto">
          <a:xfrm>
            <a:off x="6927850" y="12842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94" name="Line 26"/>
          <p:cNvSpPr>
            <a:spLocks noChangeShapeType="1"/>
          </p:cNvSpPr>
          <p:nvPr/>
        </p:nvSpPr>
        <p:spPr bwMode="auto">
          <a:xfrm>
            <a:off x="7461250" y="12842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95" name="Line 27"/>
          <p:cNvSpPr>
            <a:spLocks noChangeShapeType="1"/>
          </p:cNvSpPr>
          <p:nvPr/>
        </p:nvSpPr>
        <p:spPr bwMode="auto">
          <a:xfrm>
            <a:off x="7994650" y="12842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96" name="Line 28"/>
          <p:cNvSpPr>
            <a:spLocks noChangeShapeType="1"/>
          </p:cNvSpPr>
          <p:nvPr/>
        </p:nvSpPr>
        <p:spPr bwMode="auto">
          <a:xfrm>
            <a:off x="8528050" y="1284287"/>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597" name="Line 29"/>
          <p:cNvSpPr>
            <a:spLocks noChangeShapeType="1"/>
          </p:cNvSpPr>
          <p:nvPr/>
        </p:nvSpPr>
        <p:spPr bwMode="auto">
          <a:xfrm flipV="1">
            <a:off x="6623050" y="1970087"/>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109598" name="Object 30"/>
          <p:cNvGraphicFramePr>
            <a:graphicFrameLocks noChangeAspect="1"/>
          </p:cNvGraphicFramePr>
          <p:nvPr>
            <p:extLst>
              <p:ext uri="{D42A27DB-BD31-4B8C-83A1-F6EECF244321}">
                <p14:modId xmlns:p14="http://schemas.microsoft.com/office/powerpoint/2010/main" val="409368234"/>
              </p:ext>
            </p:extLst>
          </p:nvPr>
        </p:nvGraphicFramePr>
        <p:xfrm>
          <a:off x="5480050" y="1436687"/>
          <a:ext cx="252413" cy="368300"/>
        </p:xfrm>
        <a:graphic>
          <a:graphicData uri="http://schemas.openxmlformats.org/presentationml/2006/ole">
            <mc:AlternateContent xmlns:mc="http://schemas.openxmlformats.org/markup-compatibility/2006">
              <mc:Choice xmlns:v="urn:schemas-microsoft-com:vml" Requires="v">
                <p:oleObj spid="_x0000_s94580" name="Equation" r:id="rId16" imgW="253890" imgH="368140" progId="Equation.3">
                  <p:embed/>
                </p:oleObj>
              </mc:Choice>
              <mc:Fallback>
                <p:oleObj name="Equation" r:id="rId16" imgW="253890" imgH="368140" progId="Equation.3">
                  <p:embed/>
                  <p:pic>
                    <p:nvPicPr>
                      <p:cNvPr id="109598"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0050" y="1436687"/>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99" name="Object 31"/>
          <p:cNvGraphicFramePr>
            <a:graphicFrameLocks noChangeAspect="1"/>
          </p:cNvGraphicFramePr>
          <p:nvPr>
            <p:extLst>
              <p:ext uri="{D42A27DB-BD31-4B8C-83A1-F6EECF244321}">
                <p14:modId xmlns:p14="http://schemas.microsoft.com/office/powerpoint/2010/main" val="1887883639"/>
              </p:ext>
            </p:extLst>
          </p:nvPr>
        </p:nvGraphicFramePr>
        <p:xfrm>
          <a:off x="8147050" y="1436687"/>
          <a:ext cx="252413" cy="368300"/>
        </p:xfrm>
        <a:graphic>
          <a:graphicData uri="http://schemas.openxmlformats.org/presentationml/2006/ole">
            <mc:AlternateContent xmlns:mc="http://schemas.openxmlformats.org/markup-compatibility/2006">
              <mc:Choice xmlns:v="urn:schemas-microsoft-com:vml" Requires="v">
                <p:oleObj spid="_x0000_s94581" name="Equation" r:id="rId17" imgW="253890" imgH="368140" progId="Equation.3">
                  <p:embed/>
                </p:oleObj>
              </mc:Choice>
              <mc:Fallback>
                <p:oleObj name="Equation" r:id="rId17" imgW="253890" imgH="368140" progId="Equation.3">
                  <p:embed/>
                  <p:pic>
                    <p:nvPicPr>
                      <p:cNvPr id="109599"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7050" y="1436687"/>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00" name="Object 32"/>
          <p:cNvGraphicFramePr>
            <a:graphicFrameLocks noChangeAspect="1"/>
          </p:cNvGraphicFramePr>
          <p:nvPr>
            <p:extLst>
              <p:ext uri="{D42A27DB-BD31-4B8C-83A1-F6EECF244321}">
                <p14:modId xmlns:p14="http://schemas.microsoft.com/office/powerpoint/2010/main" val="3390673172"/>
              </p:ext>
            </p:extLst>
          </p:nvPr>
        </p:nvGraphicFramePr>
        <p:xfrm>
          <a:off x="7080250" y="1512887"/>
          <a:ext cx="290513" cy="368300"/>
        </p:xfrm>
        <a:graphic>
          <a:graphicData uri="http://schemas.openxmlformats.org/presentationml/2006/ole">
            <mc:AlternateContent xmlns:mc="http://schemas.openxmlformats.org/markup-compatibility/2006">
              <mc:Choice xmlns:v="urn:schemas-microsoft-com:vml" Requires="v">
                <p:oleObj spid="_x0000_s94582" name="Equation" r:id="rId18" imgW="291973" imgH="368140" progId="Equation.3">
                  <p:embed/>
                </p:oleObj>
              </mc:Choice>
              <mc:Fallback>
                <p:oleObj name="Equation" r:id="rId18" imgW="291973" imgH="368140" progId="Equation.3">
                  <p:embed/>
                  <p:pic>
                    <p:nvPicPr>
                      <p:cNvPr id="10960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0250" y="1512887"/>
                        <a:ext cx="290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01" name="Object 33"/>
          <p:cNvGraphicFramePr>
            <a:graphicFrameLocks noChangeAspect="1"/>
          </p:cNvGraphicFramePr>
          <p:nvPr>
            <p:extLst>
              <p:ext uri="{D42A27DB-BD31-4B8C-83A1-F6EECF244321}">
                <p14:modId xmlns:p14="http://schemas.microsoft.com/office/powerpoint/2010/main" val="2239485511"/>
              </p:ext>
            </p:extLst>
          </p:nvPr>
        </p:nvGraphicFramePr>
        <p:xfrm>
          <a:off x="6013450" y="1512887"/>
          <a:ext cx="265113" cy="279400"/>
        </p:xfrm>
        <a:graphic>
          <a:graphicData uri="http://schemas.openxmlformats.org/presentationml/2006/ole">
            <mc:AlternateContent xmlns:mc="http://schemas.openxmlformats.org/markup-compatibility/2006">
              <mc:Choice xmlns:v="urn:schemas-microsoft-com:vml" Requires="v">
                <p:oleObj spid="_x0000_s94583" name="Equation" r:id="rId19" imgW="266584" imgH="279279" progId="Equation.3">
                  <p:embed/>
                </p:oleObj>
              </mc:Choice>
              <mc:Fallback>
                <p:oleObj name="Equation" r:id="rId19" imgW="266584" imgH="279279" progId="Equation.3">
                  <p:embed/>
                  <p:pic>
                    <p:nvPicPr>
                      <p:cNvPr id="109601"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3450" y="1512887"/>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02" name="Object 34"/>
          <p:cNvGraphicFramePr>
            <a:graphicFrameLocks noChangeAspect="1"/>
          </p:cNvGraphicFramePr>
          <p:nvPr>
            <p:extLst>
              <p:ext uri="{D42A27DB-BD31-4B8C-83A1-F6EECF244321}">
                <p14:modId xmlns:p14="http://schemas.microsoft.com/office/powerpoint/2010/main" val="3697132157"/>
              </p:ext>
            </p:extLst>
          </p:nvPr>
        </p:nvGraphicFramePr>
        <p:xfrm>
          <a:off x="6470650" y="2351087"/>
          <a:ext cx="442913" cy="531813"/>
        </p:xfrm>
        <a:graphic>
          <a:graphicData uri="http://schemas.openxmlformats.org/presentationml/2006/ole">
            <mc:AlternateContent xmlns:mc="http://schemas.openxmlformats.org/markup-compatibility/2006">
              <mc:Choice xmlns:v="urn:schemas-microsoft-com:vml" Requires="v">
                <p:oleObj spid="_x0000_s94584" name="Equation" r:id="rId20" imgW="444307" imgH="533169" progId="Equation.3">
                  <p:embed/>
                </p:oleObj>
              </mc:Choice>
              <mc:Fallback>
                <p:oleObj name="Equation" r:id="rId20" imgW="444307" imgH="533169" progId="Equation.3">
                  <p:embed/>
                  <p:pic>
                    <p:nvPicPr>
                      <p:cNvPr id="109602" name="Object 3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70650" y="2351087"/>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03" name="Object 35"/>
          <p:cNvGraphicFramePr>
            <a:graphicFrameLocks noChangeAspect="1"/>
          </p:cNvGraphicFramePr>
          <p:nvPr>
            <p:extLst>
              <p:ext uri="{D42A27DB-BD31-4B8C-83A1-F6EECF244321}">
                <p14:modId xmlns:p14="http://schemas.microsoft.com/office/powerpoint/2010/main" val="3055155838"/>
              </p:ext>
            </p:extLst>
          </p:nvPr>
        </p:nvGraphicFramePr>
        <p:xfrm>
          <a:off x="6546850" y="1512887"/>
          <a:ext cx="265113" cy="279400"/>
        </p:xfrm>
        <a:graphic>
          <a:graphicData uri="http://schemas.openxmlformats.org/presentationml/2006/ole">
            <mc:AlternateContent xmlns:mc="http://schemas.openxmlformats.org/markup-compatibility/2006">
              <mc:Choice xmlns:v="urn:schemas-microsoft-com:vml" Requires="v">
                <p:oleObj spid="_x0000_s94585" name="Equation" r:id="rId22" imgW="266584" imgH="279279" progId="Equation.3">
                  <p:embed/>
                </p:oleObj>
              </mc:Choice>
              <mc:Fallback>
                <p:oleObj name="Equation" r:id="rId22" imgW="266584" imgH="279279" progId="Equation.3">
                  <p:embed/>
                  <p:pic>
                    <p:nvPicPr>
                      <p:cNvPr id="109603"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6850" y="1512887"/>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04" name="Object 36"/>
          <p:cNvGraphicFramePr>
            <a:graphicFrameLocks noChangeAspect="1"/>
          </p:cNvGraphicFramePr>
          <p:nvPr>
            <p:extLst>
              <p:ext uri="{D42A27DB-BD31-4B8C-83A1-F6EECF244321}">
                <p14:modId xmlns:p14="http://schemas.microsoft.com/office/powerpoint/2010/main" val="1566983625"/>
              </p:ext>
            </p:extLst>
          </p:nvPr>
        </p:nvGraphicFramePr>
        <p:xfrm>
          <a:off x="7613650" y="1436687"/>
          <a:ext cx="252413" cy="392113"/>
        </p:xfrm>
        <a:graphic>
          <a:graphicData uri="http://schemas.openxmlformats.org/presentationml/2006/ole">
            <mc:AlternateContent xmlns:mc="http://schemas.openxmlformats.org/markup-compatibility/2006">
              <mc:Choice xmlns:v="urn:schemas-microsoft-com:vml" Requires="v">
                <p:oleObj spid="_x0000_s94586" name="Equation" r:id="rId23" imgW="253890" imgH="393529" progId="Equation.3">
                  <p:embed/>
                </p:oleObj>
              </mc:Choice>
              <mc:Fallback>
                <p:oleObj name="Equation" r:id="rId23" imgW="253890" imgH="393529" progId="Equation.3">
                  <p:embed/>
                  <p:pic>
                    <p:nvPicPr>
                      <p:cNvPr id="109604" name="Object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13650" y="1436687"/>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605" name="Text Box 37"/>
          <p:cNvSpPr txBox="1">
            <a:spLocks noChangeArrowheads="1"/>
          </p:cNvSpPr>
          <p:nvPr/>
        </p:nvSpPr>
        <p:spPr bwMode="auto">
          <a:xfrm>
            <a:off x="5937250" y="674687"/>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339933"/>
                </a:solidFill>
                <a:latin typeface="Comic Sans MS" panose="030F0702030302020204" pitchFamily="66" charset="0"/>
              </a:rPr>
              <a:t>Time 2</a:t>
            </a:r>
          </a:p>
        </p:txBody>
      </p:sp>
      <p:graphicFrame>
        <p:nvGraphicFramePr>
          <p:cNvPr id="109606" name="Object 38"/>
          <p:cNvGraphicFramePr>
            <a:graphicFrameLocks noChangeAspect="1"/>
          </p:cNvGraphicFramePr>
          <p:nvPr>
            <p:extLst>
              <p:ext uri="{D42A27DB-BD31-4B8C-83A1-F6EECF244321}">
                <p14:modId xmlns:p14="http://schemas.microsoft.com/office/powerpoint/2010/main" val="1622952789"/>
              </p:ext>
            </p:extLst>
          </p:nvPr>
        </p:nvGraphicFramePr>
        <p:xfrm>
          <a:off x="3879850" y="1436687"/>
          <a:ext cx="252413" cy="368300"/>
        </p:xfrm>
        <a:graphic>
          <a:graphicData uri="http://schemas.openxmlformats.org/presentationml/2006/ole">
            <mc:AlternateContent xmlns:mc="http://schemas.openxmlformats.org/markup-compatibility/2006">
              <mc:Choice xmlns:v="urn:schemas-microsoft-com:vml" Requires="v">
                <p:oleObj spid="_x0000_s94587" name="Equation" r:id="rId24" imgW="253890" imgH="368140" progId="Equation.3">
                  <p:embed/>
                </p:oleObj>
              </mc:Choice>
              <mc:Fallback>
                <p:oleObj name="Equation" r:id="rId24" imgW="253890" imgH="368140" progId="Equation.3">
                  <p:embed/>
                  <p:pic>
                    <p:nvPicPr>
                      <p:cNvPr id="109606"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9850" y="1436687"/>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07" name="Object 39"/>
          <p:cNvGraphicFramePr>
            <a:graphicFrameLocks noChangeAspect="1"/>
          </p:cNvGraphicFramePr>
          <p:nvPr>
            <p:extLst>
              <p:ext uri="{D42A27DB-BD31-4B8C-83A1-F6EECF244321}">
                <p14:modId xmlns:p14="http://schemas.microsoft.com/office/powerpoint/2010/main" val="3611932140"/>
              </p:ext>
            </p:extLst>
          </p:nvPr>
        </p:nvGraphicFramePr>
        <p:xfrm>
          <a:off x="8604250" y="1436687"/>
          <a:ext cx="304800" cy="368300"/>
        </p:xfrm>
        <a:graphic>
          <a:graphicData uri="http://schemas.openxmlformats.org/presentationml/2006/ole">
            <mc:AlternateContent xmlns:mc="http://schemas.openxmlformats.org/markup-compatibility/2006">
              <mc:Choice xmlns:v="urn:schemas-microsoft-com:vml" Requires="v">
                <p:oleObj spid="_x0000_s94588" name="Equation" r:id="rId25" imgW="253890" imgH="368140" progId="Equation.3">
                  <p:embed/>
                </p:oleObj>
              </mc:Choice>
              <mc:Fallback>
                <p:oleObj name="Equation" r:id="rId25" imgW="253890" imgH="368140" progId="Equation.3">
                  <p:embed/>
                  <p:pic>
                    <p:nvPicPr>
                      <p:cNvPr id="109607"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250" y="1436687"/>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08" name="Object 40"/>
          <p:cNvGraphicFramePr>
            <a:graphicFrameLocks noChangeAspect="1"/>
          </p:cNvGraphicFramePr>
          <p:nvPr>
            <p:extLst>
              <p:ext uri="{D42A27DB-BD31-4B8C-83A1-F6EECF244321}">
                <p14:modId xmlns:p14="http://schemas.microsoft.com/office/powerpoint/2010/main" val="3830327811"/>
              </p:ext>
            </p:extLst>
          </p:nvPr>
        </p:nvGraphicFramePr>
        <p:xfrm>
          <a:off x="0" y="5638798"/>
          <a:ext cx="9107488" cy="582613"/>
        </p:xfrm>
        <a:graphic>
          <a:graphicData uri="http://schemas.openxmlformats.org/presentationml/2006/ole">
            <mc:AlternateContent xmlns:mc="http://schemas.openxmlformats.org/markup-compatibility/2006">
              <mc:Choice xmlns:v="urn:schemas-microsoft-com:vml" Requires="v">
                <p:oleObj spid="_x0000_s94589" name="Equation" r:id="rId26" imgW="9105900" imgH="584200" progId="Equation.3">
                  <p:embed/>
                </p:oleObj>
              </mc:Choice>
              <mc:Fallback>
                <p:oleObj name="Equation" r:id="rId26" imgW="9105900" imgH="584200" progId="Equation.3">
                  <p:embed/>
                  <p:pic>
                    <p:nvPicPr>
                      <p:cNvPr id="109608" name="Object 4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5638798"/>
                        <a:ext cx="9107488"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609" name="Line 41"/>
          <p:cNvSpPr>
            <a:spLocks noChangeShapeType="1"/>
          </p:cNvSpPr>
          <p:nvPr/>
        </p:nvSpPr>
        <p:spPr bwMode="auto">
          <a:xfrm>
            <a:off x="69850" y="358378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610" name="Line 42"/>
          <p:cNvSpPr>
            <a:spLocks noChangeShapeType="1"/>
          </p:cNvSpPr>
          <p:nvPr/>
        </p:nvSpPr>
        <p:spPr bwMode="auto">
          <a:xfrm>
            <a:off x="69850" y="426958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611" name="Line 43"/>
          <p:cNvSpPr>
            <a:spLocks noChangeShapeType="1"/>
          </p:cNvSpPr>
          <p:nvPr/>
        </p:nvSpPr>
        <p:spPr bwMode="auto">
          <a:xfrm>
            <a:off x="450850" y="358378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612" name="Line 44"/>
          <p:cNvSpPr>
            <a:spLocks noChangeShapeType="1"/>
          </p:cNvSpPr>
          <p:nvPr/>
        </p:nvSpPr>
        <p:spPr bwMode="auto">
          <a:xfrm>
            <a:off x="984250" y="358378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613" name="Line 45"/>
          <p:cNvSpPr>
            <a:spLocks noChangeShapeType="1"/>
          </p:cNvSpPr>
          <p:nvPr/>
        </p:nvSpPr>
        <p:spPr bwMode="auto">
          <a:xfrm>
            <a:off x="1517650" y="358378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614" name="Line 46"/>
          <p:cNvSpPr>
            <a:spLocks noChangeShapeType="1"/>
          </p:cNvSpPr>
          <p:nvPr/>
        </p:nvSpPr>
        <p:spPr bwMode="auto">
          <a:xfrm>
            <a:off x="2051050" y="358378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615" name="Line 47"/>
          <p:cNvSpPr>
            <a:spLocks noChangeShapeType="1"/>
          </p:cNvSpPr>
          <p:nvPr/>
        </p:nvSpPr>
        <p:spPr bwMode="auto">
          <a:xfrm>
            <a:off x="2584450" y="358378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616" name="Line 48"/>
          <p:cNvSpPr>
            <a:spLocks noChangeShapeType="1"/>
          </p:cNvSpPr>
          <p:nvPr/>
        </p:nvSpPr>
        <p:spPr bwMode="auto">
          <a:xfrm>
            <a:off x="3117850" y="358378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617" name="Line 49"/>
          <p:cNvSpPr>
            <a:spLocks noChangeShapeType="1"/>
          </p:cNvSpPr>
          <p:nvPr/>
        </p:nvSpPr>
        <p:spPr bwMode="auto">
          <a:xfrm>
            <a:off x="3651250" y="358378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618" name="Line 50"/>
          <p:cNvSpPr>
            <a:spLocks noChangeShapeType="1"/>
          </p:cNvSpPr>
          <p:nvPr/>
        </p:nvSpPr>
        <p:spPr bwMode="auto">
          <a:xfrm flipV="1">
            <a:off x="2279650" y="426958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109619" name="Object 51"/>
          <p:cNvGraphicFramePr>
            <a:graphicFrameLocks noChangeAspect="1"/>
          </p:cNvGraphicFramePr>
          <p:nvPr>
            <p:extLst>
              <p:ext uri="{D42A27DB-BD31-4B8C-83A1-F6EECF244321}">
                <p14:modId xmlns:p14="http://schemas.microsoft.com/office/powerpoint/2010/main" val="2085449795"/>
              </p:ext>
            </p:extLst>
          </p:nvPr>
        </p:nvGraphicFramePr>
        <p:xfrm>
          <a:off x="603250" y="3736180"/>
          <a:ext cx="252413" cy="368300"/>
        </p:xfrm>
        <a:graphic>
          <a:graphicData uri="http://schemas.openxmlformats.org/presentationml/2006/ole">
            <mc:AlternateContent xmlns:mc="http://schemas.openxmlformats.org/markup-compatibility/2006">
              <mc:Choice xmlns:v="urn:schemas-microsoft-com:vml" Requires="v">
                <p:oleObj spid="_x0000_s94590" name="Equation" r:id="rId28" imgW="253890" imgH="368140" progId="Equation.3">
                  <p:embed/>
                </p:oleObj>
              </mc:Choice>
              <mc:Fallback>
                <p:oleObj name="Equation" r:id="rId28" imgW="253890" imgH="368140" progId="Equation.3">
                  <p:embed/>
                  <p:pic>
                    <p:nvPicPr>
                      <p:cNvPr id="109619"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50" y="373618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20" name="Object 52"/>
          <p:cNvGraphicFramePr>
            <a:graphicFrameLocks noChangeAspect="1"/>
          </p:cNvGraphicFramePr>
          <p:nvPr>
            <p:extLst>
              <p:ext uri="{D42A27DB-BD31-4B8C-83A1-F6EECF244321}">
                <p14:modId xmlns:p14="http://schemas.microsoft.com/office/powerpoint/2010/main" val="2467797205"/>
              </p:ext>
            </p:extLst>
          </p:nvPr>
        </p:nvGraphicFramePr>
        <p:xfrm>
          <a:off x="3270250" y="3736180"/>
          <a:ext cx="252413" cy="368300"/>
        </p:xfrm>
        <a:graphic>
          <a:graphicData uri="http://schemas.openxmlformats.org/presentationml/2006/ole">
            <mc:AlternateContent xmlns:mc="http://schemas.openxmlformats.org/markup-compatibility/2006">
              <mc:Choice xmlns:v="urn:schemas-microsoft-com:vml" Requires="v">
                <p:oleObj spid="_x0000_s94591" name="Equation" r:id="rId29" imgW="253890" imgH="368140" progId="Equation.3">
                  <p:embed/>
                </p:oleObj>
              </mc:Choice>
              <mc:Fallback>
                <p:oleObj name="Equation" r:id="rId29" imgW="253890" imgH="368140" progId="Equation.3">
                  <p:embed/>
                  <p:pic>
                    <p:nvPicPr>
                      <p:cNvPr id="109620"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250" y="373618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21" name="Object 53"/>
          <p:cNvGraphicFramePr>
            <a:graphicFrameLocks noChangeAspect="1"/>
          </p:cNvGraphicFramePr>
          <p:nvPr>
            <p:extLst>
              <p:ext uri="{D42A27DB-BD31-4B8C-83A1-F6EECF244321}">
                <p14:modId xmlns:p14="http://schemas.microsoft.com/office/powerpoint/2010/main" val="2231789820"/>
              </p:ext>
            </p:extLst>
          </p:nvPr>
        </p:nvGraphicFramePr>
        <p:xfrm>
          <a:off x="2203450" y="3812380"/>
          <a:ext cx="290513" cy="368300"/>
        </p:xfrm>
        <a:graphic>
          <a:graphicData uri="http://schemas.openxmlformats.org/presentationml/2006/ole">
            <mc:AlternateContent xmlns:mc="http://schemas.openxmlformats.org/markup-compatibility/2006">
              <mc:Choice xmlns:v="urn:schemas-microsoft-com:vml" Requires="v">
                <p:oleObj spid="_x0000_s94592" name="Equation" r:id="rId30" imgW="291973" imgH="368140" progId="Equation.3">
                  <p:embed/>
                </p:oleObj>
              </mc:Choice>
              <mc:Fallback>
                <p:oleObj name="Equation" r:id="rId30" imgW="291973" imgH="368140" progId="Equation.3">
                  <p:embed/>
                  <p:pic>
                    <p:nvPicPr>
                      <p:cNvPr id="109621" name="Object 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3450" y="3812380"/>
                        <a:ext cx="290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22" name="Object 54"/>
          <p:cNvGraphicFramePr>
            <a:graphicFrameLocks noChangeAspect="1"/>
          </p:cNvGraphicFramePr>
          <p:nvPr>
            <p:extLst>
              <p:ext uri="{D42A27DB-BD31-4B8C-83A1-F6EECF244321}">
                <p14:modId xmlns:p14="http://schemas.microsoft.com/office/powerpoint/2010/main" val="3880680694"/>
              </p:ext>
            </p:extLst>
          </p:nvPr>
        </p:nvGraphicFramePr>
        <p:xfrm>
          <a:off x="1136650" y="3812380"/>
          <a:ext cx="265113" cy="279400"/>
        </p:xfrm>
        <a:graphic>
          <a:graphicData uri="http://schemas.openxmlformats.org/presentationml/2006/ole">
            <mc:AlternateContent xmlns:mc="http://schemas.openxmlformats.org/markup-compatibility/2006">
              <mc:Choice xmlns:v="urn:schemas-microsoft-com:vml" Requires="v">
                <p:oleObj spid="_x0000_s94593" name="Equation" r:id="rId31" imgW="266584" imgH="279279" progId="Equation.3">
                  <p:embed/>
                </p:oleObj>
              </mc:Choice>
              <mc:Fallback>
                <p:oleObj name="Equation" r:id="rId31" imgW="266584" imgH="279279" progId="Equation.3">
                  <p:embed/>
                  <p:pic>
                    <p:nvPicPr>
                      <p:cNvPr id="109622" name="Object 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6650" y="381238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23" name="Object 55"/>
          <p:cNvGraphicFramePr>
            <a:graphicFrameLocks noChangeAspect="1"/>
          </p:cNvGraphicFramePr>
          <p:nvPr>
            <p:extLst>
              <p:ext uri="{D42A27DB-BD31-4B8C-83A1-F6EECF244321}">
                <p14:modId xmlns:p14="http://schemas.microsoft.com/office/powerpoint/2010/main" val="2251630557"/>
              </p:ext>
            </p:extLst>
          </p:nvPr>
        </p:nvGraphicFramePr>
        <p:xfrm>
          <a:off x="2081213" y="4655343"/>
          <a:ext cx="381000" cy="520700"/>
        </p:xfrm>
        <a:graphic>
          <a:graphicData uri="http://schemas.openxmlformats.org/presentationml/2006/ole">
            <mc:AlternateContent xmlns:mc="http://schemas.openxmlformats.org/markup-compatibility/2006">
              <mc:Choice xmlns:v="urn:schemas-microsoft-com:vml" Requires="v">
                <p:oleObj spid="_x0000_s94594" name="Equation" r:id="rId32" imgW="380835" imgH="520474" progId="Equation.3">
                  <p:embed/>
                </p:oleObj>
              </mc:Choice>
              <mc:Fallback>
                <p:oleObj name="Equation" r:id="rId32" imgW="380835" imgH="520474" progId="Equation.3">
                  <p:embed/>
                  <p:pic>
                    <p:nvPicPr>
                      <p:cNvPr id="109623" name="Object 5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081213" y="465534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24" name="Object 56"/>
          <p:cNvGraphicFramePr>
            <a:graphicFrameLocks noChangeAspect="1"/>
          </p:cNvGraphicFramePr>
          <p:nvPr>
            <p:extLst>
              <p:ext uri="{D42A27DB-BD31-4B8C-83A1-F6EECF244321}">
                <p14:modId xmlns:p14="http://schemas.microsoft.com/office/powerpoint/2010/main" val="3219254213"/>
              </p:ext>
            </p:extLst>
          </p:nvPr>
        </p:nvGraphicFramePr>
        <p:xfrm>
          <a:off x="1670050" y="3812380"/>
          <a:ext cx="265113" cy="279400"/>
        </p:xfrm>
        <a:graphic>
          <a:graphicData uri="http://schemas.openxmlformats.org/presentationml/2006/ole">
            <mc:AlternateContent xmlns:mc="http://schemas.openxmlformats.org/markup-compatibility/2006">
              <mc:Choice xmlns:v="urn:schemas-microsoft-com:vml" Requires="v">
                <p:oleObj spid="_x0000_s94595" name="Equation" r:id="rId34" imgW="266584" imgH="279279" progId="Equation.3">
                  <p:embed/>
                </p:oleObj>
              </mc:Choice>
              <mc:Fallback>
                <p:oleObj name="Equation" r:id="rId34" imgW="266584" imgH="279279" progId="Equation.3">
                  <p:embed/>
                  <p:pic>
                    <p:nvPicPr>
                      <p:cNvPr id="109624" name="Object 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0050" y="381238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25" name="Object 57"/>
          <p:cNvGraphicFramePr>
            <a:graphicFrameLocks noChangeAspect="1"/>
          </p:cNvGraphicFramePr>
          <p:nvPr>
            <p:extLst>
              <p:ext uri="{D42A27DB-BD31-4B8C-83A1-F6EECF244321}">
                <p14:modId xmlns:p14="http://schemas.microsoft.com/office/powerpoint/2010/main" val="2996416280"/>
              </p:ext>
            </p:extLst>
          </p:nvPr>
        </p:nvGraphicFramePr>
        <p:xfrm>
          <a:off x="2736850" y="3736180"/>
          <a:ext cx="252413" cy="392113"/>
        </p:xfrm>
        <a:graphic>
          <a:graphicData uri="http://schemas.openxmlformats.org/presentationml/2006/ole">
            <mc:AlternateContent xmlns:mc="http://schemas.openxmlformats.org/markup-compatibility/2006">
              <mc:Choice xmlns:v="urn:schemas-microsoft-com:vml" Requires="v">
                <p:oleObj spid="_x0000_s94596" name="Equation" r:id="rId35" imgW="253890" imgH="393529" progId="Equation.3">
                  <p:embed/>
                </p:oleObj>
              </mc:Choice>
              <mc:Fallback>
                <p:oleObj name="Equation" r:id="rId35" imgW="253890" imgH="393529" progId="Equation.3">
                  <p:embed/>
                  <p:pic>
                    <p:nvPicPr>
                      <p:cNvPr id="109625" name="Object 5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36850" y="373618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626" name="Text Box 58"/>
          <p:cNvSpPr txBox="1">
            <a:spLocks noChangeArrowheads="1"/>
          </p:cNvSpPr>
          <p:nvPr/>
        </p:nvSpPr>
        <p:spPr bwMode="auto">
          <a:xfrm>
            <a:off x="1060450" y="297418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339933"/>
                </a:solidFill>
                <a:latin typeface="Comic Sans MS" panose="030F0702030302020204" pitchFamily="66" charset="0"/>
              </a:rPr>
              <a:t>Time 3</a:t>
            </a:r>
          </a:p>
        </p:txBody>
      </p:sp>
      <p:sp>
        <p:nvSpPr>
          <p:cNvPr id="109627" name="Line 59"/>
          <p:cNvSpPr>
            <a:spLocks noChangeShapeType="1"/>
          </p:cNvSpPr>
          <p:nvPr/>
        </p:nvSpPr>
        <p:spPr bwMode="auto">
          <a:xfrm>
            <a:off x="4870450" y="358378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628" name="Line 60"/>
          <p:cNvSpPr>
            <a:spLocks noChangeShapeType="1"/>
          </p:cNvSpPr>
          <p:nvPr/>
        </p:nvSpPr>
        <p:spPr bwMode="auto">
          <a:xfrm>
            <a:off x="4870450" y="426958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629" name="Line 61"/>
          <p:cNvSpPr>
            <a:spLocks noChangeShapeType="1"/>
          </p:cNvSpPr>
          <p:nvPr/>
        </p:nvSpPr>
        <p:spPr bwMode="auto">
          <a:xfrm>
            <a:off x="5251450" y="358378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630" name="Line 62"/>
          <p:cNvSpPr>
            <a:spLocks noChangeShapeType="1"/>
          </p:cNvSpPr>
          <p:nvPr/>
        </p:nvSpPr>
        <p:spPr bwMode="auto">
          <a:xfrm>
            <a:off x="5784850" y="358378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631" name="Line 63"/>
          <p:cNvSpPr>
            <a:spLocks noChangeShapeType="1"/>
          </p:cNvSpPr>
          <p:nvPr/>
        </p:nvSpPr>
        <p:spPr bwMode="auto">
          <a:xfrm>
            <a:off x="6318250" y="358378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632" name="Line 64"/>
          <p:cNvSpPr>
            <a:spLocks noChangeShapeType="1"/>
          </p:cNvSpPr>
          <p:nvPr/>
        </p:nvSpPr>
        <p:spPr bwMode="auto">
          <a:xfrm>
            <a:off x="6851650" y="358378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633" name="Line 65"/>
          <p:cNvSpPr>
            <a:spLocks noChangeShapeType="1"/>
          </p:cNvSpPr>
          <p:nvPr/>
        </p:nvSpPr>
        <p:spPr bwMode="auto">
          <a:xfrm>
            <a:off x="7385050" y="358378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634" name="Line 66"/>
          <p:cNvSpPr>
            <a:spLocks noChangeShapeType="1"/>
          </p:cNvSpPr>
          <p:nvPr/>
        </p:nvSpPr>
        <p:spPr bwMode="auto">
          <a:xfrm>
            <a:off x="7918450" y="358378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635" name="Line 67"/>
          <p:cNvSpPr>
            <a:spLocks noChangeShapeType="1"/>
          </p:cNvSpPr>
          <p:nvPr/>
        </p:nvSpPr>
        <p:spPr bwMode="auto">
          <a:xfrm>
            <a:off x="8451850" y="358378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9636" name="Line 68"/>
          <p:cNvSpPr>
            <a:spLocks noChangeShapeType="1"/>
          </p:cNvSpPr>
          <p:nvPr/>
        </p:nvSpPr>
        <p:spPr bwMode="auto">
          <a:xfrm flipV="1">
            <a:off x="7613650" y="426958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109637" name="Object 69"/>
          <p:cNvGraphicFramePr>
            <a:graphicFrameLocks noChangeAspect="1"/>
          </p:cNvGraphicFramePr>
          <p:nvPr>
            <p:extLst>
              <p:ext uri="{D42A27DB-BD31-4B8C-83A1-F6EECF244321}">
                <p14:modId xmlns:p14="http://schemas.microsoft.com/office/powerpoint/2010/main" val="4024061421"/>
              </p:ext>
            </p:extLst>
          </p:nvPr>
        </p:nvGraphicFramePr>
        <p:xfrm>
          <a:off x="5403850" y="3736180"/>
          <a:ext cx="252413" cy="368300"/>
        </p:xfrm>
        <a:graphic>
          <a:graphicData uri="http://schemas.openxmlformats.org/presentationml/2006/ole">
            <mc:AlternateContent xmlns:mc="http://schemas.openxmlformats.org/markup-compatibility/2006">
              <mc:Choice xmlns:v="urn:schemas-microsoft-com:vml" Requires="v">
                <p:oleObj spid="_x0000_s94597" name="Equation" r:id="rId36" imgW="253890" imgH="368140" progId="Equation.3">
                  <p:embed/>
                </p:oleObj>
              </mc:Choice>
              <mc:Fallback>
                <p:oleObj name="Equation" r:id="rId36" imgW="253890" imgH="368140" progId="Equation.3">
                  <p:embed/>
                  <p:pic>
                    <p:nvPicPr>
                      <p:cNvPr id="109637"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3850" y="373618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38" name="Object 70"/>
          <p:cNvGraphicFramePr>
            <a:graphicFrameLocks noChangeAspect="1"/>
          </p:cNvGraphicFramePr>
          <p:nvPr>
            <p:extLst>
              <p:ext uri="{D42A27DB-BD31-4B8C-83A1-F6EECF244321}">
                <p14:modId xmlns:p14="http://schemas.microsoft.com/office/powerpoint/2010/main" val="267325736"/>
              </p:ext>
            </p:extLst>
          </p:nvPr>
        </p:nvGraphicFramePr>
        <p:xfrm>
          <a:off x="8070850" y="3736180"/>
          <a:ext cx="252413" cy="368300"/>
        </p:xfrm>
        <a:graphic>
          <a:graphicData uri="http://schemas.openxmlformats.org/presentationml/2006/ole">
            <mc:AlternateContent xmlns:mc="http://schemas.openxmlformats.org/markup-compatibility/2006">
              <mc:Choice xmlns:v="urn:schemas-microsoft-com:vml" Requires="v">
                <p:oleObj spid="_x0000_s94598" name="Equation" r:id="rId37" imgW="253890" imgH="368140" progId="Equation.3">
                  <p:embed/>
                </p:oleObj>
              </mc:Choice>
              <mc:Fallback>
                <p:oleObj name="Equation" r:id="rId37" imgW="253890" imgH="368140" progId="Equation.3">
                  <p:embed/>
                  <p:pic>
                    <p:nvPicPr>
                      <p:cNvPr id="109638" name="Object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0850" y="373618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39" name="Object 71"/>
          <p:cNvGraphicFramePr>
            <a:graphicFrameLocks noChangeAspect="1"/>
          </p:cNvGraphicFramePr>
          <p:nvPr>
            <p:extLst>
              <p:ext uri="{D42A27DB-BD31-4B8C-83A1-F6EECF244321}">
                <p14:modId xmlns:p14="http://schemas.microsoft.com/office/powerpoint/2010/main" val="3844517241"/>
              </p:ext>
            </p:extLst>
          </p:nvPr>
        </p:nvGraphicFramePr>
        <p:xfrm>
          <a:off x="7004050" y="3812380"/>
          <a:ext cx="290513" cy="368300"/>
        </p:xfrm>
        <a:graphic>
          <a:graphicData uri="http://schemas.openxmlformats.org/presentationml/2006/ole">
            <mc:AlternateContent xmlns:mc="http://schemas.openxmlformats.org/markup-compatibility/2006">
              <mc:Choice xmlns:v="urn:schemas-microsoft-com:vml" Requires="v">
                <p:oleObj spid="_x0000_s94599" name="Equation" r:id="rId38" imgW="291973" imgH="368140" progId="Equation.3">
                  <p:embed/>
                </p:oleObj>
              </mc:Choice>
              <mc:Fallback>
                <p:oleObj name="Equation" r:id="rId38" imgW="291973" imgH="368140" progId="Equation.3">
                  <p:embed/>
                  <p:pic>
                    <p:nvPicPr>
                      <p:cNvPr id="109639" name="Object 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4050" y="3812380"/>
                        <a:ext cx="290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40" name="Object 72"/>
          <p:cNvGraphicFramePr>
            <a:graphicFrameLocks noChangeAspect="1"/>
          </p:cNvGraphicFramePr>
          <p:nvPr>
            <p:extLst>
              <p:ext uri="{D42A27DB-BD31-4B8C-83A1-F6EECF244321}">
                <p14:modId xmlns:p14="http://schemas.microsoft.com/office/powerpoint/2010/main" val="3632409923"/>
              </p:ext>
            </p:extLst>
          </p:nvPr>
        </p:nvGraphicFramePr>
        <p:xfrm>
          <a:off x="5937250" y="3812380"/>
          <a:ext cx="265113" cy="279400"/>
        </p:xfrm>
        <a:graphic>
          <a:graphicData uri="http://schemas.openxmlformats.org/presentationml/2006/ole">
            <mc:AlternateContent xmlns:mc="http://schemas.openxmlformats.org/markup-compatibility/2006">
              <mc:Choice xmlns:v="urn:schemas-microsoft-com:vml" Requires="v">
                <p:oleObj spid="_x0000_s94600" name="Equation" r:id="rId39" imgW="266584" imgH="279279" progId="Equation.3">
                  <p:embed/>
                </p:oleObj>
              </mc:Choice>
              <mc:Fallback>
                <p:oleObj name="Equation" r:id="rId39" imgW="266584" imgH="279279" progId="Equation.3">
                  <p:embed/>
                  <p:pic>
                    <p:nvPicPr>
                      <p:cNvPr id="109640" name="Object 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7250" y="381238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41" name="Object 73"/>
          <p:cNvGraphicFramePr>
            <a:graphicFrameLocks noChangeAspect="1"/>
          </p:cNvGraphicFramePr>
          <p:nvPr>
            <p:extLst>
              <p:ext uri="{D42A27DB-BD31-4B8C-83A1-F6EECF244321}">
                <p14:modId xmlns:p14="http://schemas.microsoft.com/office/powerpoint/2010/main" val="2528093610"/>
              </p:ext>
            </p:extLst>
          </p:nvPr>
        </p:nvGraphicFramePr>
        <p:xfrm>
          <a:off x="7461250" y="4650580"/>
          <a:ext cx="381000" cy="520700"/>
        </p:xfrm>
        <a:graphic>
          <a:graphicData uri="http://schemas.openxmlformats.org/presentationml/2006/ole">
            <mc:AlternateContent xmlns:mc="http://schemas.openxmlformats.org/markup-compatibility/2006">
              <mc:Choice xmlns:v="urn:schemas-microsoft-com:vml" Requires="v">
                <p:oleObj spid="_x0000_s94601" name="Equation" r:id="rId40" imgW="380835" imgH="520474" progId="Equation.3">
                  <p:embed/>
                </p:oleObj>
              </mc:Choice>
              <mc:Fallback>
                <p:oleObj name="Equation" r:id="rId40" imgW="380835" imgH="520474" progId="Equation.3">
                  <p:embed/>
                  <p:pic>
                    <p:nvPicPr>
                      <p:cNvPr id="109641" name="Object 7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461250" y="465058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42" name="Object 74"/>
          <p:cNvGraphicFramePr>
            <a:graphicFrameLocks noChangeAspect="1"/>
          </p:cNvGraphicFramePr>
          <p:nvPr>
            <p:extLst>
              <p:ext uri="{D42A27DB-BD31-4B8C-83A1-F6EECF244321}">
                <p14:modId xmlns:p14="http://schemas.microsoft.com/office/powerpoint/2010/main" val="148966083"/>
              </p:ext>
            </p:extLst>
          </p:nvPr>
        </p:nvGraphicFramePr>
        <p:xfrm>
          <a:off x="6470650" y="3812380"/>
          <a:ext cx="265113" cy="279400"/>
        </p:xfrm>
        <a:graphic>
          <a:graphicData uri="http://schemas.openxmlformats.org/presentationml/2006/ole">
            <mc:AlternateContent xmlns:mc="http://schemas.openxmlformats.org/markup-compatibility/2006">
              <mc:Choice xmlns:v="urn:schemas-microsoft-com:vml" Requires="v">
                <p:oleObj spid="_x0000_s94602" name="Equation" r:id="rId41" imgW="266584" imgH="279279" progId="Equation.3">
                  <p:embed/>
                </p:oleObj>
              </mc:Choice>
              <mc:Fallback>
                <p:oleObj name="Equation" r:id="rId41" imgW="266584" imgH="279279" progId="Equation.3">
                  <p:embed/>
                  <p:pic>
                    <p:nvPicPr>
                      <p:cNvPr id="109642" name="Object 7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0650" y="381238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43" name="Object 75"/>
          <p:cNvGraphicFramePr>
            <a:graphicFrameLocks noChangeAspect="1"/>
          </p:cNvGraphicFramePr>
          <p:nvPr>
            <p:extLst>
              <p:ext uri="{D42A27DB-BD31-4B8C-83A1-F6EECF244321}">
                <p14:modId xmlns:p14="http://schemas.microsoft.com/office/powerpoint/2010/main" val="2503428908"/>
              </p:ext>
            </p:extLst>
          </p:nvPr>
        </p:nvGraphicFramePr>
        <p:xfrm>
          <a:off x="7537450" y="3736180"/>
          <a:ext cx="252413" cy="392113"/>
        </p:xfrm>
        <a:graphic>
          <a:graphicData uri="http://schemas.openxmlformats.org/presentationml/2006/ole">
            <mc:AlternateContent xmlns:mc="http://schemas.openxmlformats.org/markup-compatibility/2006">
              <mc:Choice xmlns:v="urn:schemas-microsoft-com:vml" Requires="v">
                <p:oleObj spid="_x0000_s94603" name="Equation" r:id="rId42" imgW="253890" imgH="393529" progId="Equation.3">
                  <p:embed/>
                </p:oleObj>
              </mc:Choice>
              <mc:Fallback>
                <p:oleObj name="Equation" r:id="rId42" imgW="253890" imgH="393529" progId="Equation.3">
                  <p:embed/>
                  <p:pic>
                    <p:nvPicPr>
                      <p:cNvPr id="109643" name="Object 7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37450" y="373618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644" name="Text Box 76"/>
          <p:cNvSpPr txBox="1">
            <a:spLocks noChangeArrowheads="1"/>
          </p:cNvSpPr>
          <p:nvPr/>
        </p:nvSpPr>
        <p:spPr bwMode="auto">
          <a:xfrm>
            <a:off x="5861050" y="297418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339933"/>
                </a:solidFill>
                <a:latin typeface="Comic Sans MS" panose="030F0702030302020204" pitchFamily="66" charset="0"/>
              </a:rPr>
              <a:t>Time 4</a:t>
            </a:r>
          </a:p>
        </p:txBody>
      </p:sp>
      <p:graphicFrame>
        <p:nvGraphicFramePr>
          <p:cNvPr id="109645" name="Object 77"/>
          <p:cNvGraphicFramePr>
            <a:graphicFrameLocks noChangeAspect="1"/>
          </p:cNvGraphicFramePr>
          <p:nvPr>
            <p:extLst>
              <p:ext uri="{D42A27DB-BD31-4B8C-83A1-F6EECF244321}">
                <p14:modId xmlns:p14="http://schemas.microsoft.com/office/powerpoint/2010/main" val="888604298"/>
              </p:ext>
            </p:extLst>
          </p:nvPr>
        </p:nvGraphicFramePr>
        <p:xfrm>
          <a:off x="3803650" y="3736180"/>
          <a:ext cx="252413" cy="368300"/>
        </p:xfrm>
        <a:graphic>
          <a:graphicData uri="http://schemas.openxmlformats.org/presentationml/2006/ole">
            <mc:AlternateContent xmlns:mc="http://schemas.openxmlformats.org/markup-compatibility/2006">
              <mc:Choice xmlns:v="urn:schemas-microsoft-com:vml" Requires="v">
                <p:oleObj spid="_x0000_s94604" name="Equation" r:id="rId43" imgW="253890" imgH="368140" progId="Equation.3">
                  <p:embed/>
                </p:oleObj>
              </mc:Choice>
              <mc:Fallback>
                <p:oleObj name="Equation" r:id="rId43" imgW="253890" imgH="368140" progId="Equation.3">
                  <p:embed/>
                  <p:pic>
                    <p:nvPicPr>
                      <p:cNvPr id="109645" name="Object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3650" y="373618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46" name="Object 78"/>
          <p:cNvGraphicFramePr>
            <a:graphicFrameLocks noChangeAspect="1"/>
          </p:cNvGraphicFramePr>
          <p:nvPr>
            <p:extLst>
              <p:ext uri="{D42A27DB-BD31-4B8C-83A1-F6EECF244321}">
                <p14:modId xmlns:p14="http://schemas.microsoft.com/office/powerpoint/2010/main" val="1761778933"/>
              </p:ext>
            </p:extLst>
          </p:nvPr>
        </p:nvGraphicFramePr>
        <p:xfrm>
          <a:off x="8528050" y="3736180"/>
          <a:ext cx="304800" cy="368300"/>
        </p:xfrm>
        <a:graphic>
          <a:graphicData uri="http://schemas.openxmlformats.org/presentationml/2006/ole">
            <mc:AlternateContent xmlns:mc="http://schemas.openxmlformats.org/markup-compatibility/2006">
              <mc:Choice xmlns:v="urn:schemas-microsoft-com:vml" Requires="v">
                <p:oleObj spid="_x0000_s94605" name="Equation" r:id="rId44" imgW="253890" imgH="368140" progId="Equation.3">
                  <p:embed/>
                </p:oleObj>
              </mc:Choice>
              <mc:Fallback>
                <p:oleObj name="Equation" r:id="rId44" imgW="253890" imgH="368140" progId="Equation.3">
                  <p:embed/>
                  <p:pic>
                    <p:nvPicPr>
                      <p:cNvPr id="109646"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8050" y="373618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647" name="Text Box 79"/>
          <p:cNvSpPr txBox="1">
            <a:spLocks noChangeArrowheads="1"/>
          </p:cNvSpPr>
          <p:nvPr/>
        </p:nvSpPr>
        <p:spPr bwMode="auto">
          <a:xfrm>
            <a:off x="3024981" y="5115320"/>
            <a:ext cx="290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chemeClr val="accent2"/>
                </a:solidFill>
                <a:latin typeface="Comic Sans MS" panose="030F0702030302020204" pitchFamily="66" charset="0"/>
              </a:rPr>
              <a:t>A computation</a:t>
            </a:r>
          </a:p>
        </p:txBody>
      </p:sp>
    </p:spTree>
    <p:extLst>
      <p:ext uri="{BB962C8B-B14F-4D97-AF65-F5344CB8AC3E}">
        <p14:creationId xmlns:p14="http://schemas.microsoft.com/office/powerpoint/2010/main" val="3180230727"/>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4" name="Object 2"/>
          <p:cNvGraphicFramePr>
            <a:graphicFrameLocks noChangeAspect="1"/>
          </p:cNvGraphicFramePr>
          <p:nvPr/>
        </p:nvGraphicFramePr>
        <p:xfrm>
          <a:off x="31750" y="1046163"/>
          <a:ext cx="9107488" cy="582612"/>
        </p:xfrm>
        <a:graphic>
          <a:graphicData uri="http://schemas.openxmlformats.org/presentationml/2006/ole">
            <mc:AlternateContent xmlns:mc="http://schemas.openxmlformats.org/markup-compatibility/2006">
              <mc:Choice xmlns:v="urn:schemas-microsoft-com:vml" Requires="v">
                <p:oleObj spid="_x0000_s95256" name="Equation" r:id="rId3" imgW="9105900" imgH="584200" progId="Equation.3">
                  <p:embed/>
                </p:oleObj>
              </mc:Choice>
              <mc:Fallback>
                <p:oleObj name="Equation" r:id="rId3" imgW="9105900" imgH="584200" progId="Equation.3">
                  <p:embed/>
                  <p:pic>
                    <p:nvPicPr>
                      <p:cNvPr id="11059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 y="1046163"/>
                        <a:ext cx="9107488"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5" name="Object 3"/>
          <p:cNvGraphicFramePr>
            <a:graphicFrameLocks noChangeAspect="1"/>
          </p:cNvGraphicFramePr>
          <p:nvPr/>
        </p:nvGraphicFramePr>
        <p:xfrm>
          <a:off x="4724400" y="2819400"/>
          <a:ext cx="4076700" cy="990600"/>
        </p:xfrm>
        <a:graphic>
          <a:graphicData uri="http://schemas.openxmlformats.org/presentationml/2006/ole">
            <mc:AlternateContent xmlns:mc="http://schemas.openxmlformats.org/markup-compatibility/2006">
              <mc:Choice xmlns:v="urn:schemas-microsoft-com:vml" Requires="v">
                <p:oleObj spid="_x0000_s95257" name="Equation" r:id="rId5" imgW="4076700" imgH="990600" progId="Equation.3">
                  <p:embed/>
                </p:oleObj>
              </mc:Choice>
              <mc:Fallback>
                <p:oleObj name="Equation" r:id="rId5" imgW="4076700" imgH="990600" progId="Equation.3">
                  <p:embed/>
                  <p:pic>
                    <p:nvPicPr>
                      <p:cNvPr id="11059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819400"/>
                        <a:ext cx="40767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596" name="Text Box 4"/>
          <p:cNvSpPr txBox="1">
            <a:spLocks noChangeArrowheads="1"/>
          </p:cNvSpPr>
          <p:nvPr/>
        </p:nvSpPr>
        <p:spPr bwMode="auto">
          <a:xfrm>
            <a:off x="342900" y="3230562"/>
            <a:ext cx="39243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chemeClr val="accent2"/>
                </a:solidFill>
                <a:latin typeface="Comic Sans MS" panose="030F0702030302020204" pitchFamily="66" charset="0"/>
              </a:rPr>
              <a:t>Equivalent notation:</a:t>
            </a:r>
          </a:p>
        </p:txBody>
      </p:sp>
    </p:spTree>
    <p:extLst>
      <p:ext uri="{BB962C8B-B14F-4D97-AF65-F5344CB8AC3E}">
        <p14:creationId xmlns:p14="http://schemas.microsoft.com/office/powerpoint/2010/main" val="369236039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1F3FA322-116D-4EE8-BAA2-8F7C0E008CC1}"/>
              </a:ext>
            </a:extLst>
          </p:cNvPr>
          <p:cNvSpPr>
            <a:spLocks noChangeArrowheads="1"/>
          </p:cNvSpPr>
          <p:nvPr/>
        </p:nvSpPr>
        <p:spPr bwMode="auto">
          <a:xfrm>
            <a:off x="1447800" y="54405"/>
            <a:ext cx="6248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ctr" defTabSz="914400" fontAlgn="base">
              <a:lnSpc>
                <a:spcPct val="90000"/>
              </a:lnSpc>
              <a:spcBef>
                <a:spcPct val="0"/>
              </a:spcBef>
              <a:spcAft>
                <a:spcPct val="0"/>
              </a:spcAft>
              <a:buClrTx/>
              <a:buSzTx/>
              <a:buFontTx/>
              <a:buNone/>
            </a:pPr>
            <a:r>
              <a:rPr lang="zh-CN" altLang="en-US" sz="3200" b="1" kern="0" dirty="0">
                <a:solidFill>
                  <a:srgbClr val="800080"/>
                </a:solidFill>
                <a:latin typeface="微软雅黑" panose="020B0503020204020204" pitchFamily="34" charset="-122"/>
                <a:ea typeface="微软雅黑" panose="020B0503020204020204" pitchFamily="34" charset="-122"/>
                <a:cs typeface="+mj-cs"/>
              </a:rPr>
              <a:t>图灵机接受的语言</a:t>
            </a:r>
            <a:endParaRPr lang="en-US" altLang="zh-CN" sz="3200" b="1" kern="0" dirty="0">
              <a:solidFill>
                <a:srgbClr val="800080"/>
              </a:solidFill>
              <a:latin typeface="微软雅黑" panose="020B0503020204020204" pitchFamily="34" charset="-122"/>
              <a:ea typeface="微软雅黑" panose="020B0503020204020204" pitchFamily="34" charset="-122"/>
              <a:cs typeface="+mj-cs"/>
            </a:endParaRPr>
          </a:p>
        </p:txBody>
      </p:sp>
      <p:sp>
        <p:nvSpPr>
          <p:cNvPr id="18437" name="Rectangle 4">
            <a:extLst>
              <a:ext uri="{FF2B5EF4-FFF2-40B4-BE49-F238E27FC236}">
                <a16:creationId xmlns:a16="http://schemas.microsoft.com/office/drawing/2014/main" id="{DC787D4D-CAB8-4DD6-9462-844CFDEA184B}"/>
              </a:ext>
            </a:extLst>
          </p:cNvPr>
          <p:cNvSpPr>
            <a:spLocks noChangeArrowheads="1"/>
          </p:cNvSpPr>
          <p:nvPr/>
        </p:nvSpPr>
        <p:spPr bwMode="auto">
          <a:xfrm>
            <a:off x="381000" y="978877"/>
            <a:ext cx="8534400" cy="424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just" eaLnBrk="1" hangingPunct="1">
              <a:lnSpc>
                <a:spcPct val="140000"/>
              </a:lnSpc>
              <a:spcBef>
                <a:spcPct val="0"/>
              </a:spcBef>
              <a:buClrTx/>
              <a:buSzTx/>
            </a:pPr>
            <a:r>
              <a:rPr lang="zh-CN" altLang="en-US" sz="2800" dirty="0">
                <a:solidFill>
                  <a:srgbClr val="003399"/>
                </a:solidFill>
                <a:latin typeface="楷体_GB2312" pitchFamily="49" charset="-122"/>
                <a:ea typeface="楷体_GB2312" pitchFamily="49" charset="-122"/>
              </a:rPr>
              <a:t>    图灵机接受的语言是输入字母表中这样一些字符串的集合，初始时，这些字符串放在</a:t>
            </a:r>
            <a:r>
              <a:rPr lang="en-US" altLang="zh-CN" sz="2800" dirty="0">
                <a:solidFill>
                  <a:srgbClr val="003399"/>
                </a:solidFill>
                <a:latin typeface="楷体_GB2312" pitchFamily="49" charset="-122"/>
                <a:ea typeface="楷体_GB2312" pitchFamily="49" charset="-122"/>
                <a:cs typeface="Times New Roman" panose="02020603050405020304" pitchFamily="18" charset="0"/>
              </a:rPr>
              <a:t>M</a:t>
            </a:r>
            <a:r>
              <a:rPr lang="zh-CN" altLang="en-US" sz="2800" dirty="0">
                <a:solidFill>
                  <a:srgbClr val="003399"/>
                </a:solidFill>
                <a:latin typeface="楷体_GB2312" pitchFamily="49" charset="-122"/>
                <a:ea typeface="楷体_GB2312" pitchFamily="49" charset="-122"/>
              </a:rPr>
              <a:t>的带上，</a:t>
            </a:r>
            <a:r>
              <a:rPr lang="en-US" altLang="zh-CN" sz="2800" dirty="0">
                <a:solidFill>
                  <a:srgbClr val="003399"/>
                </a:solidFill>
                <a:latin typeface="楷体_GB2312" pitchFamily="49" charset="-122"/>
                <a:ea typeface="楷体_GB2312" pitchFamily="49" charset="-122"/>
              </a:rPr>
              <a:t>M</a:t>
            </a:r>
            <a:r>
              <a:rPr lang="zh-CN" altLang="en-US" sz="2800" dirty="0">
                <a:solidFill>
                  <a:srgbClr val="003399"/>
                </a:solidFill>
                <a:latin typeface="楷体_GB2312" pitchFamily="49" charset="-122"/>
                <a:ea typeface="楷体_GB2312" pitchFamily="49" charset="-122"/>
              </a:rPr>
              <a:t>处于状态</a:t>
            </a:r>
            <a:r>
              <a:rPr lang="en-US" altLang="zh-CN" sz="2800" dirty="0">
                <a:solidFill>
                  <a:srgbClr val="003399"/>
                </a:solidFill>
                <a:latin typeface="楷体_GB2312" pitchFamily="49" charset="-122"/>
                <a:ea typeface="楷体_GB2312" pitchFamily="49" charset="-122"/>
              </a:rPr>
              <a:t>q</a:t>
            </a:r>
            <a:r>
              <a:rPr lang="en-US" altLang="zh-CN" sz="2800" baseline="-30000" dirty="0">
                <a:solidFill>
                  <a:srgbClr val="003399"/>
                </a:solidFill>
                <a:latin typeface="楷体_GB2312" pitchFamily="49" charset="-122"/>
                <a:ea typeface="楷体_GB2312" pitchFamily="49" charset="-122"/>
              </a:rPr>
              <a:t>0</a:t>
            </a:r>
            <a:r>
              <a:rPr lang="en-US" altLang="zh-CN" sz="2800" dirty="0">
                <a:solidFill>
                  <a:srgbClr val="003399"/>
                </a:solidFill>
                <a:latin typeface="楷体_GB2312" pitchFamily="49" charset="-122"/>
                <a:ea typeface="楷体_GB2312" pitchFamily="49" charset="-122"/>
              </a:rPr>
              <a:t>，</a:t>
            </a:r>
            <a:r>
              <a:rPr lang="zh-CN" altLang="en-US" sz="2800" dirty="0">
                <a:solidFill>
                  <a:srgbClr val="003399"/>
                </a:solidFill>
                <a:latin typeface="楷体_GB2312" pitchFamily="49" charset="-122"/>
                <a:ea typeface="楷体_GB2312" pitchFamily="49" charset="-122"/>
              </a:rPr>
              <a:t>且</a:t>
            </a:r>
            <a:r>
              <a:rPr lang="en-US" altLang="zh-CN" sz="2800" dirty="0">
                <a:solidFill>
                  <a:srgbClr val="003399"/>
                </a:solidFill>
                <a:latin typeface="楷体_GB2312" pitchFamily="49" charset="-122"/>
                <a:ea typeface="楷体_GB2312" pitchFamily="49" charset="-122"/>
              </a:rPr>
              <a:t>M</a:t>
            </a:r>
            <a:r>
              <a:rPr lang="zh-CN" altLang="en-US" sz="2800" dirty="0">
                <a:solidFill>
                  <a:srgbClr val="003399"/>
                </a:solidFill>
                <a:latin typeface="楷体_GB2312" pitchFamily="49" charset="-122"/>
                <a:ea typeface="楷体_GB2312" pitchFamily="49" charset="-122"/>
              </a:rPr>
              <a:t>的带头处在最左单元上，这些字符串将使</a:t>
            </a:r>
            <a:r>
              <a:rPr lang="en-US" altLang="zh-CN" sz="2800" dirty="0">
                <a:solidFill>
                  <a:srgbClr val="003399"/>
                </a:solidFill>
                <a:latin typeface="楷体_GB2312" pitchFamily="49" charset="-122"/>
                <a:ea typeface="楷体_GB2312" pitchFamily="49" charset="-122"/>
              </a:rPr>
              <a:t>M</a:t>
            </a:r>
            <a:r>
              <a:rPr lang="zh-CN" altLang="en-US" sz="2800" dirty="0">
                <a:solidFill>
                  <a:srgbClr val="003399"/>
                </a:solidFill>
                <a:latin typeface="楷体_GB2312" pitchFamily="49" charset="-122"/>
                <a:ea typeface="楷体_GB2312" pitchFamily="49" charset="-122"/>
              </a:rPr>
              <a:t>进入某个终止状态。</a:t>
            </a:r>
            <a:endParaRPr lang="en-US" altLang="zh-CN" sz="2800" dirty="0">
              <a:solidFill>
                <a:srgbClr val="003399"/>
              </a:solidFill>
              <a:latin typeface="楷体_GB2312" pitchFamily="49" charset="-122"/>
              <a:ea typeface="楷体_GB2312" pitchFamily="49" charset="-122"/>
            </a:endParaRPr>
          </a:p>
          <a:p>
            <a:pPr algn="just" eaLnBrk="1" hangingPunct="1">
              <a:lnSpc>
                <a:spcPct val="140000"/>
              </a:lnSpc>
              <a:spcBef>
                <a:spcPct val="0"/>
              </a:spcBef>
              <a:buClrTx/>
              <a:buSzTx/>
            </a:pPr>
            <a:endParaRPr lang="zh-CN" altLang="en-US" sz="2800" dirty="0">
              <a:solidFill>
                <a:srgbClr val="003399"/>
              </a:solidFill>
              <a:latin typeface="楷体_GB2312" pitchFamily="49" charset="-122"/>
              <a:ea typeface="楷体_GB2312" pitchFamily="49" charset="-122"/>
            </a:endParaRPr>
          </a:p>
          <a:p>
            <a:pPr algn="just" eaLnBrk="1" hangingPunct="1">
              <a:lnSpc>
                <a:spcPct val="140000"/>
              </a:lnSpc>
              <a:spcBef>
                <a:spcPct val="0"/>
              </a:spcBef>
              <a:buClrTx/>
              <a:buSzTx/>
            </a:pPr>
            <a:r>
              <a:rPr lang="zh-CN" altLang="en-US" sz="2800" b="1" dirty="0">
                <a:solidFill>
                  <a:srgbClr val="CC0066"/>
                </a:solidFill>
                <a:latin typeface="楷体_GB2312" pitchFamily="49" charset="-122"/>
                <a:ea typeface="楷体_GB2312" pitchFamily="49" charset="-122"/>
              </a:rPr>
              <a:t>假定：</a:t>
            </a:r>
          </a:p>
          <a:p>
            <a:pPr algn="just" eaLnBrk="1" hangingPunct="1">
              <a:lnSpc>
                <a:spcPct val="140000"/>
              </a:lnSpc>
              <a:spcBef>
                <a:spcPct val="0"/>
              </a:spcBef>
              <a:buClrTx/>
              <a:buSzTx/>
            </a:pPr>
            <a:r>
              <a:rPr lang="zh-CN" altLang="en-US" sz="2800" dirty="0">
                <a:solidFill>
                  <a:srgbClr val="003399"/>
                </a:solidFill>
                <a:latin typeface="楷体_GB2312" pitchFamily="49" charset="-122"/>
                <a:ea typeface="楷体_GB2312" pitchFamily="49" charset="-122"/>
              </a:rPr>
              <a:t>   当输入被接受时，图灵机将停止，没有下一个动作。</a:t>
            </a:r>
          </a:p>
        </p:txBody>
      </p:sp>
    </p:spTree>
    <p:extLst>
      <p:ext uri="{BB962C8B-B14F-4D97-AF65-F5344CB8AC3E}">
        <p14:creationId xmlns:p14="http://schemas.microsoft.com/office/powerpoint/2010/main" val="3538262052"/>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2195513" y="274638"/>
            <a:ext cx="4176712" cy="633412"/>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a:latin typeface="Comic Sans MS" panose="030F0702030302020204" pitchFamily="66" charset="0"/>
                <a:ea typeface="宋体" panose="02010600030101010101" pitchFamily="2" charset="-122"/>
              </a:rPr>
              <a:t>Accepting States</a:t>
            </a:r>
          </a:p>
        </p:txBody>
      </p:sp>
      <p:sp>
        <p:nvSpPr>
          <p:cNvPr id="39939" name="Oval 3"/>
          <p:cNvSpPr>
            <a:spLocks noChangeArrowheads="1"/>
          </p:cNvSpPr>
          <p:nvPr/>
        </p:nvSpPr>
        <p:spPr bwMode="auto">
          <a:xfrm>
            <a:off x="457200" y="1295400"/>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0" name="Oval 4"/>
          <p:cNvSpPr>
            <a:spLocks noChangeArrowheads="1"/>
          </p:cNvSpPr>
          <p:nvPr/>
        </p:nvSpPr>
        <p:spPr bwMode="auto">
          <a:xfrm>
            <a:off x="3352800" y="1295400"/>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1" name="Line 5"/>
          <p:cNvSpPr>
            <a:spLocks noChangeShapeType="1"/>
          </p:cNvSpPr>
          <p:nvPr/>
        </p:nvSpPr>
        <p:spPr bwMode="auto">
          <a:xfrm>
            <a:off x="1295400" y="1676400"/>
            <a:ext cx="1905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9942" name="Object 6"/>
          <p:cNvGraphicFramePr>
            <a:graphicFrameLocks noChangeAspect="1"/>
          </p:cNvGraphicFramePr>
          <p:nvPr/>
        </p:nvGraphicFramePr>
        <p:xfrm>
          <a:off x="715963" y="1376363"/>
          <a:ext cx="381000" cy="520700"/>
        </p:xfrm>
        <a:graphic>
          <a:graphicData uri="http://schemas.openxmlformats.org/presentationml/2006/ole">
            <mc:AlternateContent xmlns:mc="http://schemas.openxmlformats.org/markup-compatibility/2006">
              <mc:Choice xmlns:v="urn:schemas-microsoft-com:vml" Requires="v">
                <p:oleObj spid="_x0000_s104494" name="Equation" r:id="rId3" imgW="380835" imgH="520474" progId="Equation.3">
                  <p:embed/>
                </p:oleObj>
              </mc:Choice>
              <mc:Fallback>
                <p:oleObj name="Equation" r:id="rId3" imgW="380835" imgH="520474" progId="Equation.3">
                  <p:embed/>
                  <p:pic>
                    <p:nvPicPr>
                      <p:cNvPr id="3994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63" y="13763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3" name="Object 7"/>
          <p:cNvGraphicFramePr>
            <a:graphicFrameLocks noChangeAspect="1"/>
          </p:cNvGraphicFramePr>
          <p:nvPr/>
        </p:nvGraphicFramePr>
        <p:xfrm>
          <a:off x="3581400" y="1371600"/>
          <a:ext cx="442913" cy="520700"/>
        </p:xfrm>
        <a:graphic>
          <a:graphicData uri="http://schemas.openxmlformats.org/presentationml/2006/ole">
            <mc:AlternateContent xmlns:mc="http://schemas.openxmlformats.org/markup-compatibility/2006">
              <mc:Choice xmlns:v="urn:schemas-microsoft-com:vml" Requires="v">
                <p:oleObj spid="_x0000_s104495" name="Equation" r:id="rId5" imgW="444307" imgH="520474" progId="Equation.3">
                  <p:embed/>
                </p:oleObj>
              </mc:Choice>
              <mc:Fallback>
                <p:oleObj name="Equation" r:id="rId5" imgW="444307" imgH="520474" progId="Equation.3">
                  <p:embed/>
                  <p:pic>
                    <p:nvPicPr>
                      <p:cNvPr id="3994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13716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4" name="Oval 8"/>
          <p:cNvSpPr>
            <a:spLocks noChangeArrowheads="1"/>
          </p:cNvSpPr>
          <p:nvPr/>
        </p:nvSpPr>
        <p:spPr bwMode="auto">
          <a:xfrm>
            <a:off x="3200400" y="1143000"/>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5" name="Text Box 9"/>
          <p:cNvSpPr txBox="1">
            <a:spLocks noChangeArrowheads="1"/>
          </p:cNvSpPr>
          <p:nvPr/>
        </p:nvSpPr>
        <p:spPr bwMode="auto">
          <a:xfrm>
            <a:off x="5105400" y="1371600"/>
            <a:ext cx="16557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Allowed</a:t>
            </a:r>
          </a:p>
        </p:txBody>
      </p:sp>
      <p:sp>
        <p:nvSpPr>
          <p:cNvPr id="39946" name="Oval 10"/>
          <p:cNvSpPr>
            <a:spLocks noChangeArrowheads="1"/>
          </p:cNvSpPr>
          <p:nvPr/>
        </p:nvSpPr>
        <p:spPr bwMode="auto">
          <a:xfrm>
            <a:off x="457200" y="3200400"/>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7" name="Oval 11"/>
          <p:cNvSpPr>
            <a:spLocks noChangeArrowheads="1"/>
          </p:cNvSpPr>
          <p:nvPr/>
        </p:nvSpPr>
        <p:spPr bwMode="auto">
          <a:xfrm>
            <a:off x="3352800" y="3200400"/>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8" name="Line 12"/>
          <p:cNvSpPr>
            <a:spLocks noChangeShapeType="1"/>
          </p:cNvSpPr>
          <p:nvPr/>
        </p:nvSpPr>
        <p:spPr bwMode="auto">
          <a:xfrm>
            <a:off x="1447800" y="3581400"/>
            <a:ext cx="1905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9949" name="Object 13"/>
          <p:cNvGraphicFramePr>
            <a:graphicFrameLocks noChangeAspect="1"/>
          </p:cNvGraphicFramePr>
          <p:nvPr/>
        </p:nvGraphicFramePr>
        <p:xfrm>
          <a:off x="715963" y="3281363"/>
          <a:ext cx="381000" cy="520700"/>
        </p:xfrm>
        <a:graphic>
          <a:graphicData uri="http://schemas.openxmlformats.org/presentationml/2006/ole">
            <mc:AlternateContent xmlns:mc="http://schemas.openxmlformats.org/markup-compatibility/2006">
              <mc:Choice xmlns:v="urn:schemas-microsoft-com:vml" Requires="v">
                <p:oleObj spid="_x0000_s104496" name="Equation" r:id="rId7" imgW="380835" imgH="520474" progId="Equation.3">
                  <p:embed/>
                </p:oleObj>
              </mc:Choice>
              <mc:Fallback>
                <p:oleObj name="Equation" r:id="rId7" imgW="380835" imgH="520474" progId="Equation.3">
                  <p:embed/>
                  <p:pic>
                    <p:nvPicPr>
                      <p:cNvPr id="39949"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63" y="32813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0" name="Object 14"/>
          <p:cNvGraphicFramePr>
            <a:graphicFrameLocks noChangeAspect="1"/>
          </p:cNvGraphicFramePr>
          <p:nvPr/>
        </p:nvGraphicFramePr>
        <p:xfrm>
          <a:off x="3581400" y="3276600"/>
          <a:ext cx="442913" cy="520700"/>
        </p:xfrm>
        <a:graphic>
          <a:graphicData uri="http://schemas.openxmlformats.org/presentationml/2006/ole">
            <mc:AlternateContent xmlns:mc="http://schemas.openxmlformats.org/markup-compatibility/2006">
              <mc:Choice xmlns:v="urn:schemas-microsoft-com:vml" Requires="v">
                <p:oleObj spid="_x0000_s104497" name="Equation" r:id="rId8" imgW="444307" imgH="520474" progId="Equation.3">
                  <p:embed/>
                </p:oleObj>
              </mc:Choice>
              <mc:Fallback>
                <p:oleObj name="Equation" r:id="rId8" imgW="444307" imgH="520474" progId="Equation.3">
                  <p:embed/>
                  <p:pic>
                    <p:nvPicPr>
                      <p:cNvPr id="3995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2766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1" name="Oval 15"/>
          <p:cNvSpPr>
            <a:spLocks noChangeArrowheads="1"/>
          </p:cNvSpPr>
          <p:nvPr/>
        </p:nvSpPr>
        <p:spPr bwMode="auto">
          <a:xfrm>
            <a:off x="304800" y="3048000"/>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52" name="Text Box 16"/>
          <p:cNvSpPr txBox="1">
            <a:spLocks noChangeArrowheads="1"/>
          </p:cNvSpPr>
          <p:nvPr/>
        </p:nvSpPr>
        <p:spPr bwMode="auto">
          <a:xfrm>
            <a:off x="5029200" y="3227388"/>
            <a:ext cx="2605088"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600" b="1">
                <a:solidFill>
                  <a:srgbClr val="FF0000"/>
                </a:solidFill>
                <a:latin typeface="Comic Sans MS" panose="030F0702030302020204" pitchFamily="66" charset="0"/>
              </a:rPr>
              <a:t>Not</a:t>
            </a:r>
            <a:r>
              <a:rPr kumimoji="0" lang="en-US" altLang="zh-CN" sz="3200">
                <a:solidFill>
                  <a:srgbClr val="FF0000"/>
                </a:solidFill>
                <a:latin typeface="Comic Sans MS" panose="030F0702030302020204" pitchFamily="66" charset="0"/>
              </a:rPr>
              <a:t> Allowed</a:t>
            </a:r>
          </a:p>
        </p:txBody>
      </p:sp>
      <p:sp>
        <p:nvSpPr>
          <p:cNvPr id="39953" name="Text Box 17"/>
          <p:cNvSpPr txBox="1">
            <a:spLocks noChangeArrowheads="1"/>
          </p:cNvSpPr>
          <p:nvPr/>
        </p:nvSpPr>
        <p:spPr bwMode="auto">
          <a:xfrm>
            <a:off x="152400" y="4724400"/>
            <a:ext cx="8988425"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buFontTx/>
              <a:buChar char="•"/>
            </a:pPr>
            <a:r>
              <a:rPr kumimoji="0" lang="en-US" altLang="zh-CN" sz="3200">
                <a:solidFill>
                  <a:schemeClr val="accent2"/>
                </a:solidFill>
                <a:latin typeface="Comic Sans MS" panose="030F0702030302020204" pitchFamily="66" charset="0"/>
              </a:rPr>
              <a:t>Accepting states have no outgoing transitions</a:t>
            </a:r>
          </a:p>
          <a:p>
            <a:pPr>
              <a:spcBef>
                <a:spcPct val="20000"/>
              </a:spcBef>
              <a:buFontTx/>
              <a:buChar char="•"/>
            </a:pPr>
            <a:r>
              <a:rPr kumimoji="0" lang="en-US" altLang="zh-CN" sz="3200">
                <a:solidFill>
                  <a:schemeClr val="accent2"/>
                </a:solidFill>
                <a:latin typeface="Comic Sans MS" panose="030F0702030302020204" pitchFamily="66" charset="0"/>
              </a:rPr>
              <a:t>The machine halts and accepts</a:t>
            </a:r>
          </a:p>
        </p:txBody>
      </p:sp>
    </p:spTree>
    <p:extLst>
      <p:ext uri="{BB962C8B-B14F-4D97-AF65-F5344CB8AC3E}">
        <p14:creationId xmlns:p14="http://schemas.microsoft.com/office/powerpoint/2010/main" val="351437236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32D51808-584F-4DF2-8AED-1E67FC03E3E7}"/>
              </a:ext>
            </a:extLst>
          </p:cNvPr>
          <p:cNvSpPr>
            <a:spLocks noChangeArrowheads="1"/>
          </p:cNvSpPr>
          <p:nvPr/>
        </p:nvSpPr>
        <p:spPr bwMode="auto">
          <a:xfrm>
            <a:off x="838200" y="8382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spcBef>
                <a:spcPct val="20000"/>
              </a:spcBef>
            </a:pPr>
            <a:endParaRPr lang="en-US" altLang="zh-CN" sz="2000"/>
          </a:p>
          <a:p>
            <a:pPr>
              <a:spcBef>
                <a:spcPct val="20000"/>
              </a:spcBef>
            </a:pPr>
            <a:endParaRPr lang="zh-CN" altLang="en-US" sz="2000">
              <a:latin typeface="Times New Roman" panose="02020603050405020304" pitchFamily="18" charset="0"/>
              <a:ea typeface="仿宋_GB2312" pitchFamily="49" charset="-122"/>
            </a:endParaRPr>
          </a:p>
        </p:txBody>
      </p:sp>
      <p:sp>
        <p:nvSpPr>
          <p:cNvPr id="9220" name="Rectangle 5">
            <a:extLst>
              <a:ext uri="{FF2B5EF4-FFF2-40B4-BE49-F238E27FC236}">
                <a16:creationId xmlns:a16="http://schemas.microsoft.com/office/drawing/2014/main" id="{D19650FB-7E94-4095-8F09-6E4846474CC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187398" name="Rectangle 6">
            <a:extLst>
              <a:ext uri="{FF2B5EF4-FFF2-40B4-BE49-F238E27FC236}">
                <a16:creationId xmlns:a16="http://schemas.microsoft.com/office/drawing/2014/main" id="{01DFAD46-03AA-43AD-9BE5-A03D999E847A}"/>
              </a:ext>
            </a:extLst>
          </p:cNvPr>
          <p:cNvSpPr>
            <a:spLocks noChangeArrowheads="1"/>
          </p:cNvSpPr>
          <p:nvPr/>
        </p:nvSpPr>
        <p:spPr bwMode="auto">
          <a:xfrm>
            <a:off x="500062" y="708666"/>
            <a:ext cx="7805738" cy="5632450"/>
          </a:xfrm>
          <a:prstGeom prst="rect">
            <a:avLst/>
          </a:prstGeom>
          <a:noFill/>
          <a:ln w="9525" algn="ctr">
            <a:noFill/>
            <a:miter lim="800000"/>
            <a:headEnd/>
            <a:tailEnd/>
          </a:ln>
        </p:spPr>
        <p:txBody>
          <a:bodyPr anchor="ctr">
            <a:spAutoFit/>
          </a:bodyPr>
          <a:lstStyle/>
          <a:p>
            <a:pPr>
              <a:defRPr/>
            </a:pPr>
            <a:r>
              <a:rPr lang="en-US" altLang="zh-CN" sz="1800" dirty="0">
                <a:latin typeface="+mn-ea"/>
                <a:ea typeface="+mn-ea"/>
              </a:rPr>
              <a:t>1932</a:t>
            </a:r>
            <a:r>
              <a:rPr lang="zh-CN" altLang="en-US" sz="1800" dirty="0">
                <a:latin typeface="+mn-ea"/>
                <a:ea typeface="+mn-ea"/>
              </a:rPr>
              <a:t>年</a:t>
            </a:r>
            <a:r>
              <a:rPr lang="en-US" altLang="zh-CN" sz="1800" dirty="0">
                <a:latin typeface="+mn-ea"/>
                <a:ea typeface="+mn-ea"/>
              </a:rPr>
              <a:t>-1935</a:t>
            </a:r>
            <a:r>
              <a:rPr lang="zh-CN" altLang="en-US" sz="1800" dirty="0">
                <a:latin typeface="+mn-ea"/>
                <a:ea typeface="+mn-ea"/>
              </a:rPr>
              <a:t>年，主要研究量子力学、概率论和逻辑学。</a:t>
            </a:r>
          </a:p>
          <a:p>
            <a:pPr>
              <a:defRPr/>
            </a:pPr>
            <a:r>
              <a:rPr lang="en-US" altLang="zh-CN" sz="1800" dirty="0">
                <a:latin typeface="+mn-ea"/>
                <a:ea typeface="+mn-ea"/>
              </a:rPr>
              <a:t>1935</a:t>
            </a:r>
            <a:r>
              <a:rPr lang="zh-CN" altLang="en-US" sz="1800" dirty="0">
                <a:latin typeface="+mn-ea"/>
                <a:ea typeface="+mn-ea"/>
              </a:rPr>
              <a:t>年，年仅</a:t>
            </a:r>
            <a:r>
              <a:rPr lang="en-US" altLang="zh-CN" sz="1800" dirty="0">
                <a:latin typeface="+mn-ea"/>
                <a:ea typeface="+mn-ea"/>
              </a:rPr>
              <a:t>23</a:t>
            </a:r>
            <a:r>
              <a:rPr lang="zh-CN" altLang="en-US" sz="1800" dirty="0">
                <a:latin typeface="+mn-ea"/>
                <a:ea typeface="+mn-ea"/>
              </a:rPr>
              <a:t>岁的图灵，被选为剑桥大学国王学院院士。</a:t>
            </a:r>
          </a:p>
          <a:p>
            <a:pPr>
              <a:defRPr/>
            </a:pPr>
            <a:r>
              <a:rPr lang="en-US" altLang="zh-CN" sz="1800" dirty="0">
                <a:latin typeface="+mn-ea"/>
                <a:ea typeface="+mn-ea"/>
              </a:rPr>
              <a:t>1936</a:t>
            </a:r>
            <a:r>
              <a:rPr lang="zh-CN" altLang="en-US" sz="1800" dirty="0">
                <a:latin typeface="+mn-ea"/>
                <a:ea typeface="+mn-ea"/>
              </a:rPr>
              <a:t>年他来到美国的普林斯顿大学攻读数学博士学位。</a:t>
            </a:r>
          </a:p>
          <a:p>
            <a:pPr>
              <a:defRPr/>
            </a:pPr>
            <a:r>
              <a:rPr lang="en-US" altLang="zh-CN" sz="1800" dirty="0">
                <a:latin typeface="+mn-ea"/>
                <a:ea typeface="+mn-ea"/>
              </a:rPr>
              <a:t>1936</a:t>
            </a:r>
            <a:r>
              <a:rPr lang="zh-CN" altLang="en-US" sz="1800" dirty="0">
                <a:latin typeface="+mn-ea"/>
                <a:ea typeface="+mn-ea"/>
              </a:rPr>
              <a:t>年，图灵向伦敦权威的数学杂志投了一篇论文，题为“</a:t>
            </a:r>
            <a:r>
              <a:rPr lang="zh-CN" altLang="en-US" sz="1800" dirty="0">
                <a:solidFill>
                  <a:srgbClr val="FF0000"/>
                </a:solidFill>
                <a:latin typeface="+mn-ea"/>
                <a:ea typeface="+mn-ea"/>
              </a:rPr>
              <a:t>论数字计算在决断难题中的应用</a:t>
            </a:r>
            <a:r>
              <a:rPr lang="zh-CN" altLang="en-US" sz="1800" dirty="0">
                <a:latin typeface="+mn-ea"/>
                <a:ea typeface="+mn-ea"/>
              </a:rPr>
              <a:t>”。</a:t>
            </a:r>
          </a:p>
          <a:p>
            <a:pPr>
              <a:defRPr/>
            </a:pPr>
            <a:r>
              <a:rPr lang="en-US" altLang="zh-CN" sz="1800" dirty="0">
                <a:latin typeface="+mn-ea"/>
                <a:ea typeface="+mn-ea"/>
              </a:rPr>
              <a:t>1939</a:t>
            </a:r>
            <a:r>
              <a:rPr lang="zh-CN" altLang="en-US" sz="1800" dirty="0">
                <a:latin typeface="+mn-ea"/>
                <a:ea typeface="+mn-ea"/>
              </a:rPr>
              <a:t>年，</a:t>
            </a:r>
            <a:r>
              <a:rPr lang="zh-CN" altLang="en-US" sz="1800" dirty="0">
                <a:solidFill>
                  <a:srgbClr val="FF0000"/>
                </a:solidFill>
                <a:latin typeface="+mn-ea"/>
                <a:ea typeface="+mn-ea"/>
              </a:rPr>
              <a:t>第二次世界大战爆发后，英国对德宣战，图灵随即应征入伍，</a:t>
            </a:r>
            <a:r>
              <a:rPr lang="zh-CN" altLang="en-US" sz="1800" dirty="0">
                <a:latin typeface="+mn-ea"/>
                <a:ea typeface="+mn-ea"/>
              </a:rPr>
              <a:t>正式到“政府编码与密码学院”服役。</a:t>
            </a:r>
            <a:endParaRPr lang="en-US" altLang="zh-CN" sz="1800" dirty="0">
              <a:latin typeface="+mn-ea"/>
              <a:ea typeface="+mn-ea"/>
            </a:endParaRPr>
          </a:p>
          <a:p>
            <a:pPr>
              <a:defRPr/>
            </a:pPr>
            <a:r>
              <a:rPr lang="en-US" altLang="zh-CN" sz="1800" dirty="0">
                <a:latin typeface="+mn-ea"/>
                <a:ea typeface="+mn-ea"/>
              </a:rPr>
              <a:t>1946</a:t>
            </a:r>
            <a:r>
              <a:rPr lang="zh-CN" altLang="en-US" sz="1800" dirty="0">
                <a:latin typeface="+mn-ea"/>
                <a:ea typeface="+mn-ea"/>
              </a:rPr>
              <a:t>年，图灵获得“</a:t>
            </a:r>
            <a:r>
              <a:rPr lang="en-US" altLang="zh-CN" sz="1800" dirty="0">
                <a:latin typeface="+mn-ea"/>
                <a:ea typeface="+mn-ea"/>
              </a:rPr>
              <a:t>OBE”</a:t>
            </a:r>
            <a:r>
              <a:rPr lang="zh-CN" altLang="en-US" sz="1800" dirty="0">
                <a:latin typeface="+mn-ea"/>
                <a:ea typeface="+mn-ea"/>
              </a:rPr>
              <a:t>，即“不列颠帝国勋章”，那是英国皇室给予为国家和人民做出巨大贡献、立下大功的人士的荣誉。</a:t>
            </a:r>
            <a:endParaRPr lang="en-US" altLang="zh-CN" sz="1800" baseline="30000" dirty="0">
              <a:latin typeface="+mn-ea"/>
              <a:ea typeface="+mn-ea"/>
            </a:endParaRPr>
          </a:p>
          <a:p>
            <a:pPr>
              <a:defRPr/>
            </a:pPr>
            <a:r>
              <a:rPr lang="en-US" altLang="zh-CN" sz="1800" dirty="0">
                <a:latin typeface="+mn-ea"/>
                <a:ea typeface="+mn-ea"/>
              </a:rPr>
              <a:t>1947</a:t>
            </a:r>
            <a:r>
              <a:rPr lang="zh-CN" altLang="en-US" sz="1800" dirty="0">
                <a:latin typeface="+mn-ea"/>
                <a:ea typeface="+mn-ea"/>
              </a:rPr>
              <a:t>年</a:t>
            </a:r>
            <a:r>
              <a:rPr lang="en-US" altLang="zh-CN" sz="1800" dirty="0">
                <a:latin typeface="+mn-ea"/>
                <a:ea typeface="+mn-ea"/>
              </a:rPr>
              <a:t>-1948</a:t>
            </a:r>
            <a:r>
              <a:rPr lang="zh-CN" altLang="en-US" sz="1800" dirty="0">
                <a:latin typeface="+mn-ea"/>
                <a:ea typeface="+mn-ea"/>
              </a:rPr>
              <a:t>年，主要从事计算机程序理论的研究，并同时在神经网络和人工智能领域做出开创性的理论研究。</a:t>
            </a:r>
          </a:p>
          <a:p>
            <a:pPr>
              <a:defRPr/>
            </a:pPr>
            <a:r>
              <a:rPr lang="en-US" altLang="zh-CN" sz="1800" dirty="0">
                <a:latin typeface="+mn-ea"/>
                <a:ea typeface="+mn-ea"/>
              </a:rPr>
              <a:t>1945</a:t>
            </a:r>
            <a:r>
              <a:rPr lang="zh-CN" altLang="en-US" sz="1800" dirty="0">
                <a:latin typeface="+mn-ea"/>
                <a:ea typeface="+mn-ea"/>
              </a:rPr>
              <a:t>年到</a:t>
            </a:r>
            <a:r>
              <a:rPr lang="en-US" altLang="zh-CN" sz="1800" dirty="0">
                <a:latin typeface="+mn-ea"/>
                <a:ea typeface="+mn-ea"/>
              </a:rPr>
              <a:t>1948</a:t>
            </a:r>
            <a:r>
              <a:rPr lang="zh-CN" altLang="en-US" sz="1800" dirty="0">
                <a:latin typeface="+mn-ea"/>
                <a:ea typeface="+mn-ea"/>
              </a:rPr>
              <a:t>年，图灵在国家物理实验室，负责自动计算引擎</a:t>
            </a:r>
            <a:r>
              <a:rPr lang="en-US" altLang="zh-CN" sz="1800" dirty="0">
                <a:latin typeface="+mn-ea"/>
                <a:ea typeface="+mn-ea"/>
              </a:rPr>
              <a:t>(ACE)</a:t>
            </a:r>
            <a:r>
              <a:rPr lang="zh-CN" altLang="en-US" sz="1800" dirty="0">
                <a:latin typeface="+mn-ea"/>
                <a:ea typeface="+mn-ea"/>
              </a:rPr>
              <a:t>（</a:t>
            </a:r>
            <a:r>
              <a:rPr lang="en-US" altLang="zh-CN" sz="1800" dirty="0">
                <a:latin typeface="+mn-ea"/>
                <a:ea typeface="+mn-ea"/>
              </a:rPr>
              <a:t>Automatic Computing Engine</a:t>
            </a:r>
            <a:r>
              <a:rPr lang="zh-CN" altLang="en-US" sz="1800" dirty="0">
                <a:latin typeface="+mn-ea"/>
                <a:ea typeface="+mn-ea"/>
              </a:rPr>
              <a:t>，</a:t>
            </a:r>
            <a:r>
              <a:rPr lang="en-US" altLang="zh-CN" sz="1800" dirty="0">
                <a:latin typeface="+mn-ea"/>
                <a:ea typeface="+mn-ea"/>
              </a:rPr>
              <a:t>ACE</a:t>
            </a:r>
            <a:r>
              <a:rPr lang="zh-CN" altLang="en-US" sz="1800" dirty="0">
                <a:latin typeface="+mn-ea"/>
                <a:ea typeface="+mn-ea"/>
              </a:rPr>
              <a:t>）的工作 。</a:t>
            </a:r>
            <a:endParaRPr lang="en-US" altLang="zh-CN" sz="1800" dirty="0">
              <a:latin typeface="+mn-ea"/>
              <a:ea typeface="+mn-ea"/>
            </a:endParaRPr>
          </a:p>
          <a:p>
            <a:pPr>
              <a:defRPr/>
            </a:pPr>
            <a:r>
              <a:rPr lang="en-US" altLang="zh-CN" sz="1800" dirty="0">
                <a:latin typeface="+mn-ea"/>
                <a:ea typeface="+mn-ea"/>
              </a:rPr>
              <a:t>1949</a:t>
            </a:r>
            <a:r>
              <a:rPr lang="zh-CN" altLang="en-US" sz="1800" dirty="0">
                <a:latin typeface="+mn-ea"/>
                <a:ea typeface="+mn-ea"/>
              </a:rPr>
              <a:t>年，他成为曼切斯特大学计算机实验室的副主任，负责最早的真正的计算机</a:t>
            </a:r>
            <a:r>
              <a:rPr lang="en-US" altLang="zh-CN" sz="1800" dirty="0">
                <a:latin typeface="+mn-ea"/>
                <a:ea typeface="+mn-ea"/>
              </a:rPr>
              <a:t>---</a:t>
            </a:r>
            <a:r>
              <a:rPr lang="zh-CN" altLang="en-US" sz="1800" dirty="0">
                <a:latin typeface="+mn-ea"/>
                <a:ea typeface="+mn-ea"/>
              </a:rPr>
              <a:t>曼切斯特一号的软件工作。</a:t>
            </a:r>
            <a:r>
              <a:rPr lang="en-US" altLang="zh-CN" sz="1800" baseline="30000" dirty="0">
                <a:latin typeface="+mn-ea"/>
                <a:ea typeface="+mn-ea"/>
              </a:rPr>
              <a:t> </a:t>
            </a:r>
            <a:endParaRPr lang="zh-CN" altLang="en-US" sz="1800" dirty="0">
              <a:latin typeface="+mn-ea"/>
              <a:ea typeface="+mn-ea"/>
            </a:endParaRPr>
          </a:p>
          <a:p>
            <a:pPr>
              <a:defRPr/>
            </a:pPr>
            <a:r>
              <a:rPr lang="en-US" altLang="zh-CN" sz="1800" dirty="0">
                <a:latin typeface="+mn-ea"/>
                <a:ea typeface="+mn-ea"/>
              </a:rPr>
              <a:t>1949</a:t>
            </a:r>
            <a:r>
              <a:rPr lang="zh-CN" altLang="en-US" sz="1800" dirty="0">
                <a:latin typeface="+mn-ea"/>
                <a:ea typeface="+mn-ea"/>
              </a:rPr>
              <a:t>年，成为世界上第一位把计算机实际用于数学研究的科学家。</a:t>
            </a:r>
          </a:p>
          <a:p>
            <a:pPr>
              <a:defRPr/>
            </a:pPr>
            <a:r>
              <a:rPr lang="en-US" altLang="zh-CN" sz="1800" dirty="0">
                <a:latin typeface="+mn-ea"/>
                <a:ea typeface="+mn-ea"/>
              </a:rPr>
              <a:t>1950</a:t>
            </a:r>
            <a:r>
              <a:rPr lang="zh-CN" altLang="en-US" sz="1800" dirty="0">
                <a:latin typeface="+mn-ea"/>
                <a:ea typeface="+mn-ea"/>
              </a:rPr>
              <a:t>年，写文章提出了著名的“图灵测试”</a:t>
            </a:r>
          </a:p>
          <a:p>
            <a:pPr>
              <a:defRPr/>
            </a:pPr>
            <a:r>
              <a:rPr lang="en-US" altLang="zh-CN" sz="1800" dirty="0">
                <a:latin typeface="+mn-ea"/>
                <a:ea typeface="+mn-ea"/>
              </a:rPr>
              <a:t>1950</a:t>
            </a:r>
            <a:r>
              <a:rPr lang="zh-CN" altLang="en-US" sz="1800" dirty="0">
                <a:latin typeface="+mn-ea"/>
                <a:ea typeface="+mn-ea"/>
              </a:rPr>
              <a:t>年</a:t>
            </a:r>
            <a:r>
              <a:rPr lang="en-US" altLang="zh-CN" sz="1800" dirty="0">
                <a:latin typeface="+mn-ea"/>
                <a:ea typeface="+mn-ea"/>
              </a:rPr>
              <a:t>10</a:t>
            </a:r>
            <a:r>
              <a:rPr lang="zh-CN" altLang="en-US" sz="1800" dirty="0">
                <a:latin typeface="+mn-ea"/>
                <a:ea typeface="+mn-ea"/>
              </a:rPr>
              <a:t>月，图灵又发表了另一篇题为“机器能思考吗”的论文，</a:t>
            </a:r>
            <a:r>
              <a:rPr lang="zh-CN" altLang="en-US" sz="1800" dirty="0">
                <a:solidFill>
                  <a:srgbClr val="FF0000"/>
                </a:solidFill>
                <a:latin typeface="+mn-ea"/>
                <a:ea typeface="+mn-ea"/>
              </a:rPr>
              <a:t>成为划时代之作。也正是这篇文章，为图灵赢得了“人工智能之父”的桂冠。</a:t>
            </a:r>
          </a:p>
          <a:p>
            <a:pPr>
              <a:defRPr/>
            </a:pPr>
            <a:r>
              <a:rPr lang="en-US" altLang="zh-CN" sz="1800" dirty="0">
                <a:latin typeface="+mn-ea"/>
                <a:ea typeface="+mn-ea"/>
              </a:rPr>
              <a:t>1951</a:t>
            </a:r>
            <a:r>
              <a:rPr lang="zh-CN" altLang="en-US" sz="1800" dirty="0">
                <a:latin typeface="+mn-ea"/>
                <a:ea typeface="+mn-ea"/>
              </a:rPr>
              <a:t>年，成为他家族中的第四位皇家学会会员。</a:t>
            </a:r>
            <a:endParaRPr lang="en-US" altLang="zh-CN" sz="1800" dirty="0">
              <a:latin typeface="+mn-ea"/>
              <a:ea typeface="+mn-ea"/>
            </a:endParaRPr>
          </a:p>
        </p:txBody>
      </p:sp>
      <p:sp>
        <p:nvSpPr>
          <p:cNvPr id="7" name="Rectangle 2">
            <a:extLst>
              <a:ext uri="{FF2B5EF4-FFF2-40B4-BE49-F238E27FC236}">
                <a16:creationId xmlns:a16="http://schemas.microsoft.com/office/drawing/2014/main" id="{D03E04C3-EE82-4855-B209-92271C4E329B}"/>
              </a:ext>
            </a:extLst>
          </p:cNvPr>
          <p:cNvSpPr txBox="1">
            <a:spLocks noChangeArrowheads="1"/>
          </p:cNvSpPr>
          <p:nvPr/>
        </p:nvSpPr>
        <p:spPr>
          <a:xfrm>
            <a:off x="211015" y="114300"/>
            <a:ext cx="8229600" cy="1143000"/>
          </a:xfrm>
          <a:prstGeom prst="rect">
            <a:avLst/>
          </a:prstGeom>
        </p:spPr>
        <p:txBody>
          <a:bodyPr/>
          <a:lstStyle>
            <a:lvl1pPr algn="ctr" rtl="0" eaLnBrk="0" fontAlgn="base" hangingPunct="0">
              <a:spcBef>
                <a:spcPct val="0"/>
              </a:spcBef>
              <a:spcAft>
                <a:spcPct val="0"/>
              </a:spcAft>
              <a:defRPr kumimoji="1" sz="3200" b="1">
                <a:solidFill>
                  <a:schemeClr val="accent2"/>
                </a:solidFill>
                <a:latin typeface="+mj-lt"/>
                <a:ea typeface="+mj-ea"/>
                <a:cs typeface="+mj-cs"/>
              </a:defRPr>
            </a:lvl1pPr>
            <a:lvl2pPr algn="ctr" rtl="0" eaLnBrk="0" fontAlgn="base" hangingPunct="0">
              <a:spcBef>
                <a:spcPct val="0"/>
              </a:spcBef>
              <a:spcAft>
                <a:spcPct val="0"/>
              </a:spcAft>
              <a:defRPr kumimoji="1" sz="3200" b="1">
                <a:solidFill>
                  <a:schemeClr val="accent2"/>
                </a:solidFill>
                <a:latin typeface="Times New Roman" charset="0"/>
                <a:ea typeface="黑体" pitchFamily="2" charset="-122"/>
              </a:defRPr>
            </a:lvl2pPr>
            <a:lvl3pPr algn="ctr" rtl="0" eaLnBrk="0" fontAlgn="base" hangingPunct="0">
              <a:spcBef>
                <a:spcPct val="0"/>
              </a:spcBef>
              <a:spcAft>
                <a:spcPct val="0"/>
              </a:spcAft>
              <a:defRPr kumimoji="1" sz="3200" b="1">
                <a:solidFill>
                  <a:schemeClr val="accent2"/>
                </a:solidFill>
                <a:latin typeface="Times New Roman" charset="0"/>
                <a:ea typeface="黑体" pitchFamily="2" charset="-122"/>
              </a:defRPr>
            </a:lvl3pPr>
            <a:lvl4pPr algn="ctr" rtl="0" eaLnBrk="0" fontAlgn="base" hangingPunct="0">
              <a:spcBef>
                <a:spcPct val="0"/>
              </a:spcBef>
              <a:spcAft>
                <a:spcPct val="0"/>
              </a:spcAft>
              <a:defRPr kumimoji="1" sz="3200" b="1">
                <a:solidFill>
                  <a:schemeClr val="accent2"/>
                </a:solidFill>
                <a:latin typeface="Times New Roman" charset="0"/>
                <a:ea typeface="黑体" pitchFamily="2" charset="-122"/>
              </a:defRPr>
            </a:lvl4pPr>
            <a:lvl5pPr algn="ctr" rtl="0" eaLnBrk="0" fontAlgn="base" hangingPunct="0">
              <a:spcBef>
                <a:spcPct val="0"/>
              </a:spcBef>
              <a:spcAft>
                <a:spcPct val="0"/>
              </a:spcAft>
              <a:defRPr kumimoji="1" sz="3200" b="1">
                <a:solidFill>
                  <a:schemeClr val="accent2"/>
                </a:solidFill>
                <a:latin typeface="Times New Roman" charset="0"/>
                <a:ea typeface="黑体" pitchFamily="2" charset="-122"/>
              </a:defRPr>
            </a:lvl5pPr>
            <a:lvl6pPr marL="457200" algn="ctr" rtl="0" fontAlgn="base">
              <a:spcBef>
                <a:spcPct val="0"/>
              </a:spcBef>
              <a:spcAft>
                <a:spcPct val="0"/>
              </a:spcAft>
              <a:defRPr kumimoji="1" sz="3200" b="1">
                <a:solidFill>
                  <a:schemeClr val="accent2"/>
                </a:solidFill>
                <a:latin typeface="Times New Roman" charset="0"/>
                <a:ea typeface="黑体" pitchFamily="2" charset="-122"/>
              </a:defRPr>
            </a:lvl6pPr>
            <a:lvl7pPr marL="914400" algn="ctr" rtl="0" fontAlgn="base">
              <a:spcBef>
                <a:spcPct val="0"/>
              </a:spcBef>
              <a:spcAft>
                <a:spcPct val="0"/>
              </a:spcAft>
              <a:defRPr kumimoji="1" sz="3200" b="1">
                <a:solidFill>
                  <a:schemeClr val="accent2"/>
                </a:solidFill>
                <a:latin typeface="Times New Roman" charset="0"/>
                <a:ea typeface="黑体" pitchFamily="2" charset="-122"/>
              </a:defRPr>
            </a:lvl7pPr>
            <a:lvl8pPr marL="1371600" algn="ctr" rtl="0" fontAlgn="base">
              <a:spcBef>
                <a:spcPct val="0"/>
              </a:spcBef>
              <a:spcAft>
                <a:spcPct val="0"/>
              </a:spcAft>
              <a:defRPr kumimoji="1" sz="3200" b="1">
                <a:solidFill>
                  <a:schemeClr val="accent2"/>
                </a:solidFill>
                <a:latin typeface="Times New Roman" charset="0"/>
                <a:ea typeface="黑体" pitchFamily="2" charset="-122"/>
              </a:defRPr>
            </a:lvl8pPr>
            <a:lvl9pPr marL="1828800" algn="ctr" rtl="0" fontAlgn="base">
              <a:spcBef>
                <a:spcPct val="0"/>
              </a:spcBef>
              <a:spcAft>
                <a:spcPct val="0"/>
              </a:spcAft>
              <a:defRPr kumimoji="1" sz="3200" b="1">
                <a:solidFill>
                  <a:schemeClr val="accent2"/>
                </a:solidFill>
                <a:latin typeface="Times New Roman" charset="0"/>
                <a:ea typeface="黑体" pitchFamily="2" charset="-122"/>
              </a:defRPr>
            </a:lvl9pPr>
          </a:lstStyle>
          <a:p>
            <a:pPr defTabSz="914400" eaLnBrk="1" hangingPunct="1"/>
            <a:r>
              <a:rPr lang="zh-CN" altLang="en-US" kern="0" dirty="0">
                <a:solidFill>
                  <a:srgbClr val="800080"/>
                </a:solidFill>
                <a:latin typeface="Arial" panose="020B0604020202020204" pitchFamily="34" charset="0"/>
                <a:ea typeface="楷体_GB2312" pitchFamily="49" charset="-122"/>
              </a:rPr>
              <a:t>图 灵</a:t>
            </a:r>
          </a:p>
        </p:txBody>
      </p:sp>
    </p:spTree>
    <p:extLst>
      <p:ext uri="{BB962C8B-B14F-4D97-AF65-F5344CB8AC3E}">
        <p14:creationId xmlns:p14="http://schemas.microsoft.com/office/powerpoint/2010/main" val="203838237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468313" y="0"/>
            <a:ext cx="8229600" cy="56197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a:latin typeface="Comic Sans MS" panose="030F0702030302020204" pitchFamily="66" charset="0"/>
                <a:ea typeface="宋体" panose="02010600030101010101" pitchFamily="2" charset="-122"/>
              </a:rPr>
              <a:t>Acceptance</a:t>
            </a:r>
          </a:p>
        </p:txBody>
      </p:sp>
      <p:sp>
        <p:nvSpPr>
          <p:cNvPr id="40963" name="Text Box 3"/>
          <p:cNvSpPr txBox="1">
            <a:spLocks noChangeArrowheads="1"/>
          </p:cNvSpPr>
          <p:nvPr/>
        </p:nvSpPr>
        <p:spPr bwMode="auto">
          <a:xfrm>
            <a:off x="228600" y="1447800"/>
            <a:ext cx="27098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Accept Input</a:t>
            </a:r>
          </a:p>
        </p:txBody>
      </p:sp>
      <p:sp>
        <p:nvSpPr>
          <p:cNvPr id="40964" name="Text Box 4"/>
          <p:cNvSpPr txBox="1">
            <a:spLocks noChangeArrowheads="1"/>
          </p:cNvSpPr>
          <p:nvPr/>
        </p:nvSpPr>
        <p:spPr bwMode="auto">
          <a:xfrm>
            <a:off x="4953000" y="1219200"/>
            <a:ext cx="3702050" cy="1173163"/>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If machine halts </a:t>
            </a:r>
          </a:p>
          <a:p>
            <a:pPr>
              <a:spcBef>
                <a:spcPct val="20000"/>
              </a:spcBef>
            </a:pPr>
            <a:r>
              <a:rPr kumimoji="0" lang="en-US" altLang="zh-CN" sz="3200">
                <a:solidFill>
                  <a:schemeClr val="accent2"/>
                </a:solidFill>
                <a:latin typeface="Comic Sans MS" panose="030F0702030302020204" pitchFamily="66" charset="0"/>
              </a:rPr>
              <a:t>in an accept state </a:t>
            </a:r>
          </a:p>
        </p:txBody>
      </p:sp>
      <p:sp>
        <p:nvSpPr>
          <p:cNvPr id="40965" name="AutoShape 5"/>
          <p:cNvSpPr>
            <a:spLocks noChangeArrowheads="1"/>
          </p:cNvSpPr>
          <p:nvPr/>
        </p:nvSpPr>
        <p:spPr bwMode="auto">
          <a:xfrm>
            <a:off x="3429000" y="1524000"/>
            <a:ext cx="976313" cy="485775"/>
          </a:xfrm>
          <a:prstGeom prst="rightArrow">
            <a:avLst>
              <a:gd name="adj1" fmla="val 50000"/>
              <a:gd name="adj2" fmla="val 50245"/>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966" name="Text Box 6"/>
          <p:cNvSpPr txBox="1">
            <a:spLocks noChangeArrowheads="1"/>
          </p:cNvSpPr>
          <p:nvPr/>
        </p:nvSpPr>
        <p:spPr bwMode="auto">
          <a:xfrm>
            <a:off x="228600" y="3914775"/>
            <a:ext cx="26273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Reject Input</a:t>
            </a:r>
          </a:p>
        </p:txBody>
      </p:sp>
      <p:sp>
        <p:nvSpPr>
          <p:cNvPr id="40967" name="AutoShape 7"/>
          <p:cNvSpPr>
            <a:spLocks noChangeArrowheads="1"/>
          </p:cNvSpPr>
          <p:nvPr/>
        </p:nvSpPr>
        <p:spPr bwMode="auto">
          <a:xfrm>
            <a:off x="3429000" y="3990975"/>
            <a:ext cx="976313" cy="485775"/>
          </a:xfrm>
          <a:prstGeom prst="rightArrow">
            <a:avLst>
              <a:gd name="adj1" fmla="val 50000"/>
              <a:gd name="adj2" fmla="val 50245"/>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968" name="Text Box 8"/>
          <p:cNvSpPr txBox="1">
            <a:spLocks noChangeArrowheads="1"/>
          </p:cNvSpPr>
          <p:nvPr/>
        </p:nvSpPr>
        <p:spPr bwMode="auto">
          <a:xfrm>
            <a:off x="4648200" y="2924175"/>
            <a:ext cx="4298950" cy="2925763"/>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 If machine  halts </a:t>
            </a:r>
          </a:p>
          <a:p>
            <a:pPr>
              <a:spcBef>
                <a:spcPct val="20000"/>
              </a:spcBef>
            </a:pPr>
            <a:r>
              <a:rPr kumimoji="0" lang="en-US" altLang="zh-CN" sz="3200">
                <a:solidFill>
                  <a:schemeClr val="accent2"/>
                </a:solidFill>
                <a:latin typeface="Comic Sans MS" panose="030F0702030302020204" pitchFamily="66" charset="0"/>
              </a:rPr>
              <a:t> in a non-accept state</a:t>
            </a:r>
          </a:p>
          <a:p>
            <a:pPr>
              <a:spcBef>
                <a:spcPct val="20000"/>
              </a:spcBef>
            </a:pPr>
            <a:r>
              <a:rPr kumimoji="0" lang="en-US" altLang="zh-CN" sz="3200">
                <a:solidFill>
                  <a:schemeClr val="accent2"/>
                </a:solidFill>
                <a:latin typeface="Comic Sans MS" panose="030F0702030302020204" pitchFamily="66" charset="0"/>
              </a:rPr>
              <a:t>             </a:t>
            </a:r>
            <a:r>
              <a:rPr kumimoji="0" lang="en-US" altLang="zh-CN" sz="3200">
                <a:solidFill>
                  <a:srgbClr val="FF0000"/>
                </a:solidFill>
                <a:latin typeface="Comic Sans MS" panose="030F0702030302020204" pitchFamily="66" charset="0"/>
              </a:rPr>
              <a:t>or</a:t>
            </a:r>
          </a:p>
          <a:p>
            <a:pPr>
              <a:spcBef>
                <a:spcPct val="20000"/>
              </a:spcBef>
            </a:pPr>
            <a:r>
              <a:rPr kumimoji="0" lang="en-US" altLang="zh-CN" sz="3200">
                <a:solidFill>
                  <a:schemeClr val="accent2"/>
                </a:solidFill>
                <a:latin typeface="Comic Sans MS" panose="030F0702030302020204" pitchFamily="66" charset="0"/>
              </a:rPr>
              <a:t> If machine enters </a:t>
            </a:r>
          </a:p>
          <a:p>
            <a:pPr>
              <a:spcBef>
                <a:spcPct val="20000"/>
              </a:spcBef>
            </a:pPr>
            <a:r>
              <a:rPr kumimoji="0" lang="en-US" altLang="zh-CN" sz="3200">
                <a:solidFill>
                  <a:schemeClr val="accent2"/>
                </a:solidFill>
                <a:latin typeface="Comic Sans MS" panose="030F0702030302020204" pitchFamily="66" charset="0"/>
              </a:rPr>
              <a:t> an </a:t>
            </a:r>
            <a:r>
              <a:rPr kumimoji="0" lang="en-US" altLang="zh-CN" sz="3200" i="1">
                <a:solidFill>
                  <a:schemeClr val="accent2"/>
                </a:solidFill>
                <a:latin typeface="Comic Sans MS" panose="030F0702030302020204" pitchFamily="66" charset="0"/>
              </a:rPr>
              <a:t>infinite loop</a:t>
            </a:r>
            <a:r>
              <a:rPr kumimoji="0" lang="en-US" altLang="zh-CN" sz="3200">
                <a:solidFill>
                  <a:schemeClr val="accent2"/>
                </a:solidFill>
                <a:latin typeface="Comic Sans MS" panose="030F0702030302020204" pitchFamily="66" charset="0"/>
              </a:rPr>
              <a:t> </a:t>
            </a:r>
          </a:p>
        </p:txBody>
      </p:sp>
      <p:sp>
        <p:nvSpPr>
          <p:cNvPr id="40969" name="Text Box 9"/>
          <p:cNvSpPr txBox="1">
            <a:spLocks noChangeArrowheads="1"/>
          </p:cNvSpPr>
          <p:nvPr/>
        </p:nvSpPr>
        <p:spPr bwMode="auto">
          <a:xfrm>
            <a:off x="1676400" y="1905000"/>
            <a:ext cx="13128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string</a:t>
            </a:r>
          </a:p>
        </p:txBody>
      </p:sp>
      <p:sp>
        <p:nvSpPr>
          <p:cNvPr id="40970" name="Text Box 10"/>
          <p:cNvSpPr txBox="1">
            <a:spLocks noChangeArrowheads="1"/>
          </p:cNvSpPr>
          <p:nvPr/>
        </p:nvSpPr>
        <p:spPr bwMode="auto">
          <a:xfrm>
            <a:off x="1676400" y="4448175"/>
            <a:ext cx="13128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string</a:t>
            </a:r>
          </a:p>
        </p:txBody>
      </p:sp>
    </p:spTree>
    <p:extLst>
      <p:ext uri="{BB962C8B-B14F-4D97-AF65-F5344CB8AC3E}">
        <p14:creationId xmlns:p14="http://schemas.microsoft.com/office/powerpoint/2010/main" val="635030006"/>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2411413" y="274638"/>
            <a:ext cx="4321175" cy="633412"/>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dirty="0">
                <a:latin typeface="Comic Sans MS" panose="030F0702030302020204" pitchFamily="66" charset="0"/>
                <a:ea typeface="宋体" panose="02010600030101010101" pitchFamily="2" charset="-122"/>
              </a:rPr>
              <a:t>Halting</a:t>
            </a:r>
          </a:p>
        </p:txBody>
      </p:sp>
      <p:sp>
        <p:nvSpPr>
          <p:cNvPr id="36867" name="Text Box 3"/>
          <p:cNvSpPr txBox="1">
            <a:spLocks noChangeArrowheads="1"/>
          </p:cNvSpPr>
          <p:nvPr/>
        </p:nvSpPr>
        <p:spPr bwMode="auto">
          <a:xfrm>
            <a:off x="212725" y="1016000"/>
            <a:ext cx="1841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endParaRPr kumimoji="0" lang="zh-CN" altLang="zh-CN" sz="3200">
              <a:solidFill>
                <a:schemeClr val="accent2"/>
              </a:solidFill>
              <a:latin typeface="Comic Sans MS" panose="030F0702030302020204" pitchFamily="66" charset="0"/>
            </a:endParaRPr>
          </a:p>
        </p:txBody>
      </p:sp>
      <p:sp>
        <p:nvSpPr>
          <p:cNvPr id="36868" name="Text Box 4"/>
          <p:cNvSpPr txBox="1">
            <a:spLocks noChangeArrowheads="1"/>
          </p:cNvSpPr>
          <p:nvPr/>
        </p:nvSpPr>
        <p:spPr bwMode="auto">
          <a:xfrm>
            <a:off x="755650" y="2492375"/>
            <a:ext cx="7623175"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The machine </a:t>
            </a:r>
            <a:r>
              <a:rPr kumimoji="0" lang="en-US" altLang="zh-CN" sz="3200" b="1" i="1">
                <a:solidFill>
                  <a:srgbClr val="FF0000"/>
                </a:solidFill>
                <a:latin typeface="Comic Sans MS" panose="030F0702030302020204" pitchFamily="66" charset="0"/>
              </a:rPr>
              <a:t>halts</a:t>
            </a:r>
            <a:r>
              <a:rPr kumimoji="0" lang="en-US" altLang="zh-CN" sz="3200">
                <a:solidFill>
                  <a:srgbClr val="FF0000"/>
                </a:solidFill>
                <a:latin typeface="Comic Sans MS" panose="030F0702030302020204" pitchFamily="66" charset="0"/>
              </a:rPr>
              <a:t> </a:t>
            </a:r>
            <a:r>
              <a:rPr kumimoji="0" lang="en-US" altLang="zh-CN" sz="3200">
                <a:solidFill>
                  <a:schemeClr val="accent2"/>
                </a:solidFill>
                <a:latin typeface="Comic Sans MS" panose="030F0702030302020204" pitchFamily="66" charset="0"/>
              </a:rPr>
              <a:t>in a state</a:t>
            </a:r>
            <a:r>
              <a:rPr kumimoji="0" lang="en-US" altLang="zh-CN" sz="3200">
                <a:solidFill>
                  <a:srgbClr val="FF0000"/>
                </a:solidFill>
                <a:latin typeface="Comic Sans MS" panose="030F0702030302020204" pitchFamily="66" charset="0"/>
              </a:rPr>
              <a:t> </a:t>
            </a:r>
            <a:r>
              <a:rPr kumimoji="0" lang="en-US" altLang="zh-CN" sz="3200">
                <a:solidFill>
                  <a:schemeClr val="accent2"/>
                </a:solidFill>
                <a:latin typeface="Comic Sans MS" panose="030F0702030302020204" pitchFamily="66" charset="0"/>
              </a:rPr>
              <a:t>if there is</a:t>
            </a:r>
          </a:p>
          <a:p>
            <a:pPr>
              <a:spcBef>
                <a:spcPct val="20000"/>
              </a:spcBef>
            </a:pPr>
            <a:r>
              <a:rPr kumimoji="0" lang="en-US" altLang="zh-CN" sz="3200">
                <a:solidFill>
                  <a:schemeClr val="accent2"/>
                </a:solidFill>
                <a:latin typeface="Comic Sans MS" panose="030F0702030302020204" pitchFamily="66" charset="0"/>
              </a:rPr>
              <a:t>no transition to follow </a:t>
            </a:r>
          </a:p>
        </p:txBody>
      </p:sp>
    </p:spTree>
    <p:extLst>
      <p:ext uri="{BB962C8B-B14F-4D97-AF65-F5344CB8AC3E}">
        <p14:creationId xmlns:p14="http://schemas.microsoft.com/office/powerpoint/2010/main" val="2640070113"/>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36525" y="101600"/>
            <a:ext cx="36687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latin typeface="Comic Sans MS" panose="030F0702030302020204" pitchFamily="66" charset="0"/>
              </a:rPr>
              <a:t>Halting Example 1:</a:t>
            </a:r>
          </a:p>
        </p:txBody>
      </p:sp>
      <p:sp>
        <p:nvSpPr>
          <p:cNvPr id="37891" name="Line 3"/>
          <p:cNvSpPr>
            <a:spLocks noChangeShapeType="1"/>
          </p:cNvSpPr>
          <p:nvPr/>
        </p:nvSpPr>
        <p:spPr bwMode="auto">
          <a:xfrm>
            <a:off x="381000" y="1828800"/>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892" name="Line 4"/>
          <p:cNvSpPr>
            <a:spLocks noChangeShapeType="1"/>
          </p:cNvSpPr>
          <p:nvPr/>
        </p:nvSpPr>
        <p:spPr bwMode="auto">
          <a:xfrm>
            <a:off x="381000" y="2514600"/>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893" name="Line 5"/>
          <p:cNvSpPr>
            <a:spLocks noChangeShapeType="1"/>
          </p:cNvSpPr>
          <p:nvPr/>
        </p:nvSpPr>
        <p:spPr bwMode="auto">
          <a:xfrm>
            <a:off x="17526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894" name="Line 6"/>
          <p:cNvSpPr>
            <a:spLocks noChangeShapeType="1"/>
          </p:cNvSpPr>
          <p:nvPr/>
        </p:nvSpPr>
        <p:spPr bwMode="auto">
          <a:xfrm>
            <a:off x="23622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895" name="Line 7"/>
          <p:cNvSpPr>
            <a:spLocks noChangeShapeType="1"/>
          </p:cNvSpPr>
          <p:nvPr/>
        </p:nvSpPr>
        <p:spPr bwMode="auto">
          <a:xfrm>
            <a:off x="29718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896" name="Line 8"/>
          <p:cNvSpPr>
            <a:spLocks noChangeShapeType="1"/>
          </p:cNvSpPr>
          <p:nvPr/>
        </p:nvSpPr>
        <p:spPr bwMode="auto">
          <a:xfrm>
            <a:off x="35814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897" name="Line 9"/>
          <p:cNvSpPr>
            <a:spLocks noChangeShapeType="1"/>
          </p:cNvSpPr>
          <p:nvPr/>
        </p:nvSpPr>
        <p:spPr bwMode="auto">
          <a:xfrm>
            <a:off x="41910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898" name="Line 10"/>
          <p:cNvSpPr>
            <a:spLocks noChangeShapeType="1"/>
          </p:cNvSpPr>
          <p:nvPr/>
        </p:nvSpPr>
        <p:spPr bwMode="auto">
          <a:xfrm>
            <a:off x="48006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899" name="Line 11"/>
          <p:cNvSpPr>
            <a:spLocks noChangeShapeType="1"/>
          </p:cNvSpPr>
          <p:nvPr/>
        </p:nvSpPr>
        <p:spPr bwMode="auto">
          <a:xfrm>
            <a:off x="54102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900" name="Line 12"/>
          <p:cNvSpPr>
            <a:spLocks noChangeShapeType="1"/>
          </p:cNvSpPr>
          <p:nvPr/>
        </p:nvSpPr>
        <p:spPr bwMode="auto">
          <a:xfrm>
            <a:off x="60198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901" name="Line 13"/>
          <p:cNvSpPr>
            <a:spLocks noChangeShapeType="1"/>
          </p:cNvSpPr>
          <p:nvPr/>
        </p:nvSpPr>
        <p:spPr bwMode="auto">
          <a:xfrm>
            <a:off x="66294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902" name="Line 14"/>
          <p:cNvSpPr>
            <a:spLocks noChangeShapeType="1"/>
          </p:cNvSpPr>
          <p:nvPr/>
        </p:nvSpPr>
        <p:spPr bwMode="auto">
          <a:xfrm>
            <a:off x="72390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903" name="Text Box 15"/>
          <p:cNvSpPr txBox="1">
            <a:spLocks noChangeArrowheads="1"/>
          </p:cNvSpPr>
          <p:nvPr/>
        </p:nvSpPr>
        <p:spPr bwMode="auto">
          <a:xfrm>
            <a:off x="7772400" y="1752600"/>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37904" name="Text Box 16"/>
          <p:cNvSpPr txBox="1">
            <a:spLocks noChangeArrowheads="1"/>
          </p:cNvSpPr>
          <p:nvPr/>
        </p:nvSpPr>
        <p:spPr bwMode="auto">
          <a:xfrm>
            <a:off x="685800" y="1752600"/>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37905" name="Line 17"/>
          <p:cNvSpPr>
            <a:spLocks noChangeShapeType="1"/>
          </p:cNvSpPr>
          <p:nvPr/>
        </p:nvSpPr>
        <p:spPr bwMode="auto">
          <a:xfrm flipV="1">
            <a:off x="5105400" y="2514600"/>
            <a:ext cx="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906" name="Object 18"/>
          <p:cNvGraphicFramePr>
            <a:graphicFrameLocks noChangeAspect="1"/>
          </p:cNvGraphicFramePr>
          <p:nvPr/>
        </p:nvGraphicFramePr>
        <p:xfrm>
          <a:off x="1955800" y="1987550"/>
          <a:ext cx="252413" cy="368300"/>
        </p:xfrm>
        <a:graphic>
          <a:graphicData uri="http://schemas.openxmlformats.org/presentationml/2006/ole">
            <mc:AlternateContent xmlns:mc="http://schemas.openxmlformats.org/markup-compatibility/2006">
              <mc:Choice xmlns:v="urn:schemas-microsoft-com:vml" Requires="v">
                <p:oleObj spid="_x0000_s105606" name="Equation" r:id="rId3" imgW="253890" imgH="368140" progId="Equation.3">
                  <p:embed/>
                </p:oleObj>
              </mc:Choice>
              <mc:Fallback>
                <p:oleObj name="Equation" r:id="rId3" imgW="253890" imgH="368140" progId="Equation.3">
                  <p:embed/>
                  <p:pic>
                    <p:nvPicPr>
                      <p:cNvPr id="37906"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7" name="Object 19"/>
          <p:cNvGraphicFramePr>
            <a:graphicFrameLocks noChangeAspect="1"/>
          </p:cNvGraphicFramePr>
          <p:nvPr/>
        </p:nvGraphicFramePr>
        <p:xfrm>
          <a:off x="2565400" y="1987550"/>
          <a:ext cx="252413" cy="368300"/>
        </p:xfrm>
        <a:graphic>
          <a:graphicData uri="http://schemas.openxmlformats.org/presentationml/2006/ole">
            <mc:AlternateContent xmlns:mc="http://schemas.openxmlformats.org/markup-compatibility/2006">
              <mc:Choice xmlns:v="urn:schemas-microsoft-com:vml" Requires="v">
                <p:oleObj spid="_x0000_s105607" name="Equation" r:id="rId5" imgW="253890" imgH="368140" progId="Equation.3">
                  <p:embed/>
                </p:oleObj>
              </mc:Choice>
              <mc:Fallback>
                <p:oleObj name="Equation" r:id="rId5" imgW="253890" imgH="368140" progId="Equation.3">
                  <p:embed/>
                  <p:pic>
                    <p:nvPicPr>
                      <p:cNvPr id="37907"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4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8" name="Object 20"/>
          <p:cNvGraphicFramePr>
            <a:graphicFrameLocks noChangeAspect="1"/>
          </p:cNvGraphicFramePr>
          <p:nvPr/>
        </p:nvGraphicFramePr>
        <p:xfrm>
          <a:off x="6146800" y="1987550"/>
          <a:ext cx="252413" cy="368300"/>
        </p:xfrm>
        <a:graphic>
          <a:graphicData uri="http://schemas.openxmlformats.org/presentationml/2006/ole">
            <mc:AlternateContent xmlns:mc="http://schemas.openxmlformats.org/markup-compatibility/2006">
              <mc:Choice xmlns:v="urn:schemas-microsoft-com:vml" Requires="v">
                <p:oleObj spid="_x0000_s105608" name="Equation" r:id="rId6" imgW="253890" imgH="368140" progId="Equation.3">
                  <p:embed/>
                </p:oleObj>
              </mc:Choice>
              <mc:Fallback>
                <p:oleObj name="Equation" r:id="rId6" imgW="253890" imgH="368140" progId="Equation.3">
                  <p:embed/>
                  <p:pic>
                    <p:nvPicPr>
                      <p:cNvPr id="37908"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9" name="Object 21"/>
          <p:cNvGraphicFramePr>
            <a:graphicFrameLocks noChangeAspect="1"/>
          </p:cNvGraphicFramePr>
          <p:nvPr/>
        </p:nvGraphicFramePr>
        <p:xfrm>
          <a:off x="6756400" y="1987550"/>
          <a:ext cx="252413" cy="368300"/>
        </p:xfrm>
        <a:graphic>
          <a:graphicData uri="http://schemas.openxmlformats.org/presentationml/2006/ole">
            <mc:AlternateContent xmlns:mc="http://schemas.openxmlformats.org/markup-compatibility/2006">
              <mc:Choice xmlns:v="urn:schemas-microsoft-com:vml" Requires="v">
                <p:oleObj spid="_x0000_s105609" name="Equation" r:id="rId7" imgW="253890" imgH="368140" progId="Equation.3">
                  <p:embed/>
                </p:oleObj>
              </mc:Choice>
              <mc:Fallback>
                <p:oleObj name="Equation" r:id="rId7" imgW="253890" imgH="368140" progId="Equation.3">
                  <p:embed/>
                  <p:pic>
                    <p:nvPicPr>
                      <p:cNvPr id="37909"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4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0" name="Object 22"/>
          <p:cNvGraphicFramePr>
            <a:graphicFrameLocks noChangeAspect="1"/>
          </p:cNvGraphicFramePr>
          <p:nvPr/>
        </p:nvGraphicFramePr>
        <p:xfrm>
          <a:off x="5613400" y="1987550"/>
          <a:ext cx="252413" cy="368300"/>
        </p:xfrm>
        <a:graphic>
          <a:graphicData uri="http://schemas.openxmlformats.org/presentationml/2006/ole">
            <mc:AlternateContent xmlns:mc="http://schemas.openxmlformats.org/markup-compatibility/2006">
              <mc:Choice xmlns:v="urn:schemas-microsoft-com:vml" Requires="v">
                <p:oleObj spid="_x0000_s105610" name="Equation" r:id="rId8" imgW="253890" imgH="368140" progId="Equation.3">
                  <p:embed/>
                </p:oleObj>
              </mc:Choice>
              <mc:Fallback>
                <p:oleObj name="Equation" r:id="rId8" imgW="253890" imgH="368140" progId="Equation.3">
                  <p:embed/>
                  <p:pic>
                    <p:nvPicPr>
                      <p:cNvPr id="3791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34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1" name="Object 23"/>
          <p:cNvGraphicFramePr>
            <a:graphicFrameLocks noChangeAspect="1"/>
          </p:cNvGraphicFramePr>
          <p:nvPr/>
        </p:nvGraphicFramePr>
        <p:xfrm>
          <a:off x="3124200" y="2057400"/>
          <a:ext cx="265113" cy="279400"/>
        </p:xfrm>
        <a:graphic>
          <a:graphicData uri="http://schemas.openxmlformats.org/presentationml/2006/ole">
            <mc:AlternateContent xmlns:mc="http://schemas.openxmlformats.org/markup-compatibility/2006">
              <mc:Choice xmlns:v="urn:schemas-microsoft-com:vml" Requires="v">
                <p:oleObj spid="_x0000_s105611" name="Equation" r:id="rId9" imgW="266584" imgH="279279" progId="Equation.3">
                  <p:embed/>
                </p:oleObj>
              </mc:Choice>
              <mc:Fallback>
                <p:oleObj name="Equation" r:id="rId9" imgW="266584" imgH="279279" progId="Equation.3">
                  <p:embed/>
                  <p:pic>
                    <p:nvPicPr>
                      <p:cNvPr id="37911"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2057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2" name="Object 24"/>
          <p:cNvGraphicFramePr>
            <a:graphicFrameLocks noChangeAspect="1"/>
          </p:cNvGraphicFramePr>
          <p:nvPr/>
        </p:nvGraphicFramePr>
        <p:xfrm>
          <a:off x="3810000" y="1981200"/>
          <a:ext cx="252413" cy="392113"/>
        </p:xfrm>
        <a:graphic>
          <a:graphicData uri="http://schemas.openxmlformats.org/presentationml/2006/ole">
            <mc:AlternateContent xmlns:mc="http://schemas.openxmlformats.org/markup-compatibility/2006">
              <mc:Choice xmlns:v="urn:schemas-microsoft-com:vml" Requires="v">
                <p:oleObj spid="_x0000_s105612" name="Equation" r:id="rId11" imgW="253890" imgH="393529" progId="Equation.3">
                  <p:embed/>
                </p:oleObj>
              </mc:Choice>
              <mc:Fallback>
                <p:oleObj name="Equation" r:id="rId11" imgW="253890" imgH="393529" progId="Equation.3">
                  <p:embed/>
                  <p:pic>
                    <p:nvPicPr>
                      <p:cNvPr id="37912"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19812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3" name="Object 25"/>
          <p:cNvGraphicFramePr>
            <a:graphicFrameLocks noChangeAspect="1"/>
          </p:cNvGraphicFramePr>
          <p:nvPr/>
        </p:nvGraphicFramePr>
        <p:xfrm>
          <a:off x="4953000" y="2057400"/>
          <a:ext cx="239713" cy="279400"/>
        </p:xfrm>
        <a:graphic>
          <a:graphicData uri="http://schemas.openxmlformats.org/presentationml/2006/ole">
            <mc:AlternateContent xmlns:mc="http://schemas.openxmlformats.org/markup-compatibility/2006">
              <mc:Choice xmlns:v="urn:schemas-microsoft-com:vml" Requires="v">
                <p:oleObj spid="_x0000_s105613" name="Equation" r:id="rId13" imgW="241195" imgH="279279" progId="Equation.3">
                  <p:embed/>
                </p:oleObj>
              </mc:Choice>
              <mc:Fallback>
                <p:oleObj name="Equation" r:id="rId13" imgW="241195" imgH="279279" progId="Equation.3">
                  <p:embed/>
                  <p:pic>
                    <p:nvPicPr>
                      <p:cNvPr id="37913"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20574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4" name="Object 26"/>
          <p:cNvGraphicFramePr>
            <a:graphicFrameLocks noChangeAspect="1"/>
          </p:cNvGraphicFramePr>
          <p:nvPr/>
        </p:nvGraphicFramePr>
        <p:xfrm>
          <a:off x="4419600" y="2057400"/>
          <a:ext cx="265113" cy="279400"/>
        </p:xfrm>
        <a:graphic>
          <a:graphicData uri="http://schemas.openxmlformats.org/presentationml/2006/ole">
            <mc:AlternateContent xmlns:mc="http://schemas.openxmlformats.org/markup-compatibility/2006">
              <mc:Choice xmlns:v="urn:schemas-microsoft-com:vml" Requires="v">
                <p:oleObj spid="_x0000_s105614" name="Equation" r:id="rId15" imgW="266584" imgH="279279" progId="Equation.3">
                  <p:embed/>
                </p:oleObj>
              </mc:Choice>
              <mc:Fallback>
                <p:oleObj name="Equation" r:id="rId15" imgW="266584" imgH="279279" progId="Equation.3">
                  <p:embed/>
                  <p:pic>
                    <p:nvPicPr>
                      <p:cNvPr id="37914"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2057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5" name="Object 27"/>
          <p:cNvGraphicFramePr>
            <a:graphicFrameLocks noChangeAspect="1"/>
          </p:cNvGraphicFramePr>
          <p:nvPr/>
        </p:nvGraphicFramePr>
        <p:xfrm>
          <a:off x="4953000" y="2971800"/>
          <a:ext cx="381000" cy="520700"/>
        </p:xfrm>
        <a:graphic>
          <a:graphicData uri="http://schemas.openxmlformats.org/presentationml/2006/ole">
            <mc:AlternateContent xmlns:mc="http://schemas.openxmlformats.org/markup-compatibility/2006">
              <mc:Choice xmlns:v="urn:schemas-microsoft-com:vml" Requires="v">
                <p:oleObj spid="_x0000_s105615" name="Equation" r:id="rId16" imgW="380835" imgH="520474" progId="Equation.3">
                  <p:embed/>
                </p:oleObj>
              </mc:Choice>
              <mc:Fallback>
                <p:oleObj name="Equation" r:id="rId16" imgW="380835" imgH="520474" progId="Equation.3">
                  <p:embed/>
                  <p:pic>
                    <p:nvPicPr>
                      <p:cNvPr id="37915"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53000" y="29718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16" name="Oval 28"/>
          <p:cNvSpPr>
            <a:spLocks noChangeArrowheads="1"/>
          </p:cNvSpPr>
          <p:nvPr/>
        </p:nvSpPr>
        <p:spPr bwMode="auto">
          <a:xfrm>
            <a:off x="2362200" y="4394200"/>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7917" name="Object 29"/>
          <p:cNvGraphicFramePr>
            <a:graphicFrameLocks noChangeAspect="1"/>
          </p:cNvGraphicFramePr>
          <p:nvPr/>
        </p:nvGraphicFramePr>
        <p:xfrm>
          <a:off x="2620963" y="4475163"/>
          <a:ext cx="381000" cy="520700"/>
        </p:xfrm>
        <a:graphic>
          <a:graphicData uri="http://schemas.openxmlformats.org/presentationml/2006/ole">
            <mc:AlternateContent xmlns:mc="http://schemas.openxmlformats.org/markup-compatibility/2006">
              <mc:Choice xmlns:v="urn:schemas-microsoft-com:vml" Requires="v">
                <p:oleObj spid="_x0000_s105616" name="Equation" r:id="rId18" imgW="380835" imgH="520474" progId="Equation.3">
                  <p:embed/>
                </p:oleObj>
              </mc:Choice>
              <mc:Fallback>
                <p:oleObj name="Equation" r:id="rId18" imgW="380835" imgH="520474" progId="Equation.3">
                  <p:embed/>
                  <p:pic>
                    <p:nvPicPr>
                      <p:cNvPr id="37917" name="Object 2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20963" y="44751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18" name="Text Box 30"/>
          <p:cNvSpPr txBox="1">
            <a:spLocks noChangeArrowheads="1"/>
          </p:cNvSpPr>
          <p:nvPr/>
        </p:nvSpPr>
        <p:spPr bwMode="auto">
          <a:xfrm>
            <a:off x="4648200" y="4318000"/>
            <a:ext cx="43640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No transition from     </a:t>
            </a:r>
          </a:p>
        </p:txBody>
      </p:sp>
      <p:sp>
        <p:nvSpPr>
          <p:cNvPr id="37919" name="Text Box 31"/>
          <p:cNvSpPr txBox="1">
            <a:spLocks noChangeArrowheads="1"/>
          </p:cNvSpPr>
          <p:nvPr/>
        </p:nvSpPr>
        <p:spPr bwMode="auto">
          <a:xfrm>
            <a:off x="5791200" y="5080000"/>
            <a:ext cx="15906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b="1">
                <a:solidFill>
                  <a:srgbClr val="FF0000"/>
                </a:solidFill>
                <a:latin typeface="Comic Sans MS" panose="030F0702030302020204" pitchFamily="66" charset="0"/>
              </a:rPr>
              <a:t>HALT!!!</a:t>
            </a:r>
          </a:p>
        </p:txBody>
      </p:sp>
      <p:graphicFrame>
        <p:nvGraphicFramePr>
          <p:cNvPr id="37920" name="Object 32"/>
          <p:cNvGraphicFramePr>
            <a:graphicFrameLocks noChangeAspect="1"/>
          </p:cNvGraphicFramePr>
          <p:nvPr/>
        </p:nvGraphicFramePr>
        <p:xfrm>
          <a:off x="8382000" y="4318000"/>
          <a:ext cx="381000" cy="520700"/>
        </p:xfrm>
        <a:graphic>
          <a:graphicData uri="http://schemas.openxmlformats.org/presentationml/2006/ole">
            <mc:AlternateContent xmlns:mc="http://schemas.openxmlformats.org/markup-compatibility/2006">
              <mc:Choice xmlns:v="urn:schemas-microsoft-com:vml" Requires="v">
                <p:oleObj spid="_x0000_s105617" name="Equation" r:id="rId20" imgW="380835" imgH="520474" progId="Equation.3">
                  <p:embed/>
                </p:oleObj>
              </mc:Choice>
              <mc:Fallback>
                <p:oleObj name="Equation" r:id="rId20" imgW="380835" imgH="520474" progId="Equation.3">
                  <p:embed/>
                  <p:pic>
                    <p:nvPicPr>
                      <p:cNvPr id="37920" name="Object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82000" y="43180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21" name="Line 33"/>
          <p:cNvSpPr>
            <a:spLocks noChangeShapeType="1"/>
          </p:cNvSpPr>
          <p:nvPr/>
        </p:nvSpPr>
        <p:spPr bwMode="auto">
          <a:xfrm>
            <a:off x="914400" y="3860800"/>
            <a:ext cx="152400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7922" name="Line 34"/>
          <p:cNvSpPr>
            <a:spLocks noChangeShapeType="1"/>
          </p:cNvSpPr>
          <p:nvPr/>
        </p:nvSpPr>
        <p:spPr bwMode="auto">
          <a:xfrm flipV="1">
            <a:off x="762000" y="4851400"/>
            <a:ext cx="1600200" cy="76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7923" name="Line 35"/>
          <p:cNvSpPr>
            <a:spLocks noChangeShapeType="1"/>
          </p:cNvSpPr>
          <p:nvPr/>
        </p:nvSpPr>
        <p:spPr bwMode="auto">
          <a:xfrm flipV="1">
            <a:off x="762000" y="5080000"/>
            <a:ext cx="1752600" cy="609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Tree>
    <p:extLst>
      <p:ext uri="{BB962C8B-B14F-4D97-AF65-F5344CB8AC3E}">
        <p14:creationId xmlns:p14="http://schemas.microsoft.com/office/powerpoint/2010/main" val="1385312767"/>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36525" y="101600"/>
            <a:ext cx="37338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latin typeface="Comic Sans MS" panose="030F0702030302020204" pitchFamily="66" charset="0"/>
              </a:rPr>
              <a:t>Halting Example 2:</a:t>
            </a:r>
          </a:p>
        </p:txBody>
      </p:sp>
      <p:sp>
        <p:nvSpPr>
          <p:cNvPr id="38915" name="Line 3"/>
          <p:cNvSpPr>
            <a:spLocks noChangeShapeType="1"/>
          </p:cNvSpPr>
          <p:nvPr/>
        </p:nvSpPr>
        <p:spPr bwMode="auto">
          <a:xfrm>
            <a:off x="381000" y="1828800"/>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916" name="Line 4"/>
          <p:cNvSpPr>
            <a:spLocks noChangeShapeType="1"/>
          </p:cNvSpPr>
          <p:nvPr/>
        </p:nvSpPr>
        <p:spPr bwMode="auto">
          <a:xfrm>
            <a:off x="381000" y="2514600"/>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917" name="Line 5"/>
          <p:cNvSpPr>
            <a:spLocks noChangeShapeType="1"/>
          </p:cNvSpPr>
          <p:nvPr/>
        </p:nvSpPr>
        <p:spPr bwMode="auto">
          <a:xfrm>
            <a:off x="17526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918" name="Line 6"/>
          <p:cNvSpPr>
            <a:spLocks noChangeShapeType="1"/>
          </p:cNvSpPr>
          <p:nvPr/>
        </p:nvSpPr>
        <p:spPr bwMode="auto">
          <a:xfrm>
            <a:off x="23622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919" name="Line 7"/>
          <p:cNvSpPr>
            <a:spLocks noChangeShapeType="1"/>
          </p:cNvSpPr>
          <p:nvPr/>
        </p:nvSpPr>
        <p:spPr bwMode="auto">
          <a:xfrm>
            <a:off x="29718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920" name="Line 8"/>
          <p:cNvSpPr>
            <a:spLocks noChangeShapeType="1"/>
          </p:cNvSpPr>
          <p:nvPr/>
        </p:nvSpPr>
        <p:spPr bwMode="auto">
          <a:xfrm>
            <a:off x="35814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921" name="Line 9"/>
          <p:cNvSpPr>
            <a:spLocks noChangeShapeType="1"/>
          </p:cNvSpPr>
          <p:nvPr/>
        </p:nvSpPr>
        <p:spPr bwMode="auto">
          <a:xfrm>
            <a:off x="41910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922" name="Line 10"/>
          <p:cNvSpPr>
            <a:spLocks noChangeShapeType="1"/>
          </p:cNvSpPr>
          <p:nvPr/>
        </p:nvSpPr>
        <p:spPr bwMode="auto">
          <a:xfrm>
            <a:off x="48006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923" name="Line 11"/>
          <p:cNvSpPr>
            <a:spLocks noChangeShapeType="1"/>
          </p:cNvSpPr>
          <p:nvPr/>
        </p:nvSpPr>
        <p:spPr bwMode="auto">
          <a:xfrm>
            <a:off x="54102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924" name="Line 12"/>
          <p:cNvSpPr>
            <a:spLocks noChangeShapeType="1"/>
          </p:cNvSpPr>
          <p:nvPr/>
        </p:nvSpPr>
        <p:spPr bwMode="auto">
          <a:xfrm>
            <a:off x="60198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925" name="Line 13"/>
          <p:cNvSpPr>
            <a:spLocks noChangeShapeType="1"/>
          </p:cNvSpPr>
          <p:nvPr/>
        </p:nvSpPr>
        <p:spPr bwMode="auto">
          <a:xfrm>
            <a:off x="66294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926" name="Line 14"/>
          <p:cNvSpPr>
            <a:spLocks noChangeShapeType="1"/>
          </p:cNvSpPr>
          <p:nvPr/>
        </p:nvSpPr>
        <p:spPr bwMode="auto">
          <a:xfrm>
            <a:off x="72390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927" name="Text Box 15"/>
          <p:cNvSpPr txBox="1">
            <a:spLocks noChangeArrowheads="1"/>
          </p:cNvSpPr>
          <p:nvPr/>
        </p:nvSpPr>
        <p:spPr bwMode="auto">
          <a:xfrm>
            <a:off x="7772400" y="1752600"/>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38928" name="Text Box 16"/>
          <p:cNvSpPr txBox="1">
            <a:spLocks noChangeArrowheads="1"/>
          </p:cNvSpPr>
          <p:nvPr/>
        </p:nvSpPr>
        <p:spPr bwMode="auto">
          <a:xfrm>
            <a:off x="685800" y="1752600"/>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38929" name="Line 17"/>
          <p:cNvSpPr>
            <a:spLocks noChangeShapeType="1"/>
          </p:cNvSpPr>
          <p:nvPr/>
        </p:nvSpPr>
        <p:spPr bwMode="auto">
          <a:xfrm flipV="1">
            <a:off x="5105400" y="2514600"/>
            <a:ext cx="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930" name="Object 18"/>
          <p:cNvGraphicFramePr>
            <a:graphicFrameLocks noChangeAspect="1"/>
          </p:cNvGraphicFramePr>
          <p:nvPr/>
        </p:nvGraphicFramePr>
        <p:xfrm>
          <a:off x="1955800" y="1987550"/>
          <a:ext cx="252413" cy="368300"/>
        </p:xfrm>
        <a:graphic>
          <a:graphicData uri="http://schemas.openxmlformats.org/presentationml/2006/ole">
            <mc:AlternateContent xmlns:mc="http://schemas.openxmlformats.org/markup-compatibility/2006">
              <mc:Choice xmlns:v="urn:schemas-microsoft-com:vml" Requires="v">
                <p:oleObj spid="_x0000_s106685" name="Equation" r:id="rId3" imgW="253890" imgH="368140" progId="Equation.3">
                  <p:embed/>
                </p:oleObj>
              </mc:Choice>
              <mc:Fallback>
                <p:oleObj name="Equation" r:id="rId3" imgW="253890" imgH="368140" progId="Equation.3">
                  <p:embed/>
                  <p:pic>
                    <p:nvPicPr>
                      <p:cNvPr id="3893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1" name="Object 19"/>
          <p:cNvGraphicFramePr>
            <a:graphicFrameLocks noChangeAspect="1"/>
          </p:cNvGraphicFramePr>
          <p:nvPr/>
        </p:nvGraphicFramePr>
        <p:xfrm>
          <a:off x="2565400" y="1987550"/>
          <a:ext cx="252413" cy="368300"/>
        </p:xfrm>
        <a:graphic>
          <a:graphicData uri="http://schemas.openxmlformats.org/presentationml/2006/ole">
            <mc:AlternateContent xmlns:mc="http://schemas.openxmlformats.org/markup-compatibility/2006">
              <mc:Choice xmlns:v="urn:schemas-microsoft-com:vml" Requires="v">
                <p:oleObj spid="_x0000_s106686" name="Equation" r:id="rId5" imgW="253890" imgH="368140" progId="Equation.3">
                  <p:embed/>
                </p:oleObj>
              </mc:Choice>
              <mc:Fallback>
                <p:oleObj name="Equation" r:id="rId5" imgW="253890" imgH="368140" progId="Equation.3">
                  <p:embed/>
                  <p:pic>
                    <p:nvPicPr>
                      <p:cNvPr id="38931"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4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2" name="Object 20"/>
          <p:cNvGraphicFramePr>
            <a:graphicFrameLocks noChangeAspect="1"/>
          </p:cNvGraphicFramePr>
          <p:nvPr/>
        </p:nvGraphicFramePr>
        <p:xfrm>
          <a:off x="6146800" y="1987550"/>
          <a:ext cx="252413" cy="368300"/>
        </p:xfrm>
        <a:graphic>
          <a:graphicData uri="http://schemas.openxmlformats.org/presentationml/2006/ole">
            <mc:AlternateContent xmlns:mc="http://schemas.openxmlformats.org/markup-compatibility/2006">
              <mc:Choice xmlns:v="urn:schemas-microsoft-com:vml" Requires="v">
                <p:oleObj spid="_x0000_s106687" name="Equation" r:id="rId6" imgW="253890" imgH="368140" progId="Equation.3">
                  <p:embed/>
                </p:oleObj>
              </mc:Choice>
              <mc:Fallback>
                <p:oleObj name="Equation" r:id="rId6" imgW="253890" imgH="368140" progId="Equation.3">
                  <p:embed/>
                  <p:pic>
                    <p:nvPicPr>
                      <p:cNvPr id="38932"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3" name="Object 21"/>
          <p:cNvGraphicFramePr>
            <a:graphicFrameLocks noChangeAspect="1"/>
          </p:cNvGraphicFramePr>
          <p:nvPr/>
        </p:nvGraphicFramePr>
        <p:xfrm>
          <a:off x="6756400" y="1987550"/>
          <a:ext cx="252413" cy="368300"/>
        </p:xfrm>
        <a:graphic>
          <a:graphicData uri="http://schemas.openxmlformats.org/presentationml/2006/ole">
            <mc:AlternateContent xmlns:mc="http://schemas.openxmlformats.org/markup-compatibility/2006">
              <mc:Choice xmlns:v="urn:schemas-microsoft-com:vml" Requires="v">
                <p:oleObj spid="_x0000_s106688" name="Equation" r:id="rId7" imgW="253890" imgH="368140" progId="Equation.3">
                  <p:embed/>
                </p:oleObj>
              </mc:Choice>
              <mc:Fallback>
                <p:oleObj name="Equation" r:id="rId7" imgW="253890" imgH="368140" progId="Equation.3">
                  <p:embed/>
                  <p:pic>
                    <p:nvPicPr>
                      <p:cNvPr id="38933"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4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4" name="Object 22"/>
          <p:cNvGraphicFramePr>
            <a:graphicFrameLocks noChangeAspect="1"/>
          </p:cNvGraphicFramePr>
          <p:nvPr/>
        </p:nvGraphicFramePr>
        <p:xfrm>
          <a:off x="5613400" y="1987550"/>
          <a:ext cx="252413" cy="368300"/>
        </p:xfrm>
        <a:graphic>
          <a:graphicData uri="http://schemas.openxmlformats.org/presentationml/2006/ole">
            <mc:AlternateContent xmlns:mc="http://schemas.openxmlformats.org/markup-compatibility/2006">
              <mc:Choice xmlns:v="urn:schemas-microsoft-com:vml" Requires="v">
                <p:oleObj spid="_x0000_s106689" name="Equation" r:id="rId8" imgW="253890" imgH="368140" progId="Equation.3">
                  <p:embed/>
                </p:oleObj>
              </mc:Choice>
              <mc:Fallback>
                <p:oleObj name="Equation" r:id="rId8" imgW="253890" imgH="368140" progId="Equation.3">
                  <p:embed/>
                  <p:pic>
                    <p:nvPicPr>
                      <p:cNvPr id="38934"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3400" y="1987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5" name="Object 23"/>
          <p:cNvGraphicFramePr>
            <a:graphicFrameLocks noChangeAspect="1"/>
          </p:cNvGraphicFramePr>
          <p:nvPr/>
        </p:nvGraphicFramePr>
        <p:xfrm>
          <a:off x="3124200" y="2057400"/>
          <a:ext cx="265113" cy="279400"/>
        </p:xfrm>
        <a:graphic>
          <a:graphicData uri="http://schemas.openxmlformats.org/presentationml/2006/ole">
            <mc:AlternateContent xmlns:mc="http://schemas.openxmlformats.org/markup-compatibility/2006">
              <mc:Choice xmlns:v="urn:schemas-microsoft-com:vml" Requires="v">
                <p:oleObj spid="_x0000_s106690" name="Equation" r:id="rId9" imgW="266584" imgH="279279" progId="Equation.3">
                  <p:embed/>
                </p:oleObj>
              </mc:Choice>
              <mc:Fallback>
                <p:oleObj name="Equation" r:id="rId9" imgW="266584" imgH="279279" progId="Equation.3">
                  <p:embed/>
                  <p:pic>
                    <p:nvPicPr>
                      <p:cNvPr id="38935"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2057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6" name="Object 24"/>
          <p:cNvGraphicFramePr>
            <a:graphicFrameLocks noChangeAspect="1"/>
          </p:cNvGraphicFramePr>
          <p:nvPr/>
        </p:nvGraphicFramePr>
        <p:xfrm>
          <a:off x="3810000" y="1981200"/>
          <a:ext cx="252413" cy="392113"/>
        </p:xfrm>
        <a:graphic>
          <a:graphicData uri="http://schemas.openxmlformats.org/presentationml/2006/ole">
            <mc:AlternateContent xmlns:mc="http://schemas.openxmlformats.org/markup-compatibility/2006">
              <mc:Choice xmlns:v="urn:schemas-microsoft-com:vml" Requires="v">
                <p:oleObj spid="_x0000_s106691" name="Equation" r:id="rId11" imgW="253890" imgH="393529" progId="Equation.3">
                  <p:embed/>
                </p:oleObj>
              </mc:Choice>
              <mc:Fallback>
                <p:oleObj name="Equation" r:id="rId11" imgW="253890" imgH="393529" progId="Equation.3">
                  <p:embed/>
                  <p:pic>
                    <p:nvPicPr>
                      <p:cNvPr id="38936"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19812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7" name="Object 25"/>
          <p:cNvGraphicFramePr>
            <a:graphicFrameLocks noChangeAspect="1"/>
          </p:cNvGraphicFramePr>
          <p:nvPr/>
        </p:nvGraphicFramePr>
        <p:xfrm>
          <a:off x="4953000" y="2057400"/>
          <a:ext cx="239713" cy="279400"/>
        </p:xfrm>
        <a:graphic>
          <a:graphicData uri="http://schemas.openxmlformats.org/presentationml/2006/ole">
            <mc:AlternateContent xmlns:mc="http://schemas.openxmlformats.org/markup-compatibility/2006">
              <mc:Choice xmlns:v="urn:schemas-microsoft-com:vml" Requires="v">
                <p:oleObj spid="_x0000_s106692" name="Equation" r:id="rId13" imgW="241195" imgH="279279" progId="Equation.3">
                  <p:embed/>
                </p:oleObj>
              </mc:Choice>
              <mc:Fallback>
                <p:oleObj name="Equation" r:id="rId13" imgW="241195" imgH="279279" progId="Equation.3">
                  <p:embed/>
                  <p:pic>
                    <p:nvPicPr>
                      <p:cNvPr id="38937"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20574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8" name="Object 26"/>
          <p:cNvGraphicFramePr>
            <a:graphicFrameLocks noChangeAspect="1"/>
          </p:cNvGraphicFramePr>
          <p:nvPr/>
        </p:nvGraphicFramePr>
        <p:xfrm>
          <a:off x="4419600" y="2057400"/>
          <a:ext cx="265113" cy="279400"/>
        </p:xfrm>
        <a:graphic>
          <a:graphicData uri="http://schemas.openxmlformats.org/presentationml/2006/ole">
            <mc:AlternateContent xmlns:mc="http://schemas.openxmlformats.org/markup-compatibility/2006">
              <mc:Choice xmlns:v="urn:schemas-microsoft-com:vml" Requires="v">
                <p:oleObj spid="_x0000_s106693" name="Equation" r:id="rId15" imgW="266584" imgH="279279" progId="Equation.3">
                  <p:embed/>
                </p:oleObj>
              </mc:Choice>
              <mc:Fallback>
                <p:oleObj name="Equation" r:id="rId15" imgW="266584" imgH="279279" progId="Equation.3">
                  <p:embed/>
                  <p:pic>
                    <p:nvPicPr>
                      <p:cNvPr id="38938"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2057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9" name="Object 27"/>
          <p:cNvGraphicFramePr>
            <a:graphicFrameLocks noChangeAspect="1"/>
          </p:cNvGraphicFramePr>
          <p:nvPr/>
        </p:nvGraphicFramePr>
        <p:xfrm>
          <a:off x="4953000" y="2971800"/>
          <a:ext cx="381000" cy="520700"/>
        </p:xfrm>
        <a:graphic>
          <a:graphicData uri="http://schemas.openxmlformats.org/presentationml/2006/ole">
            <mc:AlternateContent xmlns:mc="http://schemas.openxmlformats.org/markup-compatibility/2006">
              <mc:Choice xmlns:v="urn:schemas-microsoft-com:vml" Requires="v">
                <p:oleObj spid="_x0000_s106694" name="Equation" r:id="rId16" imgW="380835" imgH="520474" progId="Equation.3">
                  <p:embed/>
                </p:oleObj>
              </mc:Choice>
              <mc:Fallback>
                <p:oleObj name="Equation" r:id="rId16" imgW="380835" imgH="520474" progId="Equation.3">
                  <p:embed/>
                  <p:pic>
                    <p:nvPicPr>
                      <p:cNvPr id="38939"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53000" y="29718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40" name="Oval 28"/>
          <p:cNvSpPr>
            <a:spLocks noChangeArrowheads="1"/>
          </p:cNvSpPr>
          <p:nvPr/>
        </p:nvSpPr>
        <p:spPr bwMode="auto">
          <a:xfrm>
            <a:off x="685800" y="470376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941" name="Oval 29"/>
          <p:cNvSpPr>
            <a:spLocks noChangeArrowheads="1"/>
          </p:cNvSpPr>
          <p:nvPr/>
        </p:nvSpPr>
        <p:spPr bwMode="auto">
          <a:xfrm>
            <a:off x="3505200" y="378936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942" name="Line 30"/>
          <p:cNvSpPr>
            <a:spLocks noChangeShapeType="1"/>
          </p:cNvSpPr>
          <p:nvPr/>
        </p:nvSpPr>
        <p:spPr bwMode="auto">
          <a:xfrm flipV="1">
            <a:off x="1447800" y="4246563"/>
            <a:ext cx="2057400" cy="609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8943" name="Object 31"/>
          <p:cNvGraphicFramePr>
            <a:graphicFrameLocks noChangeAspect="1"/>
          </p:cNvGraphicFramePr>
          <p:nvPr/>
        </p:nvGraphicFramePr>
        <p:xfrm>
          <a:off x="944563" y="4784725"/>
          <a:ext cx="381000" cy="520700"/>
        </p:xfrm>
        <a:graphic>
          <a:graphicData uri="http://schemas.openxmlformats.org/presentationml/2006/ole">
            <mc:AlternateContent xmlns:mc="http://schemas.openxmlformats.org/markup-compatibility/2006">
              <mc:Choice xmlns:v="urn:schemas-microsoft-com:vml" Requires="v">
                <p:oleObj spid="_x0000_s106695" name="Equation" r:id="rId18" imgW="380835" imgH="520474" progId="Equation.3">
                  <p:embed/>
                </p:oleObj>
              </mc:Choice>
              <mc:Fallback>
                <p:oleObj name="Equation" r:id="rId18" imgW="380835" imgH="520474" progId="Equation.3">
                  <p:embed/>
                  <p:pic>
                    <p:nvPicPr>
                      <p:cNvPr id="38943"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44563" y="4784725"/>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44" name="Object 32"/>
          <p:cNvGraphicFramePr>
            <a:graphicFrameLocks noChangeAspect="1"/>
          </p:cNvGraphicFramePr>
          <p:nvPr/>
        </p:nvGraphicFramePr>
        <p:xfrm>
          <a:off x="3733800" y="3865563"/>
          <a:ext cx="442913" cy="520700"/>
        </p:xfrm>
        <a:graphic>
          <a:graphicData uri="http://schemas.openxmlformats.org/presentationml/2006/ole">
            <mc:AlternateContent xmlns:mc="http://schemas.openxmlformats.org/markup-compatibility/2006">
              <mc:Choice xmlns:v="urn:schemas-microsoft-com:vml" Requires="v">
                <p:oleObj spid="_x0000_s106696" name="Equation" r:id="rId20" imgW="444307" imgH="520474" progId="Equation.3">
                  <p:embed/>
                </p:oleObj>
              </mc:Choice>
              <mc:Fallback>
                <p:oleObj name="Equation" r:id="rId20" imgW="444307" imgH="520474" progId="Equation.3">
                  <p:embed/>
                  <p:pic>
                    <p:nvPicPr>
                      <p:cNvPr id="38944"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33800" y="386556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45" name="Object 33"/>
          <p:cNvGraphicFramePr>
            <a:graphicFrameLocks noChangeAspect="1"/>
          </p:cNvGraphicFramePr>
          <p:nvPr/>
        </p:nvGraphicFramePr>
        <p:xfrm>
          <a:off x="1447800" y="3865563"/>
          <a:ext cx="1587500" cy="469900"/>
        </p:xfrm>
        <a:graphic>
          <a:graphicData uri="http://schemas.openxmlformats.org/presentationml/2006/ole">
            <mc:AlternateContent xmlns:mc="http://schemas.openxmlformats.org/markup-compatibility/2006">
              <mc:Choice xmlns:v="urn:schemas-microsoft-com:vml" Requires="v">
                <p:oleObj spid="_x0000_s106697" name="Equation" r:id="rId22" imgW="1587500" imgH="469900" progId="Equation.3">
                  <p:embed/>
                </p:oleObj>
              </mc:Choice>
              <mc:Fallback>
                <p:oleObj name="Equation" r:id="rId22" imgW="1587500" imgH="469900" progId="Equation.3">
                  <p:embed/>
                  <p:pic>
                    <p:nvPicPr>
                      <p:cNvPr id="38945" name="Object 3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47800" y="3865563"/>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46" name="Oval 34"/>
          <p:cNvSpPr>
            <a:spLocks noChangeArrowheads="1"/>
          </p:cNvSpPr>
          <p:nvPr/>
        </p:nvSpPr>
        <p:spPr bwMode="auto">
          <a:xfrm>
            <a:off x="3505200" y="538956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8947" name="Object 35"/>
          <p:cNvGraphicFramePr>
            <a:graphicFrameLocks noChangeAspect="1"/>
          </p:cNvGraphicFramePr>
          <p:nvPr/>
        </p:nvGraphicFramePr>
        <p:xfrm>
          <a:off x="3740150" y="5461000"/>
          <a:ext cx="430213" cy="531813"/>
        </p:xfrm>
        <a:graphic>
          <a:graphicData uri="http://schemas.openxmlformats.org/presentationml/2006/ole">
            <mc:AlternateContent xmlns:mc="http://schemas.openxmlformats.org/markup-compatibility/2006">
              <mc:Choice xmlns:v="urn:schemas-microsoft-com:vml" Requires="v">
                <p:oleObj spid="_x0000_s106698" name="Equation" r:id="rId24" imgW="431613" imgH="533169" progId="Equation.3">
                  <p:embed/>
                </p:oleObj>
              </mc:Choice>
              <mc:Fallback>
                <p:oleObj name="Equation" r:id="rId24" imgW="431613" imgH="533169" progId="Equation.3">
                  <p:embed/>
                  <p:pic>
                    <p:nvPicPr>
                      <p:cNvPr id="38947" name="Object 3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40150" y="5461000"/>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48" name="Line 36"/>
          <p:cNvSpPr>
            <a:spLocks noChangeShapeType="1"/>
          </p:cNvSpPr>
          <p:nvPr/>
        </p:nvSpPr>
        <p:spPr bwMode="auto">
          <a:xfrm>
            <a:off x="1447800" y="5313363"/>
            <a:ext cx="20574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8949" name="Object 37"/>
          <p:cNvGraphicFramePr>
            <a:graphicFrameLocks noChangeAspect="1"/>
          </p:cNvGraphicFramePr>
          <p:nvPr/>
        </p:nvGraphicFramePr>
        <p:xfrm>
          <a:off x="1365250" y="5694363"/>
          <a:ext cx="1600200" cy="469900"/>
        </p:xfrm>
        <a:graphic>
          <a:graphicData uri="http://schemas.openxmlformats.org/presentationml/2006/ole">
            <mc:AlternateContent xmlns:mc="http://schemas.openxmlformats.org/markup-compatibility/2006">
              <mc:Choice xmlns:v="urn:schemas-microsoft-com:vml" Requires="v">
                <p:oleObj spid="_x0000_s106699" name="Equation" r:id="rId26" imgW="1600200" imgH="469900" progId="Equation.3">
                  <p:embed/>
                </p:oleObj>
              </mc:Choice>
              <mc:Fallback>
                <p:oleObj name="Equation" r:id="rId26" imgW="1600200" imgH="469900" progId="Equation.3">
                  <p:embed/>
                  <p:pic>
                    <p:nvPicPr>
                      <p:cNvPr id="38949" name="Object 3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65250" y="5694363"/>
                        <a:ext cx="160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50" name="Text Box 38"/>
          <p:cNvSpPr txBox="1">
            <a:spLocks noChangeArrowheads="1"/>
          </p:cNvSpPr>
          <p:nvPr/>
        </p:nvSpPr>
        <p:spPr bwMode="auto">
          <a:xfrm>
            <a:off x="4648200" y="4246563"/>
            <a:ext cx="4338638" cy="116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No possible transition</a:t>
            </a:r>
          </a:p>
          <a:p>
            <a:pPr>
              <a:spcBef>
                <a:spcPct val="20000"/>
              </a:spcBef>
            </a:pPr>
            <a:r>
              <a:rPr kumimoji="0" lang="en-US" altLang="zh-CN" sz="3200">
                <a:solidFill>
                  <a:schemeClr val="accent2"/>
                </a:solidFill>
                <a:latin typeface="Comic Sans MS" panose="030F0702030302020204" pitchFamily="66" charset="0"/>
              </a:rPr>
              <a:t>from      and symbol</a:t>
            </a:r>
          </a:p>
        </p:txBody>
      </p:sp>
      <p:sp>
        <p:nvSpPr>
          <p:cNvPr id="38951" name="Text Box 39"/>
          <p:cNvSpPr txBox="1">
            <a:spLocks noChangeArrowheads="1"/>
          </p:cNvSpPr>
          <p:nvPr/>
        </p:nvSpPr>
        <p:spPr bwMode="auto">
          <a:xfrm>
            <a:off x="5867400" y="5541963"/>
            <a:ext cx="15906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b="1">
                <a:solidFill>
                  <a:srgbClr val="FF0000"/>
                </a:solidFill>
                <a:latin typeface="Comic Sans MS" panose="030F0702030302020204" pitchFamily="66" charset="0"/>
              </a:rPr>
              <a:t>HALT!!!</a:t>
            </a:r>
          </a:p>
        </p:txBody>
      </p:sp>
      <p:graphicFrame>
        <p:nvGraphicFramePr>
          <p:cNvPr id="38952" name="Object 40"/>
          <p:cNvGraphicFramePr>
            <a:graphicFrameLocks noChangeAspect="1"/>
          </p:cNvGraphicFramePr>
          <p:nvPr/>
        </p:nvGraphicFramePr>
        <p:xfrm>
          <a:off x="5791200" y="4856163"/>
          <a:ext cx="381000" cy="520700"/>
        </p:xfrm>
        <a:graphic>
          <a:graphicData uri="http://schemas.openxmlformats.org/presentationml/2006/ole">
            <mc:AlternateContent xmlns:mc="http://schemas.openxmlformats.org/markup-compatibility/2006">
              <mc:Choice xmlns:v="urn:schemas-microsoft-com:vml" Requires="v">
                <p:oleObj spid="_x0000_s106700" name="Equation" r:id="rId28" imgW="380835" imgH="520474" progId="Equation.3">
                  <p:embed/>
                </p:oleObj>
              </mc:Choice>
              <mc:Fallback>
                <p:oleObj name="Equation" r:id="rId28" imgW="380835" imgH="520474" progId="Equation.3">
                  <p:embed/>
                  <p:pic>
                    <p:nvPicPr>
                      <p:cNvPr id="38952" name="Object 4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91200" y="48561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53" name="Object 41"/>
          <p:cNvGraphicFramePr>
            <a:graphicFrameLocks noChangeAspect="1"/>
          </p:cNvGraphicFramePr>
          <p:nvPr/>
        </p:nvGraphicFramePr>
        <p:xfrm>
          <a:off x="8610600" y="5008563"/>
          <a:ext cx="239713" cy="279400"/>
        </p:xfrm>
        <a:graphic>
          <a:graphicData uri="http://schemas.openxmlformats.org/presentationml/2006/ole">
            <mc:AlternateContent xmlns:mc="http://schemas.openxmlformats.org/markup-compatibility/2006">
              <mc:Choice xmlns:v="urn:schemas-microsoft-com:vml" Requires="v">
                <p:oleObj spid="_x0000_s106701" name="Equation" r:id="rId29" imgW="241195" imgH="279279" progId="Equation.3">
                  <p:embed/>
                </p:oleObj>
              </mc:Choice>
              <mc:Fallback>
                <p:oleObj name="Equation" r:id="rId29" imgW="241195" imgH="279279" progId="Equation.3">
                  <p:embed/>
                  <p:pic>
                    <p:nvPicPr>
                      <p:cNvPr id="38953" name="Object 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10600" y="5008563"/>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54" name="Line 42"/>
          <p:cNvSpPr>
            <a:spLocks noChangeShapeType="1"/>
          </p:cNvSpPr>
          <p:nvPr/>
        </p:nvSpPr>
        <p:spPr bwMode="auto">
          <a:xfrm>
            <a:off x="381000" y="4475163"/>
            <a:ext cx="457200" cy="304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8955" name="Line 43"/>
          <p:cNvSpPr>
            <a:spLocks noChangeShapeType="1"/>
          </p:cNvSpPr>
          <p:nvPr/>
        </p:nvSpPr>
        <p:spPr bwMode="auto">
          <a:xfrm flipV="1">
            <a:off x="381000" y="5313363"/>
            <a:ext cx="381000" cy="304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Tree>
    <p:extLst>
      <p:ext uri="{BB962C8B-B14F-4D97-AF65-F5344CB8AC3E}">
        <p14:creationId xmlns:p14="http://schemas.microsoft.com/office/powerpoint/2010/main" val="2650376652"/>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a:extLst>
              <a:ext uri="{FF2B5EF4-FFF2-40B4-BE49-F238E27FC236}">
                <a16:creationId xmlns:a16="http://schemas.microsoft.com/office/drawing/2014/main" id="{87C73B15-8792-4602-A43C-8E8243AD6A13}"/>
              </a:ext>
            </a:extLst>
          </p:cNvPr>
          <p:cNvSpPr>
            <a:spLocks noChangeArrowheads="1"/>
          </p:cNvSpPr>
          <p:nvPr/>
        </p:nvSpPr>
        <p:spPr bwMode="auto">
          <a:xfrm>
            <a:off x="342900" y="754062"/>
            <a:ext cx="845820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lnSpc>
                <a:spcPct val="120000"/>
              </a:lnSpc>
              <a:spcBef>
                <a:spcPct val="0"/>
              </a:spcBef>
              <a:buClrTx/>
              <a:buSzTx/>
            </a:pPr>
            <a:r>
              <a:rPr lang="zh-CN" altLang="en-US" sz="2400" b="1" dirty="0">
                <a:solidFill>
                  <a:srgbClr val="333399"/>
                </a:solidFill>
                <a:latin typeface="Arial" panose="020B0604020202020204" pitchFamily="34" charset="0"/>
                <a:ea typeface="楷体_GB2312" pitchFamily="49" charset="-122"/>
              </a:rPr>
              <a:t>     任给图灵机 </a:t>
            </a:r>
            <a:r>
              <a:rPr lang="en-US" altLang="zh-CN" sz="2400" b="1" i="1" dirty="0">
                <a:solidFill>
                  <a:srgbClr val="333399"/>
                </a:solidFill>
                <a:latin typeface="Arial" panose="020B0604020202020204" pitchFamily="34" charset="0"/>
                <a:ea typeface="楷体_GB2312" pitchFamily="49" charset="-122"/>
              </a:rPr>
              <a:t>M</a:t>
            </a:r>
            <a:r>
              <a:rPr lang="en-US" altLang="zh-CN" sz="2400" b="1" dirty="0">
                <a:solidFill>
                  <a:srgbClr val="333399"/>
                </a:solidFill>
                <a:latin typeface="Arial" panose="020B0604020202020204" pitchFamily="34" charset="0"/>
                <a:ea typeface="楷体_GB2312" pitchFamily="49" charset="-122"/>
              </a:rPr>
              <a:t> = (</a:t>
            </a:r>
            <a:r>
              <a:rPr lang="en-US" altLang="zh-CN" sz="2400" b="1" i="1" dirty="0">
                <a:solidFill>
                  <a:srgbClr val="333399"/>
                </a:solidFill>
                <a:latin typeface="Arial" panose="020B0604020202020204" pitchFamily="34" charset="0"/>
                <a:ea typeface="楷体_GB2312" pitchFamily="49" charset="-122"/>
              </a:rPr>
              <a:t>Q,</a:t>
            </a:r>
            <a:r>
              <a:rPr lang="en-US" altLang="zh-CN" sz="2400" b="1" dirty="0">
                <a:solidFill>
                  <a:srgbClr val="333399"/>
                </a:solidFill>
                <a:latin typeface="Arial" panose="020B0604020202020204" pitchFamily="34" charset="0"/>
                <a:ea typeface="楷体_GB2312" pitchFamily="49" charset="-122"/>
              </a:rPr>
              <a:t> T, </a:t>
            </a:r>
            <a:r>
              <a:rPr lang="en-US" altLang="zh-CN" sz="2400" b="1" dirty="0">
                <a:solidFill>
                  <a:srgbClr val="333399"/>
                </a:solidFill>
                <a:latin typeface="Arial" panose="020B0604020202020204" pitchFamily="34" charset="0"/>
                <a:ea typeface="楷体_GB2312" pitchFamily="49" charset="-122"/>
                <a:sym typeface="Symbol" panose="05050102010706020507" pitchFamily="18" charset="2"/>
              </a:rPr>
              <a:t></a:t>
            </a:r>
            <a:r>
              <a:rPr lang="en-US" altLang="zh-CN" sz="2400" b="1" i="1" dirty="0">
                <a:solidFill>
                  <a:srgbClr val="333399"/>
                </a:solidFill>
                <a:latin typeface="Arial" panose="020B0604020202020204" pitchFamily="34" charset="0"/>
                <a:ea typeface="楷体_GB2312" pitchFamily="49" charset="-122"/>
              </a:rPr>
              <a:t>, </a:t>
            </a:r>
            <a:r>
              <a:rPr lang="en-US" altLang="zh-CN" sz="2400" b="1" i="1" dirty="0">
                <a:solidFill>
                  <a:srgbClr val="333399"/>
                </a:solidFill>
                <a:latin typeface="Arial" panose="020B0604020202020204" pitchFamily="34" charset="0"/>
                <a:ea typeface="楷体_GB2312" pitchFamily="49" charset="-122"/>
                <a:sym typeface="Symbol" panose="05050102010706020507" pitchFamily="18" charset="2"/>
              </a:rPr>
              <a:t></a:t>
            </a:r>
            <a:r>
              <a:rPr lang="en-US" altLang="zh-CN" sz="2400" b="1" i="1" dirty="0">
                <a:solidFill>
                  <a:srgbClr val="333399"/>
                </a:solidFill>
                <a:latin typeface="Arial" panose="020B0604020202020204" pitchFamily="34" charset="0"/>
                <a:ea typeface="楷体_GB2312" pitchFamily="49" charset="-122"/>
              </a:rPr>
              <a:t>, q</a:t>
            </a:r>
            <a:r>
              <a:rPr lang="en-US" altLang="zh-CN" sz="2400" b="1" i="1" baseline="-25000" dirty="0">
                <a:solidFill>
                  <a:srgbClr val="333399"/>
                </a:solidFill>
                <a:latin typeface="Arial" panose="020B0604020202020204" pitchFamily="34" charset="0"/>
                <a:ea typeface="楷体_GB2312" pitchFamily="49" charset="-122"/>
              </a:rPr>
              <a:t>0 </a:t>
            </a:r>
            <a:r>
              <a:rPr lang="en-US" altLang="zh-CN" sz="2400" b="1" i="1" dirty="0">
                <a:solidFill>
                  <a:srgbClr val="333399"/>
                </a:solidFill>
                <a:latin typeface="Arial" panose="020B0604020202020204" pitchFamily="34" charset="0"/>
                <a:ea typeface="楷体_GB2312" pitchFamily="49" charset="-122"/>
              </a:rPr>
              <a:t>, B</a:t>
            </a:r>
            <a:r>
              <a:rPr lang="en-US" altLang="zh-CN" sz="2400" b="1" i="1" baseline="-25000" dirty="0">
                <a:solidFill>
                  <a:srgbClr val="333399"/>
                </a:solidFill>
                <a:latin typeface="Arial" panose="020B0604020202020204" pitchFamily="34" charset="0"/>
                <a:ea typeface="楷体_GB2312" pitchFamily="49" charset="-122"/>
              </a:rPr>
              <a:t> </a:t>
            </a:r>
            <a:r>
              <a:rPr lang="en-US" altLang="zh-CN" sz="2400" b="1" i="1" dirty="0">
                <a:solidFill>
                  <a:srgbClr val="333399"/>
                </a:solidFill>
                <a:latin typeface="Arial" panose="020B0604020202020204" pitchFamily="34" charset="0"/>
                <a:ea typeface="楷体_GB2312" pitchFamily="49" charset="-122"/>
              </a:rPr>
              <a:t>, F </a:t>
            </a:r>
            <a:r>
              <a:rPr lang="en-US" altLang="zh-CN" sz="2400" b="1" dirty="0">
                <a:solidFill>
                  <a:srgbClr val="333399"/>
                </a:solidFill>
                <a:latin typeface="Arial" panose="020B0604020202020204" pitchFamily="34" charset="0"/>
                <a:ea typeface="楷体_GB2312" pitchFamily="49" charset="-122"/>
              </a:rPr>
              <a:t>) ，</a:t>
            </a:r>
            <a:r>
              <a:rPr lang="zh-CN" altLang="en-US" sz="2400" b="1" dirty="0">
                <a:solidFill>
                  <a:srgbClr val="333399"/>
                </a:solidFill>
                <a:latin typeface="Arial" panose="020B0604020202020204" pitchFamily="34" charset="0"/>
                <a:ea typeface="楷体_GB2312" pitchFamily="49" charset="-122"/>
              </a:rPr>
              <a:t>以及输入字符串</a:t>
            </a:r>
            <a:r>
              <a:rPr lang="en-US" altLang="zh-CN" sz="2400" b="1" i="1" dirty="0" err="1">
                <a:solidFill>
                  <a:srgbClr val="333399"/>
                </a:solidFill>
                <a:latin typeface="Arial" panose="020B0604020202020204" pitchFamily="34" charset="0"/>
                <a:ea typeface="楷体_GB2312" pitchFamily="49" charset="-122"/>
              </a:rPr>
              <a:t>w</a:t>
            </a:r>
            <a:r>
              <a:rPr lang="en-US" altLang="zh-CN" sz="2400" b="1" dirty="0" err="1">
                <a:solidFill>
                  <a:srgbClr val="333399"/>
                </a:solidFill>
                <a:latin typeface="Arial" panose="020B0604020202020204" pitchFamily="34" charset="0"/>
                <a:ea typeface="楷体_GB2312" pitchFamily="49" charset="-122"/>
                <a:sym typeface="Symbol" panose="05050102010706020507" pitchFamily="18" charset="2"/>
              </a:rPr>
              <a:t>T</a:t>
            </a:r>
            <a:r>
              <a:rPr lang="en-US" altLang="zh-CN" sz="2400" b="1" dirty="0">
                <a:solidFill>
                  <a:srgbClr val="333399"/>
                </a:solidFill>
                <a:latin typeface="Arial" panose="020B0604020202020204" pitchFamily="34" charset="0"/>
                <a:ea typeface="楷体_GB2312" pitchFamily="49" charset="-122"/>
                <a:sym typeface="Symbol" panose="05050102010706020507" pitchFamily="18" charset="2"/>
              </a:rPr>
              <a:t>*</a:t>
            </a:r>
            <a:r>
              <a:rPr lang="en-US" altLang="zh-CN" sz="2400" b="1" dirty="0">
                <a:solidFill>
                  <a:srgbClr val="333399"/>
                </a:solidFill>
                <a:latin typeface="Arial" panose="020B0604020202020204" pitchFamily="34" charset="0"/>
                <a:ea typeface="楷体_GB2312" pitchFamily="49" charset="-122"/>
              </a:rPr>
              <a:t>.  </a:t>
            </a:r>
            <a:r>
              <a:rPr lang="zh-CN" altLang="en-US" sz="2400" b="1" dirty="0">
                <a:solidFill>
                  <a:srgbClr val="333399"/>
                </a:solidFill>
                <a:latin typeface="Arial" panose="020B0604020202020204" pitchFamily="34" charset="0"/>
                <a:ea typeface="楷体_GB2312" pitchFamily="49" charset="-122"/>
              </a:rPr>
              <a:t>试问：对于</a:t>
            </a:r>
            <a:r>
              <a:rPr lang="en-US" altLang="zh-CN" sz="2400" b="1" i="1" dirty="0" err="1">
                <a:solidFill>
                  <a:srgbClr val="333399"/>
                </a:solidFill>
                <a:latin typeface="Arial" panose="020B0604020202020204" pitchFamily="34" charset="0"/>
                <a:ea typeface="楷体_GB2312" pitchFamily="49" charset="-122"/>
              </a:rPr>
              <a:t>w</a:t>
            </a:r>
            <a:r>
              <a:rPr lang="en-US" altLang="zh-CN" sz="2400" b="1" dirty="0" err="1">
                <a:solidFill>
                  <a:srgbClr val="333399"/>
                </a:solidFill>
                <a:latin typeface="Arial" panose="020B0604020202020204" pitchFamily="34" charset="0"/>
                <a:ea typeface="楷体_GB2312" pitchFamily="49" charset="-122"/>
              </a:rPr>
              <a:t>，</a:t>
            </a:r>
            <a:r>
              <a:rPr lang="en-US" altLang="zh-CN" sz="2400" b="1" i="1" dirty="0" err="1">
                <a:solidFill>
                  <a:srgbClr val="333399"/>
                </a:solidFill>
                <a:latin typeface="Arial" panose="020B0604020202020204" pitchFamily="34" charset="0"/>
                <a:ea typeface="楷体_GB2312" pitchFamily="49" charset="-122"/>
              </a:rPr>
              <a:t>M</a:t>
            </a:r>
            <a:r>
              <a:rPr lang="en-US" altLang="zh-CN" sz="2400" b="1" i="1" dirty="0">
                <a:solidFill>
                  <a:srgbClr val="333399"/>
                </a:solidFill>
                <a:latin typeface="Arial" panose="020B0604020202020204" pitchFamily="34" charset="0"/>
                <a:ea typeface="楷体_GB2312" pitchFamily="49" charset="-122"/>
              </a:rPr>
              <a:t> </a:t>
            </a:r>
            <a:r>
              <a:rPr lang="zh-CN" altLang="en-US" sz="2400" b="1" dirty="0">
                <a:solidFill>
                  <a:srgbClr val="333399"/>
                </a:solidFill>
                <a:latin typeface="Arial" panose="020B0604020202020204" pitchFamily="34" charset="0"/>
                <a:ea typeface="楷体_GB2312" pitchFamily="49" charset="-122"/>
              </a:rPr>
              <a:t>是否停机</a:t>
            </a:r>
            <a:r>
              <a:rPr lang="en-US" altLang="zh-CN" sz="2400" b="1" dirty="0">
                <a:solidFill>
                  <a:srgbClr val="333399"/>
                </a:solidFill>
                <a:latin typeface="Arial" panose="020B0604020202020204" pitchFamily="34" charset="0"/>
                <a:ea typeface="楷体_GB2312" pitchFamily="49" charset="-122"/>
              </a:rPr>
              <a:t>？  </a:t>
            </a:r>
            <a:r>
              <a:rPr lang="zh-CN" altLang="en-US" sz="2400" b="1" dirty="0">
                <a:solidFill>
                  <a:srgbClr val="333399"/>
                </a:solidFill>
                <a:latin typeface="Arial" panose="020B0604020202020204" pitchFamily="34" charset="0"/>
                <a:ea typeface="楷体_GB2312" pitchFamily="49" charset="-122"/>
              </a:rPr>
              <a:t>停机是指图灵机不存在下一个移动步（</a:t>
            </a:r>
            <a:r>
              <a:rPr lang="en-US" altLang="zh-CN" sz="2400" b="1" i="1" dirty="0">
                <a:solidFill>
                  <a:srgbClr val="333399"/>
                </a:solidFill>
                <a:latin typeface="Arial" panose="020B0604020202020204" pitchFamily="34" charset="0"/>
                <a:ea typeface="楷体_GB2312" pitchFamily="49" charset="-122"/>
              </a:rPr>
              <a:t>move</a:t>
            </a:r>
            <a:r>
              <a:rPr lang="en-US" altLang="zh-CN" sz="2400" b="1" dirty="0">
                <a:solidFill>
                  <a:srgbClr val="333399"/>
                </a:solidFill>
                <a:latin typeface="Arial" panose="020B0604020202020204" pitchFamily="34" charset="0"/>
                <a:ea typeface="楷体_GB2312" pitchFamily="49" charset="-122"/>
              </a:rPr>
              <a:t>）</a:t>
            </a:r>
            <a:r>
              <a:rPr lang="en-US" altLang="zh-CN" sz="2400" b="1" i="1" dirty="0">
                <a:solidFill>
                  <a:srgbClr val="333399"/>
                </a:solidFill>
                <a:latin typeface="Arial" panose="020B0604020202020204" pitchFamily="34" charset="0"/>
                <a:ea typeface="楷体_GB2312" pitchFamily="49" charset="-122"/>
              </a:rPr>
              <a:t>.</a:t>
            </a:r>
          </a:p>
          <a:p>
            <a:pPr algn="l" eaLnBrk="1" hangingPunct="1">
              <a:lnSpc>
                <a:spcPct val="120000"/>
              </a:lnSpc>
              <a:spcBef>
                <a:spcPct val="0"/>
              </a:spcBef>
              <a:buClrTx/>
              <a:buSzTx/>
              <a:buFont typeface="Wingdings" panose="05000000000000000000" pitchFamily="2" charset="2"/>
              <a:buChar char="²"/>
            </a:pPr>
            <a:r>
              <a:rPr lang="zh-CN" altLang="en-US" sz="2400" b="1" dirty="0">
                <a:solidFill>
                  <a:srgbClr val="800080"/>
                </a:solidFill>
                <a:latin typeface="Arial" panose="020B0604020202020204" pitchFamily="34" charset="0"/>
                <a:ea typeface="楷体_GB2312" pitchFamily="49" charset="-122"/>
              </a:rPr>
              <a:t> 结论  </a:t>
            </a:r>
            <a:r>
              <a:rPr lang="zh-CN" altLang="en-US" sz="2400" b="1" dirty="0">
                <a:solidFill>
                  <a:srgbClr val="333399"/>
                </a:solidFill>
                <a:latin typeface="Arial" panose="020B0604020202020204" pitchFamily="34" charset="0"/>
                <a:ea typeface="楷体_GB2312" pitchFamily="49" charset="-122"/>
              </a:rPr>
              <a:t>图灵机的停机问题是不可解的（即不可判定的）.</a:t>
            </a:r>
          </a:p>
          <a:p>
            <a:pPr algn="l" eaLnBrk="1" hangingPunct="1">
              <a:lnSpc>
                <a:spcPct val="120000"/>
              </a:lnSpc>
              <a:spcBef>
                <a:spcPct val="0"/>
              </a:spcBef>
              <a:buClrTx/>
              <a:buSzTx/>
              <a:buFont typeface="Wingdings" panose="05000000000000000000" pitchFamily="2" charset="2"/>
              <a:buChar char="²"/>
            </a:pPr>
            <a:r>
              <a:rPr lang="zh-CN" altLang="en-US" sz="2400" b="1" dirty="0">
                <a:solidFill>
                  <a:srgbClr val="800080"/>
                </a:solidFill>
                <a:latin typeface="Arial" panose="020B0604020202020204" pitchFamily="34" charset="0"/>
                <a:ea typeface="楷体_GB2312" pitchFamily="49" charset="-122"/>
              </a:rPr>
              <a:t> 结论  </a:t>
            </a:r>
            <a:r>
              <a:rPr lang="zh-CN" altLang="en-US" sz="2400" b="1" dirty="0">
                <a:solidFill>
                  <a:srgbClr val="333399"/>
                </a:solidFill>
                <a:latin typeface="Arial" panose="020B0604020202020204" pitchFamily="34" charset="0"/>
                <a:ea typeface="楷体_GB2312" pitchFamily="49" charset="-122"/>
              </a:rPr>
              <a:t>任给图灵机 </a:t>
            </a:r>
            <a:r>
              <a:rPr lang="en-US" altLang="zh-CN" sz="2400" b="1" i="1" dirty="0">
                <a:solidFill>
                  <a:srgbClr val="333399"/>
                </a:solidFill>
                <a:latin typeface="Arial" panose="020B0604020202020204" pitchFamily="34" charset="0"/>
                <a:ea typeface="楷体_GB2312" pitchFamily="49" charset="-122"/>
              </a:rPr>
              <a:t>M</a:t>
            </a:r>
            <a:r>
              <a:rPr lang="en-US" altLang="zh-CN" sz="2400" b="1" dirty="0">
                <a:solidFill>
                  <a:srgbClr val="333399"/>
                </a:solidFill>
                <a:latin typeface="Arial" panose="020B0604020202020204" pitchFamily="34" charset="0"/>
                <a:ea typeface="楷体_GB2312" pitchFamily="49" charset="-122"/>
              </a:rPr>
              <a:t> ，</a:t>
            </a:r>
            <a:r>
              <a:rPr lang="zh-CN" altLang="en-US" sz="2400" b="1" dirty="0">
                <a:solidFill>
                  <a:srgbClr val="333399"/>
                </a:solidFill>
                <a:latin typeface="Arial" panose="020B0604020202020204" pitchFamily="34" charset="0"/>
                <a:ea typeface="楷体_GB2312" pitchFamily="49" charset="-122"/>
              </a:rPr>
              <a:t>很容易构造一个图灵机 </a:t>
            </a:r>
            <a:r>
              <a:rPr lang="en-US" altLang="zh-CN" sz="2400" b="1" i="1" dirty="0">
                <a:solidFill>
                  <a:srgbClr val="333399"/>
                </a:solidFill>
                <a:latin typeface="Arial" panose="020B0604020202020204" pitchFamily="34" charset="0"/>
                <a:ea typeface="楷体_GB2312" pitchFamily="49" charset="-122"/>
              </a:rPr>
              <a:t>M</a:t>
            </a:r>
            <a:r>
              <a:rPr lang="en-US" altLang="zh-CN" sz="2400" b="1" i="1" dirty="0">
                <a:solidFill>
                  <a:srgbClr val="333399"/>
                </a:solidFill>
                <a:latin typeface="Arial" panose="020B0604020202020204" pitchFamily="34" charset="0"/>
                <a:ea typeface="楷体_GB2312" pitchFamily="49" charset="-122"/>
                <a:sym typeface="Symbol" panose="05050102010706020507" pitchFamily="18" charset="2"/>
              </a:rPr>
              <a:t></a:t>
            </a:r>
            <a:r>
              <a:rPr lang="en-US" altLang="zh-CN" sz="2400" b="1" dirty="0">
                <a:solidFill>
                  <a:srgbClr val="333399"/>
                </a:solidFill>
                <a:latin typeface="Arial" panose="020B0604020202020204" pitchFamily="34" charset="0"/>
                <a:ea typeface="楷体_GB2312" pitchFamily="49" charset="-122"/>
              </a:rPr>
              <a:t>，</a:t>
            </a:r>
            <a:r>
              <a:rPr lang="zh-CN" altLang="en-US" sz="2400" b="1" dirty="0">
                <a:solidFill>
                  <a:srgbClr val="333399"/>
                </a:solidFill>
                <a:latin typeface="Arial" panose="020B0604020202020204" pitchFamily="34" charset="0"/>
                <a:ea typeface="楷体_GB2312" pitchFamily="49" charset="-122"/>
              </a:rPr>
              <a:t>使得</a:t>
            </a:r>
            <a:r>
              <a:rPr lang="en-US" altLang="zh-CN" sz="2400" b="1" i="1" dirty="0">
                <a:solidFill>
                  <a:srgbClr val="333399"/>
                </a:solidFill>
                <a:latin typeface="Arial" panose="020B0604020202020204" pitchFamily="34" charset="0"/>
                <a:ea typeface="楷体_GB2312" pitchFamily="49" charset="-122"/>
              </a:rPr>
              <a:t>L(M)= L(M</a:t>
            </a:r>
            <a:r>
              <a:rPr lang="en-US" altLang="zh-CN" sz="2400" b="1" i="1" dirty="0">
                <a:solidFill>
                  <a:srgbClr val="333399"/>
                </a:solidFill>
                <a:latin typeface="Arial" panose="020B0604020202020204" pitchFamily="34" charset="0"/>
                <a:ea typeface="楷体_GB2312" pitchFamily="49" charset="-122"/>
                <a:sym typeface="Symbol" panose="05050102010706020507" pitchFamily="18" charset="2"/>
              </a:rPr>
              <a:t> </a:t>
            </a:r>
            <a:r>
              <a:rPr lang="en-US" altLang="zh-CN" sz="2400" b="1" i="1" dirty="0">
                <a:solidFill>
                  <a:srgbClr val="333399"/>
                </a:solidFill>
                <a:latin typeface="Arial" panose="020B0604020202020204" pitchFamily="34" charset="0"/>
                <a:ea typeface="楷体_GB2312" pitchFamily="49" charset="-122"/>
              </a:rPr>
              <a:t>)</a:t>
            </a:r>
            <a:r>
              <a:rPr lang="en-US" altLang="zh-CN" sz="2400" b="1" dirty="0">
                <a:solidFill>
                  <a:srgbClr val="333399"/>
                </a:solidFill>
                <a:latin typeface="Arial" panose="020B0604020202020204" pitchFamily="34" charset="0"/>
                <a:ea typeface="楷体_GB2312" pitchFamily="49" charset="-122"/>
              </a:rPr>
              <a:t>，</a:t>
            </a:r>
            <a:r>
              <a:rPr lang="zh-CN" altLang="en-US" sz="2400" b="1" dirty="0">
                <a:solidFill>
                  <a:srgbClr val="333399"/>
                </a:solidFill>
                <a:latin typeface="Arial" panose="020B0604020202020204" pitchFamily="34" charset="0"/>
                <a:ea typeface="楷体_GB2312" pitchFamily="49" charset="-122"/>
              </a:rPr>
              <a:t>并满足：如果</a:t>
            </a:r>
            <a:r>
              <a:rPr lang="en-US" altLang="zh-CN" sz="2400" b="1" i="1" dirty="0" err="1">
                <a:solidFill>
                  <a:srgbClr val="333399"/>
                </a:solidFill>
                <a:latin typeface="Arial" panose="020B0604020202020204" pitchFamily="34" charset="0"/>
                <a:ea typeface="楷体_GB2312" pitchFamily="49" charset="-122"/>
              </a:rPr>
              <a:t>w</a:t>
            </a:r>
            <a:r>
              <a:rPr lang="en-US" altLang="zh-CN" sz="2400" b="1" dirty="0" err="1">
                <a:solidFill>
                  <a:srgbClr val="333399"/>
                </a:solidFill>
                <a:latin typeface="Arial" panose="020B0604020202020204" pitchFamily="34" charset="0"/>
                <a:ea typeface="楷体_GB2312" pitchFamily="49" charset="-122"/>
                <a:sym typeface="Symbol" panose="05050102010706020507" pitchFamily="18" charset="2"/>
              </a:rPr>
              <a:t></a:t>
            </a:r>
            <a:r>
              <a:rPr lang="en-US" altLang="zh-CN" sz="2400" b="1" i="1" dirty="0" err="1">
                <a:solidFill>
                  <a:srgbClr val="333399"/>
                </a:solidFill>
                <a:latin typeface="Arial" panose="020B0604020202020204" pitchFamily="34" charset="0"/>
                <a:ea typeface="楷体_GB2312" pitchFamily="49" charset="-122"/>
              </a:rPr>
              <a:t>L</a:t>
            </a:r>
            <a:r>
              <a:rPr lang="en-US" altLang="zh-CN" sz="2400" b="1" i="1" dirty="0">
                <a:solidFill>
                  <a:srgbClr val="333399"/>
                </a:solidFill>
                <a:latin typeface="Arial" panose="020B0604020202020204" pitchFamily="34" charset="0"/>
                <a:ea typeface="楷体_GB2312" pitchFamily="49" charset="-122"/>
              </a:rPr>
              <a:t>(M)</a:t>
            </a:r>
            <a:r>
              <a:rPr lang="en-US" altLang="zh-CN" sz="2400" b="1" dirty="0">
                <a:solidFill>
                  <a:srgbClr val="333399"/>
                </a:solidFill>
                <a:latin typeface="Arial" panose="020B0604020202020204" pitchFamily="34" charset="0"/>
                <a:ea typeface="楷体_GB2312" pitchFamily="49" charset="-122"/>
                <a:sym typeface="Symbol" panose="05050102010706020507" pitchFamily="18" charset="2"/>
              </a:rPr>
              <a:t> </a:t>
            </a:r>
            <a:r>
              <a:rPr lang="en-US" altLang="zh-CN" sz="2400" b="1" dirty="0">
                <a:solidFill>
                  <a:srgbClr val="333399"/>
                </a:solidFill>
                <a:latin typeface="Arial" panose="020B0604020202020204" pitchFamily="34" charset="0"/>
                <a:ea typeface="楷体_GB2312" pitchFamily="49" charset="-122"/>
              </a:rPr>
              <a:t>，</a:t>
            </a:r>
            <a:r>
              <a:rPr lang="zh-CN" altLang="en-US" sz="2400" b="1" dirty="0">
                <a:solidFill>
                  <a:srgbClr val="333399"/>
                </a:solidFill>
                <a:latin typeface="Arial" panose="020B0604020202020204" pitchFamily="34" charset="0"/>
                <a:ea typeface="楷体_GB2312" pitchFamily="49" charset="-122"/>
              </a:rPr>
              <a:t>则对于 </a:t>
            </a:r>
            <a:r>
              <a:rPr lang="en-US" altLang="zh-CN" sz="2400" b="1" i="1" dirty="0" err="1">
                <a:solidFill>
                  <a:srgbClr val="333399"/>
                </a:solidFill>
                <a:latin typeface="Arial" panose="020B0604020202020204" pitchFamily="34" charset="0"/>
                <a:ea typeface="楷体_GB2312" pitchFamily="49" charset="-122"/>
              </a:rPr>
              <a:t>w</a:t>
            </a:r>
            <a:r>
              <a:rPr lang="en-US" altLang="zh-CN" sz="2400" b="1" dirty="0" err="1">
                <a:solidFill>
                  <a:srgbClr val="333399"/>
                </a:solidFill>
                <a:latin typeface="Arial" panose="020B0604020202020204" pitchFamily="34" charset="0"/>
                <a:ea typeface="楷体_GB2312" pitchFamily="49" charset="-122"/>
              </a:rPr>
              <a:t>，</a:t>
            </a:r>
            <a:r>
              <a:rPr lang="en-US" altLang="zh-CN" sz="2400" b="1" i="1" dirty="0" err="1">
                <a:solidFill>
                  <a:srgbClr val="333399"/>
                </a:solidFill>
                <a:latin typeface="Arial" panose="020B0604020202020204" pitchFamily="34" charset="0"/>
                <a:ea typeface="楷体_GB2312" pitchFamily="49" charset="-122"/>
              </a:rPr>
              <a:t>M</a:t>
            </a:r>
            <a:r>
              <a:rPr lang="en-US" altLang="zh-CN" sz="2400" b="1" i="1" dirty="0">
                <a:solidFill>
                  <a:srgbClr val="333399"/>
                </a:solidFill>
                <a:latin typeface="Arial" panose="020B0604020202020204" pitchFamily="34" charset="0"/>
                <a:ea typeface="楷体_GB2312" pitchFamily="49" charset="-122"/>
                <a:sym typeface="Symbol" panose="05050102010706020507" pitchFamily="18" charset="2"/>
              </a:rPr>
              <a:t> </a:t>
            </a:r>
            <a:r>
              <a:rPr lang="zh-CN" altLang="en-US" sz="2400" b="1" dirty="0">
                <a:solidFill>
                  <a:srgbClr val="333399"/>
                </a:solidFill>
                <a:latin typeface="Arial" panose="020B0604020202020204" pitchFamily="34" charset="0"/>
                <a:ea typeface="楷体_GB2312" pitchFamily="49" charset="-122"/>
              </a:rPr>
              <a:t>接受</a:t>
            </a:r>
            <a:r>
              <a:rPr lang="en-US" altLang="zh-CN" sz="2400" b="1" i="1" dirty="0">
                <a:solidFill>
                  <a:srgbClr val="333399"/>
                </a:solidFill>
                <a:latin typeface="Arial" panose="020B0604020202020204" pitchFamily="34" charset="0"/>
                <a:ea typeface="楷体_GB2312" pitchFamily="49" charset="-122"/>
              </a:rPr>
              <a:t>w</a:t>
            </a:r>
            <a:r>
              <a:rPr lang="zh-CN" altLang="en-US" sz="2400" b="1" dirty="0">
                <a:solidFill>
                  <a:srgbClr val="333399"/>
                </a:solidFill>
                <a:latin typeface="Arial" panose="020B0604020202020204" pitchFamily="34" charset="0"/>
                <a:ea typeface="楷体_GB2312" pitchFamily="49" charset="-122"/>
              </a:rPr>
              <a:t>并一定停机.</a:t>
            </a:r>
          </a:p>
          <a:p>
            <a:pPr algn="l" eaLnBrk="1" hangingPunct="1">
              <a:lnSpc>
                <a:spcPct val="120000"/>
              </a:lnSpc>
              <a:spcBef>
                <a:spcPct val="0"/>
              </a:spcBef>
              <a:buClrTx/>
              <a:buSzTx/>
            </a:pPr>
            <a:r>
              <a:rPr lang="zh-CN" altLang="en-US" sz="2400" b="1" dirty="0">
                <a:solidFill>
                  <a:srgbClr val="333399"/>
                </a:solidFill>
                <a:latin typeface="Arial" panose="020B0604020202020204" pitchFamily="34" charset="0"/>
                <a:ea typeface="楷体_GB2312" pitchFamily="49" charset="-122"/>
              </a:rPr>
              <a:t>      如果没有特别指出，总是假定图灵机到达终态（接受态）后一定停机.</a:t>
            </a:r>
          </a:p>
          <a:p>
            <a:pPr algn="l" eaLnBrk="1" hangingPunct="1">
              <a:lnSpc>
                <a:spcPct val="120000"/>
              </a:lnSpc>
              <a:spcBef>
                <a:spcPct val="0"/>
              </a:spcBef>
              <a:buClrTx/>
              <a:buSzTx/>
            </a:pPr>
            <a:r>
              <a:rPr lang="zh-CN" altLang="en-US" sz="2400" b="1" dirty="0">
                <a:solidFill>
                  <a:srgbClr val="800080"/>
                </a:solidFill>
                <a:latin typeface="Arial" panose="020B0604020202020204" pitchFamily="34" charset="0"/>
                <a:ea typeface="楷体_GB2312" pitchFamily="49" charset="-122"/>
              </a:rPr>
              <a:t>      但是</a:t>
            </a:r>
            <a:r>
              <a:rPr lang="zh-CN" altLang="en-US" sz="2400" b="1" dirty="0">
                <a:solidFill>
                  <a:srgbClr val="333399"/>
                </a:solidFill>
                <a:latin typeface="Arial" panose="020B0604020202020204" pitchFamily="34" charset="0"/>
                <a:ea typeface="楷体_GB2312" pitchFamily="49" charset="-122"/>
              </a:rPr>
              <a:t> ，</a:t>
            </a:r>
            <a:r>
              <a:rPr lang="zh-CN" altLang="en-US" sz="2400" b="1" dirty="0">
                <a:solidFill>
                  <a:srgbClr val="003399"/>
                </a:solidFill>
                <a:latin typeface="Arial" panose="020B0604020202020204" pitchFamily="34" charset="0"/>
                <a:ea typeface="楷体_GB2312" pitchFamily="49" charset="-122"/>
              </a:rPr>
              <a:t>对不能接受的字符串，图灵机可能永不停止.（只要</a:t>
            </a:r>
            <a:r>
              <a:rPr lang="en-US" altLang="zh-CN" sz="2400" b="1" dirty="0">
                <a:solidFill>
                  <a:srgbClr val="003399"/>
                </a:solidFill>
                <a:latin typeface="Arial" panose="020B0604020202020204" pitchFamily="34" charset="0"/>
                <a:ea typeface="楷体_GB2312" pitchFamily="49" charset="-122"/>
              </a:rPr>
              <a:t>M</a:t>
            </a:r>
            <a:r>
              <a:rPr lang="zh-CN" altLang="en-US" sz="2400" b="1" dirty="0">
                <a:solidFill>
                  <a:srgbClr val="003399"/>
                </a:solidFill>
                <a:latin typeface="Arial" panose="020B0604020202020204" pitchFamily="34" charset="0"/>
                <a:ea typeface="楷体_GB2312" pitchFamily="49" charset="-122"/>
              </a:rPr>
              <a:t>还在某个输入上运行，我们无法知道是因为运行的时间不够长而没有被接受，还是根本就不会停机）</a:t>
            </a:r>
            <a:endParaRPr lang="en-US" altLang="zh-CN" sz="2400" b="1" dirty="0">
              <a:solidFill>
                <a:srgbClr val="333399"/>
              </a:solidFill>
              <a:latin typeface="Arial" panose="020B0604020202020204" pitchFamily="34" charset="0"/>
              <a:ea typeface="楷体_GB2312" pitchFamily="49" charset="-122"/>
            </a:endParaRPr>
          </a:p>
        </p:txBody>
      </p:sp>
      <p:sp>
        <p:nvSpPr>
          <p:cNvPr id="19461" name="Rectangle 11">
            <a:extLst>
              <a:ext uri="{FF2B5EF4-FFF2-40B4-BE49-F238E27FC236}">
                <a16:creationId xmlns:a16="http://schemas.microsoft.com/office/drawing/2014/main" id="{8B159951-C2A9-4219-BC4A-23D08F9D4214}"/>
              </a:ext>
            </a:extLst>
          </p:cNvPr>
          <p:cNvSpPr>
            <a:spLocks noChangeArrowheads="1"/>
          </p:cNvSpPr>
          <p:nvPr/>
        </p:nvSpPr>
        <p:spPr bwMode="auto">
          <a:xfrm>
            <a:off x="685800" y="60198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400" b="1">
                <a:solidFill>
                  <a:srgbClr val="333399"/>
                </a:solidFill>
                <a:latin typeface="Arial" panose="020B0604020202020204" pitchFamily="34" charset="0"/>
                <a:ea typeface="华文行楷" panose="02010800040101010101" pitchFamily="2" charset="-122"/>
              </a:rPr>
              <a:t>   </a:t>
            </a:r>
          </a:p>
        </p:txBody>
      </p:sp>
      <p:sp>
        <p:nvSpPr>
          <p:cNvPr id="19462" name="Text Box 12">
            <a:extLst>
              <a:ext uri="{FF2B5EF4-FFF2-40B4-BE49-F238E27FC236}">
                <a16:creationId xmlns:a16="http://schemas.microsoft.com/office/drawing/2014/main" id="{70CEEADD-EBFD-4E58-B5AE-0BEC4DBA59CA}"/>
              </a:ext>
            </a:extLst>
          </p:cNvPr>
          <p:cNvSpPr txBox="1">
            <a:spLocks noChangeArrowheads="1"/>
          </p:cNvSpPr>
          <p:nvPr/>
        </p:nvSpPr>
        <p:spPr bwMode="auto">
          <a:xfrm>
            <a:off x="2902712" y="91281"/>
            <a:ext cx="37112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ctr" defTabSz="914400" fontAlgn="base">
              <a:spcBef>
                <a:spcPct val="0"/>
              </a:spcBef>
              <a:spcAft>
                <a:spcPct val="0"/>
              </a:spcAft>
            </a:pPr>
            <a:r>
              <a:rPr lang="zh-CN" altLang="en-US" sz="3200" b="1" kern="0" dirty="0">
                <a:solidFill>
                  <a:srgbClr val="800080"/>
                </a:solidFill>
                <a:latin typeface="微软雅黑" panose="020B0503020204020204" pitchFamily="34" charset="-122"/>
                <a:ea typeface="微软雅黑" panose="020B0503020204020204" pitchFamily="34" charset="-122"/>
                <a:cs typeface="+mj-cs"/>
              </a:rPr>
              <a:t> 图灵机的停机问题 </a:t>
            </a: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44475"/>
            <a:ext cx="8229600" cy="98107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dirty="0">
                <a:latin typeface="Comic Sans MS" panose="030F0702030302020204" pitchFamily="66" charset="0"/>
                <a:ea typeface="宋体" panose="02010600030101010101" pitchFamily="2" charset="-122"/>
              </a:rPr>
              <a:t>Another Turing Machine Example</a:t>
            </a:r>
          </a:p>
        </p:txBody>
      </p:sp>
      <p:sp>
        <p:nvSpPr>
          <p:cNvPr id="77827" name="Text Box 3"/>
          <p:cNvSpPr txBox="1">
            <a:spLocks noChangeArrowheads="1"/>
          </p:cNvSpPr>
          <p:nvPr/>
        </p:nvSpPr>
        <p:spPr bwMode="auto">
          <a:xfrm>
            <a:off x="212725" y="1244600"/>
            <a:ext cx="62865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Turing machine for the language</a:t>
            </a:r>
          </a:p>
        </p:txBody>
      </p:sp>
      <p:graphicFrame>
        <p:nvGraphicFramePr>
          <p:cNvPr id="77828" name="Object 4"/>
          <p:cNvGraphicFramePr>
            <a:graphicFrameLocks noChangeAspect="1"/>
          </p:cNvGraphicFramePr>
          <p:nvPr/>
        </p:nvGraphicFramePr>
        <p:xfrm>
          <a:off x="6940550" y="1117600"/>
          <a:ext cx="1435100" cy="711200"/>
        </p:xfrm>
        <a:graphic>
          <a:graphicData uri="http://schemas.openxmlformats.org/presentationml/2006/ole">
            <mc:AlternateContent xmlns:mc="http://schemas.openxmlformats.org/markup-compatibility/2006">
              <mc:Choice xmlns:v="urn:schemas-microsoft-com:vml" Requires="v">
                <p:oleObj spid="_x0000_s70910" name="Equation" r:id="rId3" imgW="1435100" imgH="711200" progId="Equation.3">
                  <p:embed/>
                </p:oleObj>
              </mc:Choice>
              <mc:Fallback>
                <p:oleObj name="Equation" r:id="rId3" imgW="1435100" imgH="711200" progId="Equation.3">
                  <p:embed/>
                  <p:pic>
                    <p:nvPicPr>
                      <p:cNvPr id="778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0550" y="1117600"/>
                        <a:ext cx="14351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29" name="Oval 5"/>
          <p:cNvSpPr>
            <a:spLocks noChangeArrowheads="1"/>
          </p:cNvSpPr>
          <p:nvPr/>
        </p:nvSpPr>
        <p:spPr bwMode="auto">
          <a:xfrm>
            <a:off x="2743200" y="4829175"/>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7830" name="Object 6"/>
          <p:cNvGraphicFramePr>
            <a:graphicFrameLocks noChangeAspect="1"/>
          </p:cNvGraphicFramePr>
          <p:nvPr/>
        </p:nvGraphicFramePr>
        <p:xfrm>
          <a:off x="2895600" y="4829175"/>
          <a:ext cx="442913" cy="531813"/>
        </p:xfrm>
        <a:graphic>
          <a:graphicData uri="http://schemas.openxmlformats.org/presentationml/2006/ole">
            <mc:AlternateContent xmlns:mc="http://schemas.openxmlformats.org/markup-compatibility/2006">
              <mc:Choice xmlns:v="urn:schemas-microsoft-com:vml" Requires="v">
                <p:oleObj spid="_x0000_s70911" name="Equation" r:id="rId5" imgW="444307" imgH="533169" progId="Equation.3">
                  <p:embed/>
                </p:oleObj>
              </mc:Choice>
              <mc:Fallback>
                <p:oleObj name="Equation" r:id="rId5" imgW="444307" imgH="533169" progId="Equation.3">
                  <p:embed/>
                  <p:pic>
                    <p:nvPicPr>
                      <p:cNvPr id="7783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829175"/>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1" name="Line 7"/>
          <p:cNvSpPr>
            <a:spLocks noChangeShapeType="1"/>
          </p:cNvSpPr>
          <p:nvPr/>
        </p:nvSpPr>
        <p:spPr bwMode="auto">
          <a:xfrm>
            <a:off x="3429000" y="5133975"/>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7832" name="Oval 8"/>
          <p:cNvSpPr>
            <a:spLocks noChangeArrowheads="1"/>
          </p:cNvSpPr>
          <p:nvPr/>
        </p:nvSpPr>
        <p:spPr bwMode="auto">
          <a:xfrm>
            <a:off x="5270500" y="4841875"/>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7833" name="Object 9"/>
          <p:cNvGraphicFramePr>
            <a:graphicFrameLocks noChangeAspect="1"/>
          </p:cNvGraphicFramePr>
          <p:nvPr/>
        </p:nvGraphicFramePr>
        <p:xfrm>
          <a:off x="5453063" y="4846638"/>
          <a:ext cx="381000" cy="520700"/>
        </p:xfrm>
        <a:graphic>
          <a:graphicData uri="http://schemas.openxmlformats.org/presentationml/2006/ole">
            <mc:AlternateContent xmlns:mc="http://schemas.openxmlformats.org/markup-compatibility/2006">
              <mc:Choice xmlns:v="urn:schemas-microsoft-com:vml" Requires="v">
                <p:oleObj spid="_x0000_s70912" name="Equation" r:id="rId7" imgW="380835" imgH="520474" progId="Equation.3">
                  <p:embed/>
                </p:oleObj>
              </mc:Choice>
              <mc:Fallback>
                <p:oleObj name="Equation" r:id="rId7" imgW="380835" imgH="520474" progId="Equation.3">
                  <p:embed/>
                  <p:pic>
                    <p:nvPicPr>
                      <p:cNvPr id="77833"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3063" y="4846638"/>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4" name="Oval 10"/>
          <p:cNvSpPr>
            <a:spLocks noChangeArrowheads="1"/>
          </p:cNvSpPr>
          <p:nvPr/>
        </p:nvSpPr>
        <p:spPr bwMode="auto">
          <a:xfrm>
            <a:off x="7696200" y="4829175"/>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7835" name="Object 11"/>
          <p:cNvGraphicFramePr>
            <a:graphicFrameLocks noChangeAspect="1"/>
          </p:cNvGraphicFramePr>
          <p:nvPr/>
        </p:nvGraphicFramePr>
        <p:xfrm>
          <a:off x="7848600" y="4833938"/>
          <a:ext cx="442913" cy="520700"/>
        </p:xfrm>
        <a:graphic>
          <a:graphicData uri="http://schemas.openxmlformats.org/presentationml/2006/ole">
            <mc:AlternateContent xmlns:mc="http://schemas.openxmlformats.org/markup-compatibility/2006">
              <mc:Choice xmlns:v="urn:schemas-microsoft-com:vml" Requires="v">
                <p:oleObj spid="_x0000_s70913" name="Equation" r:id="rId9" imgW="444307" imgH="520474" progId="Equation.3">
                  <p:embed/>
                </p:oleObj>
              </mc:Choice>
              <mc:Fallback>
                <p:oleObj name="Equation" r:id="rId9" imgW="444307" imgH="520474" progId="Equation.3">
                  <p:embed/>
                  <p:pic>
                    <p:nvPicPr>
                      <p:cNvPr id="77835"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833938"/>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6" name="Oval 12"/>
          <p:cNvSpPr>
            <a:spLocks noChangeArrowheads="1"/>
          </p:cNvSpPr>
          <p:nvPr/>
        </p:nvSpPr>
        <p:spPr bwMode="auto">
          <a:xfrm>
            <a:off x="457200" y="4829175"/>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7837" name="Object 13"/>
          <p:cNvGraphicFramePr>
            <a:graphicFrameLocks noChangeAspect="1"/>
          </p:cNvGraphicFramePr>
          <p:nvPr/>
        </p:nvGraphicFramePr>
        <p:xfrm>
          <a:off x="609600" y="4829175"/>
          <a:ext cx="430213" cy="531813"/>
        </p:xfrm>
        <a:graphic>
          <a:graphicData uri="http://schemas.openxmlformats.org/presentationml/2006/ole">
            <mc:AlternateContent xmlns:mc="http://schemas.openxmlformats.org/markup-compatibility/2006">
              <mc:Choice xmlns:v="urn:schemas-microsoft-com:vml" Requires="v">
                <p:oleObj spid="_x0000_s70914" name="Equation" r:id="rId11" imgW="431613" imgH="533169" progId="Equation.3">
                  <p:embed/>
                </p:oleObj>
              </mc:Choice>
              <mc:Fallback>
                <p:oleObj name="Equation" r:id="rId11" imgW="431613" imgH="533169" progId="Equation.3">
                  <p:embed/>
                  <p:pic>
                    <p:nvPicPr>
                      <p:cNvPr id="77837"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 y="4829175"/>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8" name="Line 14"/>
          <p:cNvSpPr>
            <a:spLocks noChangeShapeType="1"/>
          </p:cNvSpPr>
          <p:nvPr/>
        </p:nvSpPr>
        <p:spPr bwMode="auto">
          <a:xfrm>
            <a:off x="5943600" y="5133975"/>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7839" name="Freeform 15"/>
          <p:cNvSpPr>
            <a:spLocks/>
          </p:cNvSpPr>
          <p:nvPr/>
        </p:nvSpPr>
        <p:spPr bwMode="auto">
          <a:xfrm>
            <a:off x="3276600" y="5438775"/>
            <a:ext cx="4724400" cy="685800"/>
          </a:xfrm>
          <a:custGeom>
            <a:avLst/>
            <a:gdLst>
              <a:gd name="T0" fmla="*/ 2147483646 w 2832"/>
              <a:gd name="T1" fmla="*/ 0 h 432"/>
              <a:gd name="T2" fmla="*/ 2147483646 w 2832"/>
              <a:gd name="T3" fmla="*/ 2147483646 h 432"/>
              <a:gd name="T4" fmla="*/ 0 w 2832"/>
              <a:gd name="T5" fmla="*/ 0 h 432"/>
              <a:gd name="T6" fmla="*/ 0 60000 65536"/>
              <a:gd name="T7" fmla="*/ 0 60000 65536"/>
              <a:gd name="T8" fmla="*/ 0 60000 65536"/>
            </a:gdLst>
            <a:ahLst/>
            <a:cxnLst>
              <a:cxn ang="T6">
                <a:pos x="T0" y="T1"/>
              </a:cxn>
              <a:cxn ang="T7">
                <a:pos x="T2" y="T3"/>
              </a:cxn>
              <a:cxn ang="T8">
                <a:pos x="T4" y="T5"/>
              </a:cxn>
            </a:cxnLst>
            <a:rect l="0" t="0" r="r" b="b"/>
            <a:pathLst>
              <a:path w="2832" h="432">
                <a:moveTo>
                  <a:pt x="2832" y="0"/>
                </a:moveTo>
                <a:cubicBezTo>
                  <a:pt x="2420" y="216"/>
                  <a:pt x="2008" y="432"/>
                  <a:pt x="1536" y="432"/>
                </a:cubicBezTo>
                <a:cubicBezTo>
                  <a:pt x="1064" y="432"/>
                  <a:pt x="532" y="21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7840" name="Freeform 16"/>
          <p:cNvSpPr>
            <a:spLocks/>
          </p:cNvSpPr>
          <p:nvPr/>
        </p:nvSpPr>
        <p:spPr bwMode="auto">
          <a:xfrm>
            <a:off x="4953000" y="3914775"/>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7841" name="Object 17"/>
          <p:cNvGraphicFramePr>
            <a:graphicFrameLocks noChangeAspect="1"/>
          </p:cNvGraphicFramePr>
          <p:nvPr/>
        </p:nvGraphicFramePr>
        <p:xfrm>
          <a:off x="3429000" y="4600575"/>
          <a:ext cx="1600200" cy="457200"/>
        </p:xfrm>
        <a:graphic>
          <a:graphicData uri="http://schemas.openxmlformats.org/presentationml/2006/ole">
            <mc:AlternateContent xmlns:mc="http://schemas.openxmlformats.org/markup-compatibility/2006">
              <mc:Choice xmlns:v="urn:schemas-microsoft-com:vml" Requires="v">
                <p:oleObj spid="_x0000_s70915" name="Equation" r:id="rId13" imgW="1600200" imgH="457200" progId="Equation.3">
                  <p:embed/>
                </p:oleObj>
              </mc:Choice>
              <mc:Fallback>
                <p:oleObj name="Equation" r:id="rId13" imgW="1600200" imgH="457200" progId="Equation.3">
                  <p:embed/>
                  <p:pic>
                    <p:nvPicPr>
                      <p:cNvPr id="77841"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29000" y="4600575"/>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2" name="Object 18"/>
          <p:cNvGraphicFramePr>
            <a:graphicFrameLocks noChangeAspect="1"/>
          </p:cNvGraphicFramePr>
          <p:nvPr/>
        </p:nvGraphicFramePr>
        <p:xfrm>
          <a:off x="4730750" y="3394075"/>
          <a:ext cx="1612900" cy="457200"/>
        </p:xfrm>
        <a:graphic>
          <a:graphicData uri="http://schemas.openxmlformats.org/presentationml/2006/ole">
            <mc:AlternateContent xmlns:mc="http://schemas.openxmlformats.org/markup-compatibility/2006">
              <mc:Choice xmlns:v="urn:schemas-microsoft-com:vml" Requires="v">
                <p:oleObj spid="_x0000_s70916" name="Equation" r:id="rId15" imgW="1612900" imgH="457200" progId="Equation.3">
                  <p:embed/>
                </p:oleObj>
              </mc:Choice>
              <mc:Fallback>
                <p:oleObj name="Equation" r:id="rId15" imgW="1612900" imgH="457200" progId="Equation.3">
                  <p:embed/>
                  <p:pic>
                    <p:nvPicPr>
                      <p:cNvPr id="77842"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0750" y="3394075"/>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3" name="Object 19"/>
          <p:cNvGraphicFramePr>
            <a:graphicFrameLocks noChangeAspect="1"/>
          </p:cNvGraphicFramePr>
          <p:nvPr/>
        </p:nvGraphicFramePr>
        <p:xfrm>
          <a:off x="4737100" y="2784475"/>
          <a:ext cx="1651000" cy="469900"/>
        </p:xfrm>
        <a:graphic>
          <a:graphicData uri="http://schemas.openxmlformats.org/presentationml/2006/ole">
            <mc:AlternateContent xmlns:mc="http://schemas.openxmlformats.org/markup-compatibility/2006">
              <mc:Choice xmlns:v="urn:schemas-microsoft-com:vml" Requires="v">
                <p:oleObj spid="_x0000_s70917" name="Equation" r:id="rId17" imgW="1651000" imgH="469900" progId="Equation.3">
                  <p:embed/>
                </p:oleObj>
              </mc:Choice>
              <mc:Fallback>
                <p:oleObj name="Equation" r:id="rId17" imgW="1651000" imgH="469900" progId="Equation.3">
                  <p:embed/>
                  <p:pic>
                    <p:nvPicPr>
                      <p:cNvPr id="77843"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7100" y="2784475"/>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4" name="Object 20"/>
          <p:cNvGraphicFramePr>
            <a:graphicFrameLocks noChangeAspect="1"/>
          </p:cNvGraphicFramePr>
          <p:nvPr/>
        </p:nvGraphicFramePr>
        <p:xfrm>
          <a:off x="6019800" y="4600575"/>
          <a:ext cx="1587500" cy="481013"/>
        </p:xfrm>
        <a:graphic>
          <a:graphicData uri="http://schemas.openxmlformats.org/presentationml/2006/ole">
            <mc:AlternateContent xmlns:mc="http://schemas.openxmlformats.org/markup-compatibility/2006">
              <mc:Choice xmlns:v="urn:schemas-microsoft-com:vml" Requires="v">
                <p:oleObj spid="_x0000_s70918" name="Equation" r:id="rId19" imgW="1586811" imgH="482391" progId="Equation.3">
                  <p:embed/>
                </p:oleObj>
              </mc:Choice>
              <mc:Fallback>
                <p:oleObj name="Equation" r:id="rId19" imgW="1586811" imgH="482391" progId="Equation.3">
                  <p:embed/>
                  <p:pic>
                    <p:nvPicPr>
                      <p:cNvPr id="77844"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19800" y="4600575"/>
                        <a:ext cx="15875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45" name="Freeform 21"/>
          <p:cNvSpPr>
            <a:spLocks/>
          </p:cNvSpPr>
          <p:nvPr/>
        </p:nvSpPr>
        <p:spPr bwMode="auto">
          <a:xfrm>
            <a:off x="7391400" y="3838575"/>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7846" name="Object 22"/>
          <p:cNvGraphicFramePr>
            <a:graphicFrameLocks noChangeAspect="1"/>
          </p:cNvGraphicFramePr>
          <p:nvPr/>
        </p:nvGraphicFramePr>
        <p:xfrm>
          <a:off x="7251700" y="3381375"/>
          <a:ext cx="1587500" cy="457200"/>
        </p:xfrm>
        <a:graphic>
          <a:graphicData uri="http://schemas.openxmlformats.org/presentationml/2006/ole">
            <mc:AlternateContent xmlns:mc="http://schemas.openxmlformats.org/markup-compatibility/2006">
              <mc:Choice xmlns:v="urn:schemas-microsoft-com:vml" Requires="v">
                <p:oleObj spid="_x0000_s70919" name="Equation" r:id="rId21" imgW="1587500" imgH="457200" progId="Equation.3">
                  <p:embed/>
                </p:oleObj>
              </mc:Choice>
              <mc:Fallback>
                <p:oleObj name="Equation" r:id="rId21" imgW="1587500" imgH="457200" progId="Equation.3">
                  <p:embed/>
                  <p:pic>
                    <p:nvPicPr>
                      <p:cNvPr id="77846"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51700" y="3381375"/>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7" name="Object 23"/>
          <p:cNvGraphicFramePr>
            <a:graphicFrameLocks noChangeAspect="1"/>
          </p:cNvGraphicFramePr>
          <p:nvPr/>
        </p:nvGraphicFramePr>
        <p:xfrm>
          <a:off x="7251700" y="2771775"/>
          <a:ext cx="1625600" cy="469900"/>
        </p:xfrm>
        <a:graphic>
          <a:graphicData uri="http://schemas.openxmlformats.org/presentationml/2006/ole">
            <mc:AlternateContent xmlns:mc="http://schemas.openxmlformats.org/markup-compatibility/2006">
              <mc:Choice xmlns:v="urn:schemas-microsoft-com:vml" Requires="v">
                <p:oleObj spid="_x0000_s70920" name="Equation" r:id="rId23" imgW="1625600" imgH="469900" progId="Equation.3">
                  <p:embed/>
                </p:oleObj>
              </mc:Choice>
              <mc:Fallback>
                <p:oleObj name="Equation" r:id="rId23" imgW="1625600" imgH="469900" progId="Equation.3">
                  <p:embed/>
                  <p:pic>
                    <p:nvPicPr>
                      <p:cNvPr id="77847"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251700" y="2771775"/>
                        <a:ext cx="1625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8" name="Object 24"/>
          <p:cNvGraphicFramePr>
            <a:graphicFrameLocks noChangeAspect="1"/>
          </p:cNvGraphicFramePr>
          <p:nvPr/>
        </p:nvGraphicFramePr>
        <p:xfrm>
          <a:off x="4953000" y="5591175"/>
          <a:ext cx="1600200" cy="457200"/>
        </p:xfrm>
        <a:graphic>
          <a:graphicData uri="http://schemas.openxmlformats.org/presentationml/2006/ole">
            <mc:AlternateContent xmlns:mc="http://schemas.openxmlformats.org/markup-compatibility/2006">
              <mc:Choice xmlns:v="urn:schemas-microsoft-com:vml" Requires="v">
                <p:oleObj spid="_x0000_s70921" name="Equation" r:id="rId25" imgW="1600200" imgH="457200" progId="Equation.3">
                  <p:embed/>
                </p:oleObj>
              </mc:Choice>
              <mc:Fallback>
                <p:oleObj name="Equation" r:id="rId25" imgW="1600200" imgH="457200" progId="Equation.3">
                  <p:embed/>
                  <p:pic>
                    <p:nvPicPr>
                      <p:cNvPr id="77848" name="Object 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53000" y="5591175"/>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9" name="Object 25"/>
          <p:cNvGraphicFramePr>
            <a:graphicFrameLocks noChangeAspect="1"/>
          </p:cNvGraphicFramePr>
          <p:nvPr/>
        </p:nvGraphicFramePr>
        <p:xfrm>
          <a:off x="5537200" y="2752725"/>
          <a:ext cx="228600" cy="520700"/>
        </p:xfrm>
        <a:graphic>
          <a:graphicData uri="http://schemas.openxmlformats.org/presentationml/2006/ole">
            <mc:AlternateContent xmlns:mc="http://schemas.openxmlformats.org/markup-compatibility/2006">
              <mc:Choice xmlns:v="urn:schemas-microsoft-com:vml" Requires="v">
                <p:oleObj spid="_x0000_s70922" name="Equation" r:id="rId27" imgW="228600" imgH="520700" progId="Equation.3">
                  <p:embed/>
                </p:oleObj>
              </mc:Choice>
              <mc:Fallback>
                <p:oleObj name="Equation" r:id="rId27" imgW="228600" imgH="520700" progId="Equation.3">
                  <p:embed/>
                  <p:pic>
                    <p:nvPicPr>
                      <p:cNvPr id="77849" name="Object 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537200" y="2752725"/>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50" name="Line 26"/>
          <p:cNvSpPr>
            <a:spLocks noChangeShapeType="1"/>
          </p:cNvSpPr>
          <p:nvPr/>
        </p:nvSpPr>
        <p:spPr bwMode="auto">
          <a:xfrm flipV="1">
            <a:off x="3048000" y="5438775"/>
            <a:ext cx="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7851" name="Line 27"/>
          <p:cNvSpPr>
            <a:spLocks noChangeShapeType="1"/>
          </p:cNvSpPr>
          <p:nvPr/>
        </p:nvSpPr>
        <p:spPr bwMode="auto">
          <a:xfrm flipH="1">
            <a:off x="1143000" y="5133975"/>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77852" name="Object 28"/>
          <p:cNvGraphicFramePr>
            <a:graphicFrameLocks noChangeAspect="1"/>
          </p:cNvGraphicFramePr>
          <p:nvPr/>
        </p:nvGraphicFramePr>
        <p:xfrm>
          <a:off x="1219200" y="4600575"/>
          <a:ext cx="1651000" cy="469900"/>
        </p:xfrm>
        <a:graphic>
          <a:graphicData uri="http://schemas.openxmlformats.org/presentationml/2006/ole">
            <mc:AlternateContent xmlns:mc="http://schemas.openxmlformats.org/markup-compatibility/2006">
              <mc:Choice xmlns:v="urn:schemas-microsoft-com:vml" Requires="v">
                <p:oleObj spid="_x0000_s70923" name="Equation" r:id="rId29" imgW="1651000" imgH="469900" progId="Equation.3">
                  <p:embed/>
                </p:oleObj>
              </mc:Choice>
              <mc:Fallback>
                <p:oleObj name="Equation" r:id="rId29" imgW="1651000" imgH="469900" progId="Equation.3">
                  <p:embed/>
                  <p:pic>
                    <p:nvPicPr>
                      <p:cNvPr id="77852"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19200" y="4600575"/>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53" name="Freeform 29"/>
          <p:cNvSpPr>
            <a:spLocks/>
          </p:cNvSpPr>
          <p:nvPr/>
        </p:nvSpPr>
        <p:spPr bwMode="auto">
          <a:xfrm>
            <a:off x="152400" y="3838575"/>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7854" name="Object 30"/>
          <p:cNvGraphicFramePr>
            <a:graphicFrameLocks noChangeAspect="1"/>
          </p:cNvGraphicFramePr>
          <p:nvPr/>
        </p:nvGraphicFramePr>
        <p:xfrm>
          <a:off x="0" y="3305175"/>
          <a:ext cx="1651000" cy="469900"/>
        </p:xfrm>
        <a:graphic>
          <a:graphicData uri="http://schemas.openxmlformats.org/presentationml/2006/ole">
            <mc:AlternateContent xmlns:mc="http://schemas.openxmlformats.org/markup-compatibility/2006">
              <mc:Choice xmlns:v="urn:schemas-microsoft-com:vml" Requires="v">
                <p:oleObj spid="_x0000_s70924" name="Equation" r:id="rId30" imgW="1651000" imgH="469900" progId="Equation.3">
                  <p:embed/>
                </p:oleObj>
              </mc:Choice>
              <mc:Fallback>
                <p:oleObj name="Equation" r:id="rId30" imgW="1651000" imgH="469900" progId="Equation.3">
                  <p:embed/>
                  <p:pic>
                    <p:nvPicPr>
                      <p:cNvPr id="77854"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3305175"/>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55" name="Object 31"/>
          <p:cNvGraphicFramePr>
            <a:graphicFrameLocks noChangeAspect="1"/>
          </p:cNvGraphicFramePr>
          <p:nvPr/>
        </p:nvGraphicFramePr>
        <p:xfrm>
          <a:off x="2819400" y="2852738"/>
          <a:ext cx="442913" cy="520700"/>
        </p:xfrm>
        <a:graphic>
          <a:graphicData uri="http://schemas.openxmlformats.org/presentationml/2006/ole">
            <mc:AlternateContent xmlns:mc="http://schemas.openxmlformats.org/markup-compatibility/2006">
              <mc:Choice xmlns:v="urn:schemas-microsoft-com:vml" Requires="v">
                <p:oleObj spid="_x0000_s70925" name="Equation" r:id="rId31" imgW="444307" imgH="520474" progId="Equation.3">
                  <p:embed/>
                </p:oleObj>
              </mc:Choice>
              <mc:Fallback>
                <p:oleObj name="Equation" r:id="rId31" imgW="444307" imgH="520474" progId="Equation.3">
                  <p:embed/>
                  <p:pic>
                    <p:nvPicPr>
                      <p:cNvPr id="77855" name="Object 3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819400" y="2852738"/>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56" name="Oval 32"/>
          <p:cNvSpPr>
            <a:spLocks noChangeArrowheads="1"/>
          </p:cNvSpPr>
          <p:nvPr/>
        </p:nvSpPr>
        <p:spPr bwMode="auto">
          <a:xfrm>
            <a:off x="2743200" y="2847975"/>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7857" name="Line 33"/>
          <p:cNvSpPr>
            <a:spLocks noChangeShapeType="1"/>
          </p:cNvSpPr>
          <p:nvPr/>
        </p:nvSpPr>
        <p:spPr bwMode="auto">
          <a:xfrm flipV="1">
            <a:off x="1066800" y="3457575"/>
            <a:ext cx="1600200" cy="1447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7858" name="Oval 34"/>
          <p:cNvSpPr>
            <a:spLocks noChangeArrowheads="1"/>
          </p:cNvSpPr>
          <p:nvPr/>
        </p:nvSpPr>
        <p:spPr bwMode="auto">
          <a:xfrm>
            <a:off x="2590800" y="2695575"/>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7859" name="Object 35"/>
          <p:cNvGraphicFramePr>
            <a:graphicFrameLocks noChangeAspect="1"/>
          </p:cNvGraphicFramePr>
          <p:nvPr/>
        </p:nvGraphicFramePr>
        <p:xfrm>
          <a:off x="2381250" y="3686175"/>
          <a:ext cx="1549400" cy="457200"/>
        </p:xfrm>
        <a:graphic>
          <a:graphicData uri="http://schemas.openxmlformats.org/presentationml/2006/ole">
            <mc:AlternateContent xmlns:mc="http://schemas.openxmlformats.org/markup-compatibility/2006">
              <mc:Choice xmlns:v="urn:schemas-microsoft-com:vml" Requires="v">
                <p:oleObj spid="_x0000_s70926" name="Equation" r:id="rId33" imgW="1549400" imgH="457200" progId="Equation.3">
                  <p:embed/>
                </p:oleObj>
              </mc:Choice>
              <mc:Fallback>
                <p:oleObj name="Equation" r:id="rId33" imgW="1549400" imgH="457200" progId="Equation.3">
                  <p:embed/>
                  <p:pic>
                    <p:nvPicPr>
                      <p:cNvPr id="77859" name="Object 3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81250" y="3686175"/>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60" name="Object 36"/>
          <p:cNvGraphicFramePr>
            <a:graphicFrameLocks noChangeAspect="1"/>
          </p:cNvGraphicFramePr>
          <p:nvPr/>
        </p:nvGraphicFramePr>
        <p:xfrm>
          <a:off x="7162800" y="1905000"/>
          <a:ext cx="762000" cy="342900"/>
        </p:xfrm>
        <a:graphic>
          <a:graphicData uri="http://schemas.openxmlformats.org/presentationml/2006/ole">
            <mc:AlternateContent xmlns:mc="http://schemas.openxmlformats.org/markup-compatibility/2006">
              <mc:Choice xmlns:v="urn:schemas-microsoft-com:vml" Requires="v">
                <p:oleObj spid="_x0000_s70927" name="Equation" r:id="rId35" imgW="761669" imgH="342751" progId="Equation.3">
                  <p:embed/>
                </p:oleObj>
              </mc:Choice>
              <mc:Fallback>
                <p:oleObj name="Equation" r:id="rId35" imgW="761669" imgH="342751" progId="Equation.3">
                  <p:embed/>
                  <p:pic>
                    <p:nvPicPr>
                      <p:cNvPr id="77860" name="Object 3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162800" y="1905000"/>
                        <a:ext cx="7620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64505282"/>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685800" y="1600200"/>
            <a:ext cx="7820025" cy="408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chemeClr val="accent2"/>
                </a:solidFill>
                <a:latin typeface="Comic Sans MS" panose="030F0702030302020204" pitchFamily="66" charset="0"/>
              </a:rPr>
              <a:t>Match </a:t>
            </a:r>
            <a:r>
              <a:rPr kumimoji="0" lang="en-US" altLang="zh-CN" sz="3200" dirty="0">
                <a:solidFill>
                  <a:srgbClr val="FF0000"/>
                </a:solidFill>
                <a:latin typeface="Comic Sans MS" panose="030F0702030302020204" pitchFamily="66" charset="0"/>
              </a:rPr>
              <a:t>a</a:t>
            </a:r>
            <a:r>
              <a:rPr kumimoji="0" lang="en-US" altLang="zh-CN" sz="3200" dirty="0">
                <a:solidFill>
                  <a:schemeClr val="accent2"/>
                </a:solidFill>
                <a:latin typeface="Comic Sans MS" panose="030F0702030302020204" pitchFamily="66" charset="0"/>
              </a:rPr>
              <a:t>’s with </a:t>
            </a:r>
            <a:r>
              <a:rPr kumimoji="0" lang="en-US" altLang="zh-CN" sz="3200" dirty="0">
                <a:solidFill>
                  <a:srgbClr val="FF0000"/>
                </a:solidFill>
                <a:latin typeface="Comic Sans MS" panose="030F0702030302020204" pitchFamily="66" charset="0"/>
              </a:rPr>
              <a:t>b</a:t>
            </a:r>
            <a:r>
              <a:rPr kumimoji="0" lang="en-US" altLang="zh-CN" sz="3200" dirty="0">
                <a:solidFill>
                  <a:schemeClr val="accent2"/>
                </a:solidFill>
                <a:latin typeface="Comic Sans MS" panose="030F0702030302020204" pitchFamily="66" charset="0"/>
              </a:rPr>
              <a:t>’s:</a:t>
            </a:r>
          </a:p>
          <a:p>
            <a:pPr>
              <a:spcBef>
                <a:spcPct val="20000"/>
              </a:spcBef>
            </a:pPr>
            <a:r>
              <a:rPr kumimoji="0" lang="en-US" altLang="zh-CN" sz="3200" dirty="0">
                <a:latin typeface="Comic Sans MS" panose="030F0702030302020204" pitchFamily="66" charset="0"/>
              </a:rPr>
              <a:t>Repeat:</a:t>
            </a:r>
          </a:p>
          <a:p>
            <a:pPr>
              <a:spcBef>
                <a:spcPct val="20000"/>
              </a:spcBef>
            </a:pPr>
            <a:r>
              <a:rPr kumimoji="0" lang="en-US" altLang="zh-CN" sz="3200" dirty="0">
                <a:solidFill>
                  <a:schemeClr val="accent2"/>
                </a:solidFill>
                <a:latin typeface="Comic Sans MS" panose="030F0702030302020204" pitchFamily="66" charset="0"/>
              </a:rPr>
              <a:t>      replace leftmost </a:t>
            </a:r>
            <a:r>
              <a:rPr kumimoji="0" lang="en-US" altLang="zh-CN" sz="3200" dirty="0">
                <a:solidFill>
                  <a:srgbClr val="FF0000"/>
                </a:solidFill>
                <a:latin typeface="Comic Sans MS" panose="030F0702030302020204" pitchFamily="66" charset="0"/>
              </a:rPr>
              <a:t>a</a:t>
            </a:r>
            <a:r>
              <a:rPr kumimoji="0" lang="en-US" altLang="zh-CN" sz="3200" dirty="0">
                <a:solidFill>
                  <a:schemeClr val="accent2"/>
                </a:solidFill>
                <a:latin typeface="Comic Sans MS" panose="030F0702030302020204" pitchFamily="66" charset="0"/>
              </a:rPr>
              <a:t> with </a:t>
            </a:r>
            <a:r>
              <a:rPr kumimoji="0" lang="en-US" altLang="zh-CN" sz="3200" dirty="0">
                <a:solidFill>
                  <a:srgbClr val="FF0000"/>
                </a:solidFill>
                <a:latin typeface="Comic Sans MS" panose="030F0702030302020204" pitchFamily="66" charset="0"/>
              </a:rPr>
              <a:t>x</a:t>
            </a:r>
          </a:p>
          <a:p>
            <a:pPr>
              <a:spcBef>
                <a:spcPct val="20000"/>
              </a:spcBef>
            </a:pPr>
            <a:r>
              <a:rPr kumimoji="0" lang="en-US" altLang="zh-CN" sz="3200" dirty="0">
                <a:solidFill>
                  <a:schemeClr val="accent2"/>
                </a:solidFill>
                <a:latin typeface="Comic Sans MS" panose="030F0702030302020204" pitchFamily="66" charset="0"/>
              </a:rPr>
              <a:t>      find leftmost </a:t>
            </a:r>
            <a:r>
              <a:rPr kumimoji="0" lang="en-US" altLang="zh-CN" sz="3200" dirty="0">
                <a:solidFill>
                  <a:srgbClr val="FF0000"/>
                </a:solidFill>
                <a:latin typeface="Comic Sans MS" panose="030F0702030302020204" pitchFamily="66" charset="0"/>
              </a:rPr>
              <a:t>b</a:t>
            </a:r>
            <a:r>
              <a:rPr kumimoji="0" lang="en-US" altLang="zh-CN" sz="3200" dirty="0">
                <a:solidFill>
                  <a:schemeClr val="accent2"/>
                </a:solidFill>
                <a:latin typeface="Comic Sans MS" panose="030F0702030302020204" pitchFamily="66" charset="0"/>
              </a:rPr>
              <a:t> and replace it with </a:t>
            </a:r>
            <a:r>
              <a:rPr kumimoji="0" lang="en-US" altLang="zh-CN" sz="3200" dirty="0">
                <a:solidFill>
                  <a:srgbClr val="FF0000"/>
                </a:solidFill>
                <a:latin typeface="Comic Sans MS" panose="030F0702030302020204" pitchFamily="66" charset="0"/>
              </a:rPr>
              <a:t>y</a:t>
            </a:r>
          </a:p>
          <a:p>
            <a:pPr>
              <a:spcBef>
                <a:spcPct val="20000"/>
              </a:spcBef>
            </a:pPr>
            <a:r>
              <a:rPr kumimoji="0" lang="en-US" altLang="zh-CN" sz="3200" dirty="0">
                <a:latin typeface="Comic Sans MS" panose="030F0702030302020204" pitchFamily="66" charset="0"/>
              </a:rPr>
              <a:t>Until</a:t>
            </a:r>
            <a:r>
              <a:rPr kumimoji="0" lang="en-US" altLang="zh-CN" sz="3200" dirty="0">
                <a:solidFill>
                  <a:schemeClr val="accent2"/>
                </a:solidFill>
                <a:latin typeface="Comic Sans MS" panose="030F0702030302020204" pitchFamily="66" charset="0"/>
              </a:rPr>
              <a:t> there are no more </a:t>
            </a:r>
            <a:r>
              <a:rPr kumimoji="0" lang="en-US" altLang="zh-CN" sz="3200" dirty="0">
                <a:solidFill>
                  <a:srgbClr val="FF0000"/>
                </a:solidFill>
                <a:latin typeface="Comic Sans MS" panose="030F0702030302020204" pitchFamily="66" charset="0"/>
              </a:rPr>
              <a:t>a’s</a:t>
            </a:r>
            <a:r>
              <a:rPr kumimoji="0" lang="en-US" altLang="zh-CN" sz="3200" dirty="0">
                <a:solidFill>
                  <a:schemeClr val="accent2"/>
                </a:solidFill>
                <a:latin typeface="Comic Sans MS" panose="030F0702030302020204" pitchFamily="66" charset="0"/>
              </a:rPr>
              <a:t> or </a:t>
            </a:r>
            <a:r>
              <a:rPr kumimoji="0" lang="en-US" altLang="zh-CN" sz="3200" dirty="0">
                <a:solidFill>
                  <a:srgbClr val="FF0000"/>
                </a:solidFill>
                <a:latin typeface="Comic Sans MS" panose="030F0702030302020204" pitchFamily="66" charset="0"/>
              </a:rPr>
              <a:t>b’s</a:t>
            </a:r>
          </a:p>
          <a:p>
            <a:pPr>
              <a:spcBef>
                <a:spcPct val="20000"/>
              </a:spcBef>
            </a:pPr>
            <a:endParaRPr kumimoji="0" lang="en-US" altLang="zh-CN" sz="3200" dirty="0">
              <a:solidFill>
                <a:srgbClr val="FF0000"/>
              </a:solidFill>
              <a:latin typeface="Comic Sans MS" panose="030F0702030302020204" pitchFamily="66" charset="0"/>
            </a:endParaRPr>
          </a:p>
          <a:p>
            <a:pPr>
              <a:spcBef>
                <a:spcPct val="20000"/>
              </a:spcBef>
            </a:pPr>
            <a:r>
              <a:rPr kumimoji="0" lang="en-US" altLang="zh-CN" sz="3200" dirty="0">
                <a:solidFill>
                  <a:schemeClr val="accent2"/>
                </a:solidFill>
                <a:latin typeface="Comic Sans MS" panose="030F0702030302020204" pitchFamily="66" charset="0"/>
              </a:rPr>
              <a:t>If there is a remaining </a:t>
            </a:r>
            <a:r>
              <a:rPr kumimoji="0" lang="en-US" altLang="zh-CN" sz="3200" dirty="0">
                <a:solidFill>
                  <a:srgbClr val="FF0000"/>
                </a:solidFill>
                <a:latin typeface="Comic Sans MS" panose="030F0702030302020204" pitchFamily="66" charset="0"/>
              </a:rPr>
              <a:t>a</a:t>
            </a:r>
            <a:r>
              <a:rPr kumimoji="0" lang="en-US" altLang="zh-CN" sz="3200" dirty="0">
                <a:solidFill>
                  <a:schemeClr val="accent2"/>
                </a:solidFill>
                <a:latin typeface="Comic Sans MS" panose="030F0702030302020204" pitchFamily="66" charset="0"/>
              </a:rPr>
              <a:t> or </a:t>
            </a:r>
            <a:r>
              <a:rPr kumimoji="0" lang="en-US" altLang="zh-CN" sz="3200" dirty="0">
                <a:solidFill>
                  <a:srgbClr val="FF0000"/>
                </a:solidFill>
                <a:latin typeface="Comic Sans MS" panose="030F0702030302020204" pitchFamily="66" charset="0"/>
              </a:rPr>
              <a:t>b</a:t>
            </a:r>
            <a:r>
              <a:rPr kumimoji="0" lang="en-US" altLang="zh-CN" sz="3200" dirty="0">
                <a:solidFill>
                  <a:schemeClr val="accent2"/>
                </a:solidFill>
                <a:latin typeface="Comic Sans MS" panose="030F0702030302020204" pitchFamily="66" charset="0"/>
              </a:rPr>
              <a:t> reject</a:t>
            </a:r>
          </a:p>
        </p:txBody>
      </p:sp>
      <p:sp>
        <p:nvSpPr>
          <p:cNvPr id="78851" name="Text Box 3"/>
          <p:cNvSpPr txBox="1">
            <a:spLocks noChangeArrowheads="1"/>
          </p:cNvSpPr>
          <p:nvPr/>
        </p:nvSpPr>
        <p:spPr bwMode="auto">
          <a:xfrm>
            <a:off x="365125" y="814388"/>
            <a:ext cx="2566988"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600">
                <a:solidFill>
                  <a:srgbClr val="339933"/>
                </a:solidFill>
                <a:latin typeface="Comic Sans MS" panose="030F0702030302020204" pitchFamily="66" charset="0"/>
              </a:rPr>
              <a:t>Basic Idea:</a:t>
            </a:r>
          </a:p>
        </p:txBody>
      </p:sp>
    </p:spTree>
    <p:extLst>
      <p:ext uri="{BB962C8B-B14F-4D97-AF65-F5344CB8AC3E}">
        <p14:creationId xmlns:p14="http://schemas.microsoft.com/office/powerpoint/2010/main" val="1231220948"/>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auto">
          <a:xfrm>
            <a:off x="2743200" y="49149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9875" name="Object 3"/>
          <p:cNvGraphicFramePr>
            <a:graphicFrameLocks noChangeAspect="1"/>
          </p:cNvGraphicFramePr>
          <p:nvPr/>
        </p:nvGraphicFramePr>
        <p:xfrm>
          <a:off x="2895600" y="4914900"/>
          <a:ext cx="442913" cy="531813"/>
        </p:xfrm>
        <a:graphic>
          <a:graphicData uri="http://schemas.openxmlformats.org/presentationml/2006/ole">
            <mc:AlternateContent xmlns:mc="http://schemas.openxmlformats.org/markup-compatibility/2006">
              <mc:Choice xmlns:v="urn:schemas-microsoft-com:vml" Requires="v">
                <p:oleObj spid="_x0000_s72018" name="Equation" r:id="rId3" imgW="444307" imgH="533169" progId="Equation.3">
                  <p:embed/>
                </p:oleObj>
              </mc:Choice>
              <mc:Fallback>
                <p:oleObj name="Equation" r:id="rId3" imgW="444307" imgH="533169" progId="Equation.3">
                  <p:embed/>
                  <p:pic>
                    <p:nvPicPr>
                      <p:cNvPr id="798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9149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6" name="Line 4"/>
          <p:cNvSpPr>
            <a:spLocks noChangeShapeType="1"/>
          </p:cNvSpPr>
          <p:nvPr/>
        </p:nvSpPr>
        <p:spPr bwMode="auto">
          <a:xfrm>
            <a:off x="3429000" y="5219700"/>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9877" name="Oval 5"/>
          <p:cNvSpPr>
            <a:spLocks noChangeArrowheads="1"/>
          </p:cNvSpPr>
          <p:nvPr/>
        </p:nvSpPr>
        <p:spPr bwMode="auto">
          <a:xfrm>
            <a:off x="5270500" y="49276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9878" name="Object 6"/>
          <p:cNvGraphicFramePr>
            <a:graphicFrameLocks noChangeAspect="1"/>
          </p:cNvGraphicFramePr>
          <p:nvPr/>
        </p:nvGraphicFramePr>
        <p:xfrm>
          <a:off x="5453063" y="4932363"/>
          <a:ext cx="381000" cy="520700"/>
        </p:xfrm>
        <a:graphic>
          <a:graphicData uri="http://schemas.openxmlformats.org/presentationml/2006/ole">
            <mc:AlternateContent xmlns:mc="http://schemas.openxmlformats.org/markup-compatibility/2006">
              <mc:Choice xmlns:v="urn:schemas-microsoft-com:vml" Requires="v">
                <p:oleObj spid="_x0000_s72019" name="Equation" r:id="rId5" imgW="380835" imgH="520474" progId="Equation.3">
                  <p:embed/>
                </p:oleObj>
              </mc:Choice>
              <mc:Fallback>
                <p:oleObj name="Equation" r:id="rId5" imgW="380835" imgH="520474" progId="Equation.3">
                  <p:embed/>
                  <p:pic>
                    <p:nvPicPr>
                      <p:cNvPr id="7987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3063" y="49323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9" name="Oval 7"/>
          <p:cNvSpPr>
            <a:spLocks noChangeArrowheads="1"/>
          </p:cNvSpPr>
          <p:nvPr/>
        </p:nvSpPr>
        <p:spPr bwMode="auto">
          <a:xfrm>
            <a:off x="7696200" y="49149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9880" name="Object 8"/>
          <p:cNvGraphicFramePr>
            <a:graphicFrameLocks noChangeAspect="1"/>
          </p:cNvGraphicFramePr>
          <p:nvPr/>
        </p:nvGraphicFramePr>
        <p:xfrm>
          <a:off x="7848600" y="4919663"/>
          <a:ext cx="442913" cy="520700"/>
        </p:xfrm>
        <a:graphic>
          <a:graphicData uri="http://schemas.openxmlformats.org/presentationml/2006/ole">
            <mc:AlternateContent xmlns:mc="http://schemas.openxmlformats.org/markup-compatibility/2006">
              <mc:Choice xmlns:v="urn:schemas-microsoft-com:vml" Requires="v">
                <p:oleObj spid="_x0000_s72020" name="Equation" r:id="rId7" imgW="444307" imgH="520474" progId="Equation.3">
                  <p:embed/>
                </p:oleObj>
              </mc:Choice>
              <mc:Fallback>
                <p:oleObj name="Equation" r:id="rId7" imgW="444307" imgH="520474" progId="Equation.3">
                  <p:embed/>
                  <p:pic>
                    <p:nvPicPr>
                      <p:cNvPr id="7988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8600" y="491966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1" name="Oval 9"/>
          <p:cNvSpPr>
            <a:spLocks noChangeArrowheads="1"/>
          </p:cNvSpPr>
          <p:nvPr/>
        </p:nvSpPr>
        <p:spPr bwMode="auto">
          <a:xfrm>
            <a:off x="457200" y="49149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9882" name="Object 10"/>
          <p:cNvGraphicFramePr>
            <a:graphicFrameLocks noChangeAspect="1"/>
          </p:cNvGraphicFramePr>
          <p:nvPr/>
        </p:nvGraphicFramePr>
        <p:xfrm>
          <a:off x="609600" y="4914900"/>
          <a:ext cx="430213" cy="531813"/>
        </p:xfrm>
        <a:graphic>
          <a:graphicData uri="http://schemas.openxmlformats.org/presentationml/2006/ole">
            <mc:AlternateContent xmlns:mc="http://schemas.openxmlformats.org/markup-compatibility/2006">
              <mc:Choice xmlns:v="urn:schemas-microsoft-com:vml" Requires="v">
                <p:oleObj spid="_x0000_s72021" name="Equation" r:id="rId9" imgW="431613" imgH="533169" progId="Equation.3">
                  <p:embed/>
                </p:oleObj>
              </mc:Choice>
              <mc:Fallback>
                <p:oleObj name="Equation" r:id="rId9" imgW="431613" imgH="533169" progId="Equation.3">
                  <p:embed/>
                  <p:pic>
                    <p:nvPicPr>
                      <p:cNvPr id="79882"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4914900"/>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3" name="Line 11"/>
          <p:cNvSpPr>
            <a:spLocks noChangeShapeType="1"/>
          </p:cNvSpPr>
          <p:nvPr/>
        </p:nvSpPr>
        <p:spPr bwMode="auto">
          <a:xfrm>
            <a:off x="5943600" y="5219700"/>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9884" name="Freeform 12"/>
          <p:cNvSpPr>
            <a:spLocks/>
          </p:cNvSpPr>
          <p:nvPr/>
        </p:nvSpPr>
        <p:spPr bwMode="auto">
          <a:xfrm>
            <a:off x="3276600" y="5524500"/>
            <a:ext cx="4724400" cy="685800"/>
          </a:xfrm>
          <a:custGeom>
            <a:avLst/>
            <a:gdLst>
              <a:gd name="T0" fmla="*/ 2147483646 w 2832"/>
              <a:gd name="T1" fmla="*/ 0 h 432"/>
              <a:gd name="T2" fmla="*/ 2147483646 w 2832"/>
              <a:gd name="T3" fmla="*/ 2147483646 h 432"/>
              <a:gd name="T4" fmla="*/ 0 w 2832"/>
              <a:gd name="T5" fmla="*/ 0 h 432"/>
              <a:gd name="T6" fmla="*/ 0 60000 65536"/>
              <a:gd name="T7" fmla="*/ 0 60000 65536"/>
              <a:gd name="T8" fmla="*/ 0 60000 65536"/>
            </a:gdLst>
            <a:ahLst/>
            <a:cxnLst>
              <a:cxn ang="T6">
                <a:pos x="T0" y="T1"/>
              </a:cxn>
              <a:cxn ang="T7">
                <a:pos x="T2" y="T3"/>
              </a:cxn>
              <a:cxn ang="T8">
                <a:pos x="T4" y="T5"/>
              </a:cxn>
            </a:cxnLst>
            <a:rect l="0" t="0" r="r" b="b"/>
            <a:pathLst>
              <a:path w="2832" h="432">
                <a:moveTo>
                  <a:pt x="2832" y="0"/>
                </a:moveTo>
                <a:cubicBezTo>
                  <a:pt x="2420" y="216"/>
                  <a:pt x="2008" y="432"/>
                  <a:pt x="1536" y="432"/>
                </a:cubicBezTo>
                <a:cubicBezTo>
                  <a:pt x="1064" y="432"/>
                  <a:pt x="532" y="21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9885" name="Freeform 13"/>
          <p:cNvSpPr>
            <a:spLocks/>
          </p:cNvSpPr>
          <p:nvPr/>
        </p:nvSpPr>
        <p:spPr bwMode="auto">
          <a:xfrm>
            <a:off x="4953000" y="4000500"/>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9886" name="Object 14"/>
          <p:cNvGraphicFramePr>
            <a:graphicFrameLocks noChangeAspect="1"/>
          </p:cNvGraphicFramePr>
          <p:nvPr/>
        </p:nvGraphicFramePr>
        <p:xfrm>
          <a:off x="3429000" y="4686300"/>
          <a:ext cx="1600200" cy="457200"/>
        </p:xfrm>
        <a:graphic>
          <a:graphicData uri="http://schemas.openxmlformats.org/presentationml/2006/ole">
            <mc:AlternateContent xmlns:mc="http://schemas.openxmlformats.org/markup-compatibility/2006">
              <mc:Choice xmlns:v="urn:schemas-microsoft-com:vml" Requires="v">
                <p:oleObj spid="_x0000_s72022" name="Equation" r:id="rId11" imgW="1600200" imgH="457200" progId="Equation.3">
                  <p:embed/>
                </p:oleObj>
              </mc:Choice>
              <mc:Fallback>
                <p:oleObj name="Equation" r:id="rId11" imgW="1600200" imgH="457200" progId="Equation.3">
                  <p:embed/>
                  <p:pic>
                    <p:nvPicPr>
                      <p:cNvPr id="79886"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4686300"/>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7" name="Object 15"/>
          <p:cNvGraphicFramePr>
            <a:graphicFrameLocks noChangeAspect="1"/>
          </p:cNvGraphicFramePr>
          <p:nvPr/>
        </p:nvGraphicFramePr>
        <p:xfrm>
          <a:off x="4730750" y="3479800"/>
          <a:ext cx="1612900" cy="457200"/>
        </p:xfrm>
        <a:graphic>
          <a:graphicData uri="http://schemas.openxmlformats.org/presentationml/2006/ole">
            <mc:AlternateContent xmlns:mc="http://schemas.openxmlformats.org/markup-compatibility/2006">
              <mc:Choice xmlns:v="urn:schemas-microsoft-com:vml" Requires="v">
                <p:oleObj spid="_x0000_s72023" name="Equation" r:id="rId13" imgW="1612900" imgH="457200" progId="Equation.3">
                  <p:embed/>
                </p:oleObj>
              </mc:Choice>
              <mc:Fallback>
                <p:oleObj name="Equation" r:id="rId13" imgW="1612900" imgH="457200" progId="Equation.3">
                  <p:embed/>
                  <p:pic>
                    <p:nvPicPr>
                      <p:cNvPr id="79887"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30750" y="34798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8" name="Object 16"/>
          <p:cNvGraphicFramePr>
            <a:graphicFrameLocks noChangeAspect="1"/>
          </p:cNvGraphicFramePr>
          <p:nvPr/>
        </p:nvGraphicFramePr>
        <p:xfrm>
          <a:off x="4737100" y="2870200"/>
          <a:ext cx="1651000" cy="469900"/>
        </p:xfrm>
        <a:graphic>
          <a:graphicData uri="http://schemas.openxmlformats.org/presentationml/2006/ole">
            <mc:AlternateContent xmlns:mc="http://schemas.openxmlformats.org/markup-compatibility/2006">
              <mc:Choice xmlns:v="urn:schemas-microsoft-com:vml" Requires="v">
                <p:oleObj spid="_x0000_s72024" name="Equation" r:id="rId15" imgW="1651000" imgH="469900" progId="Equation.3">
                  <p:embed/>
                </p:oleObj>
              </mc:Choice>
              <mc:Fallback>
                <p:oleObj name="Equation" r:id="rId15" imgW="1651000" imgH="469900" progId="Equation.3">
                  <p:embed/>
                  <p:pic>
                    <p:nvPicPr>
                      <p:cNvPr id="79888"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7100" y="2870200"/>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9" name="Object 17"/>
          <p:cNvGraphicFramePr>
            <a:graphicFrameLocks noChangeAspect="1"/>
          </p:cNvGraphicFramePr>
          <p:nvPr/>
        </p:nvGraphicFramePr>
        <p:xfrm>
          <a:off x="6019800" y="4686300"/>
          <a:ext cx="1587500" cy="481013"/>
        </p:xfrm>
        <a:graphic>
          <a:graphicData uri="http://schemas.openxmlformats.org/presentationml/2006/ole">
            <mc:AlternateContent xmlns:mc="http://schemas.openxmlformats.org/markup-compatibility/2006">
              <mc:Choice xmlns:v="urn:schemas-microsoft-com:vml" Requires="v">
                <p:oleObj spid="_x0000_s72025" name="Equation" r:id="rId17" imgW="1586811" imgH="482391" progId="Equation.3">
                  <p:embed/>
                </p:oleObj>
              </mc:Choice>
              <mc:Fallback>
                <p:oleObj name="Equation" r:id="rId17" imgW="1586811" imgH="482391" progId="Equation.3">
                  <p:embed/>
                  <p:pic>
                    <p:nvPicPr>
                      <p:cNvPr id="79889"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19800" y="4686300"/>
                        <a:ext cx="15875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90" name="Freeform 18"/>
          <p:cNvSpPr>
            <a:spLocks/>
          </p:cNvSpPr>
          <p:nvPr/>
        </p:nvSpPr>
        <p:spPr bwMode="auto">
          <a:xfrm>
            <a:off x="7391400" y="3924300"/>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9891" name="Object 19"/>
          <p:cNvGraphicFramePr>
            <a:graphicFrameLocks noChangeAspect="1"/>
          </p:cNvGraphicFramePr>
          <p:nvPr/>
        </p:nvGraphicFramePr>
        <p:xfrm>
          <a:off x="7251700" y="3467100"/>
          <a:ext cx="1587500" cy="457200"/>
        </p:xfrm>
        <a:graphic>
          <a:graphicData uri="http://schemas.openxmlformats.org/presentationml/2006/ole">
            <mc:AlternateContent xmlns:mc="http://schemas.openxmlformats.org/markup-compatibility/2006">
              <mc:Choice xmlns:v="urn:schemas-microsoft-com:vml" Requires="v">
                <p:oleObj spid="_x0000_s72026" name="Equation" r:id="rId19" imgW="1587500" imgH="457200" progId="Equation.3">
                  <p:embed/>
                </p:oleObj>
              </mc:Choice>
              <mc:Fallback>
                <p:oleObj name="Equation" r:id="rId19" imgW="1587500" imgH="457200" progId="Equation.3">
                  <p:embed/>
                  <p:pic>
                    <p:nvPicPr>
                      <p:cNvPr id="79891"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51700" y="3467100"/>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92" name="Object 20"/>
          <p:cNvGraphicFramePr>
            <a:graphicFrameLocks noChangeAspect="1"/>
          </p:cNvGraphicFramePr>
          <p:nvPr/>
        </p:nvGraphicFramePr>
        <p:xfrm>
          <a:off x="7251700" y="2857500"/>
          <a:ext cx="1625600" cy="469900"/>
        </p:xfrm>
        <a:graphic>
          <a:graphicData uri="http://schemas.openxmlformats.org/presentationml/2006/ole">
            <mc:AlternateContent xmlns:mc="http://schemas.openxmlformats.org/markup-compatibility/2006">
              <mc:Choice xmlns:v="urn:schemas-microsoft-com:vml" Requires="v">
                <p:oleObj spid="_x0000_s72027" name="Equation" r:id="rId21" imgW="1625600" imgH="469900" progId="Equation.3">
                  <p:embed/>
                </p:oleObj>
              </mc:Choice>
              <mc:Fallback>
                <p:oleObj name="Equation" r:id="rId21" imgW="1625600" imgH="469900" progId="Equation.3">
                  <p:embed/>
                  <p:pic>
                    <p:nvPicPr>
                      <p:cNvPr id="79892"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51700" y="2857500"/>
                        <a:ext cx="1625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93" name="Object 21"/>
          <p:cNvGraphicFramePr>
            <a:graphicFrameLocks noChangeAspect="1"/>
          </p:cNvGraphicFramePr>
          <p:nvPr/>
        </p:nvGraphicFramePr>
        <p:xfrm>
          <a:off x="4953000" y="5676900"/>
          <a:ext cx="1600200" cy="457200"/>
        </p:xfrm>
        <a:graphic>
          <a:graphicData uri="http://schemas.openxmlformats.org/presentationml/2006/ole">
            <mc:AlternateContent xmlns:mc="http://schemas.openxmlformats.org/markup-compatibility/2006">
              <mc:Choice xmlns:v="urn:schemas-microsoft-com:vml" Requires="v">
                <p:oleObj spid="_x0000_s72028" name="Equation" r:id="rId23" imgW="1600200" imgH="457200" progId="Equation.3">
                  <p:embed/>
                </p:oleObj>
              </mc:Choice>
              <mc:Fallback>
                <p:oleObj name="Equation" r:id="rId23" imgW="1600200" imgH="457200" progId="Equation.3">
                  <p:embed/>
                  <p:pic>
                    <p:nvPicPr>
                      <p:cNvPr id="79893"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53000" y="5676900"/>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94" name="Object 22"/>
          <p:cNvGraphicFramePr>
            <a:graphicFrameLocks noChangeAspect="1"/>
          </p:cNvGraphicFramePr>
          <p:nvPr/>
        </p:nvGraphicFramePr>
        <p:xfrm>
          <a:off x="5537200" y="2838450"/>
          <a:ext cx="228600" cy="520700"/>
        </p:xfrm>
        <a:graphic>
          <a:graphicData uri="http://schemas.openxmlformats.org/presentationml/2006/ole">
            <mc:AlternateContent xmlns:mc="http://schemas.openxmlformats.org/markup-compatibility/2006">
              <mc:Choice xmlns:v="urn:schemas-microsoft-com:vml" Requires="v">
                <p:oleObj spid="_x0000_s72029" name="Equation" r:id="rId25" imgW="228600" imgH="520700" progId="Equation.3">
                  <p:embed/>
                </p:oleObj>
              </mc:Choice>
              <mc:Fallback>
                <p:oleObj name="Equation" r:id="rId25" imgW="228600" imgH="520700" progId="Equation.3">
                  <p:embed/>
                  <p:pic>
                    <p:nvPicPr>
                      <p:cNvPr id="79894"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37200" y="2838450"/>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95" name="Line 23"/>
          <p:cNvSpPr>
            <a:spLocks noChangeShapeType="1"/>
          </p:cNvSpPr>
          <p:nvPr/>
        </p:nvSpPr>
        <p:spPr bwMode="auto">
          <a:xfrm flipV="1">
            <a:off x="3048000" y="5524500"/>
            <a:ext cx="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9896" name="Line 24"/>
          <p:cNvSpPr>
            <a:spLocks noChangeShapeType="1"/>
          </p:cNvSpPr>
          <p:nvPr/>
        </p:nvSpPr>
        <p:spPr bwMode="auto">
          <a:xfrm flipH="1">
            <a:off x="1143000" y="5219700"/>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79897" name="Object 25"/>
          <p:cNvGraphicFramePr>
            <a:graphicFrameLocks noChangeAspect="1"/>
          </p:cNvGraphicFramePr>
          <p:nvPr/>
        </p:nvGraphicFramePr>
        <p:xfrm>
          <a:off x="1219200" y="4686300"/>
          <a:ext cx="1651000" cy="469900"/>
        </p:xfrm>
        <a:graphic>
          <a:graphicData uri="http://schemas.openxmlformats.org/presentationml/2006/ole">
            <mc:AlternateContent xmlns:mc="http://schemas.openxmlformats.org/markup-compatibility/2006">
              <mc:Choice xmlns:v="urn:schemas-microsoft-com:vml" Requires="v">
                <p:oleObj spid="_x0000_s72030" name="Equation" r:id="rId27" imgW="1651000" imgH="469900" progId="Equation.3">
                  <p:embed/>
                </p:oleObj>
              </mc:Choice>
              <mc:Fallback>
                <p:oleObj name="Equation" r:id="rId27" imgW="1651000" imgH="469900" progId="Equation.3">
                  <p:embed/>
                  <p:pic>
                    <p:nvPicPr>
                      <p:cNvPr id="79897"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4686300"/>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98" name="Freeform 26"/>
          <p:cNvSpPr>
            <a:spLocks/>
          </p:cNvSpPr>
          <p:nvPr/>
        </p:nvSpPr>
        <p:spPr bwMode="auto">
          <a:xfrm>
            <a:off x="152400" y="3924300"/>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9899" name="Object 27"/>
          <p:cNvGraphicFramePr>
            <a:graphicFrameLocks noChangeAspect="1"/>
          </p:cNvGraphicFramePr>
          <p:nvPr/>
        </p:nvGraphicFramePr>
        <p:xfrm>
          <a:off x="0" y="3390900"/>
          <a:ext cx="1651000" cy="469900"/>
        </p:xfrm>
        <a:graphic>
          <a:graphicData uri="http://schemas.openxmlformats.org/presentationml/2006/ole">
            <mc:AlternateContent xmlns:mc="http://schemas.openxmlformats.org/markup-compatibility/2006">
              <mc:Choice xmlns:v="urn:schemas-microsoft-com:vml" Requires="v">
                <p:oleObj spid="_x0000_s72031" name="Equation" r:id="rId28" imgW="1651000" imgH="469900" progId="Equation.3">
                  <p:embed/>
                </p:oleObj>
              </mc:Choice>
              <mc:Fallback>
                <p:oleObj name="Equation" r:id="rId28" imgW="1651000" imgH="469900" progId="Equation.3">
                  <p:embed/>
                  <p:pic>
                    <p:nvPicPr>
                      <p:cNvPr id="79899"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3390900"/>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900" name="Object 28"/>
          <p:cNvGraphicFramePr>
            <a:graphicFrameLocks noChangeAspect="1"/>
          </p:cNvGraphicFramePr>
          <p:nvPr/>
        </p:nvGraphicFramePr>
        <p:xfrm>
          <a:off x="2819400" y="2938463"/>
          <a:ext cx="442913" cy="520700"/>
        </p:xfrm>
        <a:graphic>
          <a:graphicData uri="http://schemas.openxmlformats.org/presentationml/2006/ole">
            <mc:AlternateContent xmlns:mc="http://schemas.openxmlformats.org/markup-compatibility/2006">
              <mc:Choice xmlns:v="urn:schemas-microsoft-com:vml" Requires="v">
                <p:oleObj spid="_x0000_s72032" name="Equation" r:id="rId29" imgW="444307" imgH="520474" progId="Equation.3">
                  <p:embed/>
                </p:oleObj>
              </mc:Choice>
              <mc:Fallback>
                <p:oleObj name="Equation" r:id="rId29" imgW="444307" imgH="520474" progId="Equation.3">
                  <p:embed/>
                  <p:pic>
                    <p:nvPicPr>
                      <p:cNvPr id="79900"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819400" y="293846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901" name="Oval 29"/>
          <p:cNvSpPr>
            <a:spLocks noChangeArrowheads="1"/>
          </p:cNvSpPr>
          <p:nvPr/>
        </p:nvSpPr>
        <p:spPr bwMode="auto">
          <a:xfrm>
            <a:off x="2743200" y="29337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9902" name="Line 30"/>
          <p:cNvSpPr>
            <a:spLocks noChangeShapeType="1"/>
          </p:cNvSpPr>
          <p:nvPr/>
        </p:nvSpPr>
        <p:spPr bwMode="auto">
          <a:xfrm flipV="1">
            <a:off x="1066800" y="3543300"/>
            <a:ext cx="1600200" cy="1447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9903" name="Oval 31"/>
          <p:cNvSpPr>
            <a:spLocks noChangeArrowheads="1"/>
          </p:cNvSpPr>
          <p:nvPr/>
        </p:nvSpPr>
        <p:spPr bwMode="auto">
          <a:xfrm>
            <a:off x="2590800" y="2781300"/>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9904" name="Object 32"/>
          <p:cNvGraphicFramePr>
            <a:graphicFrameLocks noChangeAspect="1"/>
          </p:cNvGraphicFramePr>
          <p:nvPr/>
        </p:nvGraphicFramePr>
        <p:xfrm>
          <a:off x="2381250" y="3771900"/>
          <a:ext cx="1549400" cy="457200"/>
        </p:xfrm>
        <a:graphic>
          <a:graphicData uri="http://schemas.openxmlformats.org/presentationml/2006/ole">
            <mc:AlternateContent xmlns:mc="http://schemas.openxmlformats.org/markup-compatibility/2006">
              <mc:Choice xmlns:v="urn:schemas-microsoft-com:vml" Requires="v">
                <p:oleObj spid="_x0000_s72033" name="Equation" r:id="rId31" imgW="1549400" imgH="457200" progId="Equation.3">
                  <p:embed/>
                </p:oleObj>
              </mc:Choice>
              <mc:Fallback>
                <p:oleObj name="Equation" r:id="rId31" imgW="1549400" imgH="457200" progId="Equation.3">
                  <p:embed/>
                  <p:pic>
                    <p:nvPicPr>
                      <p:cNvPr id="79904" name="Object 3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1250" y="3771900"/>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905" name="Line 33"/>
          <p:cNvSpPr>
            <a:spLocks noChangeShapeType="1"/>
          </p:cNvSpPr>
          <p:nvPr/>
        </p:nvSpPr>
        <p:spPr bwMode="auto">
          <a:xfrm>
            <a:off x="2681288" y="83185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9906" name="Line 34"/>
          <p:cNvSpPr>
            <a:spLocks noChangeShapeType="1"/>
          </p:cNvSpPr>
          <p:nvPr/>
        </p:nvSpPr>
        <p:spPr bwMode="auto">
          <a:xfrm>
            <a:off x="2681288" y="151765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9907" name="Line 35"/>
          <p:cNvSpPr>
            <a:spLocks noChangeShapeType="1"/>
          </p:cNvSpPr>
          <p:nvPr/>
        </p:nvSpPr>
        <p:spPr bwMode="auto">
          <a:xfrm>
            <a:off x="3062288"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9908" name="Line 36"/>
          <p:cNvSpPr>
            <a:spLocks noChangeShapeType="1"/>
          </p:cNvSpPr>
          <p:nvPr/>
        </p:nvSpPr>
        <p:spPr bwMode="auto">
          <a:xfrm>
            <a:off x="3595688"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9909" name="Line 37"/>
          <p:cNvSpPr>
            <a:spLocks noChangeShapeType="1"/>
          </p:cNvSpPr>
          <p:nvPr/>
        </p:nvSpPr>
        <p:spPr bwMode="auto">
          <a:xfrm>
            <a:off x="4129088"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9910" name="Line 38"/>
          <p:cNvSpPr>
            <a:spLocks noChangeShapeType="1"/>
          </p:cNvSpPr>
          <p:nvPr/>
        </p:nvSpPr>
        <p:spPr bwMode="auto">
          <a:xfrm>
            <a:off x="4662488"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9911" name="Line 39"/>
          <p:cNvSpPr>
            <a:spLocks noChangeShapeType="1"/>
          </p:cNvSpPr>
          <p:nvPr/>
        </p:nvSpPr>
        <p:spPr bwMode="auto">
          <a:xfrm>
            <a:off x="5195888"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9912" name="Line 40"/>
          <p:cNvSpPr>
            <a:spLocks noChangeShapeType="1"/>
          </p:cNvSpPr>
          <p:nvPr/>
        </p:nvSpPr>
        <p:spPr bwMode="auto">
          <a:xfrm>
            <a:off x="5729288"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9913" name="Line 41"/>
          <p:cNvSpPr>
            <a:spLocks noChangeShapeType="1"/>
          </p:cNvSpPr>
          <p:nvPr/>
        </p:nvSpPr>
        <p:spPr bwMode="auto">
          <a:xfrm>
            <a:off x="6262688"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9914" name="Line 42"/>
          <p:cNvSpPr>
            <a:spLocks noChangeShapeType="1"/>
          </p:cNvSpPr>
          <p:nvPr/>
        </p:nvSpPr>
        <p:spPr bwMode="auto">
          <a:xfrm flipV="1">
            <a:off x="3824288" y="151765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79915" name="Object 43"/>
          <p:cNvGraphicFramePr>
            <a:graphicFrameLocks noChangeAspect="1"/>
          </p:cNvGraphicFramePr>
          <p:nvPr/>
        </p:nvGraphicFramePr>
        <p:xfrm>
          <a:off x="3214688" y="984250"/>
          <a:ext cx="252412" cy="368300"/>
        </p:xfrm>
        <a:graphic>
          <a:graphicData uri="http://schemas.openxmlformats.org/presentationml/2006/ole">
            <mc:AlternateContent xmlns:mc="http://schemas.openxmlformats.org/markup-compatibility/2006">
              <mc:Choice xmlns:v="urn:schemas-microsoft-com:vml" Requires="v">
                <p:oleObj spid="_x0000_s72034" name="Equation" r:id="rId33" imgW="253890" imgH="368140" progId="Equation.3">
                  <p:embed/>
                </p:oleObj>
              </mc:Choice>
              <mc:Fallback>
                <p:oleObj name="Equation" r:id="rId33" imgW="253890" imgH="368140" progId="Equation.3">
                  <p:embed/>
                  <p:pic>
                    <p:nvPicPr>
                      <p:cNvPr id="79915" name="Object 4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214688" y="984250"/>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916" name="Object 44"/>
          <p:cNvGraphicFramePr>
            <a:graphicFrameLocks noChangeAspect="1"/>
          </p:cNvGraphicFramePr>
          <p:nvPr/>
        </p:nvGraphicFramePr>
        <p:xfrm>
          <a:off x="5881688" y="984250"/>
          <a:ext cx="252412" cy="368300"/>
        </p:xfrm>
        <a:graphic>
          <a:graphicData uri="http://schemas.openxmlformats.org/presentationml/2006/ole">
            <mc:AlternateContent xmlns:mc="http://schemas.openxmlformats.org/markup-compatibility/2006">
              <mc:Choice xmlns:v="urn:schemas-microsoft-com:vml" Requires="v">
                <p:oleObj spid="_x0000_s72035" name="Equation" r:id="rId35" imgW="253890" imgH="368140" progId="Equation.3">
                  <p:embed/>
                </p:oleObj>
              </mc:Choice>
              <mc:Fallback>
                <p:oleObj name="Equation" r:id="rId35" imgW="253890" imgH="368140" progId="Equation.3">
                  <p:embed/>
                  <p:pic>
                    <p:nvPicPr>
                      <p:cNvPr id="79916" name="Object 4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881688" y="984250"/>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917" name="Object 45"/>
          <p:cNvGraphicFramePr>
            <a:graphicFrameLocks noChangeAspect="1"/>
          </p:cNvGraphicFramePr>
          <p:nvPr/>
        </p:nvGraphicFramePr>
        <p:xfrm>
          <a:off x="4814888" y="984250"/>
          <a:ext cx="252412" cy="392113"/>
        </p:xfrm>
        <a:graphic>
          <a:graphicData uri="http://schemas.openxmlformats.org/presentationml/2006/ole">
            <mc:AlternateContent xmlns:mc="http://schemas.openxmlformats.org/markup-compatibility/2006">
              <mc:Choice xmlns:v="urn:schemas-microsoft-com:vml" Requires="v">
                <p:oleObj spid="_x0000_s72036" name="Equation" r:id="rId36" imgW="253890" imgH="393529" progId="Equation.3">
                  <p:embed/>
                </p:oleObj>
              </mc:Choice>
              <mc:Fallback>
                <p:oleObj name="Equation" r:id="rId36" imgW="253890" imgH="393529" progId="Equation.3">
                  <p:embed/>
                  <p:pic>
                    <p:nvPicPr>
                      <p:cNvPr id="79917" name="Object 4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814888" y="984250"/>
                        <a:ext cx="252412"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918" name="Object 46"/>
          <p:cNvGraphicFramePr>
            <a:graphicFrameLocks noChangeAspect="1"/>
          </p:cNvGraphicFramePr>
          <p:nvPr/>
        </p:nvGraphicFramePr>
        <p:xfrm>
          <a:off x="3748088" y="1060450"/>
          <a:ext cx="265112" cy="279400"/>
        </p:xfrm>
        <a:graphic>
          <a:graphicData uri="http://schemas.openxmlformats.org/presentationml/2006/ole">
            <mc:AlternateContent xmlns:mc="http://schemas.openxmlformats.org/markup-compatibility/2006">
              <mc:Choice xmlns:v="urn:schemas-microsoft-com:vml" Requires="v">
                <p:oleObj spid="_x0000_s72037" name="Equation" r:id="rId38" imgW="266584" imgH="279279" progId="Equation.3">
                  <p:embed/>
                </p:oleObj>
              </mc:Choice>
              <mc:Fallback>
                <p:oleObj name="Equation" r:id="rId38" imgW="266584" imgH="279279" progId="Equation.3">
                  <p:embed/>
                  <p:pic>
                    <p:nvPicPr>
                      <p:cNvPr id="79918" name="Object 46"/>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748088" y="1060450"/>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919" name="Object 47"/>
          <p:cNvGraphicFramePr>
            <a:graphicFrameLocks noChangeAspect="1"/>
          </p:cNvGraphicFramePr>
          <p:nvPr/>
        </p:nvGraphicFramePr>
        <p:xfrm>
          <a:off x="3595688" y="1898650"/>
          <a:ext cx="442912" cy="531813"/>
        </p:xfrm>
        <a:graphic>
          <a:graphicData uri="http://schemas.openxmlformats.org/presentationml/2006/ole">
            <mc:AlternateContent xmlns:mc="http://schemas.openxmlformats.org/markup-compatibility/2006">
              <mc:Choice xmlns:v="urn:schemas-microsoft-com:vml" Requires="v">
                <p:oleObj spid="_x0000_s72038" name="Equation" r:id="rId40" imgW="444307" imgH="533169" progId="Equation.3">
                  <p:embed/>
                </p:oleObj>
              </mc:Choice>
              <mc:Fallback>
                <p:oleObj name="Equation" r:id="rId40" imgW="444307" imgH="533169" progId="Equation.3">
                  <p:embed/>
                  <p:pic>
                    <p:nvPicPr>
                      <p:cNvPr id="79919"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688" y="1898650"/>
                        <a:ext cx="442912"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920" name="Object 48"/>
          <p:cNvGraphicFramePr>
            <a:graphicFrameLocks noChangeAspect="1"/>
          </p:cNvGraphicFramePr>
          <p:nvPr/>
        </p:nvGraphicFramePr>
        <p:xfrm>
          <a:off x="4281488" y="1060450"/>
          <a:ext cx="265112" cy="279400"/>
        </p:xfrm>
        <a:graphic>
          <a:graphicData uri="http://schemas.openxmlformats.org/presentationml/2006/ole">
            <mc:AlternateContent xmlns:mc="http://schemas.openxmlformats.org/markup-compatibility/2006">
              <mc:Choice xmlns:v="urn:schemas-microsoft-com:vml" Requires="v">
                <p:oleObj spid="_x0000_s72039" name="Equation" r:id="rId41" imgW="266584" imgH="279279" progId="Equation.3">
                  <p:embed/>
                </p:oleObj>
              </mc:Choice>
              <mc:Fallback>
                <p:oleObj name="Equation" r:id="rId41" imgW="266584" imgH="279279" progId="Equation.3">
                  <p:embed/>
                  <p:pic>
                    <p:nvPicPr>
                      <p:cNvPr id="79920" name="Object 4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281488" y="1060450"/>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921" name="Object 49"/>
          <p:cNvGraphicFramePr>
            <a:graphicFrameLocks noChangeAspect="1"/>
          </p:cNvGraphicFramePr>
          <p:nvPr/>
        </p:nvGraphicFramePr>
        <p:xfrm>
          <a:off x="5348288" y="984250"/>
          <a:ext cx="252412" cy="392113"/>
        </p:xfrm>
        <a:graphic>
          <a:graphicData uri="http://schemas.openxmlformats.org/presentationml/2006/ole">
            <mc:AlternateContent xmlns:mc="http://schemas.openxmlformats.org/markup-compatibility/2006">
              <mc:Choice xmlns:v="urn:schemas-microsoft-com:vml" Requires="v">
                <p:oleObj spid="_x0000_s72040" name="Equation" r:id="rId42" imgW="253890" imgH="393529" progId="Equation.3">
                  <p:embed/>
                </p:oleObj>
              </mc:Choice>
              <mc:Fallback>
                <p:oleObj name="Equation" r:id="rId42" imgW="253890" imgH="393529" progId="Equation.3">
                  <p:embed/>
                  <p:pic>
                    <p:nvPicPr>
                      <p:cNvPr id="79921" name="Object 4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348288" y="984250"/>
                        <a:ext cx="252412"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922" name="Text Box 50"/>
          <p:cNvSpPr txBox="1">
            <a:spLocks noChangeArrowheads="1"/>
          </p:cNvSpPr>
          <p:nvPr/>
        </p:nvSpPr>
        <p:spPr bwMode="auto">
          <a:xfrm>
            <a:off x="395288" y="90805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0</a:t>
            </a:r>
          </a:p>
        </p:txBody>
      </p:sp>
      <p:graphicFrame>
        <p:nvGraphicFramePr>
          <p:cNvPr id="79923" name="Object 51"/>
          <p:cNvGraphicFramePr>
            <a:graphicFrameLocks noChangeAspect="1"/>
          </p:cNvGraphicFramePr>
          <p:nvPr/>
        </p:nvGraphicFramePr>
        <p:xfrm>
          <a:off x="6415088" y="984250"/>
          <a:ext cx="252412" cy="368300"/>
        </p:xfrm>
        <a:graphic>
          <a:graphicData uri="http://schemas.openxmlformats.org/presentationml/2006/ole">
            <mc:AlternateContent xmlns:mc="http://schemas.openxmlformats.org/markup-compatibility/2006">
              <mc:Choice xmlns:v="urn:schemas-microsoft-com:vml" Requires="v">
                <p:oleObj spid="_x0000_s72041" name="Equation" r:id="rId43" imgW="253890" imgH="368140" progId="Equation.3">
                  <p:embed/>
                </p:oleObj>
              </mc:Choice>
              <mc:Fallback>
                <p:oleObj name="Equation" r:id="rId43" imgW="253890" imgH="368140" progId="Equation.3">
                  <p:embed/>
                  <p:pic>
                    <p:nvPicPr>
                      <p:cNvPr id="79923" name="Object 5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415088" y="984250"/>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924" name="Oval 52"/>
          <p:cNvSpPr>
            <a:spLocks noChangeArrowheads="1"/>
          </p:cNvSpPr>
          <p:nvPr/>
        </p:nvSpPr>
        <p:spPr bwMode="auto">
          <a:xfrm>
            <a:off x="3276600" y="4546600"/>
            <a:ext cx="1981200" cy="6096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706647477"/>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Oval 2"/>
          <p:cNvSpPr>
            <a:spLocks noChangeArrowheads="1"/>
          </p:cNvSpPr>
          <p:nvPr/>
        </p:nvSpPr>
        <p:spPr bwMode="auto">
          <a:xfrm>
            <a:off x="5257800" y="4841875"/>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899" name="Oval 3"/>
          <p:cNvSpPr>
            <a:spLocks noChangeArrowheads="1"/>
          </p:cNvSpPr>
          <p:nvPr/>
        </p:nvSpPr>
        <p:spPr bwMode="auto">
          <a:xfrm>
            <a:off x="2743200" y="4829175"/>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0900" name="Object 4"/>
          <p:cNvGraphicFramePr>
            <a:graphicFrameLocks noChangeAspect="1"/>
          </p:cNvGraphicFramePr>
          <p:nvPr/>
        </p:nvGraphicFramePr>
        <p:xfrm>
          <a:off x="2895600" y="4829175"/>
          <a:ext cx="442913" cy="531813"/>
        </p:xfrm>
        <a:graphic>
          <a:graphicData uri="http://schemas.openxmlformats.org/presentationml/2006/ole">
            <mc:AlternateContent xmlns:mc="http://schemas.openxmlformats.org/markup-compatibility/2006">
              <mc:Choice xmlns:v="urn:schemas-microsoft-com:vml" Requires="v">
                <p:oleObj spid="_x0000_s73042" name="Equation" r:id="rId3" imgW="444307" imgH="533169" progId="Equation.3">
                  <p:embed/>
                </p:oleObj>
              </mc:Choice>
              <mc:Fallback>
                <p:oleObj name="Equation" r:id="rId3" imgW="444307" imgH="533169" progId="Equation.3">
                  <p:embed/>
                  <p:pic>
                    <p:nvPicPr>
                      <p:cNvPr id="809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829175"/>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1" name="Line 5"/>
          <p:cNvSpPr>
            <a:spLocks noChangeShapeType="1"/>
          </p:cNvSpPr>
          <p:nvPr/>
        </p:nvSpPr>
        <p:spPr bwMode="auto">
          <a:xfrm>
            <a:off x="3429000" y="5133975"/>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0902" name="Object 6"/>
          <p:cNvGraphicFramePr>
            <a:graphicFrameLocks noChangeAspect="1"/>
          </p:cNvGraphicFramePr>
          <p:nvPr/>
        </p:nvGraphicFramePr>
        <p:xfrm>
          <a:off x="5453063" y="4846638"/>
          <a:ext cx="381000" cy="520700"/>
        </p:xfrm>
        <a:graphic>
          <a:graphicData uri="http://schemas.openxmlformats.org/presentationml/2006/ole">
            <mc:AlternateContent xmlns:mc="http://schemas.openxmlformats.org/markup-compatibility/2006">
              <mc:Choice xmlns:v="urn:schemas-microsoft-com:vml" Requires="v">
                <p:oleObj spid="_x0000_s73043" name="Equation" r:id="rId5" imgW="380835" imgH="520474" progId="Equation.3">
                  <p:embed/>
                </p:oleObj>
              </mc:Choice>
              <mc:Fallback>
                <p:oleObj name="Equation" r:id="rId5" imgW="380835" imgH="520474" progId="Equation.3">
                  <p:embed/>
                  <p:pic>
                    <p:nvPicPr>
                      <p:cNvPr id="8090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3063" y="4846638"/>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3" name="Oval 7"/>
          <p:cNvSpPr>
            <a:spLocks noChangeArrowheads="1"/>
          </p:cNvSpPr>
          <p:nvPr/>
        </p:nvSpPr>
        <p:spPr bwMode="auto">
          <a:xfrm>
            <a:off x="7696200" y="4829175"/>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0904" name="Object 8"/>
          <p:cNvGraphicFramePr>
            <a:graphicFrameLocks noChangeAspect="1"/>
          </p:cNvGraphicFramePr>
          <p:nvPr/>
        </p:nvGraphicFramePr>
        <p:xfrm>
          <a:off x="7848600" y="4833938"/>
          <a:ext cx="442913" cy="520700"/>
        </p:xfrm>
        <a:graphic>
          <a:graphicData uri="http://schemas.openxmlformats.org/presentationml/2006/ole">
            <mc:AlternateContent xmlns:mc="http://schemas.openxmlformats.org/markup-compatibility/2006">
              <mc:Choice xmlns:v="urn:schemas-microsoft-com:vml" Requires="v">
                <p:oleObj spid="_x0000_s73044" name="Equation" r:id="rId7" imgW="444307" imgH="520474" progId="Equation.3">
                  <p:embed/>
                </p:oleObj>
              </mc:Choice>
              <mc:Fallback>
                <p:oleObj name="Equation" r:id="rId7" imgW="444307" imgH="520474" progId="Equation.3">
                  <p:embed/>
                  <p:pic>
                    <p:nvPicPr>
                      <p:cNvPr id="80904"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8600" y="4833938"/>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5" name="Oval 9"/>
          <p:cNvSpPr>
            <a:spLocks noChangeArrowheads="1"/>
          </p:cNvSpPr>
          <p:nvPr/>
        </p:nvSpPr>
        <p:spPr bwMode="auto">
          <a:xfrm>
            <a:off x="457200" y="4829175"/>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0906" name="Object 10"/>
          <p:cNvGraphicFramePr>
            <a:graphicFrameLocks noChangeAspect="1"/>
          </p:cNvGraphicFramePr>
          <p:nvPr/>
        </p:nvGraphicFramePr>
        <p:xfrm>
          <a:off x="609600" y="4829175"/>
          <a:ext cx="430213" cy="531813"/>
        </p:xfrm>
        <a:graphic>
          <a:graphicData uri="http://schemas.openxmlformats.org/presentationml/2006/ole">
            <mc:AlternateContent xmlns:mc="http://schemas.openxmlformats.org/markup-compatibility/2006">
              <mc:Choice xmlns:v="urn:schemas-microsoft-com:vml" Requires="v">
                <p:oleObj spid="_x0000_s73045" name="Equation" r:id="rId9" imgW="431613" imgH="533169" progId="Equation.3">
                  <p:embed/>
                </p:oleObj>
              </mc:Choice>
              <mc:Fallback>
                <p:oleObj name="Equation" r:id="rId9" imgW="431613" imgH="533169" progId="Equation.3">
                  <p:embed/>
                  <p:pic>
                    <p:nvPicPr>
                      <p:cNvPr id="80906"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4829175"/>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7" name="Line 11"/>
          <p:cNvSpPr>
            <a:spLocks noChangeShapeType="1"/>
          </p:cNvSpPr>
          <p:nvPr/>
        </p:nvSpPr>
        <p:spPr bwMode="auto">
          <a:xfrm>
            <a:off x="5943600" y="5133975"/>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0908" name="Freeform 12"/>
          <p:cNvSpPr>
            <a:spLocks/>
          </p:cNvSpPr>
          <p:nvPr/>
        </p:nvSpPr>
        <p:spPr bwMode="auto">
          <a:xfrm>
            <a:off x="3276600" y="5438775"/>
            <a:ext cx="4724400" cy="685800"/>
          </a:xfrm>
          <a:custGeom>
            <a:avLst/>
            <a:gdLst>
              <a:gd name="T0" fmla="*/ 2147483646 w 2832"/>
              <a:gd name="T1" fmla="*/ 0 h 432"/>
              <a:gd name="T2" fmla="*/ 2147483646 w 2832"/>
              <a:gd name="T3" fmla="*/ 2147483646 h 432"/>
              <a:gd name="T4" fmla="*/ 0 w 2832"/>
              <a:gd name="T5" fmla="*/ 0 h 432"/>
              <a:gd name="T6" fmla="*/ 0 60000 65536"/>
              <a:gd name="T7" fmla="*/ 0 60000 65536"/>
              <a:gd name="T8" fmla="*/ 0 60000 65536"/>
            </a:gdLst>
            <a:ahLst/>
            <a:cxnLst>
              <a:cxn ang="T6">
                <a:pos x="T0" y="T1"/>
              </a:cxn>
              <a:cxn ang="T7">
                <a:pos x="T2" y="T3"/>
              </a:cxn>
              <a:cxn ang="T8">
                <a:pos x="T4" y="T5"/>
              </a:cxn>
            </a:cxnLst>
            <a:rect l="0" t="0" r="r" b="b"/>
            <a:pathLst>
              <a:path w="2832" h="432">
                <a:moveTo>
                  <a:pt x="2832" y="0"/>
                </a:moveTo>
                <a:cubicBezTo>
                  <a:pt x="2420" y="216"/>
                  <a:pt x="2008" y="432"/>
                  <a:pt x="1536" y="432"/>
                </a:cubicBezTo>
                <a:cubicBezTo>
                  <a:pt x="1064" y="432"/>
                  <a:pt x="532" y="21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0909" name="Freeform 13"/>
          <p:cNvSpPr>
            <a:spLocks/>
          </p:cNvSpPr>
          <p:nvPr/>
        </p:nvSpPr>
        <p:spPr bwMode="auto">
          <a:xfrm>
            <a:off x="4953000" y="3914775"/>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0910" name="Object 14"/>
          <p:cNvGraphicFramePr>
            <a:graphicFrameLocks noChangeAspect="1"/>
          </p:cNvGraphicFramePr>
          <p:nvPr/>
        </p:nvGraphicFramePr>
        <p:xfrm>
          <a:off x="3429000" y="4600575"/>
          <a:ext cx="1600200" cy="457200"/>
        </p:xfrm>
        <a:graphic>
          <a:graphicData uri="http://schemas.openxmlformats.org/presentationml/2006/ole">
            <mc:AlternateContent xmlns:mc="http://schemas.openxmlformats.org/markup-compatibility/2006">
              <mc:Choice xmlns:v="urn:schemas-microsoft-com:vml" Requires="v">
                <p:oleObj spid="_x0000_s73046" name="Equation" r:id="rId11" imgW="1600200" imgH="457200" progId="Equation.3">
                  <p:embed/>
                </p:oleObj>
              </mc:Choice>
              <mc:Fallback>
                <p:oleObj name="Equation" r:id="rId11" imgW="1600200" imgH="457200" progId="Equation.3">
                  <p:embed/>
                  <p:pic>
                    <p:nvPicPr>
                      <p:cNvPr id="8091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4600575"/>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1" name="Object 15"/>
          <p:cNvGraphicFramePr>
            <a:graphicFrameLocks noChangeAspect="1"/>
          </p:cNvGraphicFramePr>
          <p:nvPr/>
        </p:nvGraphicFramePr>
        <p:xfrm>
          <a:off x="4730750" y="3394075"/>
          <a:ext cx="1612900" cy="457200"/>
        </p:xfrm>
        <a:graphic>
          <a:graphicData uri="http://schemas.openxmlformats.org/presentationml/2006/ole">
            <mc:AlternateContent xmlns:mc="http://schemas.openxmlformats.org/markup-compatibility/2006">
              <mc:Choice xmlns:v="urn:schemas-microsoft-com:vml" Requires="v">
                <p:oleObj spid="_x0000_s73047" name="Equation" r:id="rId13" imgW="1612900" imgH="457200" progId="Equation.3">
                  <p:embed/>
                </p:oleObj>
              </mc:Choice>
              <mc:Fallback>
                <p:oleObj name="Equation" r:id="rId13" imgW="1612900" imgH="457200" progId="Equation.3">
                  <p:embed/>
                  <p:pic>
                    <p:nvPicPr>
                      <p:cNvPr id="80911"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30750" y="3394075"/>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2" name="Object 16"/>
          <p:cNvGraphicFramePr>
            <a:graphicFrameLocks noChangeAspect="1"/>
          </p:cNvGraphicFramePr>
          <p:nvPr/>
        </p:nvGraphicFramePr>
        <p:xfrm>
          <a:off x="4737100" y="2784475"/>
          <a:ext cx="1651000" cy="469900"/>
        </p:xfrm>
        <a:graphic>
          <a:graphicData uri="http://schemas.openxmlformats.org/presentationml/2006/ole">
            <mc:AlternateContent xmlns:mc="http://schemas.openxmlformats.org/markup-compatibility/2006">
              <mc:Choice xmlns:v="urn:schemas-microsoft-com:vml" Requires="v">
                <p:oleObj spid="_x0000_s73048" name="Equation" r:id="rId15" imgW="1651000" imgH="469900" progId="Equation.3">
                  <p:embed/>
                </p:oleObj>
              </mc:Choice>
              <mc:Fallback>
                <p:oleObj name="Equation" r:id="rId15" imgW="1651000" imgH="469900" progId="Equation.3">
                  <p:embed/>
                  <p:pic>
                    <p:nvPicPr>
                      <p:cNvPr id="80912"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7100" y="2784475"/>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3" name="Object 17"/>
          <p:cNvGraphicFramePr>
            <a:graphicFrameLocks noChangeAspect="1"/>
          </p:cNvGraphicFramePr>
          <p:nvPr/>
        </p:nvGraphicFramePr>
        <p:xfrm>
          <a:off x="6019800" y="4600575"/>
          <a:ext cx="1587500" cy="481013"/>
        </p:xfrm>
        <a:graphic>
          <a:graphicData uri="http://schemas.openxmlformats.org/presentationml/2006/ole">
            <mc:AlternateContent xmlns:mc="http://schemas.openxmlformats.org/markup-compatibility/2006">
              <mc:Choice xmlns:v="urn:schemas-microsoft-com:vml" Requires="v">
                <p:oleObj spid="_x0000_s73049" name="Equation" r:id="rId17" imgW="1586811" imgH="482391" progId="Equation.3">
                  <p:embed/>
                </p:oleObj>
              </mc:Choice>
              <mc:Fallback>
                <p:oleObj name="Equation" r:id="rId17" imgW="1586811" imgH="482391" progId="Equation.3">
                  <p:embed/>
                  <p:pic>
                    <p:nvPicPr>
                      <p:cNvPr id="80913"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19800" y="4600575"/>
                        <a:ext cx="15875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14" name="Freeform 18"/>
          <p:cNvSpPr>
            <a:spLocks/>
          </p:cNvSpPr>
          <p:nvPr/>
        </p:nvSpPr>
        <p:spPr bwMode="auto">
          <a:xfrm>
            <a:off x="7391400" y="3838575"/>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0915" name="Object 19"/>
          <p:cNvGraphicFramePr>
            <a:graphicFrameLocks noChangeAspect="1"/>
          </p:cNvGraphicFramePr>
          <p:nvPr/>
        </p:nvGraphicFramePr>
        <p:xfrm>
          <a:off x="7251700" y="3381375"/>
          <a:ext cx="1587500" cy="457200"/>
        </p:xfrm>
        <a:graphic>
          <a:graphicData uri="http://schemas.openxmlformats.org/presentationml/2006/ole">
            <mc:AlternateContent xmlns:mc="http://schemas.openxmlformats.org/markup-compatibility/2006">
              <mc:Choice xmlns:v="urn:schemas-microsoft-com:vml" Requires="v">
                <p:oleObj spid="_x0000_s73050" name="Equation" r:id="rId19" imgW="1587500" imgH="457200" progId="Equation.3">
                  <p:embed/>
                </p:oleObj>
              </mc:Choice>
              <mc:Fallback>
                <p:oleObj name="Equation" r:id="rId19" imgW="1587500" imgH="457200" progId="Equation.3">
                  <p:embed/>
                  <p:pic>
                    <p:nvPicPr>
                      <p:cNvPr id="80915"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51700" y="3381375"/>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6" name="Object 20"/>
          <p:cNvGraphicFramePr>
            <a:graphicFrameLocks noChangeAspect="1"/>
          </p:cNvGraphicFramePr>
          <p:nvPr/>
        </p:nvGraphicFramePr>
        <p:xfrm>
          <a:off x="7251700" y="2771775"/>
          <a:ext cx="1625600" cy="469900"/>
        </p:xfrm>
        <a:graphic>
          <a:graphicData uri="http://schemas.openxmlformats.org/presentationml/2006/ole">
            <mc:AlternateContent xmlns:mc="http://schemas.openxmlformats.org/markup-compatibility/2006">
              <mc:Choice xmlns:v="urn:schemas-microsoft-com:vml" Requires="v">
                <p:oleObj spid="_x0000_s73051" name="Equation" r:id="rId21" imgW="1625600" imgH="469900" progId="Equation.3">
                  <p:embed/>
                </p:oleObj>
              </mc:Choice>
              <mc:Fallback>
                <p:oleObj name="Equation" r:id="rId21" imgW="1625600" imgH="469900" progId="Equation.3">
                  <p:embed/>
                  <p:pic>
                    <p:nvPicPr>
                      <p:cNvPr id="80916"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51700" y="2771775"/>
                        <a:ext cx="1625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7" name="Object 21"/>
          <p:cNvGraphicFramePr>
            <a:graphicFrameLocks noChangeAspect="1"/>
          </p:cNvGraphicFramePr>
          <p:nvPr/>
        </p:nvGraphicFramePr>
        <p:xfrm>
          <a:off x="4953000" y="5591175"/>
          <a:ext cx="1600200" cy="457200"/>
        </p:xfrm>
        <a:graphic>
          <a:graphicData uri="http://schemas.openxmlformats.org/presentationml/2006/ole">
            <mc:AlternateContent xmlns:mc="http://schemas.openxmlformats.org/markup-compatibility/2006">
              <mc:Choice xmlns:v="urn:schemas-microsoft-com:vml" Requires="v">
                <p:oleObj spid="_x0000_s73052" name="Equation" r:id="rId23" imgW="1600200" imgH="457200" progId="Equation.3">
                  <p:embed/>
                </p:oleObj>
              </mc:Choice>
              <mc:Fallback>
                <p:oleObj name="Equation" r:id="rId23" imgW="1600200" imgH="457200" progId="Equation.3">
                  <p:embed/>
                  <p:pic>
                    <p:nvPicPr>
                      <p:cNvPr id="80917"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53000" y="5591175"/>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8" name="Object 22"/>
          <p:cNvGraphicFramePr>
            <a:graphicFrameLocks noChangeAspect="1"/>
          </p:cNvGraphicFramePr>
          <p:nvPr/>
        </p:nvGraphicFramePr>
        <p:xfrm>
          <a:off x="5537200" y="2752725"/>
          <a:ext cx="228600" cy="520700"/>
        </p:xfrm>
        <a:graphic>
          <a:graphicData uri="http://schemas.openxmlformats.org/presentationml/2006/ole">
            <mc:AlternateContent xmlns:mc="http://schemas.openxmlformats.org/markup-compatibility/2006">
              <mc:Choice xmlns:v="urn:schemas-microsoft-com:vml" Requires="v">
                <p:oleObj spid="_x0000_s73053" name="Equation" r:id="rId25" imgW="228600" imgH="520700" progId="Equation.3">
                  <p:embed/>
                </p:oleObj>
              </mc:Choice>
              <mc:Fallback>
                <p:oleObj name="Equation" r:id="rId25" imgW="228600" imgH="520700" progId="Equation.3">
                  <p:embed/>
                  <p:pic>
                    <p:nvPicPr>
                      <p:cNvPr id="80918"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37200" y="2752725"/>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19" name="Line 23"/>
          <p:cNvSpPr>
            <a:spLocks noChangeShapeType="1"/>
          </p:cNvSpPr>
          <p:nvPr/>
        </p:nvSpPr>
        <p:spPr bwMode="auto">
          <a:xfrm flipV="1">
            <a:off x="3048000" y="5438775"/>
            <a:ext cx="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0920" name="Line 24"/>
          <p:cNvSpPr>
            <a:spLocks noChangeShapeType="1"/>
          </p:cNvSpPr>
          <p:nvPr/>
        </p:nvSpPr>
        <p:spPr bwMode="auto">
          <a:xfrm flipH="1">
            <a:off x="1143000" y="5133975"/>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0921" name="Object 25"/>
          <p:cNvGraphicFramePr>
            <a:graphicFrameLocks noChangeAspect="1"/>
          </p:cNvGraphicFramePr>
          <p:nvPr/>
        </p:nvGraphicFramePr>
        <p:xfrm>
          <a:off x="1219200" y="4600575"/>
          <a:ext cx="1651000" cy="469900"/>
        </p:xfrm>
        <a:graphic>
          <a:graphicData uri="http://schemas.openxmlformats.org/presentationml/2006/ole">
            <mc:AlternateContent xmlns:mc="http://schemas.openxmlformats.org/markup-compatibility/2006">
              <mc:Choice xmlns:v="urn:schemas-microsoft-com:vml" Requires="v">
                <p:oleObj spid="_x0000_s73054" name="Equation" r:id="rId27" imgW="1651000" imgH="469900" progId="Equation.3">
                  <p:embed/>
                </p:oleObj>
              </mc:Choice>
              <mc:Fallback>
                <p:oleObj name="Equation" r:id="rId27" imgW="1651000" imgH="469900" progId="Equation.3">
                  <p:embed/>
                  <p:pic>
                    <p:nvPicPr>
                      <p:cNvPr id="80921"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4600575"/>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22" name="Freeform 26"/>
          <p:cNvSpPr>
            <a:spLocks/>
          </p:cNvSpPr>
          <p:nvPr/>
        </p:nvSpPr>
        <p:spPr bwMode="auto">
          <a:xfrm>
            <a:off x="152400" y="3838575"/>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0923" name="Object 27"/>
          <p:cNvGraphicFramePr>
            <a:graphicFrameLocks noChangeAspect="1"/>
          </p:cNvGraphicFramePr>
          <p:nvPr/>
        </p:nvGraphicFramePr>
        <p:xfrm>
          <a:off x="0" y="3305175"/>
          <a:ext cx="1651000" cy="469900"/>
        </p:xfrm>
        <a:graphic>
          <a:graphicData uri="http://schemas.openxmlformats.org/presentationml/2006/ole">
            <mc:AlternateContent xmlns:mc="http://schemas.openxmlformats.org/markup-compatibility/2006">
              <mc:Choice xmlns:v="urn:schemas-microsoft-com:vml" Requires="v">
                <p:oleObj spid="_x0000_s73055" name="Equation" r:id="rId28" imgW="1651000" imgH="469900" progId="Equation.3">
                  <p:embed/>
                </p:oleObj>
              </mc:Choice>
              <mc:Fallback>
                <p:oleObj name="Equation" r:id="rId28" imgW="1651000" imgH="469900" progId="Equation.3">
                  <p:embed/>
                  <p:pic>
                    <p:nvPicPr>
                      <p:cNvPr id="80923"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3305175"/>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24" name="Object 28"/>
          <p:cNvGraphicFramePr>
            <a:graphicFrameLocks noChangeAspect="1"/>
          </p:cNvGraphicFramePr>
          <p:nvPr/>
        </p:nvGraphicFramePr>
        <p:xfrm>
          <a:off x="2819400" y="2852738"/>
          <a:ext cx="442913" cy="520700"/>
        </p:xfrm>
        <a:graphic>
          <a:graphicData uri="http://schemas.openxmlformats.org/presentationml/2006/ole">
            <mc:AlternateContent xmlns:mc="http://schemas.openxmlformats.org/markup-compatibility/2006">
              <mc:Choice xmlns:v="urn:schemas-microsoft-com:vml" Requires="v">
                <p:oleObj spid="_x0000_s73056" name="Equation" r:id="rId29" imgW="444307" imgH="520474" progId="Equation.3">
                  <p:embed/>
                </p:oleObj>
              </mc:Choice>
              <mc:Fallback>
                <p:oleObj name="Equation" r:id="rId29" imgW="444307" imgH="520474" progId="Equation.3">
                  <p:embed/>
                  <p:pic>
                    <p:nvPicPr>
                      <p:cNvPr id="80924"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819400" y="2852738"/>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25" name="Oval 29"/>
          <p:cNvSpPr>
            <a:spLocks noChangeArrowheads="1"/>
          </p:cNvSpPr>
          <p:nvPr/>
        </p:nvSpPr>
        <p:spPr bwMode="auto">
          <a:xfrm>
            <a:off x="2743200" y="2847975"/>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26" name="Line 30"/>
          <p:cNvSpPr>
            <a:spLocks noChangeShapeType="1"/>
          </p:cNvSpPr>
          <p:nvPr/>
        </p:nvSpPr>
        <p:spPr bwMode="auto">
          <a:xfrm flipV="1">
            <a:off x="1066800" y="3457575"/>
            <a:ext cx="1600200" cy="1447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0927" name="Oval 31"/>
          <p:cNvSpPr>
            <a:spLocks noChangeArrowheads="1"/>
          </p:cNvSpPr>
          <p:nvPr/>
        </p:nvSpPr>
        <p:spPr bwMode="auto">
          <a:xfrm>
            <a:off x="2590800" y="2695575"/>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0928" name="Object 32"/>
          <p:cNvGraphicFramePr>
            <a:graphicFrameLocks noChangeAspect="1"/>
          </p:cNvGraphicFramePr>
          <p:nvPr/>
        </p:nvGraphicFramePr>
        <p:xfrm>
          <a:off x="2381250" y="3686175"/>
          <a:ext cx="1549400" cy="457200"/>
        </p:xfrm>
        <a:graphic>
          <a:graphicData uri="http://schemas.openxmlformats.org/presentationml/2006/ole">
            <mc:AlternateContent xmlns:mc="http://schemas.openxmlformats.org/markup-compatibility/2006">
              <mc:Choice xmlns:v="urn:schemas-microsoft-com:vml" Requires="v">
                <p:oleObj spid="_x0000_s73057" name="Equation" r:id="rId31" imgW="1549400" imgH="457200" progId="Equation.3">
                  <p:embed/>
                </p:oleObj>
              </mc:Choice>
              <mc:Fallback>
                <p:oleObj name="Equation" r:id="rId31" imgW="1549400" imgH="457200" progId="Equation.3">
                  <p:embed/>
                  <p:pic>
                    <p:nvPicPr>
                      <p:cNvPr id="80928" name="Object 3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1250" y="3686175"/>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29" name="Line 33"/>
          <p:cNvSpPr>
            <a:spLocks noChangeShapeType="1"/>
          </p:cNvSpPr>
          <p:nvPr/>
        </p:nvSpPr>
        <p:spPr bwMode="auto">
          <a:xfrm>
            <a:off x="2897188" y="688975"/>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0930" name="Line 34"/>
          <p:cNvSpPr>
            <a:spLocks noChangeShapeType="1"/>
          </p:cNvSpPr>
          <p:nvPr/>
        </p:nvSpPr>
        <p:spPr bwMode="auto">
          <a:xfrm>
            <a:off x="2897188" y="1374775"/>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0931" name="Line 35"/>
          <p:cNvSpPr>
            <a:spLocks noChangeShapeType="1"/>
          </p:cNvSpPr>
          <p:nvPr/>
        </p:nvSpPr>
        <p:spPr bwMode="auto">
          <a:xfrm>
            <a:off x="3278188" y="6889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0932" name="Line 36"/>
          <p:cNvSpPr>
            <a:spLocks noChangeShapeType="1"/>
          </p:cNvSpPr>
          <p:nvPr/>
        </p:nvSpPr>
        <p:spPr bwMode="auto">
          <a:xfrm>
            <a:off x="3811588" y="6889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0933" name="Line 37"/>
          <p:cNvSpPr>
            <a:spLocks noChangeShapeType="1"/>
          </p:cNvSpPr>
          <p:nvPr/>
        </p:nvSpPr>
        <p:spPr bwMode="auto">
          <a:xfrm>
            <a:off x="4344988" y="6889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0934" name="Line 38"/>
          <p:cNvSpPr>
            <a:spLocks noChangeShapeType="1"/>
          </p:cNvSpPr>
          <p:nvPr/>
        </p:nvSpPr>
        <p:spPr bwMode="auto">
          <a:xfrm>
            <a:off x="4878388" y="6889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0935" name="Line 39"/>
          <p:cNvSpPr>
            <a:spLocks noChangeShapeType="1"/>
          </p:cNvSpPr>
          <p:nvPr/>
        </p:nvSpPr>
        <p:spPr bwMode="auto">
          <a:xfrm>
            <a:off x="5411788" y="6889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0936" name="Line 40"/>
          <p:cNvSpPr>
            <a:spLocks noChangeShapeType="1"/>
          </p:cNvSpPr>
          <p:nvPr/>
        </p:nvSpPr>
        <p:spPr bwMode="auto">
          <a:xfrm>
            <a:off x="5945188" y="6889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0937" name="Line 41"/>
          <p:cNvSpPr>
            <a:spLocks noChangeShapeType="1"/>
          </p:cNvSpPr>
          <p:nvPr/>
        </p:nvSpPr>
        <p:spPr bwMode="auto">
          <a:xfrm>
            <a:off x="6478588" y="6889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0938" name="Line 42"/>
          <p:cNvSpPr>
            <a:spLocks noChangeShapeType="1"/>
          </p:cNvSpPr>
          <p:nvPr/>
        </p:nvSpPr>
        <p:spPr bwMode="auto">
          <a:xfrm flipV="1">
            <a:off x="4649788" y="1374775"/>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0939" name="Object 43"/>
          <p:cNvGraphicFramePr>
            <a:graphicFrameLocks noChangeAspect="1"/>
          </p:cNvGraphicFramePr>
          <p:nvPr/>
        </p:nvGraphicFramePr>
        <p:xfrm>
          <a:off x="3430588" y="841375"/>
          <a:ext cx="252412" cy="368300"/>
        </p:xfrm>
        <a:graphic>
          <a:graphicData uri="http://schemas.openxmlformats.org/presentationml/2006/ole">
            <mc:AlternateContent xmlns:mc="http://schemas.openxmlformats.org/markup-compatibility/2006">
              <mc:Choice xmlns:v="urn:schemas-microsoft-com:vml" Requires="v">
                <p:oleObj spid="_x0000_s73058" name="Equation" r:id="rId33" imgW="253890" imgH="368140" progId="Equation.3">
                  <p:embed/>
                </p:oleObj>
              </mc:Choice>
              <mc:Fallback>
                <p:oleObj name="Equation" r:id="rId33" imgW="253890" imgH="368140" progId="Equation.3">
                  <p:embed/>
                  <p:pic>
                    <p:nvPicPr>
                      <p:cNvPr id="80939" name="Object 4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430588" y="841375"/>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40" name="Object 44"/>
          <p:cNvGraphicFramePr>
            <a:graphicFrameLocks noChangeAspect="1"/>
          </p:cNvGraphicFramePr>
          <p:nvPr/>
        </p:nvGraphicFramePr>
        <p:xfrm>
          <a:off x="6097588" y="841375"/>
          <a:ext cx="252412" cy="368300"/>
        </p:xfrm>
        <a:graphic>
          <a:graphicData uri="http://schemas.openxmlformats.org/presentationml/2006/ole">
            <mc:AlternateContent xmlns:mc="http://schemas.openxmlformats.org/markup-compatibility/2006">
              <mc:Choice xmlns:v="urn:schemas-microsoft-com:vml" Requires="v">
                <p:oleObj spid="_x0000_s73059" name="Equation" r:id="rId35" imgW="253890" imgH="368140" progId="Equation.3">
                  <p:embed/>
                </p:oleObj>
              </mc:Choice>
              <mc:Fallback>
                <p:oleObj name="Equation" r:id="rId35" imgW="253890" imgH="368140" progId="Equation.3">
                  <p:embed/>
                  <p:pic>
                    <p:nvPicPr>
                      <p:cNvPr id="80940" name="Object 4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097588" y="841375"/>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41" name="Object 45"/>
          <p:cNvGraphicFramePr>
            <a:graphicFrameLocks noChangeAspect="1"/>
          </p:cNvGraphicFramePr>
          <p:nvPr/>
        </p:nvGraphicFramePr>
        <p:xfrm>
          <a:off x="5030788" y="841375"/>
          <a:ext cx="252412" cy="392113"/>
        </p:xfrm>
        <a:graphic>
          <a:graphicData uri="http://schemas.openxmlformats.org/presentationml/2006/ole">
            <mc:AlternateContent xmlns:mc="http://schemas.openxmlformats.org/markup-compatibility/2006">
              <mc:Choice xmlns:v="urn:schemas-microsoft-com:vml" Requires="v">
                <p:oleObj spid="_x0000_s73060" name="Equation" r:id="rId36" imgW="253890" imgH="393529" progId="Equation.3">
                  <p:embed/>
                </p:oleObj>
              </mc:Choice>
              <mc:Fallback>
                <p:oleObj name="Equation" r:id="rId36" imgW="253890" imgH="393529" progId="Equation.3">
                  <p:embed/>
                  <p:pic>
                    <p:nvPicPr>
                      <p:cNvPr id="80941" name="Object 4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030788" y="841375"/>
                        <a:ext cx="252412"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42" name="Object 46"/>
          <p:cNvGraphicFramePr>
            <a:graphicFrameLocks noChangeAspect="1"/>
          </p:cNvGraphicFramePr>
          <p:nvPr/>
        </p:nvGraphicFramePr>
        <p:xfrm>
          <a:off x="3963988" y="917575"/>
          <a:ext cx="265112" cy="279400"/>
        </p:xfrm>
        <a:graphic>
          <a:graphicData uri="http://schemas.openxmlformats.org/presentationml/2006/ole">
            <mc:AlternateContent xmlns:mc="http://schemas.openxmlformats.org/markup-compatibility/2006">
              <mc:Choice xmlns:v="urn:schemas-microsoft-com:vml" Requires="v">
                <p:oleObj spid="_x0000_s73061" name="Equation" r:id="rId38" imgW="266584" imgH="279279" progId="Equation.3">
                  <p:embed/>
                </p:oleObj>
              </mc:Choice>
              <mc:Fallback>
                <p:oleObj name="Equation" r:id="rId38" imgW="266584" imgH="279279" progId="Equation.3">
                  <p:embed/>
                  <p:pic>
                    <p:nvPicPr>
                      <p:cNvPr id="80942" name="Object 46"/>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963988" y="917575"/>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43" name="Object 47"/>
          <p:cNvGraphicFramePr>
            <a:graphicFrameLocks noChangeAspect="1"/>
          </p:cNvGraphicFramePr>
          <p:nvPr/>
        </p:nvGraphicFramePr>
        <p:xfrm>
          <a:off x="4421188" y="1755775"/>
          <a:ext cx="381000" cy="520700"/>
        </p:xfrm>
        <a:graphic>
          <a:graphicData uri="http://schemas.openxmlformats.org/presentationml/2006/ole">
            <mc:AlternateContent xmlns:mc="http://schemas.openxmlformats.org/markup-compatibility/2006">
              <mc:Choice xmlns:v="urn:schemas-microsoft-com:vml" Requires="v">
                <p:oleObj spid="_x0000_s73062" name="Equation" r:id="rId40" imgW="380835" imgH="520474" progId="Equation.3">
                  <p:embed/>
                </p:oleObj>
              </mc:Choice>
              <mc:Fallback>
                <p:oleObj name="Equation" r:id="rId40" imgW="380835" imgH="520474" progId="Equation.3">
                  <p:embed/>
                  <p:pic>
                    <p:nvPicPr>
                      <p:cNvPr id="80943"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1188" y="1755775"/>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44" name="Object 48"/>
          <p:cNvGraphicFramePr>
            <a:graphicFrameLocks noChangeAspect="1"/>
          </p:cNvGraphicFramePr>
          <p:nvPr/>
        </p:nvGraphicFramePr>
        <p:xfrm>
          <a:off x="4497388" y="917575"/>
          <a:ext cx="265112" cy="279400"/>
        </p:xfrm>
        <a:graphic>
          <a:graphicData uri="http://schemas.openxmlformats.org/presentationml/2006/ole">
            <mc:AlternateContent xmlns:mc="http://schemas.openxmlformats.org/markup-compatibility/2006">
              <mc:Choice xmlns:v="urn:schemas-microsoft-com:vml" Requires="v">
                <p:oleObj spid="_x0000_s73063" name="Equation" r:id="rId41" imgW="266584" imgH="279279" progId="Equation.3">
                  <p:embed/>
                </p:oleObj>
              </mc:Choice>
              <mc:Fallback>
                <p:oleObj name="Equation" r:id="rId41" imgW="266584" imgH="279279" progId="Equation.3">
                  <p:embed/>
                  <p:pic>
                    <p:nvPicPr>
                      <p:cNvPr id="80944" name="Object 4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497388" y="917575"/>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45" name="Object 49"/>
          <p:cNvGraphicFramePr>
            <a:graphicFrameLocks noChangeAspect="1"/>
          </p:cNvGraphicFramePr>
          <p:nvPr/>
        </p:nvGraphicFramePr>
        <p:xfrm>
          <a:off x="5564188" y="841375"/>
          <a:ext cx="252412" cy="392113"/>
        </p:xfrm>
        <a:graphic>
          <a:graphicData uri="http://schemas.openxmlformats.org/presentationml/2006/ole">
            <mc:AlternateContent xmlns:mc="http://schemas.openxmlformats.org/markup-compatibility/2006">
              <mc:Choice xmlns:v="urn:schemas-microsoft-com:vml" Requires="v">
                <p:oleObj spid="_x0000_s73064" name="Equation" r:id="rId43" imgW="253890" imgH="393529" progId="Equation.3">
                  <p:embed/>
                </p:oleObj>
              </mc:Choice>
              <mc:Fallback>
                <p:oleObj name="Equation" r:id="rId43" imgW="253890" imgH="393529" progId="Equation.3">
                  <p:embed/>
                  <p:pic>
                    <p:nvPicPr>
                      <p:cNvPr id="80945" name="Object 4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564188" y="841375"/>
                        <a:ext cx="252412"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46" name="Object 50"/>
          <p:cNvGraphicFramePr>
            <a:graphicFrameLocks noChangeAspect="1"/>
          </p:cNvGraphicFramePr>
          <p:nvPr/>
        </p:nvGraphicFramePr>
        <p:xfrm>
          <a:off x="6630988" y="841375"/>
          <a:ext cx="252412" cy="368300"/>
        </p:xfrm>
        <a:graphic>
          <a:graphicData uri="http://schemas.openxmlformats.org/presentationml/2006/ole">
            <mc:AlternateContent xmlns:mc="http://schemas.openxmlformats.org/markup-compatibility/2006">
              <mc:Choice xmlns:v="urn:schemas-microsoft-com:vml" Requires="v">
                <p:oleObj spid="_x0000_s73065" name="Equation" r:id="rId44" imgW="253890" imgH="368140" progId="Equation.3">
                  <p:embed/>
                </p:oleObj>
              </mc:Choice>
              <mc:Fallback>
                <p:oleObj name="Equation" r:id="rId44" imgW="253890" imgH="368140" progId="Equation.3">
                  <p:embed/>
                  <p:pic>
                    <p:nvPicPr>
                      <p:cNvPr id="80946" name="Object 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630988" y="841375"/>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47" name="Text Box 51"/>
          <p:cNvSpPr txBox="1">
            <a:spLocks noChangeArrowheads="1"/>
          </p:cNvSpPr>
          <p:nvPr/>
        </p:nvSpPr>
        <p:spPr bwMode="auto">
          <a:xfrm>
            <a:off x="611188" y="765175"/>
            <a:ext cx="14176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1</a:t>
            </a:r>
          </a:p>
        </p:txBody>
      </p:sp>
      <p:sp>
        <p:nvSpPr>
          <p:cNvPr id="80948" name="Oval 52"/>
          <p:cNvSpPr>
            <a:spLocks noChangeArrowheads="1"/>
          </p:cNvSpPr>
          <p:nvPr/>
        </p:nvSpPr>
        <p:spPr bwMode="auto">
          <a:xfrm>
            <a:off x="4572000" y="3317875"/>
            <a:ext cx="1981200" cy="6096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505540440"/>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Oval 2"/>
          <p:cNvSpPr>
            <a:spLocks noChangeArrowheads="1"/>
          </p:cNvSpPr>
          <p:nvPr/>
        </p:nvSpPr>
        <p:spPr bwMode="auto">
          <a:xfrm>
            <a:off x="5524500" y="4986338"/>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1923" name="Oval 3"/>
          <p:cNvSpPr>
            <a:spLocks noChangeArrowheads="1"/>
          </p:cNvSpPr>
          <p:nvPr/>
        </p:nvSpPr>
        <p:spPr bwMode="auto">
          <a:xfrm>
            <a:off x="3009900" y="49736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24" name="Object 4"/>
          <p:cNvGraphicFramePr>
            <a:graphicFrameLocks noChangeAspect="1"/>
          </p:cNvGraphicFramePr>
          <p:nvPr/>
        </p:nvGraphicFramePr>
        <p:xfrm>
          <a:off x="3162300" y="4973638"/>
          <a:ext cx="442913" cy="531812"/>
        </p:xfrm>
        <a:graphic>
          <a:graphicData uri="http://schemas.openxmlformats.org/presentationml/2006/ole">
            <mc:AlternateContent xmlns:mc="http://schemas.openxmlformats.org/markup-compatibility/2006">
              <mc:Choice xmlns:v="urn:schemas-microsoft-com:vml" Requires="v">
                <p:oleObj spid="_x0000_s74066" name="Equation" r:id="rId3" imgW="444307" imgH="533169" progId="Equation.3">
                  <p:embed/>
                </p:oleObj>
              </mc:Choice>
              <mc:Fallback>
                <p:oleObj name="Equation" r:id="rId3" imgW="444307" imgH="533169" progId="Equation.3">
                  <p:embed/>
                  <p:pic>
                    <p:nvPicPr>
                      <p:cNvPr id="819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2300" y="4973638"/>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5" name="Line 5"/>
          <p:cNvSpPr>
            <a:spLocks noChangeShapeType="1"/>
          </p:cNvSpPr>
          <p:nvPr/>
        </p:nvSpPr>
        <p:spPr bwMode="auto">
          <a:xfrm>
            <a:off x="3695700" y="5278438"/>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1926" name="Object 6"/>
          <p:cNvGraphicFramePr>
            <a:graphicFrameLocks noChangeAspect="1"/>
          </p:cNvGraphicFramePr>
          <p:nvPr/>
        </p:nvGraphicFramePr>
        <p:xfrm>
          <a:off x="5719763" y="4991100"/>
          <a:ext cx="381000" cy="520700"/>
        </p:xfrm>
        <a:graphic>
          <a:graphicData uri="http://schemas.openxmlformats.org/presentationml/2006/ole">
            <mc:AlternateContent xmlns:mc="http://schemas.openxmlformats.org/markup-compatibility/2006">
              <mc:Choice xmlns:v="urn:schemas-microsoft-com:vml" Requires="v">
                <p:oleObj spid="_x0000_s74067" name="Equation" r:id="rId5" imgW="380835" imgH="520474" progId="Equation.3">
                  <p:embed/>
                </p:oleObj>
              </mc:Choice>
              <mc:Fallback>
                <p:oleObj name="Equation" r:id="rId5" imgW="380835" imgH="520474" progId="Equation.3">
                  <p:embed/>
                  <p:pic>
                    <p:nvPicPr>
                      <p:cNvPr id="8192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9763" y="49911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7" name="Oval 7"/>
          <p:cNvSpPr>
            <a:spLocks noChangeArrowheads="1"/>
          </p:cNvSpPr>
          <p:nvPr/>
        </p:nvSpPr>
        <p:spPr bwMode="auto">
          <a:xfrm>
            <a:off x="7962900" y="49736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28" name="Object 8"/>
          <p:cNvGraphicFramePr>
            <a:graphicFrameLocks noChangeAspect="1"/>
          </p:cNvGraphicFramePr>
          <p:nvPr/>
        </p:nvGraphicFramePr>
        <p:xfrm>
          <a:off x="8115300" y="4978400"/>
          <a:ext cx="442913" cy="520700"/>
        </p:xfrm>
        <a:graphic>
          <a:graphicData uri="http://schemas.openxmlformats.org/presentationml/2006/ole">
            <mc:AlternateContent xmlns:mc="http://schemas.openxmlformats.org/markup-compatibility/2006">
              <mc:Choice xmlns:v="urn:schemas-microsoft-com:vml" Requires="v">
                <p:oleObj spid="_x0000_s74068" name="Equation" r:id="rId7" imgW="444307" imgH="520474" progId="Equation.3">
                  <p:embed/>
                </p:oleObj>
              </mc:Choice>
              <mc:Fallback>
                <p:oleObj name="Equation" r:id="rId7" imgW="444307" imgH="520474" progId="Equation.3">
                  <p:embed/>
                  <p:pic>
                    <p:nvPicPr>
                      <p:cNvPr id="8192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5300" y="49784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9" name="Oval 9"/>
          <p:cNvSpPr>
            <a:spLocks noChangeArrowheads="1"/>
          </p:cNvSpPr>
          <p:nvPr/>
        </p:nvSpPr>
        <p:spPr bwMode="auto">
          <a:xfrm>
            <a:off x="723900" y="49736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30" name="Object 10"/>
          <p:cNvGraphicFramePr>
            <a:graphicFrameLocks noChangeAspect="1"/>
          </p:cNvGraphicFramePr>
          <p:nvPr/>
        </p:nvGraphicFramePr>
        <p:xfrm>
          <a:off x="876300" y="4973638"/>
          <a:ext cx="430213" cy="531812"/>
        </p:xfrm>
        <a:graphic>
          <a:graphicData uri="http://schemas.openxmlformats.org/presentationml/2006/ole">
            <mc:AlternateContent xmlns:mc="http://schemas.openxmlformats.org/markup-compatibility/2006">
              <mc:Choice xmlns:v="urn:schemas-microsoft-com:vml" Requires="v">
                <p:oleObj spid="_x0000_s74069" name="Equation" r:id="rId9" imgW="431613" imgH="533169" progId="Equation.3">
                  <p:embed/>
                </p:oleObj>
              </mc:Choice>
              <mc:Fallback>
                <p:oleObj name="Equation" r:id="rId9" imgW="431613" imgH="533169" progId="Equation.3">
                  <p:embed/>
                  <p:pic>
                    <p:nvPicPr>
                      <p:cNvPr id="8193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6300" y="4973638"/>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1" name="Line 11"/>
          <p:cNvSpPr>
            <a:spLocks noChangeShapeType="1"/>
          </p:cNvSpPr>
          <p:nvPr/>
        </p:nvSpPr>
        <p:spPr bwMode="auto">
          <a:xfrm>
            <a:off x="6210300" y="5278438"/>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1932" name="Freeform 12"/>
          <p:cNvSpPr>
            <a:spLocks/>
          </p:cNvSpPr>
          <p:nvPr/>
        </p:nvSpPr>
        <p:spPr bwMode="auto">
          <a:xfrm>
            <a:off x="3543300" y="5583238"/>
            <a:ext cx="4724400" cy="685800"/>
          </a:xfrm>
          <a:custGeom>
            <a:avLst/>
            <a:gdLst>
              <a:gd name="T0" fmla="*/ 2147483646 w 2832"/>
              <a:gd name="T1" fmla="*/ 0 h 432"/>
              <a:gd name="T2" fmla="*/ 2147483646 w 2832"/>
              <a:gd name="T3" fmla="*/ 2147483646 h 432"/>
              <a:gd name="T4" fmla="*/ 0 w 2832"/>
              <a:gd name="T5" fmla="*/ 0 h 432"/>
              <a:gd name="T6" fmla="*/ 0 60000 65536"/>
              <a:gd name="T7" fmla="*/ 0 60000 65536"/>
              <a:gd name="T8" fmla="*/ 0 60000 65536"/>
            </a:gdLst>
            <a:ahLst/>
            <a:cxnLst>
              <a:cxn ang="T6">
                <a:pos x="T0" y="T1"/>
              </a:cxn>
              <a:cxn ang="T7">
                <a:pos x="T2" y="T3"/>
              </a:cxn>
              <a:cxn ang="T8">
                <a:pos x="T4" y="T5"/>
              </a:cxn>
            </a:cxnLst>
            <a:rect l="0" t="0" r="r" b="b"/>
            <a:pathLst>
              <a:path w="2832" h="432">
                <a:moveTo>
                  <a:pt x="2832" y="0"/>
                </a:moveTo>
                <a:cubicBezTo>
                  <a:pt x="2420" y="216"/>
                  <a:pt x="2008" y="432"/>
                  <a:pt x="1536" y="432"/>
                </a:cubicBezTo>
                <a:cubicBezTo>
                  <a:pt x="1064" y="432"/>
                  <a:pt x="532" y="21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1933" name="Freeform 13"/>
          <p:cNvSpPr>
            <a:spLocks/>
          </p:cNvSpPr>
          <p:nvPr/>
        </p:nvSpPr>
        <p:spPr bwMode="auto">
          <a:xfrm>
            <a:off x="5219700" y="4059238"/>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1934" name="Object 14"/>
          <p:cNvGraphicFramePr>
            <a:graphicFrameLocks noChangeAspect="1"/>
          </p:cNvGraphicFramePr>
          <p:nvPr/>
        </p:nvGraphicFramePr>
        <p:xfrm>
          <a:off x="3695700" y="4745038"/>
          <a:ext cx="1600200" cy="457200"/>
        </p:xfrm>
        <a:graphic>
          <a:graphicData uri="http://schemas.openxmlformats.org/presentationml/2006/ole">
            <mc:AlternateContent xmlns:mc="http://schemas.openxmlformats.org/markup-compatibility/2006">
              <mc:Choice xmlns:v="urn:schemas-microsoft-com:vml" Requires="v">
                <p:oleObj spid="_x0000_s74070" name="Equation" r:id="rId11" imgW="1600200" imgH="457200" progId="Equation.3">
                  <p:embed/>
                </p:oleObj>
              </mc:Choice>
              <mc:Fallback>
                <p:oleObj name="Equation" r:id="rId11" imgW="1600200" imgH="457200" progId="Equation.3">
                  <p:embed/>
                  <p:pic>
                    <p:nvPicPr>
                      <p:cNvPr id="81934"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5700" y="4745038"/>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5" name="Object 15"/>
          <p:cNvGraphicFramePr>
            <a:graphicFrameLocks noChangeAspect="1"/>
          </p:cNvGraphicFramePr>
          <p:nvPr/>
        </p:nvGraphicFramePr>
        <p:xfrm>
          <a:off x="4997450" y="3538538"/>
          <a:ext cx="1612900" cy="457200"/>
        </p:xfrm>
        <a:graphic>
          <a:graphicData uri="http://schemas.openxmlformats.org/presentationml/2006/ole">
            <mc:AlternateContent xmlns:mc="http://schemas.openxmlformats.org/markup-compatibility/2006">
              <mc:Choice xmlns:v="urn:schemas-microsoft-com:vml" Requires="v">
                <p:oleObj spid="_x0000_s74071" name="Equation" r:id="rId13" imgW="1612900" imgH="457200" progId="Equation.3">
                  <p:embed/>
                </p:oleObj>
              </mc:Choice>
              <mc:Fallback>
                <p:oleObj name="Equation" r:id="rId13" imgW="1612900" imgH="457200" progId="Equation.3">
                  <p:embed/>
                  <p:pic>
                    <p:nvPicPr>
                      <p:cNvPr id="81935"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97450" y="3538538"/>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6" name="Object 16"/>
          <p:cNvGraphicFramePr>
            <a:graphicFrameLocks noChangeAspect="1"/>
          </p:cNvGraphicFramePr>
          <p:nvPr/>
        </p:nvGraphicFramePr>
        <p:xfrm>
          <a:off x="5003800" y="2928938"/>
          <a:ext cx="1651000" cy="469900"/>
        </p:xfrm>
        <a:graphic>
          <a:graphicData uri="http://schemas.openxmlformats.org/presentationml/2006/ole">
            <mc:AlternateContent xmlns:mc="http://schemas.openxmlformats.org/markup-compatibility/2006">
              <mc:Choice xmlns:v="urn:schemas-microsoft-com:vml" Requires="v">
                <p:oleObj spid="_x0000_s74072" name="Equation" r:id="rId15" imgW="1651000" imgH="469900" progId="Equation.3">
                  <p:embed/>
                </p:oleObj>
              </mc:Choice>
              <mc:Fallback>
                <p:oleObj name="Equation" r:id="rId15" imgW="1651000" imgH="469900" progId="Equation.3">
                  <p:embed/>
                  <p:pic>
                    <p:nvPicPr>
                      <p:cNvPr id="81936"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03800" y="2928938"/>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7" name="Object 17"/>
          <p:cNvGraphicFramePr>
            <a:graphicFrameLocks noChangeAspect="1"/>
          </p:cNvGraphicFramePr>
          <p:nvPr/>
        </p:nvGraphicFramePr>
        <p:xfrm>
          <a:off x="6286500" y="4745038"/>
          <a:ext cx="1587500" cy="481012"/>
        </p:xfrm>
        <a:graphic>
          <a:graphicData uri="http://schemas.openxmlformats.org/presentationml/2006/ole">
            <mc:AlternateContent xmlns:mc="http://schemas.openxmlformats.org/markup-compatibility/2006">
              <mc:Choice xmlns:v="urn:schemas-microsoft-com:vml" Requires="v">
                <p:oleObj spid="_x0000_s74073" name="Equation" r:id="rId17" imgW="1586811" imgH="482391" progId="Equation.3">
                  <p:embed/>
                </p:oleObj>
              </mc:Choice>
              <mc:Fallback>
                <p:oleObj name="Equation" r:id="rId17" imgW="1586811" imgH="482391" progId="Equation.3">
                  <p:embed/>
                  <p:pic>
                    <p:nvPicPr>
                      <p:cNvPr id="81937"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86500" y="4745038"/>
                        <a:ext cx="15875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8" name="Freeform 18"/>
          <p:cNvSpPr>
            <a:spLocks/>
          </p:cNvSpPr>
          <p:nvPr/>
        </p:nvSpPr>
        <p:spPr bwMode="auto">
          <a:xfrm>
            <a:off x="7658100" y="3983038"/>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1939" name="Object 19"/>
          <p:cNvGraphicFramePr>
            <a:graphicFrameLocks noChangeAspect="1"/>
          </p:cNvGraphicFramePr>
          <p:nvPr/>
        </p:nvGraphicFramePr>
        <p:xfrm>
          <a:off x="7518400" y="3525838"/>
          <a:ext cx="1587500" cy="457200"/>
        </p:xfrm>
        <a:graphic>
          <a:graphicData uri="http://schemas.openxmlformats.org/presentationml/2006/ole">
            <mc:AlternateContent xmlns:mc="http://schemas.openxmlformats.org/markup-compatibility/2006">
              <mc:Choice xmlns:v="urn:schemas-microsoft-com:vml" Requires="v">
                <p:oleObj spid="_x0000_s74074" name="Equation" r:id="rId19" imgW="1587500" imgH="457200" progId="Equation.3">
                  <p:embed/>
                </p:oleObj>
              </mc:Choice>
              <mc:Fallback>
                <p:oleObj name="Equation" r:id="rId19" imgW="1587500" imgH="457200" progId="Equation.3">
                  <p:embed/>
                  <p:pic>
                    <p:nvPicPr>
                      <p:cNvPr id="81939"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18400" y="3525838"/>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40" name="Object 20"/>
          <p:cNvGraphicFramePr>
            <a:graphicFrameLocks noChangeAspect="1"/>
          </p:cNvGraphicFramePr>
          <p:nvPr/>
        </p:nvGraphicFramePr>
        <p:xfrm>
          <a:off x="7518400" y="2916238"/>
          <a:ext cx="1625600" cy="469900"/>
        </p:xfrm>
        <a:graphic>
          <a:graphicData uri="http://schemas.openxmlformats.org/presentationml/2006/ole">
            <mc:AlternateContent xmlns:mc="http://schemas.openxmlformats.org/markup-compatibility/2006">
              <mc:Choice xmlns:v="urn:schemas-microsoft-com:vml" Requires="v">
                <p:oleObj spid="_x0000_s74075" name="Equation" r:id="rId21" imgW="1625600" imgH="469900" progId="Equation.3">
                  <p:embed/>
                </p:oleObj>
              </mc:Choice>
              <mc:Fallback>
                <p:oleObj name="Equation" r:id="rId21" imgW="1625600" imgH="469900" progId="Equation.3">
                  <p:embed/>
                  <p:pic>
                    <p:nvPicPr>
                      <p:cNvPr id="8194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18400" y="2916238"/>
                        <a:ext cx="1625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41" name="Object 21"/>
          <p:cNvGraphicFramePr>
            <a:graphicFrameLocks noChangeAspect="1"/>
          </p:cNvGraphicFramePr>
          <p:nvPr/>
        </p:nvGraphicFramePr>
        <p:xfrm>
          <a:off x="5219700" y="5735638"/>
          <a:ext cx="1600200" cy="457200"/>
        </p:xfrm>
        <a:graphic>
          <a:graphicData uri="http://schemas.openxmlformats.org/presentationml/2006/ole">
            <mc:AlternateContent xmlns:mc="http://schemas.openxmlformats.org/markup-compatibility/2006">
              <mc:Choice xmlns:v="urn:schemas-microsoft-com:vml" Requires="v">
                <p:oleObj spid="_x0000_s74076" name="Equation" r:id="rId23" imgW="1600200" imgH="457200" progId="Equation.3">
                  <p:embed/>
                </p:oleObj>
              </mc:Choice>
              <mc:Fallback>
                <p:oleObj name="Equation" r:id="rId23" imgW="1600200" imgH="457200" progId="Equation.3">
                  <p:embed/>
                  <p:pic>
                    <p:nvPicPr>
                      <p:cNvPr id="81941"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19700" y="5735638"/>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42" name="Object 22"/>
          <p:cNvGraphicFramePr>
            <a:graphicFrameLocks noChangeAspect="1"/>
          </p:cNvGraphicFramePr>
          <p:nvPr/>
        </p:nvGraphicFramePr>
        <p:xfrm>
          <a:off x="5803900" y="2897188"/>
          <a:ext cx="228600" cy="520700"/>
        </p:xfrm>
        <a:graphic>
          <a:graphicData uri="http://schemas.openxmlformats.org/presentationml/2006/ole">
            <mc:AlternateContent xmlns:mc="http://schemas.openxmlformats.org/markup-compatibility/2006">
              <mc:Choice xmlns:v="urn:schemas-microsoft-com:vml" Requires="v">
                <p:oleObj spid="_x0000_s74077" name="Equation" r:id="rId25" imgW="228600" imgH="520700" progId="Equation.3">
                  <p:embed/>
                </p:oleObj>
              </mc:Choice>
              <mc:Fallback>
                <p:oleObj name="Equation" r:id="rId25" imgW="228600" imgH="520700" progId="Equation.3">
                  <p:embed/>
                  <p:pic>
                    <p:nvPicPr>
                      <p:cNvPr id="81942"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803900" y="2897188"/>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43" name="Line 23"/>
          <p:cNvSpPr>
            <a:spLocks noChangeShapeType="1"/>
          </p:cNvSpPr>
          <p:nvPr/>
        </p:nvSpPr>
        <p:spPr bwMode="auto">
          <a:xfrm flipV="1">
            <a:off x="3314700" y="5583238"/>
            <a:ext cx="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1944" name="Line 24"/>
          <p:cNvSpPr>
            <a:spLocks noChangeShapeType="1"/>
          </p:cNvSpPr>
          <p:nvPr/>
        </p:nvSpPr>
        <p:spPr bwMode="auto">
          <a:xfrm flipH="1">
            <a:off x="1409700" y="5278438"/>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1945" name="Object 25"/>
          <p:cNvGraphicFramePr>
            <a:graphicFrameLocks noChangeAspect="1"/>
          </p:cNvGraphicFramePr>
          <p:nvPr/>
        </p:nvGraphicFramePr>
        <p:xfrm>
          <a:off x="1485900" y="4745038"/>
          <a:ext cx="1651000" cy="469900"/>
        </p:xfrm>
        <a:graphic>
          <a:graphicData uri="http://schemas.openxmlformats.org/presentationml/2006/ole">
            <mc:AlternateContent xmlns:mc="http://schemas.openxmlformats.org/markup-compatibility/2006">
              <mc:Choice xmlns:v="urn:schemas-microsoft-com:vml" Requires="v">
                <p:oleObj spid="_x0000_s74078" name="Equation" r:id="rId27" imgW="1651000" imgH="469900" progId="Equation.3">
                  <p:embed/>
                </p:oleObj>
              </mc:Choice>
              <mc:Fallback>
                <p:oleObj name="Equation" r:id="rId27" imgW="1651000" imgH="469900" progId="Equation.3">
                  <p:embed/>
                  <p:pic>
                    <p:nvPicPr>
                      <p:cNvPr id="81945"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85900" y="4745038"/>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46" name="Freeform 26"/>
          <p:cNvSpPr>
            <a:spLocks/>
          </p:cNvSpPr>
          <p:nvPr/>
        </p:nvSpPr>
        <p:spPr bwMode="auto">
          <a:xfrm>
            <a:off x="419100" y="3983038"/>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1947" name="Object 27"/>
          <p:cNvGraphicFramePr>
            <a:graphicFrameLocks noChangeAspect="1"/>
          </p:cNvGraphicFramePr>
          <p:nvPr/>
        </p:nvGraphicFramePr>
        <p:xfrm>
          <a:off x="266700" y="3449638"/>
          <a:ext cx="1651000" cy="469900"/>
        </p:xfrm>
        <a:graphic>
          <a:graphicData uri="http://schemas.openxmlformats.org/presentationml/2006/ole">
            <mc:AlternateContent xmlns:mc="http://schemas.openxmlformats.org/markup-compatibility/2006">
              <mc:Choice xmlns:v="urn:schemas-microsoft-com:vml" Requires="v">
                <p:oleObj spid="_x0000_s74079" name="Equation" r:id="rId28" imgW="1651000" imgH="469900" progId="Equation.3">
                  <p:embed/>
                </p:oleObj>
              </mc:Choice>
              <mc:Fallback>
                <p:oleObj name="Equation" r:id="rId28" imgW="1651000" imgH="469900" progId="Equation.3">
                  <p:embed/>
                  <p:pic>
                    <p:nvPicPr>
                      <p:cNvPr id="81947"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6700" y="3449638"/>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48" name="Object 28"/>
          <p:cNvGraphicFramePr>
            <a:graphicFrameLocks noChangeAspect="1"/>
          </p:cNvGraphicFramePr>
          <p:nvPr/>
        </p:nvGraphicFramePr>
        <p:xfrm>
          <a:off x="3086100" y="2997200"/>
          <a:ext cx="442913" cy="520700"/>
        </p:xfrm>
        <a:graphic>
          <a:graphicData uri="http://schemas.openxmlformats.org/presentationml/2006/ole">
            <mc:AlternateContent xmlns:mc="http://schemas.openxmlformats.org/markup-compatibility/2006">
              <mc:Choice xmlns:v="urn:schemas-microsoft-com:vml" Requires="v">
                <p:oleObj spid="_x0000_s74080" name="Equation" r:id="rId29" imgW="444307" imgH="520474" progId="Equation.3">
                  <p:embed/>
                </p:oleObj>
              </mc:Choice>
              <mc:Fallback>
                <p:oleObj name="Equation" r:id="rId29" imgW="444307" imgH="520474" progId="Equation.3">
                  <p:embed/>
                  <p:pic>
                    <p:nvPicPr>
                      <p:cNvPr id="81948"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086100" y="29972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49" name="Oval 29"/>
          <p:cNvSpPr>
            <a:spLocks noChangeArrowheads="1"/>
          </p:cNvSpPr>
          <p:nvPr/>
        </p:nvSpPr>
        <p:spPr bwMode="auto">
          <a:xfrm>
            <a:off x="3009900" y="29924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1950" name="Line 30"/>
          <p:cNvSpPr>
            <a:spLocks noChangeShapeType="1"/>
          </p:cNvSpPr>
          <p:nvPr/>
        </p:nvSpPr>
        <p:spPr bwMode="auto">
          <a:xfrm flipV="1">
            <a:off x="1333500" y="3602038"/>
            <a:ext cx="1600200" cy="1447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1951" name="Oval 31"/>
          <p:cNvSpPr>
            <a:spLocks noChangeArrowheads="1"/>
          </p:cNvSpPr>
          <p:nvPr/>
        </p:nvSpPr>
        <p:spPr bwMode="auto">
          <a:xfrm>
            <a:off x="2857500" y="2840038"/>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52" name="Object 32"/>
          <p:cNvGraphicFramePr>
            <a:graphicFrameLocks noChangeAspect="1"/>
          </p:cNvGraphicFramePr>
          <p:nvPr/>
        </p:nvGraphicFramePr>
        <p:xfrm>
          <a:off x="2647950" y="3830638"/>
          <a:ext cx="1549400" cy="457200"/>
        </p:xfrm>
        <a:graphic>
          <a:graphicData uri="http://schemas.openxmlformats.org/presentationml/2006/ole">
            <mc:AlternateContent xmlns:mc="http://schemas.openxmlformats.org/markup-compatibility/2006">
              <mc:Choice xmlns:v="urn:schemas-microsoft-com:vml" Requires="v">
                <p:oleObj spid="_x0000_s74081" name="Equation" r:id="rId31" imgW="1549400" imgH="457200" progId="Equation.3">
                  <p:embed/>
                </p:oleObj>
              </mc:Choice>
              <mc:Fallback>
                <p:oleObj name="Equation" r:id="rId31" imgW="1549400" imgH="457200" progId="Equation.3">
                  <p:embed/>
                  <p:pic>
                    <p:nvPicPr>
                      <p:cNvPr id="81952" name="Object 3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647950" y="3830638"/>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3" name="Line 33"/>
          <p:cNvSpPr>
            <a:spLocks noChangeShapeType="1"/>
          </p:cNvSpPr>
          <p:nvPr/>
        </p:nvSpPr>
        <p:spPr bwMode="auto">
          <a:xfrm>
            <a:off x="2536825" y="760413"/>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1954" name="Line 34"/>
          <p:cNvSpPr>
            <a:spLocks noChangeShapeType="1"/>
          </p:cNvSpPr>
          <p:nvPr/>
        </p:nvSpPr>
        <p:spPr bwMode="auto">
          <a:xfrm>
            <a:off x="2536825" y="1446213"/>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1955" name="Line 35"/>
          <p:cNvSpPr>
            <a:spLocks noChangeShapeType="1"/>
          </p:cNvSpPr>
          <p:nvPr/>
        </p:nvSpPr>
        <p:spPr bwMode="auto">
          <a:xfrm>
            <a:off x="2917825" y="7604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1956" name="Line 36"/>
          <p:cNvSpPr>
            <a:spLocks noChangeShapeType="1"/>
          </p:cNvSpPr>
          <p:nvPr/>
        </p:nvSpPr>
        <p:spPr bwMode="auto">
          <a:xfrm>
            <a:off x="3451225" y="7604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1957" name="Line 37"/>
          <p:cNvSpPr>
            <a:spLocks noChangeShapeType="1"/>
          </p:cNvSpPr>
          <p:nvPr/>
        </p:nvSpPr>
        <p:spPr bwMode="auto">
          <a:xfrm>
            <a:off x="3984625" y="7604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1958" name="Line 38"/>
          <p:cNvSpPr>
            <a:spLocks noChangeShapeType="1"/>
          </p:cNvSpPr>
          <p:nvPr/>
        </p:nvSpPr>
        <p:spPr bwMode="auto">
          <a:xfrm>
            <a:off x="4518025" y="7604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1959" name="Line 39"/>
          <p:cNvSpPr>
            <a:spLocks noChangeShapeType="1"/>
          </p:cNvSpPr>
          <p:nvPr/>
        </p:nvSpPr>
        <p:spPr bwMode="auto">
          <a:xfrm>
            <a:off x="5051425" y="7604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1960" name="Line 40"/>
          <p:cNvSpPr>
            <a:spLocks noChangeShapeType="1"/>
          </p:cNvSpPr>
          <p:nvPr/>
        </p:nvSpPr>
        <p:spPr bwMode="auto">
          <a:xfrm>
            <a:off x="5584825" y="7604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1961" name="Line 41"/>
          <p:cNvSpPr>
            <a:spLocks noChangeShapeType="1"/>
          </p:cNvSpPr>
          <p:nvPr/>
        </p:nvSpPr>
        <p:spPr bwMode="auto">
          <a:xfrm>
            <a:off x="6118225" y="7604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1962" name="Line 42"/>
          <p:cNvSpPr>
            <a:spLocks noChangeShapeType="1"/>
          </p:cNvSpPr>
          <p:nvPr/>
        </p:nvSpPr>
        <p:spPr bwMode="auto">
          <a:xfrm flipV="1">
            <a:off x="4746625" y="1446213"/>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1963" name="Object 43"/>
          <p:cNvGraphicFramePr>
            <a:graphicFrameLocks noChangeAspect="1"/>
          </p:cNvGraphicFramePr>
          <p:nvPr/>
        </p:nvGraphicFramePr>
        <p:xfrm>
          <a:off x="3070225" y="912813"/>
          <a:ext cx="252413" cy="368300"/>
        </p:xfrm>
        <a:graphic>
          <a:graphicData uri="http://schemas.openxmlformats.org/presentationml/2006/ole">
            <mc:AlternateContent xmlns:mc="http://schemas.openxmlformats.org/markup-compatibility/2006">
              <mc:Choice xmlns:v="urn:schemas-microsoft-com:vml" Requires="v">
                <p:oleObj spid="_x0000_s74082" name="Equation" r:id="rId33" imgW="253890" imgH="368140" progId="Equation.3">
                  <p:embed/>
                </p:oleObj>
              </mc:Choice>
              <mc:Fallback>
                <p:oleObj name="Equation" r:id="rId33" imgW="253890" imgH="368140" progId="Equation.3">
                  <p:embed/>
                  <p:pic>
                    <p:nvPicPr>
                      <p:cNvPr id="81963" name="Object 4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070225" y="912813"/>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4" name="Object 44"/>
          <p:cNvGraphicFramePr>
            <a:graphicFrameLocks noChangeAspect="1"/>
          </p:cNvGraphicFramePr>
          <p:nvPr/>
        </p:nvGraphicFramePr>
        <p:xfrm>
          <a:off x="5737225" y="912813"/>
          <a:ext cx="252413" cy="368300"/>
        </p:xfrm>
        <a:graphic>
          <a:graphicData uri="http://schemas.openxmlformats.org/presentationml/2006/ole">
            <mc:AlternateContent xmlns:mc="http://schemas.openxmlformats.org/markup-compatibility/2006">
              <mc:Choice xmlns:v="urn:schemas-microsoft-com:vml" Requires="v">
                <p:oleObj spid="_x0000_s74083" name="Equation" r:id="rId35" imgW="253890" imgH="368140" progId="Equation.3">
                  <p:embed/>
                </p:oleObj>
              </mc:Choice>
              <mc:Fallback>
                <p:oleObj name="Equation" r:id="rId35" imgW="253890" imgH="368140" progId="Equation.3">
                  <p:embed/>
                  <p:pic>
                    <p:nvPicPr>
                      <p:cNvPr id="81964" name="Object 4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737225" y="912813"/>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5" name="Object 45"/>
          <p:cNvGraphicFramePr>
            <a:graphicFrameLocks noChangeAspect="1"/>
          </p:cNvGraphicFramePr>
          <p:nvPr/>
        </p:nvGraphicFramePr>
        <p:xfrm>
          <a:off x="4670425" y="912813"/>
          <a:ext cx="252413" cy="392112"/>
        </p:xfrm>
        <a:graphic>
          <a:graphicData uri="http://schemas.openxmlformats.org/presentationml/2006/ole">
            <mc:AlternateContent xmlns:mc="http://schemas.openxmlformats.org/markup-compatibility/2006">
              <mc:Choice xmlns:v="urn:schemas-microsoft-com:vml" Requires="v">
                <p:oleObj spid="_x0000_s74084" name="Equation" r:id="rId36" imgW="253890" imgH="393529" progId="Equation.3">
                  <p:embed/>
                </p:oleObj>
              </mc:Choice>
              <mc:Fallback>
                <p:oleObj name="Equation" r:id="rId36" imgW="253890" imgH="393529" progId="Equation.3">
                  <p:embed/>
                  <p:pic>
                    <p:nvPicPr>
                      <p:cNvPr id="81965" name="Object 4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670425" y="912813"/>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6" name="Object 46"/>
          <p:cNvGraphicFramePr>
            <a:graphicFrameLocks noChangeAspect="1"/>
          </p:cNvGraphicFramePr>
          <p:nvPr/>
        </p:nvGraphicFramePr>
        <p:xfrm>
          <a:off x="3603625" y="989013"/>
          <a:ext cx="265113" cy="279400"/>
        </p:xfrm>
        <a:graphic>
          <a:graphicData uri="http://schemas.openxmlformats.org/presentationml/2006/ole">
            <mc:AlternateContent xmlns:mc="http://schemas.openxmlformats.org/markup-compatibility/2006">
              <mc:Choice xmlns:v="urn:schemas-microsoft-com:vml" Requires="v">
                <p:oleObj spid="_x0000_s74085" name="Equation" r:id="rId38" imgW="266584" imgH="279279" progId="Equation.3">
                  <p:embed/>
                </p:oleObj>
              </mc:Choice>
              <mc:Fallback>
                <p:oleObj name="Equation" r:id="rId38" imgW="266584" imgH="279279" progId="Equation.3">
                  <p:embed/>
                  <p:pic>
                    <p:nvPicPr>
                      <p:cNvPr id="81966" name="Object 46"/>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603625" y="989013"/>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7" name="Object 47"/>
          <p:cNvGraphicFramePr>
            <a:graphicFrameLocks noChangeAspect="1"/>
          </p:cNvGraphicFramePr>
          <p:nvPr/>
        </p:nvGraphicFramePr>
        <p:xfrm>
          <a:off x="4594225" y="1827213"/>
          <a:ext cx="381000" cy="520700"/>
        </p:xfrm>
        <a:graphic>
          <a:graphicData uri="http://schemas.openxmlformats.org/presentationml/2006/ole">
            <mc:AlternateContent xmlns:mc="http://schemas.openxmlformats.org/markup-compatibility/2006">
              <mc:Choice xmlns:v="urn:schemas-microsoft-com:vml" Requires="v">
                <p:oleObj spid="_x0000_s74086" name="Equation" r:id="rId40" imgW="380835" imgH="520474" progId="Equation.3">
                  <p:embed/>
                </p:oleObj>
              </mc:Choice>
              <mc:Fallback>
                <p:oleObj name="Equation" r:id="rId40" imgW="380835" imgH="520474" progId="Equation.3">
                  <p:embed/>
                  <p:pic>
                    <p:nvPicPr>
                      <p:cNvPr id="81967"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4225" y="18272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8" name="Object 48"/>
          <p:cNvGraphicFramePr>
            <a:graphicFrameLocks noChangeAspect="1"/>
          </p:cNvGraphicFramePr>
          <p:nvPr/>
        </p:nvGraphicFramePr>
        <p:xfrm>
          <a:off x="4137025" y="989013"/>
          <a:ext cx="265113" cy="279400"/>
        </p:xfrm>
        <a:graphic>
          <a:graphicData uri="http://schemas.openxmlformats.org/presentationml/2006/ole">
            <mc:AlternateContent xmlns:mc="http://schemas.openxmlformats.org/markup-compatibility/2006">
              <mc:Choice xmlns:v="urn:schemas-microsoft-com:vml" Requires="v">
                <p:oleObj spid="_x0000_s74087" name="Equation" r:id="rId41" imgW="266584" imgH="279279" progId="Equation.3">
                  <p:embed/>
                </p:oleObj>
              </mc:Choice>
              <mc:Fallback>
                <p:oleObj name="Equation" r:id="rId41" imgW="266584" imgH="279279" progId="Equation.3">
                  <p:embed/>
                  <p:pic>
                    <p:nvPicPr>
                      <p:cNvPr id="81968" name="Object 4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137025" y="989013"/>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9" name="Object 49"/>
          <p:cNvGraphicFramePr>
            <a:graphicFrameLocks noChangeAspect="1"/>
          </p:cNvGraphicFramePr>
          <p:nvPr/>
        </p:nvGraphicFramePr>
        <p:xfrm>
          <a:off x="5203825" y="912813"/>
          <a:ext cx="252413" cy="392112"/>
        </p:xfrm>
        <a:graphic>
          <a:graphicData uri="http://schemas.openxmlformats.org/presentationml/2006/ole">
            <mc:AlternateContent xmlns:mc="http://schemas.openxmlformats.org/markup-compatibility/2006">
              <mc:Choice xmlns:v="urn:schemas-microsoft-com:vml" Requires="v">
                <p:oleObj spid="_x0000_s74088" name="Equation" r:id="rId43" imgW="253890" imgH="393529" progId="Equation.3">
                  <p:embed/>
                </p:oleObj>
              </mc:Choice>
              <mc:Fallback>
                <p:oleObj name="Equation" r:id="rId43" imgW="253890" imgH="393529" progId="Equation.3">
                  <p:embed/>
                  <p:pic>
                    <p:nvPicPr>
                      <p:cNvPr id="81969" name="Object 4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203825" y="912813"/>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0" name="Object 50"/>
          <p:cNvGraphicFramePr>
            <a:graphicFrameLocks noChangeAspect="1"/>
          </p:cNvGraphicFramePr>
          <p:nvPr/>
        </p:nvGraphicFramePr>
        <p:xfrm>
          <a:off x="6270625" y="912813"/>
          <a:ext cx="252413" cy="368300"/>
        </p:xfrm>
        <a:graphic>
          <a:graphicData uri="http://schemas.openxmlformats.org/presentationml/2006/ole">
            <mc:AlternateContent xmlns:mc="http://schemas.openxmlformats.org/markup-compatibility/2006">
              <mc:Choice xmlns:v="urn:schemas-microsoft-com:vml" Requires="v">
                <p:oleObj spid="_x0000_s74089" name="Equation" r:id="rId44" imgW="253890" imgH="368140" progId="Equation.3">
                  <p:embed/>
                </p:oleObj>
              </mc:Choice>
              <mc:Fallback>
                <p:oleObj name="Equation" r:id="rId44" imgW="253890" imgH="368140" progId="Equation.3">
                  <p:embed/>
                  <p:pic>
                    <p:nvPicPr>
                      <p:cNvPr id="81970" name="Object 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270625" y="912813"/>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71" name="Text Box 51"/>
          <p:cNvSpPr txBox="1">
            <a:spLocks noChangeArrowheads="1"/>
          </p:cNvSpPr>
          <p:nvPr/>
        </p:nvSpPr>
        <p:spPr bwMode="auto">
          <a:xfrm>
            <a:off x="250825" y="836613"/>
            <a:ext cx="14827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2</a:t>
            </a:r>
          </a:p>
        </p:txBody>
      </p:sp>
      <p:sp>
        <p:nvSpPr>
          <p:cNvPr id="81972" name="Oval 52"/>
          <p:cNvSpPr>
            <a:spLocks noChangeArrowheads="1"/>
          </p:cNvSpPr>
          <p:nvPr/>
        </p:nvSpPr>
        <p:spPr bwMode="auto">
          <a:xfrm>
            <a:off x="6057900" y="4605338"/>
            <a:ext cx="1981200" cy="6096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80387545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D03E04C3-EE82-4855-B209-92271C4E329B}"/>
              </a:ext>
            </a:extLst>
          </p:cNvPr>
          <p:cNvSpPr>
            <a:spLocks noGrp="1" noChangeArrowheads="1"/>
          </p:cNvSpPr>
          <p:nvPr>
            <p:ph type="title"/>
          </p:nvPr>
        </p:nvSpPr>
        <p:spPr>
          <a:xfrm>
            <a:off x="211015" y="114300"/>
            <a:ext cx="8229600" cy="1143000"/>
          </a:xfrm>
        </p:spPr>
        <p:txBody>
          <a:bodyPr/>
          <a:lstStyle/>
          <a:p>
            <a:pPr eaLnBrk="1" hangingPunct="1"/>
            <a:r>
              <a:rPr lang="zh-CN" altLang="en-US" b="1" dirty="0">
                <a:solidFill>
                  <a:srgbClr val="800080"/>
                </a:solidFill>
                <a:latin typeface="Arial" panose="020B0604020202020204" pitchFamily="34" charset="0"/>
                <a:ea typeface="楷体_GB2312" pitchFamily="49" charset="-122"/>
              </a:rPr>
              <a:t>图灵机</a:t>
            </a:r>
          </a:p>
        </p:txBody>
      </p:sp>
      <p:sp>
        <p:nvSpPr>
          <p:cNvPr id="11269" name="Rectangle 3">
            <a:extLst>
              <a:ext uri="{FF2B5EF4-FFF2-40B4-BE49-F238E27FC236}">
                <a16:creationId xmlns:a16="http://schemas.microsoft.com/office/drawing/2014/main" id="{1615CAC1-2508-4E86-8DD4-F2325EDDA6B8}"/>
              </a:ext>
            </a:extLst>
          </p:cNvPr>
          <p:cNvSpPr>
            <a:spLocks noGrp="1" noChangeArrowheads="1"/>
          </p:cNvSpPr>
          <p:nvPr>
            <p:ph type="body" idx="1"/>
          </p:nvPr>
        </p:nvSpPr>
        <p:spPr>
          <a:xfrm>
            <a:off x="316524" y="914400"/>
            <a:ext cx="8229600" cy="5029200"/>
          </a:xfrm>
        </p:spPr>
        <p:txBody>
          <a:bodyPr/>
          <a:lstStyle/>
          <a:p>
            <a:pPr eaLnBrk="1" hangingPunct="1">
              <a:lnSpc>
                <a:spcPct val="130000"/>
              </a:lnSpc>
            </a:pPr>
            <a:r>
              <a:rPr lang="en-US" altLang="zh-CN" sz="2400" b="0" dirty="0">
                <a:solidFill>
                  <a:srgbClr val="333399"/>
                </a:solidFill>
                <a:latin typeface="楷体_GB2312" pitchFamily="49" charset="-122"/>
              </a:rPr>
              <a:t>Turing</a:t>
            </a:r>
            <a:r>
              <a:rPr lang="zh-CN" altLang="en-US" sz="2400" b="0" dirty="0">
                <a:solidFill>
                  <a:srgbClr val="333399"/>
                </a:solidFill>
                <a:latin typeface="楷体_GB2312" pitchFamily="49" charset="-122"/>
              </a:rPr>
              <a:t>在1936年介绍了这样一个通用的计算模型，该模型具有以下两个性质</a:t>
            </a:r>
          </a:p>
          <a:p>
            <a:pPr lvl="1" eaLnBrk="1" hangingPunct="1"/>
            <a:r>
              <a:rPr lang="zh-CN" altLang="en-US" sz="2400" dirty="0">
                <a:solidFill>
                  <a:srgbClr val="333399"/>
                </a:solidFill>
                <a:latin typeface="楷体_GB2312" pitchFamily="49" charset="-122"/>
              </a:rPr>
              <a:t>该模型的每个过程都是有穷可描述的；</a:t>
            </a:r>
          </a:p>
          <a:p>
            <a:pPr lvl="1" eaLnBrk="1" hangingPunct="1"/>
            <a:r>
              <a:rPr lang="zh-CN" altLang="en-US" sz="2400" dirty="0">
                <a:solidFill>
                  <a:srgbClr val="333399"/>
                </a:solidFill>
                <a:latin typeface="楷体_GB2312" pitchFamily="49" charset="-122"/>
              </a:rPr>
              <a:t>过程必须是由离散的、可以机械执行的步骤组成。</a:t>
            </a:r>
            <a:r>
              <a:rPr lang="zh-CN" altLang="en-US" b="1" dirty="0">
                <a:solidFill>
                  <a:srgbClr val="333399"/>
                </a:solidFill>
                <a:latin typeface="楷体_GB2312" pitchFamily="49" charset="-122"/>
              </a:rPr>
              <a:t>	</a:t>
            </a:r>
          </a:p>
          <a:p>
            <a:pPr eaLnBrk="1" hangingPunct="1">
              <a:lnSpc>
                <a:spcPct val="130000"/>
              </a:lnSpc>
            </a:pPr>
            <a:r>
              <a:rPr lang="zh-CN" altLang="en-US" sz="2400" b="0" dirty="0">
                <a:solidFill>
                  <a:srgbClr val="333399"/>
                </a:solidFill>
                <a:latin typeface="楷体_GB2312" pitchFamily="49" charset="-122"/>
              </a:rPr>
              <a:t>图灵机是计算机的一种简单数字模型，尽管简单，但它具有模拟通用计算机的计算能力。</a:t>
            </a:r>
          </a:p>
          <a:p>
            <a:pPr eaLnBrk="1" hangingPunct="1"/>
            <a:r>
              <a:rPr lang="zh-CN" altLang="en-US" sz="2400" b="0" dirty="0">
                <a:solidFill>
                  <a:srgbClr val="333399"/>
                </a:solidFill>
                <a:latin typeface="楷体_GB2312" pitchFamily="49" charset="-122"/>
              </a:rPr>
              <a:t>通过研究</a:t>
            </a:r>
            <a:r>
              <a:rPr lang="en-US" altLang="zh-CN" sz="2400" b="0" dirty="0">
                <a:solidFill>
                  <a:srgbClr val="333399"/>
                </a:solidFill>
                <a:latin typeface="楷体_GB2312" pitchFamily="49" charset="-122"/>
              </a:rPr>
              <a:t>TM</a:t>
            </a:r>
            <a:r>
              <a:rPr lang="zh-CN" altLang="en-US" sz="2400" b="0" dirty="0">
                <a:solidFill>
                  <a:srgbClr val="333399"/>
                </a:solidFill>
                <a:latin typeface="楷体_GB2312" pitchFamily="49" charset="-122"/>
              </a:rPr>
              <a:t>来研究递归可枚举集和部分递归函数，为算法和可计算性研究提供了形式化描述工具。</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Oval 2"/>
          <p:cNvSpPr>
            <a:spLocks noChangeArrowheads="1"/>
          </p:cNvSpPr>
          <p:nvPr/>
        </p:nvSpPr>
        <p:spPr bwMode="auto">
          <a:xfrm>
            <a:off x="7696200" y="49911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47" name="Oval 3"/>
          <p:cNvSpPr>
            <a:spLocks noChangeArrowheads="1"/>
          </p:cNvSpPr>
          <p:nvPr/>
        </p:nvSpPr>
        <p:spPr bwMode="auto">
          <a:xfrm>
            <a:off x="2743200" y="49784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2948" name="Object 4"/>
          <p:cNvGraphicFramePr>
            <a:graphicFrameLocks noChangeAspect="1"/>
          </p:cNvGraphicFramePr>
          <p:nvPr/>
        </p:nvGraphicFramePr>
        <p:xfrm>
          <a:off x="2895600" y="4978400"/>
          <a:ext cx="442913" cy="531813"/>
        </p:xfrm>
        <a:graphic>
          <a:graphicData uri="http://schemas.openxmlformats.org/presentationml/2006/ole">
            <mc:AlternateContent xmlns:mc="http://schemas.openxmlformats.org/markup-compatibility/2006">
              <mc:Choice xmlns:v="urn:schemas-microsoft-com:vml" Requires="v">
                <p:oleObj spid="_x0000_s75090" name="Equation" r:id="rId3" imgW="444307" imgH="533169" progId="Equation.3">
                  <p:embed/>
                </p:oleObj>
              </mc:Choice>
              <mc:Fallback>
                <p:oleObj name="Equation" r:id="rId3" imgW="444307" imgH="533169" progId="Equation.3">
                  <p:embed/>
                  <p:pic>
                    <p:nvPicPr>
                      <p:cNvPr id="829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9784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49" name="Line 5"/>
          <p:cNvSpPr>
            <a:spLocks noChangeShapeType="1"/>
          </p:cNvSpPr>
          <p:nvPr/>
        </p:nvSpPr>
        <p:spPr bwMode="auto">
          <a:xfrm>
            <a:off x="3429000" y="5283200"/>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2950" name="Oval 6"/>
          <p:cNvSpPr>
            <a:spLocks noChangeArrowheads="1"/>
          </p:cNvSpPr>
          <p:nvPr/>
        </p:nvSpPr>
        <p:spPr bwMode="auto">
          <a:xfrm>
            <a:off x="5270500" y="49911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2951" name="Object 7"/>
          <p:cNvGraphicFramePr>
            <a:graphicFrameLocks noChangeAspect="1"/>
          </p:cNvGraphicFramePr>
          <p:nvPr/>
        </p:nvGraphicFramePr>
        <p:xfrm>
          <a:off x="5453063" y="4995863"/>
          <a:ext cx="381000" cy="520700"/>
        </p:xfrm>
        <a:graphic>
          <a:graphicData uri="http://schemas.openxmlformats.org/presentationml/2006/ole">
            <mc:AlternateContent xmlns:mc="http://schemas.openxmlformats.org/markup-compatibility/2006">
              <mc:Choice xmlns:v="urn:schemas-microsoft-com:vml" Requires="v">
                <p:oleObj spid="_x0000_s75091" name="Equation" r:id="rId5" imgW="380835" imgH="520474" progId="Equation.3">
                  <p:embed/>
                </p:oleObj>
              </mc:Choice>
              <mc:Fallback>
                <p:oleObj name="Equation" r:id="rId5" imgW="380835" imgH="520474" progId="Equation.3">
                  <p:embed/>
                  <p:pic>
                    <p:nvPicPr>
                      <p:cNvPr id="8295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3063" y="49958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2" name="Object 8"/>
          <p:cNvGraphicFramePr>
            <a:graphicFrameLocks noChangeAspect="1"/>
          </p:cNvGraphicFramePr>
          <p:nvPr/>
        </p:nvGraphicFramePr>
        <p:xfrm>
          <a:off x="7848600" y="4983163"/>
          <a:ext cx="442913" cy="520700"/>
        </p:xfrm>
        <a:graphic>
          <a:graphicData uri="http://schemas.openxmlformats.org/presentationml/2006/ole">
            <mc:AlternateContent xmlns:mc="http://schemas.openxmlformats.org/markup-compatibility/2006">
              <mc:Choice xmlns:v="urn:schemas-microsoft-com:vml" Requires="v">
                <p:oleObj spid="_x0000_s75092" name="Equation" r:id="rId7" imgW="444307" imgH="520474" progId="Equation.3">
                  <p:embed/>
                </p:oleObj>
              </mc:Choice>
              <mc:Fallback>
                <p:oleObj name="Equation" r:id="rId7" imgW="444307" imgH="520474" progId="Equation.3">
                  <p:embed/>
                  <p:pic>
                    <p:nvPicPr>
                      <p:cNvPr id="8295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8600" y="498316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3" name="Oval 9"/>
          <p:cNvSpPr>
            <a:spLocks noChangeArrowheads="1"/>
          </p:cNvSpPr>
          <p:nvPr/>
        </p:nvSpPr>
        <p:spPr bwMode="auto">
          <a:xfrm>
            <a:off x="457200" y="49784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2954" name="Object 10"/>
          <p:cNvGraphicFramePr>
            <a:graphicFrameLocks noChangeAspect="1"/>
          </p:cNvGraphicFramePr>
          <p:nvPr/>
        </p:nvGraphicFramePr>
        <p:xfrm>
          <a:off x="609600" y="4978400"/>
          <a:ext cx="430213" cy="531813"/>
        </p:xfrm>
        <a:graphic>
          <a:graphicData uri="http://schemas.openxmlformats.org/presentationml/2006/ole">
            <mc:AlternateContent xmlns:mc="http://schemas.openxmlformats.org/markup-compatibility/2006">
              <mc:Choice xmlns:v="urn:schemas-microsoft-com:vml" Requires="v">
                <p:oleObj spid="_x0000_s75093" name="Equation" r:id="rId9" imgW="431613" imgH="533169" progId="Equation.3">
                  <p:embed/>
                </p:oleObj>
              </mc:Choice>
              <mc:Fallback>
                <p:oleObj name="Equation" r:id="rId9" imgW="431613" imgH="533169" progId="Equation.3">
                  <p:embed/>
                  <p:pic>
                    <p:nvPicPr>
                      <p:cNvPr id="82954"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4978400"/>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5" name="Line 11"/>
          <p:cNvSpPr>
            <a:spLocks noChangeShapeType="1"/>
          </p:cNvSpPr>
          <p:nvPr/>
        </p:nvSpPr>
        <p:spPr bwMode="auto">
          <a:xfrm>
            <a:off x="5943600" y="5283200"/>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2956" name="Freeform 12"/>
          <p:cNvSpPr>
            <a:spLocks/>
          </p:cNvSpPr>
          <p:nvPr/>
        </p:nvSpPr>
        <p:spPr bwMode="auto">
          <a:xfrm>
            <a:off x="3276600" y="5588000"/>
            <a:ext cx="4724400" cy="685800"/>
          </a:xfrm>
          <a:custGeom>
            <a:avLst/>
            <a:gdLst>
              <a:gd name="T0" fmla="*/ 2147483646 w 2832"/>
              <a:gd name="T1" fmla="*/ 0 h 432"/>
              <a:gd name="T2" fmla="*/ 2147483646 w 2832"/>
              <a:gd name="T3" fmla="*/ 2147483646 h 432"/>
              <a:gd name="T4" fmla="*/ 0 w 2832"/>
              <a:gd name="T5" fmla="*/ 0 h 432"/>
              <a:gd name="T6" fmla="*/ 0 60000 65536"/>
              <a:gd name="T7" fmla="*/ 0 60000 65536"/>
              <a:gd name="T8" fmla="*/ 0 60000 65536"/>
            </a:gdLst>
            <a:ahLst/>
            <a:cxnLst>
              <a:cxn ang="T6">
                <a:pos x="T0" y="T1"/>
              </a:cxn>
              <a:cxn ang="T7">
                <a:pos x="T2" y="T3"/>
              </a:cxn>
              <a:cxn ang="T8">
                <a:pos x="T4" y="T5"/>
              </a:cxn>
            </a:cxnLst>
            <a:rect l="0" t="0" r="r" b="b"/>
            <a:pathLst>
              <a:path w="2832" h="432">
                <a:moveTo>
                  <a:pt x="2832" y="0"/>
                </a:moveTo>
                <a:cubicBezTo>
                  <a:pt x="2420" y="216"/>
                  <a:pt x="2008" y="432"/>
                  <a:pt x="1536" y="432"/>
                </a:cubicBezTo>
                <a:cubicBezTo>
                  <a:pt x="1064" y="432"/>
                  <a:pt x="532" y="21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2957" name="Freeform 13"/>
          <p:cNvSpPr>
            <a:spLocks/>
          </p:cNvSpPr>
          <p:nvPr/>
        </p:nvSpPr>
        <p:spPr bwMode="auto">
          <a:xfrm>
            <a:off x="4953000" y="4064000"/>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2958" name="Object 14"/>
          <p:cNvGraphicFramePr>
            <a:graphicFrameLocks noChangeAspect="1"/>
          </p:cNvGraphicFramePr>
          <p:nvPr/>
        </p:nvGraphicFramePr>
        <p:xfrm>
          <a:off x="3429000" y="4749800"/>
          <a:ext cx="1600200" cy="457200"/>
        </p:xfrm>
        <a:graphic>
          <a:graphicData uri="http://schemas.openxmlformats.org/presentationml/2006/ole">
            <mc:AlternateContent xmlns:mc="http://schemas.openxmlformats.org/markup-compatibility/2006">
              <mc:Choice xmlns:v="urn:schemas-microsoft-com:vml" Requires="v">
                <p:oleObj spid="_x0000_s75094" name="Equation" r:id="rId11" imgW="1600200" imgH="457200" progId="Equation.3">
                  <p:embed/>
                </p:oleObj>
              </mc:Choice>
              <mc:Fallback>
                <p:oleObj name="Equation" r:id="rId11" imgW="1600200" imgH="457200" progId="Equation.3">
                  <p:embed/>
                  <p:pic>
                    <p:nvPicPr>
                      <p:cNvPr id="82958"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4749800"/>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9" name="Object 15"/>
          <p:cNvGraphicFramePr>
            <a:graphicFrameLocks noChangeAspect="1"/>
          </p:cNvGraphicFramePr>
          <p:nvPr/>
        </p:nvGraphicFramePr>
        <p:xfrm>
          <a:off x="4730750" y="3543300"/>
          <a:ext cx="1612900" cy="457200"/>
        </p:xfrm>
        <a:graphic>
          <a:graphicData uri="http://schemas.openxmlformats.org/presentationml/2006/ole">
            <mc:AlternateContent xmlns:mc="http://schemas.openxmlformats.org/markup-compatibility/2006">
              <mc:Choice xmlns:v="urn:schemas-microsoft-com:vml" Requires="v">
                <p:oleObj spid="_x0000_s75095" name="Equation" r:id="rId13" imgW="1612900" imgH="457200" progId="Equation.3">
                  <p:embed/>
                </p:oleObj>
              </mc:Choice>
              <mc:Fallback>
                <p:oleObj name="Equation" r:id="rId13" imgW="1612900" imgH="457200" progId="Equation.3">
                  <p:embed/>
                  <p:pic>
                    <p:nvPicPr>
                      <p:cNvPr id="82959"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30750" y="35433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60" name="Object 16"/>
          <p:cNvGraphicFramePr>
            <a:graphicFrameLocks noChangeAspect="1"/>
          </p:cNvGraphicFramePr>
          <p:nvPr/>
        </p:nvGraphicFramePr>
        <p:xfrm>
          <a:off x="4737100" y="2933700"/>
          <a:ext cx="1651000" cy="469900"/>
        </p:xfrm>
        <a:graphic>
          <a:graphicData uri="http://schemas.openxmlformats.org/presentationml/2006/ole">
            <mc:AlternateContent xmlns:mc="http://schemas.openxmlformats.org/markup-compatibility/2006">
              <mc:Choice xmlns:v="urn:schemas-microsoft-com:vml" Requires="v">
                <p:oleObj spid="_x0000_s75096" name="Equation" r:id="rId15" imgW="1651000" imgH="469900" progId="Equation.3">
                  <p:embed/>
                </p:oleObj>
              </mc:Choice>
              <mc:Fallback>
                <p:oleObj name="Equation" r:id="rId15" imgW="1651000" imgH="469900" progId="Equation.3">
                  <p:embed/>
                  <p:pic>
                    <p:nvPicPr>
                      <p:cNvPr id="8296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7100" y="2933700"/>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61" name="Object 17"/>
          <p:cNvGraphicFramePr>
            <a:graphicFrameLocks noChangeAspect="1"/>
          </p:cNvGraphicFramePr>
          <p:nvPr/>
        </p:nvGraphicFramePr>
        <p:xfrm>
          <a:off x="6019800" y="4749800"/>
          <a:ext cx="1587500" cy="481013"/>
        </p:xfrm>
        <a:graphic>
          <a:graphicData uri="http://schemas.openxmlformats.org/presentationml/2006/ole">
            <mc:AlternateContent xmlns:mc="http://schemas.openxmlformats.org/markup-compatibility/2006">
              <mc:Choice xmlns:v="urn:schemas-microsoft-com:vml" Requires="v">
                <p:oleObj spid="_x0000_s75097" name="Equation" r:id="rId17" imgW="1586811" imgH="482391" progId="Equation.3">
                  <p:embed/>
                </p:oleObj>
              </mc:Choice>
              <mc:Fallback>
                <p:oleObj name="Equation" r:id="rId17" imgW="1586811" imgH="482391" progId="Equation.3">
                  <p:embed/>
                  <p:pic>
                    <p:nvPicPr>
                      <p:cNvPr id="82961"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19800" y="4749800"/>
                        <a:ext cx="15875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62" name="Freeform 18"/>
          <p:cNvSpPr>
            <a:spLocks/>
          </p:cNvSpPr>
          <p:nvPr/>
        </p:nvSpPr>
        <p:spPr bwMode="auto">
          <a:xfrm>
            <a:off x="7391400" y="3987800"/>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2963" name="Object 19"/>
          <p:cNvGraphicFramePr>
            <a:graphicFrameLocks noChangeAspect="1"/>
          </p:cNvGraphicFramePr>
          <p:nvPr/>
        </p:nvGraphicFramePr>
        <p:xfrm>
          <a:off x="7251700" y="3530600"/>
          <a:ext cx="1587500" cy="457200"/>
        </p:xfrm>
        <a:graphic>
          <a:graphicData uri="http://schemas.openxmlformats.org/presentationml/2006/ole">
            <mc:AlternateContent xmlns:mc="http://schemas.openxmlformats.org/markup-compatibility/2006">
              <mc:Choice xmlns:v="urn:schemas-microsoft-com:vml" Requires="v">
                <p:oleObj spid="_x0000_s75098" name="Equation" r:id="rId19" imgW="1587500" imgH="457200" progId="Equation.3">
                  <p:embed/>
                </p:oleObj>
              </mc:Choice>
              <mc:Fallback>
                <p:oleObj name="Equation" r:id="rId19" imgW="1587500" imgH="457200" progId="Equation.3">
                  <p:embed/>
                  <p:pic>
                    <p:nvPicPr>
                      <p:cNvPr id="82963"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51700" y="3530600"/>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64" name="Object 20"/>
          <p:cNvGraphicFramePr>
            <a:graphicFrameLocks noChangeAspect="1"/>
          </p:cNvGraphicFramePr>
          <p:nvPr/>
        </p:nvGraphicFramePr>
        <p:xfrm>
          <a:off x="7251700" y="2921000"/>
          <a:ext cx="1625600" cy="469900"/>
        </p:xfrm>
        <a:graphic>
          <a:graphicData uri="http://schemas.openxmlformats.org/presentationml/2006/ole">
            <mc:AlternateContent xmlns:mc="http://schemas.openxmlformats.org/markup-compatibility/2006">
              <mc:Choice xmlns:v="urn:schemas-microsoft-com:vml" Requires="v">
                <p:oleObj spid="_x0000_s75099" name="Equation" r:id="rId21" imgW="1625600" imgH="469900" progId="Equation.3">
                  <p:embed/>
                </p:oleObj>
              </mc:Choice>
              <mc:Fallback>
                <p:oleObj name="Equation" r:id="rId21" imgW="1625600" imgH="469900" progId="Equation.3">
                  <p:embed/>
                  <p:pic>
                    <p:nvPicPr>
                      <p:cNvPr id="82964"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51700" y="2921000"/>
                        <a:ext cx="1625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65" name="Object 21"/>
          <p:cNvGraphicFramePr>
            <a:graphicFrameLocks noChangeAspect="1"/>
          </p:cNvGraphicFramePr>
          <p:nvPr/>
        </p:nvGraphicFramePr>
        <p:xfrm>
          <a:off x="4953000" y="5740400"/>
          <a:ext cx="1600200" cy="457200"/>
        </p:xfrm>
        <a:graphic>
          <a:graphicData uri="http://schemas.openxmlformats.org/presentationml/2006/ole">
            <mc:AlternateContent xmlns:mc="http://schemas.openxmlformats.org/markup-compatibility/2006">
              <mc:Choice xmlns:v="urn:schemas-microsoft-com:vml" Requires="v">
                <p:oleObj spid="_x0000_s75100" name="Equation" r:id="rId23" imgW="1600200" imgH="457200" progId="Equation.3">
                  <p:embed/>
                </p:oleObj>
              </mc:Choice>
              <mc:Fallback>
                <p:oleObj name="Equation" r:id="rId23" imgW="1600200" imgH="457200" progId="Equation.3">
                  <p:embed/>
                  <p:pic>
                    <p:nvPicPr>
                      <p:cNvPr id="82965"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53000" y="5740400"/>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66" name="Object 22"/>
          <p:cNvGraphicFramePr>
            <a:graphicFrameLocks noChangeAspect="1"/>
          </p:cNvGraphicFramePr>
          <p:nvPr/>
        </p:nvGraphicFramePr>
        <p:xfrm>
          <a:off x="5537200" y="2901950"/>
          <a:ext cx="228600" cy="520700"/>
        </p:xfrm>
        <a:graphic>
          <a:graphicData uri="http://schemas.openxmlformats.org/presentationml/2006/ole">
            <mc:AlternateContent xmlns:mc="http://schemas.openxmlformats.org/markup-compatibility/2006">
              <mc:Choice xmlns:v="urn:schemas-microsoft-com:vml" Requires="v">
                <p:oleObj spid="_x0000_s75101" name="Equation" r:id="rId25" imgW="228600" imgH="520700" progId="Equation.3">
                  <p:embed/>
                </p:oleObj>
              </mc:Choice>
              <mc:Fallback>
                <p:oleObj name="Equation" r:id="rId25" imgW="228600" imgH="520700" progId="Equation.3">
                  <p:embed/>
                  <p:pic>
                    <p:nvPicPr>
                      <p:cNvPr id="82966"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37200" y="2901950"/>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67" name="Line 23"/>
          <p:cNvSpPr>
            <a:spLocks noChangeShapeType="1"/>
          </p:cNvSpPr>
          <p:nvPr/>
        </p:nvSpPr>
        <p:spPr bwMode="auto">
          <a:xfrm flipV="1">
            <a:off x="3048000" y="5588000"/>
            <a:ext cx="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2968" name="Line 24"/>
          <p:cNvSpPr>
            <a:spLocks noChangeShapeType="1"/>
          </p:cNvSpPr>
          <p:nvPr/>
        </p:nvSpPr>
        <p:spPr bwMode="auto">
          <a:xfrm flipH="1">
            <a:off x="1143000" y="5283200"/>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2969" name="Object 25"/>
          <p:cNvGraphicFramePr>
            <a:graphicFrameLocks noChangeAspect="1"/>
          </p:cNvGraphicFramePr>
          <p:nvPr/>
        </p:nvGraphicFramePr>
        <p:xfrm>
          <a:off x="1219200" y="4749800"/>
          <a:ext cx="1651000" cy="469900"/>
        </p:xfrm>
        <a:graphic>
          <a:graphicData uri="http://schemas.openxmlformats.org/presentationml/2006/ole">
            <mc:AlternateContent xmlns:mc="http://schemas.openxmlformats.org/markup-compatibility/2006">
              <mc:Choice xmlns:v="urn:schemas-microsoft-com:vml" Requires="v">
                <p:oleObj spid="_x0000_s75102" name="Equation" r:id="rId27" imgW="1651000" imgH="469900" progId="Equation.3">
                  <p:embed/>
                </p:oleObj>
              </mc:Choice>
              <mc:Fallback>
                <p:oleObj name="Equation" r:id="rId27" imgW="1651000" imgH="469900" progId="Equation.3">
                  <p:embed/>
                  <p:pic>
                    <p:nvPicPr>
                      <p:cNvPr id="82969"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4749800"/>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70" name="Freeform 26"/>
          <p:cNvSpPr>
            <a:spLocks/>
          </p:cNvSpPr>
          <p:nvPr/>
        </p:nvSpPr>
        <p:spPr bwMode="auto">
          <a:xfrm>
            <a:off x="152400" y="3987800"/>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2971" name="Object 27"/>
          <p:cNvGraphicFramePr>
            <a:graphicFrameLocks noChangeAspect="1"/>
          </p:cNvGraphicFramePr>
          <p:nvPr/>
        </p:nvGraphicFramePr>
        <p:xfrm>
          <a:off x="0" y="3454400"/>
          <a:ext cx="1651000" cy="469900"/>
        </p:xfrm>
        <a:graphic>
          <a:graphicData uri="http://schemas.openxmlformats.org/presentationml/2006/ole">
            <mc:AlternateContent xmlns:mc="http://schemas.openxmlformats.org/markup-compatibility/2006">
              <mc:Choice xmlns:v="urn:schemas-microsoft-com:vml" Requires="v">
                <p:oleObj spid="_x0000_s75103" name="Equation" r:id="rId28" imgW="1651000" imgH="469900" progId="Equation.3">
                  <p:embed/>
                </p:oleObj>
              </mc:Choice>
              <mc:Fallback>
                <p:oleObj name="Equation" r:id="rId28" imgW="1651000" imgH="469900" progId="Equation.3">
                  <p:embed/>
                  <p:pic>
                    <p:nvPicPr>
                      <p:cNvPr id="82971"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3454400"/>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72" name="Object 28"/>
          <p:cNvGraphicFramePr>
            <a:graphicFrameLocks noChangeAspect="1"/>
          </p:cNvGraphicFramePr>
          <p:nvPr/>
        </p:nvGraphicFramePr>
        <p:xfrm>
          <a:off x="2819400" y="3001963"/>
          <a:ext cx="442913" cy="520700"/>
        </p:xfrm>
        <a:graphic>
          <a:graphicData uri="http://schemas.openxmlformats.org/presentationml/2006/ole">
            <mc:AlternateContent xmlns:mc="http://schemas.openxmlformats.org/markup-compatibility/2006">
              <mc:Choice xmlns:v="urn:schemas-microsoft-com:vml" Requires="v">
                <p:oleObj spid="_x0000_s75104" name="Equation" r:id="rId29" imgW="444307" imgH="520474" progId="Equation.3">
                  <p:embed/>
                </p:oleObj>
              </mc:Choice>
              <mc:Fallback>
                <p:oleObj name="Equation" r:id="rId29" imgW="444307" imgH="520474" progId="Equation.3">
                  <p:embed/>
                  <p:pic>
                    <p:nvPicPr>
                      <p:cNvPr id="82972"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819400" y="300196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73" name="Oval 29"/>
          <p:cNvSpPr>
            <a:spLocks noChangeArrowheads="1"/>
          </p:cNvSpPr>
          <p:nvPr/>
        </p:nvSpPr>
        <p:spPr bwMode="auto">
          <a:xfrm>
            <a:off x="2743200" y="29972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74" name="Line 30"/>
          <p:cNvSpPr>
            <a:spLocks noChangeShapeType="1"/>
          </p:cNvSpPr>
          <p:nvPr/>
        </p:nvSpPr>
        <p:spPr bwMode="auto">
          <a:xfrm flipV="1">
            <a:off x="1066800" y="3606800"/>
            <a:ext cx="1600200" cy="1447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2975" name="Oval 31"/>
          <p:cNvSpPr>
            <a:spLocks noChangeArrowheads="1"/>
          </p:cNvSpPr>
          <p:nvPr/>
        </p:nvSpPr>
        <p:spPr bwMode="auto">
          <a:xfrm>
            <a:off x="2590800" y="2844800"/>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2976" name="Object 32"/>
          <p:cNvGraphicFramePr>
            <a:graphicFrameLocks noChangeAspect="1"/>
          </p:cNvGraphicFramePr>
          <p:nvPr/>
        </p:nvGraphicFramePr>
        <p:xfrm>
          <a:off x="2381250" y="3835400"/>
          <a:ext cx="1549400" cy="457200"/>
        </p:xfrm>
        <a:graphic>
          <a:graphicData uri="http://schemas.openxmlformats.org/presentationml/2006/ole">
            <mc:AlternateContent xmlns:mc="http://schemas.openxmlformats.org/markup-compatibility/2006">
              <mc:Choice xmlns:v="urn:schemas-microsoft-com:vml" Requires="v">
                <p:oleObj spid="_x0000_s75105" name="Equation" r:id="rId31" imgW="1549400" imgH="457200" progId="Equation.3">
                  <p:embed/>
                </p:oleObj>
              </mc:Choice>
              <mc:Fallback>
                <p:oleObj name="Equation" r:id="rId31" imgW="1549400" imgH="457200" progId="Equation.3">
                  <p:embed/>
                  <p:pic>
                    <p:nvPicPr>
                      <p:cNvPr id="82976" name="Object 3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1250" y="3835400"/>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77" name="Line 33"/>
          <p:cNvSpPr>
            <a:spLocks noChangeShapeType="1"/>
          </p:cNvSpPr>
          <p:nvPr/>
        </p:nvSpPr>
        <p:spPr bwMode="auto">
          <a:xfrm>
            <a:off x="2681288" y="760413"/>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2978" name="Line 34"/>
          <p:cNvSpPr>
            <a:spLocks noChangeShapeType="1"/>
          </p:cNvSpPr>
          <p:nvPr/>
        </p:nvSpPr>
        <p:spPr bwMode="auto">
          <a:xfrm>
            <a:off x="2681288" y="1446213"/>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2979" name="Line 35"/>
          <p:cNvSpPr>
            <a:spLocks noChangeShapeType="1"/>
          </p:cNvSpPr>
          <p:nvPr/>
        </p:nvSpPr>
        <p:spPr bwMode="auto">
          <a:xfrm>
            <a:off x="3062288" y="7604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2980" name="Line 36"/>
          <p:cNvSpPr>
            <a:spLocks noChangeShapeType="1"/>
          </p:cNvSpPr>
          <p:nvPr/>
        </p:nvSpPr>
        <p:spPr bwMode="auto">
          <a:xfrm>
            <a:off x="3595688" y="7604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2981" name="Line 37"/>
          <p:cNvSpPr>
            <a:spLocks noChangeShapeType="1"/>
          </p:cNvSpPr>
          <p:nvPr/>
        </p:nvSpPr>
        <p:spPr bwMode="auto">
          <a:xfrm>
            <a:off x="4129088" y="7604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2982" name="Line 38"/>
          <p:cNvSpPr>
            <a:spLocks noChangeShapeType="1"/>
          </p:cNvSpPr>
          <p:nvPr/>
        </p:nvSpPr>
        <p:spPr bwMode="auto">
          <a:xfrm>
            <a:off x="4662488" y="7604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2983" name="Line 39"/>
          <p:cNvSpPr>
            <a:spLocks noChangeShapeType="1"/>
          </p:cNvSpPr>
          <p:nvPr/>
        </p:nvSpPr>
        <p:spPr bwMode="auto">
          <a:xfrm>
            <a:off x="5195888" y="7604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2984" name="Line 40"/>
          <p:cNvSpPr>
            <a:spLocks noChangeShapeType="1"/>
          </p:cNvSpPr>
          <p:nvPr/>
        </p:nvSpPr>
        <p:spPr bwMode="auto">
          <a:xfrm>
            <a:off x="5729288" y="7604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2985" name="Line 41"/>
          <p:cNvSpPr>
            <a:spLocks noChangeShapeType="1"/>
          </p:cNvSpPr>
          <p:nvPr/>
        </p:nvSpPr>
        <p:spPr bwMode="auto">
          <a:xfrm>
            <a:off x="6262688" y="7604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2986" name="Line 42"/>
          <p:cNvSpPr>
            <a:spLocks noChangeShapeType="1"/>
          </p:cNvSpPr>
          <p:nvPr/>
        </p:nvSpPr>
        <p:spPr bwMode="auto">
          <a:xfrm flipV="1">
            <a:off x="4433888" y="1446213"/>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2987" name="Object 43"/>
          <p:cNvGraphicFramePr>
            <a:graphicFrameLocks noChangeAspect="1"/>
          </p:cNvGraphicFramePr>
          <p:nvPr/>
        </p:nvGraphicFramePr>
        <p:xfrm>
          <a:off x="3214688" y="912813"/>
          <a:ext cx="252412" cy="368300"/>
        </p:xfrm>
        <a:graphic>
          <a:graphicData uri="http://schemas.openxmlformats.org/presentationml/2006/ole">
            <mc:AlternateContent xmlns:mc="http://schemas.openxmlformats.org/markup-compatibility/2006">
              <mc:Choice xmlns:v="urn:schemas-microsoft-com:vml" Requires="v">
                <p:oleObj spid="_x0000_s75106" name="Equation" r:id="rId33" imgW="253890" imgH="368140" progId="Equation.3">
                  <p:embed/>
                </p:oleObj>
              </mc:Choice>
              <mc:Fallback>
                <p:oleObj name="Equation" r:id="rId33" imgW="253890" imgH="368140" progId="Equation.3">
                  <p:embed/>
                  <p:pic>
                    <p:nvPicPr>
                      <p:cNvPr id="82987" name="Object 4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214688" y="912813"/>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88" name="Object 44"/>
          <p:cNvGraphicFramePr>
            <a:graphicFrameLocks noChangeAspect="1"/>
          </p:cNvGraphicFramePr>
          <p:nvPr/>
        </p:nvGraphicFramePr>
        <p:xfrm>
          <a:off x="5881688" y="912813"/>
          <a:ext cx="252412" cy="368300"/>
        </p:xfrm>
        <a:graphic>
          <a:graphicData uri="http://schemas.openxmlformats.org/presentationml/2006/ole">
            <mc:AlternateContent xmlns:mc="http://schemas.openxmlformats.org/markup-compatibility/2006">
              <mc:Choice xmlns:v="urn:schemas-microsoft-com:vml" Requires="v">
                <p:oleObj spid="_x0000_s75107" name="Equation" r:id="rId35" imgW="253890" imgH="368140" progId="Equation.3">
                  <p:embed/>
                </p:oleObj>
              </mc:Choice>
              <mc:Fallback>
                <p:oleObj name="Equation" r:id="rId35" imgW="253890" imgH="368140" progId="Equation.3">
                  <p:embed/>
                  <p:pic>
                    <p:nvPicPr>
                      <p:cNvPr id="82988" name="Object 4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881688" y="912813"/>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89" name="Object 45"/>
          <p:cNvGraphicFramePr>
            <a:graphicFrameLocks noChangeAspect="1"/>
          </p:cNvGraphicFramePr>
          <p:nvPr/>
        </p:nvGraphicFramePr>
        <p:xfrm>
          <a:off x="4814888" y="989013"/>
          <a:ext cx="290512" cy="368300"/>
        </p:xfrm>
        <a:graphic>
          <a:graphicData uri="http://schemas.openxmlformats.org/presentationml/2006/ole">
            <mc:AlternateContent xmlns:mc="http://schemas.openxmlformats.org/markup-compatibility/2006">
              <mc:Choice xmlns:v="urn:schemas-microsoft-com:vml" Requires="v">
                <p:oleObj spid="_x0000_s75108" name="Equation" r:id="rId36" imgW="291973" imgH="368140" progId="Equation.3">
                  <p:embed/>
                </p:oleObj>
              </mc:Choice>
              <mc:Fallback>
                <p:oleObj name="Equation" r:id="rId36" imgW="291973" imgH="368140" progId="Equation.3">
                  <p:embed/>
                  <p:pic>
                    <p:nvPicPr>
                      <p:cNvPr id="82989" name="Object 4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814888" y="989013"/>
                        <a:ext cx="2905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90" name="Object 46"/>
          <p:cNvGraphicFramePr>
            <a:graphicFrameLocks noChangeAspect="1"/>
          </p:cNvGraphicFramePr>
          <p:nvPr/>
        </p:nvGraphicFramePr>
        <p:xfrm>
          <a:off x="3748088" y="989013"/>
          <a:ext cx="265112" cy="279400"/>
        </p:xfrm>
        <a:graphic>
          <a:graphicData uri="http://schemas.openxmlformats.org/presentationml/2006/ole">
            <mc:AlternateContent xmlns:mc="http://schemas.openxmlformats.org/markup-compatibility/2006">
              <mc:Choice xmlns:v="urn:schemas-microsoft-com:vml" Requires="v">
                <p:oleObj spid="_x0000_s75109" name="Equation" r:id="rId38" imgW="266584" imgH="279279" progId="Equation.3">
                  <p:embed/>
                </p:oleObj>
              </mc:Choice>
              <mc:Fallback>
                <p:oleObj name="Equation" r:id="rId38" imgW="266584" imgH="279279" progId="Equation.3">
                  <p:embed/>
                  <p:pic>
                    <p:nvPicPr>
                      <p:cNvPr id="82990" name="Object 46"/>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748088" y="989013"/>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91" name="Object 47"/>
          <p:cNvGraphicFramePr>
            <a:graphicFrameLocks noChangeAspect="1"/>
          </p:cNvGraphicFramePr>
          <p:nvPr/>
        </p:nvGraphicFramePr>
        <p:xfrm>
          <a:off x="4175125" y="1827213"/>
          <a:ext cx="442913" cy="520700"/>
        </p:xfrm>
        <a:graphic>
          <a:graphicData uri="http://schemas.openxmlformats.org/presentationml/2006/ole">
            <mc:AlternateContent xmlns:mc="http://schemas.openxmlformats.org/markup-compatibility/2006">
              <mc:Choice xmlns:v="urn:schemas-microsoft-com:vml" Requires="v">
                <p:oleObj spid="_x0000_s75110" name="Equation" r:id="rId40" imgW="444307" imgH="520474" progId="Equation.3">
                  <p:embed/>
                </p:oleObj>
              </mc:Choice>
              <mc:Fallback>
                <p:oleObj name="Equation" r:id="rId40" imgW="444307" imgH="520474" progId="Equation.3">
                  <p:embed/>
                  <p:pic>
                    <p:nvPicPr>
                      <p:cNvPr id="82991"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5125" y="1827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92" name="Object 48"/>
          <p:cNvGraphicFramePr>
            <a:graphicFrameLocks noChangeAspect="1"/>
          </p:cNvGraphicFramePr>
          <p:nvPr/>
        </p:nvGraphicFramePr>
        <p:xfrm>
          <a:off x="4281488" y="989013"/>
          <a:ext cx="265112" cy="279400"/>
        </p:xfrm>
        <a:graphic>
          <a:graphicData uri="http://schemas.openxmlformats.org/presentationml/2006/ole">
            <mc:AlternateContent xmlns:mc="http://schemas.openxmlformats.org/markup-compatibility/2006">
              <mc:Choice xmlns:v="urn:schemas-microsoft-com:vml" Requires="v">
                <p:oleObj spid="_x0000_s75111" name="Equation" r:id="rId41" imgW="266584" imgH="279279" progId="Equation.3">
                  <p:embed/>
                </p:oleObj>
              </mc:Choice>
              <mc:Fallback>
                <p:oleObj name="Equation" r:id="rId41" imgW="266584" imgH="279279" progId="Equation.3">
                  <p:embed/>
                  <p:pic>
                    <p:nvPicPr>
                      <p:cNvPr id="82992" name="Object 4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281488" y="989013"/>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93" name="Object 49"/>
          <p:cNvGraphicFramePr>
            <a:graphicFrameLocks noChangeAspect="1"/>
          </p:cNvGraphicFramePr>
          <p:nvPr/>
        </p:nvGraphicFramePr>
        <p:xfrm>
          <a:off x="5348288" y="912813"/>
          <a:ext cx="252412" cy="392112"/>
        </p:xfrm>
        <a:graphic>
          <a:graphicData uri="http://schemas.openxmlformats.org/presentationml/2006/ole">
            <mc:AlternateContent xmlns:mc="http://schemas.openxmlformats.org/markup-compatibility/2006">
              <mc:Choice xmlns:v="urn:schemas-microsoft-com:vml" Requires="v">
                <p:oleObj spid="_x0000_s75112" name="Equation" r:id="rId43" imgW="253890" imgH="393529" progId="Equation.3">
                  <p:embed/>
                </p:oleObj>
              </mc:Choice>
              <mc:Fallback>
                <p:oleObj name="Equation" r:id="rId43" imgW="253890" imgH="393529" progId="Equation.3">
                  <p:embed/>
                  <p:pic>
                    <p:nvPicPr>
                      <p:cNvPr id="82993" name="Object 49"/>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348288" y="912813"/>
                        <a:ext cx="252412"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94" name="Object 50"/>
          <p:cNvGraphicFramePr>
            <a:graphicFrameLocks noChangeAspect="1"/>
          </p:cNvGraphicFramePr>
          <p:nvPr/>
        </p:nvGraphicFramePr>
        <p:xfrm>
          <a:off x="6415088" y="912813"/>
          <a:ext cx="252412" cy="368300"/>
        </p:xfrm>
        <a:graphic>
          <a:graphicData uri="http://schemas.openxmlformats.org/presentationml/2006/ole">
            <mc:AlternateContent xmlns:mc="http://schemas.openxmlformats.org/markup-compatibility/2006">
              <mc:Choice xmlns:v="urn:schemas-microsoft-com:vml" Requires="v">
                <p:oleObj spid="_x0000_s75113" name="Equation" r:id="rId45" imgW="253890" imgH="368140" progId="Equation.3">
                  <p:embed/>
                </p:oleObj>
              </mc:Choice>
              <mc:Fallback>
                <p:oleObj name="Equation" r:id="rId45" imgW="253890" imgH="368140" progId="Equation.3">
                  <p:embed/>
                  <p:pic>
                    <p:nvPicPr>
                      <p:cNvPr id="82994" name="Object 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415088" y="912813"/>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95" name="Text Box 51"/>
          <p:cNvSpPr txBox="1">
            <a:spLocks noChangeArrowheads="1"/>
          </p:cNvSpPr>
          <p:nvPr/>
        </p:nvSpPr>
        <p:spPr bwMode="auto">
          <a:xfrm>
            <a:off x="395288" y="836613"/>
            <a:ext cx="14827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3</a:t>
            </a:r>
          </a:p>
        </p:txBody>
      </p:sp>
      <p:sp>
        <p:nvSpPr>
          <p:cNvPr id="82996" name="Oval 52"/>
          <p:cNvSpPr>
            <a:spLocks noChangeArrowheads="1"/>
          </p:cNvSpPr>
          <p:nvPr/>
        </p:nvSpPr>
        <p:spPr bwMode="auto">
          <a:xfrm>
            <a:off x="6934200" y="3467100"/>
            <a:ext cx="1981200" cy="6096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408399454"/>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Oval 2"/>
          <p:cNvSpPr>
            <a:spLocks noChangeArrowheads="1"/>
          </p:cNvSpPr>
          <p:nvPr/>
        </p:nvSpPr>
        <p:spPr bwMode="auto">
          <a:xfrm>
            <a:off x="7696200" y="4986338"/>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3971" name="Oval 3"/>
          <p:cNvSpPr>
            <a:spLocks noChangeArrowheads="1"/>
          </p:cNvSpPr>
          <p:nvPr/>
        </p:nvSpPr>
        <p:spPr bwMode="auto">
          <a:xfrm>
            <a:off x="2743200" y="49736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3972" name="Object 4"/>
          <p:cNvGraphicFramePr>
            <a:graphicFrameLocks noChangeAspect="1"/>
          </p:cNvGraphicFramePr>
          <p:nvPr/>
        </p:nvGraphicFramePr>
        <p:xfrm>
          <a:off x="2895600" y="4973638"/>
          <a:ext cx="442913" cy="531812"/>
        </p:xfrm>
        <a:graphic>
          <a:graphicData uri="http://schemas.openxmlformats.org/presentationml/2006/ole">
            <mc:AlternateContent xmlns:mc="http://schemas.openxmlformats.org/markup-compatibility/2006">
              <mc:Choice xmlns:v="urn:schemas-microsoft-com:vml" Requires="v">
                <p:oleObj spid="_x0000_s76114" name="Equation" r:id="rId3" imgW="444307" imgH="533169" progId="Equation.3">
                  <p:embed/>
                </p:oleObj>
              </mc:Choice>
              <mc:Fallback>
                <p:oleObj name="Equation" r:id="rId3" imgW="444307" imgH="533169" progId="Equation.3">
                  <p:embed/>
                  <p:pic>
                    <p:nvPicPr>
                      <p:cNvPr id="839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973638"/>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3" name="Line 5"/>
          <p:cNvSpPr>
            <a:spLocks noChangeShapeType="1"/>
          </p:cNvSpPr>
          <p:nvPr/>
        </p:nvSpPr>
        <p:spPr bwMode="auto">
          <a:xfrm>
            <a:off x="3429000" y="5278438"/>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3974" name="Oval 6"/>
          <p:cNvSpPr>
            <a:spLocks noChangeArrowheads="1"/>
          </p:cNvSpPr>
          <p:nvPr/>
        </p:nvSpPr>
        <p:spPr bwMode="auto">
          <a:xfrm>
            <a:off x="5270500" y="49863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3975" name="Object 7"/>
          <p:cNvGraphicFramePr>
            <a:graphicFrameLocks noChangeAspect="1"/>
          </p:cNvGraphicFramePr>
          <p:nvPr/>
        </p:nvGraphicFramePr>
        <p:xfrm>
          <a:off x="5453063" y="4991100"/>
          <a:ext cx="381000" cy="520700"/>
        </p:xfrm>
        <a:graphic>
          <a:graphicData uri="http://schemas.openxmlformats.org/presentationml/2006/ole">
            <mc:AlternateContent xmlns:mc="http://schemas.openxmlformats.org/markup-compatibility/2006">
              <mc:Choice xmlns:v="urn:schemas-microsoft-com:vml" Requires="v">
                <p:oleObj spid="_x0000_s76115" name="Equation" r:id="rId5" imgW="380835" imgH="520474" progId="Equation.3">
                  <p:embed/>
                </p:oleObj>
              </mc:Choice>
              <mc:Fallback>
                <p:oleObj name="Equation" r:id="rId5" imgW="380835" imgH="520474" progId="Equation.3">
                  <p:embed/>
                  <p:pic>
                    <p:nvPicPr>
                      <p:cNvPr id="8397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3063" y="49911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6" name="Object 8"/>
          <p:cNvGraphicFramePr>
            <a:graphicFrameLocks noChangeAspect="1"/>
          </p:cNvGraphicFramePr>
          <p:nvPr/>
        </p:nvGraphicFramePr>
        <p:xfrm>
          <a:off x="7848600" y="4978400"/>
          <a:ext cx="442913" cy="520700"/>
        </p:xfrm>
        <a:graphic>
          <a:graphicData uri="http://schemas.openxmlformats.org/presentationml/2006/ole">
            <mc:AlternateContent xmlns:mc="http://schemas.openxmlformats.org/markup-compatibility/2006">
              <mc:Choice xmlns:v="urn:schemas-microsoft-com:vml" Requires="v">
                <p:oleObj spid="_x0000_s76116" name="Equation" r:id="rId7" imgW="444307" imgH="520474" progId="Equation.3">
                  <p:embed/>
                </p:oleObj>
              </mc:Choice>
              <mc:Fallback>
                <p:oleObj name="Equation" r:id="rId7" imgW="444307" imgH="520474" progId="Equation.3">
                  <p:embed/>
                  <p:pic>
                    <p:nvPicPr>
                      <p:cNvPr id="8397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8600" y="49784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7" name="Oval 9"/>
          <p:cNvSpPr>
            <a:spLocks noChangeArrowheads="1"/>
          </p:cNvSpPr>
          <p:nvPr/>
        </p:nvSpPr>
        <p:spPr bwMode="auto">
          <a:xfrm>
            <a:off x="457200" y="49736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3978" name="Object 10"/>
          <p:cNvGraphicFramePr>
            <a:graphicFrameLocks noChangeAspect="1"/>
          </p:cNvGraphicFramePr>
          <p:nvPr/>
        </p:nvGraphicFramePr>
        <p:xfrm>
          <a:off x="609600" y="4973638"/>
          <a:ext cx="430213" cy="531812"/>
        </p:xfrm>
        <a:graphic>
          <a:graphicData uri="http://schemas.openxmlformats.org/presentationml/2006/ole">
            <mc:AlternateContent xmlns:mc="http://schemas.openxmlformats.org/markup-compatibility/2006">
              <mc:Choice xmlns:v="urn:schemas-microsoft-com:vml" Requires="v">
                <p:oleObj spid="_x0000_s76117" name="Equation" r:id="rId9" imgW="431613" imgH="533169" progId="Equation.3">
                  <p:embed/>
                </p:oleObj>
              </mc:Choice>
              <mc:Fallback>
                <p:oleObj name="Equation" r:id="rId9" imgW="431613" imgH="533169" progId="Equation.3">
                  <p:embed/>
                  <p:pic>
                    <p:nvPicPr>
                      <p:cNvPr id="83978"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4973638"/>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9" name="Line 11"/>
          <p:cNvSpPr>
            <a:spLocks noChangeShapeType="1"/>
          </p:cNvSpPr>
          <p:nvPr/>
        </p:nvSpPr>
        <p:spPr bwMode="auto">
          <a:xfrm>
            <a:off x="5943600" y="5278438"/>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3980" name="Freeform 12"/>
          <p:cNvSpPr>
            <a:spLocks/>
          </p:cNvSpPr>
          <p:nvPr/>
        </p:nvSpPr>
        <p:spPr bwMode="auto">
          <a:xfrm>
            <a:off x="3276600" y="5583238"/>
            <a:ext cx="4724400" cy="685800"/>
          </a:xfrm>
          <a:custGeom>
            <a:avLst/>
            <a:gdLst>
              <a:gd name="T0" fmla="*/ 2147483646 w 2832"/>
              <a:gd name="T1" fmla="*/ 0 h 432"/>
              <a:gd name="T2" fmla="*/ 2147483646 w 2832"/>
              <a:gd name="T3" fmla="*/ 2147483646 h 432"/>
              <a:gd name="T4" fmla="*/ 0 w 2832"/>
              <a:gd name="T5" fmla="*/ 0 h 432"/>
              <a:gd name="T6" fmla="*/ 0 60000 65536"/>
              <a:gd name="T7" fmla="*/ 0 60000 65536"/>
              <a:gd name="T8" fmla="*/ 0 60000 65536"/>
            </a:gdLst>
            <a:ahLst/>
            <a:cxnLst>
              <a:cxn ang="T6">
                <a:pos x="T0" y="T1"/>
              </a:cxn>
              <a:cxn ang="T7">
                <a:pos x="T2" y="T3"/>
              </a:cxn>
              <a:cxn ang="T8">
                <a:pos x="T4" y="T5"/>
              </a:cxn>
            </a:cxnLst>
            <a:rect l="0" t="0" r="r" b="b"/>
            <a:pathLst>
              <a:path w="2832" h="432">
                <a:moveTo>
                  <a:pt x="2832" y="0"/>
                </a:moveTo>
                <a:cubicBezTo>
                  <a:pt x="2420" y="216"/>
                  <a:pt x="2008" y="432"/>
                  <a:pt x="1536" y="432"/>
                </a:cubicBezTo>
                <a:cubicBezTo>
                  <a:pt x="1064" y="432"/>
                  <a:pt x="532" y="21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3981" name="Freeform 13"/>
          <p:cNvSpPr>
            <a:spLocks/>
          </p:cNvSpPr>
          <p:nvPr/>
        </p:nvSpPr>
        <p:spPr bwMode="auto">
          <a:xfrm>
            <a:off x="4953000" y="4059238"/>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3982" name="Object 14"/>
          <p:cNvGraphicFramePr>
            <a:graphicFrameLocks noChangeAspect="1"/>
          </p:cNvGraphicFramePr>
          <p:nvPr/>
        </p:nvGraphicFramePr>
        <p:xfrm>
          <a:off x="3429000" y="4745038"/>
          <a:ext cx="1600200" cy="457200"/>
        </p:xfrm>
        <a:graphic>
          <a:graphicData uri="http://schemas.openxmlformats.org/presentationml/2006/ole">
            <mc:AlternateContent xmlns:mc="http://schemas.openxmlformats.org/markup-compatibility/2006">
              <mc:Choice xmlns:v="urn:schemas-microsoft-com:vml" Requires="v">
                <p:oleObj spid="_x0000_s76118" name="Equation" r:id="rId11" imgW="1600200" imgH="457200" progId="Equation.3">
                  <p:embed/>
                </p:oleObj>
              </mc:Choice>
              <mc:Fallback>
                <p:oleObj name="Equation" r:id="rId11" imgW="1600200" imgH="457200" progId="Equation.3">
                  <p:embed/>
                  <p:pic>
                    <p:nvPicPr>
                      <p:cNvPr id="83982"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4745038"/>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83" name="Object 15"/>
          <p:cNvGraphicFramePr>
            <a:graphicFrameLocks noChangeAspect="1"/>
          </p:cNvGraphicFramePr>
          <p:nvPr/>
        </p:nvGraphicFramePr>
        <p:xfrm>
          <a:off x="4730750" y="3538538"/>
          <a:ext cx="1612900" cy="457200"/>
        </p:xfrm>
        <a:graphic>
          <a:graphicData uri="http://schemas.openxmlformats.org/presentationml/2006/ole">
            <mc:AlternateContent xmlns:mc="http://schemas.openxmlformats.org/markup-compatibility/2006">
              <mc:Choice xmlns:v="urn:schemas-microsoft-com:vml" Requires="v">
                <p:oleObj spid="_x0000_s76119" name="Equation" r:id="rId13" imgW="1612900" imgH="457200" progId="Equation.3">
                  <p:embed/>
                </p:oleObj>
              </mc:Choice>
              <mc:Fallback>
                <p:oleObj name="Equation" r:id="rId13" imgW="1612900" imgH="457200" progId="Equation.3">
                  <p:embed/>
                  <p:pic>
                    <p:nvPicPr>
                      <p:cNvPr id="83983"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30750" y="3538538"/>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84" name="Object 16"/>
          <p:cNvGraphicFramePr>
            <a:graphicFrameLocks noChangeAspect="1"/>
          </p:cNvGraphicFramePr>
          <p:nvPr/>
        </p:nvGraphicFramePr>
        <p:xfrm>
          <a:off x="4737100" y="2928938"/>
          <a:ext cx="1651000" cy="469900"/>
        </p:xfrm>
        <a:graphic>
          <a:graphicData uri="http://schemas.openxmlformats.org/presentationml/2006/ole">
            <mc:AlternateContent xmlns:mc="http://schemas.openxmlformats.org/markup-compatibility/2006">
              <mc:Choice xmlns:v="urn:schemas-microsoft-com:vml" Requires="v">
                <p:oleObj spid="_x0000_s76120" name="Equation" r:id="rId15" imgW="1651000" imgH="469900" progId="Equation.3">
                  <p:embed/>
                </p:oleObj>
              </mc:Choice>
              <mc:Fallback>
                <p:oleObj name="Equation" r:id="rId15" imgW="1651000" imgH="469900" progId="Equation.3">
                  <p:embed/>
                  <p:pic>
                    <p:nvPicPr>
                      <p:cNvPr id="83984"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7100" y="2928938"/>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85" name="Object 17"/>
          <p:cNvGraphicFramePr>
            <a:graphicFrameLocks noChangeAspect="1"/>
          </p:cNvGraphicFramePr>
          <p:nvPr/>
        </p:nvGraphicFramePr>
        <p:xfrm>
          <a:off x="6019800" y="4745038"/>
          <a:ext cx="1587500" cy="481012"/>
        </p:xfrm>
        <a:graphic>
          <a:graphicData uri="http://schemas.openxmlformats.org/presentationml/2006/ole">
            <mc:AlternateContent xmlns:mc="http://schemas.openxmlformats.org/markup-compatibility/2006">
              <mc:Choice xmlns:v="urn:schemas-microsoft-com:vml" Requires="v">
                <p:oleObj spid="_x0000_s76121" name="Equation" r:id="rId17" imgW="1586811" imgH="482391" progId="Equation.3">
                  <p:embed/>
                </p:oleObj>
              </mc:Choice>
              <mc:Fallback>
                <p:oleObj name="Equation" r:id="rId17" imgW="1586811" imgH="482391" progId="Equation.3">
                  <p:embed/>
                  <p:pic>
                    <p:nvPicPr>
                      <p:cNvPr id="83985"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19800" y="4745038"/>
                        <a:ext cx="15875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6" name="Freeform 18"/>
          <p:cNvSpPr>
            <a:spLocks/>
          </p:cNvSpPr>
          <p:nvPr/>
        </p:nvSpPr>
        <p:spPr bwMode="auto">
          <a:xfrm>
            <a:off x="7391400" y="3983038"/>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3987" name="Object 19"/>
          <p:cNvGraphicFramePr>
            <a:graphicFrameLocks noChangeAspect="1"/>
          </p:cNvGraphicFramePr>
          <p:nvPr/>
        </p:nvGraphicFramePr>
        <p:xfrm>
          <a:off x="7251700" y="3525838"/>
          <a:ext cx="1587500" cy="457200"/>
        </p:xfrm>
        <a:graphic>
          <a:graphicData uri="http://schemas.openxmlformats.org/presentationml/2006/ole">
            <mc:AlternateContent xmlns:mc="http://schemas.openxmlformats.org/markup-compatibility/2006">
              <mc:Choice xmlns:v="urn:schemas-microsoft-com:vml" Requires="v">
                <p:oleObj spid="_x0000_s76122" name="Equation" r:id="rId19" imgW="1587500" imgH="457200" progId="Equation.3">
                  <p:embed/>
                </p:oleObj>
              </mc:Choice>
              <mc:Fallback>
                <p:oleObj name="Equation" r:id="rId19" imgW="1587500" imgH="457200" progId="Equation.3">
                  <p:embed/>
                  <p:pic>
                    <p:nvPicPr>
                      <p:cNvPr id="83987"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51700" y="3525838"/>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88" name="Object 20"/>
          <p:cNvGraphicFramePr>
            <a:graphicFrameLocks noChangeAspect="1"/>
          </p:cNvGraphicFramePr>
          <p:nvPr/>
        </p:nvGraphicFramePr>
        <p:xfrm>
          <a:off x="7251700" y="2916238"/>
          <a:ext cx="1625600" cy="469900"/>
        </p:xfrm>
        <a:graphic>
          <a:graphicData uri="http://schemas.openxmlformats.org/presentationml/2006/ole">
            <mc:AlternateContent xmlns:mc="http://schemas.openxmlformats.org/markup-compatibility/2006">
              <mc:Choice xmlns:v="urn:schemas-microsoft-com:vml" Requires="v">
                <p:oleObj spid="_x0000_s76123" name="Equation" r:id="rId21" imgW="1625600" imgH="469900" progId="Equation.3">
                  <p:embed/>
                </p:oleObj>
              </mc:Choice>
              <mc:Fallback>
                <p:oleObj name="Equation" r:id="rId21" imgW="1625600" imgH="469900" progId="Equation.3">
                  <p:embed/>
                  <p:pic>
                    <p:nvPicPr>
                      <p:cNvPr id="83988"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51700" y="2916238"/>
                        <a:ext cx="1625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89" name="Object 21"/>
          <p:cNvGraphicFramePr>
            <a:graphicFrameLocks noChangeAspect="1"/>
          </p:cNvGraphicFramePr>
          <p:nvPr/>
        </p:nvGraphicFramePr>
        <p:xfrm>
          <a:off x="4953000" y="5735638"/>
          <a:ext cx="1600200" cy="457200"/>
        </p:xfrm>
        <a:graphic>
          <a:graphicData uri="http://schemas.openxmlformats.org/presentationml/2006/ole">
            <mc:AlternateContent xmlns:mc="http://schemas.openxmlformats.org/markup-compatibility/2006">
              <mc:Choice xmlns:v="urn:schemas-microsoft-com:vml" Requires="v">
                <p:oleObj spid="_x0000_s76124" name="Equation" r:id="rId23" imgW="1600200" imgH="457200" progId="Equation.3">
                  <p:embed/>
                </p:oleObj>
              </mc:Choice>
              <mc:Fallback>
                <p:oleObj name="Equation" r:id="rId23" imgW="1600200" imgH="457200" progId="Equation.3">
                  <p:embed/>
                  <p:pic>
                    <p:nvPicPr>
                      <p:cNvPr id="83989"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53000" y="5735638"/>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90" name="Object 22"/>
          <p:cNvGraphicFramePr>
            <a:graphicFrameLocks noChangeAspect="1"/>
          </p:cNvGraphicFramePr>
          <p:nvPr/>
        </p:nvGraphicFramePr>
        <p:xfrm>
          <a:off x="5537200" y="2897188"/>
          <a:ext cx="228600" cy="520700"/>
        </p:xfrm>
        <a:graphic>
          <a:graphicData uri="http://schemas.openxmlformats.org/presentationml/2006/ole">
            <mc:AlternateContent xmlns:mc="http://schemas.openxmlformats.org/markup-compatibility/2006">
              <mc:Choice xmlns:v="urn:schemas-microsoft-com:vml" Requires="v">
                <p:oleObj spid="_x0000_s76125" name="Equation" r:id="rId25" imgW="228600" imgH="520700" progId="Equation.3">
                  <p:embed/>
                </p:oleObj>
              </mc:Choice>
              <mc:Fallback>
                <p:oleObj name="Equation" r:id="rId25" imgW="228600" imgH="520700" progId="Equation.3">
                  <p:embed/>
                  <p:pic>
                    <p:nvPicPr>
                      <p:cNvPr id="8399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37200" y="2897188"/>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91" name="Line 23"/>
          <p:cNvSpPr>
            <a:spLocks noChangeShapeType="1"/>
          </p:cNvSpPr>
          <p:nvPr/>
        </p:nvSpPr>
        <p:spPr bwMode="auto">
          <a:xfrm flipV="1">
            <a:off x="3048000" y="5583238"/>
            <a:ext cx="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3992" name="Line 24"/>
          <p:cNvSpPr>
            <a:spLocks noChangeShapeType="1"/>
          </p:cNvSpPr>
          <p:nvPr/>
        </p:nvSpPr>
        <p:spPr bwMode="auto">
          <a:xfrm flipH="1">
            <a:off x="1143000" y="5278438"/>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3993" name="Object 25"/>
          <p:cNvGraphicFramePr>
            <a:graphicFrameLocks noChangeAspect="1"/>
          </p:cNvGraphicFramePr>
          <p:nvPr/>
        </p:nvGraphicFramePr>
        <p:xfrm>
          <a:off x="1219200" y="4745038"/>
          <a:ext cx="1651000" cy="469900"/>
        </p:xfrm>
        <a:graphic>
          <a:graphicData uri="http://schemas.openxmlformats.org/presentationml/2006/ole">
            <mc:AlternateContent xmlns:mc="http://schemas.openxmlformats.org/markup-compatibility/2006">
              <mc:Choice xmlns:v="urn:schemas-microsoft-com:vml" Requires="v">
                <p:oleObj spid="_x0000_s76126" name="Equation" r:id="rId27" imgW="1651000" imgH="469900" progId="Equation.3">
                  <p:embed/>
                </p:oleObj>
              </mc:Choice>
              <mc:Fallback>
                <p:oleObj name="Equation" r:id="rId27" imgW="1651000" imgH="469900" progId="Equation.3">
                  <p:embed/>
                  <p:pic>
                    <p:nvPicPr>
                      <p:cNvPr id="83993"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4745038"/>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94" name="Freeform 26"/>
          <p:cNvSpPr>
            <a:spLocks/>
          </p:cNvSpPr>
          <p:nvPr/>
        </p:nvSpPr>
        <p:spPr bwMode="auto">
          <a:xfrm>
            <a:off x="152400" y="3983038"/>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3995" name="Object 27"/>
          <p:cNvGraphicFramePr>
            <a:graphicFrameLocks noChangeAspect="1"/>
          </p:cNvGraphicFramePr>
          <p:nvPr/>
        </p:nvGraphicFramePr>
        <p:xfrm>
          <a:off x="0" y="3449638"/>
          <a:ext cx="1651000" cy="469900"/>
        </p:xfrm>
        <a:graphic>
          <a:graphicData uri="http://schemas.openxmlformats.org/presentationml/2006/ole">
            <mc:AlternateContent xmlns:mc="http://schemas.openxmlformats.org/markup-compatibility/2006">
              <mc:Choice xmlns:v="urn:schemas-microsoft-com:vml" Requires="v">
                <p:oleObj spid="_x0000_s76127" name="Equation" r:id="rId28" imgW="1651000" imgH="469900" progId="Equation.3">
                  <p:embed/>
                </p:oleObj>
              </mc:Choice>
              <mc:Fallback>
                <p:oleObj name="Equation" r:id="rId28" imgW="1651000" imgH="469900" progId="Equation.3">
                  <p:embed/>
                  <p:pic>
                    <p:nvPicPr>
                      <p:cNvPr id="83995"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3449638"/>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96" name="Object 28"/>
          <p:cNvGraphicFramePr>
            <a:graphicFrameLocks noChangeAspect="1"/>
          </p:cNvGraphicFramePr>
          <p:nvPr/>
        </p:nvGraphicFramePr>
        <p:xfrm>
          <a:off x="2819400" y="2997200"/>
          <a:ext cx="442913" cy="520700"/>
        </p:xfrm>
        <a:graphic>
          <a:graphicData uri="http://schemas.openxmlformats.org/presentationml/2006/ole">
            <mc:AlternateContent xmlns:mc="http://schemas.openxmlformats.org/markup-compatibility/2006">
              <mc:Choice xmlns:v="urn:schemas-microsoft-com:vml" Requires="v">
                <p:oleObj spid="_x0000_s76128" name="Equation" r:id="rId29" imgW="444307" imgH="520474" progId="Equation.3">
                  <p:embed/>
                </p:oleObj>
              </mc:Choice>
              <mc:Fallback>
                <p:oleObj name="Equation" r:id="rId29" imgW="444307" imgH="520474" progId="Equation.3">
                  <p:embed/>
                  <p:pic>
                    <p:nvPicPr>
                      <p:cNvPr id="83996"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819400" y="29972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97" name="Oval 29"/>
          <p:cNvSpPr>
            <a:spLocks noChangeArrowheads="1"/>
          </p:cNvSpPr>
          <p:nvPr/>
        </p:nvSpPr>
        <p:spPr bwMode="auto">
          <a:xfrm>
            <a:off x="2743200" y="29924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3998" name="Line 30"/>
          <p:cNvSpPr>
            <a:spLocks noChangeShapeType="1"/>
          </p:cNvSpPr>
          <p:nvPr/>
        </p:nvSpPr>
        <p:spPr bwMode="auto">
          <a:xfrm flipV="1">
            <a:off x="1066800" y="3602038"/>
            <a:ext cx="1600200" cy="1447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3999" name="Oval 31"/>
          <p:cNvSpPr>
            <a:spLocks noChangeArrowheads="1"/>
          </p:cNvSpPr>
          <p:nvPr/>
        </p:nvSpPr>
        <p:spPr bwMode="auto">
          <a:xfrm>
            <a:off x="2590800" y="2840038"/>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4000" name="Object 32"/>
          <p:cNvGraphicFramePr>
            <a:graphicFrameLocks noChangeAspect="1"/>
          </p:cNvGraphicFramePr>
          <p:nvPr/>
        </p:nvGraphicFramePr>
        <p:xfrm>
          <a:off x="2381250" y="3830638"/>
          <a:ext cx="1549400" cy="457200"/>
        </p:xfrm>
        <a:graphic>
          <a:graphicData uri="http://schemas.openxmlformats.org/presentationml/2006/ole">
            <mc:AlternateContent xmlns:mc="http://schemas.openxmlformats.org/markup-compatibility/2006">
              <mc:Choice xmlns:v="urn:schemas-microsoft-com:vml" Requires="v">
                <p:oleObj spid="_x0000_s76129" name="Equation" r:id="rId31" imgW="1549400" imgH="457200" progId="Equation.3">
                  <p:embed/>
                </p:oleObj>
              </mc:Choice>
              <mc:Fallback>
                <p:oleObj name="Equation" r:id="rId31" imgW="1549400" imgH="457200" progId="Equation.3">
                  <p:embed/>
                  <p:pic>
                    <p:nvPicPr>
                      <p:cNvPr id="84000" name="Object 3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1250" y="3830638"/>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001" name="Line 33"/>
          <p:cNvSpPr>
            <a:spLocks noChangeShapeType="1"/>
          </p:cNvSpPr>
          <p:nvPr/>
        </p:nvSpPr>
        <p:spPr bwMode="auto">
          <a:xfrm>
            <a:off x="3132138" y="798513"/>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4002" name="Line 34"/>
          <p:cNvSpPr>
            <a:spLocks noChangeShapeType="1"/>
          </p:cNvSpPr>
          <p:nvPr/>
        </p:nvSpPr>
        <p:spPr bwMode="auto">
          <a:xfrm>
            <a:off x="3132138" y="1484313"/>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4003" name="Line 35"/>
          <p:cNvSpPr>
            <a:spLocks noChangeShapeType="1"/>
          </p:cNvSpPr>
          <p:nvPr/>
        </p:nvSpPr>
        <p:spPr bwMode="auto">
          <a:xfrm>
            <a:off x="3513138" y="798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4004" name="Line 36"/>
          <p:cNvSpPr>
            <a:spLocks noChangeShapeType="1"/>
          </p:cNvSpPr>
          <p:nvPr/>
        </p:nvSpPr>
        <p:spPr bwMode="auto">
          <a:xfrm>
            <a:off x="4046538" y="798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4005" name="Line 37"/>
          <p:cNvSpPr>
            <a:spLocks noChangeShapeType="1"/>
          </p:cNvSpPr>
          <p:nvPr/>
        </p:nvSpPr>
        <p:spPr bwMode="auto">
          <a:xfrm>
            <a:off x="4579938" y="798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4006" name="Line 38"/>
          <p:cNvSpPr>
            <a:spLocks noChangeShapeType="1"/>
          </p:cNvSpPr>
          <p:nvPr/>
        </p:nvSpPr>
        <p:spPr bwMode="auto">
          <a:xfrm>
            <a:off x="5113338" y="798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4007" name="Line 39"/>
          <p:cNvSpPr>
            <a:spLocks noChangeShapeType="1"/>
          </p:cNvSpPr>
          <p:nvPr/>
        </p:nvSpPr>
        <p:spPr bwMode="auto">
          <a:xfrm>
            <a:off x="5646738" y="798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4008" name="Line 40"/>
          <p:cNvSpPr>
            <a:spLocks noChangeShapeType="1"/>
          </p:cNvSpPr>
          <p:nvPr/>
        </p:nvSpPr>
        <p:spPr bwMode="auto">
          <a:xfrm>
            <a:off x="6180138" y="798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4009" name="Line 41"/>
          <p:cNvSpPr>
            <a:spLocks noChangeShapeType="1"/>
          </p:cNvSpPr>
          <p:nvPr/>
        </p:nvSpPr>
        <p:spPr bwMode="auto">
          <a:xfrm>
            <a:off x="6713538" y="7985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4010" name="Line 42"/>
          <p:cNvSpPr>
            <a:spLocks noChangeShapeType="1"/>
          </p:cNvSpPr>
          <p:nvPr/>
        </p:nvSpPr>
        <p:spPr bwMode="auto">
          <a:xfrm flipV="1">
            <a:off x="4351338" y="1484313"/>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4011" name="Object 43"/>
          <p:cNvGraphicFramePr>
            <a:graphicFrameLocks noChangeAspect="1"/>
          </p:cNvGraphicFramePr>
          <p:nvPr/>
        </p:nvGraphicFramePr>
        <p:xfrm>
          <a:off x="3665538" y="950913"/>
          <a:ext cx="252412" cy="368300"/>
        </p:xfrm>
        <a:graphic>
          <a:graphicData uri="http://schemas.openxmlformats.org/presentationml/2006/ole">
            <mc:AlternateContent xmlns:mc="http://schemas.openxmlformats.org/markup-compatibility/2006">
              <mc:Choice xmlns:v="urn:schemas-microsoft-com:vml" Requires="v">
                <p:oleObj spid="_x0000_s76130" name="Equation" r:id="rId33" imgW="253890" imgH="368140" progId="Equation.3">
                  <p:embed/>
                </p:oleObj>
              </mc:Choice>
              <mc:Fallback>
                <p:oleObj name="Equation" r:id="rId33" imgW="253890" imgH="368140" progId="Equation.3">
                  <p:embed/>
                  <p:pic>
                    <p:nvPicPr>
                      <p:cNvPr id="84011" name="Object 4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665538" y="950913"/>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012" name="Object 44"/>
          <p:cNvGraphicFramePr>
            <a:graphicFrameLocks noChangeAspect="1"/>
          </p:cNvGraphicFramePr>
          <p:nvPr/>
        </p:nvGraphicFramePr>
        <p:xfrm>
          <a:off x="6332538" y="950913"/>
          <a:ext cx="252412" cy="368300"/>
        </p:xfrm>
        <a:graphic>
          <a:graphicData uri="http://schemas.openxmlformats.org/presentationml/2006/ole">
            <mc:AlternateContent xmlns:mc="http://schemas.openxmlformats.org/markup-compatibility/2006">
              <mc:Choice xmlns:v="urn:schemas-microsoft-com:vml" Requires="v">
                <p:oleObj spid="_x0000_s76131" name="Equation" r:id="rId35" imgW="253890" imgH="368140" progId="Equation.3">
                  <p:embed/>
                </p:oleObj>
              </mc:Choice>
              <mc:Fallback>
                <p:oleObj name="Equation" r:id="rId35" imgW="253890" imgH="368140" progId="Equation.3">
                  <p:embed/>
                  <p:pic>
                    <p:nvPicPr>
                      <p:cNvPr id="84012" name="Object 4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332538" y="950913"/>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013" name="Object 45"/>
          <p:cNvGraphicFramePr>
            <a:graphicFrameLocks noChangeAspect="1"/>
          </p:cNvGraphicFramePr>
          <p:nvPr/>
        </p:nvGraphicFramePr>
        <p:xfrm>
          <a:off x="5265738" y="1027113"/>
          <a:ext cx="290512" cy="368300"/>
        </p:xfrm>
        <a:graphic>
          <a:graphicData uri="http://schemas.openxmlformats.org/presentationml/2006/ole">
            <mc:AlternateContent xmlns:mc="http://schemas.openxmlformats.org/markup-compatibility/2006">
              <mc:Choice xmlns:v="urn:schemas-microsoft-com:vml" Requires="v">
                <p:oleObj spid="_x0000_s76132" name="Equation" r:id="rId36" imgW="291973" imgH="368140" progId="Equation.3">
                  <p:embed/>
                </p:oleObj>
              </mc:Choice>
              <mc:Fallback>
                <p:oleObj name="Equation" r:id="rId36" imgW="291973" imgH="368140" progId="Equation.3">
                  <p:embed/>
                  <p:pic>
                    <p:nvPicPr>
                      <p:cNvPr id="84013" name="Object 4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265738" y="1027113"/>
                        <a:ext cx="2905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014" name="Object 46"/>
          <p:cNvGraphicFramePr>
            <a:graphicFrameLocks noChangeAspect="1"/>
          </p:cNvGraphicFramePr>
          <p:nvPr/>
        </p:nvGraphicFramePr>
        <p:xfrm>
          <a:off x="4198938" y="1027113"/>
          <a:ext cx="265112" cy="279400"/>
        </p:xfrm>
        <a:graphic>
          <a:graphicData uri="http://schemas.openxmlformats.org/presentationml/2006/ole">
            <mc:AlternateContent xmlns:mc="http://schemas.openxmlformats.org/markup-compatibility/2006">
              <mc:Choice xmlns:v="urn:schemas-microsoft-com:vml" Requires="v">
                <p:oleObj spid="_x0000_s76133" name="Equation" r:id="rId38" imgW="266584" imgH="279279" progId="Equation.3">
                  <p:embed/>
                </p:oleObj>
              </mc:Choice>
              <mc:Fallback>
                <p:oleObj name="Equation" r:id="rId38" imgW="266584" imgH="279279" progId="Equation.3">
                  <p:embed/>
                  <p:pic>
                    <p:nvPicPr>
                      <p:cNvPr id="84014" name="Object 46"/>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198938" y="1027113"/>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015" name="Object 47"/>
          <p:cNvGraphicFramePr>
            <a:graphicFrameLocks noChangeAspect="1"/>
          </p:cNvGraphicFramePr>
          <p:nvPr/>
        </p:nvGraphicFramePr>
        <p:xfrm>
          <a:off x="4122738" y="1865313"/>
          <a:ext cx="442912" cy="520700"/>
        </p:xfrm>
        <a:graphic>
          <a:graphicData uri="http://schemas.openxmlformats.org/presentationml/2006/ole">
            <mc:AlternateContent xmlns:mc="http://schemas.openxmlformats.org/markup-compatibility/2006">
              <mc:Choice xmlns:v="urn:schemas-microsoft-com:vml" Requires="v">
                <p:oleObj spid="_x0000_s76134" name="Equation" r:id="rId40" imgW="444307" imgH="520474" progId="Equation.3">
                  <p:embed/>
                </p:oleObj>
              </mc:Choice>
              <mc:Fallback>
                <p:oleObj name="Equation" r:id="rId40" imgW="444307" imgH="520474" progId="Equation.3">
                  <p:embed/>
                  <p:pic>
                    <p:nvPicPr>
                      <p:cNvPr id="84015"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2738" y="1865313"/>
                        <a:ext cx="4429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016" name="Object 48"/>
          <p:cNvGraphicFramePr>
            <a:graphicFrameLocks noChangeAspect="1"/>
          </p:cNvGraphicFramePr>
          <p:nvPr/>
        </p:nvGraphicFramePr>
        <p:xfrm>
          <a:off x="4732338" y="1027113"/>
          <a:ext cx="265112" cy="279400"/>
        </p:xfrm>
        <a:graphic>
          <a:graphicData uri="http://schemas.openxmlformats.org/presentationml/2006/ole">
            <mc:AlternateContent xmlns:mc="http://schemas.openxmlformats.org/markup-compatibility/2006">
              <mc:Choice xmlns:v="urn:schemas-microsoft-com:vml" Requires="v">
                <p:oleObj spid="_x0000_s76135" name="Equation" r:id="rId41" imgW="266584" imgH="279279" progId="Equation.3">
                  <p:embed/>
                </p:oleObj>
              </mc:Choice>
              <mc:Fallback>
                <p:oleObj name="Equation" r:id="rId41" imgW="266584" imgH="279279" progId="Equation.3">
                  <p:embed/>
                  <p:pic>
                    <p:nvPicPr>
                      <p:cNvPr id="84016" name="Object 4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732338" y="1027113"/>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017" name="Object 49"/>
          <p:cNvGraphicFramePr>
            <a:graphicFrameLocks noChangeAspect="1"/>
          </p:cNvGraphicFramePr>
          <p:nvPr/>
        </p:nvGraphicFramePr>
        <p:xfrm>
          <a:off x="5799138" y="950913"/>
          <a:ext cx="252412" cy="392112"/>
        </p:xfrm>
        <a:graphic>
          <a:graphicData uri="http://schemas.openxmlformats.org/presentationml/2006/ole">
            <mc:AlternateContent xmlns:mc="http://schemas.openxmlformats.org/markup-compatibility/2006">
              <mc:Choice xmlns:v="urn:schemas-microsoft-com:vml" Requires="v">
                <p:oleObj spid="_x0000_s76136" name="Equation" r:id="rId43" imgW="253890" imgH="393529" progId="Equation.3">
                  <p:embed/>
                </p:oleObj>
              </mc:Choice>
              <mc:Fallback>
                <p:oleObj name="Equation" r:id="rId43" imgW="253890" imgH="393529" progId="Equation.3">
                  <p:embed/>
                  <p:pic>
                    <p:nvPicPr>
                      <p:cNvPr id="84017" name="Object 49"/>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799138" y="950913"/>
                        <a:ext cx="252412"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018" name="Object 50"/>
          <p:cNvGraphicFramePr>
            <a:graphicFrameLocks noChangeAspect="1"/>
          </p:cNvGraphicFramePr>
          <p:nvPr/>
        </p:nvGraphicFramePr>
        <p:xfrm>
          <a:off x="6865938" y="950913"/>
          <a:ext cx="252412" cy="368300"/>
        </p:xfrm>
        <a:graphic>
          <a:graphicData uri="http://schemas.openxmlformats.org/presentationml/2006/ole">
            <mc:AlternateContent xmlns:mc="http://schemas.openxmlformats.org/markup-compatibility/2006">
              <mc:Choice xmlns:v="urn:schemas-microsoft-com:vml" Requires="v">
                <p:oleObj spid="_x0000_s76137" name="Equation" r:id="rId45" imgW="253890" imgH="368140" progId="Equation.3">
                  <p:embed/>
                </p:oleObj>
              </mc:Choice>
              <mc:Fallback>
                <p:oleObj name="Equation" r:id="rId45" imgW="253890" imgH="368140" progId="Equation.3">
                  <p:embed/>
                  <p:pic>
                    <p:nvPicPr>
                      <p:cNvPr id="84018" name="Object 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865938" y="950913"/>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019" name="Text Box 51"/>
          <p:cNvSpPr txBox="1">
            <a:spLocks noChangeArrowheads="1"/>
          </p:cNvSpPr>
          <p:nvPr/>
        </p:nvSpPr>
        <p:spPr bwMode="auto">
          <a:xfrm>
            <a:off x="846138" y="874713"/>
            <a:ext cx="14827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4</a:t>
            </a:r>
          </a:p>
        </p:txBody>
      </p:sp>
      <p:sp>
        <p:nvSpPr>
          <p:cNvPr id="84020" name="Oval 52"/>
          <p:cNvSpPr>
            <a:spLocks noChangeArrowheads="1"/>
          </p:cNvSpPr>
          <p:nvPr/>
        </p:nvSpPr>
        <p:spPr bwMode="auto">
          <a:xfrm>
            <a:off x="4724400" y="5595938"/>
            <a:ext cx="1981200" cy="6096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693576993"/>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Oval 2"/>
          <p:cNvSpPr>
            <a:spLocks noChangeArrowheads="1"/>
          </p:cNvSpPr>
          <p:nvPr/>
        </p:nvSpPr>
        <p:spPr bwMode="auto">
          <a:xfrm>
            <a:off x="2851150" y="49911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4995" name="Object 3"/>
          <p:cNvGraphicFramePr>
            <a:graphicFrameLocks noChangeAspect="1"/>
          </p:cNvGraphicFramePr>
          <p:nvPr/>
        </p:nvGraphicFramePr>
        <p:xfrm>
          <a:off x="3003550" y="4978400"/>
          <a:ext cx="442913" cy="531813"/>
        </p:xfrm>
        <a:graphic>
          <a:graphicData uri="http://schemas.openxmlformats.org/presentationml/2006/ole">
            <mc:AlternateContent xmlns:mc="http://schemas.openxmlformats.org/markup-compatibility/2006">
              <mc:Choice xmlns:v="urn:schemas-microsoft-com:vml" Requires="v">
                <p:oleObj spid="_x0000_s77138" name="Equation" r:id="rId3" imgW="444307" imgH="533169" progId="Equation.3">
                  <p:embed/>
                </p:oleObj>
              </mc:Choice>
              <mc:Fallback>
                <p:oleObj name="Equation" r:id="rId3" imgW="444307" imgH="533169" progId="Equation.3">
                  <p:embed/>
                  <p:pic>
                    <p:nvPicPr>
                      <p:cNvPr id="849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550" y="49784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996" name="Line 4"/>
          <p:cNvSpPr>
            <a:spLocks noChangeShapeType="1"/>
          </p:cNvSpPr>
          <p:nvPr/>
        </p:nvSpPr>
        <p:spPr bwMode="auto">
          <a:xfrm>
            <a:off x="3536950" y="5283200"/>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4997" name="Oval 5"/>
          <p:cNvSpPr>
            <a:spLocks noChangeArrowheads="1"/>
          </p:cNvSpPr>
          <p:nvPr/>
        </p:nvSpPr>
        <p:spPr bwMode="auto">
          <a:xfrm>
            <a:off x="5378450" y="49911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4998" name="Object 6"/>
          <p:cNvGraphicFramePr>
            <a:graphicFrameLocks noChangeAspect="1"/>
          </p:cNvGraphicFramePr>
          <p:nvPr/>
        </p:nvGraphicFramePr>
        <p:xfrm>
          <a:off x="5561013" y="4995863"/>
          <a:ext cx="381000" cy="520700"/>
        </p:xfrm>
        <a:graphic>
          <a:graphicData uri="http://schemas.openxmlformats.org/presentationml/2006/ole">
            <mc:AlternateContent xmlns:mc="http://schemas.openxmlformats.org/markup-compatibility/2006">
              <mc:Choice xmlns:v="urn:schemas-microsoft-com:vml" Requires="v">
                <p:oleObj spid="_x0000_s77139" name="Equation" r:id="rId5" imgW="380835" imgH="520474" progId="Equation.3">
                  <p:embed/>
                </p:oleObj>
              </mc:Choice>
              <mc:Fallback>
                <p:oleObj name="Equation" r:id="rId5" imgW="380835" imgH="520474" progId="Equation.3">
                  <p:embed/>
                  <p:pic>
                    <p:nvPicPr>
                      <p:cNvPr id="8499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1013" y="49958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999" name="Oval 7"/>
          <p:cNvSpPr>
            <a:spLocks noChangeArrowheads="1"/>
          </p:cNvSpPr>
          <p:nvPr/>
        </p:nvSpPr>
        <p:spPr bwMode="auto">
          <a:xfrm>
            <a:off x="7804150" y="49784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5000" name="Object 8"/>
          <p:cNvGraphicFramePr>
            <a:graphicFrameLocks noChangeAspect="1"/>
          </p:cNvGraphicFramePr>
          <p:nvPr/>
        </p:nvGraphicFramePr>
        <p:xfrm>
          <a:off x="7956550" y="4983163"/>
          <a:ext cx="442913" cy="520700"/>
        </p:xfrm>
        <a:graphic>
          <a:graphicData uri="http://schemas.openxmlformats.org/presentationml/2006/ole">
            <mc:AlternateContent xmlns:mc="http://schemas.openxmlformats.org/markup-compatibility/2006">
              <mc:Choice xmlns:v="urn:schemas-microsoft-com:vml" Requires="v">
                <p:oleObj spid="_x0000_s77140" name="Equation" r:id="rId7" imgW="444307" imgH="520474" progId="Equation.3">
                  <p:embed/>
                </p:oleObj>
              </mc:Choice>
              <mc:Fallback>
                <p:oleObj name="Equation" r:id="rId7" imgW="444307" imgH="520474" progId="Equation.3">
                  <p:embed/>
                  <p:pic>
                    <p:nvPicPr>
                      <p:cNvPr id="8500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6550" y="498316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1" name="Oval 9"/>
          <p:cNvSpPr>
            <a:spLocks noChangeArrowheads="1"/>
          </p:cNvSpPr>
          <p:nvPr/>
        </p:nvSpPr>
        <p:spPr bwMode="auto">
          <a:xfrm>
            <a:off x="565150" y="49784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5002" name="Object 10"/>
          <p:cNvGraphicFramePr>
            <a:graphicFrameLocks noChangeAspect="1"/>
          </p:cNvGraphicFramePr>
          <p:nvPr/>
        </p:nvGraphicFramePr>
        <p:xfrm>
          <a:off x="717550" y="4978400"/>
          <a:ext cx="430213" cy="531813"/>
        </p:xfrm>
        <a:graphic>
          <a:graphicData uri="http://schemas.openxmlformats.org/presentationml/2006/ole">
            <mc:AlternateContent xmlns:mc="http://schemas.openxmlformats.org/markup-compatibility/2006">
              <mc:Choice xmlns:v="urn:schemas-microsoft-com:vml" Requires="v">
                <p:oleObj spid="_x0000_s77141" name="Equation" r:id="rId9" imgW="431613" imgH="533169" progId="Equation.3">
                  <p:embed/>
                </p:oleObj>
              </mc:Choice>
              <mc:Fallback>
                <p:oleObj name="Equation" r:id="rId9" imgW="431613" imgH="533169" progId="Equation.3">
                  <p:embed/>
                  <p:pic>
                    <p:nvPicPr>
                      <p:cNvPr id="85002"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7550" y="4978400"/>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3" name="Line 11"/>
          <p:cNvSpPr>
            <a:spLocks noChangeShapeType="1"/>
          </p:cNvSpPr>
          <p:nvPr/>
        </p:nvSpPr>
        <p:spPr bwMode="auto">
          <a:xfrm>
            <a:off x="6051550" y="5283200"/>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5004" name="Freeform 12"/>
          <p:cNvSpPr>
            <a:spLocks/>
          </p:cNvSpPr>
          <p:nvPr/>
        </p:nvSpPr>
        <p:spPr bwMode="auto">
          <a:xfrm>
            <a:off x="3384550" y="5588000"/>
            <a:ext cx="4724400" cy="685800"/>
          </a:xfrm>
          <a:custGeom>
            <a:avLst/>
            <a:gdLst>
              <a:gd name="T0" fmla="*/ 2147483646 w 2832"/>
              <a:gd name="T1" fmla="*/ 0 h 432"/>
              <a:gd name="T2" fmla="*/ 2147483646 w 2832"/>
              <a:gd name="T3" fmla="*/ 2147483646 h 432"/>
              <a:gd name="T4" fmla="*/ 0 w 2832"/>
              <a:gd name="T5" fmla="*/ 0 h 432"/>
              <a:gd name="T6" fmla="*/ 0 60000 65536"/>
              <a:gd name="T7" fmla="*/ 0 60000 65536"/>
              <a:gd name="T8" fmla="*/ 0 60000 65536"/>
            </a:gdLst>
            <a:ahLst/>
            <a:cxnLst>
              <a:cxn ang="T6">
                <a:pos x="T0" y="T1"/>
              </a:cxn>
              <a:cxn ang="T7">
                <a:pos x="T2" y="T3"/>
              </a:cxn>
              <a:cxn ang="T8">
                <a:pos x="T4" y="T5"/>
              </a:cxn>
            </a:cxnLst>
            <a:rect l="0" t="0" r="r" b="b"/>
            <a:pathLst>
              <a:path w="2832" h="432">
                <a:moveTo>
                  <a:pt x="2832" y="0"/>
                </a:moveTo>
                <a:cubicBezTo>
                  <a:pt x="2420" y="216"/>
                  <a:pt x="2008" y="432"/>
                  <a:pt x="1536" y="432"/>
                </a:cubicBezTo>
                <a:cubicBezTo>
                  <a:pt x="1064" y="432"/>
                  <a:pt x="532" y="21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5005" name="Freeform 13"/>
          <p:cNvSpPr>
            <a:spLocks/>
          </p:cNvSpPr>
          <p:nvPr/>
        </p:nvSpPr>
        <p:spPr bwMode="auto">
          <a:xfrm>
            <a:off x="5060950" y="4064000"/>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5006" name="Object 14"/>
          <p:cNvGraphicFramePr>
            <a:graphicFrameLocks noChangeAspect="1"/>
          </p:cNvGraphicFramePr>
          <p:nvPr/>
        </p:nvGraphicFramePr>
        <p:xfrm>
          <a:off x="3536950" y="4749800"/>
          <a:ext cx="1600200" cy="457200"/>
        </p:xfrm>
        <a:graphic>
          <a:graphicData uri="http://schemas.openxmlformats.org/presentationml/2006/ole">
            <mc:AlternateContent xmlns:mc="http://schemas.openxmlformats.org/markup-compatibility/2006">
              <mc:Choice xmlns:v="urn:schemas-microsoft-com:vml" Requires="v">
                <p:oleObj spid="_x0000_s77142" name="Equation" r:id="rId11" imgW="1600200" imgH="457200" progId="Equation.3">
                  <p:embed/>
                </p:oleObj>
              </mc:Choice>
              <mc:Fallback>
                <p:oleObj name="Equation" r:id="rId11" imgW="1600200" imgH="457200" progId="Equation.3">
                  <p:embed/>
                  <p:pic>
                    <p:nvPicPr>
                      <p:cNvPr id="85006"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36950" y="4749800"/>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7" name="Object 15"/>
          <p:cNvGraphicFramePr>
            <a:graphicFrameLocks noChangeAspect="1"/>
          </p:cNvGraphicFramePr>
          <p:nvPr/>
        </p:nvGraphicFramePr>
        <p:xfrm>
          <a:off x="4838700" y="3543300"/>
          <a:ext cx="1612900" cy="457200"/>
        </p:xfrm>
        <a:graphic>
          <a:graphicData uri="http://schemas.openxmlformats.org/presentationml/2006/ole">
            <mc:AlternateContent xmlns:mc="http://schemas.openxmlformats.org/markup-compatibility/2006">
              <mc:Choice xmlns:v="urn:schemas-microsoft-com:vml" Requires="v">
                <p:oleObj spid="_x0000_s77143" name="Equation" r:id="rId13" imgW="1612900" imgH="457200" progId="Equation.3">
                  <p:embed/>
                </p:oleObj>
              </mc:Choice>
              <mc:Fallback>
                <p:oleObj name="Equation" r:id="rId13" imgW="1612900" imgH="457200" progId="Equation.3">
                  <p:embed/>
                  <p:pic>
                    <p:nvPicPr>
                      <p:cNvPr id="85007"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38700" y="35433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8" name="Object 16"/>
          <p:cNvGraphicFramePr>
            <a:graphicFrameLocks noChangeAspect="1"/>
          </p:cNvGraphicFramePr>
          <p:nvPr/>
        </p:nvGraphicFramePr>
        <p:xfrm>
          <a:off x="4845050" y="2933700"/>
          <a:ext cx="1651000" cy="469900"/>
        </p:xfrm>
        <a:graphic>
          <a:graphicData uri="http://schemas.openxmlformats.org/presentationml/2006/ole">
            <mc:AlternateContent xmlns:mc="http://schemas.openxmlformats.org/markup-compatibility/2006">
              <mc:Choice xmlns:v="urn:schemas-microsoft-com:vml" Requires="v">
                <p:oleObj spid="_x0000_s77144" name="Equation" r:id="rId15" imgW="1651000" imgH="469900" progId="Equation.3">
                  <p:embed/>
                </p:oleObj>
              </mc:Choice>
              <mc:Fallback>
                <p:oleObj name="Equation" r:id="rId15" imgW="1651000" imgH="469900" progId="Equation.3">
                  <p:embed/>
                  <p:pic>
                    <p:nvPicPr>
                      <p:cNvPr id="85008"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45050" y="2933700"/>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9" name="Object 17"/>
          <p:cNvGraphicFramePr>
            <a:graphicFrameLocks noChangeAspect="1"/>
          </p:cNvGraphicFramePr>
          <p:nvPr/>
        </p:nvGraphicFramePr>
        <p:xfrm>
          <a:off x="6127750" y="4749800"/>
          <a:ext cx="1587500" cy="481013"/>
        </p:xfrm>
        <a:graphic>
          <a:graphicData uri="http://schemas.openxmlformats.org/presentationml/2006/ole">
            <mc:AlternateContent xmlns:mc="http://schemas.openxmlformats.org/markup-compatibility/2006">
              <mc:Choice xmlns:v="urn:schemas-microsoft-com:vml" Requires="v">
                <p:oleObj spid="_x0000_s77145" name="Equation" r:id="rId17" imgW="1586811" imgH="482391" progId="Equation.3">
                  <p:embed/>
                </p:oleObj>
              </mc:Choice>
              <mc:Fallback>
                <p:oleObj name="Equation" r:id="rId17" imgW="1586811" imgH="482391" progId="Equation.3">
                  <p:embed/>
                  <p:pic>
                    <p:nvPicPr>
                      <p:cNvPr id="85009"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27750" y="4749800"/>
                        <a:ext cx="15875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0" name="Freeform 18"/>
          <p:cNvSpPr>
            <a:spLocks/>
          </p:cNvSpPr>
          <p:nvPr/>
        </p:nvSpPr>
        <p:spPr bwMode="auto">
          <a:xfrm>
            <a:off x="7499350" y="3987800"/>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5011" name="Object 19"/>
          <p:cNvGraphicFramePr>
            <a:graphicFrameLocks noChangeAspect="1"/>
          </p:cNvGraphicFramePr>
          <p:nvPr/>
        </p:nvGraphicFramePr>
        <p:xfrm>
          <a:off x="7359650" y="3530600"/>
          <a:ext cx="1587500" cy="457200"/>
        </p:xfrm>
        <a:graphic>
          <a:graphicData uri="http://schemas.openxmlformats.org/presentationml/2006/ole">
            <mc:AlternateContent xmlns:mc="http://schemas.openxmlformats.org/markup-compatibility/2006">
              <mc:Choice xmlns:v="urn:schemas-microsoft-com:vml" Requires="v">
                <p:oleObj spid="_x0000_s77146" name="Equation" r:id="rId19" imgW="1587500" imgH="457200" progId="Equation.3">
                  <p:embed/>
                </p:oleObj>
              </mc:Choice>
              <mc:Fallback>
                <p:oleObj name="Equation" r:id="rId19" imgW="1587500" imgH="457200" progId="Equation.3">
                  <p:embed/>
                  <p:pic>
                    <p:nvPicPr>
                      <p:cNvPr id="85011"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59650" y="3530600"/>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12" name="Object 20"/>
          <p:cNvGraphicFramePr>
            <a:graphicFrameLocks noChangeAspect="1"/>
          </p:cNvGraphicFramePr>
          <p:nvPr/>
        </p:nvGraphicFramePr>
        <p:xfrm>
          <a:off x="7359650" y="2921000"/>
          <a:ext cx="1625600" cy="469900"/>
        </p:xfrm>
        <a:graphic>
          <a:graphicData uri="http://schemas.openxmlformats.org/presentationml/2006/ole">
            <mc:AlternateContent xmlns:mc="http://schemas.openxmlformats.org/markup-compatibility/2006">
              <mc:Choice xmlns:v="urn:schemas-microsoft-com:vml" Requires="v">
                <p:oleObj spid="_x0000_s77147" name="Equation" r:id="rId21" imgW="1625600" imgH="469900" progId="Equation.3">
                  <p:embed/>
                </p:oleObj>
              </mc:Choice>
              <mc:Fallback>
                <p:oleObj name="Equation" r:id="rId21" imgW="1625600" imgH="469900" progId="Equation.3">
                  <p:embed/>
                  <p:pic>
                    <p:nvPicPr>
                      <p:cNvPr id="85012"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59650" y="2921000"/>
                        <a:ext cx="1625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13" name="Object 21"/>
          <p:cNvGraphicFramePr>
            <a:graphicFrameLocks noChangeAspect="1"/>
          </p:cNvGraphicFramePr>
          <p:nvPr/>
        </p:nvGraphicFramePr>
        <p:xfrm>
          <a:off x="5060950" y="5740400"/>
          <a:ext cx="1600200" cy="457200"/>
        </p:xfrm>
        <a:graphic>
          <a:graphicData uri="http://schemas.openxmlformats.org/presentationml/2006/ole">
            <mc:AlternateContent xmlns:mc="http://schemas.openxmlformats.org/markup-compatibility/2006">
              <mc:Choice xmlns:v="urn:schemas-microsoft-com:vml" Requires="v">
                <p:oleObj spid="_x0000_s77148" name="Equation" r:id="rId23" imgW="1600200" imgH="457200" progId="Equation.3">
                  <p:embed/>
                </p:oleObj>
              </mc:Choice>
              <mc:Fallback>
                <p:oleObj name="Equation" r:id="rId23" imgW="1600200" imgH="457200" progId="Equation.3">
                  <p:embed/>
                  <p:pic>
                    <p:nvPicPr>
                      <p:cNvPr id="85013"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60950" y="5740400"/>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14" name="Object 22"/>
          <p:cNvGraphicFramePr>
            <a:graphicFrameLocks noChangeAspect="1"/>
          </p:cNvGraphicFramePr>
          <p:nvPr/>
        </p:nvGraphicFramePr>
        <p:xfrm>
          <a:off x="5645150" y="2901950"/>
          <a:ext cx="228600" cy="520700"/>
        </p:xfrm>
        <a:graphic>
          <a:graphicData uri="http://schemas.openxmlformats.org/presentationml/2006/ole">
            <mc:AlternateContent xmlns:mc="http://schemas.openxmlformats.org/markup-compatibility/2006">
              <mc:Choice xmlns:v="urn:schemas-microsoft-com:vml" Requires="v">
                <p:oleObj spid="_x0000_s77149" name="Equation" r:id="rId25" imgW="228600" imgH="520700" progId="Equation.3">
                  <p:embed/>
                </p:oleObj>
              </mc:Choice>
              <mc:Fallback>
                <p:oleObj name="Equation" r:id="rId25" imgW="228600" imgH="520700" progId="Equation.3">
                  <p:embed/>
                  <p:pic>
                    <p:nvPicPr>
                      <p:cNvPr id="85014"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645150" y="2901950"/>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5" name="Line 23"/>
          <p:cNvSpPr>
            <a:spLocks noChangeShapeType="1"/>
          </p:cNvSpPr>
          <p:nvPr/>
        </p:nvSpPr>
        <p:spPr bwMode="auto">
          <a:xfrm flipV="1">
            <a:off x="3155950" y="5588000"/>
            <a:ext cx="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5016" name="Line 24"/>
          <p:cNvSpPr>
            <a:spLocks noChangeShapeType="1"/>
          </p:cNvSpPr>
          <p:nvPr/>
        </p:nvSpPr>
        <p:spPr bwMode="auto">
          <a:xfrm flipH="1">
            <a:off x="1250950" y="5283200"/>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5017" name="Object 25"/>
          <p:cNvGraphicFramePr>
            <a:graphicFrameLocks noChangeAspect="1"/>
          </p:cNvGraphicFramePr>
          <p:nvPr/>
        </p:nvGraphicFramePr>
        <p:xfrm>
          <a:off x="1327150" y="4749800"/>
          <a:ext cx="1651000" cy="469900"/>
        </p:xfrm>
        <a:graphic>
          <a:graphicData uri="http://schemas.openxmlformats.org/presentationml/2006/ole">
            <mc:AlternateContent xmlns:mc="http://schemas.openxmlformats.org/markup-compatibility/2006">
              <mc:Choice xmlns:v="urn:schemas-microsoft-com:vml" Requires="v">
                <p:oleObj spid="_x0000_s77150" name="Equation" r:id="rId27" imgW="1651000" imgH="469900" progId="Equation.3">
                  <p:embed/>
                </p:oleObj>
              </mc:Choice>
              <mc:Fallback>
                <p:oleObj name="Equation" r:id="rId27" imgW="1651000" imgH="469900" progId="Equation.3">
                  <p:embed/>
                  <p:pic>
                    <p:nvPicPr>
                      <p:cNvPr id="85017"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27150" y="4749800"/>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8" name="Freeform 26"/>
          <p:cNvSpPr>
            <a:spLocks/>
          </p:cNvSpPr>
          <p:nvPr/>
        </p:nvSpPr>
        <p:spPr bwMode="auto">
          <a:xfrm>
            <a:off x="260350" y="3987800"/>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5019" name="Object 27"/>
          <p:cNvGraphicFramePr>
            <a:graphicFrameLocks noChangeAspect="1"/>
          </p:cNvGraphicFramePr>
          <p:nvPr/>
        </p:nvGraphicFramePr>
        <p:xfrm>
          <a:off x="107950" y="3454400"/>
          <a:ext cx="1651000" cy="469900"/>
        </p:xfrm>
        <a:graphic>
          <a:graphicData uri="http://schemas.openxmlformats.org/presentationml/2006/ole">
            <mc:AlternateContent xmlns:mc="http://schemas.openxmlformats.org/markup-compatibility/2006">
              <mc:Choice xmlns:v="urn:schemas-microsoft-com:vml" Requires="v">
                <p:oleObj spid="_x0000_s77151" name="Equation" r:id="rId28" imgW="1651000" imgH="469900" progId="Equation.3">
                  <p:embed/>
                </p:oleObj>
              </mc:Choice>
              <mc:Fallback>
                <p:oleObj name="Equation" r:id="rId28" imgW="1651000" imgH="469900" progId="Equation.3">
                  <p:embed/>
                  <p:pic>
                    <p:nvPicPr>
                      <p:cNvPr id="85019"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950" y="3454400"/>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20" name="Object 28"/>
          <p:cNvGraphicFramePr>
            <a:graphicFrameLocks noChangeAspect="1"/>
          </p:cNvGraphicFramePr>
          <p:nvPr/>
        </p:nvGraphicFramePr>
        <p:xfrm>
          <a:off x="2927350" y="3001963"/>
          <a:ext cx="442913" cy="520700"/>
        </p:xfrm>
        <a:graphic>
          <a:graphicData uri="http://schemas.openxmlformats.org/presentationml/2006/ole">
            <mc:AlternateContent xmlns:mc="http://schemas.openxmlformats.org/markup-compatibility/2006">
              <mc:Choice xmlns:v="urn:schemas-microsoft-com:vml" Requires="v">
                <p:oleObj spid="_x0000_s77152" name="Equation" r:id="rId29" imgW="444307" imgH="520474" progId="Equation.3">
                  <p:embed/>
                </p:oleObj>
              </mc:Choice>
              <mc:Fallback>
                <p:oleObj name="Equation" r:id="rId29" imgW="444307" imgH="520474" progId="Equation.3">
                  <p:embed/>
                  <p:pic>
                    <p:nvPicPr>
                      <p:cNvPr id="85020"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927350" y="300196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21" name="Oval 29"/>
          <p:cNvSpPr>
            <a:spLocks noChangeArrowheads="1"/>
          </p:cNvSpPr>
          <p:nvPr/>
        </p:nvSpPr>
        <p:spPr bwMode="auto">
          <a:xfrm>
            <a:off x="2851150" y="29972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22" name="Line 30"/>
          <p:cNvSpPr>
            <a:spLocks noChangeShapeType="1"/>
          </p:cNvSpPr>
          <p:nvPr/>
        </p:nvSpPr>
        <p:spPr bwMode="auto">
          <a:xfrm flipV="1">
            <a:off x="1174750" y="3606800"/>
            <a:ext cx="1600200" cy="1447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5023" name="Oval 31"/>
          <p:cNvSpPr>
            <a:spLocks noChangeArrowheads="1"/>
          </p:cNvSpPr>
          <p:nvPr/>
        </p:nvSpPr>
        <p:spPr bwMode="auto">
          <a:xfrm>
            <a:off x="2698750" y="2844800"/>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5024" name="Object 32"/>
          <p:cNvGraphicFramePr>
            <a:graphicFrameLocks noChangeAspect="1"/>
          </p:cNvGraphicFramePr>
          <p:nvPr/>
        </p:nvGraphicFramePr>
        <p:xfrm>
          <a:off x="2489200" y="3835400"/>
          <a:ext cx="1549400" cy="457200"/>
        </p:xfrm>
        <a:graphic>
          <a:graphicData uri="http://schemas.openxmlformats.org/presentationml/2006/ole">
            <mc:AlternateContent xmlns:mc="http://schemas.openxmlformats.org/markup-compatibility/2006">
              <mc:Choice xmlns:v="urn:schemas-microsoft-com:vml" Requires="v">
                <p:oleObj spid="_x0000_s77153" name="Equation" r:id="rId31" imgW="1549400" imgH="457200" progId="Equation.3">
                  <p:embed/>
                </p:oleObj>
              </mc:Choice>
              <mc:Fallback>
                <p:oleObj name="Equation" r:id="rId31" imgW="1549400" imgH="457200" progId="Equation.3">
                  <p:embed/>
                  <p:pic>
                    <p:nvPicPr>
                      <p:cNvPr id="85024" name="Object 3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489200" y="3835400"/>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25" name="Line 33"/>
          <p:cNvSpPr>
            <a:spLocks noChangeShapeType="1"/>
          </p:cNvSpPr>
          <p:nvPr/>
        </p:nvSpPr>
        <p:spPr bwMode="auto">
          <a:xfrm>
            <a:off x="2987675" y="836613"/>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5026" name="Line 34"/>
          <p:cNvSpPr>
            <a:spLocks noChangeShapeType="1"/>
          </p:cNvSpPr>
          <p:nvPr/>
        </p:nvSpPr>
        <p:spPr bwMode="auto">
          <a:xfrm>
            <a:off x="2987675" y="1522413"/>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5027" name="Line 35"/>
          <p:cNvSpPr>
            <a:spLocks noChangeShapeType="1"/>
          </p:cNvSpPr>
          <p:nvPr/>
        </p:nvSpPr>
        <p:spPr bwMode="auto">
          <a:xfrm>
            <a:off x="3368675" y="8366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5028" name="Line 36"/>
          <p:cNvSpPr>
            <a:spLocks noChangeShapeType="1"/>
          </p:cNvSpPr>
          <p:nvPr/>
        </p:nvSpPr>
        <p:spPr bwMode="auto">
          <a:xfrm>
            <a:off x="3902075" y="8366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5029" name="Line 37"/>
          <p:cNvSpPr>
            <a:spLocks noChangeShapeType="1"/>
          </p:cNvSpPr>
          <p:nvPr/>
        </p:nvSpPr>
        <p:spPr bwMode="auto">
          <a:xfrm>
            <a:off x="4435475" y="8366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5030" name="Line 38"/>
          <p:cNvSpPr>
            <a:spLocks noChangeShapeType="1"/>
          </p:cNvSpPr>
          <p:nvPr/>
        </p:nvSpPr>
        <p:spPr bwMode="auto">
          <a:xfrm>
            <a:off x="4968875" y="8366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5031" name="Line 39"/>
          <p:cNvSpPr>
            <a:spLocks noChangeShapeType="1"/>
          </p:cNvSpPr>
          <p:nvPr/>
        </p:nvSpPr>
        <p:spPr bwMode="auto">
          <a:xfrm>
            <a:off x="5502275" y="8366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5032" name="Line 40"/>
          <p:cNvSpPr>
            <a:spLocks noChangeShapeType="1"/>
          </p:cNvSpPr>
          <p:nvPr/>
        </p:nvSpPr>
        <p:spPr bwMode="auto">
          <a:xfrm>
            <a:off x="6035675" y="8366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5033" name="Line 41"/>
          <p:cNvSpPr>
            <a:spLocks noChangeShapeType="1"/>
          </p:cNvSpPr>
          <p:nvPr/>
        </p:nvSpPr>
        <p:spPr bwMode="auto">
          <a:xfrm>
            <a:off x="6569075" y="83661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5034" name="Line 42"/>
          <p:cNvSpPr>
            <a:spLocks noChangeShapeType="1"/>
          </p:cNvSpPr>
          <p:nvPr/>
        </p:nvSpPr>
        <p:spPr bwMode="auto">
          <a:xfrm flipV="1">
            <a:off x="4664075" y="1522413"/>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5035" name="Object 43"/>
          <p:cNvGraphicFramePr>
            <a:graphicFrameLocks noChangeAspect="1"/>
          </p:cNvGraphicFramePr>
          <p:nvPr/>
        </p:nvGraphicFramePr>
        <p:xfrm>
          <a:off x="3521075" y="989013"/>
          <a:ext cx="252413" cy="368300"/>
        </p:xfrm>
        <a:graphic>
          <a:graphicData uri="http://schemas.openxmlformats.org/presentationml/2006/ole">
            <mc:AlternateContent xmlns:mc="http://schemas.openxmlformats.org/markup-compatibility/2006">
              <mc:Choice xmlns:v="urn:schemas-microsoft-com:vml" Requires="v">
                <p:oleObj spid="_x0000_s77154" name="Equation" r:id="rId33" imgW="253890" imgH="368140" progId="Equation.3">
                  <p:embed/>
                </p:oleObj>
              </mc:Choice>
              <mc:Fallback>
                <p:oleObj name="Equation" r:id="rId33" imgW="253890" imgH="368140" progId="Equation.3">
                  <p:embed/>
                  <p:pic>
                    <p:nvPicPr>
                      <p:cNvPr id="85035" name="Object 4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521075" y="989013"/>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36" name="Object 44"/>
          <p:cNvGraphicFramePr>
            <a:graphicFrameLocks noChangeAspect="1"/>
          </p:cNvGraphicFramePr>
          <p:nvPr/>
        </p:nvGraphicFramePr>
        <p:xfrm>
          <a:off x="6188075" y="989013"/>
          <a:ext cx="252413" cy="368300"/>
        </p:xfrm>
        <a:graphic>
          <a:graphicData uri="http://schemas.openxmlformats.org/presentationml/2006/ole">
            <mc:AlternateContent xmlns:mc="http://schemas.openxmlformats.org/markup-compatibility/2006">
              <mc:Choice xmlns:v="urn:schemas-microsoft-com:vml" Requires="v">
                <p:oleObj spid="_x0000_s77155" name="Equation" r:id="rId35" imgW="253890" imgH="368140" progId="Equation.3">
                  <p:embed/>
                </p:oleObj>
              </mc:Choice>
              <mc:Fallback>
                <p:oleObj name="Equation" r:id="rId35" imgW="253890" imgH="368140" progId="Equation.3">
                  <p:embed/>
                  <p:pic>
                    <p:nvPicPr>
                      <p:cNvPr id="85036" name="Object 4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88075" y="989013"/>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37" name="Object 45"/>
          <p:cNvGraphicFramePr>
            <a:graphicFrameLocks noChangeAspect="1"/>
          </p:cNvGraphicFramePr>
          <p:nvPr/>
        </p:nvGraphicFramePr>
        <p:xfrm>
          <a:off x="5121275" y="1065213"/>
          <a:ext cx="290513" cy="368300"/>
        </p:xfrm>
        <a:graphic>
          <a:graphicData uri="http://schemas.openxmlformats.org/presentationml/2006/ole">
            <mc:AlternateContent xmlns:mc="http://schemas.openxmlformats.org/markup-compatibility/2006">
              <mc:Choice xmlns:v="urn:schemas-microsoft-com:vml" Requires="v">
                <p:oleObj spid="_x0000_s77156" name="Equation" r:id="rId36" imgW="291973" imgH="368140" progId="Equation.3">
                  <p:embed/>
                </p:oleObj>
              </mc:Choice>
              <mc:Fallback>
                <p:oleObj name="Equation" r:id="rId36" imgW="291973" imgH="368140" progId="Equation.3">
                  <p:embed/>
                  <p:pic>
                    <p:nvPicPr>
                      <p:cNvPr id="85037" name="Object 4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121275" y="1065213"/>
                        <a:ext cx="290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38" name="Object 46"/>
          <p:cNvGraphicFramePr>
            <a:graphicFrameLocks noChangeAspect="1"/>
          </p:cNvGraphicFramePr>
          <p:nvPr/>
        </p:nvGraphicFramePr>
        <p:xfrm>
          <a:off x="4054475" y="1065213"/>
          <a:ext cx="265113" cy="279400"/>
        </p:xfrm>
        <a:graphic>
          <a:graphicData uri="http://schemas.openxmlformats.org/presentationml/2006/ole">
            <mc:AlternateContent xmlns:mc="http://schemas.openxmlformats.org/markup-compatibility/2006">
              <mc:Choice xmlns:v="urn:schemas-microsoft-com:vml" Requires="v">
                <p:oleObj spid="_x0000_s77157" name="Equation" r:id="rId38" imgW="266584" imgH="279279" progId="Equation.3">
                  <p:embed/>
                </p:oleObj>
              </mc:Choice>
              <mc:Fallback>
                <p:oleObj name="Equation" r:id="rId38" imgW="266584" imgH="279279" progId="Equation.3">
                  <p:embed/>
                  <p:pic>
                    <p:nvPicPr>
                      <p:cNvPr id="85038" name="Object 46"/>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054475" y="1065213"/>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39" name="Object 47"/>
          <p:cNvGraphicFramePr>
            <a:graphicFrameLocks noChangeAspect="1"/>
          </p:cNvGraphicFramePr>
          <p:nvPr/>
        </p:nvGraphicFramePr>
        <p:xfrm>
          <a:off x="4435475" y="1898650"/>
          <a:ext cx="442913" cy="531813"/>
        </p:xfrm>
        <a:graphic>
          <a:graphicData uri="http://schemas.openxmlformats.org/presentationml/2006/ole">
            <mc:AlternateContent xmlns:mc="http://schemas.openxmlformats.org/markup-compatibility/2006">
              <mc:Choice xmlns:v="urn:schemas-microsoft-com:vml" Requires="v">
                <p:oleObj spid="_x0000_s77158" name="Equation" r:id="rId40" imgW="444307" imgH="533169" progId="Equation.3">
                  <p:embed/>
                </p:oleObj>
              </mc:Choice>
              <mc:Fallback>
                <p:oleObj name="Equation" r:id="rId40" imgW="444307" imgH="533169" progId="Equation.3">
                  <p:embed/>
                  <p:pic>
                    <p:nvPicPr>
                      <p:cNvPr id="85039"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5475" y="189865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40" name="Object 48"/>
          <p:cNvGraphicFramePr>
            <a:graphicFrameLocks noChangeAspect="1"/>
          </p:cNvGraphicFramePr>
          <p:nvPr/>
        </p:nvGraphicFramePr>
        <p:xfrm>
          <a:off x="4587875" y="1065213"/>
          <a:ext cx="265113" cy="279400"/>
        </p:xfrm>
        <a:graphic>
          <a:graphicData uri="http://schemas.openxmlformats.org/presentationml/2006/ole">
            <mc:AlternateContent xmlns:mc="http://schemas.openxmlformats.org/markup-compatibility/2006">
              <mc:Choice xmlns:v="urn:schemas-microsoft-com:vml" Requires="v">
                <p:oleObj spid="_x0000_s77159" name="Equation" r:id="rId41" imgW="266584" imgH="279279" progId="Equation.3">
                  <p:embed/>
                </p:oleObj>
              </mc:Choice>
              <mc:Fallback>
                <p:oleObj name="Equation" r:id="rId41" imgW="266584" imgH="279279" progId="Equation.3">
                  <p:embed/>
                  <p:pic>
                    <p:nvPicPr>
                      <p:cNvPr id="85040" name="Object 4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587875" y="1065213"/>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41" name="Object 49"/>
          <p:cNvGraphicFramePr>
            <a:graphicFrameLocks noChangeAspect="1"/>
          </p:cNvGraphicFramePr>
          <p:nvPr/>
        </p:nvGraphicFramePr>
        <p:xfrm>
          <a:off x="5654675" y="989013"/>
          <a:ext cx="252413" cy="392112"/>
        </p:xfrm>
        <a:graphic>
          <a:graphicData uri="http://schemas.openxmlformats.org/presentationml/2006/ole">
            <mc:AlternateContent xmlns:mc="http://schemas.openxmlformats.org/markup-compatibility/2006">
              <mc:Choice xmlns:v="urn:schemas-microsoft-com:vml" Requires="v">
                <p:oleObj spid="_x0000_s77160" name="Equation" r:id="rId43" imgW="253890" imgH="393529" progId="Equation.3">
                  <p:embed/>
                </p:oleObj>
              </mc:Choice>
              <mc:Fallback>
                <p:oleObj name="Equation" r:id="rId43" imgW="253890" imgH="393529" progId="Equation.3">
                  <p:embed/>
                  <p:pic>
                    <p:nvPicPr>
                      <p:cNvPr id="85041" name="Object 49"/>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654675" y="989013"/>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42" name="Object 50"/>
          <p:cNvGraphicFramePr>
            <a:graphicFrameLocks noChangeAspect="1"/>
          </p:cNvGraphicFramePr>
          <p:nvPr/>
        </p:nvGraphicFramePr>
        <p:xfrm>
          <a:off x="6721475" y="989013"/>
          <a:ext cx="252413" cy="368300"/>
        </p:xfrm>
        <a:graphic>
          <a:graphicData uri="http://schemas.openxmlformats.org/presentationml/2006/ole">
            <mc:AlternateContent xmlns:mc="http://schemas.openxmlformats.org/markup-compatibility/2006">
              <mc:Choice xmlns:v="urn:schemas-microsoft-com:vml" Requires="v">
                <p:oleObj spid="_x0000_s77161" name="Equation" r:id="rId45" imgW="253890" imgH="368140" progId="Equation.3">
                  <p:embed/>
                </p:oleObj>
              </mc:Choice>
              <mc:Fallback>
                <p:oleObj name="Equation" r:id="rId45" imgW="253890" imgH="368140" progId="Equation.3">
                  <p:embed/>
                  <p:pic>
                    <p:nvPicPr>
                      <p:cNvPr id="85042" name="Object 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721475" y="989013"/>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43" name="Text Box 51"/>
          <p:cNvSpPr txBox="1">
            <a:spLocks noChangeArrowheads="1"/>
          </p:cNvSpPr>
          <p:nvPr/>
        </p:nvSpPr>
        <p:spPr bwMode="auto">
          <a:xfrm>
            <a:off x="701675" y="912813"/>
            <a:ext cx="14827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5</a:t>
            </a:r>
          </a:p>
        </p:txBody>
      </p:sp>
      <p:sp>
        <p:nvSpPr>
          <p:cNvPr id="85044" name="Oval 52"/>
          <p:cNvSpPr>
            <a:spLocks noChangeArrowheads="1"/>
          </p:cNvSpPr>
          <p:nvPr/>
        </p:nvSpPr>
        <p:spPr bwMode="auto">
          <a:xfrm>
            <a:off x="3384550" y="4610100"/>
            <a:ext cx="1981200" cy="6096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783473837"/>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Oval 2"/>
          <p:cNvSpPr>
            <a:spLocks noChangeArrowheads="1"/>
          </p:cNvSpPr>
          <p:nvPr/>
        </p:nvSpPr>
        <p:spPr bwMode="auto">
          <a:xfrm>
            <a:off x="5229225" y="4927600"/>
            <a:ext cx="657225"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019" name="Oval 3"/>
          <p:cNvSpPr>
            <a:spLocks noChangeArrowheads="1"/>
          </p:cNvSpPr>
          <p:nvPr/>
        </p:nvSpPr>
        <p:spPr bwMode="auto">
          <a:xfrm>
            <a:off x="2714625" y="4914900"/>
            <a:ext cx="657225"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6020" name="Object 4"/>
          <p:cNvGraphicFramePr>
            <a:graphicFrameLocks noChangeAspect="1"/>
          </p:cNvGraphicFramePr>
          <p:nvPr/>
        </p:nvGraphicFramePr>
        <p:xfrm>
          <a:off x="2857500" y="4914900"/>
          <a:ext cx="423863" cy="531813"/>
        </p:xfrm>
        <a:graphic>
          <a:graphicData uri="http://schemas.openxmlformats.org/presentationml/2006/ole">
            <mc:AlternateContent xmlns:mc="http://schemas.openxmlformats.org/markup-compatibility/2006">
              <mc:Choice xmlns:v="urn:schemas-microsoft-com:vml" Requires="v">
                <p:oleObj spid="_x0000_s78162" name="Equation" r:id="rId3" imgW="444307" imgH="533169" progId="Equation.3">
                  <p:embed/>
                </p:oleObj>
              </mc:Choice>
              <mc:Fallback>
                <p:oleObj name="Equation" r:id="rId3" imgW="444307" imgH="533169" progId="Equation.3">
                  <p:embed/>
                  <p:pic>
                    <p:nvPicPr>
                      <p:cNvPr id="860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0" y="4914900"/>
                        <a:ext cx="42386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1" name="Line 5"/>
          <p:cNvSpPr>
            <a:spLocks noChangeShapeType="1"/>
          </p:cNvSpPr>
          <p:nvPr/>
        </p:nvSpPr>
        <p:spPr bwMode="auto">
          <a:xfrm>
            <a:off x="3448050" y="5219700"/>
            <a:ext cx="1752600" cy="1588"/>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6022" name="Object 6"/>
          <p:cNvGraphicFramePr>
            <a:graphicFrameLocks noChangeAspect="1"/>
          </p:cNvGraphicFramePr>
          <p:nvPr/>
        </p:nvGraphicFramePr>
        <p:xfrm>
          <a:off x="5411788" y="4932363"/>
          <a:ext cx="365125" cy="520700"/>
        </p:xfrm>
        <a:graphic>
          <a:graphicData uri="http://schemas.openxmlformats.org/presentationml/2006/ole">
            <mc:AlternateContent xmlns:mc="http://schemas.openxmlformats.org/markup-compatibility/2006">
              <mc:Choice xmlns:v="urn:schemas-microsoft-com:vml" Requires="v">
                <p:oleObj spid="_x0000_s78163" name="Equation" r:id="rId5" imgW="380835" imgH="520474" progId="Equation.3">
                  <p:embed/>
                </p:oleObj>
              </mc:Choice>
              <mc:Fallback>
                <p:oleObj name="Equation" r:id="rId5" imgW="380835" imgH="520474" progId="Equation.3">
                  <p:embed/>
                  <p:pic>
                    <p:nvPicPr>
                      <p:cNvPr id="8602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1788" y="4932363"/>
                        <a:ext cx="3651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3" name="Oval 7"/>
          <p:cNvSpPr>
            <a:spLocks noChangeArrowheads="1"/>
          </p:cNvSpPr>
          <p:nvPr/>
        </p:nvSpPr>
        <p:spPr bwMode="auto">
          <a:xfrm>
            <a:off x="7667625" y="4914900"/>
            <a:ext cx="657225"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6024" name="Object 8"/>
          <p:cNvGraphicFramePr>
            <a:graphicFrameLocks noChangeAspect="1"/>
          </p:cNvGraphicFramePr>
          <p:nvPr/>
        </p:nvGraphicFramePr>
        <p:xfrm>
          <a:off x="7810500" y="4919663"/>
          <a:ext cx="423863" cy="520700"/>
        </p:xfrm>
        <a:graphic>
          <a:graphicData uri="http://schemas.openxmlformats.org/presentationml/2006/ole">
            <mc:AlternateContent xmlns:mc="http://schemas.openxmlformats.org/markup-compatibility/2006">
              <mc:Choice xmlns:v="urn:schemas-microsoft-com:vml" Requires="v">
                <p:oleObj spid="_x0000_s78164" name="Equation" r:id="rId7" imgW="444307" imgH="520474" progId="Equation.3">
                  <p:embed/>
                </p:oleObj>
              </mc:Choice>
              <mc:Fallback>
                <p:oleObj name="Equation" r:id="rId7" imgW="444307" imgH="520474" progId="Equation.3">
                  <p:embed/>
                  <p:pic>
                    <p:nvPicPr>
                      <p:cNvPr id="86024"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0500" y="4919663"/>
                        <a:ext cx="42386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5" name="Oval 9"/>
          <p:cNvSpPr>
            <a:spLocks noChangeArrowheads="1"/>
          </p:cNvSpPr>
          <p:nvPr/>
        </p:nvSpPr>
        <p:spPr bwMode="auto">
          <a:xfrm>
            <a:off x="428625" y="4914900"/>
            <a:ext cx="657225"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6026" name="Object 10"/>
          <p:cNvGraphicFramePr>
            <a:graphicFrameLocks noChangeAspect="1"/>
          </p:cNvGraphicFramePr>
          <p:nvPr/>
        </p:nvGraphicFramePr>
        <p:xfrm>
          <a:off x="569913" y="4914900"/>
          <a:ext cx="412750" cy="531813"/>
        </p:xfrm>
        <a:graphic>
          <a:graphicData uri="http://schemas.openxmlformats.org/presentationml/2006/ole">
            <mc:AlternateContent xmlns:mc="http://schemas.openxmlformats.org/markup-compatibility/2006">
              <mc:Choice xmlns:v="urn:schemas-microsoft-com:vml" Requires="v">
                <p:oleObj spid="_x0000_s78165" name="Equation" r:id="rId9" imgW="431613" imgH="533169" progId="Equation.3">
                  <p:embed/>
                </p:oleObj>
              </mc:Choice>
              <mc:Fallback>
                <p:oleObj name="Equation" r:id="rId9" imgW="431613" imgH="533169" progId="Equation.3">
                  <p:embed/>
                  <p:pic>
                    <p:nvPicPr>
                      <p:cNvPr id="86026"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913" y="4914900"/>
                        <a:ext cx="41275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7" name="Line 11"/>
          <p:cNvSpPr>
            <a:spLocks noChangeShapeType="1"/>
          </p:cNvSpPr>
          <p:nvPr/>
        </p:nvSpPr>
        <p:spPr bwMode="auto">
          <a:xfrm>
            <a:off x="5959475" y="5219700"/>
            <a:ext cx="1679575" cy="1588"/>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6028" name="Freeform 12"/>
          <p:cNvSpPr>
            <a:spLocks/>
          </p:cNvSpPr>
          <p:nvPr/>
        </p:nvSpPr>
        <p:spPr bwMode="auto">
          <a:xfrm>
            <a:off x="3416300" y="5524500"/>
            <a:ext cx="4527550" cy="685800"/>
          </a:xfrm>
          <a:custGeom>
            <a:avLst/>
            <a:gdLst>
              <a:gd name="T0" fmla="*/ 2147483646 w 2832"/>
              <a:gd name="T1" fmla="*/ 0 h 432"/>
              <a:gd name="T2" fmla="*/ 2147483646 w 2832"/>
              <a:gd name="T3" fmla="*/ 2147483646 h 432"/>
              <a:gd name="T4" fmla="*/ 0 w 2832"/>
              <a:gd name="T5" fmla="*/ 0 h 432"/>
              <a:gd name="T6" fmla="*/ 0 60000 65536"/>
              <a:gd name="T7" fmla="*/ 0 60000 65536"/>
              <a:gd name="T8" fmla="*/ 0 60000 65536"/>
            </a:gdLst>
            <a:ahLst/>
            <a:cxnLst>
              <a:cxn ang="T6">
                <a:pos x="T0" y="T1"/>
              </a:cxn>
              <a:cxn ang="T7">
                <a:pos x="T2" y="T3"/>
              </a:cxn>
              <a:cxn ang="T8">
                <a:pos x="T4" y="T5"/>
              </a:cxn>
            </a:cxnLst>
            <a:rect l="0" t="0" r="r" b="b"/>
            <a:pathLst>
              <a:path w="2832" h="432">
                <a:moveTo>
                  <a:pt x="2832" y="0"/>
                </a:moveTo>
                <a:cubicBezTo>
                  <a:pt x="2420" y="216"/>
                  <a:pt x="2008" y="432"/>
                  <a:pt x="1536" y="432"/>
                </a:cubicBezTo>
                <a:cubicBezTo>
                  <a:pt x="1064" y="432"/>
                  <a:pt x="532" y="21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6029" name="Freeform 13"/>
          <p:cNvSpPr>
            <a:spLocks/>
          </p:cNvSpPr>
          <p:nvPr/>
        </p:nvSpPr>
        <p:spPr bwMode="auto">
          <a:xfrm>
            <a:off x="4941888" y="4000500"/>
            <a:ext cx="1071562"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6030" name="Object 14"/>
          <p:cNvGraphicFramePr>
            <a:graphicFrameLocks noChangeAspect="1"/>
          </p:cNvGraphicFramePr>
          <p:nvPr/>
        </p:nvGraphicFramePr>
        <p:xfrm>
          <a:off x="3438525" y="4686300"/>
          <a:ext cx="1533525" cy="457200"/>
        </p:xfrm>
        <a:graphic>
          <a:graphicData uri="http://schemas.openxmlformats.org/presentationml/2006/ole">
            <mc:AlternateContent xmlns:mc="http://schemas.openxmlformats.org/markup-compatibility/2006">
              <mc:Choice xmlns:v="urn:schemas-microsoft-com:vml" Requires="v">
                <p:oleObj spid="_x0000_s78166" name="Equation" r:id="rId11" imgW="1600200" imgH="457200" progId="Equation.3">
                  <p:embed/>
                </p:oleObj>
              </mc:Choice>
              <mc:Fallback>
                <p:oleObj name="Equation" r:id="rId11" imgW="1600200" imgH="457200" progId="Equation.3">
                  <p:embed/>
                  <p:pic>
                    <p:nvPicPr>
                      <p:cNvPr id="8603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38525" y="4686300"/>
                        <a:ext cx="15335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1" name="Object 15"/>
          <p:cNvGraphicFramePr>
            <a:graphicFrameLocks noChangeAspect="1"/>
          </p:cNvGraphicFramePr>
          <p:nvPr/>
        </p:nvGraphicFramePr>
        <p:xfrm>
          <a:off x="4740275" y="3479800"/>
          <a:ext cx="1546225" cy="457200"/>
        </p:xfrm>
        <a:graphic>
          <a:graphicData uri="http://schemas.openxmlformats.org/presentationml/2006/ole">
            <mc:AlternateContent xmlns:mc="http://schemas.openxmlformats.org/markup-compatibility/2006">
              <mc:Choice xmlns:v="urn:schemas-microsoft-com:vml" Requires="v">
                <p:oleObj spid="_x0000_s78167" name="Equation" r:id="rId13" imgW="1612900" imgH="457200" progId="Equation.3">
                  <p:embed/>
                </p:oleObj>
              </mc:Choice>
              <mc:Fallback>
                <p:oleObj name="Equation" r:id="rId13" imgW="1612900" imgH="457200" progId="Equation.3">
                  <p:embed/>
                  <p:pic>
                    <p:nvPicPr>
                      <p:cNvPr id="86031"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40275" y="3479800"/>
                        <a:ext cx="1546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2" name="Object 16"/>
          <p:cNvGraphicFramePr>
            <a:graphicFrameLocks noChangeAspect="1"/>
          </p:cNvGraphicFramePr>
          <p:nvPr/>
        </p:nvGraphicFramePr>
        <p:xfrm>
          <a:off x="4748213" y="2870200"/>
          <a:ext cx="1582737" cy="469900"/>
        </p:xfrm>
        <a:graphic>
          <a:graphicData uri="http://schemas.openxmlformats.org/presentationml/2006/ole">
            <mc:AlternateContent xmlns:mc="http://schemas.openxmlformats.org/markup-compatibility/2006">
              <mc:Choice xmlns:v="urn:schemas-microsoft-com:vml" Requires="v">
                <p:oleObj spid="_x0000_s78168" name="Equation" r:id="rId15" imgW="1651000" imgH="469900" progId="Equation.3">
                  <p:embed/>
                </p:oleObj>
              </mc:Choice>
              <mc:Fallback>
                <p:oleObj name="Equation" r:id="rId15" imgW="1651000" imgH="469900" progId="Equation.3">
                  <p:embed/>
                  <p:pic>
                    <p:nvPicPr>
                      <p:cNvPr id="86032"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48213" y="2870200"/>
                        <a:ext cx="1582737"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3" name="Object 17"/>
          <p:cNvGraphicFramePr>
            <a:graphicFrameLocks noChangeAspect="1"/>
          </p:cNvGraphicFramePr>
          <p:nvPr/>
        </p:nvGraphicFramePr>
        <p:xfrm>
          <a:off x="6029325" y="4686300"/>
          <a:ext cx="1520825" cy="481013"/>
        </p:xfrm>
        <a:graphic>
          <a:graphicData uri="http://schemas.openxmlformats.org/presentationml/2006/ole">
            <mc:AlternateContent xmlns:mc="http://schemas.openxmlformats.org/markup-compatibility/2006">
              <mc:Choice xmlns:v="urn:schemas-microsoft-com:vml" Requires="v">
                <p:oleObj spid="_x0000_s78169" name="Equation" r:id="rId17" imgW="1586811" imgH="482391" progId="Equation.3">
                  <p:embed/>
                </p:oleObj>
              </mc:Choice>
              <mc:Fallback>
                <p:oleObj name="Equation" r:id="rId17" imgW="1586811" imgH="482391" progId="Equation.3">
                  <p:embed/>
                  <p:pic>
                    <p:nvPicPr>
                      <p:cNvPr id="86033"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29325" y="4686300"/>
                        <a:ext cx="1520825"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34" name="Freeform 18"/>
          <p:cNvSpPr>
            <a:spLocks/>
          </p:cNvSpPr>
          <p:nvPr/>
        </p:nvSpPr>
        <p:spPr bwMode="auto">
          <a:xfrm>
            <a:off x="7380288" y="3924300"/>
            <a:ext cx="1071562"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6035" name="Object 19"/>
          <p:cNvGraphicFramePr>
            <a:graphicFrameLocks noChangeAspect="1"/>
          </p:cNvGraphicFramePr>
          <p:nvPr/>
        </p:nvGraphicFramePr>
        <p:xfrm>
          <a:off x="7261225" y="3467100"/>
          <a:ext cx="1520825" cy="457200"/>
        </p:xfrm>
        <a:graphic>
          <a:graphicData uri="http://schemas.openxmlformats.org/presentationml/2006/ole">
            <mc:AlternateContent xmlns:mc="http://schemas.openxmlformats.org/markup-compatibility/2006">
              <mc:Choice xmlns:v="urn:schemas-microsoft-com:vml" Requires="v">
                <p:oleObj spid="_x0000_s78170" name="Equation" r:id="rId19" imgW="1587500" imgH="457200" progId="Equation.3">
                  <p:embed/>
                </p:oleObj>
              </mc:Choice>
              <mc:Fallback>
                <p:oleObj name="Equation" r:id="rId19" imgW="1587500" imgH="457200" progId="Equation.3">
                  <p:embed/>
                  <p:pic>
                    <p:nvPicPr>
                      <p:cNvPr id="86035"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61225" y="3467100"/>
                        <a:ext cx="1520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6" name="Object 20"/>
          <p:cNvGraphicFramePr>
            <a:graphicFrameLocks noChangeAspect="1"/>
          </p:cNvGraphicFramePr>
          <p:nvPr/>
        </p:nvGraphicFramePr>
        <p:xfrm>
          <a:off x="7262813" y="2857500"/>
          <a:ext cx="1557337" cy="469900"/>
        </p:xfrm>
        <a:graphic>
          <a:graphicData uri="http://schemas.openxmlformats.org/presentationml/2006/ole">
            <mc:AlternateContent xmlns:mc="http://schemas.openxmlformats.org/markup-compatibility/2006">
              <mc:Choice xmlns:v="urn:schemas-microsoft-com:vml" Requires="v">
                <p:oleObj spid="_x0000_s78171" name="Equation" r:id="rId21" imgW="1625600" imgH="469900" progId="Equation.3">
                  <p:embed/>
                </p:oleObj>
              </mc:Choice>
              <mc:Fallback>
                <p:oleObj name="Equation" r:id="rId21" imgW="1625600" imgH="469900" progId="Equation.3">
                  <p:embed/>
                  <p:pic>
                    <p:nvPicPr>
                      <p:cNvPr id="86036"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62813" y="2857500"/>
                        <a:ext cx="1557337"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7" name="Object 21"/>
          <p:cNvGraphicFramePr>
            <a:graphicFrameLocks noChangeAspect="1"/>
          </p:cNvGraphicFramePr>
          <p:nvPr/>
        </p:nvGraphicFramePr>
        <p:xfrm>
          <a:off x="4962525" y="5676900"/>
          <a:ext cx="1533525" cy="457200"/>
        </p:xfrm>
        <a:graphic>
          <a:graphicData uri="http://schemas.openxmlformats.org/presentationml/2006/ole">
            <mc:AlternateContent xmlns:mc="http://schemas.openxmlformats.org/markup-compatibility/2006">
              <mc:Choice xmlns:v="urn:schemas-microsoft-com:vml" Requires="v">
                <p:oleObj spid="_x0000_s78172" name="Equation" r:id="rId23" imgW="1600200" imgH="457200" progId="Equation.3">
                  <p:embed/>
                </p:oleObj>
              </mc:Choice>
              <mc:Fallback>
                <p:oleObj name="Equation" r:id="rId23" imgW="1600200" imgH="457200" progId="Equation.3">
                  <p:embed/>
                  <p:pic>
                    <p:nvPicPr>
                      <p:cNvPr id="86037"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62525" y="5676900"/>
                        <a:ext cx="15335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8" name="Object 22"/>
          <p:cNvGraphicFramePr>
            <a:graphicFrameLocks noChangeAspect="1"/>
          </p:cNvGraphicFramePr>
          <p:nvPr/>
        </p:nvGraphicFramePr>
        <p:xfrm>
          <a:off x="5489575" y="2838450"/>
          <a:ext cx="219075" cy="520700"/>
        </p:xfrm>
        <a:graphic>
          <a:graphicData uri="http://schemas.openxmlformats.org/presentationml/2006/ole">
            <mc:AlternateContent xmlns:mc="http://schemas.openxmlformats.org/markup-compatibility/2006">
              <mc:Choice xmlns:v="urn:schemas-microsoft-com:vml" Requires="v">
                <p:oleObj spid="_x0000_s78173" name="Equation" r:id="rId25" imgW="228600" imgH="520700" progId="Equation.3">
                  <p:embed/>
                </p:oleObj>
              </mc:Choice>
              <mc:Fallback>
                <p:oleObj name="Equation" r:id="rId25" imgW="228600" imgH="520700" progId="Equation.3">
                  <p:embed/>
                  <p:pic>
                    <p:nvPicPr>
                      <p:cNvPr id="86038"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489575" y="2838450"/>
                        <a:ext cx="21907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39" name="Line 23"/>
          <p:cNvSpPr>
            <a:spLocks noChangeShapeType="1"/>
          </p:cNvSpPr>
          <p:nvPr/>
        </p:nvSpPr>
        <p:spPr bwMode="auto">
          <a:xfrm flipV="1">
            <a:off x="2990850" y="5524500"/>
            <a:ext cx="1588"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6040" name="Line 24"/>
          <p:cNvSpPr>
            <a:spLocks noChangeShapeType="1"/>
          </p:cNvSpPr>
          <p:nvPr/>
        </p:nvSpPr>
        <p:spPr bwMode="auto">
          <a:xfrm flipH="1">
            <a:off x="1152525" y="5219700"/>
            <a:ext cx="1533525" cy="1588"/>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6041" name="Object 25"/>
          <p:cNvGraphicFramePr>
            <a:graphicFrameLocks noChangeAspect="1"/>
          </p:cNvGraphicFramePr>
          <p:nvPr/>
        </p:nvGraphicFramePr>
        <p:xfrm>
          <a:off x="1230313" y="4686300"/>
          <a:ext cx="1582737" cy="469900"/>
        </p:xfrm>
        <a:graphic>
          <a:graphicData uri="http://schemas.openxmlformats.org/presentationml/2006/ole">
            <mc:AlternateContent xmlns:mc="http://schemas.openxmlformats.org/markup-compatibility/2006">
              <mc:Choice xmlns:v="urn:schemas-microsoft-com:vml" Requires="v">
                <p:oleObj spid="_x0000_s78174" name="Equation" r:id="rId27" imgW="1651000" imgH="469900" progId="Equation.3">
                  <p:embed/>
                </p:oleObj>
              </mc:Choice>
              <mc:Fallback>
                <p:oleObj name="Equation" r:id="rId27" imgW="1651000" imgH="469900" progId="Equation.3">
                  <p:embed/>
                  <p:pic>
                    <p:nvPicPr>
                      <p:cNvPr id="86041"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30313" y="4686300"/>
                        <a:ext cx="1582737"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42" name="Freeform 26"/>
          <p:cNvSpPr>
            <a:spLocks/>
          </p:cNvSpPr>
          <p:nvPr/>
        </p:nvSpPr>
        <p:spPr bwMode="auto">
          <a:xfrm>
            <a:off x="141288" y="3924300"/>
            <a:ext cx="1071562"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6043" name="Object 27"/>
          <p:cNvGraphicFramePr>
            <a:graphicFrameLocks noChangeAspect="1"/>
          </p:cNvGraphicFramePr>
          <p:nvPr/>
        </p:nvGraphicFramePr>
        <p:xfrm>
          <a:off x="11113" y="3390900"/>
          <a:ext cx="1582737" cy="469900"/>
        </p:xfrm>
        <a:graphic>
          <a:graphicData uri="http://schemas.openxmlformats.org/presentationml/2006/ole">
            <mc:AlternateContent xmlns:mc="http://schemas.openxmlformats.org/markup-compatibility/2006">
              <mc:Choice xmlns:v="urn:schemas-microsoft-com:vml" Requires="v">
                <p:oleObj spid="_x0000_s78175" name="Equation" r:id="rId28" imgW="1651000" imgH="469900" progId="Equation.3">
                  <p:embed/>
                </p:oleObj>
              </mc:Choice>
              <mc:Fallback>
                <p:oleObj name="Equation" r:id="rId28" imgW="1651000" imgH="469900" progId="Equation.3">
                  <p:embed/>
                  <p:pic>
                    <p:nvPicPr>
                      <p:cNvPr id="86043"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13" y="3390900"/>
                        <a:ext cx="1582737"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44" name="Object 28"/>
          <p:cNvGraphicFramePr>
            <a:graphicFrameLocks noChangeAspect="1"/>
          </p:cNvGraphicFramePr>
          <p:nvPr/>
        </p:nvGraphicFramePr>
        <p:xfrm>
          <a:off x="2781300" y="2938463"/>
          <a:ext cx="423863" cy="520700"/>
        </p:xfrm>
        <a:graphic>
          <a:graphicData uri="http://schemas.openxmlformats.org/presentationml/2006/ole">
            <mc:AlternateContent xmlns:mc="http://schemas.openxmlformats.org/markup-compatibility/2006">
              <mc:Choice xmlns:v="urn:schemas-microsoft-com:vml" Requires="v">
                <p:oleObj spid="_x0000_s78176" name="Equation" r:id="rId29" imgW="444307" imgH="520474" progId="Equation.3">
                  <p:embed/>
                </p:oleObj>
              </mc:Choice>
              <mc:Fallback>
                <p:oleObj name="Equation" r:id="rId29" imgW="444307" imgH="520474" progId="Equation.3">
                  <p:embed/>
                  <p:pic>
                    <p:nvPicPr>
                      <p:cNvPr id="86044"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781300" y="2938463"/>
                        <a:ext cx="42386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45" name="Oval 29"/>
          <p:cNvSpPr>
            <a:spLocks noChangeArrowheads="1"/>
          </p:cNvSpPr>
          <p:nvPr/>
        </p:nvSpPr>
        <p:spPr bwMode="auto">
          <a:xfrm>
            <a:off x="2714625" y="2933700"/>
            <a:ext cx="657225"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046" name="Line 30"/>
          <p:cNvSpPr>
            <a:spLocks noChangeShapeType="1"/>
          </p:cNvSpPr>
          <p:nvPr/>
        </p:nvSpPr>
        <p:spPr bwMode="auto">
          <a:xfrm flipV="1">
            <a:off x="1076325" y="3543300"/>
            <a:ext cx="1533525" cy="1447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6047" name="Oval 31"/>
          <p:cNvSpPr>
            <a:spLocks noChangeArrowheads="1"/>
          </p:cNvSpPr>
          <p:nvPr/>
        </p:nvSpPr>
        <p:spPr bwMode="auto">
          <a:xfrm>
            <a:off x="2574925" y="2781300"/>
            <a:ext cx="949325"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6048" name="Object 32"/>
          <p:cNvGraphicFramePr>
            <a:graphicFrameLocks noChangeAspect="1"/>
          </p:cNvGraphicFramePr>
          <p:nvPr/>
        </p:nvGraphicFramePr>
        <p:xfrm>
          <a:off x="2389188" y="3771900"/>
          <a:ext cx="1484312" cy="457200"/>
        </p:xfrm>
        <a:graphic>
          <a:graphicData uri="http://schemas.openxmlformats.org/presentationml/2006/ole">
            <mc:AlternateContent xmlns:mc="http://schemas.openxmlformats.org/markup-compatibility/2006">
              <mc:Choice xmlns:v="urn:schemas-microsoft-com:vml" Requires="v">
                <p:oleObj spid="_x0000_s78177" name="Equation" r:id="rId31" imgW="1549400" imgH="457200" progId="Equation.3">
                  <p:embed/>
                </p:oleObj>
              </mc:Choice>
              <mc:Fallback>
                <p:oleObj name="Equation" r:id="rId31" imgW="1549400" imgH="457200" progId="Equation.3">
                  <p:embed/>
                  <p:pic>
                    <p:nvPicPr>
                      <p:cNvPr id="86048" name="Object 3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9188" y="3771900"/>
                        <a:ext cx="14843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49" name="Line 33"/>
          <p:cNvSpPr>
            <a:spLocks noChangeShapeType="1"/>
          </p:cNvSpPr>
          <p:nvPr/>
        </p:nvSpPr>
        <p:spPr bwMode="auto">
          <a:xfrm>
            <a:off x="2970213" y="83185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6050" name="Line 34"/>
          <p:cNvSpPr>
            <a:spLocks noChangeShapeType="1"/>
          </p:cNvSpPr>
          <p:nvPr/>
        </p:nvSpPr>
        <p:spPr bwMode="auto">
          <a:xfrm>
            <a:off x="2970213" y="151765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6051" name="Line 35"/>
          <p:cNvSpPr>
            <a:spLocks noChangeShapeType="1"/>
          </p:cNvSpPr>
          <p:nvPr/>
        </p:nvSpPr>
        <p:spPr bwMode="auto">
          <a:xfrm>
            <a:off x="3351213"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6052" name="Line 36"/>
          <p:cNvSpPr>
            <a:spLocks noChangeShapeType="1"/>
          </p:cNvSpPr>
          <p:nvPr/>
        </p:nvSpPr>
        <p:spPr bwMode="auto">
          <a:xfrm>
            <a:off x="3884613"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6053" name="Line 37"/>
          <p:cNvSpPr>
            <a:spLocks noChangeShapeType="1"/>
          </p:cNvSpPr>
          <p:nvPr/>
        </p:nvSpPr>
        <p:spPr bwMode="auto">
          <a:xfrm>
            <a:off x="4418013"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6054" name="Line 38"/>
          <p:cNvSpPr>
            <a:spLocks noChangeShapeType="1"/>
          </p:cNvSpPr>
          <p:nvPr/>
        </p:nvSpPr>
        <p:spPr bwMode="auto">
          <a:xfrm>
            <a:off x="4951413"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6055" name="Line 39"/>
          <p:cNvSpPr>
            <a:spLocks noChangeShapeType="1"/>
          </p:cNvSpPr>
          <p:nvPr/>
        </p:nvSpPr>
        <p:spPr bwMode="auto">
          <a:xfrm>
            <a:off x="5484813"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6056" name="Line 40"/>
          <p:cNvSpPr>
            <a:spLocks noChangeShapeType="1"/>
          </p:cNvSpPr>
          <p:nvPr/>
        </p:nvSpPr>
        <p:spPr bwMode="auto">
          <a:xfrm>
            <a:off x="6018213"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6057" name="Line 41"/>
          <p:cNvSpPr>
            <a:spLocks noChangeShapeType="1"/>
          </p:cNvSpPr>
          <p:nvPr/>
        </p:nvSpPr>
        <p:spPr bwMode="auto">
          <a:xfrm>
            <a:off x="6551613"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6058" name="Line 42"/>
          <p:cNvSpPr>
            <a:spLocks noChangeShapeType="1"/>
          </p:cNvSpPr>
          <p:nvPr/>
        </p:nvSpPr>
        <p:spPr bwMode="auto">
          <a:xfrm flipV="1">
            <a:off x="5180013" y="151765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6059" name="Object 43"/>
          <p:cNvGraphicFramePr>
            <a:graphicFrameLocks noChangeAspect="1"/>
          </p:cNvGraphicFramePr>
          <p:nvPr/>
        </p:nvGraphicFramePr>
        <p:xfrm>
          <a:off x="3503613" y="984250"/>
          <a:ext cx="252412" cy="368300"/>
        </p:xfrm>
        <a:graphic>
          <a:graphicData uri="http://schemas.openxmlformats.org/presentationml/2006/ole">
            <mc:AlternateContent xmlns:mc="http://schemas.openxmlformats.org/markup-compatibility/2006">
              <mc:Choice xmlns:v="urn:schemas-microsoft-com:vml" Requires="v">
                <p:oleObj spid="_x0000_s78178" name="Equation" r:id="rId33" imgW="253890" imgH="368140" progId="Equation.3">
                  <p:embed/>
                </p:oleObj>
              </mc:Choice>
              <mc:Fallback>
                <p:oleObj name="Equation" r:id="rId33" imgW="253890" imgH="368140" progId="Equation.3">
                  <p:embed/>
                  <p:pic>
                    <p:nvPicPr>
                      <p:cNvPr id="86059" name="Object 4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503613" y="984250"/>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60" name="Object 44"/>
          <p:cNvGraphicFramePr>
            <a:graphicFrameLocks noChangeAspect="1"/>
          </p:cNvGraphicFramePr>
          <p:nvPr/>
        </p:nvGraphicFramePr>
        <p:xfrm>
          <a:off x="6170613" y="984250"/>
          <a:ext cx="252412" cy="368300"/>
        </p:xfrm>
        <a:graphic>
          <a:graphicData uri="http://schemas.openxmlformats.org/presentationml/2006/ole">
            <mc:AlternateContent xmlns:mc="http://schemas.openxmlformats.org/markup-compatibility/2006">
              <mc:Choice xmlns:v="urn:schemas-microsoft-com:vml" Requires="v">
                <p:oleObj spid="_x0000_s78179" name="Equation" r:id="rId35" imgW="253890" imgH="368140" progId="Equation.3">
                  <p:embed/>
                </p:oleObj>
              </mc:Choice>
              <mc:Fallback>
                <p:oleObj name="Equation" r:id="rId35" imgW="253890" imgH="368140" progId="Equation.3">
                  <p:embed/>
                  <p:pic>
                    <p:nvPicPr>
                      <p:cNvPr id="86060" name="Object 4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70613" y="984250"/>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61" name="Object 45"/>
          <p:cNvGraphicFramePr>
            <a:graphicFrameLocks noChangeAspect="1"/>
          </p:cNvGraphicFramePr>
          <p:nvPr/>
        </p:nvGraphicFramePr>
        <p:xfrm>
          <a:off x="5103813" y="1060450"/>
          <a:ext cx="290512" cy="368300"/>
        </p:xfrm>
        <a:graphic>
          <a:graphicData uri="http://schemas.openxmlformats.org/presentationml/2006/ole">
            <mc:AlternateContent xmlns:mc="http://schemas.openxmlformats.org/markup-compatibility/2006">
              <mc:Choice xmlns:v="urn:schemas-microsoft-com:vml" Requires="v">
                <p:oleObj spid="_x0000_s78180" name="Equation" r:id="rId36" imgW="291973" imgH="368140" progId="Equation.3">
                  <p:embed/>
                </p:oleObj>
              </mc:Choice>
              <mc:Fallback>
                <p:oleObj name="Equation" r:id="rId36" imgW="291973" imgH="368140" progId="Equation.3">
                  <p:embed/>
                  <p:pic>
                    <p:nvPicPr>
                      <p:cNvPr id="86061" name="Object 4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103813" y="1060450"/>
                        <a:ext cx="2905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62" name="Object 46"/>
          <p:cNvGraphicFramePr>
            <a:graphicFrameLocks noChangeAspect="1"/>
          </p:cNvGraphicFramePr>
          <p:nvPr/>
        </p:nvGraphicFramePr>
        <p:xfrm>
          <a:off x="4037013" y="1060450"/>
          <a:ext cx="265112" cy="279400"/>
        </p:xfrm>
        <a:graphic>
          <a:graphicData uri="http://schemas.openxmlformats.org/presentationml/2006/ole">
            <mc:AlternateContent xmlns:mc="http://schemas.openxmlformats.org/markup-compatibility/2006">
              <mc:Choice xmlns:v="urn:schemas-microsoft-com:vml" Requires="v">
                <p:oleObj spid="_x0000_s78181" name="Equation" r:id="rId38" imgW="266584" imgH="279279" progId="Equation.3">
                  <p:embed/>
                </p:oleObj>
              </mc:Choice>
              <mc:Fallback>
                <p:oleObj name="Equation" r:id="rId38" imgW="266584" imgH="279279" progId="Equation.3">
                  <p:embed/>
                  <p:pic>
                    <p:nvPicPr>
                      <p:cNvPr id="86062" name="Object 46"/>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037013" y="1060450"/>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63" name="Object 47"/>
          <p:cNvGraphicFramePr>
            <a:graphicFrameLocks noChangeAspect="1"/>
          </p:cNvGraphicFramePr>
          <p:nvPr/>
        </p:nvGraphicFramePr>
        <p:xfrm>
          <a:off x="4981575" y="1903413"/>
          <a:ext cx="381000" cy="520700"/>
        </p:xfrm>
        <a:graphic>
          <a:graphicData uri="http://schemas.openxmlformats.org/presentationml/2006/ole">
            <mc:AlternateContent xmlns:mc="http://schemas.openxmlformats.org/markup-compatibility/2006">
              <mc:Choice xmlns:v="urn:schemas-microsoft-com:vml" Requires="v">
                <p:oleObj spid="_x0000_s78182" name="Equation" r:id="rId40" imgW="380835" imgH="520474" progId="Equation.3">
                  <p:embed/>
                </p:oleObj>
              </mc:Choice>
              <mc:Fallback>
                <p:oleObj name="Equation" r:id="rId40" imgW="380835" imgH="520474" progId="Equation.3">
                  <p:embed/>
                  <p:pic>
                    <p:nvPicPr>
                      <p:cNvPr id="86063"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1575" y="1903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64" name="Object 48"/>
          <p:cNvGraphicFramePr>
            <a:graphicFrameLocks noChangeAspect="1"/>
          </p:cNvGraphicFramePr>
          <p:nvPr/>
        </p:nvGraphicFramePr>
        <p:xfrm>
          <a:off x="4570413" y="1060450"/>
          <a:ext cx="265112" cy="279400"/>
        </p:xfrm>
        <a:graphic>
          <a:graphicData uri="http://schemas.openxmlformats.org/presentationml/2006/ole">
            <mc:AlternateContent xmlns:mc="http://schemas.openxmlformats.org/markup-compatibility/2006">
              <mc:Choice xmlns:v="urn:schemas-microsoft-com:vml" Requires="v">
                <p:oleObj spid="_x0000_s78183" name="Equation" r:id="rId41" imgW="266584" imgH="279279" progId="Equation.3">
                  <p:embed/>
                </p:oleObj>
              </mc:Choice>
              <mc:Fallback>
                <p:oleObj name="Equation" r:id="rId41" imgW="266584" imgH="279279" progId="Equation.3">
                  <p:embed/>
                  <p:pic>
                    <p:nvPicPr>
                      <p:cNvPr id="86064" name="Object 4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570413" y="1060450"/>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65" name="Object 49"/>
          <p:cNvGraphicFramePr>
            <a:graphicFrameLocks noChangeAspect="1"/>
          </p:cNvGraphicFramePr>
          <p:nvPr/>
        </p:nvGraphicFramePr>
        <p:xfrm>
          <a:off x="5637213" y="984250"/>
          <a:ext cx="252412" cy="392113"/>
        </p:xfrm>
        <a:graphic>
          <a:graphicData uri="http://schemas.openxmlformats.org/presentationml/2006/ole">
            <mc:AlternateContent xmlns:mc="http://schemas.openxmlformats.org/markup-compatibility/2006">
              <mc:Choice xmlns:v="urn:schemas-microsoft-com:vml" Requires="v">
                <p:oleObj spid="_x0000_s78184" name="Equation" r:id="rId42" imgW="253890" imgH="393529" progId="Equation.3">
                  <p:embed/>
                </p:oleObj>
              </mc:Choice>
              <mc:Fallback>
                <p:oleObj name="Equation" r:id="rId42" imgW="253890" imgH="393529" progId="Equation.3">
                  <p:embed/>
                  <p:pic>
                    <p:nvPicPr>
                      <p:cNvPr id="86065" name="Object 49"/>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637213" y="984250"/>
                        <a:ext cx="252412"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66" name="Object 50"/>
          <p:cNvGraphicFramePr>
            <a:graphicFrameLocks noChangeAspect="1"/>
          </p:cNvGraphicFramePr>
          <p:nvPr/>
        </p:nvGraphicFramePr>
        <p:xfrm>
          <a:off x="6704013" y="984250"/>
          <a:ext cx="252412" cy="368300"/>
        </p:xfrm>
        <a:graphic>
          <a:graphicData uri="http://schemas.openxmlformats.org/presentationml/2006/ole">
            <mc:AlternateContent xmlns:mc="http://schemas.openxmlformats.org/markup-compatibility/2006">
              <mc:Choice xmlns:v="urn:schemas-microsoft-com:vml" Requires="v">
                <p:oleObj spid="_x0000_s78185" name="Equation" r:id="rId44" imgW="253890" imgH="368140" progId="Equation.3">
                  <p:embed/>
                </p:oleObj>
              </mc:Choice>
              <mc:Fallback>
                <p:oleObj name="Equation" r:id="rId44" imgW="253890" imgH="368140" progId="Equation.3">
                  <p:embed/>
                  <p:pic>
                    <p:nvPicPr>
                      <p:cNvPr id="86066" name="Object 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704013" y="984250"/>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67" name="Text Box 51"/>
          <p:cNvSpPr txBox="1">
            <a:spLocks noChangeArrowheads="1"/>
          </p:cNvSpPr>
          <p:nvPr/>
        </p:nvSpPr>
        <p:spPr bwMode="auto">
          <a:xfrm>
            <a:off x="684213" y="90805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6</a:t>
            </a:r>
          </a:p>
        </p:txBody>
      </p:sp>
      <p:sp>
        <p:nvSpPr>
          <p:cNvPr id="86068" name="Oval 52"/>
          <p:cNvSpPr>
            <a:spLocks noChangeArrowheads="1"/>
          </p:cNvSpPr>
          <p:nvPr/>
        </p:nvSpPr>
        <p:spPr bwMode="auto">
          <a:xfrm>
            <a:off x="4597400" y="2794000"/>
            <a:ext cx="1898650" cy="6096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16165624"/>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Oval 2"/>
          <p:cNvSpPr>
            <a:spLocks noChangeArrowheads="1"/>
          </p:cNvSpPr>
          <p:nvPr/>
        </p:nvSpPr>
        <p:spPr bwMode="auto">
          <a:xfrm>
            <a:off x="5345113" y="4918075"/>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7043" name="Oval 3"/>
          <p:cNvSpPr>
            <a:spLocks noChangeArrowheads="1"/>
          </p:cNvSpPr>
          <p:nvPr/>
        </p:nvSpPr>
        <p:spPr bwMode="auto">
          <a:xfrm>
            <a:off x="2830513" y="4905375"/>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7044" name="Object 4"/>
          <p:cNvGraphicFramePr>
            <a:graphicFrameLocks noChangeAspect="1"/>
          </p:cNvGraphicFramePr>
          <p:nvPr/>
        </p:nvGraphicFramePr>
        <p:xfrm>
          <a:off x="2982913" y="4905375"/>
          <a:ext cx="442912" cy="531813"/>
        </p:xfrm>
        <a:graphic>
          <a:graphicData uri="http://schemas.openxmlformats.org/presentationml/2006/ole">
            <mc:AlternateContent xmlns:mc="http://schemas.openxmlformats.org/markup-compatibility/2006">
              <mc:Choice xmlns:v="urn:schemas-microsoft-com:vml" Requires="v">
                <p:oleObj spid="_x0000_s79186" name="Equation" r:id="rId3" imgW="444307" imgH="533169" progId="Equation.3">
                  <p:embed/>
                </p:oleObj>
              </mc:Choice>
              <mc:Fallback>
                <p:oleObj name="Equation" r:id="rId3" imgW="444307" imgH="533169" progId="Equation.3">
                  <p:embed/>
                  <p:pic>
                    <p:nvPicPr>
                      <p:cNvPr id="870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2913" y="4905375"/>
                        <a:ext cx="442912"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5" name="Line 5"/>
          <p:cNvSpPr>
            <a:spLocks noChangeShapeType="1"/>
          </p:cNvSpPr>
          <p:nvPr/>
        </p:nvSpPr>
        <p:spPr bwMode="auto">
          <a:xfrm>
            <a:off x="3516313" y="5210175"/>
            <a:ext cx="1828800" cy="1588"/>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7046" name="Object 6"/>
          <p:cNvGraphicFramePr>
            <a:graphicFrameLocks noChangeAspect="1"/>
          </p:cNvGraphicFramePr>
          <p:nvPr/>
        </p:nvGraphicFramePr>
        <p:xfrm>
          <a:off x="5540375" y="4922838"/>
          <a:ext cx="381000" cy="520700"/>
        </p:xfrm>
        <a:graphic>
          <a:graphicData uri="http://schemas.openxmlformats.org/presentationml/2006/ole">
            <mc:AlternateContent xmlns:mc="http://schemas.openxmlformats.org/markup-compatibility/2006">
              <mc:Choice xmlns:v="urn:schemas-microsoft-com:vml" Requires="v">
                <p:oleObj spid="_x0000_s79187" name="Equation" r:id="rId5" imgW="380835" imgH="520474" progId="Equation.3">
                  <p:embed/>
                </p:oleObj>
              </mc:Choice>
              <mc:Fallback>
                <p:oleObj name="Equation" r:id="rId5" imgW="380835" imgH="520474" progId="Equation.3">
                  <p:embed/>
                  <p:pic>
                    <p:nvPicPr>
                      <p:cNvPr id="8704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0375" y="4922838"/>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7" name="Oval 7"/>
          <p:cNvSpPr>
            <a:spLocks noChangeArrowheads="1"/>
          </p:cNvSpPr>
          <p:nvPr/>
        </p:nvSpPr>
        <p:spPr bwMode="auto">
          <a:xfrm>
            <a:off x="7783513" y="4905375"/>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7048" name="Object 8"/>
          <p:cNvGraphicFramePr>
            <a:graphicFrameLocks noChangeAspect="1"/>
          </p:cNvGraphicFramePr>
          <p:nvPr/>
        </p:nvGraphicFramePr>
        <p:xfrm>
          <a:off x="7935913" y="4910138"/>
          <a:ext cx="442912" cy="520700"/>
        </p:xfrm>
        <a:graphic>
          <a:graphicData uri="http://schemas.openxmlformats.org/presentationml/2006/ole">
            <mc:AlternateContent xmlns:mc="http://schemas.openxmlformats.org/markup-compatibility/2006">
              <mc:Choice xmlns:v="urn:schemas-microsoft-com:vml" Requires="v">
                <p:oleObj spid="_x0000_s79188" name="Equation" r:id="rId7" imgW="444307" imgH="520474" progId="Equation.3">
                  <p:embed/>
                </p:oleObj>
              </mc:Choice>
              <mc:Fallback>
                <p:oleObj name="Equation" r:id="rId7" imgW="444307" imgH="520474" progId="Equation.3">
                  <p:embed/>
                  <p:pic>
                    <p:nvPicPr>
                      <p:cNvPr id="8704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5913" y="4910138"/>
                        <a:ext cx="4429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9" name="Oval 9"/>
          <p:cNvSpPr>
            <a:spLocks noChangeArrowheads="1"/>
          </p:cNvSpPr>
          <p:nvPr/>
        </p:nvSpPr>
        <p:spPr bwMode="auto">
          <a:xfrm>
            <a:off x="544513" y="4905375"/>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7050" name="Object 10"/>
          <p:cNvGraphicFramePr>
            <a:graphicFrameLocks noChangeAspect="1"/>
          </p:cNvGraphicFramePr>
          <p:nvPr/>
        </p:nvGraphicFramePr>
        <p:xfrm>
          <a:off x="696913" y="4905375"/>
          <a:ext cx="430212" cy="531813"/>
        </p:xfrm>
        <a:graphic>
          <a:graphicData uri="http://schemas.openxmlformats.org/presentationml/2006/ole">
            <mc:AlternateContent xmlns:mc="http://schemas.openxmlformats.org/markup-compatibility/2006">
              <mc:Choice xmlns:v="urn:schemas-microsoft-com:vml" Requires="v">
                <p:oleObj spid="_x0000_s79189" name="Equation" r:id="rId9" imgW="431613" imgH="533169" progId="Equation.3">
                  <p:embed/>
                </p:oleObj>
              </mc:Choice>
              <mc:Fallback>
                <p:oleObj name="Equation" r:id="rId9" imgW="431613" imgH="533169" progId="Equation.3">
                  <p:embed/>
                  <p:pic>
                    <p:nvPicPr>
                      <p:cNvPr id="8705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913" y="4905375"/>
                        <a:ext cx="430212"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51" name="Line 11"/>
          <p:cNvSpPr>
            <a:spLocks noChangeShapeType="1"/>
          </p:cNvSpPr>
          <p:nvPr/>
        </p:nvSpPr>
        <p:spPr bwMode="auto">
          <a:xfrm>
            <a:off x="6030913" y="5210175"/>
            <a:ext cx="1752600" cy="1588"/>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052" name="Freeform 12"/>
          <p:cNvSpPr>
            <a:spLocks/>
          </p:cNvSpPr>
          <p:nvPr/>
        </p:nvSpPr>
        <p:spPr bwMode="auto">
          <a:xfrm>
            <a:off x="3363913" y="5514975"/>
            <a:ext cx="4724400" cy="685800"/>
          </a:xfrm>
          <a:custGeom>
            <a:avLst/>
            <a:gdLst>
              <a:gd name="T0" fmla="*/ 2147483646 w 2832"/>
              <a:gd name="T1" fmla="*/ 0 h 432"/>
              <a:gd name="T2" fmla="*/ 2147483646 w 2832"/>
              <a:gd name="T3" fmla="*/ 2147483646 h 432"/>
              <a:gd name="T4" fmla="*/ 0 w 2832"/>
              <a:gd name="T5" fmla="*/ 0 h 432"/>
              <a:gd name="T6" fmla="*/ 0 60000 65536"/>
              <a:gd name="T7" fmla="*/ 0 60000 65536"/>
              <a:gd name="T8" fmla="*/ 0 60000 65536"/>
            </a:gdLst>
            <a:ahLst/>
            <a:cxnLst>
              <a:cxn ang="T6">
                <a:pos x="T0" y="T1"/>
              </a:cxn>
              <a:cxn ang="T7">
                <a:pos x="T2" y="T3"/>
              </a:cxn>
              <a:cxn ang="T8">
                <a:pos x="T4" y="T5"/>
              </a:cxn>
            </a:cxnLst>
            <a:rect l="0" t="0" r="r" b="b"/>
            <a:pathLst>
              <a:path w="2832" h="432">
                <a:moveTo>
                  <a:pt x="2832" y="0"/>
                </a:moveTo>
                <a:cubicBezTo>
                  <a:pt x="2420" y="216"/>
                  <a:pt x="2008" y="432"/>
                  <a:pt x="1536" y="432"/>
                </a:cubicBezTo>
                <a:cubicBezTo>
                  <a:pt x="1064" y="432"/>
                  <a:pt x="532" y="21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053" name="Freeform 13"/>
          <p:cNvSpPr>
            <a:spLocks/>
          </p:cNvSpPr>
          <p:nvPr/>
        </p:nvSpPr>
        <p:spPr bwMode="auto">
          <a:xfrm>
            <a:off x="5040313" y="3990975"/>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7054" name="Object 14"/>
          <p:cNvGraphicFramePr>
            <a:graphicFrameLocks noChangeAspect="1"/>
          </p:cNvGraphicFramePr>
          <p:nvPr/>
        </p:nvGraphicFramePr>
        <p:xfrm>
          <a:off x="3516313" y="4676775"/>
          <a:ext cx="1600200" cy="457200"/>
        </p:xfrm>
        <a:graphic>
          <a:graphicData uri="http://schemas.openxmlformats.org/presentationml/2006/ole">
            <mc:AlternateContent xmlns:mc="http://schemas.openxmlformats.org/markup-compatibility/2006">
              <mc:Choice xmlns:v="urn:schemas-microsoft-com:vml" Requires="v">
                <p:oleObj spid="_x0000_s79190" name="Equation" r:id="rId11" imgW="1600200" imgH="457200" progId="Equation.3">
                  <p:embed/>
                </p:oleObj>
              </mc:Choice>
              <mc:Fallback>
                <p:oleObj name="Equation" r:id="rId11" imgW="1600200" imgH="457200" progId="Equation.3">
                  <p:embed/>
                  <p:pic>
                    <p:nvPicPr>
                      <p:cNvPr id="87054"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6313" y="4676775"/>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5" name="Object 15"/>
          <p:cNvGraphicFramePr>
            <a:graphicFrameLocks noChangeAspect="1"/>
          </p:cNvGraphicFramePr>
          <p:nvPr/>
        </p:nvGraphicFramePr>
        <p:xfrm>
          <a:off x="4818063" y="3470275"/>
          <a:ext cx="1612900" cy="457200"/>
        </p:xfrm>
        <a:graphic>
          <a:graphicData uri="http://schemas.openxmlformats.org/presentationml/2006/ole">
            <mc:AlternateContent xmlns:mc="http://schemas.openxmlformats.org/markup-compatibility/2006">
              <mc:Choice xmlns:v="urn:schemas-microsoft-com:vml" Requires="v">
                <p:oleObj spid="_x0000_s79191" name="Equation" r:id="rId13" imgW="1612900" imgH="457200" progId="Equation.3">
                  <p:embed/>
                </p:oleObj>
              </mc:Choice>
              <mc:Fallback>
                <p:oleObj name="Equation" r:id="rId13" imgW="1612900" imgH="457200" progId="Equation.3">
                  <p:embed/>
                  <p:pic>
                    <p:nvPicPr>
                      <p:cNvPr id="87055"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18063" y="3470275"/>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6" name="Object 16"/>
          <p:cNvGraphicFramePr>
            <a:graphicFrameLocks noChangeAspect="1"/>
          </p:cNvGraphicFramePr>
          <p:nvPr/>
        </p:nvGraphicFramePr>
        <p:xfrm>
          <a:off x="4824413" y="2860675"/>
          <a:ext cx="1651000" cy="469900"/>
        </p:xfrm>
        <a:graphic>
          <a:graphicData uri="http://schemas.openxmlformats.org/presentationml/2006/ole">
            <mc:AlternateContent xmlns:mc="http://schemas.openxmlformats.org/markup-compatibility/2006">
              <mc:Choice xmlns:v="urn:schemas-microsoft-com:vml" Requires="v">
                <p:oleObj spid="_x0000_s79192" name="Equation" r:id="rId15" imgW="1651000" imgH="469900" progId="Equation.3">
                  <p:embed/>
                </p:oleObj>
              </mc:Choice>
              <mc:Fallback>
                <p:oleObj name="Equation" r:id="rId15" imgW="1651000" imgH="469900" progId="Equation.3">
                  <p:embed/>
                  <p:pic>
                    <p:nvPicPr>
                      <p:cNvPr id="87056"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24413" y="2860675"/>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7" name="Object 17"/>
          <p:cNvGraphicFramePr>
            <a:graphicFrameLocks noChangeAspect="1"/>
          </p:cNvGraphicFramePr>
          <p:nvPr/>
        </p:nvGraphicFramePr>
        <p:xfrm>
          <a:off x="6107113" y="4676775"/>
          <a:ext cx="1587500" cy="481013"/>
        </p:xfrm>
        <a:graphic>
          <a:graphicData uri="http://schemas.openxmlformats.org/presentationml/2006/ole">
            <mc:AlternateContent xmlns:mc="http://schemas.openxmlformats.org/markup-compatibility/2006">
              <mc:Choice xmlns:v="urn:schemas-microsoft-com:vml" Requires="v">
                <p:oleObj spid="_x0000_s79193" name="Equation" r:id="rId17" imgW="1586811" imgH="482391" progId="Equation.3">
                  <p:embed/>
                </p:oleObj>
              </mc:Choice>
              <mc:Fallback>
                <p:oleObj name="Equation" r:id="rId17" imgW="1586811" imgH="482391" progId="Equation.3">
                  <p:embed/>
                  <p:pic>
                    <p:nvPicPr>
                      <p:cNvPr id="87057"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07113" y="4676775"/>
                        <a:ext cx="15875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58" name="Freeform 18"/>
          <p:cNvSpPr>
            <a:spLocks/>
          </p:cNvSpPr>
          <p:nvPr/>
        </p:nvSpPr>
        <p:spPr bwMode="auto">
          <a:xfrm>
            <a:off x="7478713" y="3914775"/>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7059" name="Object 19"/>
          <p:cNvGraphicFramePr>
            <a:graphicFrameLocks noChangeAspect="1"/>
          </p:cNvGraphicFramePr>
          <p:nvPr/>
        </p:nvGraphicFramePr>
        <p:xfrm>
          <a:off x="7339013" y="3457575"/>
          <a:ext cx="1587500" cy="457200"/>
        </p:xfrm>
        <a:graphic>
          <a:graphicData uri="http://schemas.openxmlformats.org/presentationml/2006/ole">
            <mc:AlternateContent xmlns:mc="http://schemas.openxmlformats.org/markup-compatibility/2006">
              <mc:Choice xmlns:v="urn:schemas-microsoft-com:vml" Requires="v">
                <p:oleObj spid="_x0000_s79194" name="Equation" r:id="rId19" imgW="1587500" imgH="457200" progId="Equation.3">
                  <p:embed/>
                </p:oleObj>
              </mc:Choice>
              <mc:Fallback>
                <p:oleObj name="Equation" r:id="rId19" imgW="1587500" imgH="457200" progId="Equation.3">
                  <p:embed/>
                  <p:pic>
                    <p:nvPicPr>
                      <p:cNvPr id="87059"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39013" y="3457575"/>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0" name="Object 20"/>
          <p:cNvGraphicFramePr>
            <a:graphicFrameLocks noChangeAspect="1"/>
          </p:cNvGraphicFramePr>
          <p:nvPr/>
        </p:nvGraphicFramePr>
        <p:xfrm>
          <a:off x="7339013" y="2847975"/>
          <a:ext cx="1625600" cy="469900"/>
        </p:xfrm>
        <a:graphic>
          <a:graphicData uri="http://schemas.openxmlformats.org/presentationml/2006/ole">
            <mc:AlternateContent xmlns:mc="http://schemas.openxmlformats.org/markup-compatibility/2006">
              <mc:Choice xmlns:v="urn:schemas-microsoft-com:vml" Requires="v">
                <p:oleObj spid="_x0000_s79195" name="Equation" r:id="rId21" imgW="1625600" imgH="469900" progId="Equation.3">
                  <p:embed/>
                </p:oleObj>
              </mc:Choice>
              <mc:Fallback>
                <p:oleObj name="Equation" r:id="rId21" imgW="1625600" imgH="469900" progId="Equation.3">
                  <p:embed/>
                  <p:pic>
                    <p:nvPicPr>
                      <p:cNvPr id="8706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39013" y="2847975"/>
                        <a:ext cx="1625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1" name="Object 21"/>
          <p:cNvGraphicFramePr>
            <a:graphicFrameLocks noChangeAspect="1"/>
          </p:cNvGraphicFramePr>
          <p:nvPr/>
        </p:nvGraphicFramePr>
        <p:xfrm>
          <a:off x="5040313" y="5667375"/>
          <a:ext cx="1600200" cy="457200"/>
        </p:xfrm>
        <a:graphic>
          <a:graphicData uri="http://schemas.openxmlformats.org/presentationml/2006/ole">
            <mc:AlternateContent xmlns:mc="http://schemas.openxmlformats.org/markup-compatibility/2006">
              <mc:Choice xmlns:v="urn:schemas-microsoft-com:vml" Requires="v">
                <p:oleObj spid="_x0000_s79196" name="Equation" r:id="rId23" imgW="1600200" imgH="457200" progId="Equation.3">
                  <p:embed/>
                </p:oleObj>
              </mc:Choice>
              <mc:Fallback>
                <p:oleObj name="Equation" r:id="rId23" imgW="1600200" imgH="457200" progId="Equation.3">
                  <p:embed/>
                  <p:pic>
                    <p:nvPicPr>
                      <p:cNvPr id="87061"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40313" y="5667375"/>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2" name="Object 22"/>
          <p:cNvGraphicFramePr>
            <a:graphicFrameLocks noChangeAspect="1"/>
          </p:cNvGraphicFramePr>
          <p:nvPr/>
        </p:nvGraphicFramePr>
        <p:xfrm>
          <a:off x="5624513" y="2828925"/>
          <a:ext cx="228600" cy="520700"/>
        </p:xfrm>
        <a:graphic>
          <a:graphicData uri="http://schemas.openxmlformats.org/presentationml/2006/ole">
            <mc:AlternateContent xmlns:mc="http://schemas.openxmlformats.org/markup-compatibility/2006">
              <mc:Choice xmlns:v="urn:schemas-microsoft-com:vml" Requires="v">
                <p:oleObj spid="_x0000_s79197" name="Equation" r:id="rId25" imgW="228600" imgH="520700" progId="Equation.3">
                  <p:embed/>
                </p:oleObj>
              </mc:Choice>
              <mc:Fallback>
                <p:oleObj name="Equation" r:id="rId25" imgW="228600" imgH="520700" progId="Equation.3">
                  <p:embed/>
                  <p:pic>
                    <p:nvPicPr>
                      <p:cNvPr id="87062"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624513" y="2828925"/>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63" name="Line 23"/>
          <p:cNvSpPr>
            <a:spLocks noChangeShapeType="1"/>
          </p:cNvSpPr>
          <p:nvPr/>
        </p:nvSpPr>
        <p:spPr bwMode="auto">
          <a:xfrm flipV="1">
            <a:off x="3135313" y="5514975"/>
            <a:ext cx="1587"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7064" name="Line 24"/>
          <p:cNvSpPr>
            <a:spLocks noChangeShapeType="1"/>
          </p:cNvSpPr>
          <p:nvPr/>
        </p:nvSpPr>
        <p:spPr bwMode="auto">
          <a:xfrm flipH="1">
            <a:off x="1230313" y="5210175"/>
            <a:ext cx="1600200" cy="1588"/>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7065" name="Object 25"/>
          <p:cNvGraphicFramePr>
            <a:graphicFrameLocks noChangeAspect="1"/>
          </p:cNvGraphicFramePr>
          <p:nvPr/>
        </p:nvGraphicFramePr>
        <p:xfrm>
          <a:off x="1306513" y="4676775"/>
          <a:ext cx="1651000" cy="469900"/>
        </p:xfrm>
        <a:graphic>
          <a:graphicData uri="http://schemas.openxmlformats.org/presentationml/2006/ole">
            <mc:AlternateContent xmlns:mc="http://schemas.openxmlformats.org/markup-compatibility/2006">
              <mc:Choice xmlns:v="urn:schemas-microsoft-com:vml" Requires="v">
                <p:oleObj spid="_x0000_s79198" name="Equation" r:id="rId27" imgW="1651000" imgH="469900" progId="Equation.3">
                  <p:embed/>
                </p:oleObj>
              </mc:Choice>
              <mc:Fallback>
                <p:oleObj name="Equation" r:id="rId27" imgW="1651000" imgH="469900" progId="Equation.3">
                  <p:embed/>
                  <p:pic>
                    <p:nvPicPr>
                      <p:cNvPr id="87065"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06513" y="4676775"/>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66" name="Freeform 26"/>
          <p:cNvSpPr>
            <a:spLocks/>
          </p:cNvSpPr>
          <p:nvPr/>
        </p:nvSpPr>
        <p:spPr bwMode="auto">
          <a:xfrm>
            <a:off x="239713" y="3914775"/>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7067" name="Object 27"/>
          <p:cNvGraphicFramePr>
            <a:graphicFrameLocks noChangeAspect="1"/>
          </p:cNvGraphicFramePr>
          <p:nvPr/>
        </p:nvGraphicFramePr>
        <p:xfrm>
          <a:off x="87313" y="3381375"/>
          <a:ext cx="1651000" cy="469900"/>
        </p:xfrm>
        <a:graphic>
          <a:graphicData uri="http://schemas.openxmlformats.org/presentationml/2006/ole">
            <mc:AlternateContent xmlns:mc="http://schemas.openxmlformats.org/markup-compatibility/2006">
              <mc:Choice xmlns:v="urn:schemas-microsoft-com:vml" Requires="v">
                <p:oleObj spid="_x0000_s79199" name="Equation" r:id="rId28" imgW="1651000" imgH="469900" progId="Equation.3">
                  <p:embed/>
                </p:oleObj>
              </mc:Choice>
              <mc:Fallback>
                <p:oleObj name="Equation" r:id="rId28" imgW="1651000" imgH="469900" progId="Equation.3">
                  <p:embed/>
                  <p:pic>
                    <p:nvPicPr>
                      <p:cNvPr id="87067"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313" y="3381375"/>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8" name="Object 28"/>
          <p:cNvGraphicFramePr>
            <a:graphicFrameLocks noChangeAspect="1"/>
          </p:cNvGraphicFramePr>
          <p:nvPr/>
        </p:nvGraphicFramePr>
        <p:xfrm>
          <a:off x="2906713" y="2928938"/>
          <a:ext cx="442912" cy="520700"/>
        </p:xfrm>
        <a:graphic>
          <a:graphicData uri="http://schemas.openxmlformats.org/presentationml/2006/ole">
            <mc:AlternateContent xmlns:mc="http://schemas.openxmlformats.org/markup-compatibility/2006">
              <mc:Choice xmlns:v="urn:schemas-microsoft-com:vml" Requires="v">
                <p:oleObj spid="_x0000_s79200" name="Equation" r:id="rId29" imgW="444307" imgH="520474" progId="Equation.3">
                  <p:embed/>
                </p:oleObj>
              </mc:Choice>
              <mc:Fallback>
                <p:oleObj name="Equation" r:id="rId29" imgW="444307" imgH="520474" progId="Equation.3">
                  <p:embed/>
                  <p:pic>
                    <p:nvPicPr>
                      <p:cNvPr id="87068"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906713" y="2928938"/>
                        <a:ext cx="4429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69" name="Oval 29"/>
          <p:cNvSpPr>
            <a:spLocks noChangeArrowheads="1"/>
          </p:cNvSpPr>
          <p:nvPr/>
        </p:nvSpPr>
        <p:spPr bwMode="auto">
          <a:xfrm>
            <a:off x="2830513" y="2924175"/>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7070" name="Line 30"/>
          <p:cNvSpPr>
            <a:spLocks noChangeShapeType="1"/>
          </p:cNvSpPr>
          <p:nvPr/>
        </p:nvSpPr>
        <p:spPr bwMode="auto">
          <a:xfrm flipV="1">
            <a:off x="1154113" y="3533775"/>
            <a:ext cx="1600200" cy="1447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071" name="Oval 31"/>
          <p:cNvSpPr>
            <a:spLocks noChangeArrowheads="1"/>
          </p:cNvSpPr>
          <p:nvPr/>
        </p:nvSpPr>
        <p:spPr bwMode="auto">
          <a:xfrm>
            <a:off x="2678113" y="2771775"/>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7072" name="Object 32"/>
          <p:cNvGraphicFramePr>
            <a:graphicFrameLocks noChangeAspect="1"/>
          </p:cNvGraphicFramePr>
          <p:nvPr/>
        </p:nvGraphicFramePr>
        <p:xfrm>
          <a:off x="2468563" y="3762375"/>
          <a:ext cx="1549400" cy="457200"/>
        </p:xfrm>
        <a:graphic>
          <a:graphicData uri="http://schemas.openxmlformats.org/presentationml/2006/ole">
            <mc:AlternateContent xmlns:mc="http://schemas.openxmlformats.org/markup-compatibility/2006">
              <mc:Choice xmlns:v="urn:schemas-microsoft-com:vml" Requires="v">
                <p:oleObj spid="_x0000_s79201" name="Equation" r:id="rId31" imgW="1549400" imgH="457200" progId="Equation.3">
                  <p:embed/>
                </p:oleObj>
              </mc:Choice>
              <mc:Fallback>
                <p:oleObj name="Equation" r:id="rId31" imgW="1549400" imgH="457200" progId="Equation.3">
                  <p:embed/>
                  <p:pic>
                    <p:nvPicPr>
                      <p:cNvPr id="87072" name="Object 3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468563" y="3762375"/>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73" name="Line 33"/>
          <p:cNvSpPr>
            <a:spLocks noChangeShapeType="1"/>
          </p:cNvSpPr>
          <p:nvPr/>
        </p:nvSpPr>
        <p:spPr bwMode="auto">
          <a:xfrm>
            <a:off x="3041650" y="83185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074" name="Line 34"/>
          <p:cNvSpPr>
            <a:spLocks noChangeShapeType="1"/>
          </p:cNvSpPr>
          <p:nvPr/>
        </p:nvSpPr>
        <p:spPr bwMode="auto">
          <a:xfrm>
            <a:off x="3041650" y="151765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075" name="Line 35"/>
          <p:cNvSpPr>
            <a:spLocks noChangeShapeType="1"/>
          </p:cNvSpPr>
          <p:nvPr/>
        </p:nvSpPr>
        <p:spPr bwMode="auto">
          <a:xfrm>
            <a:off x="3422650"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076" name="Line 36"/>
          <p:cNvSpPr>
            <a:spLocks noChangeShapeType="1"/>
          </p:cNvSpPr>
          <p:nvPr/>
        </p:nvSpPr>
        <p:spPr bwMode="auto">
          <a:xfrm>
            <a:off x="3956050"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077" name="Line 37"/>
          <p:cNvSpPr>
            <a:spLocks noChangeShapeType="1"/>
          </p:cNvSpPr>
          <p:nvPr/>
        </p:nvSpPr>
        <p:spPr bwMode="auto">
          <a:xfrm>
            <a:off x="4489450"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078" name="Line 38"/>
          <p:cNvSpPr>
            <a:spLocks noChangeShapeType="1"/>
          </p:cNvSpPr>
          <p:nvPr/>
        </p:nvSpPr>
        <p:spPr bwMode="auto">
          <a:xfrm>
            <a:off x="5022850"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079" name="Line 39"/>
          <p:cNvSpPr>
            <a:spLocks noChangeShapeType="1"/>
          </p:cNvSpPr>
          <p:nvPr/>
        </p:nvSpPr>
        <p:spPr bwMode="auto">
          <a:xfrm>
            <a:off x="5556250"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080" name="Line 40"/>
          <p:cNvSpPr>
            <a:spLocks noChangeShapeType="1"/>
          </p:cNvSpPr>
          <p:nvPr/>
        </p:nvSpPr>
        <p:spPr bwMode="auto">
          <a:xfrm>
            <a:off x="6089650"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081" name="Line 41"/>
          <p:cNvSpPr>
            <a:spLocks noChangeShapeType="1"/>
          </p:cNvSpPr>
          <p:nvPr/>
        </p:nvSpPr>
        <p:spPr bwMode="auto">
          <a:xfrm>
            <a:off x="6623050"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082" name="Line 42"/>
          <p:cNvSpPr>
            <a:spLocks noChangeShapeType="1"/>
          </p:cNvSpPr>
          <p:nvPr/>
        </p:nvSpPr>
        <p:spPr bwMode="auto">
          <a:xfrm flipV="1">
            <a:off x="5784850" y="151765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7083" name="Object 43"/>
          <p:cNvGraphicFramePr>
            <a:graphicFrameLocks noChangeAspect="1"/>
          </p:cNvGraphicFramePr>
          <p:nvPr/>
        </p:nvGraphicFramePr>
        <p:xfrm>
          <a:off x="3575050" y="984250"/>
          <a:ext cx="252413" cy="368300"/>
        </p:xfrm>
        <a:graphic>
          <a:graphicData uri="http://schemas.openxmlformats.org/presentationml/2006/ole">
            <mc:AlternateContent xmlns:mc="http://schemas.openxmlformats.org/markup-compatibility/2006">
              <mc:Choice xmlns:v="urn:schemas-microsoft-com:vml" Requires="v">
                <p:oleObj spid="_x0000_s79202" name="Equation" r:id="rId33" imgW="253890" imgH="368140" progId="Equation.3">
                  <p:embed/>
                </p:oleObj>
              </mc:Choice>
              <mc:Fallback>
                <p:oleObj name="Equation" r:id="rId33" imgW="253890" imgH="368140" progId="Equation.3">
                  <p:embed/>
                  <p:pic>
                    <p:nvPicPr>
                      <p:cNvPr id="87083" name="Object 4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575050" y="9842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84" name="Object 44"/>
          <p:cNvGraphicFramePr>
            <a:graphicFrameLocks noChangeAspect="1"/>
          </p:cNvGraphicFramePr>
          <p:nvPr/>
        </p:nvGraphicFramePr>
        <p:xfrm>
          <a:off x="6242050" y="984250"/>
          <a:ext cx="252413" cy="368300"/>
        </p:xfrm>
        <a:graphic>
          <a:graphicData uri="http://schemas.openxmlformats.org/presentationml/2006/ole">
            <mc:AlternateContent xmlns:mc="http://schemas.openxmlformats.org/markup-compatibility/2006">
              <mc:Choice xmlns:v="urn:schemas-microsoft-com:vml" Requires="v">
                <p:oleObj spid="_x0000_s79203" name="Equation" r:id="rId35" imgW="253890" imgH="368140" progId="Equation.3">
                  <p:embed/>
                </p:oleObj>
              </mc:Choice>
              <mc:Fallback>
                <p:oleObj name="Equation" r:id="rId35" imgW="253890" imgH="368140" progId="Equation.3">
                  <p:embed/>
                  <p:pic>
                    <p:nvPicPr>
                      <p:cNvPr id="87084" name="Object 4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242050" y="9842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85" name="Object 45"/>
          <p:cNvGraphicFramePr>
            <a:graphicFrameLocks noChangeAspect="1"/>
          </p:cNvGraphicFramePr>
          <p:nvPr/>
        </p:nvGraphicFramePr>
        <p:xfrm>
          <a:off x="5175250" y="1060450"/>
          <a:ext cx="290513" cy="368300"/>
        </p:xfrm>
        <a:graphic>
          <a:graphicData uri="http://schemas.openxmlformats.org/presentationml/2006/ole">
            <mc:AlternateContent xmlns:mc="http://schemas.openxmlformats.org/markup-compatibility/2006">
              <mc:Choice xmlns:v="urn:schemas-microsoft-com:vml" Requires="v">
                <p:oleObj spid="_x0000_s79204" name="Equation" r:id="rId36" imgW="291973" imgH="368140" progId="Equation.3">
                  <p:embed/>
                </p:oleObj>
              </mc:Choice>
              <mc:Fallback>
                <p:oleObj name="Equation" r:id="rId36" imgW="291973" imgH="368140" progId="Equation.3">
                  <p:embed/>
                  <p:pic>
                    <p:nvPicPr>
                      <p:cNvPr id="87085" name="Object 4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175250" y="1060450"/>
                        <a:ext cx="290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86" name="Object 46"/>
          <p:cNvGraphicFramePr>
            <a:graphicFrameLocks noChangeAspect="1"/>
          </p:cNvGraphicFramePr>
          <p:nvPr/>
        </p:nvGraphicFramePr>
        <p:xfrm>
          <a:off x="4108450" y="1060450"/>
          <a:ext cx="265113" cy="279400"/>
        </p:xfrm>
        <a:graphic>
          <a:graphicData uri="http://schemas.openxmlformats.org/presentationml/2006/ole">
            <mc:AlternateContent xmlns:mc="http://schemas.openxmlformats.org/markup-compatibility/2006">
              <mc:Choice xmlns:v="urn:schemas-microsoft-com:vml" Requires="v">
                <p:oleObj spid="_x0000_s79205" name="Equation" r:id="rId38" imgW="266584" imgH="279279" progId="Equation.3">
                  <p:embed/>
                </p:oleObj>
              </mc:Choice>
              <mc:Fallback>
                <p:oleObj name="Equation" r:id="rId38" imgW="266584" imgH="279279" progId="Equation.3">
                  <p:embed/>
                  <p:pic>
                    <p:nvPicPr>
                      <p:cNvPr id="87086" name="Object 46"/>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108450" y="106045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87" name="Object 47"/>
          <p:cNvGraphicFramePr>
            <a:graphicFrameLocks noChangeAspect="1"/>
          </p:cNvGraphicFramePr>
          <p:nvPr/>
        </p:nvGraphicFramePr>
        <p:xfrm>
          <a:off x="5632450" y="1898650"/>
          <a:ext cx="381000" cy="520700"/>
        </p:xfrm>
        <a:graphic>
          <a:graphicData uri="http://schemas.openxmlformats.org/presentationml/2006/ole">
            <mc:AlternateContent xmlns:mc="http://schemas.openxmlformats.org/markup-compatibility/2006">
              <mc:Choice xmlns:v="urn:schemas-microsoft-com:vml" Requires="v">
                <p:oleObj spid="_x0000_s79206" name="Equation" r:id="rId40" imgW="380835" imgH="520474" progId="Equation.3">
                  <p:embed/>
                </p:oleObj>
              </mc:Choice>
              <mc:Fallback>
                <p:oleObj name="Equation" r:id="rId40" imgW="380835" imgH="520474" progId="Equation.3">
                  <p:embed/>
                  <p:pic>
                    <p:nvPicPr>
                      <p:cNvPr id="87087"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2450" y="189865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88" name="Object 48"/>
          <p:cNvGraphicFramePr>
            <a:graphicFrameLocks noChangeAspect="1"/>
          </p:cNvGraphicFramePr>
          <p:nvPr/>
        </p:nvGraphicFramePr>
        <p:xfrm>
          <a:off x="4641850" y="1060450"/>
          <a:ext cx="265113" cy="279400"/>
        </p:xfrm>
        <a:graphic>
          <a:graphicData uri="http://schemas.openxmlformats.org/presentationml/2006/ole">
            <mc:AlternateContent xmlns:mc="http://schemas.openxmlformats.org/markup-compatibility/2006">
              <mc:Choice xmlns:v="urn:schemas-microsoft-com:vml" Requires="v">
                <p:oleObj spid="_x0000_s79207" name="Equation" r:id="rId41" imgW="266584" imgH="279279" progId="Equation.3">
                  <p:embed/>
                </p:oleObj>
              </mc:Choice>
              <mc:Fallback>
                <p:oleObj name="Equation" r:id="rId41" imgW="266584" imgH="279279" progId="Equation.3">
                  <p:embed/>
                  <p:pic>
                    <p:nvPicPr>
                      <p:cNvPr id="87088" name="Object 4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641850" y="106045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89" name="Object 49"/>
          <p:cNvGraphicFramePr>
            <a:graphicFrameLocks noChangeAspect="1"/>
          </p:cNvGraphicFramePr>
          <p:nvPr/>
        </p:nvGraphicFramePr>
        <p:xfrm>
          <a:off x="5708650" y="984250"/>
          <a:ext cx="252413" cy="392113"/>
        </p:xfrm>
        <a:graphic>
          <a:graphicData uri="http://schemas.openxmlformats.org/presentationml/2006/ole">
            <mc:AlternateContent xmlns:mc="http://schemas.openxmlformats.org/markup-compatibility/2006">
              <mc:Choice xmlns:v="urn:schemas-microsoft-com:vml" Requires="v">
                <p:oleObj spid="_x0000_s79208" name="Equation" r:id="rId42" imgW="253890" imgH="393529" progId="Equation.3">
                  <p:embed/>
                </p:oleObj>
              </mc:Choice>
              <mc:Fallback>
                <p:oleObj name="Equation" r:id="rId42" imgW="253890" imgH="393529" progId="Equation.3">
                  <p:embed/>
                  <p:pic>
                    <p:nvPicPr>
                      <p:cNvPr id="87089" name="Object 49"/>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708650" y="98425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90" name="Object 50"/>
          <p:cNvGraphicFramePr>
            <a:graphicFrameLocks noChangeAspect="1"/>
          </p:cNvGraphicFramePr>
          <p:nvPr/>
        </p:nvGraphicFramePr>
        <p:xfrm>
          <a:off x="6775450" y="984250"/>
          <a:ext cx="252413" cy="368300"/>
        </p:xfrm>
        <a:graphic>
          <a:graphicData uri="http://schemas.openxmlformats.org/presentationml/2006/ole">
            <mc:AlternateContent xmlns:mc="http://schemas.openxmlformats.org/markup-compatibility/2006">
              <mc:Choice xmlns:v="urn:schemas-microsoft-com:vml" Requires="v">
                <p:oleObj spid="_x0000_s79209" name="Equation" r:id="rId44" imgW="253890" imgH="368140" progId="Equation.3">
                  <p:embed/>
                </p:oleObj>
              </mc:Choice>
              <mc:Fallback>
                <p:oleObj name="Equation" r:id="rId44" imgW="253890" imgH="368140" progId="Equation.3">
                  <p:embed/>
                  <p:pic>
                    <p:nvPicPr>
                      <p:cNvPr id="87090" name="Object 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775450" y="9842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91" name="Text Box 51"/>
          <p:cNvSpPr txBox="1">
            <a:spLocks noChangeArrowheads="1"/>
          </p:cNvSpPr>
          <p:nvPr/>
        </p:nvSpPr>
        <p:spPr bwMode="auto">
          <a:xfrm>
            <a:off x="755650" y="90805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7</a:t>
            </a:r>
          </a:p>
        </p:txBody>
      </p:sp>
      <p:sp>
        <p:nvSpPr>
          <p:cNvPr id="87092" name="Oval 52"/>
          <p:cNvSpPr>
            <a:spLocks noChangeArrowheads="1"/>
          </p:cNvSpPr>
          <p:nvPr/>
        </p:nvSpPr>
        <p:spPr bwMode="auto">
          <a:xfrm>
            <a:off x="5878513" y="4537075"/>
            <a:ext cx="1981200" cy="6096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89748081"/>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Oval 2"/>
          <p:cNvSpPr>
            <a:spLocks noChangeArrowheads="1"/>
          </p:cNvSpPr>
          <p:nvPr/>
        </p:nvSpPr>
        <p:spPr bwMode="auto">
          <a:xfrm>
            <a:off x="7848600" y="4783138"/>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067" name="Oval 3"/>
          <p:cNvSpPr>
            <a:spLocks noChangeArrowheads="1"/>
          </p:cNvSpPr>
          <p:nvPr/>
        </p:nvSpPr>
        <p:spPr bwMode="auto">
          <a:xfrm>
            <a:off x="2895600" y="47704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8068" name="Object 4"/>
          <p:cNvGraphicFramePr>
            <a:graphicFrameLocks noChangeAspect="1"/>
          </p:cNvGraphicFramePr>
          <p:nvPr/>
        </p:nvGraphicFramePr>
        <p:xfrm>
          <a:off x="3048000" y="4770438"/>
          <a:ext cx="442913" cy="531812"/>
        </p:xfrm>
        <a:graphic>
          <a:graphicData uri="http://schemas.openxmlformats.org/presentationml/2006/ole">
            <mc:AlternateContent xmlns:mc="http://schemas.openxmlformats.org/markup-compatibility/2006">
              <mc:Choice xmlns:v="urn:schemas-microsoft-com:vml" Requires="v">
                <p:oleObj spid="_x0000_s80210" name="Equation" r:id="rId3" imgW="444307" imgH="533169" progId="Equation.3">
                  <p:embed/>
                </p:oleObj>
              </mc:Choice>
              <mc:Fallback>
                <p:oleObj name="Equation" r:id="rId3" imgW="444307" imgH="533169" progId="Equation.3">
                  <p:embed/>
                  <p:pic>
                    <p:nvPicPr>
                      <p:cNvPr id="880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770438"/>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69" name="Line 5"/>
          <p:cNvSpPr>
            <a:spLocks noChangeShapeType="1"/>
          </p:cNvSpPr>
          <p:nvPr/>
        </p:nvSpPr>
        <p:spPr bwMode="auto">
          <a:xfrm>
            <a:off x="3581400" y="5075238"/>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070" name="Oval 6"/>
          <p:cNvSpPr>
            <a:spLocks noChangeArrowheads="1"/>
          </p:cNvSpPr>
          <p:nvPr/>
        </p:nvSpPr>
        <p:spPr bwMode="auto">
          <a:xfrm>
            <a:off x="5422900" y="47831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8071" name="Object 7"/>
          <p:cNvGraphicFramePr>
            <a:graphicFrameLocks noChangeAspect="1"/>
          </p:cNvGraphicFramePr>
          <p:nvPr/>
        </p:nvGraphicFramePr>
        <p:xfrm>
          <a:off x="5605463" y="4787900"/>
          <a:ext cx="381000" cy="520700"/>
        </p:xfrm>
        <a:graphic>
          <a:graphicData uri="http://schemas.openxmlformats.org/presentationml/2006/ole">
            <mc:AlternateContent xmlns:mc="http://schemas.openxmlformats.org/markup-compatibility/2006">
              <mc:Choice xmlns:v="urn:schemas-microsoft-com:vml" Requires="v">
                <p:oleObj spid="_x0000_s80211" name="Equation" r:id="rId5" imgW="380835" imgH="520474" progId="Equation.3">
                  <p:embed/>
                </p:oleObj>
              </mc:Choice>
              <mc:Fallback>
                <p:oleObj name="Equation" r:id="rId5" imgW="380835" imgH="520474" progId="Equation.3">
                  <p:embed/>
                  <p:pic>
                    <p:nvPicPr>
                      <p:cNvPr id="8807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5463" y="47879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2" name="Object 8"/>
          <p:cNvGraphicFramePr>
            <a:graphicFrameLocks noChangeAspect="1"/>
          </p:cNvGraphicFramePr>
          <p:nvPr/>
        </p:nvGraphicFramePr>
        <p:xfrm>
          <a:off x="8001000" y="4775200"/>
          <a:ext cx="442913" cy="520700"/>
        </p:xfrm>
        <a:graphic>
          <a:graphicData uri="http://schemas.openxmlformats.org/presentationml/2006/ole">
            <mc:AlternateContent xmlns:mc="http://schemas.openxmlformats.org/markup-compatibility/2006">
              <mc:Choice xmlns:v="urn:schemas-microsoft-com:vml" Requires="v">
                <p:oleObj spid="_x0000_s80212" name="Equation" r:id="rId7" imgW="444307" imgH="520474" progId="Equation.3">
                  <p:embed/>
                </p:oleObj>
              </mc:Choice>
              <mc:Fallback>
                <p:oleObj name="Equation" r:id="rId7" imgW="444307" imgH="520474" progId="Equation.3">
                  <p:embed/>
                  <p:pic>
                    <p:nvPicPr>
                      <p:cNvPr id="8807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1000" y="47752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3" name="Oval 9"/>
          <p:cNvSpPr>
            <a:spLocks noChangeArrowheads="1"/>
          </p:cNvSpPr>
          <p:nvPr/>
        </p:nvSpPr>
        <p:spPr bwMode="auto">
          <a:xfrm>
            <a:off x="609600" y="47704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8074" name="Object 10"/>
          <p:cNvGraphicFramePr>
            <a:graphicFrameLocks noChangeAspect="1"/>
          </p:cNvGraphicFramePr>
          <p:nvPr/>
        </p:nvGraphicFramePr>
        <p:xfrm>
          <a:off x="762000" y="4770438"/>
          <a:ext cx="430213" cy="531812"/>
        </p:xfrm>
        <a:graphic>
          <a:graphicData uri="http://schemas.openxmlformats.org/presentationml/2006/ole">
            <mc:AlternateContent xmlns:mc="http://schemas.openxmlformats.org/markup-compatibility/2006">
              <mc:Choice xmlns:v="urn:schemas-microsoft-com:vml" Requires="v">
                <p:oleObj spid="_x0000_s80213" name="Equation" r:id="rId9" imgW="431613" imgH="533169" progId="Equation.3">
                  <p:embed/>
                </p:oleObj>
              </mc:Choice>
              <mc:Fallback>
                <p:oleObj name="Equation" r:id="rId9" imgW="431613" imgH="533169" progId="Equation.3">
                  <p:embed/>
                  <p:pic>
                    <p:nvPicPr>
                      <p:cNvPr id="88074"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4770438"/>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5" name="Line 11"/>
          <p:cNvSpPr>
            <a:spLocks noChangeShapeType="1"/>
          </p:cNvSpPr>
          <p:nvPr/>
        </p:nvSpPr>
        <p:spPr bwMode="auto">
          <a:xfrm>
            <a:off x="6096000" y="5075238"/>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076" name="Freeform 12"/>
          <p:cNvSpPr>
            <a:spLocks/>
          </p:cNvSpPr>
          <p:nvPr/>
        </p:nvSpPr>
        <p:spPr bwMode="auto">
          <a:xfrm>
            <a:off x="3429000" y="5380038"/>
            <a:ext cx="4724400" cy="685800"/>
          </a:xfrm>
          <a:custGeom>
            <a:avLst/>
            <a:gdLst>
              <a:gd name="T0" fmla="*/ 2147483646 w 2832"/>
              <a:gd name="T1" fmla="*/ 0 h 432"/>
              <a:gd name="T2" fmla="*/ 2147483646 w 2832"/>
              <a:gd name="T3" fmla="*/ 2147483646 h 432"/>
              <a:gd name="T4" fmla="*/ 0 w 2832"/>
              <a:gd name="T5" fmla="*/ 0 h 432"/>
              <a:gd name="T6" fmla="*/ 0 60000 65536"/>
              <a:gd name="T7" fmla="*/ 0 60000 65536"/>
              <a:gd name="T8" fmla="*/ 0 60000 65536"/>
            </a:gdLst>
            <a:ahLst/>
            <a:cxnLst>
              <a:cxn ang="T6">
                <a:pos x="T0" y="T1"/>
              </a:cxn>
              <a:cxn ang="T7">
                <a:pos x="T2" y="T3"/>
              </a:cxn>
              <a:cxn ang="T8">
                <a:pos x="T4" y="T5"/>
              </a:cxn>
            </a:cxnLst>
            <a:rect l="0" t="0" r="r" b="b"/>
            <a:pathLst>
              <a:path w="2832" h="432">
                <a:moveTo>
                  <a:pt x="2832" y="0"/>
                </a:moveTo>
                <a:cubicBezTo>
                  <a:pt x="2420" y="216"/>
                  <a:pt x="2008" y="432"/>
                  <a:pt x="1536" y="432"/>
                </a:cubicBezTo>
                <a:cubicBezTo>
                  <a:pt x="1064" y="432"/>
                  <a:pt x="532" y="21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077" name="Freeform 13"/>
          <p:cNvSpPr>
            <a:spLocks/>
          </p:cNvSpPr>
          <p:nvPr/>
        </p:nvSpPr>
        <p:spPr bwMode="auto">
          <a:xfrm>
            <a:off x="5105400" y="3856038"/>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8078" name="Object 14"/>
          <p:cNvGraphicFramePr>
            <a:graphicFrameLocks noChangeAspect="1"/>
          </p:cNvGraphicFramePr>
          <p:nvPr/>
        </p:nvGraphicFramePr>
        <p:xfrm>
          <a:off x="3581400" y="4541838"/>
          <a:ext cx="1600200" cy="457200"/>
        </p:xfrm>
        <a:graphic>
          <a:graphicData uri="http://schemas.openxmlformats.org/presentationml/2006/ole">
            <mc:AlternateContent xmlns:mc="http://schemas.openxmlformats.org/markup-compatibility/2006">
              <mc:Choice xmlns:v="urn:schemas-microsoft-com:vml" Requires="v">
                <p:oleObj spid="_x0000_s80214" name="Equation" r:id="rId11" imgW="1600200" imgH="457200" progId="Equation.3">
                  <p:embed/>
                </p:oleObj>
              </mc:Choice>
              <mc:Fallback>
                <p:oleObj name="Equation" r:id="rId11" imgW="1600200" imgH="457200" progId="Equation.3">
                  <p:embed/>
                  <p:pic>
                    <p:nvPicPr>
                      <p:cNvPr id="88078"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1400" y="4541838"/>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9" name="Object 15"/>
          <p:cNvGraphicFramePr>
            <a:graphicFrameLocks noChangeAspect="1"/>
          </p:cNvGraphicFramePr>
          <p:nvPr/>
        </p:nvGraphicFramePr>
        <p:xfrm>
          <a:off x="4883150" y="3335338"/>
          <a:ext cx="1612900" cy="457200"/>
        </p:xfrm>
        <a:graphic>
          <a:graphicData uri="http://schemas.openxmlformats.org/presentationml/2006/ole">
            <mc:AlternateContent xmlns:mc="http://schemas.openxmlformats.org/markup-compatibility/2006">
              <mc:Choice xmlns:v="urn:schemas-microsoft-com:vml" Requires="v">
                <p:oleObj spid="_x0000_s80215" name="Equation" r:id="rId13" imgW="1612900" imgH="457200" progId="Equation.3">
                  <p:embed/>
                </p:oleObj>
              </mc:Choice>
              <mc:Fallback>
                <p:oleObj name="Equation" r:id="rId13" imgW="1612900" imgH="457200" progId="Equation.3">
                  <p:embed/>
                  <p:pic>
                    <p:nvPicPr>
                      <p:cNvPr id="88079"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83150" y="3335338"/>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80" name="Object 16"/>
          <p:cNvGraphicFramePr>
            <a:graphicFrameLocks noChangeAspect="1"/>
          </p:cNvGraphicFramePr>
          <p:nvPr/>
        </p:nvGraphicFramePr>
        <p:xfrm>
          <a:off x="4889500" y="2725738"/>
          <a:ext cx="1651000" cy="469900"/>
        </p:xfrm>
        <a:graphic>
          <a:graphicData uri="http://schemas.openxmlformats.org/presentationml/2006/ole">
            <mc:AlternateContent xmlns:mc="http://schemas.openxmlformats.org/markup-compatibility/2006">
              <mc:Choice xmlns:v="urn:schemas-microsoft-com:vml" Requires="v">
                <p:oleObj spid="_x0000_s80216" name="Equation" r:id="rId15" imgW="1651000" imgH="469900" progId="Equation.3">
                  <p:embed/>
                </p:oleObj>
              </mc:Choice>
              <mc:Fallback>
                <p:oleObj name="Equation" r:id="rId15" imgW="1651000" imgH="469900" progId="Equation.3">
                  <p:embed/>
                  <p:pic>
                    <p:nvPicPr>
                      <p:cNvPr id="8808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89500" y="2725738"/>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81" name="Object 17"/>
          <p:cNvGraphicFramePr>
            <a:graphicFrameLocks noChangeAspect="1"/>
          </p:cNvGraphicFramePr>
          <p:nvPr/>
        </p:nvGraphicFramePr>
        <p:xfrm>
          <a:off x="6172200" y="4541838"/>
          <a:ext cx="1587500" cy="481012"/>
        </p:xfrm>
        <a:graphic>
          <a:graphicData uri="http://schemas.openxmlformats.org/presentationml/2006/ole">
            <mc:AlternateContent xmlns:mc="http://schemas.openxmlformats.org/markup-compatibility/2006">
              <mc:Choice xmlns:v="urn:schemas-microsoft-com:vml" Requires="v">
                <p:oleObj spid="_x0000_s80217" name="Equation" r:id="rId17" imgW="1586811" imgH="482391" progId="Equation.3">
                  <p:embed/>
                </p:oleObj>
              </mc:Choice>
              <mc:Fallback>
                <p:oleObj name="Equation" r:id="rId17" imgW="1586811" imgH="482391" progId="Equation.3">
                  <p:embed/>
                  <p:pic>
                    <p:nvPicPr>
                      <p:cNvPr id="88081"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72200" y="4541838"/>
                        <a:ext cx="15875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2" name="Freeform 18"/>
          <p:cNvSpPr>
            <a:spLocks/>
          </p:cNvSpPr>
          <p:nvPr/>
        </p:nvSpPr>
        <p:spPr bwMode="auto">
          <a:xfrm>
            <a:off x="7543800" y="3779838"/>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8083" name="Object 19"/>
          <p:cNvGraphicFramePr>
            <a:graphicFrameLocks noChangeAspect="1"/>
          </p:cNvGraphicFramePr>
          <p:nvPr/>
        </p:nvGraphicFramePr>
        <p:xfrm>
          <a:off x="7404100" y="3322638"/>
          <a:ext cx="1587500" cy="457200"/>
        </p:xfrm>
        <a:graphic>
          <a:graphicData uri="http://schemas.openxmlformats.org/presentationml/2006/ole">
            <mc:AlternateContent xmlns:mc="http://schemas.openxmlformats.org/markup-compatibility/2006">
              <mc:Choice xmlns:v="urn:schemas-microsoft-com:vml" Requires="v">
                <p:oleObj spid="_x0000_s80218" name="Equation" r:id="rId19" imgW="1587500" imgH="457200" progId="Equation.3">
                  <p:embed/>
                </p:oleObj>
              </mc:Choice>
              <mc:Fallback>
                <p:oleObj name="Equation" r:id="rId19" imgW="1587500" imgH="457200" progId="Equation.3">
                  <p:embed/>
                  <p:pic>
                    <p:nvPicPr>
                      <p:cNvPr id="88083"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04100" y="3322638"/>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84" name="Object 20"/>
          <p:cNvGraphicFramePr>
            <a:graphicFrameLocks noChangeAspect="1"/>
          </p:cNvGraphicFramePr>
          <p:nvPr/>
        </p:nvGraphicFramePr>
        <p:xfrm>
          <a:off x="7404100" y="2713038"/>
          <a:ext cx="1625600" cy="469900"/>
        </p:xfrm>
        <a:graphic>
          <a:graphicData uri="http://schemas.openxmlformats.org/presentationml/2006/ole">
            <mc:AlternateContent xmlns:mc="http://schemas.openxmlformats.org/markup-compatibility/2006">
              <mc:Choice xmlns:v="urn:schemas-microsoft-com:vml" Requires="v">
                <p:oleObj spid="_x0000_s80219" name="Equation" r:id="rId21" imgW="1625600" imgH="469900" progId="Equation.3">
                  <p:embed/>
                </p:oleObj>
              </mc:Choice>
              <mc:Fallback>
                <p:oleObj name="Equation" r:id="rId21" imgW="1625600" imgH="469900" progId="Equation.3">
                  <p:embed/>
                  <p:pic>
                    <p:nvPicPr>
                      <p:cNvPr id="88084"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04100" y="2713038"/>
                        <a:ext cx="1625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85" name="Object 21"/>
          <p:cNvGraphicFramePr>
            <a:graphicFrameLocks noChangeAspect="1"/>
          </p:cNvGraphicFramePr>
          <p:nvPr/>
        </p:nvGraphicFramePr>
        <p:xfrm>
          <a:off x="5105400" y="5532438"/>
          <a:ext cx="1600200" cy="457200"/>
        </p:xfrm>
        <a:graphic>
          <a:graphicData uri="http://schemas.openxmlformats.org/presentationml/2006/ole">
            <mc:AlternateContent xmlns:mc="http://schemas.openxmlformats.org/markup-compatibility/2006">
              <mc:Choice xmlns:v="urn:schemas-microsoft-com:vml" Requires="v">
                <p:oleObj spid="_x0000_s80220" name="Equation" r:id="rId23" imgW="1600200" imgH="457200" progId="Equation.3">
                  <p:embed/>
                </p:oleObj>
              </mc:Choice>
              <mc:Fallback>
                <p:oleObj name="Equation" r:id="rId23" imgW="1600200" imgH="457200" progId="Equation.3">
                  <p:embed/>
                  <p:pic>
                    <p:nvPicPr>
                      <p:cNvPr id="88085"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05400" y="5532438"/>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86" name="Object 22"/>
          <p:cNvGraphicFramePr>
            <a:graphicFrameLocks noChangeAspect="1"/>
          </p:cNvGraphicFramePr>
          <p:nvPr/>
        </p:nvGraphicFramePr>
        <p:xfrm>
          <a:off x="5689600" y="2693988"/>
          <a:ext cx="228600" cy="520700"/>
        </p:xfrm>
        <a:graphic>
          <a:graphicData uri="http://schemas.openxmlformats.org/presentationml/2006/ole">
            <mc:AlternateContent xmlns:mc="http://schemas.openxmlformats.org/markup-compatibility/2006">
              <mc:Choice xmlns:v="urn:schemas-microsoft-com:vml" Requires="v">
                <p:oleObj spid="_x0000_s80221" name="Equation" r:id="rId25" imgW="228600" imgH="520700" progId="Equation.3">
                  <p:embed/>
                </p:oleObj>
              </mc:Choice>
              <mc:Fallback>
                <p:oleObj name="Equation" r:id="rId25" imgW="228600" imgH="520700" progId="Equation.3">
                  <p:embed/>
                  <p:pic>
                    <p:nvPicPr>
                      <p:cNvPr id="88086"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689600" y="2693988"/>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7" name="Line 23"/>
          <p:cNvSpPr>
            <a:spLocks noChangeShapeType="1"/>
          </p:cNvSpPr>
          <p:nvPr/>
        </p:nvSpPr>
        <p:spPr bwMode="auto">
          <a:xfrm flipV="1">
            <a:off x="3200400" y="5380038"/>
            <a:ext cx="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8088" name="Line 24"/>
          <p:cNvSpPr>
            <a:spLocks noChangeShapeType="1"/>
          </p:cNvSpPr>
          <p:nvPr/>
        </p:nvSpPr>
        <p:spPr bwMode="auto">
          <a:xfrm flipH="1">
            <a:off x="1295400" y="5075238"/>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8089" name="Object 25"/>
          <p:cNvGraphicFramePr>
            <a:graphicFrameLocks noChangeAspect="1"/>
          </p:cNvGraphicFramePr>
          <p:nvPr/>
        </p:nvGraphicFramePr>
        <p:xfrm>
          <a:off x="1371600" y="4541838"/>
          <a:ext cx="1651000" cy="469900"/>
        </p:xfrm>
        <a:graphic>
          <a:graphicData uri="http://schemas.openxmlformats.org/presentationml/2006/ole">
            <mc:AlternateContent xmlns:mc="http://schemas.openxmlformats.org/markup-compatibility/2006">
              <mc:Choice xmlns:v="urn:schemas-microsoft-com:vml" Requires="v">
                <p:oleObj spid="_x0000_s80222" name="Equation" r:id="rId27" imgW="1651000" imgH="469900" progId="Equation.3">
                  <p:embed/>
                </p:oleObj>
              </mc:Choice>
              <mc:Fallback>
                <p:oleObj name="Equation" r:id="rId27" imgW="1651000" imgH="469900" progId="Equation.3">
                  <p:embed/>
                  <p:pic>
                    <p:nvPicPr>
                      <p:cNvPr id="88089"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1600" y="4541838"/>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90" name="Freeform 26"/>
          <p:cNvSpPr>
            <a:spLocks/>
          </p:cNvSpPr>
          <p:nvPr/>
        </p:nvSpPr>
        <p:spPr bwMode="auto">
          <a:xfrm>
            <a:off x="304800" y="3779838"/>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8091" name="Object 27"/>
          <p:cNvGraphicFramePr>
            <a:graphicFrameLocks noChangeAspect="1"/>
          </p:cNvGraphicFramePr>
          <p:nvPr/>
        </p:nvGraphicFramePr>
        <p:xfrm>
          <a:off x="152400" y="3246438"/>
          <a:ext cx="1651000" cy="469900"/>
        </p:xfrm>
        <a:graphic>
          <a:graphicData uri="http://schemas.openxmlformats.org/presentationml/2006/ole">
            <mc:AlternateContent xmlns:mc="http://schemas.openxmlformats.org/markup-compatibility/2006">
              <mc:Choice xmlns:v="urn:schemas-microsoft-com:vml" Requires="v">
                <p:oleObj spid="_x0000_s80223" name="Equation" r:id="rId28" imgW="1651000" imgH="469900" progId="Equation.3">
                  <p:embed/>
                </p:oleObj>
              </mc:Choice>
              <mc:Fallback>
                <p:oleObj name="Equation" r:id="rId28" imgW="1651000" imgH="469900" progId="Equation.3">
                  <p:embed/>
                  <p:pic>
                    <p:nvPicPr>
                      <p:cNvPr id="88091"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3246438"/>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92" name="Object 28"/>
          <p:cNvGraphicFramePr>
            <a:graphicFrameLocks noChangeAspect="1"/>
          </p:cNvGraphicFramePr>
          <p:nvPr/>
        </p:nvGraphicFramePr>
        <p:xfrm>
          <a:off x="2971800" y="2794000"/>
          <a:ext cx="442913" cy="520700"/>
        </p:xfrm>
        <a:graphic>
          <a:graphicData uri="http://schemas.openxmlformats.org/presentationml/2006/ole">
            <mc:AlternateContent xmlns:mc="http://schemas.openxmlformats.org/markup-compatibility/2006">
              <mc:Choice xmlns:v="urn:schemas-microsoft-com:vml" Requires="v">
                <p:oleObj spid="_x0000_s80224" name="Equation" r:id="rId29" imgW="444307" imgH="520474" progId="Equation.3">
                  <p:embed/>
                </p:oleObj>
              </mc:Choice>
              <mc:Fallback>
                <p:oleObj name="Equation" r:id="rId29" imgW="444307" imgH="520474" progId="Equation.3">
                  <p:embed/>
                  <p:pic>
                    <p:nvPicPr>
                      <p:cNvPr id="88092"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971800" y="27940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93" name="Oval 29"/>
          <p:cNvSpPr>
            <a:spLocks noChangeArrowheads="1"/>
          </p:cNvSpPr>
          <p:nvPr/>
        </p:nvSpPr>
        <p:spPr bwMode="auto">
          <a:xfrm>
            <a:off x="2895600" y="27892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094" name="Line 30"/>
          <p:cNvSpPr>
            <a:spLocks noChangeShapeType="1"/>
          </p:cNvSpPr>
          <p:nvPr/>
        </p:nvSpPr>
        <p:spPr bwMode="auto">
          <a:xfrm flipV="1">
            <a:off x="1219200" y="3398838"/>
            <a:ext cx="1600200" cy="1447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095" name="Oval 31"/>
          <p:cNvSpPr>
            <a:spLocks noChangeArrowheads="1"/>
          </p:cNvSpPr>
          <p:nvPr/>
        </p:nvSpPr>
        <p:spPr bwMode="auto">
          <a:xfrm>
            <a:off x="2743200" y="2636838"/>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8096" name="Object 32"/>
          <p:cNvGraphicFramePr>
            <a:graphicFrameLocks noChangeAspect="1"/>
          </p:cNvGraphicFramePr>
          <p:nvPr/>
        </p:nvGraphicFramePr>
        <p:xfrm>
          <a:off x="2533650" y="3627438"/>
          <a:ext cx="1549400" cy="457200"/>
        </p:xfrm>
        <a:graphic>
          <a:graphicData uri="http://schemas.openxmlformats.org/presentationml/2006/ole">
            <mc:AlternateContent xmlns:mc="http://schemas.openxmlformats.org/markup-compatibility/2006">
              <mc:Choice xmlns:v="urn:schemas-microsoft-com:vml" Requires="v">
                <p:oleObj spid="_x0000_s80225" name="Equation" r:id="rId31" imgW="1549400" imgH="457200" progId="Equation.3">
                  <p:embed/>
                </p:oleObj>
              </mc:Choice>
              <mc:Fallback>
                <p:oleObj name="Equation" r:id="rId31" imgW="1549400" imgH="457200" progId="Equation.3">
                  <p:embed/>
                  <p:pic>
                    <p:nvPicPr>
                      <p:cNvPr id="88096" name="Object 3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533650" y="3627438"/>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97" name="Line 33"/>
          <p:cNvSpPr>
            <a:spLocks noChangeShapeType="1"/>
          </p:cNvSpPr>
          <p:nvPr/>
        </p:nvSpPr>
        <p:spPr bwMode="auto">
          <a:xfrm>
            <a:off x="2825750" y="833438"/>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098" name="Line 34"/>
          <p:cNvSpPr>
            <a:spLocks noChangeShapeType="1"/>
          </p:cNvSpPr>
          <p:nvPr/>
        </p:nvSpPr>
        <p:spPr bwMode="auto">
          <a:xfrm>
            <a:off x="2825750" y="1519238"/>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099" name="Line 35"/>
          <p:cNvSpPr>
            <a:spLocks noChangeShapeType="1"/>
          </p:cNvSpPr>
          <p:nvPr/>
        </p:nvSpPr>
        <p:spPr bwMode="auto">
          <a:xfrm>
            <a:off x="3206750" y="8334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100" name="Line 36"/>
          <p:cNvSpPr>
            <a:spLocks noChangeShapeType="1"/>
          </p:cNvSpPr>
          <p:nvPr/>
        </p:nvSpPr>
        <p:spPr bwMode="auto">
          <a:xfrm>
            <a:off x="3740150" y="8334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101" name="Line 37"/>
          <p:cNvSpPr>
            <a:spLocks noChangeShapeType="1"/>
          </p:cNvSpPr>
          <p:nvPr/>
        </p:nvSpPr>
        <p:spPr bwMode="auto">
          <a:xfrm>
            <a:off x="4273550" y="8334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102" name="Line 38"/>
          <p:cNvSpPr>
            <a:spLocks noChangeShapeType="1"/>
          </p:cNvSpPr>
          <p:nvPr/>
        </p:nvSpPr>
        <p:spPr bwMode="auto">
          <a:xfrm>
            <a:off x="4806950" y="8334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103" name="Line 39"/>
          <p:cNvSpPr>
            <a:spLocks noChangeShapeType="1"/>
          </p:cNvSpPr>
          <p:nvPr/>
        </p:nvSpPr>
        <p:spPr bwMode="auto">
          <a:xfrm>
            <a:off x="5340350" y="8334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104" name="Line 40"/>
          <p:cNvSpPr>
            <a:spLocks noChangeShapeType="1"/>
          </p:cNvSpPr>
          <p:nvPr/>
        </p:nvSpPr>
        <p:spPr bwMode="auto">
          <a:xfrm>
            <a:off x="5873750" y="8334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105" name="Line 41"/>
          <p:cNvSpPr>
            <a:spLocks noChangeShapeType="1"/>
          </p:cNvSpPr>
          <p:nvPr/>
        </p:nvSpPr>
        <p:spPr bwMode="auto">
          <a:xfrm>
            <a:off x="6407150" y="8334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106" name="Line 42"/>
          <p:cNvSpPr>
            <a:spLocks noChangeShapeType="1"/>
          </p:cNvSpPr>
          <p:nvPr/>
        </p:nvSpPr>
        <p:spPr bwMode="auto">
          <a:xfrm flipV="1">
            <a:off x="5111750" y="1519238"/>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8107" name="Object 43"/>
          <p:cNvGraphicFramePr>
            <a:graphicFrameLocks noChangeAspect="1"/>
          </p:cNvGraphicFramePr>
          <p:nvPr/>
        </p:nvGraphicFramePr>
        <p:xfrm>
          <a:off x="3359150" y="985838"/>
          <a:ext cx="252413" cy="368300"/>
        </p:xfrm>
        <a:graphic>
          <a:graphicData uri="http://schemas.openxmlformats.org/presentationml/2006/ole">
            <mc:AlternateContent xmlns:mc="http://schemas.openxmlformats.org/markup-compatibility/2006">
              <mc:Choice xmlns:v="urn:schemas-microsoft-com:vml" Requires="v">
                <p:oleObj spid="_x0000_s80226" name="Equation" r:id="rId33" imgW="253890" imgH="368140" progId="Equation.3">
                  <p:embed/>
                </p:oleObj>
              </mc:Choice>
              <mc:Fallback>
                <p:oleObj name="Equation" r:id="rId33" imgW="253890" imgH="368140" progId="Equation.3">
                  <p:embed/>
                  <p:pic>
                    <p:nvPicPr>
                      <p:cNvPr id="88107" name="Object 4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359150" y="985838"/>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8" name="Object 44"/>
          <p:cNvGraphicFramePr>
            <a:graphicFrameLocks noChangeAspect="1"/>
          </p:cNvGraphicFramePr>
          <p:nvPr/>
        </p:nvGraphicFramePr>
        <p:xfrm>
          <a:off x="6026150" y="985838"/>
          <a:ext cx="252413" cy="368300"/>
        </p:xfrm>
        <a:graphic>
          <a:graphicData uri="http://schemas.openxmlformats.org/presentationml/2006/ole">
            <mc:AlternateContent xmlns:mc="http://schemas.openxmlformats.org/markup-compatibility/2006">
              <mc:Choice xmlns:v="urn:schemas-microsoft-com:vml" Requires="v">
                <p:oleObj spid="_x0000_s80227" name="Equation" r:id="rId35" imgW="253890" imgH="368140" progId="Equation.3">
                  <p:embed/>
                </p:oleObj>
              </mc:Choice>
              <mc:Fallback>
                <p:oleObj name="Equation" r:id="rId35" imgW="253890" imgH="368140" progId="Equation.3">
                  <p:embed/>
                  <p:pic>
                    <p:nvPicPr>
                      <p:cNvPr id="88108" name="Object 4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026150" y="985838"/>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9" name="Object 45"/>
          <p:cNvGraphicFramePr>
            <a:graphicFrameLocks noChangeAspect="1"/>
          </p:cNvGraphicFramePr>
          <p:nvPr/>
        </p:nvGraphicFramePr>
        <p:xfrm>
          <a:off x="4959350" y="1062038"/>
          <a:ext cx="290513" cy="368300"/>
        </p:xfrm>
        <a:graphic>
          <a:graphicData uri="http://schemas.openxmlformats.org/presentationml/2006/ole">
            <mc:AlternateContent xmlns:mc="http://schemas.openxmlformats.org/markup-compatibility/2006">
              <mc:Choice xmlns:v="urn:schemas-microsoft-com:vml" Requires="v">
                <p:oleObj spid="_x0000_s80228" name="Equation" r:id="rId36" imgW="291973" imgH="368140" progId="Equation.3">
                  <p:embed/>
                </p:oleObj>
              </mc:Choice>
              <mc:Fallback>
                <p:oleObj name="Equation" r:id="rId36" imgW="291973" imgH="368140" progId="Equation.3">
                  <p:embed/>
                  <p:pic>
                    <p:nvPicPr>
                      <p:cNvPr id="88109" name="Object 4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959350" y="1062038"/>
                        <a:ext cx="290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10" name="Object 46"/>
          <p:cNvGraphicFramePr>
            <a:graphicFrameLocks noChangeAspect="1"/>
          </p:cNvGraphicFramePr>
          <p:nvPr/>
        </p:nvGraphicFramePr>
        <p:xfrm>
          <a:off x="3892550" y="1062038"/>
          <a:ext cx="265113" cy="279400"/>
        </p:xfrm>
        <a:graphic>
          <a:graphicData uri="http://schemas.openxmlformats.org/presentationml/2006/ole">
            <mc:AlternateContent xmlns:mc="http://schemas.openxmlformats.org/markup-compatibility/2006">
              <mc:Choice xmlns:v="urn:schemas-microsoft-com:vml" Requires="v">
                <p:oleObj spid="_x0000_s80229" name="Equation" r:id="rId38" imgW="266584" imgH="279279" progId="Equation.3">
                  <p:embed/>
                </p:oleObj>
              </mc:Choice>
              <mc:Fallback>
                <p:oleObj name="Equation" r:id="rId38" imgW="266584" imgH="279279" progId="Equation.3">
                  <p:embed/>
                  <p:pic>
                    <p:nvPicPr>
                      <p:cNvPr id="88110" name="Object 46"/>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892550" y="1062038"/>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11" name="Object 47"/>
          <p:cNvGraphicFramePr>
            <a:graphicFrameLocks noChangeAspect="1"/>
          </p:cNvGraphicFramePr>
          <p:nvPr/>
        </p:nvGraphicFramePr>
        <p:xfrm>
          <a:off x="4425950" y="1062038"/>
          <a:ext cx="265113" cy="279400"/>
        </p:xfrm>
        <a:graphic>
          <a:graphicData uri="http://schemas.openxmlformats.org/presentationml/2006/ole">
            <mc:AlternateContent xmlns:mc="http://schemas.openxmlformats.org/markup-compatibility/2006">
              <mc:Choice xmlns:v="urn:schemas-microsoft-com:vml" Requires="v">
                <p:oleObj spid="_x0000_s80230" name="Equation" r:id="rId40" imgW="266584" imgH="279279" progId="Equation.3">
                  <p:embed/>
                </p:oleObj>
              </mc:Choice>
              <mc:Fallback>
                <p:oleObj name="Equation" r:id="rId40" imgW="266584" imgH="279279" progId="Equation.3">
                  <p:embed/>
                  <p:pic>
                    <p:nvPicPr>
                      <p:cNvPr id="88111" name="Object 4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425950" y="1062038"/>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12" name="Object 48"/>
          <p:cNvGraphicFramePr>
            <a:graphicFrameLocks noChangeAspect="1"/>
          </p:cNvGraphicFramePr>
          <p:nvPr/>
        </p:nvGraphicFramePr>
        <p:xfrm>
          <a:off x="5492750" y="1062038"/>
          <a:ext cx="290513" cy="368300"/>
        </p:xfrm>
        <a:graphic>
          <a:graphicData uri="http://schemas.openxmlformats.org/presentationml/2006/ole">
            <mc:AlternateContent xmlns:mc="http://schemas.openxmlformats.org/markup-compatibility/2006">
              <mc:Choice xmlns:v="urn:schemas-microsoft-com:vml" Requires="v">
                <p:oleObj spid="_x0000_s80231" name="Equation" r:id="rId41" imgW="291973" imgH="368140" progId="Equation.3">
                  <p:embed/>
                </p:oleObj>
              </mc:Choice>
              <mc:Fallback>
                <p:oleObj name="Equation" r:id="rId41" imgW="291973" imgH="368140" progId="Equation.3">
                  <p:embed/>
                  <p:pic>
                    <p:nvPicPr>
                      <p:cNvPr id="88112" name="Object 4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492750" y="1062038"/>
                        <a:ext cx="290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13" name="Object 49"/>
          <p:cNvGraphicFramePr>
            <a:graphicFrameLocks noChangeAspect="1"/>
          </p:cNvGraphicFramePr>
          <p:nvPr/>
        </p:nvGraphicFramePr>
        <p:xfrm>
          <a:off x="4883150" y="1900238"/>
          <a:ext cx="442913" cy="520700"/>
        </p:xfrm>
        <a:graphic>
          <a:graphicData uri="http://schemas.openxmlformats.org/presentationml/2006/ole">
            <mc:AlternateContent xmlns:mc="http://schemas.openxmlformats.org/markup-compatibility/2006">
              <mc:Choice xmlns:v="urn:schemas-microsoft-com:vml" Requires="v">
                <p:oleObj spid="_x0000_s80232" name="Equation" r:id="rId42" imgW="444307" imgH="520474" progId="Equation.3">
                  <p:embed/>
                </p:oleObj>
              </mc:Choice>
              <mc:Fallback>
                <p:oleObj name="Equation" r:id="rId42" imgW="444307" imgH="520474" progId="Equation.3">
                  <p:embed/>
                  <p:pic>
                    <p:nvPicPr>
                      <p:cNvPr id="88113" name="Object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3150" y="1900238"/>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14" name="Object 50"/>
          <p:cNvGraphicFramePr>
            <a:graphicFrameLocks noChangeAspect="1"/>
          </p:cNvGraphicFramePr>
          <p:nvPr/>
        </p:nvGraphicFramePr>
        <p:xfrm>
          <a:off x="6559550" y="985838"/>
          <a:ext cx="252413" cy="368300"/>
        </p:xfrm>
        <a:graphic>
          <a:graphicData uri="http://schemas.openxmlformats.org/presentationml/2006/ole">
            <mc:AlternateContent xmlns:mc="http://schemas.openxmlformats.org/markup-compatibility/2006">
              <mc:Choice xmlns:v="urn:schemas-microsoft-com:vml" Requires="v">
                <p:oleObj spid="_x0000_s80233" name="Equation" r:id="rId43" imgW="253890" imgH="368140" progId="Equation.3">
                  <p:embed/>
                </p:oleObj>
              </mc:Choice>
              <mc:Fallback>
                <p:oleObj name="Equation" r:id="rId43" imgW="253890" imgH="368140" progId="Equation.3">
                  <p:embed/>
                  <p:pic>
                    <p:nvPicPr>
                      <p:cNvPr id="88114" name="Object 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559550" y="985838"/>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115" name="Text Box 51"/>
          <p:cNvSpPr txBox="1">
            <a:spLocks noChangeArrowheads="1"/>
          </p:cNvSpPr>
          <p:nvPr/>
        </p:nvSpPr>
        <p:spPr bwMode="auto">
          <a:xfrm>
            <a:off x="539750" y="909638"/>
            <a:ext cx="14827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8</a:t>
            </a:r>
          </a:p>
        </p:txBody>
      </p:sp>
      <p:sp>
        <p:nvSpPr>
          <p:cNvPr id="88116" name="Oval 52"/>
          <p:cNvSpPr>
            <a:spLocks noChangeArrowheads="1"/>
          </p:cNvSpPr>
          <p:nvPr/>
        </p:nvSpPr>
        <p:spPr bwMode="auto">
          <a:xfrm>
            <a:off x="7162800" y="2649538"/>
            <a:ext cx="1981200" cy="6096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14036528"/>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Oval 2"/>
          <p:cNvSpPr>
            <a:spLocks noChangeArrowheads="1"/>
          </p:cNvSpPr>
          <p:nvPr/>
        </p:nvSpPr>
        <p:spPr bwMode="auto">
          <a:xfrm>
            <a:off x="7804150" y="4918075"/>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9091" name="Oval 3"/>
          <p:cNvSpPr>
            <a:spLocks noChangeArrowheads="1"/>
          </p:cNvSpPr>
          <p:nvPr/>
        </p:nvSpPr>
        <p:spPr bwMode="auto">
          <a:xfrm>
            <a:off x="2851150" y="4905375"/>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9092" name="Object 4"/>
          <p:cNvGraphicFramePr>
            <a:graphicFrameLocks noChangeAspect="1"/>
          </p:cNvGraphicFramePr>
          <p:nvPr/>
        </p:nvGraphicFramePr>
        <p:xfrm>
          <a:off x="3003550" y="4905375"/>
          <a:ext cx="442913" cy="531813"/>
        </p:xfrm>
        <a:graphic>
          <a:graphicData uri="http://schemas.openxmlformats.org/presentationml/2006/ole">
            <mc:AlternateContent xmlns:mc="http://schemas.openxmlformats.org/markup-compatibility/2006">
              <mc:Choice xmlns:v="urn:schemas-microsoft-com:vml" Requires="v">
                <p:oleObj spid="_x0000_s81234" name="Equation" r:id="rId3" imgW="444307" imgH="533169" progId="Equation.3">
                  <p:embed/>
                </p:oleObj>
              </mc:Choice>
              <mc:Fallback>
                <p:oleObj name="Equation" r:id="rId3" imgW="444307" imgH="533169" progId="Equation.3">
                  <p:embed/>
                  <p:pic>
                    <p:nvPicPr>
                      <p:cNvPr id="890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550" y="4905375"/>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3" name="Line 5"/>
          <p:cNvSpPr>
            <a:spLocks noChangeShapeType="1"/>
          </p:cNvSpPr>
          <p:nvPr/>
        </p:nvSpPr>
        <p:spPr bwMode="auto">
          <a:xfrm>
            <a:off x="3536950" y="5210175"/>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094" name="Oval 6"/>
          <p:cNvSpPr>
            <a:spLocks noChangeArrowheads="1"/>
          </p:cNvSpPr>
          <p:nvPr/>
        </p:nvSpPr>
        <p:spPr bwMode="auto">
          <a:xfrm>
            <a:off x="5378450" y="4918075"/>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9095" name="Object 7"/>
          <p:cNvGraphicFramePr>
            <a:graphicFrameLocks noChangeAspect="1"/>
          </p:cNvGraphicFramePr>
          <p:nvPr/>
        </p:nvGraphicFramePr>
        <p:xfrm>
          <a:off x="5561013" y="4922838"/>
          <a:ext cx="381000" cy="520700"/>
        </p:xfrm>
        <a:graphic>
          <a:graphicData uri="http://schemas.openxmlformats.org/presentationml/2006/ole">
            <mc:AlternateContent xmlns:mc="http://schemas.openxmlformats.org/markup-compatibility/2006">
              <mc:Choice xmlns:v="urn:schemas-microsoft-com:vml" Requires="v">
                <p:oleObj spid="_x0000_s81235" name="Equation" r:id="rId5" imgW="380835" imgH="520474" progId="Equation.3">
                  <p:embed/>
                </p:oleObj>
              </mc:Choice>
              <mc:Fallback>
                <p:oleObj name="Equation" r:id="rId5" imgW="380835" imgH="520474" progId="Equation.3">
                  <p:embed/>
                  <p:pic>
                    <p:nvPicPr>
                      <p:cNvPr id="8909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1013" y="4922838"/>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6" name="Object 8"/>
          <p:cNvGraphicFramePr>
            <a:graphicFrameLocks noChangeAspect="1"/>
          </p:cNvGraphicFramePr>
          <p:nvPr/>
        </p:nvGraphicFramePr>
        <p:xfrm>
          <a:off x="7956550" y="4910138"/>
          <a:ext cx="442913" cy="520700"/>
        </p:xfrm>
        <a:graphic>
          <a:graphicData uri="http://schemas.openxmlformats.org/presentationml/2006/ole">
            <mc:AlternateContent xmlns:mc="http://schemas.openxmlformats.org/markup-compatibility/2006">
              <mc:Choice xmlns:v="urn:schemas-microsoft-com:vml" Requires="v">
                <p:oleObj spid="_x0000_s81236" name="Equation" r:id="rId7" imgW="444307" imgH="520474" progId="Equation.3">
                  <p:embed/>
                </p:oleObj>
              </mc:Choice>
              <mc:Fallback>
                <p:oleObj name="Equation" r:id="rId7" imgW="444307" imgH="520474" progId="Equation.3">
                  <p:embed/>
                  <p:pic>
                    <p:nvPicPr>
                      <p:cNvPr id="8909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6550" y="4910138"/>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7" name="Oval 9"/>
          <p:cNvSpPr>
            <a:spLocks noChangeArrowheads="1"/>
          </p:cNvSpPr>
          <p:nvPr/>
        </p:nvSpPr>
        <p:spPr bwMode="auto">
          <a:xfrm>
            <a:off x="565150" y="4905375"/>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9098" name="Object 10"/>
          <p:cNvGraphicFramePr>
            <a:graphicFrameLocks noChangeAspect="1"/>
          </p:cNvGraphicFramePr>
          <p:nvPr/>
        </p:nvGraphicFramePr>
        <p:xfrm>
          <a:off x="717550" y="4905375"/>
          <a:ext cx="430213" cy="531813"/>
        </p:xfrm>
        <a:graphic>
          <a:graphicData uri="http://schemas.openxmlformats.org/presentationml/2006/ole">
            <mc:AlternateContent xmlns:mc="http://schemas.openxmlformats.org/markup-compatibility/2006">
              <mc:Choice xmlns:v="urn:schemas-microsoft-com:vml" Requires="v">
                <p:oleObj spid="_x0000_s81237" name="Equation" r:id="rId9" imgW="431613" imgH="533169" progId="Equation.3">
                  <p:embed/>
                </p:oleObj>
              </mc:Choice>
              <mc:Fallback>
                <p:oleObj name="Equation" r:id="rId9" imgW="431613" imgH="533169" progId="Equation.3">
                  <p:embed/>
                  <p:pic>
                    <p:nvPicPr>
                      <p:cNvPr id="89098"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7550" y="4905375"/>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9" name="Line 11"/>
          <p:cNvSpPr>
            <a:spLocks noChangeShapeType="1"/>
          </p:cNvSpPr>
          <p:nvPr/>
        </p:nvSpPr>
        <p:spPr bwMode="auto">
          <a:xfrm>
            <a:off x="6051550" y="5210175"/>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00" name="Freeform 12"/>
          <p:cNvSpPr>
            <a:spLocks/>
          </p:cNvSpPr>
          <p:nvPr/>
        </p:nvSpPr>
        <p:spPr bwMode="auto">
          <a:xfrm>
            <a:off x="3384550" y="5514975"/>
            <a:ext cx="4724400" cy="685800"/>
          </a:xfrm>
          <a:custGeom>
            <a:avLst/>
            <a:gdLst>
              <a:gd name="T0" fmla="*/ 2147483646 w 2832"/>
              <a:gd name="T1" fmla="*/ 0 h 432"/>
              <a:gd name="T2" fmla="*/ 2147483646 w 2832"/>
              <a:gd name="T3" fmla="*/ 2147483646 h 432"/>
              <a:gd name="T4" fmla="*/ 0 w 2832"/>
              <a:gd name="T5" fmla="*/ 0 h 432"/>
              <a:gd name="T6" fmla="*/ 0 60000 65536"/>
              <a:gd name="T7" fmla="*/ 0 60000 65536"/>
              <a:gd name="T8" fmla="*/ 0 60000 65536"/>
            </a:gdLst>
            <a:ahLst/>
            <a:cxnLst>
              <a:cxn ang="T6">
                <a:pos x="T0" y="T1"/>
              </a:cxn>
              <a:cxn ang="T7">
                <a:pos x="T2" y="T3"/>
              </a:cxn>
              <a:cxn ang="T8">
                <a:pos x="T4" y="T5"/>
              </a:cxn>
            </a:cxnLst>
            <a:rect l="0" t="0" r="r" b="b"/>
            <a:pathLst>
              <a:path w="2832" h="432">
                <a:moveTo>
                  <a:pt x="2832" y="0"/>
                </a:moveTo>
                <a:cubicBezTo>
                  <a:pt x="2420" y="216"/>
                  <a:pt x="2008" y="432"/>
                  <a:pt x="1536" y="432"/>
                </a:cubicBezTo>
                <a:cubicBezTo>
                  <a:pt x="1064" y="432"/>
                  <a:pt x="532" y="21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01" name="Freeform 13"/>
          <p:cNvSpPr>
            <a:spLocks/>
          </p:cNvSpPr>
          <p:nvPr/>
        </p:nvSpPr>
        <p:spPr bwMode="auto">
          <a:xfrm>
            <a:off x="5060950" y="3990975"/>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9102" name="Object 14"/>
          <p:cNvGraphicFramePr>
            <a:graphicFrameLocks noChangeAspect="1"/>
          </p:cNvGraphicFramePr>
          <p:nvPr/>
        </p:nvGraphicFramePr>
        <p:xfrm>
          <a:off x="3536950" y="4676775"/>
          <a:ext cx="1600200" cy="457200"/>
        </p:xfrm>
        <a:graphic>
          <a:graphicData uri="http://schemas.openxmlformats.org/presentationml/2006/ole">
            <mc:AlternateContent xmlns:mc="http://schemas.openxmlformats.org/markup-compatibility/2006">
              <mc:Choice xmlns:v="urn:schemas-microsoft-com:vml" Requires="v">
                <p:oleObj spid="_x0000_s81238" name="Equation" r:id="rId11" imgW="1600200" imgH="457200" progId="Equation.3">
                  <p:embed/>
                </p:oleObj>
              </mc:Choice>
              <mc:Fallback>
                <p:oleObj name="Equation" r:id="rId11" imgW="1600200" imgH="457200" progId="Equation.3">
                  <p:embed/>
                  <p:pic>
                    <p:nvPicPr>
                      <p:cNvPr id="89102"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36950" y="4676775"/>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3" name="Object 15"/>
          <p:cNvGraphicFramePr>
            <a:graphicFrameLocks noChangeAspect="1"/>
          </p:cNvGraphicFramePr>
          <p:nvPr/>
        </p:nvGraphicFramePr>
        <p:xfrm>
          <a:off x="4838700" y="3470275"/>
          <a:ext cx="1612900" cy="457200"/>
        </p:xfrm>
        <a:graphic>
          <a:graphicData uri="http://schemas.openxmlformats.org/presentationml/2006/ole">
            <mc:AlternateContent xmlns:mc="http://schemas.openxmlformats.org/markup-compatibility/2006">
              <mc:Choice xmlns:v="urn:schemas-microsoft-com:vml" Requires="v">
                <p:oleObj spid="_x0000_s81239" name="Equation" r:id="rId13" imgW="1612900" imgH="457200" progId="Equation.3">
                  <p:embed/>
                </p:oleObj>
              </mc:Choice>
              <mc:Fallback>
                <p:oleObj name="Equation" r:id="rId13" imgW="1612900" imgH="457200" progId="Equation.3">
                  <p:embed/>
                  <p:pic>
                    <p:nvPicPr>
                      <p:cNvPr id="89103"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38700" y="3470275"/>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4" name="Object 16"/>
          <p:cNvGraphicFramePr>
            <a:graphicFrameLocks noChangeAspect="1"/>
          </p:cNvGraphicFramePr>
          <p:nvPr/>
        </p:nvGraphicFramePr>
        <p:xfrm>
          <a:off x="4845050" y="2860675"/>
          <a:ext cx="1651000" cy="469900"/>
        </p:xfrm>
        <a:graphic>
          <a:graphicData uri="http://schemas.openxmlformats.org/presentationml/2006/ole">
            <mc:AlternateContent xmlns:mc="http://schemas.openxmlformats.org/markup-compatibility/2006">
              <mc:Choice xmlns:v="urn:schemas-microsoft-com:vml" Requires="v">
                <p:oleObj spid="_x0000_s81240" name="Equation" r:id="rId15" imgW="1651000" imgH="469900" progId="Equation.3">
                  <p:embed/>
                </p:oleObj>
              </mc:Choice>
              <mc:Fallback>
                <p:oleObj name="Equation" r:id="rId15" imgW="1651000" imgH="469900" progId="Equation.3">
                  <p:embed/>
                  <p:pic>
                    <p:nvPicPr>
                      <p:cNvPr id="89104"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45050" y="2860675"/>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5" name="Object 17"/>
          <p:cNvGraphicFramePr>
            <a:graphicFrameLocks noChangeAspect="1"/>
          </p:cNvGraphicFramePr>
          <p:nvPr/>
        </p:nvGraphicFramePr>
        <p:xfrm>
          <a:off x="6127750" y="4676775"/>
          <a:ext cx="1587500" cy="481013"/>
        </p:xfrm>
        <a:graphic>
          <a:graphicData uri="http://schemas.openxmlformats.org/presentationml/2006/ole">
            <mc:AlternateContent xmlns:mc="http://schemas.openxmlformats.org/markup-compatibility/2006">
              <mc:Choice xmlns:v="urn:schemas-microsoft-com:vml" Requires="v">
                <p:oleObj spid="_x0000_s81241" name="Equation" r:id="rId17" imgW="1586811" imgH="482391" progId="Equation.3">
                  <p:embed/>
                </p:oleObj>
              </mc:Choice>
              <mc:Fallback>
                <p:oleObj name="Equation" r:id="rId17" imgW="1586811" imgH="482391" progId="Equation.3">
                  <p:embed/>
                  <p:pic>
                    <p:nvPicPr>
                      <p:cNvPr id="89105"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27750" y="4676775"/>
                        <a:ext cx="15875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6" name="Freeform 18"/>
          <p:cNvSpPr>
            <a:spLocks/>
          </p:cNvSpPr>
          <p:nvPr/>
        </p:nvSpPr>
        <p:spPr bwMode="auto">
          <a:xfrm>
            <a:off x="7499350" y="3914775"/>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9107" name="Object 19"/>
          <p:cNvGraphicFramePr>
            <a:graphicFrameLocks noChangeAspect="1"/>
          </p:cNvGraphicFramePr>
          <p:nvPr/>
        </p:nvGraphicFramePr>
        <p:xfrm>
          <a:off x="7359650" y="3457575"/>
          <a:ext cx="1587500" cy="457200"/>
        </p:xfrm>
        <a:graphic>
          <a:graphicData uri="http://schemas.openxmlformats.org/presentationml/2006/ole">
            <mc:AlternateContent xmlns:mc="http://schemas.openxmlformats.org/markup-compatibility/2006">
              <mc:Choice xmlns:v="urn:schemas-microsoft-com:vml" Requires="v">
                <p:oleObj spid="_x0000_s81242" name="Equation" r:id="rId19" imgW="1587500" imgH="457200" progId="Equation.3">
                  <p:embed/>
                </p:oleObj>
              </mc:Choice>
              <mc:Fallback>
                <p:oleObj name="Equation" r:id="rId19" imgW="1587500" imgH="457200" progId="Equation.3">
                  <p:embed/>
                  <p:pic>
                    <p:nvPicPr>
                      <p:cNvPr id="89107"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59650" y="3457575"/>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8" name="Object 20"/>
          <p:cNvGraphicFramePr>
            <a:graphicFrameLocks noChangeAspect="1"/>
          </p:cNvGraphicFramePr>
          <p:nvPr/>
        </p:nvGraphicFramePr>
        <p:xfrm>
          <a:off x="7359650" y="2847975"/>
          <a:ext cx="1625600" cy="469900"/>
        </p:xfrm>
        <a:graphic>
          <a:graphicData uri="http://schemas.openxmlformats.org/presentationml/2006/ole">
            <mc:AlternateContent xmlns:mc="http://schemas.openxmlformats.org/markup-compatibility/2006">
              <mc:Choice xmlns:v="urn:schemas-microsoft-com:vml" Requires="v">
                <p:oleObj spid="_x0000_s81243" name="Equation" r:id="rId21" imgW="1625600" imgH="469900" progId="Equation.3">
                  <p:embed/>
                </p:oleObj>
              </mc:Choice>
              <mc:Fallback>
                <p:oleObj name="Equation" r:id="rId21" imgW="1625600" imgH="469900" progId="Equation.3">
                  <p:embed/>
                  <p:pic>
                    <p:nvPicPr>
                      <p:cNvPr id="89108"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59650" y="2847975"/>
                        <a:ext cx="1625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9" name="Object 21"/>
          <p:cNvGraphicFramePr>
            <a:graphicFrameLocks noChangeAspect="1"/>
          </p:cNvGraphicFramePr>
          <p:nvPr/>
        </p:nvGraphicFramePr>
        <p:xfrm>
          <a:off x="5060950" y="5667375"/>
          <a:ext cx="1600200" cy="457200"/>
        </p:xfrm>
        <a:graphic>
          <a:graphicData uri="http://schemas.openxmlformats.org/presentationml/2006/ole">
            <mc:AlternateContent xmlns:mc="http://schemas.openxmlformats.org/markup-compatibility/2006">
              <mc:Choice xmlns:v="urn:schemas-microsoft-com:vml" Requires="v">
                <p:oleObj spid="_x0000_s81244" name="Equation" r:id="rId23" imgW="1600200" imgH="457200" progId="Equation.3">
                  <p:embed/>
                </p:oleObj>
              </mc:Choice>
              <mc:Fallback>
                <p:oleObj name="Equation" r:id="rId23" imgW="1600200" imgH="457200" progId="Equation.3">
                  <p:embed/>
                  <p:pic>
                    <p:nvPicPr>
                      <p:cNvPr id="89109"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60950" y="5667375"/>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10" name="Object 22"/>
          <p:cNvGraphicFramePr>
            <a:graphicFrameLocks noChangeAspect="1"/>
          </p:cNvGraphicFramePr>
          <p:nvPr/>
        </p:nvGraphicFramePr>
        <p:xfrm>
          <a:off x="5645150" y="2828925"/>
          <a:ext cx="228600" cy="520700"/>
        </p:xfrm>
        <a:graphic>
          <a:graphicData uri="http://schemas.openxmlformats.org/presentationml/2006/ole">
            <mc:AlternateContent xmlns:mc="http://schemas.openxmlformats.org/markup-compatibility/2006">
              <mc:Choice xmlns:v="urn:schemas-microsoft-com:vml" Requires="v">
                <p:oleObj spid="_x0000_s81245" name="Equation" r:id="rId25" imgW="228600" imgH="520700" progId="Equation.3">
                  <p:embed/>
                </p:oleObj>
              </mc:Choice>
              <mc:Fallback>
                <p:oleObj name="Equation" r:id="rId25" imgW="228600" imgH="520700" progId="Equation.3">
                  <p:embed/>
                  <p:pic>
                    <p:nvPicPr>
                      <p:cNvPr id="8911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645150" y="2828925"/>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1" name="Line 23"/>
          <p:cNvSpPr>
            <a:spLocks noChangeShapeType="1"/>
          </p:cNvSpPr>
          <p:nvPr/>
        </p:nvSpPr>
        <p:spPr bwMode="auto">
          <a:xfrm flipV="1">
            <a:off x="3155950" y="5514975"/>
            <a:ext cx="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9112" name="Line 24"/>
          <p:cNvSpPr>
            <a:spLocks noChangeShapeType="1"/>
          </p:cNvSpPr>
          <p:nvPr/>
        </p:nvSpPr>
        <p:spPr bwMode="auto">
          <a:xfrm flipH="1">
            <a:off x="1250950" y="5210175"/>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9113" name="Object 25"/>
          <p:cNvGraphicFramePr>
            <a:graphicFrameLocks noChangeAspect="1"/>
          </p:cNvGraphicFramePr>
          <p:nvPr/>
        </p:nvGraphicFramePr>
        <p:xfrm>
          <a:off x="1327150" y="4676775"/>
          <a:ext cx="1651000" cy="469900"/>
        </p:xfrm>
        <a:graphic>
          <a:graphicData uri="http://schemas.openxmlformats.org/presentationml/2006/ole">
            <mc:AlternateContent xmlns:mc="http://schemas.openxmlformats.org/markup-compatibility/2006">
              <mc:Choice xmlns:v="urn:schemas-microsoft-com:vml" Requires="v">
                <p:oleObj spid="_x0000_s81246" name="Equation" r:id="rId27" imgW="1651000" imgH="469900" progId="Equation.3">
                  <p:embed/>
                </p:oleObj>
              </mc:Choice>
              <mc:Fallback>
                <p:oleObj name="Equation" r:id="rId27" imgW="1651000" imgH="469900" progId="Equation.3">
                  <p:embed/>
                  <p:pic>
                    <p:nvPicPr>
                      <p:cNvPr id="89113"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27150" y="4676775"/>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4" name="Freeform 26"/>
          <p:cNvSpPr>
            <a:spLocks/>
          </p:cNvSpPr>
          <p:nvPr/>
        </p:nvSpPr>
        <p:spPr bwMode="auto">
          <a:xfrm>
            <a:off x="260350" y="3914775"/>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9115" name="Object 27"/>
          <p:cNvGraphicFramePr>
            <a:graphicFrameLocks noChangeAspect="1"/>
          </p:cNvGraphicFramePr>
          <p:nvPr/>
        </p:nvGraphicFramePr>
        <p:xfrm>
          <a:off x="107950" y="3381375"/>
          <a:ext cx="1651000" cy="469900"/>
        </p:xfrm>
        <a:graphic>
          <a:graphicData uri="http://schemas.openxmlformats.org/presentationml/2006/ole">
            <mc:AlternateContent xmlns:mc="http://schemas.openxmlformats.org/markup-compatibility/2006">
              <mc:Choice xmlns:v="urn:schemas-microsoft-com:vml" Requires="v">
                <p:oleObj spid="_x0000_s81247" name="Equation" r:id="rId28" imgW="1651000" imgH="469900" progId="Equation.3">
                  <p:embed/>
                </p:oleObj>
              </mc:Choice>
              <mc:Fallback>
                <p:oleObj name="Equation" r:id="rId28" imgW="1651000" imgH="469900" progId="Equation.3">
                  <p:embed/>
                  <p:pic>
                    <p:nvPicPr>
                      <p:cNvPr id="89115"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950" y="3381375"/>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16" name="Object 28"/>
          <p:cNvGraphicFramePr>
            <a:graphicFrameLocks noChangeAspect="1"/>
          </p:cNvGraphicFramePr>
          <p:nvPr/>
        </p:nvGraphicFramePr>
        <p:xfrm>
          <a:off x="2927350" y="2928938"/>
          <a:ext cx="442913" cy="520700"/>
        </p:xfrm>
        <a:graphic>
          <a:graphicData uri="http://schemas.openxmlformats.org/presentationml/2006/ole">
            <mc:AlternateContent xmlns:mc="http://schemas.openxmlformats.org/markup-compatibility/2006">
              <mc:Choice xmlns:v="urn:schemas-microsoft-com:vml" Requires="v">
                <p:oleObj spid="_x0000_s81248" name="Equation" r:id="rId29" imgW="444307" imgH="520474" progId="Equation.3">
                  <p:embed/>
                </p:oleObj>
              </mc:Choice>
              <mc:Fallback>
                <p:oleObj name="Equation" r:id="rId29" imgW="444307" imgH="520474" progId="Equation.3">
                  <p:embed/>
                  <p:pic>
                    <p:nvPicPr>
                      <p:cNvPr id="89116"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927350" y="2928938"/>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7" name="Oval 29"/>
          <p:cNvSpPr>
            <a:spLocks noChangeArrowheads="1"/>
          </p:cNvSpPr>
          <p:nvPr/>
        </p:nvSpPr>
        <p:spPr bwMode="auto">
          <a:xfrm>
            <a:off x="2851150" y="2924175"/>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9118" name="Line 30"/>
          <p:cNvSpPr>
            <a:spLocks noChangeShapeType="1"/>
          </p:cNvSpPr>
          <p:nvPr/>
        </p:nvSpPr>
        <p:spPr bwMode="auto">
          <a:xfrm flipV="1">
            <a:off x="1174750" y="3533775"/>
            <a:ext cx="1600200" cy="1447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19" name="Oval 31"/>
          <p:cNvSpPr>
            <a:spLocks noChangeArrowheads="1"/>
          </p:cNvSpPr>
          <p:nvPr/>
        </p:nvSpPr>
        <p:spPr bwMode="auto">
          <a:xfrm>
            <a:off x="2698750" y="2771775"/>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9120" name="Object 32"/>
          <p:cNvGraphicFramePr>
            <a:graphicFrameLocks noChangeAspect="1"/>
          </p:cNvGraphicFramePr>
          <p:nvPr/>
        </p:nvGraphicFramePr>
        <p:xfrm>
          <a:off x="2489200" y="3762375"/>
          <a:ext cx="1549400" cy="457200"/>
        </p:xfrm>
        <a:graphic>
          <a:graphicData uri="http://schemas.openxmlformats.org/presentationml/2006/ole">
            <mc:AlternateContent xmlns:mc="http://schemas.openxmlformats.org/markup-compatibility/2006">
              <mc:Choice xmlns:v="urn:schemas-microsoft-com:vml" Requires="v">
                <p:oleObj spid="_x0000_s81249" name="Equation" r:id="rId31" imgW="1549400" imgH="457200" progId="Equation.3">
                  <p:embed/>
                </p:oleObj>
              </mc:Choice>
              <mc:Fallback>
                <p:oleObj name="Equation" r:id="rId31" imgW="1549400" imgH="457200" progId="Equation.3">
                  <p:embed/>
                  <p:pic>
                    <p:nvPicPr>
                      <p:cNvPr id="89120" name="Object 3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489200" y="3762375"/>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21" name="Line 33"/>
          <p:cNvSpPr>
            <a:spLocks noChangeShapeType="1"/>
          </p:cNvSpPr>
          <p:nvPr/>
        </p:nvSpPr>
        <p:spPr bwMode="auto">
          <a:xfrm>
            <a:off x="2959100" y="75565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22" name="Line 34"/>
          <p:cNvSpPr>
            <a:spLocks noChangeShapeType="1"/>
          </p:cNvSpPr>
          <p:nvPr/>
        </p:nvSpPr>
        <p:spPr bwMode="auto">
          <a:xfrm>
            <a:off x="2959100" y="144145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23" name="Line 35"/>
          <p:cNvSpPr>
            <a:spLocks noChangeShapeType="1"/>
          </p:cNvSpPr>
          <p:nvPr/>
        </p:nvSpPr>
        <p:spPr bwMode="auto">
          <a:xfrm>
            <a:off x="3340100" y="7556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24" name="Line 36"/>
          <p:cNvSpPr>
            <a:spLocks noChangeShapeType="1"/>
          </p:cNvSpPr>
          <p:nvPr/>
        </p:nvSpPr>
        <p:spPr bwMode="auto">
          <a:xfrm>
            <a:off x="3873500" y="7556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25" name="Line 37"/>
          <p:cNvSpPr>
            <a:spLocks noChangeShapeType="1"/>
          </p:cNvSpPr>
          <p:nvPr/>
        </p:nvSpPr>
        <p:spPr bwMode="auto">
          <a:xfrm>
            <a:off x="4406900" y="7556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26" name="Line 38"/>
          <p:cNvSpPr>
            <a:spLocks noChangeShapeType="1"/>
          </p:cNvSpPr>
          <p:nvPr/>
        </p:nvSpPr>
        <p:spPr bwMode="auto">
          <a:xfrm>
            <a:off x="4940300" y="7556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27" name="Line 39"/>
          <p:cNvSpPr>
            <a:spLocks noChangeShapeType="1"/>
          </p:cNvSpPr>
          <p:nvPr/>
        </p:nvSpPr>
        <p:spPr bwMode="auto">
          <a:xfrm>
            <a:off x="5473700" y="7556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28" name="Line 40"/>
          <p:cNvSpPr>
            <a:spLocks noChangeShapeType="1"/>
          </p:cNvSpPr>
          <p:nvPr/>
        </p:nvSpPr>
        <p:spPr bwMode="auto">
          <a:xfrm>
            <a:off x="6007100" y="7556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29" name="Line 41"/>
          <p:cNvSpPr>
            <a:spLocks noChangeShapeType="1"/>
          </p:cNvSpPr>
          <p:nvPr/>
        </p:nvSpPr>
        <p:spPr bwMode="auto">
          <a:xfrm>
            <a:off x="6540500" y="7556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30" name="Line 42"/>
          <p:cNvSpPr>
            <a:spLocks noChangeShapeType="1"/>
          </p:cNvSpPr>
          <p:nvPr/>
        </p:nvSpPr>
        <p:spPr bwMode="auto">
          <a:xfrm flipV="1">
            <a:off x="4711700" y="144145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89131" name="Object 43"/>
          <p:cNvGraphicFramePr>
            <a:graphicFrameLocks noChangeAspect="1"/>
          </p:cNvGraphicFramePr>
          <p:nvPr/>
        </p:nvGraphicFramePr>
        <p:xfrm>
          <a:off x="3492500" y="908050"/>
          <a:ext cx="252413" cy="368300"/>
        </p:xfrm>
        <a:graphic>
          <a:graphicData uri="http://schemas.openxmlformats.org/presentationml/2006/ole">
            <mc:AlternateContent xmlns:mc="http://schemas.openxmlformats.org/markup-compatibility/2006">
              <mc:Choice xmlns:v="urn:schemas-microsoft-com:vml" Requires="v">
                <p:oleObj spid="_x0000_s81250" name="Equation" r:id="rId33" imgW="253890" imgH="368140" progId="Equation.3">
                  <p:embed/>
                </p:oleObj>
              </mc:Choice>
              <mc:Fallback>
                <p:oleObj name="Equation" r:id="rId33" imgW="253890" imgH="368140" progId="Equation.3">
                  <p:embed/>
                  <p:pic>
                    <p:nvPicPr>
                      <p:cNvPr id="89131" name="Object 4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492500" y="9080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2" name="Object 44"/>
          <p:cNvGraphicFramePr>
            <a:graphicFrameLocks noChangeAspect="1"/>
          </p:cNvGraphicFramePr>
          <p:nvPr/>
        </p:nvGraphicFramePr>
        <p:xfrm>
          <a:off x="6159500" y="908050"/>
          <a:ext cx="252413" cy="368300"/>
        </p:xfrm>
        <a:graphic>
          <a:graphicData uri="http://schemas.openxmlformats.org/presentationml/2006/ole">
            <mc:AlternateContent xmlns:mc="http://schemas.openxmlformats.org/markup-compatibility/2006">
              <mc:Choice xmlns:v="urn:schemas-microsoft-com:vml" Requires="v">
                <p:oleObj spid="_x0000_s81251" name="Equation" r:id="rId35" imgW="253890" imgH="368140" progId="Equation.3">
                  <p:embed/>
                </p:oleObj>
              </mc:Choice>
              <mc:Fallback>
                <p:oleObj name="Equation" r:id="rId35" imgW="253890" imgH="368140" progId="Equation.3">
                  <p:embed/>
                  <p:pic>
                    <p:nvPicPr>
                      <p:cNvPr id="89132" name="Object 4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59500" y="9080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3" name="Object 45"/>
          <p:cNvGraphicFramePr>
            <a:graphicFrameLocks noChangeAspect="1"/>
          </p:cNvGraphicFramePr>
          <p:nvPr/>
        </p:nvGraphicFramePr>
        <p:xfrm>
          <a:off x="5092700" y="984250"/>
          <a:ext cx="290513" cy="368300"/>
        </p:xfrm>
        <a:graphic>
          <a:graphicData uri="http://schemas.openxmlformats.org/presentationml/2006/ole">
            <mc:AlternateContent xmlns:mc="http://schemas.openxmlformats.org/markup-compatibility/2006">
              <mc:Choice xmlns:v="urn:schemas-microsoft-com:vml" Requires="v">
                <p:oleObj spid="_x0000_s81252" name="Equation" r:id="rId36" imgW="291973" imgH="368140" progId="Equation.3">
                  <p:embed/>
                </p:oleObj>
              </mc:Choice>
              <mc:Fallback>
                <p:oleObj name="Equation" r:id="rId36" imgW="291973" imgH="368140" progId="Equation.3">
                  <p:embed/>
                  <p:pic>
                    <p:nvPicPr>
                      <p:cNvPr id="89133" name="Object 4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092700" y="984250"/>
                        <a:ext cx="290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4" name="Object 46"/>
          <p:cNvGraphicFramePr>
            <a:graphicFrameLocks noChangeAspect="1"/>
          </p:cNvGraphicFramePr>
          <p:nvPr/>
        </p:nvGraphicFramePr>
        <p:xfrm>
          <a:off x="4025900" y="984250"/>
          <a:ext cx="265113" cy="279400"/>
        </p:xfrm>
        <a:graphic>
          <a:graphicData uri="http://schemas.openxmlformats.org/presentationml/2006/ole">
            <mc:AlternateContent xmlns:mc="http://schemas.openxmlformats.org/markup-compatibility/2006">
              <mc:Choice xmlns:v="urn:schemas-microsoft-com:vml" Requires="v">
                <p:oleObj spid="_x0000_s81253" name="Equation" r:id="rId38" imgW="266584" imgH="279279" progId="Equation.3">
                  <p:embed/>
                </p:oleObj>
              </mc:Choice>
              <mc:Fallback>
                <p:oleObj name="Equation" r:id="rId38" imgW="266584" imgH="279279" progId="Equation.3">
                  <p:embed/>
                  <p:pic>
                    <p:nvPicPr>
                      <p:cNvPr id="89134" name="Object 46"/>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025900" y="98425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5" name="Object 47"/>
          <p:cNvGraphicFramePr>
            <a:graphicFrameLocks noChangeAspect="1"/>
          </p:cNvGraphicFramePr>
          <p:nvPr/>
        </p:nvGraphicFramePr>
        <p:xfrm>
          <a:off x="4559300" y="984250"/>
          <a:ext cx="265113" cy="279400"/>
        </p:xfrm>
        <a:graphic>
          <a:graphicData uri="http://schemas.openxmlformats.org/presentationml/2006/ole">
            <mc:AlternateContent xmlns:mc="http://schemas.openxmlformats.org/markup-compatibility/2006">
              <mc:Choice xmlns:v="urn:schemas-microsoft-com:vml" Requires="v">
                <p:oleObj spid="_x0000_s81254" name="Equation" r:id="rId40" imgW="266584" imgH="279279" progId="Equation.3">
                  <p:embed/>
                </p:oleObj>
              </mc:Choice>
              <mc:Fallback>
                <p:oleObj name="Equation" r:id="rId40" imgW="266584" imgH="279279" progId="Equation.3">
                  <p:embed/>
                  <p:pic>
                    <p:nvPicPr>
                      <p:cNvPr id="89135" name="Object 4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559300" y="98425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6" name="Object 48"/>
          <p:cNvGraphicFramePr>
            <a:graphicFrameLocks noChangeAspect="1"/>
          </p:cNvGraphicFramePr>
          <p:nvPr/>
        </p:nvGraphicFramePr>
        <p:xfrm>
          <a:off x="5626100" y="984250"/>
          <a:ext cx="290513" cy="368300"/>
        </p:xfrm>
        <a:graphic>
          <a:graphicData uri="http://schemas.openxmlformats.org/presentationml/2006/ole">
            <mc:AlternateContent xmlns:mc="http://schemas.openxmlformats.org/markup-compatibility/2006">
              <mc:Choice xmlns:v="urn:schemas-microsoft-com:vml" Requires="v">
                <p:oleObj spid="_x0000_s81255" name="Equation" r:id="rId41" imgW="291973" imgH="368140" progId="Equation.3">
                  <p:embed/>
                </p:oleObj>
              </mc:Choice>
              <mc:Fallback>
                <p:oleObj name="Equation" r:id="rId41" imgW="291973" imgH="368140" progId="Equation.3">
                  <p:embed/>
                  <p:pic>
                    <p:nvPicPr>
                      <p:cNvPr id="89136" name="Object 4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626100" y="984250"/>
                        <a:ext cx="290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7" name="Object 49"/>
          <p:cNvGraphicFramePr>
            <a:graphicFrameLocks noChangeAspect="1"/>
          </p:cNvGraphicFramePr>
          <p:nvPr/>
        </p:nvGraphicFramePr>
        <p:xfrm>
          <a:off x="4483100" y="1822450"/>
          <a:ext cx="442913" cy="520700"/>
        </p:xfrm>
        <a:graphic>
          <a:graphicData uri="http://schemas.openxmlformats.org/presentationml/2006/ole">
            <mc:AlternateContent xmlns:mc="http://schemas.openxmlformats.org/markup-compatibility/2006">
              <mc:Choice xmlns:v="urn:schemas-microsoft-com:vml" Requires="v">
                <p:oleObj spid="_x0000_s81256" name="Equation" r:id="rId42" imgW="444307" imgH="520474" progId="Equation.3">
                  <p:embed/>
                </p:oleObj>
              </mc:Choice>
              <mc:Fallback>
                <p:oleObj name="Equation" r:id="rId42" imgW="444307" imgH="520474" progId="Equation.3">
                  <p:embed/>
                  <p:pic>
                    <p:nvPicPr>
                      <p:cNvPr id="89137" name="Object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3100" y="182245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8" name="Object 50"/>
          <p:cNvGraphicFramePr>
            <a:graphicFrameLocks noChangeAspect="1"/>
          </p:cNvGraphicFramePr>
          <p:nvPr/>
        </p:nvGraphicFramePr>
        <p:xfrm>
          <a:off x="6692900" y="908050"/>
          <a:ext cx="252413" cy="368300"/>
        </p:xfrm>
        <a:graphic>
          <a:graphicData uri="http://schemas.openxmlformats.org/presentationml/2006/ole">
            <mc:AlternateContent xmlns:mc="http://schemas.openxmlformats.org/markup-compatibility/2006">
              <mc:Choice xmlns:v="urn:schemas-microsoft-com:vml" Requires="v">
                <p:oleObj spid="_x0000_s81257" name="Equation" r:id="rId43" imgW="253890" imgH="368140" progId="Equation.3">
                  <p:embed/>
                </p:oleObj>
              </mc:Choice>
              <mc:Fallback>
                <p:oleObj name="Equation" r:id="rId43" imgW="253890" imgH="368140" progId="Equation.3">
                  <p:embed/>
                  <p:pic>
                    <p:nvPicPr>
                      <p:cNvPr id="89138" name="Object 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692900" y="9080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39" name="Text Box 51"/>
          <p:cNvSpPr txBox="1">
            <a:spLocks noChangeArrowheads="1"/>
          </p:cNvSpPr>
          <p:nvPr/>
        </p:nvSpPr>
        <p:spPr bwMode="auto">
          <a:xfrm>
            <a:off x="673100" y="83185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9</a:t>
            </a:r>
          </a:p>
        </p:txBody>
      </p:sp>
      <p:sp>
        <p:nvSpPr>
          <p:cNvPr id="89140" name="Oval 52"/>
          <p:cNvSpPr>
            <a:spLocks noChangeArrowheads="1"/>
          </p:cNvSpPr>
          <p:nvPr/>
        </p:nvSpPr>
        <p:spPr bwMode="auto">
          <a:xfrm>
            <a:off x="4832350" y="5527675"/>
            <a:ext cx="1981200" cy="6096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763487557"/>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Oval 2"/>
          <p:cNvSpPr>
            <a:spLocks noChangeArrowheads="1"/>
          </p:cNvSpPr>
          <p:nvPr/>
        </p:nvSpPr>
        <p:spPr bwMode="auto">
          <a:xfrm>
            <a:off x="2743200" y="49276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0115" name="Object 3"/>
          <p:cNvGraphicFramePr>
            <a:graphicFrameLocks noChangeAspect="1"/>
          </p:cNvGraphicFramePr>
          <p:nvPr/>
        </p:nvGraphicFramePr>
        <p:xfrm>
          <a:off x="2895600" y="4914900"/>
          <a:ext cx="442913" cy="531813"/>
        </p:xfrm>
        <a:graphic>
          <a:graphicData uri="http://schemas.openxmlformats.org/presentationml/2006/ole">
            <mc:AlternateContent xmlns:mc="http://schemas.openxmlformats.org/markup-compatibility/2006">
              <mc:Choice xmlns:v="urn:schemas-microsoft-com:vml" Requires="v">
                <p:oleObj spid="_x0000_s82258" name="Equation" r:id="rId3" imgW="444307" imgH="533169" progId="Equation.3">
                  <p:embed/>
                </p:oleObj>
              </mc:Choice>
              <mc:Fallback>
                <p:oleObj name="Equation" r:id="rId3" imgW="444307" imgH="533169" progId="Equation.3">
                  <p:embed/>
                  <p:pic>
                    <p:nvPicPr>
                      <p:cNvPr id="901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9149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16" name="Line 4"/>
          <p:cNvSpPr>
            <a:spLocks noChangeShapeType="1"/>
          </p:cNvSpPr>
          <p:nvPr/>
        </p:nvSpPr>
        <p:spPr bwMode="auto">
          <a:xfrm>
            <a:off x="3429000" y="5219700"/>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117" name="Oval 5"/>
          <p:cNvSpPr>
            <a:spLocks noChangeArrowheads="1"/>
          </p:cNvSpPr>
          <p:nvPr/>
        </p:nvSpPr>
        <p:spPr bwMode="auto">
          <a:xfrm>
            <a:off x="5270500" y="49276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0118" name="Object 6"/>
          <p:cNvGraphicFramePr>
            <a:graphicFrameLocks noChangeAspect="1"/>
          </p:cNvGraphicFramePr>
          <p:nvPr/>
        </p:nvGraphicFramePr>
        <p:xfrm>
          <a:off x="5453063" y="4932363"/>
          <a:ext cx="381000" cy="520700"/>
        </p:xfrm>
        <a:graphic>
          <a:graphicData uri="http://schemas.openxmlformats.org/presentationml/2006/ole">
            <mc:AlternateContent xmlns:mc="http://schemas.openxmlformats.org/markup-compatibility/2006">
              <mc:Choice xmlns:v="urn:schemas-microsoft-com:vml" Requires="v">
                <p:oleObj spid="_x0000_s82259" name="Equation" r:id="rId5" imgW="380835" imgH="520474" progId="Equation.3">
                  <p:embed/>
                </p:oleObj>
              </mc:Choice>
              <mc:Fallback>
                <p:oleObj name="Equation" r:id="rId5" imgW="380835" imgH="520474" progId="Equation.3">
                  <p:embed/>
                  <p:pic>
                    <p:nvPicPr>
                      <p:cNvPr id="9011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3063" y="49323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19" name="Oval 7"/>
          <p:cNvSpPr>
            <a:spLocks noChangeArrowheads="1"/>
          </p:cNvSpPr>
          <p:nvPr/>
        </p:nvSpPr>
        <p:spPr bwMode="auto">
          <a:xfrm>
            <a:off x="7696200" y="49149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0120" name="Object 8"/>
          <p:cNvGraphicFramePr>
            <a:graphicFrameLocks noChangeAspect="1"/>
          </p:cNvGraphicFramePr>
          <p:nvPr/>
        </p:nvGraphicFramePr>
        <p:xfrm>
          <a:off x="7848600" y="4919663"/>
          <a:ext cx="442913" cy="520700"/>
        </p:xfrm>
        <a:graphic>
          <a:graphicData uri="http://schemas.openxmlformats.org/presentationml/2006/ole">
            <mc:AlternateContent xmlns:mc="http://schemas.openxmlformats.org/markup-compatibility/2006">
              <mc:Choice xmlns:v="urn:schemas-microsoft-com:vml" Requires="v">
                <p:oleObj spid="_x0000_s82260" name="Equation" r:id="rId7" imgW="444307" imgH="520474" progId="Equation.3">
                  <p:embed/>
                </p:oleObj>
              </mc:Choice>
              <mc:Fallback>
                <p:oleObj name="Equation" r:id="rId7" imgW="444307" imgH="520474" progId="Equation.3">
                  <p:embed/>
                  <p:pic>
                    <p:nvPicPr>
                      <p:cNvPr id="9012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8600" y="491966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21" name="Oval 9"/>
          <p:cNvSpPr>
            <a:spLocks noChangeArrowheads="1"/>
          </p:cNvSpPr>
          <p:nvPr/>
        </p:nvSpPr>
        <p:spPr bwMode="auto">
          <a:xfrm>
            <a:off x="457200" y="49149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0122" name="Object 10"/>
          <p:cNvGraphicFramePr>
            <a:graphicFrameLocks noChangeAspect="1"/>
          </p:cNvGraphicFramePr>
          <p:nvPr/>
        </p:nvGraphicFramePr>
        <p:xfrm>
          <a:off x="609600" y="4914900"/>
          <a:ext cx="430213" cy="531813"/>
        </p:xfrm>
        <a:graphic>
          <a:graphicData uri="http://schemas.openxmlformats.org/presentationml/2006/ole">
            <mc:AlternateContent xmlns:mc="http://schemas.openxmlformats.org/markup-compatibility/2006">
              <mc:Choice xmlns:v="urn:schemas-microsoft-com:vml" Requires="v">
                <p:oleObj spid="_x0000_s82261" name="Equation" r:id="rId9" imgW="431613" imgH="533169" progId="Equation.3">
                  <p:embed/>
                </p:oleObj>
              </mc:Choice>
              <mc:Fallback>
                <p:oleObj name="Equation" r:id="rId9" imgW="431613" imgH="533169" progId="Equation.3">
                  <p:embed/>
                  <p:pic>
                    <p:nvPicPr>
                      <p:cNvPr id="90122"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4914900"/>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23" name="Line 11"/>
          <p:cNvSpPr>
            <a:spLocks noChangeShapeType="1"/>
          </p:cNvSpPr>
          <p:nvPr/>
        </p:nvSpPr>
        <p:spPr bwMode="auto">
          <a:xfrm>
            <a:off x="5943600" y="5219700"/>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124" name="Freeform 12"/>
          <p:cNvSpPr>
            <a:spLocks/>
          </p:cNvSpPr>
          <p:nvPr/>
        </p:nvSpPr>
        <p:spPr bwMode="auto">
          <a:xfrm>
            <a:off x="3276600" y="5524500"/>
            <a:ext cx="4724400" cy="685800"/>
          </a:xfrm>
          <a:custGeom>
            <a:avLst/>
            <a:gdLst>
              <a:gd name="T0" fmla="*/ 2147483646 w 2832"/>
              <a:gd name="T1" fmla="*/ 0 h 432"/>
              <a:gd name="T2" fmla="*/ 2147483646 w 2832"/>
              <a:gd name="T3" fmla="*/ 2147483646 h 432"/>
              <a:gd name="T4" fmla="*/ 0 w 2832"/>
              <a:gd name="T5" fmla="*/ 0 h 432"/>
              <a:gd name="T6" fmla="*/ 0 60000 65536"/>
              <a:gd name="T7" fmla="*/ 0 60000 65536"/>
              <a:gd name="T8" fmla="*/ 0 60000 65536"/>
            </a:gdLst>
            <a:ahLst/>
            <a:cxnLst>
              <a:cxn ang="T6">
                <a:pos x="T0" y="T1"/>
              </a:cxn>
              <a:cxn ang="T7">
                <a:pos x="T2" y="T3"/>
              </a:cxn>
              <a:cxn ang="T8">
                <a:pos x="T4" y="T5"/>
              </a:cxn>
            </a:cxnLst>
            <a:rect l="0" t="0" r="r" b="b"/>
            <a:pathLst>
              <a:path w="2832" h="432">
                <a:moveTo>
                  <a:pt x="2832" y="0"/>
                </a:moveTo>
                <a:cubicBezTo>
                  <a:pt x="2420" y="216"/>
                  <a:pt x="2008" y="432"/>
                  <a:pt x="1536" y="432"/>
                </a:cubicBezTo>
                <a:cubicBezTo>
                  <a:pt x="1064" y="432"/>
                  <a:pt x="532" y="21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125" name="Freeform 13"/>
          <p:cNvSpPr>
            <a:spLocks/>
          </p:cNvSpPr>
          <p:nvPr/>
        </p:nvSpPr>
        <p:spPr bwMode="auto">
          <a:xfrm>
            <a:off x="4953000" y="4000500"/>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0126" name="Object 14"/>
          <p:cNvGraphicFramePr>
            <a:graphicFrameLocks noChangeAspect="1"/>
          </p:cNvGraphicFramePr>
          <p:nvPr/>
        </p:nvGraphicFramePr>
        <p:xfrm>
          <a:off x="3429000" y="4686300"/>
          <a:ext cx="1600200" cy="457200"/>
        </p:xfrm>
        <a:graphic>
          <a:graphicData uri="http://schemas.openxmlformats.org/presentationml/2006/ole">
            <mc:AlternateContent xmlns:mc="http://schemas.openxmlformats.org/markup-compatibility/2006">
              <mc:Choice xmlns:v="urn:schemas-microsoft-com:vml" Requires="v">
                <p:oleObj spid="_x0000_s82262" name="Equation" r:id="rId11" imgW="1600200" imgH="457200" progId="Equation.3">
                  <p:embed/>
                </p:oleObj>
              </mc:Choice>
              <mc:Fallback>
                <p:oleObj name="Equation" r:id="rId11" imgW="1600200" imgH="457200" progId="Equation.3">
                  <p:embed/>
                  <p:pic>
                    <p:nvPicPr>
                      <p:cNvPr id="90126"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4686300"/>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7" name="Object 15"/>
          <p:cNvGraphicFramePr>
            <a:graphicFrameLocks noChangeAspect="1"/>
          </p:cNvGraphicFramePr>
          <p:nvPr/>
        </p:nvGraphicFramePr>
        <p:xfrm>
          <a:off x="4730750" y="3479800"/>
          <a:ext cx="1612900" cy="457200"/>
        </p:xfrm>
        <a:graphic>
          <a:graphicData uri="http://schemas.openxmlformats.org/presentationml/2006/ole">
            <mc:AlternateContent xmlns:mc="http://schemas.openxmlformats.org/markup-compatibility/2006">
              <mc:Choice xmlns:v="urn:schemas-microsoft-com:vml" Requires="v">
                <p:oleObj spid="_x0000_s82263" name="Equation" r:id="rId13" imgW="1612900" imgH="457200" progId="Equation.3">
                  <p:embed/>
                </p:oleObj>
              </mc:Choice>
              <mc:Fallback>
                <p:oleObj name="Equation" r:id="rId13" imgW="1612900" imgH="457200" progId="Equation.3">
                  <p:embed/>
                  <p:pic>
                    <p:nvPicPr>
                      <p:cNvPr id="90127"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30750" y="34798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8" name="Object 16"/>
          <p:cNvGraphicFramePr>
            <a:graphicFrameLocks noChangeAspect="1"/>
          </p:cNvGraphicFramePr>
          <p:nvPr/>
        </p:nvGraphicFramePr>
        <p:xfrm>
          <a:off x="4737100" y="2870200"/>
          <a:ext cx="1651000" cy="469900"/>
        </p:xfrm>
        <a:graphic>
          <a:graphicData uri="http://schemas.openxmlformats.org/presentationml/2006/ole">
            <mc:AlternateContent xmlns:mc="http://schemas.openxmlformats.org/markup-compatibility/2006">
              <mc:Choice xmlns:v="urn:schemas-microsoft-com:vml" Requires="v">
                <p:oleObj spid="_x0000_s82264" name="Equation" r:id="rId15" imgW="1651000" imgH="469900" progId="Equation.3">
                  <p:embed/>
                </p:oleObj>
              </mc:Choice>
              <mc:Fallback>
                <p:oleObj name="Equation" r:id="rId15" imgW="1651000" imgH="469900" progId="Equation.3">
                  <p:embed/>
                  <p:pic>
                    <p:nvPicPr>
                      <p:cNvPr id="90128"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7100" y="2870200"/>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9" name="Object 17"/>
          <p:cNvGraphicFramePr>
            <a:graphicFrameLocks noChangeAspect="1"/>
          </p:cNvGraphicFramePr>
          <p:nvPr/>
        </p:nvGraphicFramePr>
        <p:xfrm>
          <a:off x="6019800" y="4686300"/>
          <a:ext cx="1587500" cy="481013"/>
        </p:xfrm>
        <a:graphic>
          <a:graphicData uri="http://schemas.openxmlformats.org/presentationml/2006/ole">
            <mc:AlternateContent xmlns:mc="http://schemas.openxmlformats.org/markup-compatibility/2006">
              <mc:Choice xmlns:v="urn:schemas-microsoft-com:vml" Requires="v">
                <p:oleObj spid="_x0000_s82265" name="Equation" r:id="rId17" imgW="1586811" imgH="482391" progId="Equation.3">
                  <p:embed/>
                </p:oleObj>
              </mc:Choice>
              <mc:Fallback>
                <p:oleObj name="Equation" r:id="rId17" imgW="1586811" imgH="482391" progId="Equation.3">
                  <p:embed/>
                  <p:pic>
                    <p:nvPicPr>
                      <p:cNvPr id="90129"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19800" y="4686300"/>
                        <a:ext cx="15875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30" name="Freeform 18"/>
          <p:cNvSpPr>
            <a:spLocks/>
          </p:cNvSpPr>
          <p:nvPr/>
        </p:nvSpPr>
        <p:spPr bwMode="auto">
          <a:xfrm>
            <a:off x="7391400" y="3924300"/>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0131" name="Object 19"/>
          <p:cNvGraphicFramePr>
            <a:graphicFrameLocks noChangeAspect="1"/>
          </p:cNvGraphicFramePr>
          <p:nvPr/>
        </p:nvGraphicFramePr>
        <p:xfrm>
          <a:off x="7251700" y="3467100"/>
          <a:ext cx="1587500" cy="457200"/>
        </p:xfrm>
        <a:graphic>
          <a:graphicData uri="http://schemas.openxmlformats.org/presentationml/2006/ole">
            <mc:AlternateContent xmlns:mc="http://schemas.openxmlformats.org/markup-compatibility/2006">
              <mc:Choice xmlns:v="urn:schemas-microsoft-com:vml" Requires="v">
                <p:oleObj spid="_x0000_s82266" name="Equation" r:id="rId19" imgW="1587500" imgH="457200" progId="Equation.3">
                  <p:embed/>
                </p:oleObj>
              </mc:Choice>
              <mc:Fallback>
                <p:oleObj name="Equation" r:id="rId19" imgW="1587500" imgH="457200" progId="Equation.3">
                  <p:embed/>
                  <p:pic>
                    <p:nvPicPr>
                      <p:cNvPr id="90131"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51700" y="3467100"/>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32" name="Object 20"/>
          <p:cNvGraphicFramePr>
            <a:graphicFrameLocks noChangeAspect="1"/>
          </p:cNvGraphicFramePr>
          <p:nvPr/>
        </p:nvGraphicFramePr>
        <p:xfrm>
          <a:off x="7251700" y="2857500"/>
          <a:ext cx="1625600" cy="469900"/>
        </p:xfrm>
        <a:graphic>
          <a:graphicData uri="http://schemas.openxmlformats.org/presentationml/2006/ole">
            <mc:AlternateContent xmlns:mc="http://schemas.openxmlformats.org/markup-compatibility/2006">
              <mc:Choice xmlns:v="urn:schemas-microsoft-com:vml" Requires="v">
                <p:oleObj spid="_x0000_s82267" name="Equation" r:id="rId21" imgW="1625600" imgH="469900" progId="Equation.3">
                  <p:embed/>
                </p:oleObj>
              </mc:Choice>
              <mc:Fallback>
                <p:oleObj name="Equation" r:id="rId21" imgW="1625600" imgH="469900" progId="Equation.3">
                  <p:embed/>
                  <p:pic>
                    <p:nvPicPr>
                      <p:cNvPr id="90132"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51700" y="2857500"/>
                        <a:ext cx="1625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33" name="Object 21"/>
          <p:cNvGraphicFramePr>
            <a:graphicFrameLocks noChangeAspect="1"/>
          </p:cNvGraphicFramePr>
          <p:nvPr/>
        </p:nvGraphicFramePr>
        <p:xfrm>
          <a:off x="4953000" y="5676900"/>
          <a:ext cx="1600200" cy="457200"/>
        </p:xfrm>
        <a:graphic>
          <a:graphicData uri="http://schemas.openxmlformats.org/presentationml/2006/ole">
            <mc:AlternateContent xmlns:mc="http://schemas.openxmlformats.org/markup-compatibility/2006">
              <mc:Choice xmlns:v="urn:schemas-microsoft-com:vml" Requires="v">
                <p:oleObj spid="_x0000_s82268" name="Equation" r:id="rId23" imgW="1600200" imgH="457200" progId="Equation.3">
                  <p:embed/>
                </p:oleObj>
              </mc:Choice>
              <mc:Fallback>
                <p:oleObj name="Equation" r:id="rId23" imgW="1600200" imgH="457200" progId="Equation.3">
                  <p:embed/>
                  <p:pic>
                    <p:nvPicPr>
                      <p:cNvPr id="90133"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53000" y="5676900"/>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34" name="Object 22"/>
          <p:cNvGraphicFramePr>
            <a:graphicFrameLocks noChangeAspect="1"/>
          </p:cNvGraphicFramePr>
          <p:nvPr/>
        </p:nvGraphicFramePr>
        <p:xfrm>
          <a:off x="5537200" y="2838450"/>
          <a:ext cx="228600" cy="520700"/>
        </p:xfrm>
        <a:graphic>
          <a:graphicData uri="http://schemas.openxmlformats.org/presentationml/2006/ole">
            <mc:AlternateContent xmlns:mc="http://schemas.openxmlformats.org/markup-compatibility/2006">
              <mc:Choice xmlns:v="urn:schemas-microsoft-com:vml" Requires="v">
                <p:oleObj spid="_x0000_s82269" name="Equation" r:id="rId25" imgW="228600" imgH="520700" progId="Equation.3">
                  <p:embed/>
                </p:oleObj>
              </mc:Choice>
              <mc:Fallback>
                <p:oleObj name="Equation" r:id="rId25" imgW="228600" imgH="520700" progId="Equation.3">
                  <p:embed/>
                  <p:pic>
                    <p:nvPicPr>
                      <p:cNvPr id="90134"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37200" y="2838450"/>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35" name="Line 23"/>
          <p:cNvSpPr>
            <a:spLocks noChangeShapeType="1"/>
          </p:cNvSpPr>
          <p:nvPr/>
        </p:nvSpPr>
        <p:spPr bwMode="auto">
          <a:xfrm flipV="1">
            <a:off x="3048000" y="5524500"/>
            <a:ext cx="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0136" name="Line 24"/>
          <p:cNvSpPr>
            <a:spLocks noChangeShapeType="1"/>
          </p:cNvSpPr>
          <p:nvPr/>
        </p:nvSpPr>
        <p:spPr bwMode="auto">
          <a:xfrm flipH="1">
            <a:off x="1143000" y="5219700"/>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90137" name="Object 25"/>
          <p:cNvGraphicFramePr>
            <a:graphicFrameLocks noChangeAspect="1"/>
          </p:cNvGraphicFramePr>
          <p:nvPr/>
        </p:nvGraphicFramePr>
        <p:xfrm>
          <a:off x="1219200" y="4686300"/>
          <a:ext cx="1651000" cy="469900"/>
        </p:xfrm>
        <a:graphic>
          <a:graphicData uri="http://schemas.openxmlformats.org/presentationml/2006/ole">
            <mc:AlternateContent xmlns:mc="http://schemas.openxmlformats.org/markup-compatibility/2006">
              <mc:Choice xmlns:v="urn:schemas-microsoft-com:vml" Requires="v">
                <p:oleObj spid="_x0000_s82270" name="Equation" r:id="rId27" imgW="1651000" imgH="469900" progId="Equation.3">
                  <p:embed/>
                </p:oleObj>
              </mc:Choice>
              <mc:Fallback>
                <p:oleObj name="Equation" r:id="rId27" imgW="1651000" imgH="469900" progId="Equation.3">
                  <p:embed/>
                  <p:pic>
                    <p:nvPicPr>
                      <p:cNvPr id="90137"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4686300"/>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38" name="Freeform 26"/>
          <p:cNvSpPr>
            <a:spLocks/>
          </p:cNvSpPr>
          <p:nvPr/>
        </p:nvSpPr>
        <p:spPr bwMode="auto">
          <a:xfrm>
            <a:off x="152400" y="3924300"/>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0139" name="Object 27"/>
          <p:cNvGraphicFramePr>
            <a:graphicFrameLocks noChangeAspect="1"/>
          </p:cNvGraphicFramePr>
          <p:nvPr/>
        </p:nvGraphicFramePr>
        <p:xfrm>
          <a:off x="0" y="3390900"/>
          <a:ext cx="1651000" cy="469900"/>
        </p:xfrm>
        <a:graphic>
          <a:graphicData uri="http://schemas.openxmlformats.org/presentationml/2006/ole">
            <mc:AlternateContent xmlns:mc="http://schemas.openxmlformats.org/markup-compatibility/2006">
              <mc:Choice xmlns:v="urn:schemas-microsoft-com:vml" Requires="v">
                <p:oleObj spid="_x0000_s82271" name="Equation" r:id="rId28" imgW="1651000" imgH="469900" progId="Equation.3">
                  <p:embed/>
                </p:oleObj>
              </mc:Choice>
              <mc:Fallback>
                <p:oleObj name="Equation" r:id="rId28" imgW="1651000" imgH="469900" progId="Equation.3">
                  <p:embed/>
                  <p:pic>
                    <p:nvPicPr>
                      <p:cNvPr id="90139"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3390900"/>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40" name="Object 28"/>
          <p:cNvGraphicFramePr>
            <a:graphicFrameLocks noChangeAspect="1"/>
          </p:cNvGraphicFramePr>
          <p:nvPr/>
        </p:nvGraphicFramePr>
        <p:xfrm>
          <a:off x="2819400" y="2938463"/>
          <a:ext cx="442913" cy="520700"/>
        </p:xfrm>
        <a:graphic>
          <a:graphicData uri="http://schemas.openxmlformats.org/presentationml/2006/ole">
            <mc:AlternateContent xmlns:mc="http://schemas.openxmlformats.org/markup-compatibility/2006">
              <mc:Choice xmlns:v="urn:schemas-microsoft-com:vml" Requires="v">
                <p:oleObj spid="_x0000_s82272" name="Equation" r:id="rId29" imgW="444307" imgH="520474" progId="Equation.3">
                  <p:embed/>
                </p:oleObj>
              </mc:Choice>
              <mc:Fallback>
                <p:oleObj name="Equation" r:id="rId29" imgW="444307" imgH="520474" progId="Equation.3">
                  <p:embed/>
                  <p:pic>
                    <p:nvPicPr>
                      <p:cNvPr id="90140"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819400" y="293846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41" name="Oval 29"/>
          <p:cNvSpPr>
            <a:spLocks noChangeArrowheads="1"/>
          </p:cNvSpPr>
          <p:nvPr/>
        </p:nvSpPr>
        <p:spPr bwMode="auto">
          <a:xfrm>
            <a:off x="2743200" y="29337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42" name="Line 30"/>
          <p:cNvSpPr>
            <a:spLocks noChangeShapeType="1"/>
          </p:cNvSpPr>
          <p:nvPr/>
        </p:nvSpPr>
        <p:spPr bwMode="auto">
          <a:xfrm flipV="1">
            <a:off x="1066800" y="3543300"/>
            <a:ext cx="1600200" cy="1447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143" name="Oval 31"/>
          <p:cNvSpPr>
            <a:spLocks noChangeArrowheads="1"/>
          </p:cNvSpPr>
          <p:nvPr/>
        </p:nvSpPr>
        <p:spPr bwMode="auto">
          <a:xfrm>
            <a:off x="2590800" y="2781300"/>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0144" name="Object 32"/>
          <p:cNvGraphicFramePr>
            <a:graphicFrameLocks noChangeAspect="1"/>
          </p:cNvGraphicFramePr>
          <p:nvPr/>
        </p:nvGraphicFramePr>
        <p:xfrm>
          <a:off x="2381250" y="3771900"/>
          <a:ext cx="1549400" cy="457200"/>
        </p:xfrm>
        <a:graphic>
          <a:graphicData uri="http://schemas.openxmlformats.org/presentationml/2006/ole">
            <mc:AlternateContent xmlns:mc="http://schemas.openxmlformats.org/markup-compatibility/2006">
              <mc:Choice xmlns:v="urn:schemas-microsoft-com:vml" Requires="v">
                <p:oleObj spid="_x0000_s82273" name="Equation" r:id="rId31" imgW="1549400" imgH="457200" progId="Equation.3">
                  <p:embed/>
                </p:oleObj>
              </mc:Choice>
              <mc:Fallback>
                <p:oleObj name="Equation" r:id="rId31" imgW="1549400" imgH="457200" progId="Equation.3">
                  <p:embed/>
                  <p:pic>
                    <p:nvPicPr>
                      <p:cNvPr id="90144" name="Object 3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1250" y="3771900"/>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45" name="Line 33"/>
          <p:cNvSpPr>
            <a:spLocks noChangeShapeType="1"/>
          </p:cNvSpPr>
          <p:nvPr/>
        </p:nvSpPr>
        <p:spPr bwMode="auto">
          <a:xfrm>
            <a:off x="2601913" y="822325"/>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146" name="Line 34"/>
          <p:cNvSpPr>
            <a:spLocks noChangeShapeType="1"/>
          </p:cNvSpPr>
          <p:nvPr/>
        </p:nvSpPr>
        <p:spPr bwMode="auto">
          <a:xfrm>
            <a:off x="2601913" y="1508125"/>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147" name="Line 35"/>
          <p:cNvSpPr>
            <a:spLocks noChangeShapeType="1"/>
          </p:cNvSpPr>
          <p:nvPr/>
        </p:nvSpPr>
        <p:spPr bwMode="auto">
          <a:xfrm>
            <a:off x="2982913" y="82232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148" name="Line 36"/>
          <p:cNvSpPr>
            <a:spLocks noChangeShapeType="1"/>
          </p:cNvSpPr>
          <p:nvPr/>
        </p:nvSpPr>
        <p:spPr bwMode="auto">
          <a:xfrm>
            <a:off x="3516313" y="82232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149" name="Line 37"/>
          <p:cNvSpPr>
            <a:spLocks noChangeShapeType="1"/>
          </p:cNvSpPr>
          <p:nvPr/>
        </p:nvSpPr>
        <p:spPr bwMode="auto">
          <a:xfrm>
            <a:off x="4049713" y="82232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150" name="Line 38"/>
          <p:cNvSpPr>
            <a:spLocks noChangeShapeType="1"/>
          </p:cNvSpPr>
          <p:nvPr/>
        </p:nvSpPr>
        <p:spPr bwMode="auto">
          <a:xfrm>
            <a:off x="4583113" y="82232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151" name="Line 39"/>
          <p:cNvSpPr>
            <a:spLocks noChangeShapeType="1"/>
          </p:cNvSpPr>
          <p:nvPr/>
        </p:nvSpPr>
        <p:spPr bwMode="auto">
          <a:xfrm>
            <a:off x="5116513" y="82232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152" name="Line 40"/>
          <p:cNvSpPr>
            <a:spLocks noChangeShapeType="1"/>
          </p:cNvSpPr>
          <p:nvPr/>
        </p:nvSpPr>
        <p:spPr bwMode="auto">
          <a:xfrm>
            <a:off x="5649913" y="82232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153" name="Line 41"/>
          <p:cNvSpPr>
            <a:spLocks noChangeShapeType="1"/>
          </p:cNvSpPr>
          <p:nvPr/>
        </p:nvSpPr>
        <p:spPr bwMode="auto">
          <a:xfrm>
            <a:off x="6183313" y="82232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154" name="Line 42"/>
          <p:cNvSpPr>
            <a:spLocks noChangeShapeType="1"/>
          </p:cNvSpPr>
          <p:nvPr/>
        </p:nvSpPr>
        <p:spPr bwMode="auto">
          <a:xfrm flipV="1">
            <a:off x="4811713" y="1508125"/>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90155" name="Object 43"/>
          <p:cNvGraphicFramePr>
            <a:graphicFrameLocks noChangeAspect="1"/>
          </p:cNvGraphicFramePr>
          <p:nvPr/>
        </p:nvGraphicFramePr>
        <p:xfrm>
          <a:off x="3135313" y="974725"/>
          <a:ext cx="252412" cy="368300"/>
        </p:xfrm>
        <a:graphic>
          <a:graphicData uri="http://schemas.openxmlformats.org/presentationml/2006/ole">
            <mc:AlternateContent xmlns:mc="http://schemas.openxmlformats.org/markup-compatibility/2006">
              <mc:Choice xmlns:v="urn:schemas-microsoft-com:vml" Requires="v">
                <p:oleObj spid="_x0000_s82274" name="Equation" r:id="rId33" imgW="253890" imgH="368140" progId="Equation.3">
                  <p:embed/>
                </p:oleObj>
              </mc:Choice>
              <mc:Fallback>
                <p:oleObj name="Equation" r:id="rId33" imgW="253890" imgH="368140" progId="Equation.3">
                  <p:embed/>
                  <p:pic>
                    <p:nvPicPr>
                      <p:cNvPr id="90155" name="Object 4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135313" y="974725"/>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6" name="Object 44"/>
          <p:cNvGraphicFramePr>
            <a:graphicFrameLocks noChangeAspect="1"/>
          </p:cNvGraphicFramePr>
          <p:nvPr/>
        </p:nvGraphicFramePr>
        <p:xfrm>
          <a:off x="5802313" y="974725"/>
          <a:ext cx="252412" cy="368300"/>
        </p:xfrm>
        <a:graphic>
          <a:graphicData uri="http://schemas.openxmlformats.org/presentationml/2006/ole">
            <mc:AlternateContent xmlns:mc="http://schemas.openxmlformats.org/markup-compatibility/2006">
              <mc:Choice xmlns:v="urn:schemas-microsoft-com:vml" Requires="v">
                <p:oleObj spid="_x0000_s82275" name="Equation" r:id="rId35" imgW="253890" imgH="368140" progId="Equation.3">
                  <p:embed/>
                </p:oleObj>
              </mc:Choice>
              <mc:Fallback>
                <p:oleObj name="Equation" r:id="rId35" imgW="253890" imgH="368140" progId="Equation.3">
                  <p:embed/>
                  <p:pic>
                    <p:nvPicPr>
                      <p:cNvPr id="90156" name="Object 4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802313" y="974725"/>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7" name="Object 45"/>
          <p:cNvGraphicFramePr>
            <a:graphicFrameLocks noChangeAspect="1"/>
          </p:cNvGraphicFramePr>
          <p:nvPr/>
        </p:nvGraphicFramePr>
        <p:xfrm>
          <a:off x="4735513" y="1050925"/>
          <a:ext cx="290512" cy="368300"/>
        </p:xfrm>
        <a:graphic>
          <a:graphicData uri="http://schemas.openxmlformats.org/presentationml/2006/ole">
            <mc:AlternateContent xmlns:mc="http://schemas.openxmlformats.org/markup-compatibility/2006">
              <mc:Choice xmlns:v="urn:schemas-microsoft-com:vml" Requires="v">
                <p:oleObj spid="_x0000_s82276" name="Equation" r:id="rId36" imgW="291973" imgH="368140" progId="Equation.3">
                  <p:embed/>
                </p:oleObj>
              </mc:Choice>
              <mc:Fallback>
                <p:oleObj name="Equation" r:id="rId36" imgW="291973" imgH="368140" progId="Equation.3">
                  <p:embed/>
                  <p:pic>
                    <p:nvPicPr>
                      <p:cNvPr id="90157" name="Object 4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735513" y="1050925"/>
                        <a:ext cx="2905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8" name="Object 46"/>
          <p:cNvGraphicFramePr>
            <a:graphicFrameLocks noChangeAspect="1"/>
          </p:cNvGraphicFramePr>
          <p:nvPr/>
        </p:nvGraphicFramePr>
        <p:xfrm>
          <a:off x="3668713" y="1050925"/>
          <a:ext cx="265112" cy="279400"/>
        </p:xfrm>
        <a:graphic>
          <a:graphicData uri="http://schemas.openxmlformats.org/presentationml/2006/ole">
            <mc:AlternateContent xmlns:mc="http://schemas.openxmlformats.org/markup-compatibility/2006">
              <mc:Choice xmlns:v="urn:schemas-microsoft-com:vml" Requires="v">
                <p:oleObj spid="_x0000_s82277" name="Equation" r:id="rId38" imgW="266584" imgH="279279" progId="Equation.3">
                  <p:embed/>
                </p:oleObj>
              </mc:Choice>
              <mc:Fallback>
                <p:oleObj name="Equation" r:id="rId38" imgW="266584" imgH="279279" progId="Equation.3">
                  <p:embed/>
                  <p:pic>
                    <p:nvPicPr>
                      <p:cNvPr id="90158" name="Object 46"/>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668713" y="1050925"/>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9" name="Object 47"/>
          <p:cNvGraphicFramePr>
            <a:graphicFrameLocks noChangeAspect="1"/>
          </p:cNvGraphicFramePr>
          <p:nvPr/>
        </p:nvGraphicFramePr>
        <p:xfrm>
          <a:off x="4583113" y="1889125"/>
          <a:ext cx="442912" cy="531813"/>
        </p:xfrm>
        <a:graphic>
          <a:graphicData uri="http://schemas.openxmlformats.org/presentationml/2006/ole">
            <mc:AlternateContent xmlns:mc="http://schemas.openxmlformats.org/markup-compatibility/2006">
              <mc:Choice xmlns:v="urn:schemas-microsoft-com:vml" Requires="v">
                <p:oleObj spid="_x0000_s82278" name="Equation" r:id="rId40" imgW="444307" imgH="533169" progId="Equation.3">
                  <p:embed/>
                </p:oleObj>
              </mc:Choice>
              <mc:Fallback>
                <p:oleObj name="Equation" r:id="rId40" imgW="444307" imgH="533169" progId="Equation.3">
                  <p:embed/>
                  <p:pic>
                    <p:nvPicPr>
                      <p:cNvPr id="90159"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113" y="1889125"/>
                        <a:ext cx="442912"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60" name="Object 48"/>
          <p:cNvGraphicFramePr>
            <a:graphicFrameLocks noChangeAspect="1"/>
          </p:cNvGraphicFramePr>
          <p:nvPr/>
        </p:nvGraphicFramePr>
        <p:xfrm>
          <a:off x="4202113" y="1050925"/>
          <a:ext cx="265112" cy="279400"/>
        </p:xfrm>
        <a:graphic>
          <a:graphicData uri="http://schemas.openxmlformats.org/presentationml/2006/ole">
            <mc:AlternateContent xmlns:mc="http://schemas.openxmlformats.org/markup-compatibility/2006">
              <mc:Choice xmlns:v="urn:schemas-microsoft-com:vml" Requires="v">
                <p:oleObj spid="_x0000_s82279" name="Equation" r:id="rId41" imgW="266584" imgH="279279" progId="Equation.3">
                  <p:embed/>
                </p:oleObj>
              </mc:Choice>
              <mc:Fallback>
                <p:oleObj name="Equation" r:id="rId41" imgW="266584" imgH="279279" progId="Equation.3">
                  <p:embed/>
                  <p:pic>
                    <p:nvPicPr>
                      <p:cNvPr id="90160" name="Object 4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202113" y="1050925"/>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61" name="Object 49"/>
          <p:cNvGraphicFramePr>
            <a:graphicFrameLocks noChangeAspect="1"/>
          </p:cNvGraphicFramePr>
          <p:nvPr/>
        </p:nvGraphicFramePr>
        <p:xfrm>
          <a:off x="5268913" y="1050925"/>
          <a:ext cx="290512" cy="368300"/>
        </p:xfrm>
        <a:graphic>
          <a:graphicData uri="http://schemas.openxmlformats.org/presentationml/2006/ole">
            <mc:AlternateContent xmlns:mc="http://schemas.openxmlformats.org/markup-compatibility/2006">
              <mc:Choice xmlns:v="urn:schemas-microsoft-com:vml" Requires="v">
                <p:oleObj spid="_x0000_s82280" name="Equation" r:id="rId42" imgW="291973" imgH="368140" progId="Equation.3">
                  <p:embed/>
                </p:oleObj>
              </mc:Choice>
              <mc:Fallback>
                <p:oleObj name="Equation" r:id="rId42" imgW="291973" imgH="368140" progId="Equation.3">
                  <p:embed/>
                  <p:pic>
                    <p:nvPicPr>
                      <p:cNvPr id="90161" name="Object 4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268913" y="1050925"/>
                        <a:ext cx="2905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62" name="Object 50"/>
          <p:cNvGraphicFramePr>
            <a:graphicFrameLocks noChangeAspect="1"/>
          </p:cNvGraphicFramePr>
          <p:nvPr/>
        </p:nvGraphicFramePr>
        <p:xfrm>
          <a:off x="6335713" y="974725"/>
          <a:ext cx="252412" cy="368300"/>
        </p:xfrm>
        <a:graphic>
          <a:graphicData uri="http://schemas.openxmlformats.org/presentationml/2006/ole">
            <mc:AlternateContent xmlns:mc="http://schemas.openxmlformats.org/markup-compatibility/2006">
              <mc:Choice xmlns:v="urn:schemas-microsoft-com:vml" Requires="v">
                <p:oleObj spid="_x0000_s82281" name="Equation" r:id="rId43" imgW="253890" imgH="368140" progId="Equation.3">
                  <p:embed/>
                </p:oleObj>
              </mc:Choice>
              <mc:Fallback>
                <p:oleObj name="Equation" r:id="rId43" imgW="253890" imgH="368140" progId="Equation.3">
                  <p:embed/>
                  <p:pic>
                    <p:nvPicPr>
                      <p:cNvPr id="90162" name="Object 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335713" y="974725"/>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63" name="Text Box 51"/>
          <p:cNvSpPr txBox="1">
            <a:spLocks noChangeArrowheads="1"/>
          </p:cNvSpPr>
          <p:nvPr/>
        </p:nvSpPr>
        <p:spPr bwMode="auto">
          <a:xfrm>
            <a:off x="315913" y="898525"/>
            <a:ext cx="16652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10</a:t>
            </a:r>
          </a:p>
        </p:txBody>
      </p:sp>
      <p:sp>
        <p:nvSpPr>
          <p:cNvPr id="90164" name="Oval 52"/>
          <p:cNvSpPr>
            <a:spLocks noChangeArrowheads="1"/>
          </p:cNvSpPr>
          <p:nvPr/>
        </p:nvSpPr>
        <p:spPr bwMode="auto">
          <a:xfrm>
            <a:off x="1066800" y="4622800"/>
            <a:ext cx="1981200" cy="6096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885756414"/>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Oval 2"/>
          <p:cNvSpPr>
            <a:spLocks noChangeArrowheads="1"/>
          </p:cNvSpPr>
          <p:nvPr/>
        </p:nvSpPr>
        <p:spPr bwMode="auto">
          <a:xfrm>
            <a:off x="615950" y="4999038"/>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39" name="Oval 3"/>
          <p:cNvSpPr>
            <a:spLocks noChangeArrowheads="1"/>
          </p:cNvSpPr>
          <p:nvPr/>
        </p:nvSpPr>
        <p:spPr bwMode="auto">
          <a:xfrm>
            <a:off x="2901950" y="49863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1140" name="Object 4"/>
          <p:cNvGraphicFramePr>
            <a:graphicFrameLocks noChangeAspect="1"/>
          </p:cNvGraphicFramePr>
          <p:nvPr/>
        </p:nvGraphicFramePr>
        <p:xfrm>
          <a:off x="3054350" y="4986338"/>
          <a:ext cx="442913" cy="531812"/>
        </p:xfrm>
        <a:graphic>
          <a:graphicData uri="http://schemas.openxmlformats.org/presentationml/2006/ole">
            <mc:AlternateContent xmlns:mc="http://schemas.openxmlformats.org/markup-compatibility/2006">
              <mc:Choice xmlns:v="urn:schemas-microsoft-com:vml" Requires="v">
                <p:oleObj spid="_x0000_s83282" name="Equation" r:id="rId3" imgW="444307" imgH="533169" progId="Equation.3">
                  <p:embed/>
                </p:oleObj>
              </mc:Choice>
              <mc:Fallback>
                <p:oleObj name="Equation" r:id="rId3" imgW="444307" imgH="533169" progId="Equation.3">
                  <p:embed/>
                  <p:pic>
                    <p:nvPicPr>
                      <p:cNvPr id="911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350" y="4986338"/>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1" name="Line 5"/>
          <p:cNvSpPr>
            <a:spLocks noChangeShapeType="1"/>
          </p:cNvSpPr>
          <p:nvPr/>
        </p:nvSpPr>
        <p:spPr bwMode="auto">
          <a:xfrm>
            <a:off x="3587750" y="5291138"/>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1142" name="Oval 6"/>
          <p:cNvSpPr>
            <a:spLocks noChangeArrowheads="1"/>
          </p:cNvSpPr>
          <p:nvPr/>
        </p:nvSpPr>
        <p:spPr bwMode="auto">
          <a:xfrm>
            <a:off x="5429250" y="49990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1143" name="Object 7"/>
          <p:cNvGraphicFramePr>
            <a:graphicFrameLocks noChangeAspect="1"/>
          </p:cNvGraphicFramePr>
          <p:nvPr/>
        </p:nvGraphicFramePr>
        <p:xfrm>
          <a:off x="5611813" y="5003800"/>
          <a:ext cx="381000" cy="520700"/>
        </p:xfrm>
        <a:graphic>
          <a:graphicData uri="http://schemas.openxmlformats.org/presentationml/2006/ole">
            <mc:AlternateContent xmlns:mc="http://schemas.openxmlformats.org/markup-compatibility/2006">
              <mc:Choice xmlns:v="urn:schemas-microsoft-com:vml" Requires="v">
                <p:oleObj spid="_x0000_s83283" name="Equation" r:id="rId5" imgW="380835" imgH="520474" progId="Equation.3">
                  <p:embed/>
                </p:oleObj>
              </mc:Choice>
              <mc:Fallback>
                <p:oleObj name="Equation" r:id="rId5" imgW="380835" imgH="520474" progId="Equation.3">
                  <p:embed/>
                  <p:pic>
                    <p:nvPicPr>
                      <p:cNvPr id="9114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1813" y="50038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4" name="Oval 8"/>
          <p:cNvSpPr>
            <a:spLocks noChangeArrowheads="1"/>
          </p:cNvSpPr>
          <p:nvPr/>
        </p:nvSpPr>
        <p:spPr bwMode="auto">
          <a:xfrm>
            <a:off x="7854950" y="49863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1145" name="Object 9"/>
          <p:cNvGraphicFramePr>
            <a:graphicFrameLocks noChangeAspect="1"/>
          </p:cNvGraphicFramePr>
          <p:nvPr/>
        </p:nvGraphicFramePr>
        <p:xfrm>
          <a:off x="8007350" y="4991100"/>
          <a:ext cx="442913" cy="520700"/>
        </p:xfrm>
        <a:graphic>
          <a:graphicData uri="http://schemas.openxmlformats.org/presentationml/2006/ole">
            <mc:AlternateContent xmlns:mc="http://schemas.openxmlformats.org/markup-compatibility/2006">
              <mc:Choice xmlns:v="urn:schemas-microsoft-com:vml" Requires="v">
                <p:oleObj spid="_x0000_s83284" name="Equation" r:id="rId7" imgW="444307" imgH="520474" progId="Equation.3">
                  <p:embed/>
                </p:oleObj>
              </mc:Choice>
              <mc:Fallback>
                <p:oleObj name="Equation" r:id="rId7" imgW="444307" imgH="520474" progId="Equation.3">
                  <p:embed/>
                  <p:pic>
                    <p:nvPicPr>
                      <p:cNvPr id="91145"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7350" y="49911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6" name="Object 10"/>
          <p:cNvGraphicFramePr>
            <a:graphicFrameLocks noChangeAspect="1"/>
          </p:cNvGraphicFramePr>
          <p:nvPr/>
        </p:nvGraphicFramePr>
        <p:xfrm>
          <a:off x="768350" y="4986338"/>
          <a:ext cx="430213" cy="531812"/>
        </p:xfrm>
        <a:graphic>
          <a:graphicData uri="http://schemas.openxmlformats.org/presentationml/2006/ole">
            <mc:AlternateContent xmlns:mc="http://schemas.openxmlformats.org/markup-compatibility/2006">
              <mc:Choice xmlns:v="urn:schemas-microsoft-com:vml" Requires="v">
                <p:oleObj spid="_x0000_s83285" name="Equation" r:id="rId9" imgW="431613" imgH="533169" progId="Equation.3">
                  <p:embed/>
                </p:oleObj>
              </mc:Choice>
              <mc:Fallback>
                <p:oleObj name="Equation" r:id="rId9" imgW="431613" imgH="533169" progId="Equation.3">
                  <p:embed/>
                  <p:pic>
                    <p:nvPicPr>
                      <p:cNvPr id="91146"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8350" y="4986338"/>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7" name="Line 11"/>
          <p:cNvSpPr>
            <a:spLocks noChangeShapeType="1"/>
          </p:cNvSpPr>
          <p:nvPr/>
        </p:nvSpPr>
        <p:spPr bwMode="auto">
          <a:xfrm>
            <a:off x="6102350" y="5291138"/>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1148" name="Freeform 12"/>
          <p:cNvSpPr>
            <a:spLocks/>
          </p:cNvSpPr>
          <p:nvPr/>
        </p:nvSpPr>
        <p:spPr bwMode="auto">
          <a:xfrm>
            <a:off x="3435350" y="5595938"/>
            <a:ext cx="4724400" cy="685800"/>
          </a:xfrm>
          <a:custGeom>
            <a:avLst/>
            <a:gdLst>
              <a:gd name="T0" fmla="*/ 2147483646 w 2832"/>
              <a:gd name="T1" fmla="*/ 0 h 432"/>
              <a:gd name="T2" fmla="*/ 2147483646 w 2832"/>
              <a:gd name="T3" fmla="*/ 2147483646 h 432"/>
              <a:gd name="T4" fmla="*/ 0 w 2832"/>
              <a:gd name="T5" fmla="*/ 0 h 432"/>
              <a:gd name="T6" fmla="*/ 0 60000 65536"/>
              <a:gd name="T7" fmla="*/ 0 60000 65536"/>
              <a:gd name="T8" fmla="*/ 0 60000 65536"/>
            </a:gdLst>
            <a:ahLst/>
            <a:cxnLst>
              <a:cxn ang="T6">
                <a:pos x="T0" y="T1"/>
              </a:cxn>
              <a:cxn ang="T7">
                <a:pos x="T2" y="T3"/>
              </a:cxn>
              <a:cxn ang="T8">
                <a:pos x="T4" y="T5"/>
              </a:cxn>
            </a:cxnLst>
            <a:rect l="0" t="0" r="r" b="b"/>
            <a:pathLst>
              <a:path w="2832" h="432">
                <a:moveTo>
                  <a:pt x="2832" y="0"/>
                </a:moveTo>
                <a:cubicBezTo>
                  <a:pt x="2420" y="216"/>
                  <a:pt x="2008" y="432"/>
                  <a:pt x="1536" y="432"/>
                </a:cubicBezTo>
                <a:cubicBezTo>
                  <a:pt x="1064" y="432"/>
                  <a:pt x="532" y="21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1149" name="Freeform 13"/>
          <p:cNvSpPr>
            <a:spLocks/>
          </p:cNvSpPr>
          <p:nvPr/>
        </p:nvSpPr>
        <p:spPr bwMode="auto">
          <a:xfrm>
            <a:off x="5111750" y="4071938"/>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1150" name="Object 14"/>
          <p:cNvGraphicFramePr>
            <a:graphicFrameLocks noChangeAspect="1"/>
          </p:cNvGraphicFramePr>
          <p:nvPr/>
        </p:nvGraphicFramePr>
        <p:xfrm>
          <a:off x="3587750" y="4757738"/>
          <a:ext cx="1600200" cy="457200"/>
        </p:xfrm>
        <a:graphic>
          <a:graphicData uri="http://schemas.openxmlformats.org/presentationml/2006/ole">
            <mc:AlternateContent xmlns:mc="http://schemas.openxmlformats.org/markup-compatibility/2006">
              <mc:Choice xmlns:v="urn:schemas-microsoft-com:vml" Requires="v">
                <p:oleObj spid="_x0000_s83286" name="Equation" r:id="rId11" imgW="1600200" imgH="457200" progId="Equation.3">
                  <p:embed/>
                </p:oleObj>
              </mc:Choice>
              <mc:Fallback>
                <p:oleObj name="Equation" r:id="rId11" imgW="1600200" imgH="457200" progId="Equation.3">
                  <p:embed/>
                  <p:pic>
                    <p:nvPicPr>
                      <p:cNvPr id="9115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7750" y="4757738"/>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1" name="Object 15"/>
          <p:cNvGraphicFramePr>
            <a:graphicFrameLocks noChangeAspect="1"/>
          </p:cNvGraphicFramePr>
          <p:nvPr/>
        </p:nvGraphicFramePr>
        <p:xfrm>
          <a:off x="4889500" y="3551238"/>
          <a:ext cx="1612900" cy="457200"/>
        </p:xfrm>
        <a:graphic>
          <a:graphicData uri="http://schemas.openxmlformats.org/presentationml/2006/ole">
            <mc:AlternateContent xmlns:mc="http://schemas.openxmlformats.org/markup-compatibility/2006">
              <mc:Choice xmlns:v="urn:schemas-microsoft-com:vml" Requires="v">
                <p:oleObj spid="_x0000_s83287" name="Equation" r:id="rId13" imgW="1612900" imgH="457200" progId="Equation.3">
                  <p:embed/>
                </p:oleObj>
              </mc:Choice>
              <mc:Fallback>
                <p:oleObj name="Equation" r:id="rId13" imgW="1612900" imgH="457200" progId="Equation.3">
                  <p:embed/>
                  <p:pic>
                    <p:nvPicPr>
                      <p:cNvPr id="91151"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89500" y="3551238"/>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2" name="Object 16"/>
          <p:cNvGraphicFramePr>
            <a:graphicFrameLocks noChangeAspect="1"/>
          </p:cNvGraphicFramePr>
          <p:nvPr/>
        </p:nvGraphicFramePr>
        <p:xfrm>
          <a:off x="4895850" y="2941638"/>
          <a:ext cx="1651000" cy="469900"/>
        </p:xfrm>
        <a:graphic>
          <a:graphicData uri="http://schemas.openxmlformats.org/presentationml/2006/ole">
            <mc:AlternateContent xmlns:mc="http://schemas.openxmlformats.org/markup-compatibility/2006">
              <mc:Choice xmlns:v="urn:schemas-microsoft-com:vml" Requires="v">
                <p:oleObj spid="_x0000_s83288" name="Equation" r:id="rId15" imgW="1651000" imgH="469900" progId="Equation.3">
                  <p:embed/>
                </p:oleObj>
              </mc:Choice>
              <mc:Fallback>
                <p:oleObj name="Equation" r:id="rId15" imgW="1651000" imgH="469900" progId="Equation.3">
                  <p:embed/>
                  <p:pic>
                    <p:nvPicPr>
                      <p:cNvPr id="91152"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95850" y="2941638"/>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3" name="Object 17"/>
          <p:cNvGraphicFramePr>
            <a:graphicFrameLocks noChangeAspect="1"/>
          </p:cNvGraphicFramePr>
          <p:nvPr/>
        </p:nvGraphicFramePr>
        <p:xfrm>
          <a:off x="6178550" y="4757738"/>
          <a:ext cx="1587500" cy="481012"/>
        </p:xfrm>
        <a:graphic>
          <a:graphicData uri="http://schemas.openxmlformats.org/presentationml/2006/ole">
            <mc:AlternateContent xmlns:mc="http://schemas.openxmlformats.org/markup-compatibility/2006">
              <mc:Choice xmlns:v="urn:schemas-microsoft-com:vml" Requires="v">
                <p:oleObj spid="_x0000_s83289" name="Equation" r:id="rId17" imgW="1586811" imgH="482391" progId="Equation.3">
                  <p:embed/>
                </p:oleObj>
              </mc:Choice>
              <mc:Fallback>
                <p:oleObj name="Equation" r:id="rId17" imgW="1586811" imgH="482391" progId="Equation.3">
                  <p:embed/>
                  <p:pic>
                    <p:nvPicPr>
                      <p:cNvPr id="91153"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78550" y="4757738"/>
                        <a:ext cx="15875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54" name="Freeform 18"/>
          <p:cNvSpPr>
            <a:spLocks/>
          </p:cNvSpPr>
          <p:nvPr/>
        </p:nvSpPr>
        <p:spPr bwMode="auto">
          <a:xfrm>
            <a:off x="7550150" y="3995738"/>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1155" name="Object 19"/>
          <p:cNvGraphicFramePr>
            <a:graphicFrameLocks noChangeAspect="1"/>
          </p:cNvGraphicFramePr>
          <p:nvPr/>
        </p:nvGraphicFramePr>
        <p:xfrm>
          <a:off x="7410450" y="3538538"/>
          <a:ext cx="1587500" cy="457200"/>
        </p:xfrm>
        <a:graphic>
          <a:graphicData uri="http://schemas.openxmlformats.org/presentationml/2006/ole">
            <mc:AlternateContent xmlns:mc="http://schemas.openxmlformats.org/markup-compatibility/2006">
              <mc:Choice xmlns:v="urn:schemas-microsoft-com:vml" Requires="v">
                <p:oleObj spid="_x0000_s83290" name="Equation" r:id="rId19" imgW="1587500" imgH="457200" progId="Equation.3">
                  <p:embed/>
                </p:oleObj>
              </mc:Choice>
              <mc:Fallback>
                <p:oleObj name="Equation" r:id="rId19" imgW="1587500" imgH="457200" progId="Equation.3">
                  <p:embed/>
                  <p:pic>
                    <p:nvPicPr>
                      <p:cNvPr id="91155"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10450" y="3538538"/>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6" name="Object 20"/>
          <p:cNvGraphicFramePr>
            <a:graphicFrameLocks noChangeAspect="1"/>
          </p:cNvGraphicFramePr>
          <p:nvPr/>
        </p:nvGraphicFramePr>
        <p:xfrm>
          <a:off x="7410450" y="2928938"/>
          <a:ext cx="1625600" cy="469900"/>
        </p:xfrm>
        <a:graphic>
          <a:graphicData uri="http://schemas.openxmlformats.org/presentationml/2006/ole">
            <mc:AlternateContent xmlns:mc="http://schemas.openxmlformats.org/markup-compatibility/2006">
              <mc:Choice xmlns:v="urn:schemas-microsoft-com:vml" Requires="v">
                <p:oleObj spid="_x0000_s83291" name="Equation" r:id="rId21" imgW="1625600" imgH="469900" progId="Equation.3">
                  <p:embed/>
                </p:oleObj>
              </mc:Choice>
              <mc:Fallback>
                <p:oleObj name="Equation" r:id="rId21" imgW="1625600" imgH="469900" progId="Equation.3">
                  <p:embed/>
                  <p:pic>
                    <p:nvPicPr>
                      <p:cNvPr id="91156"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10450" y="2928938"/>
                        <a:ext cx="1625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7" name="Object 21"/>
          <p:cNvGraphicFramePr>
            <a:graphicFrameLocks noChangeAspect="1"/>
          </p:cNvGraphicFramePr>
          <p:nvPr/>
        </p:nvGraphicFramePr>
        <p:xfrm>
          <a:off x="5111750" y="5748338"/>
          <a:ext cx="1600200" cy="457200"/>
        </p:xfrm>
        <a:graphic>
          <a:graphicData uri="http://schemas.openxmlformats.org/presentationml/2006/ole">
            <mc:AlternateContent xmlns:mc="http://schemas.openxmlformats.org/markup-compatibility/2006">
              <mc:Choice xmlns:v="urn:schemas-microsoft-com:vml" Requires="v">
                <p:oleObj spid="_x0000_s83292" name="Equation" r:id="rId23" imgW="1600200" imgH="457200" progId="Equation.3">
                  <p:embed/>
                </p:oleObj>
              </mc:Choice>
              <mc:Fallback>
                <p:oleObj name="Equation" r:id="rId23" imgW="1600200" imgH="457200" progId="Equation.3">
                  <p:embed/>
                  <p:pic>
                    <p:nvPicPr>
                      <p:cNvPr id="91157"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11750" y="5748338"/>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8" name="Object 22"/>
          <p:cNvGraphicFramePr>
            <a:graphicFrameLocks noChangeAspect="1"/>
          </p:cNvGraphicFramePr>
          <p:nvPr/>
        </p:nvGraphicFramePr>
        <p:xfrm>
          <a:off x="5695950" y="2909888"/>
          <a:ext cx="228600" cy="520700"/>
        </p:xfrm>
        <a:graphic>
          <a:graphicData uri="http://schemas.openxmlformats.org/presentationml/2006/ole">
            <mc:AlternateContent xmlns:mc="http://schemas.openxmlformats.org/markup-compatibility/2006">
              <mc:Choice xmlns:v="urn:schemas-microsoft-com:vml" Requires="v">
                <p:oleObj spid="_x0000_s83293" name="Equation" r:id="rId25" imgW="228600" imgH="520700" progId="Equation.3">
                  <p:embed/>
                </p:oleObj>
              </mc:Choice>
              <mc:Fallback>
                <p:oleObj name="Equation" r:id="rId25" imgW="228600" imgH="520700" progId="Equation.3">
                  <p:embed/>
                  <p:pic>
                    <p:nvPicPr>
                      <p:cNvPr id="91158"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695950" y="2909888"/>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59" name="Line 23"/>
          <p:cNvSpPr>
            <a:spLocks noChangeShapeType="1"/>
          </p:cNvSpPr>
          <p:nvPr/>
        </p:nvSpPr>
        <p:spPr bwMode="auto">
          <a:xfrm flipV="1">
            <a:off x="3206750" y="5595938"/>
            <a:ext cx="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1160" name="Line 24"/>
          <p:cNvSpPr>
            <a:spLocks noChangeShapeType="1"/>
          </p:cNvSpPr>
          <p:nvPr/>
        </p:nvSpPr>
        <p:spPr bwMode="auto">
          <a:xfrm flipH="1">
            <a:off x="1301750" y="5291138"/>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91161" name="Object 25"/>
          <p:cNvGraphicFramePr>
            <a:graphicFrameLocks noChangeAspect="1"/>
          </p:cNvGraphicFramePr>
          <p:nvPr/>
        </p:nvGraphicFramePr>
        <p:xfrm>
          <a:off x="1377950" y="4757738"/>
          <a:ext cx="1651000" cy="469900"/>
        </p:xfrm>
        <a:graphic>
          <a:graphicData uri="http://schemas.openxmlformats.org/presentationml/2006/ole">
            <mc:AlternateContent xmlns:mc="http://schemas.openxmlformats.org/markup-compatibility/2006">
              <mc:Choice xmlns:v="urn:schemas-microsoft-com:vml" Requires="v">
                <p:oleObj spid="_x0000_s83294" name="Equation" r:id="rId27" imgW="1651000" imgH="469900" progId="Equation.3">
                  <p:embed/>
                </p:oleObj>
              </mc:Choice>
              <mc:Fallback>
                <p:oleObj name="Equation" r:id="rId27" imgW="1651000" imgH="469900" progId="Equation.3">
                  <p:embed/>
                  <p:pic>
                    <p:nvPicPr>
                      <p:cNvPr id="91161"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7950" y="4757738"/>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62" name="Freeform 26"/>
          <p:cNvSpPr>
            <a:spLocks/>
          </p:cNvSpPr>
          <p:nvPr/>
        </p:nvSpPr>
        <p:spPr bwMode="auto">
          <a:xfrm>
            <a:off x="311150" y="3995738"/>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1163" name="Object 27"/>
          <p:cNvGraphicFramePr>
            <a:graphicFrameLocks noChangeAspect="1"/>
          </p:cNvGraphicFramePr>
          <p:nvPr/>
        </p:nvGraphicFramePr>
        <p:xfrm>
          <a:off x="158750" y="3462338"/>
          <a:ext cx="1651000" cy="469900"/>
        </p:xfrm>
        <a:graphic>
          <a:graphicData uri="http://schemas.openxmlformats.org/presentationml/2006/ole">
            <mc:AlternateContent xmlns:mc="http://schemas.openxmlformats.org/markup-compatibility/2006">
              <mc:Choice xmlns:v="urn:schemas-microsoft-com:vml" Requires="v">
                <p:oleObj spid="_x0000_s83295" name="Equation" r:id="rId28" imgW="1651000" imgH="469900" progId="Equation.3">
                  <p:embed/>
                </p:oleObj>
              </mc:Choice>
              <mc:Fallback>
                <p:oleObj name="Equation" r:id="rId28" imgW="1651000" imgH="469900" progId="Equation.3">
                  <p:embed/>
                  <p:pic>
                    <p:nvPicPr>
                      <p:cNvPr id="91163"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50" y="3462338"/>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64" name="Object 28"/>
          <p:cNvGraphicFramePr>
            <a:graphicFrameLocks noChangeAspect="1"/>
          </p:cNvGraphicFramePr>
          <p:nvPr/>
        </p:nvGraphicFramePr>
        <p:xfrm>
          <a:off x="2978150" y="3009900"/>
          <a:ext cx="442913" cy="520700"/>
        </p:xfrm>
        <a:graphic>
          <a:graphicData uri="http://schemas.openxmlformats.org/presentationml/2006/ole">
            <mc:AlternateContent xmlns:mc="http://schemas.openxmlformats.org/markup-compatibility/2006">
              <mc:Choice xmlns:v="urn:schemas-microsoft-com:vml" Requires="v">
                <p:oleObj spid="_x0000_s83296" name="Equation" r:id="rId29" imgW="444307" imgH="520474" progId="Equation.3">
                  <p:embed/>
                </p:oleObj>
              </mc:Choice>
              <mc:Fallback>
                <p:oleObj name="Equation" r:id="rId29" imgW="444307" imgH="520474" progId="Equation.3">
                  <p:embed/>
                  <p:pic>
                    <p:nvPicPr>
                      <p:cNvPr id="91164"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978150" y="30099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65" name="Oval 29"/>
          <p:cNvSpPr>
            <a:spLocks noChangeArrowheads="1"/>
          </p:cNvSpPr>
          <p:nvPr/>
        </p:nvSpPr>
        <p:spPr bwMode="auto">
          <a:xfrm>
            <a:off x="2901950" y="30051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66" name="Line 30"/>
          <p:cNvSpPr>
            <a:spLocks noChangeShapeType="1"/>
          </p:cNvSpPr>
          <p:nvPr/>
        </p:nvSpPr>
        <p:spPr bwMode="auto">
          <a:xfrm flipV="1">
            <a:off x="1225550" y="3614738"/>
            <a:ext cx="1600200" cy="1447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1167" name="Oval 31"/>
          <p:cNvSpPr>
            <a:spLocks noChangeArrowheads="1"/>
          </p:cNvSpPr>
          <p:nvPr/>
        </p:nvSpPr>
        <p:spPr bwMode="auto">
          <a:xfrm>
            <a:off x="2749550" y="2852738"/>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1168" name="Object 32"/>
          <p:cNvGraphicFramePr>
            <a:graphicFrameLocks noChangeAspect="1"/>
          </p:cNvGraphicFramePr>
          <p:nvPr/>
        </p:nvGraphicFramePr>
        <p:xfrm>
          <a:off x="2540000" y="3843338"/>
          <a:ext cx="1549400" cy="457200"/>
        </p:xfrm>
        <a:graphic>
          <a:graphicData uri="http://schemas.openxmlformats.org/presentationml/2006/ole">
            <mc:AlternateContent xmlns:mc="http://schemas.openxmlformats.org/markup-compatibility/2006">
              <mc:Choice xmlns:v="urn:schemas-microsoft-com:vml" Requires="v">
                <p:oleObj spid="_x0000_s83297" name="Equation" r:id="rId31" imgW="1549400" imgH="457200" progId="Equation.3">
                  <p:embed/>
                </p:oleObj>
              </mc:Choice>
              <mc:Fallback>
                <p:oleObj name="Equation" r:id="rId31" imgW="1549400" imgH="457200" progId="Equation.3">
                  <p:embed/>
                  <p:pic>
                    <p:nvPicPr>
                      <p:cNvPr id="91168" name="Object 3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540000" y="3843338"/>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69" name="Line 33"/>
          <p:cNvSpPr>
            <a:spLocks noChangeShapeType="1"/>
          </p:cNvSpPr>
          <p:nvPr/>
        </p:nvSpPr>
        <p:spPr bwMode="auto">
          <a:xfrm>
            <a:off x="2514600" y="822325"/>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1170" name="Line 34"/>
          <p:cNvSpPr>
            <a:spLocks noChangeShapeType="1"/>
          </p:cNvSpPr>
          <p:nvPr/>
        </p:nvSpPr>
        <p:spPr bwMode="auto">
          <a:xfrm>
            <a:off x="2514600" y="1508125"/>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1171" name="Line 35"/>
          <p:cNvSpPr>
            <a:spLocks noChangeShapeType="1"/>
          </p:cNvSpPr>
          <p:nvPr/>
        </p:nvSpPr>
        <p:spPr bwMode="auto">
          <a:xfrm>
            <a:off x="2895600" y="82232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1172" name="Line 36"/>
          <p:cNvSpPr>
            <a:spLocks noChangeShapeType="1"/>
          </p:cNvSpPr>
          <p:nvPr/>
        </p:nvSpPr>
        <p:spPr bwMode="auto">
          <a:xfrm>
            <a:off x="3429000" y="82232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1173" name="Line 37"/>
          <p:cNvSpPr>
            <a:spLocks noChangeShapeType="1"/>
          </p:cNvSpPr>
          <p:nvPr/>
        </p:nvSpPr>
        <p:spPr bwMode="auto">
          <a:xfrm>
            <a:off x="3962400" y="82232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1174" name="Line 38"/>
          <p:cNvSpPr>
            <a:spLocks noChangeShapeType="1"/>
          </p:cNvSpPr>
          <p:nvPr/>
        </p:nvSpPr>
        <p:spPr bwMode="auto">
          <a:xfrm>
            <a:off x="4495800" y="82232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1175" name="Line 39"/>
          <p:cNvSpPr>
            <a:spLocks noChangeShapeType="1"/>
          </p:cNvSpPr>
          <p:nvPr/>
        </p:nvSpPr>
        <p:spPr bwMode="auto">
          <a:xfrm>
            <a:off x="5029200" y="82232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1176" name="Line 40"/>
          <p:cNvSpPr>
            <a:spLocks noChangeShapeType="1"/>
          </p:cNvSpPr>
          <p:nvPr/>
        </p:nvSpPr>
        <p:spPr bwMode="auto">
          <a:xfrm>
            <a:off x="5562600" y="82232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1177" name="Line 41"/>
          <p:cNvSpPr>
            <a:spLocks noChangeShapeType="1"/>
          </p:cNvSpPr>
          <p:nvPr/>
        </p:nvSpPr>
        <p:spPr bwMode="auto">
          <a:xfrm>
            <a:off x="6096000" y="82232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1178" name="Line 42"/>
          <p:cNvSpPr>
            <a:spLocks noChangeShapeType="1"/>
          </p:cNvSpPr>
          <p:nvPr/>
        </p:nvSpPr>
        <p:spPr bwMode="auto">
          <a:xfrm flipV="1">
            <a:off x="5257800" y="1508125"/>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91179" name="Object 43"/>
          <p:cNvGraphicFramePr>
            <a:graphicFrameLocks noChangeAspect="1"/>
          </p:cNvGraphicFramePr>
          <p:nvPr/>
        </p:nvGraphicFramePr>
        <p:xfrm>
          <a:off x="3048000" y="974725"/>
          <a:ext cx="252413" cy="368300"/>
        </p:xfrm>
        <a:graphic>
          <a:graphicData uri="http://schemas.openxmlformats.org/presentationml/2006/ole">
            <mc:AlternateContent xmlns:mc="http://schemas.openxmlformats.org/markup-compatibility/2006">
              <mc:Choice xmlns:v="urn:schemas-microsoft-com:vml" Requires="v">
                <p:oleObj spid="_x0000_s83298" name="Equation" r:id="rId33" imgW="253890" imgH="368140" progId="Equation.3">
                  <p:embed/>
                </p:oleObj>
              </mc:Choice>
              <mc:Fallback>
                <p:oleObj name="Equation" r:id="rId33" imgW="253890" imgH="368140" progId="Equation.3">
                  <p:embed/>
                  <p:pic>
                    <p:nvPicPr>
                      <p:cNvPr id="91179" name="Object 4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048000" y="97472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80" name="Object 44"/>
          <p:cNvGraphicFramePr>
            <a:graphicFrameLocks noChangeAspect="1"/>
          </p:cNvGraphicFramePr>
          <p:nvPr/>
        </p:nvGraphicFramePr>
        <p:xfrm>
          <a:off x="5715000" y="974725"/>
          <a:ext cx="252413" cy="368300"/>
        </p:xfrm>
        <a:graphic>
          <a:graphicData uri="http://schemas.openxmlformats.org/presentationml/2006/ole">
            <mc:AlternateContent xmlns:mc="http://schemas.openxmlformats.org/markup-compatibility/2006">
              <mc:Choice xmlns:v="urn:schemas-microsoft-com:vml" Requires="v">
                <p:oleObj spid="_x0000_s83299" name="Equation" r:id="rId35" imgW="253890" imgH="368140" progId="Equation.3">
                  <p:embed/>
                </p:oleObj>
              </mc:Choice>
              <mc:Fallback>
                <p:oleObj name="Equation" r:id="rId35" imgW="253890" imgH="368140" progId="Equation.3">
                  <p:embed/>
                  <p:pic>
                    <p:nvPicPr>
                      <p:cNvPr id="91180" name="Object 4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715000" y="97472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81" name="Object 45"/>
          <p:cNvGraphicFramePr>
            <a:graphicFrameLocks noChangeAspect="1"/>
          </p:cNvGraphicFramePr>
          <p:nvPr/>
        </p:nvGraphicFramePr>
        <p:xfrm>
          <a:off x="4648200" y="1050925"/>
          <a:ext cx="290513" cy="368300"/>
        </p:xfrm>
        <a:graphic>
          <a:graphicData uri="http://schemas.openxmlformats.org/presentationml/2006/ole">
            <mc:AlternateContent xmlns:mc="http://schemas.openxmlformats.org/markup-compatibility/2006">
              <mc:Choice xmlns:v="urn:schemas-microsoft-com:vml" Requires="v">
                <p:oleObj spid="_x0000_s83300" name="Equation" r:id="rId36" imgW="291973" imgH="368140" progId="Equation.3">
                  <p:embed/>
                </p:oleObj>
              </mc:Choice>
              <mc:Fallback>
                <p:oleObj name="Equation" r:id="rId36" imgW="291973" imgH="368140" progId="Equation.3">
                  <p:embed/>
                  <p:pic>
                    <p:nvPicPr>
                      <p:cNvPr id="91181" name="Object 4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648200" y="1050925"/>
                        <a:ext cx="290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82" name="Object 46"/>
          <p:cNvGraphicFramePr>
            <a:graphicFrameLocks noChangeAspect="1"/>
          </p:cNvGraphicFramePr>
          <p:nvPr/>
        </p:nvGraphicFramePr>
        <p:xfrm>
          <a:off x="3581400" y="1050925"/>
          <a:ext cx="265113" cy="279400"/>
        </p:xfrm>
        <a:graphic>
          <a:graphicData uri="http://schemas.openxmlformats.org/presentationml/2006/ole">
            <mc:AlternateContent xmlns:mc="http://schemas.openxmlformats.org/markup-compatibility/2006">
              <mc:Choice xmlns:v="urn:schemas-microsoft-com:vml" Requires="v">
                <p:oleObj spid="_x0000_s83301" name="Equation" r:id="rId38" imgW="266584" imgH="279279" progId="Equation.3">
                  <p:embed/>
                </p:oleObj>
              </mc:Choice>
              <mc:Fallback>
                <p:oleObj name="Equation" r:id="rId38" imgW="266584" imgH="279279" progId="Equation.3">
                  <p:embed/>
                  <p:pic>
                    <p:nvPicPr>
                      <p:cNvPr id="91182" name="Object 46"/>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581400" y="105092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83" name="Object 47"/>
          <p:cNvGraphicFramePr>
            <a:graphicFrameLocks noChangeAspect="1"/>
          </p:cNvGraphicFramePr>
          <p:nvPr/>
        </p:nvGraphicFramePr>
        <p:xfrm>
          <a:off x="5035550" y="1889125"/>
          <a:ext cx="430213" cy="531813"/>
        </p:xfrm>
        <a:graphic>
          <a:graphicData uri="http://schemas.openxmlformats.org/presentationml/2006/ole">
            <mc:AlternateContent xmlns:mc="http://schemas.openxmlformats.org/markup-compatibility/2006">
              <mc:Choice xmlns:v="urn:schemas-microsoft-com:vml" Requires="v">
                <p:oleObj spid="_x0000_s83302" name="Equation" r:id="rId40" imgW="431613" imgH="533169" progId="Equation.3">
                  <p:embed/>
                </p:oleObj>
              </mc:Choice>
              <mc:Fallback>
                <p:oleObj name="Equation" r:id="rId40" imgW="431613" imgH="533169" progId="Equation.3">
                  <p:embed/>
                  <p:pic>
                    <p:nvPicPr>
                      <p:cNvPr id="91183"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35550" y="1889125"/>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84" name="Object 48"/>
          <p:cNvGraphicFramePr>
            <a:graphicFrameLocks noChangeAspect="1"/>
          </p:cNvGraphicFramePr>
          <p:nvPr/>
        </p:nvGraphicFramePr>
        <p:xfrm>
          <a:off x="4114800" y="1050925"/>
          <a:ext cx="265113" cy="279400"/>
        </p:xfrm>
        <a:graphic>
          <a:graphicData uri="http://schemas.openxmlformats.org/presentationml/2006/ole">
            <mc:AlternateContent xmlns:mc="http://schemas.openxmlformats.org/markup-compatibility/2006">
              <mc:Choice xmlns:v="urn:schemas-microsoft-com:vml" Requires="v">
                <p:oleObj spid="_x0000_s83303" name="Equation" r:id="rId41" imgW="266584" imgH="279279" progId="Equation.3">
                  <p:embed/>
                </p:oleObj>
              </mc:Choice>
              <mc:Fallback>
                <p:oleObj name="Equation" r:id="rId41" imgW="266584" imgH="279279" progId="Equation.3">
                  <p:embed/>
                  <p:pic>
                    <p:nvPicPr>
                      <p:cNvPr id="91184" name="Object 4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114800" y="105092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85" name="Object 49"/>
          <p:cNvGraphicFramePr>
            <a:graphicFrameLocks noChangeAspect="1"/>
          </p:cNvGraphicFramePr>
          <p:nvPr/>
        </p:nvGraphicFramePr>
        <p:xfrm>
          <a:off x="5181600" y="1050925"/>
          <a:ext cx="290513" cy="368300"/>
        </p:xfrm>
        <a:graphic>
          <a:graphicData uri="http://schemas.openxmlformats.org/presentationml/2006/ole">
            <mc:AlternateContent xmlns:mc="http://schemas.openxmlformats.org/markup-compatibility/2006">
              <mc:Choice xmlns:v="urn:schemas-microsoft-com:vml" Requires="v">
                <p:oleObj spid="_x0000_s83304" name="Equation" r:id="rId42" imgW="291973" imgH="368140" progId="Equation.3">
                  <p:embed/>
                </p:oleObj>
              </mc:Choice>
              <mc:Fallback>
                <p:oleObj name="Equation" r:id="rId42" imgW="291973" imgH="368140" progId="Equation.3">
                  <p:embed/>
                  <p:pic>
                    <p:nvPicPr>
                      <p:cNvPr id="91185" name="Object 4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181600" y="1050925"/>
                        <a:ext cx="290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86" name="Object 50"/>
          <p:cNvGraphicFramePr>
            <a:graphicFrameLocks noChangeAspect="1"/>
          </p:cNvGraphicFramePr>
          <p:nvPr/>
        </p:nvGraphicFramePr>
        <p:xfrm>
          <a:off x="6248400" y="974725"/>
          <a:ext cx="252413" cy="368300"/>
        </p:xfrm>
        <a:graphic>
          <a:graphicData uri="http://schemas.openxmlformats.org/presentationml/2006/ole">
            <mc:AlternateContent xmlns:mc="http://schemas.openxmlformats.org/markup-compatibility/2006">
              <mc:Choice xmlns:v="urn:schemas-microsoft-com:vml" Requires="v">
                <p:oleObj spid="_x0000_s83305" name="Equation" r:id="rId43" imgW="253890" imgH="368140" progId="Equation.3">
                  <p:embed/>
                </p:oleObj>
              </mc:Choice>
              <mc:Fallback>
                <p:oleObj name="Equation" r:id="rId43" imgW="253890" imgH="368140" progId="Equation.3">
                  <p:embed/>
                  <p:pic>
                    <p:nvPicPr>
                      <p:cNvPr id="91186" name="Object 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248400" y="97472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87" name="Text Box 51"/>
          <p:cNvSpPr txBox="1">
            <a:spLocks noChangeArrowheads="1"/>
          </p:cNvSpPr>
          <p:nvPr/>
        </p:nvSpPr>
        <p:spPr bwMode="auto">
          <a:xfrm>
            <a:off x="228600" y="898525"/>
            <a:ext cx="1600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11</a:t>
            </a:r>
          </a:p>
        </p:txBody>
      </p:sp>
      <p:sp>
        <p:nvSpPr>
          <p:cNvPr id="91188" name="Oval 52"/>
          <p:cNvSpPr>
            <a:spLocks noChangeArrowheads="1"/>
          </p:cNvSpPr>
          <p:nvPr/>
        </p:nvSpPr>
        <p:spPr bwMode="auto">
          <a:xfrm>
            <a:off x="158750" y="3398838"/>
            <a:ext cx="1981200" cy="6096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068695223"/>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Oval 2"/>
          <p:cNvSpPr>
            <a:spLocks noChangeArrowheads="1"/>
          </p:cNvSpPr>
          <p:nvPr/>
        </p:nvSpPr>
        <p:spPr bwMode="auto">
          <a:xfrm>
            <a:off x="457200" y="4999038"/>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163" name="Oval 3"/>
          <p:cNvSpPr>
            <a:spLocks noChangeArrowheads="1"/>
          </p:cNvSpPr>
          <p:nvPr/>
        </p:nvSpPr>
        <p:spPr bwMode="auto">
          <a:xfrm>
            <a:off x="2743200" y="49863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2164" name="Object 4"/>
          <p:cNvGraphicFramePr>
            <a:graphicFrameLocks noChangeAspect="1"/>
          </p:cNvGraphicFramePr>
          <p:nvPr/>
        </p:nvGraphicFramePr>
        <p:xfrm>
          <a:off x="2895600" y="4986338"/>
          <a:ext cx="442913" cy="531812"/>
        </p:xfrm>
        <a:graphic>
          <a:graphicData uri="http://schemas.openxmlformats.org/presentationml/2006/ole">
            <mc:AlternateContent xmlns:mc="http://schemas.openxmlformats.org/markup-compatibility/2006">
              <mc:Choice xmlns:v="urn:schemas-microsoft-com:vml" Requires="v">
                <p:oleObj spid="_x0000_s84306" name="Equation" r:id="rId3" imgW="444307" imgH="533169" progId="Equation.3">
                  <p:embed/>
                </p:oleObj>
              </mc:Choice>
              <mc:Fallback>
                <p:oleObj name="Equation" r:id="rId3" imgW="444307" imgH="533169" progId="Equation.3">
                  <p:embed/>
                  <p:pic>
                    <p:nvPicPr>
                      <p:cNvPr id="921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986338"/>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5" name="Line 5"/>
          <p:cNvSpPr>
            <a:spLocks noChangeShapeType="1"/>
          </p:cNvSpPr>
          <p:nvPr/>
        </p:nvSpPr>
        <p:spPr bwMode="auto">
          <a:xfrm>
            <a:off x="3429000" y="5291138"/>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166" name="Oval 6"/>
          <p:cNvSpPr>
            <a:spLocks noChangeArrowheads="1"/>
          </p:cNvSpPr>
          <p:nvPr/>
        </p:nvSpPr>
        <p:spPr bwMode="auto">
          <a:xfrm>
            <a:off x="5270500" y="49990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2167" name="Object 7"/>
          <p:cNvGraphicFramePr>
            <a:graphicFrameLocks noChangeAspect="1"/>
          </p:cNvGraphicFramePr>
          <p:nvPr/>
        </p:nvGraphicFramePr>
        <p:xfrm>
          <a:off x="5453063" y="5003800"/>
          <a:ext cx="381000" cy="520700"/>
        </p:xfrm>
        <a:graphic>
          <a:graphicData uri="http://schemas.openxmlformats.org/presentationml/2006/ole">
            <mc:AlternateContent xmlns:mc="http://schemas.openxmlformats.org/markup-compatibility/2006">
              <mc:Choice xmlns:v="urn:schemas-microsoft-com:vml" Requires="v">
                <p:oleObj spid="_x0000_s84307" name="Equation" r:id="rId5" imgW="380835" imgH="520474" progId="Equation.3">
                  <p:embed/>
                </p:oleObj>
              </mc:Choice>
              <mc:Fallback>
                <p:oleObj name="Equation" r:id="rId5" imgW="380835" imgH="520474" progId="Equation.3">
                  <p:embed/>
                  <p:pic>
                    <p:nvPicPr>
                      <p:cNvPr id="9216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3063" y="50038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8" name="Oval 8"/>
          <p:cNvSpPr>
            <a:spLocks noChangeArrowheads="1"/>
          </p:cNvSpPr>
          <p:nvPr/>
        </p:nvSpPr>
        <p:spPr bwMode="auto">
          <a:xfrm>
            <a:off x="7696200" y="49863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2169" name="Object 9"/>
          <p:cNvGraphicFramePr>
            <a:graphicFrameLocks noChangeAspect="1"/>
          </p:cNvGraphicFramePr>
          <p:nvPr/>
        </p:nvGraphicFramePr>
        <p:xfrm>
          <a:off x="7848600" y="4991100"/>
          <a:ext cx="442913" cy="520700"/>
        </p:xfrm>
        <a:graphic>
          <a:graphicData uri="http://schemas.openxmlformats.org/presentationml/2006/ole">
            <mc:AlternateContent xmlns:mc="http://schemas.openxmlformats.org/markup-compatibility/2006">
              <mc:Choice xmlns:v="urn:schemas-microsoft-com:vml" Requires="v">
                <p:oleObj spid="_x0000_s84308" name="Equation" r:id="rId7" imgW="444307" imgH="520474" progId="Equation.3">
                  <p:embed/>
                </p:oleObj>
              </mc:Choice>
              <mc:Fallback>
                <p:oleObj name="Equation" r:id="rId7" imgW="444307" imgH="520474" progId="Equation.3">
                  <p:embed/>
                  <p:pic>
                    <p:nvPicPr>
                      <p:cNvPr id="92169"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8600" y="49911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0" name="Object 10"/>
          <p:cNvGraphicFramePr>
            <a:graphicFrameLocks noChangeAspect="1"/>
          </p:cNvGraphicFramePr>
          <p:nvPr/>
        </p:nvGraphicFramePr>
        <p:xfrm>
          <a:off x="609600" y="4986338"/>
          <a:ext cx="430213" cy="531812"/>
        </p:xfrm>
        <a:graphic>
          <a:graphicData uri="http://schemas.openxmlformats.org/presentationml/2006/ole">
            <mc:AlternateContent xmlns:mc="http://schemas.openxmlformats.org/markup-compatibility/2006">
              <mc:Choice xmlns:v="urn:schemas-microsoft-com:vml" Requires="v">
                <p:oleObj spid="_x0000_s84309" name="Equation" r:id="rId9" imgW="431613" imgH="533169" progId="Equation.3">
                  <p:embed/>
                </p:oleObj>
              </mc:Choice>
              <mc:Fallback>
                <p:oleObj name="Equation" r:id="rId9" imgW="431613" imgH="533169" progId="Equation.3">
                  <p:embed/>
                  <p:pic>
                    <p:nvPicPr>
                      <p:cNvPr id="9217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4986338"/>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1" name="Line 11"/>
          <p:cNvSpPr>
            <a:spLocks noChangeShapeType="1"/>
          </p:cNvSpPr>
          <p:nvPr/>
        </p:nvSpPr>
        <p:spPr bwMode="auto">
          <a:xfrm>
            <a:off x="5943600" y="5291138"/>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172" name="Freeform 12"/>
          <p:cNvSpPr>
            <a:spLocks/>
          </p:cNvSpPr>
          <p:nvPr/>
        </p:nvSpPr>
        <p:spPr bwMode="auto">
          <a:xfrm>
            <a:off x="3276600" y="5595938"/>
            <a:ext cx="4724400" cy="685800"/>
          </a:xfrm>
          <a:custGeom>
            <a:avLst/>
            <a:gdLst>
              <a:gd name="T0" fmla="*/ 2147483646 w 2832"/>
              <a:gd name="T1" fmla="*/ 0 h 432"/>
              <a:gd name="T2" fmla="*/ 2147483646 w 2832"/>
              <a:gd name="T3" fmla="*/ 2147483646 h 432"/>
              <a:gd name="T4" fmla="*/ 0 w 2832"/>
              <a:gd name="T5" fmla="*/ 0 h 432"/>
              <a:gd name="T6" fmla="*/ 0 60000 65536"/>
              <a:gd name="T7" fmla="*/ 0 60000 65536"/>
              <a:gd name="T8" fmla="*/ 0 60000 65536"/>
            </a:gdLst>
            <a:ahLst/>
            <a:cxnLst>
              <a:cxn ang="T6">
                <a:pos x="T0" y="T1"/>
              </a:cxn>
              <a:cxn ang="T7">
                <a:pos x="T2" y="T3"/>
              </a:cxn>
              <a:cxn ang="T8">
                <a:pos x="T4" y="T5"/>
              </a:cxn>
            </a:cxnLst>
            <a:rect l="0" t="0" r="r" b="b"/>
            <a:pathLst>
              <a:path w="2832" h="432">
                <a:moveTo>
                  <a:pt x="2832" y="0"/>
                </a:moveTo>
                <a:cubicBezTo>
                  <a:pt x="2420" y="216"/>
                  <a:pt x="2008" y="432"/>
                  <a:pt x="1536" y="432"/>
                </a:cubicBezTo>
                <a:cubicBezTo>
                  <a:pt x="1064" y="432"/>
                  <a:pt x="532" y="21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173" name="Freeform 13"/>
          <p:cNvSpPr>
            <a:spLocks/>
          </p:cNvSpPr>
          <p:nvPr/>
        </p:nvSpPr>
        <p:spPr bwMode="auto">
          <a:xfrm>
            <a:off x="4953000" y="4071938"/>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2174" name="Object 14"/>
          <p:cNvGraphicFramePr>
            <a:graphicFrameLocks noChangeAspect="1"/>
          </p:cNvGraphicFramePr>
          <p:nvPr/>
        </p:nvGraphicFramePr>
        <p:xfrm>
          <a:off x="3429000" y="4757738"/>
          <a:ext cx="1600200" cy="457200"/>
        </p:xfrm>
        <a:graphic>
          <a:graphicData uri="http://schemas.openxmlformats.org/presentationml/2006/ole">
            <mc:AlternateContent xmlns:mc="http://schemas.openxmlformats.org/markup-compatibility/2006">
              <mc:Choice xmlns:v="urn:schemas-microsoft-com:vml" Requires="v">
                <p:oleObj spid="_x0000_s84310" name="Equation" r:id="rId11" imgW="1600200" imgH="457200" progId="Equation.3">
                  <p:embed/>
                </p:oleObj>
              </mc:Choice>
              <mc:Fallback>
                <p:oleObj name="Equation" r:id="rId11" imgW="1600200" imgH="457200" progId="Equation.3">
                  <p:embed/>
                  <p:pic>
                    <p:nvPicPr>
                      <p:cNvPr id="92174"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4757738"/>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5" name="Object 15"/>
          <p:cNvGraphicFramePr>
            <a:graphicFrameLocks noChangeAspect="1"/>
          </p:cNvGraphicFramePr>
          <p:nvPr/>
        </p:nvGraphicFramePr>
        <p:xfrm>
          <a:off x="4730750" y="3551238"/>
          <a:ext cx="1612900" cy="457200"/>
        </p:xfrm>
        <a:graphic>
          <a:graphicData uri="http://schemas.openxmlformats.org/presentationml/2006/ole">
            <mc:AlternateContent xmlns:mc="http://schemas.openxmlformats.org/markup-compatibility/2006">
              <mc:Choice xmlns:v="urn:schemas-microsoft-com:vml" Requires="v">
                <p:oleObj spid="_x0000_s84311" name="Equation" r:id="rId13" imgW="1612900" imgH="457200" progId="Equation.3">
                  <p:embed/>
                </p:oleObj>
              </mc:Choice>
              <mc:Fallback>
                <p:oleObj name="Equation" r:id="rId13" imgW="1612900" imgH="457200" progId="Equation.3">
                  <p:embed/>
                  <p:pic>
                    <p:nvPicPr>
                      <p:cNvPr id="92175"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30750" y="3551238"/>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6" name="Object 16"/>
          <p:cNvGraphicFramePr>
            <a:graphicFrameLocks noChangeAspect="1"/>
          </p:cNvGraphicFramePr>
          <p:nvPr/>
        </p:nvGraphicFramePr>
        <p:xfrm>
          <a:off x="4737100" y="2941638"/>
          <a:ext cx="1651000" cy="469900"/>
        </p:xfrm>
        <a:graphic>
          <a:graphicData uri="http://schemas.openxmlformats.org/presentationml/2006/ole">
            <mc:AlternateContent xmlns:mc="http://schemas.openxmlformats.org/markup-compatibility/2006">
              <mc:Choice xmlns:v="urn:schemas-microsoft-com:vml" Requires="v">
                <p:oleObj spid="_x0000_s84312" name="Equation" r:id="rId15" imgW="1651000" imgH="469900" progId="Equation.3">
                  <p:embed/>
                </p:oleObj>
              </mc:Choice>
              <mc:Fallback>
                <p:oleObj name="Equation" r:id="rId15" imgW="1651000" imgH="469900" progId="Equation.3">
                  <p:embed/>
                  <p:pic>
                    <p:nvPicPr>
                      <p:cNvPr id="92176"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7100" y="2941638"/>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7" name="Object 17"/>
          <p:cNvGraphicFramePr>
            <a:graphicFrameLocks noChangeAspect="1"/>
          </p:cNvGraphicFramePr>
          <p:nvPr/>
        </p:nvGraphicFramePr>
        <p:xfrm>
          <a:off x="6019800" y="4757738"/>
          <a:ext cx="1587500" cy="481012"/>
        </p:xfrm>
        <a:graphic>
          <a:graphicData uri="http://schemas.openxmlformats.org/presentationml/2006/ole">
            <mc:AlternateContent xmlns:mc="http://schemas.openxmlformats.org/markup-compatibility/2006">
              <mc:Choice xmlns:v="urn:schemas-microsoft-com:vml" Requires="v">
                <p:oleObj spid="_x0000_s84313" name="Equation" r:id="rId17" imgW="1586811" imgH="482391" progId="Equation.3">
                  <p:embed/>
                </p:oleObj>
              </mc:Choice>
              <mc:Fallback>
                <p:oleObj name="Equation" r:id="rId17" imgW="1586811" imgH="482391" progId="Equation.3">
                  <p:embed/>
                  <p:pic>
                    <p:nvPicPr>
                      <p:cNvPr id="92177"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19800" y="4757738"/>
                        <a:ext cx="15875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8" name="Freeform 18"/>
          <p:cNvSpPr>
            <a:spLocks/>
          </p:cNvSpPr>
          <p:nvPr/>
        </p:nvSpPr>
        <p:spPr bwMode="auto">
          <a:xfrm>
            <a:off x="7391400" y="3995738"/>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2179" name="Object 19"/>
          <p:cNvGraphicFramePr>
            <a:graphicFrameLocks noChangeAspect="1"/>
          </p:cNvGraphicFramePr>
          <p:nvPr/>
        </p:nvGraphicFramePr>
        <p:xfrm>
          <a:off x="7251700" y="3538538"/>
          <a:ext cx="1587500" cy="457200"/>
        </p:xfrm>
        <a:graphic>
          <a:graphicData uri="http://schemas.openxmlformats.org/presentationml/2006/ole">
            <mc:AlternateContent xmlns:mc="http://schemas.openxmlformats.org/markup-compatibility/2006">
              <mc:Choice xmlns:v="urn:schemas-microsoft-com:vml" Requires="v">
                <p:oleObj spid="_x0000_s84314" name="Equation" r:id="rId19" imgW="1587500" imgH="457200" progId="Equation.3">
                  <p:embed/>
                </p:oleObj>
              </mc:Choice>
              <mc:Fallback>
                <p:oleObj name="Equation" r:id="rId19" imgW="1587500" imgH="457200" progId="Equation.3">
                  <p:embed/>
                  <p:pic>
                    <p:nvPicPr>
                      <p:cNvPr id="92179"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51700" y="3538538"/>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80" name="Object 20"/>
          <p:cNvGraphicFramePr>
            <a:graphicFrameLocks noChangeAspect="1"/>
          </p:cNvGraphicFramePr>
          <p:nvPr/>
        </p:nvGraphicFramePr>
        <p:xfrm>
          <a:off x="7251700" y="2928938"/>
          <a:ext cx="1625600" cy="469900"/>
        </p:xfrm>
        <a:graphic>
          <a:graphicData uri="http://schemas.openxmlformats.org/presentationml/2006/ole">
            <mc:AlternateContent xmlns:mc="http://schemas.openxmlformats.org/markup-compatibility/2006">
              <mc:Choice xmlns:v="urn:schemas-microsoft-com:vml" Requires="v">
                <p:oleObj spid="_x0000_s84315" name="Equation" r:id="rId21" imgW="1625600" imgH="469900" progId="Equation.3">
                  <p:embed/>
                </p:oleObj>
              </mc:Choice>
              <mc:Fallback>
                <p:oleObj name="Equation" r:id="rId21" imgW="1625600" imgH="469900" progId="Equation.3">
                  <p:embed/>
                  <p:pic>
                    <p:nvPicPr>
                      <p:cNvPr id="9218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51700" y="2928938"/>
                        <a:ext cx="1625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81" name="Object 21"/>
          <p:cNvGraphicFramePr>
            <a:graphicFrameLocks noChangeAspect="1"/>
          </p:cNvGraphicFramePr>
          <p:nvPr/>
        </p:nvGraphicFramePr>
        <p:xfrm>
          <a:off x="4953000" y="5748338"/>
          <a:ext cx="1600200" cy="457200"/>
        </p:xfrm>
        <a:graphic>
          <a:graphicData uri="http://schemas.openxmlformats.org/presentationml/2006/ole">
            <mc:AlternateContent xmlns:mc="http://schemas.openxmlformats.org/markup-compatibility/2006">
              <mc:Choice xmlns:v="urn:schemas-microsoft-com:vml" Requires="v">
                <p:oleObj spid="_x0000_s84316" name="Equation" r:id="rId23" imgW="1600200" imgH="457200" progId="Equation.3">
                  <p:embed/>
                </p:oleObj>
              </mc:Choice>
              <mc:Fallback>
                <p:oleObj name="Equation" r:id="rId23" imgW="1600200" imgH="457200" progId="Equation.3">
                  <p:embed/>
                  <p:pic>
                    <p:nvPicPr>
                      <p:cNvPr id="92181"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53000" y="5748338"/>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82" name="Object 22"/>
          <p:cNvGraphicFramePr>
            <a:graphicFrameLocks noChangeAspect="1"/>
          </p:cNvGraphicFramePr>
          <p:nvPr/>
        </p:nvGraphicFramePr>
        <p:xfrm>
          <a:off x="5537200" y="2909888"/>
          <a:ext cx="228600" cy="520700"/>
        </p:xfrm>
        <a:graphic>
          <a:graphicData uri="http://schemas.openxmlformats.org/presentationml/2006/ole">
            <mc:AlternateContent xmlns:mc="http://schemas.openxmlformats.org/markup-compatibility/2006">
              <mc:Choice xmlns:v="urn:schemas-microsoft-com:vml" Requires="v">
                <p:oleObj spid="_x0000_s84317" name="Equation" r:id="rId25" imgW="228600" imgH="520700" progId="Equation.3">
                  <p:embed/>
                </p:oleObj>
              </mc:Choice>
              <mc:Fallback>
                <p:oleObj name="Equation" r:id="rId25" imgW="228600" imgH="520700" progId="Equation.3">
                  <p:embed/>
                  <p:pic>
                    <p:nvPicPr>
                      <p:cNvPr id="92182"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37200" y="2909888"/>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3" name="Line 23"/>
          <p:cNvSpPr>
            <a:spLocks noChangeShapeType="1"/>
          </p:cNvSpPr>
          <p:nvPr/>
        </p:nvSpPr>
        <p:spPr bwMode="auto">
          <a:xfrm flipV="1">
            <a:off x="3048000" y="5595938"/>
            <a:ext cx="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184" name="Line 24"/>
          <p:cNvSpPr>
            <a:spLocks noChangeShapeType="1"/>
          </p:cNvSpPr>
          <p:nvPr/>
        </p:nvSpPr>
        <p:spPr bwMode="auto">
          <a:xfrm flipH="1">
            <a:off x="1143000" y="5291138"/>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92185" name="Object 25"/>
          <p:cNvGraphicFramePr>
            <a:graphicFrameLocks noChangeAspect="1"/>
          </p:cNvGraphicFramePr>
          <p:nvPr/>
        </p:nvGraphicFramePr>
        <p:xfrm>
          <a:off x="1219200" y="4757738"/>
          <a:ext cx="1651000" cy="469900"/>
        </p:xfrm>
        <a:graphic>
          <a:graphicData uri="http://schemas.openxmlformats.org/presentationml/2006/ole">
            <mc:AlternateContent xmlns:mc="http://schemas.openxmlformats.org/markup-compatibility/2006">
              <mc:Choice xmlns:v="urn:schemas-microsoft-com:vml" Requires="v">
                <p:oleObj spid="_x0000_s84318" name="Equation" r:id="rId27" imgW="1651000" imgH="469900" progId="Equation.3">
                  <p:embed/>
                </p:oleObj>
              </mc:Choice>
              <mc:Fallback>
                <p:oleObj name="Equation" r:id="rId27" imgW="1651000" imgH="469900" progId="Equation.3">
                  <p:embed/>
                  <p:pic>
                    <p:nvPicPr>
                      <p:cNvPr id="92185"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4757738"/>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6" name="Freeform 26"/>
          <p:cNvSpPr>
            <a:spLocks/>
          </p:cNvSpPr>
          <p:nvPr/>
        </p:nvSpPr>
        <p:spPr bwMode="auto">
          <a:xfrm>
            <a:off x="152400" y="3995738"/>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2187" name="Object 27"/>
          <p:cNvGraphicFramePr>
            <a:graphicFrameLocks noChangeAspect="1"/>
          </p:cNvGraphicFramePr>
          <p:nvPr/>
        </p:nvGraphicFramePr>
        <p:xfrm>
          <a:off x="0" y="3462338"/>
          <a:ext cx="1651000" cy="469900"/>
        </p:xfrm>
        <a:graphic>
          <a:graphicData uri="http://schemas.openxmlformats.org/presentationml/2006/ole">
            <mc:AlternateContent xmlns:mc="http://schemas.openxmlformats.org/markup-compatibility/2006">
              <mc:Choice xmlns:v="urn:schemas-microsoft-com:vml" Requires="v">
                <p:oleObj spid="_x0000_s84319" name="Equation" r:id="rId28" imgW="1651000" imgH="469900" progId="Equation.3">
                  <p:embed/>
                </p:oleObj>
              </mc:Choice>
              <mc:Fallback>
                <p:oleObj name="Equation" r:id="rId28" imgW="1651000" imgH="469900" progId="Equation.3">
                  <p:embed/>
                  <p:pic>
                    <p:nvPicPr>
                      <p:cNvPr id="92187"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3462338"/>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88" name="Object 28"/>
          <p:cNvGraphicFramePr>
            <a:graphicFrameLocks noChangeAspect="1"/>
          </p:cNvGraphicFramePr>
          <p:nvPr/>
        </p:nvGraphicFramePr>
        <p:xfrm>
          <a:off x="2819400" y="3009900"/>
          <a:ext cx="442913" cy="520700"/>
        </p:xfrm>
        <a:graphic>
          <a:graphicData uri="http://schemas.openxmlformats.org/presentationml/2006/ole">
            <mc:AlternateContent xmlns:mc="http://schemas.openxmlformats.org/markup-compatibility/2006">
              <mc:Choice xmlns:v="urn:schemas-microsoft-com:vml" Requires="v">
                <p:oleObj spid="_x0000_s84320" name="Equation" r:id="rId29" imgW="444307" imgH="520474" progId="Equation.3">
                  <p:embed/>
                </p:oleObj>
              </mc:Choice>
              <mc:Fallback>
                <p:oleObj name="Equation" r:id="rId29" imgW="444307" imgH="520474" progId="Equation.3">
                  <p:embed/>
                  <p:pic>
                    <p:nvPicPr>
                      <p:cNvPr id="92188"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819400" y="30099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9" name="Oval 29"/>
          <p:cNvSpPr>
            <a:spLocks noChangeArrowheads="1"/>
          </p:cNvSpPr>
          <p:nvPr/>
        </p:nvSpPr>
        <p:spPr bwMode="auto">
          <a:xfrm>
            <a:off x="2743200" y="30051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190" name="Line 30"/>
          <p:cNvSpPr>
            <a:spLocks noChangeShapeType="1"/>
          </p:cNvSpPr>
          <p:nvPr/>
        </p:nvSpPr>
        <p:spPr bwMode="auto">
          <a:xfrm flipV="1">
            <a:off x="1066800" y="3614738"/>
            <a:ext cx="1600200" cy="1447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191" name="Oval 31"/>
          <p:cNvSpPr>
            <a:spLocks noChangeArrowheads="1"/>
          </p:cNvSpPr>
          <p:nvPr/>
        </p:nvSpPr>
        <p:spPr bwMode="auto">
          <a:xfrm>
            <a:off x="2590800" y="2852738"/>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2192" name="Object 32"/>
          <p:cNvGraphicFramePr>
            <a:graphicFrameLocks noChangeAspect="1"/>
          </p:cNvGraphicFramePr>
          <p:nvPr/>
        </p:nvGraphicFramePr>
        <p:xfrm>
          <a:off x="2381250" y="3843338"/>
          <a:ext cx="1549400" cy="457200"/>
        </p:xfrm>
        <a:graphic>
          <a:graphicData uri="http://schemas.openxmlformats.org/presentationml/2006/ole">
            <mc:AlternateContent xmlns:mc="http://schemas.openxmlformats.org/markup-compatibility/2006">
              <mc:Choice xmlns:v="urn:schemas-microsoft-com:vml" Requires="v">
                <p:oleObj spid="_x0000_s84321" name="Equation" r:id="rId31" imgW="1549400" imgH="457200" progId="Equation.3">
                  <p:embed/>
                </p:oleObj>
              </mc:Choice>
              <mc:Fallback>
                <p:oleObj name="Equation" r:id="rId31" imgW="1549400" imgH="457200" progId="Equation.3">
                  <p:embed/>
                  <p:pic>
                    <p:nvPicPr>
                      <p:cNvPr id="92192" name="Object 3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1250" y="3843338"/>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93" name="Line 33"/>
          <p:cNvSpPr>
            <a:spLocks noChangeShapeType="1"/>
          </p:cNvSpPr>
          <p:nvPr/>
        </p:nvSpPr>
        <p:spPr bwMode="auto">
          <a:xfrm>
            <a:off x="2514600" y="893763"/>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194" name="Line 34"/>
          <p:cNvSpPr>
            <a:spLocks noChangeShapeType="1"/>
          </p:cNvSpPr>
          <p:nvPr/>
        </p:nvSpPr>
        <p:spPr bwMode="auto">
          <a:xfrm>
            <a:off x="2514600" y="1579563"/>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195" name="Line 35"/>
          <p:cNvSpPr>
            <a:spLocks noChangeShapeType="1"/>
          </p:cNvSpPr>
          <p:nvPr/>
        </p:nvSpPr>
        <p:spPr bwMode="auto">
          <a:xfrm>
            <a:off x="2895600" y="89376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196" name="Line 36"/>
          <p:cNvSpPr>
            <a:spLocks noChangeShapeType="1"/>
          </p:cNvSpPr>
          <p:nvPr/>
        </p:nvSpPr>
        <p:spPr bwMode="auto">
          <a:xfrm>
            <a:off x="3429000" y="89376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197" name="Line 37"/>
          <p:cNvSpPr>
            <a:spLocks noChangeShapeType="1"/>
          </p:cNvSpPr>
          <p:nvPr/>
        </p:nvSpPr>
        <p:spPr bwMode="auto">
          <a:xfrm>
            <a:off x="3962400" y="89376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198" name="Line 38"/>
          <p:cNvSpPr>
            <a:spLocks noChangeShapeType="1"/>
          </p:cNvSpPr>
          <p:nvPr/>
        </p:nvSpPr>
        <p:spPr bwMode="auto">
          <a:xfrm>
            <a:off x="4495800" y="89376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199" name="Line 39"/>
          <p:cNvSpPr>
            <a:spLocks noChangeShapeType="1"/>
          </p:cNvSpPr>
          <p:nvPr/>
        </p:nvSpPr>
        <p:spPr bwMode="auto">
          <a:xfrm>
            <a:off x="5029200" y="89376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200" name="Line 40"/>
          <p:cNvSpPr>
            <a:spLocks noChangeShapeType="1"/>
          </p:cNvSpPr>
          <p:nvPr/>
        </p:nvSpPr>
        <p:spPr bwMode="auto">
          <a:xfrm>
            <a:off x="5562600" y="89376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201" name="Line 41"/>
          <p:cNvSpPr>
            <a:spLocks noChangeShapeType="1"/>
          </p:cNvSpPr>
          <p:nvPr/>
        </p:nvSpPr>
        <p:spPr bwMode="auto">
          <a:xfrm>
            <a:off x="6096000" y="89376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202" name="Line 42"/>
          <p:cNvSpPr>
            <a:spLocks noChangeShapeType="1"/>
          </p:cNvSpPr>
          <p:nvPr/>
        </p:nvSpPr>
        <p:spPr bwMode="auto">
          <a:xfrm flipV="1">
            <a:off x="5791200" y="1579563"/>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92203" name="Object 43"/>
          <p:cNvGraphicFramePr>
            <a:graphicFrameLocks noChangeAspect="1"/>
          </p:cNvGraphicFramePr>
          <p:nvPr/>
        </p:nvGraphicFramePr>
        <p:xfrm>
          <a:off x="3048000" y="1046163"/>
          <a:ext cx="252413" cy="368300"/>
        </p:xfrm>
        <a:graphic>
          <a:graphicData uri="http://schemas.openxmlformats.org/presentationml/2006/ole">
            <mc:AlternateContent xmlns:mc="http://schemas.openxmlformats.org/markup-compatibility/2006">
              <mc:Choice xmlns:v="urn:schemas-microsoft-com:vml" Requires="v">
                <p:oleObj spid="_x0000_s84322" name="Equation" r:id="rId33" imgW="253890" imgH="368140" progId="Equation.3">
                  <p:embed/>
                </p:oleObj>
              </mc:Choice>
              <mc:Fallback>
                <p:oleObj name="Equation" r:id="rId33" imgW="253890" imgH="368140" progId="Equation.3">
                  <p:embed/>
                  <p:pic>
                    <p:nvPicPr>
                      <p:cNvPr id="92203" name="Object 4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048000" y="1046163"/>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4" name="Object 44"/>
          <p:cNvGraphicFramePr>
            <a:graphicFrameLocks noChangeAspect="1"/>
          </p:cNvGraphicFramePr>
          <p:nvPr/>
        </p:nvGraphicFramePr>
        <p:xfrm>
          <a:off x="5715000" y="1046163"/>
          <a:ext cx="252413" cy="368300"/>
        </p:xfrm>
        <a:graphic>
          <a:graphicData uri="http://schemas.openxmlformats.org/presentationml/2006/ole">
            <mc:AlternateContent xmlns:mc="http://schemas.openxmlformats.org/markup-compatibility/2006">
              <mc:Choice xmlns:v="urn:schemas-microsoft-com:vml" Requires="v">
                <p:oleObj spid="_x0000_s84323" name="Equation" r:id="rId35" imgW="253890" imgH="368140" progId="Equation.3">
                  <p:embed/>
                </p:oleObj>
              </mc:Choice>
              <mc:Fallback>
                <p:oleObj name="Equation" r:id="rId35" imgW="253890" imgH="368140" progId="Equation.3">
                  <p:embed/>
                  <p:pic>
                    <p:nvPicPr>
                      <p:cNvPr id="92204" name="Object 4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715000" y="1046163"/>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5" name="Object 45"/>
          <p:cNvGraphicFramePr>
            <a:graphicFrameLocks noChangeAspect="1"/>
          </p:cNvGraphicFramePr>
          <p:nvPr/>
        </p:nvGraphicFramePr>
        <p:xfrm>
          <a:off x="4648200" y="1122363"/>
          <a:ext cx="290513" cy="368300"/>
        </p:xfrm>
        <a:graphic>
          <a:graphicData uri="http://schemas.openxmlformats.org/presentationml/2006/ole">
            <mc:AlternateContent xmlns:mc="http://schemas.openxmlformats.org/markup-compatibility/2006">
              <mc:Choice xmlns:v="urn:schemas-microsoft-com:vml" Requires="v">
                <p:oleObj spid="_x0000_s84324" name="Equation" r:id="rId36" imgW="291973" imgH="368140" progId="Equation.3">
                  <p:embed/>
                </p:oleObj>
              </mc:Choice>
              <mc:Fallback>
                <p:oleObj name="Equation" r:id="rId36" imgW="291973" imgH="368140" progId="Equation.3">
                  <p:embed/>
                  <p:pic>
                    <p:nvPicPr>
                      <p:cNvPr id="92205" name="Object 4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648200" y="1122363"/>
                        <a:ext cx="290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6" name="Object 46"/>
          <p:cNvGraphicFramePr>
            <a:graphicFrameLocks noChangeAspect="1"/>
          </p:cNvGraphicFramePr>
          <p:nvPr/>
        </p:nvGraphicFramePr>
        <p:xfrm>
          <a:off x="3581400" y="1122363"/>
          <a:ext cx="265113" cy="279400"/>
        </p:xfrm>
        <a:graphic>
          <a:graphicData uri="http://schemas.openxmlformats.org/presentationml/2006/ole">
            <mc:AlternateContent xmlns:mc="http://schemas.openxmlformats.org/markup-compatibility/2006">
              <mc:Choice xmlns:v="urn:schemas-microsoft-com:vml" Requires="v">
                <p:oleObj spid="_x0000_s84325" name="Equation" r:id="rId38" imgW="266584" imgH="279279" progId="Equation.3">
                  <p:embed/>
                </p:oleObj>
              </mc:Choice>
              <mc:Fallback>
                <p:oleObj name="Equation" r:id="rId38" imgW="266584" imgH="279279" progId="Equation.3">
                  <p:embed/>
                  <p:pic>
                    <p:nvPicPr>
                      <p:cNvPr id="92206" name="Object 46"/>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581400" y="1122363"/>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7" name="Object 47"/>
          <p:cNvGraphicFramePr>
            <a:graphicFrameLocks noChangeAspect="1"/>
          </p:cNvGraphicFramePr>
          <p:nvPr/>
        </p:nvGraphicFramePr>
        <p:xfrm>
          <a:off x="5562600" y="1960563"/>
          <a:ext cx="430213" cy="531812"/>
        </p:xfrm>
        <a:graphic>
          <a:graphicData uri="http://schemas.openxmlformats.org/presentationml/2006/ole">
            <mc:AlternateContent xmlns:mc="http://schemas.openxmlformats.org/markup-compatibility/2006">
              <mc:Choice xmlns:v="urn:schemas-microsoft-com:vml" Requires="v">
                <p:oleObj spid="_x0000_s84326" name="Equation" r:id="rId40" imgW="431613" imgH="533169" progId="Equation.3">
                  <p:embed/>
                </p:oleObj>
              </mc:Choice>
              <mc:Fallback>
                <p:oleObj name="Equation" r:id="rId40" imgW="431613" imgH="533169" progId="Equation.3">
                  <p:embed/>
                  <p:pic>
                    <p:nvPicPr>
                      <p:cNvPr id="92207"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196056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8" name="Object 48"/>
          <p:cNvGraphicFramePr>
            <a:graphicFrameLocks noChangeAspect="1"/>
          </p:cNvGraphicFramePr>
          <p:nvPr/>
        </p:nvGraphicFramePr>
        <p:xfrm>
          <a:off x="4114800" y="1122363"/>
          <a:ext cx="265113" cy="279400"/>
        </p:xfrm>
        <a:graphic>
          <a:graphicData uri="http://schemas.openxmlformats.org/presentationml/2006/ole">
            <mc:AlternateContent xmlns:mc="http://schemas.openxmlformats.org/markup-compatibility/2006">
              <mc:Choice xmlns:v="urn:schemas-microsoft-com:vml" Requires="v">
                <p:oleObj spid="_x0000_s84327" name="Equation" r:id="rId41" imgW="266584" imgH="279279" progId="Equation.3">
                  <p:embed/>
                </p:oleObj>
              </mc:Choice>
              <mc:Fallback>
                <p:oleObj name="Equation" r:id="rId41" imgW="266584" imgH="279279" progId="Equation.3">
                  <p:embed/>
                  <p:pic>
                    <p:nvPicPr>
                      <p:cNvPr id="92208" name="Object 4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114800" y="1122363"/>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9" name="Object 49"/>
          <p:cNvGraphicFramePr>
            <a:graphicFrameLocks noChangeAspect="1"/>
          </p:cNvGraphicFramePr>
          <p:nvPr/>
        </p:nvGraphicFramePr>
        <p:xfrm>
          <a:off x="5181600" y="1122363"/>
          <a:ext cx="290513" cy="368300"/>
        </p:xfrm>
        <a:graphic>
          <a:graphicData uri="http://schemas.openxmlformats.org/presentationml/2006/ole">
            <mc:AlternateContent xmlns:mc="http://schemas.openxmlformats.org/markup-compatibility/2006">
              <mc:Choice xmlns:v="urn:schemas-microsoft-com:vml" Requires="v">
                <p:oleObj spid="_x0000_s84328" name="Equation" r:id="rId42" imgW="291973" imgH="368140" progId="Equation.3">
                  <p:embed/>
                </p:oleObj>
              </mc:Choice>
              <mc:Fallback>
                <p:oleObj name="Equation" r:id="rId42" imgW="291973" imgH="368140" progId="Equation.3">
                  <p:embed/>
                  <p:pic>
                    <p:nvPicPr>
                      <p:cNvPr id="92209" name="Object 4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181600" y="1122363"/>
                        <a:ext cx="290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0" name="Object 50"/>
          <p:cNvGraphicFramePr>
            <a:graphicFrameLocks noChangeAspect="1"/>
          </p:cNvGraphicFramePr>
          <p:nvPr/>
        </p:nvGraphicFramePr>
        <p:xfrm>
          <a:off x="6248400" y="1046163"/>
          <a:ext cx="252413" cy="368300"/>
        </p:xfrm>
        <a:graphic>
          <a:graphicData uri="http://schemas.openxmlformats.org/presentationml/2006/ole">
            <mc:AlternateContent xmlns:mc="http://schemas.openxmlformats.org/markup-compatibility/2006">
              <mc:Choice xmlns:v="urn:schemas-microsoft-com:vml" Requires="v">
                <p:oleObj spid="_x0000_s84329" name="Equation" r:id="rId43" imgW="253890" imgH="368140" progId="Equation.3">
                  <p:embed/>
                </p:oleObj>
              </mc:Choice>
              <mc:Fallback>
                <p:oleObj name="Equation" r:id="rId43" imgW="253890" imgH="368140" progId="Equation.3">
                  <p:embed/>
                  <p:pic>
                    <p:nvPicPr>
                      <p:cNvPr id="92210" name="Object 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248400" y="1046163"/>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1" name="Text Box 51"/>
          <p:cNvSpPr txBox="1">
            <a:spLocks noChangeArrowheads="1"/>
          </p:cNvSpPr>
          <p:nvPr/>
        </p:nvSpPr>
        <p:spPr bwMode="auto">
          <a:xfrm>
            <a:off x="228600" y="969963"/>
            <a:ext cx="16652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12</a:t>
            </a:r>
          </a:p>
        </p:txBody>
      </p:sp>
      <p:sp>
        <p:nvSpPr>
          <p:cNvPr id="92212" name="Oval 52"/>
          <p:cNvSpPr>
            <a:spLocks noChangeArrowheads="1"/>
          </p:cNvSpPr>
          <p:nvPr/>
        </p:nvSpPr>
        <p:spPr bwMode="auto">
          <a:xfrm>
            <a:off x="2133600" y="3779838"/>
            <a:ext cx="1981200" cy="6096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03465463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9DDAB627-39FE-4B1D-8388-9A38450DDC30}"/>
              </a:ext>
            </a:extLst>
          </p:cNvPr>
          <p:cNvSpPr>
            <a:spLocks noGrp="1" noChangeArrowheads="1"/>
          </p:cNvSpPr>
          <p:nvPr>
            <p:ph type="title"/>
          </p:nvPr>
        </p:nvSpPr>
        <p:spPr>
          <a:xfrm>
            <a:off x="2514600" y="62753"/>
            <a:ext cx="3657600" cy="838200"/>
          </a:xfrm>
        </p:spPr>
        <p:txBody>
          <a:bodyPr/>
          <a:lstStyle/>
          <a:p>
            <a:pPr eaLnBrk="1" hangingPunct="1"/>
            <a:r>
              <a:rPr lang="zh-CN" altLang="en-US" b="1" dirty="0">
                <a:solidFill>
                  <a:srgbClr val="800080"/>
                </a:solidFill>
                <a:latin typeface="Arial" panose="020B0604020202020204" pitchFamily="34" charset="0"/>
                <a:ea typeface="楷体_GB2312" pitchFamily="49" charset="-122"/>
              </a:rPr>
              <a:t>主要内容</a:t>
            </a:r>
          </a:p>
        </p:txBody>
      </p:sp>
      <p:sp>
        <p:nvSpPr>
          <p:cNvPr id="12293" name="Rectangle 3">
            <a:extLst>
              <a:ext uri="{FF2B5EF4-FFF2-40B4-BE49-F238E27FC236}">
                <a16:creationId xmlns:a16="http://schemas.microsoft.com/office/drawing/2014/main" id="{A419FE2A-FBBB-4C67-996D-70D0E0275D14}"/>
              </a:ext>
            </a:extLst>
          </p:cNvPr>
          <p:cNvSpPr>
            <a:spLocks noGrp="1" noChangeArrowheads="1"/>
          </p:cNvSpPr>
          <p:nvPr>
            <p:ph type="body" idx="1"/>
          </p:nvPr>
        </p:nvSpPr>
        <p:spPr>
          <a:xfrm>
            <a:off x="304800" y="900952"/>
            <a:ext cx="8077200" cy="5271247"/>
          </a:xfrm>
        </p:spPr>
        <p:txBody>
          <a:bodyPr/>
          <a:lstStyle/>
          <a:p>
            <a:pPr eaLnBrk="1" hangingPunct="1">
              <a:lnSpc>
                <a:spcPct val="130000"/>
              </a:lnSpc>
              <a:spcAft>
                <a:spcPts val="600"/>
              </a:spcAft>
            </a:pPr>
            <a:r>
              <a:rPr lang="zh-CN" altLang="en-US" b="0" dirty="0">
                <a:solidFill>
                  <a:srgbClr val="333399"/>
                </a:solidFill>
                <a:latin typeface="楷体_GB2312" pitchFamily="49" charset="-122"/>
              </a:rPr>
              <a:t>图灵机</a:t>
            </a:r>
            <a:endParaRPr lang="en-US" altLang="zh-CN" b="0" dirty="0">
              <a:solidFill>
                <a:srgbClr val="333399"/>
              </a:solidFill>
              <a:latin typeface="楷体_GB2312" pitchFamily="49" charset="-122"/>
            </a:endParaRPr>
          </a:p>
          <a:p>
            <a:pPr lvl="1" eaLnBrk="1" hangingPunct="1">
              <a:lnSpc>
                <a:spcPct val="130000"/>
              </a:lnSpc>
              <a:spcAft>
                <a:spcPts val="600"/>
              </a:spcAft>
            </a:pPr>
            <a:r>
              <a:rPr lang="en-US" altLang="zh-CN" b="0" dirty="0">
                <a:solidFill>
                  <a:srgbClr val="333399"/>
                </a:solidFill>
                <a:latin typeface="楷体_GB2312" pitchFamily="49" charset="-122"/>
              </a:rPr>
              <a:t>TM</a:t>
            </a:r>
            <a:r>
              <a:rPr lang="zh-CN" altLang="en-US" b="0" dirty="0">
                <a:solidFill>
                  <a:srgbClr val="333399"/>
                </a:solidFill>
                <a:latin typeface="楷体_GB2312" pitchFamily="49" charset="-122"/>
              </a:rPr>
              <a:t>的基本定义</a:t>
            </a:r>
            <a:endParaRPr lang="en-US" altLang="zh-CN" b="0" dirty="0">
              <a:solidFill>
                <a:srgbClr val="333399"/>
              </a:solidFill>
              <a:latin typeface="楷体_GB2312" pitchFamily="49" charset="-122"/>
            </a:endParaRPr>
          </a:p>
          <a:p>
            <a:pPr lvl="1" eaLnBrk="1" hangingPunct="1">
              <a:lnSpc>
                <a:spcPct val="130000"/>
              </a:lnSpc>
              <a:spcAft>
                <a:spcPts val="600"/>
              </a:spcAft>
            </a:pPr>
            <a:r>
              <a:rPr lang="en-US" altLang="zh-CN" b="0" dirty="0">
                <a:solidFill>
                  <a:srgbClr val="333399"/>
                </a:solidFill>
                <a:latin typeface="楷体_GB2312" pitchFamily="49" charset="-122"/>
              </a:rPr>
              <a:t>TM</a:t>
            </a:r>
            <a:r>
              <a:rPr lang="zh-CN" altLang="en-US" b="0" dirty="0">
                <a:solidFill>
                  <a:srgbClr val="333399"/>
                </a:solidFill>
                <a:latin typeface="楷体_GB2312" pitchFamily="49" charset="-122"/>
              </a:rPr>
              <a:t>接受的语言</a:t>
            </a:r>
          </a:p>
          <a:p>
            <a:pPr lvl="1" eaLnBrk="1" hangingPunct="1">
              <a:lnSpc>
                <a:spcPct val="130000"/>
              </a:lnSpc>
              <a:spcAft>
                <a:spcPts val="600"/>
              </a:spcAft>
            </a:pPr>
            <a:r>
              <a:rPr lang="en-US" altLang="zh-CN" b="0" dirty="0">
                <a:solidFill>
                  <a:srgbClr val="333399"/>
                </a:solidFill>
                <a:latin typeface="楷体_GB2312" pitchFamily="49" charset="-122"/>
              </a:rPr>
              <a:t>TM</a:t>
            </a:r>
            <a:r>
              <a:rPr lang="zh-CN" altLang="en-US" b="0" dirty="0">
                <a:solidFill>
                  <a:srgbClr val="333399"/>
                </a:solidFill>
                <a:latin typeface="楷体_GB2312" pitchFamily="49" charset="-122"/>
              </a:rPr>
              <a:t>的格局</a:t>
            </a:r>
          </a:p>
          <a:p>
            <a:pPr lvl="1" eaLnBrk="1" hangingPunct="1">
              <a:lnSpc>
                <a:spcPct val="130000"/>
              </a:lnSpc>
              <a:spcAft>
                <a:spcPts val="600"/>
              </a:spcAft>
            </a:pPr>
            <a:r>
              <a:rPr lang="en-US" altLang="zh-CN" b="0" dirty="0">
                <a:solidFill>
                  <a:srgbClr val="333399"/>
                </a:solidFill>
                <a:latin typeface="楷体_GB2312" pitchFamily="49" charset="-122"/>
              </a:rPr>
              <a:t>TM</a:t>
            </a:r>
            <a:r>
              <a:rPr lang="zh-CN" altLang="en-US" b="0" dirty="0">
                <a:solidFill>
                  <a:srgbClr val="333399"/>
                </a:solidFill>
                <a:latin typeface="楷体_GB2312" pitchFamily="49" charset="-122"/>
              </a:rPr>
              <a:t>的构造技术</a:t>
            </a:r>
          </a:p>
          <a:p>
            <a:pPr marL="342900" lvl="1" indent="-342900" eaLnBrk="1" hangingPunct="1">
              <a:lnSpc>
                <a:spcPct val="130000"/>
              </a:lnSpc>
              <a:spcAft>
                <a:spcPts val="600"/>
              </a:spcAft>
              <a:buClr>
                <a:schemeClr val="accent2"/>
              </a:buClr>
              <a:buFont typeface="Wingdings" panose="05000000000000000000" pitchFamily="2" charset="2"/>
              <a:buChar char="v"/>
            </a:pPr>
            <a:r>
              <a:rPr lang="zh-CN" altLang="en-US" sz="2800" b="0" dirty="0">
                <a:solidFill>
                  <a:srgbClr val="333399"/>
                </a:solidFill>
                <a:latin typeface="楷体_GB2312" pitchFamily="49" charset="-122"/>
                <a:cs typeface="+mn-cs"/>
              </a:rPr>
              <a:t>通用图灵机</a:t>
            </a:r>
            <a:endParaRPr lang="en-US" altLang="zh-CN" sz="2800" b="0" dirty="0">
              <a:solidFill>
                <a:srgbClr val="333399"/>
              </a:solidFill>
              <a:latin typeface="楷体_GB2312" pitchFamily="49" charset="-122"/>
              <a:cs typeface="+mn-cs"/>
            </a:endParaRPr>
          </a:p>
          <a:p>
            <a:pPr lvl="1" defTabSz="914400" eaLnBrk="1" hangingPunct="1">
              <a:lnSpc>
                <a:spcPct val="130000"/>
              </a:lnSpc>
              <a:spcAft>
                <a:spcPts val="600"/>
              </a:spcAft>
            </a:pPr>
            <a:r>
              <a:rPr lang="en-US" altLang="zh-CN" sz="2800" b="0" dirty="0">
                <a:solidFill>
                  <a:srgbClr val="333399"/>
                </a:solidFill>
              </a:rPr>
              <a:t>UTM</a:t>
            </a:r>
            <a:r>
              <a:rPr lang="zh-CN" altLang="en-US" sz="2800" b="0" dirty="0">
                <a:solidFill>
                  <a:srgbClr val="333399"/>
                </a:solidFill>
              </a:rPr>
              <a:t>基本定义</a:t>
            </a:r>
            <a:endParaRPr lang="en-US" altLang="zh-CN" sz="2800" b="0" dirty="0">
              <a:solidFill>
                <a:srgbClr val="333399"/>
              </a:solidFill>
            </a:endParaRPr>
          </a:p>
          <a:p>
            <a:pPr lvl="1" defTabSz="914400" eaLnBrk="1" hangingPunct="1">
              <a:lnSpc>
                <a:spcPct val="130000"/>
              </a:lnSpc>
              <a:spcAft>
                <a:spcPts val="600"/>
              </a:spcAft>
            </a:pPr>
            <a:r>
              <a:rPr lang="en-US" altLang="zh-CN" sz="2800" b="0" dirty="0">
                <a:solidFill>
                  <a:srgbClr val="333399"/>
                </a:solidFill>
              </a:rPr>
              <a:t>Countable set</a:t>
            </a:r>
            <a:endParaRPr lang="zh-CN" altLang="en-US" sz="2800" b="0" dirty="0">
              <a:solidFill>
                <a:srgbClr val="333399"/>
              </a:solidFill>
            </a:endParaRPr>
          </a:p>
          <a:p>
            <a:pPr marL="342900" lvl="1" indent="-342900" eaLnBrk="1" hangingPunct="1">
              <a:lnSpc>
                <a:spcPct val="130000"/>
              </a:lnSpc>
              <a:spcAft>
                <a:spcPts val="600"/>
              </a:spcAft>
              <a:buClr>
                <a:schemeClr val="accent2"/>
              </a:buClr>
              <a:buFont typeface="Wingdings" panose="05000000000000000000" pitchFamily="2" charset="2"/>
              <a:buChar char="v"/>
            </a:pPr>
            <a:endParaRPr lang="zh-CN" altLang="en-US" sz="2800" b="0" dirty="0">
              <a:solidFill>
                <a:srgbClr val="333399"/>
              </a:solidFill>
              <a:latin typeface="楷体_GB2312" pitchFamily="49" charset="-122"/>
              <a:cs typeface="+mn-cs"/>
            </a:endParaRPr>
          </a:p>
          <a:p>
            <a:pPr marL="457200" lvl="1" indent="0" eaLnBrk="1" hangingPunct="1">
              <a:buNone/>
            </a:pPr>
            <a:endParaRPr lang="zh-CN" altLang="en-US" dirty="0">
              <a:solidFill>
                <a:srgbClr val="333399"/>
              </a:solidFill>
              <a:latin typeface="楷体_GB2312"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Oval 2"/>
          <p:cNvSpPr>
            <a:spLocks noChangeArrowheads="1"/>
          </p:cNvSpPr>
          <p:nvPr/>
        </p:nvSpPr>
        <p:spPr bwMode="auto">
          <a:xfrm>
            <a:off x="2743200" y="3005138"/>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187" name="Oval 3"/>
          <p:cNvSpPr>
            <a:spLocks noChangeArrowheads="1"/>
          </p:cNvSpPr>
          <p:nvPr/>
        </p:nvSpPr>
        <p:spPr bwMode="auto">
          <a:xfrm>
            <a:off x="2743200" y="49863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3188" name="Object 4"/>
          <p:cNvGraphicFramePr>
            <a:graphicFrameLocks noChangeAspect="1"/>
          </p:cNvGraphicFramePr>
          <p:nvPr/>
        </p:nvGraphicFramePr>
        <p:xfrm>
          <a:off x="2895600" y="4986338"/>
          <a:ext cx="442913" cy="531812"/>
        </p:xfrm>
        <a:graphic>
          <a:graphicData uri="http://schemas.openxmlformats.org/presentationml/2006/ole">
            <mc:AlternateContent xmlns:mc="http://schemas.openxmlformats.org/markup-compatibility/2006">
              <mc:Choice xmlns:v="urn:schemas-microsoft-com:vml" Requires="v">
                <p:oleObj spid="_x0000_s85330" name="Equation" r:id="rId3" imgW="444307" imgH="533169" progId="Equation.3">
                  <p:embed/>
                </p:oleObj>
              </mc:Choice>
              <mc:Fallback>
                <p:oleObj name="Equation" r:id="rId3" imgW="444307" imgH="533169" progId="Equation.3">
                  <p:embed/>
                  <p:pic>
                    <p:nvPicPr>
                      <p:cNvPr id="931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986338"/>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89" name="Line 5"/>
          <p:cNvSpPr>
            <a:spLocks noChangeShapeType="1"/>
          </p:cNvSpPr>
          <p:nvPr/>
        </p:nvSpPr>
        <p:spPr bwMode="auto">
          <a:xfrm>
            <a:off x="3429000" y="5291138"/>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3190" name="Oval 6"/>
          <p:cNvSpPr>
            <a:spLocks noChangeArrowheads="1"/>
          </p:cNvSpPr>
          <p:nvPr/>
        </p:nvSpPr>
        <p:spPr bwMode="auto">
          <a:xfrm>
            <a:off x="5270500" y="49990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3191" name="Object 7"/>
          <p:cNvGraphicFramePr>
            <a:graphicFrameLocks noChangeAspect="1"/>
          </p:cNvGraphicFramePr>
          <p:nvPr/>
        </p:nvGraphicFramePr>
        <p:xfrm>
          <a:off x="5453063" y="5003800"/>
          <a:ext cx="381000" cy="520700"/>
        </p:xfrm>
        <a:graphic>
          <a:graphicData uri="http://schemas.openxmlformats.org/presentationml/2006/ole">
            <mc:AlternateContent xmlns:mc="http://schemas.openxmlformats.org/markup-compatibility/2006">
              <mc:Choice xmlns:v="urn:schemas-microsoft-com:vml" Requires="v">
                <p:oleObj spid="_x0000_s85331" name="Equation" r:id="rId5" imgW="380835" imgH="520474" progId="Equation.3">
                  <p:embed/>
                </p:oleObj>
              </mc:Choice>
              <mc:Fallback>
                <p:oleObj name="Equation" r:id="rId5" imgW="380835" imgH="520474" progId="Equation.3">
                  <p:embed/>
                  <p:pic>
                    <p:nvPicPr>
                      <p:cNvPr id="9319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3063" y="50038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2" name="Oval 8"/>
          <p:cNvSpPr>
            <a:spLocks noChangeArrowheads="1"/>
          </p:cNvSpPr>
          <p:nvPr/>
        </p:nvSpPr>
        <p:spPr bwMode="auto">
          <a:xfrm>
            <a:off x="7696200" y="49863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3193" name="Object 9"/>
          <p:cNvGraphicFramePr>
            <a:graphicFrameLocks noChangeAspect="1"/>
          </p:cNvGraphicFramePr>
          <p:nvPr/>
        </p:nvGraphicFramePr>
        <p:xfrm>
          <a:off x="7848600" y="4991100"/>
          <a:ext cx="442913" cy="520700"/>
        </p:xfrm>
        <a:graphic>
          <a:graphicData uri="http://schemas.openxmlformats.org/presentationml/2006/ole">
            <mc:AlternateContent xmlns:mc="http://schemas.openxmlformats.org/markup-compatibility/2006">
              <mc:Choice xmlns:v="urn:schemas-microsoft-com:vml" Requires="v">
                <p:oleObj spid="_x0000_s85332" name="Equation" r:id="rId7" imgW="444307" imgH="520474" progId="Equation.3">
                  <p:embed/>
                </p:oleObj>
              </mc:Choice>
              <mc:Fallback>
                <p:oleObj name="Equation" r:id="rId7" imgW="444307" imgH="520474" progId="Equation.3">
                  <p:embed/>
                  <p:pic>
                    <p:nvPicPr>
                      <p:cNvPr id="93193"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8600" y="49911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4" name="Oval 10"/>
          <p:cNvSpPr>
            <a:spLocks noChangeArrowheads="1"/>
          </p:cNvSpPr>
          <p:nvPr/>
        </p:nvSpPr>
        <p:spPr bwMode="auto">
          <a:xfrm>
            <a:off x="457200" y="4986338"/>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3195" name="Object 11"/>
          <p:cNvGraphicFramePr>
            <a:graphicFrameLocks noChangeAspect="1"/>
          </p:cNvGraphicFramePr>
          <p:nvPr/>
        </p:nvGraphicFramePr>
        <p:xfrm>
          <a:off x="609600" y="4986338"/>
          <a:ext cx="430213" cy="531812"/>
        </p:xfrm>
        <a:graphic>
          <a:graphicData uri="http://schemas.openxmlformats.org/presentationml/2006/ole">
            <mc:AlternateContent xmlns:mc="http://schemas.openxmlformats.org/markup-compatibility/2006">
              <mc:Choice xmlns:v="urn:schemas-microsoft-com:vml" Requires="v">
                <p:oleObj spid="_x0000_s85333" name="Equation" r:id="rId9" imgW="431613" imgH="533169" progId="Equation.3">
                  <p:embed/>
                </p:oleObj>
              </mc:Choice>
              <mc:Fallback>
                <p:oleObj name="Equation" r:id="rId9" imgW="431613" imgH="533169" progId="Equation.3">
                  <p:embed/>
                  <p:pic>
                    <p:nvPicPr>
                      <p:cNvPr id="93195"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4986338"/>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6" name="Line 12"/>
          <p:cNvSpPr>
            <a:spLocks noChangeShapeType="1"/>
          </p:cNvSpPr>
          <p:nvPr/>
        </p:nvSpPr>
        <p:spPr bwMode="auto">
          <a:xfrm>
            <a:off x="5943600" y="5291138"/>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3197" name="Freeform 13"/>
          <p:cNvSpPr>
            <a:spLocks/>
          </p:cNvSpPr>
          <p:nvPr/>
        </p:nvSpPr>
        <p:spPr bwMode="auto">
          <a:xfrm>
            <a:off x="3276600" y="5595938"/>
            <a:ext cx="4724400" cy="685800"/>
          </a:xfrm>
          <a:custGeom>
            <a:avLst/>
            <a:gdLst>
              <a:gd name="T0" fmla="*/ 2147483646 w 2832"/>
              <a:gd name="T1" fmla="*/ 0 h 432"/>
              <a:gd name="T2" fmla="*/ 2147483646 w 2832"/>
              <a:gd name="T3" fmla="*/ 2147483646 h 432"/>
              <a:gd name="T4" fmla="*/ 0 w 2832"/>
              <a:gd name="T5" fmla="*/ 0 h 432"/>
              <a:gd name="T6" fmla="*/ 0 60000 65536"/>
              <a:gd name="T7" fmla="*/ 0 60000 65536"/>
              <a:gd name="T8" fmla="*/ 0 60000 65536"/>
            </a:gdLst>
            <a:ahLst/>
            <a:cxnLst>
              <a:cxn ang="T6">
                <a:pos x="T0" y="T1"/>
              </a:cxn>
              <a:cxn ang="T7">
                <a:pos x="T2" y="T3"/>
              </a:cxn>
              <a:cxn ang="T8">
                <a:pos x="T4" y="T5"/>
              </a:cxn>
            </a:cxnLst>
            <a:rect l="0" t="0" r="r" b="b"/>
            <a:pathLst>
              <a:path w="2832" h="432">
                <a:moveTo>
                  <a:pt x="2832" y="0"/>
                </a:moveTo>
                <a:cubicBezTo>
                  <a:pt x="2420" y="216"/>
                  <a:pt x="2008" y="432"/>
                  <a:pt x="1536" y="432"/>
                </a:cubicBezTo>
                <a:cubicBezTo>
                  <a:pt x="1064" y="432"/>
                  <a:pt x="532" y="216"/>
                  <a:pt x="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3198" name="Freeform 14"/>
          <p:cNvSpPr>
            <a:spLocks/>
          </p:cNvSpPr>
          <p:nvPr/>
        </p:nvSpPr>
        <p:spPr bwMode="auto">
          <a:xfrm>
            <a:off x="4953000" y="4071938"/>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3199" name="Object 15"/>
          <p:cNvGraphicFramePr>
            <a:graphicFrameLocks noChangeAspect="1"/>
          </p:cNvGraphicFramePr>
          <p:nvPr/>
        </p:nvGraphicFramePr>
        <p:xfrm>
          <a:off x="3429000" y="4757738"/>
          <a:ext cx="1600200" cy="457200"/>
        </p:xfrm>
        <a:graphic>
          <a:graphicData uri="http://schemas.openxmlformats.org/presentationml/2006/ole">
            <mc:AlternateContent xmlns:mc="http://schemas.openxmlformats.org/markup-compatibility/2006">
              <mc:Choice xmlns:v="urn:schemas-microsoft-com:vml" Requires="v">
                <p:oleObj spid="_x0000_s85334" name="Equation" r:id="rId11" imgW="1600200" imgH="457200" progId="Equation.3">
                  <p:embed/>
                </p:oleObj>
              </mc:Choice>
              <mc:Fallback>
                <p:oleObj name="Equation" r:id="rId11" imgW="1600200" imgH="457200" progId="Equation.3">
                  <p:embed/>
                  <p:pic>
                    <p:nvPicPr>
                      <p:cNvPr id="93199"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4757738"/>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00" name="Object 16"/>
          <p:cNvGraphicFramePr>
            <a:graphicFrameLocks noChangeAspect="1"/>
          </p:cNvGraphicFramePr>
          <p:nvPr/>
        </p:nvGraphicFramePr>
        <p:xfrm>
          <a:off x="4730750" y="3551238"/>
          <a:ext cx="1612900" cy="457200"/>
        </p:xfrm>
        <a:graphic>
          <a:graphicData uri="http://schemas.openxmlformats.org/presentationml/2006/ole">
            <mc:AlternateContent xmlns:mc="http://schemas.openxmlformats.org/markup-compatibility/2006">
              <mc:Choice xmlns:v="urn:schemas-microsoft-com:vml" Requires="v">
                <p:oleObj spid="_x0000_s85335" name="Equation" r:id="rId13" imgW="1612900" imgH="457200" progId="Equation.3">
                  <p:embed/>
                </p:oleObj>
              </mc:Choice>
              <mc:Fallback>
                <p:oleObj name="Equation" r:id="rId13" imgW="1612900" imgH="457200" progId="Equation.3">
                  <p:embed/>
                  <p:pic>
                    <p:nvPicPr>
                      <p:cNvPr id="9320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30750" y="3551238"/>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01" name="Object 17"/>
          <p:cNvGraphicFramePr>
            <a:graphicFrameLocks noChangeAspect="1"/>
          </p:cNvGraphicFramePr>
          <p:nvPr/>
        </p:nvGraphicFramePr>
        <p:xfrm>
          <a:off x="4737100" y="2941638"/>
          <a:ext cx="1651000" cy="469900"/>
        </p:xfrm>
        <a:graphic>
          <a:graphicData uri="http://schemas.openxmlformats.org/presentationml/2006/ole">
            <mc:AlternateContent xmlns:mc="http://schemas.openxmlformats.org/markup-compatibility/2006">
              <mc:Choice xmlns:v="urn:schemas-microsoft-com:vml" Requires="v">
                <p:oleObj spid="_x0000_s85336" name="Equation" r:id="rId15" imgW="1651000" imgH="469900" progId="Equation.3">
                  <p:embed/>
                </p:oleObj>
              </mc:Choice>
              <mc:Fallback>
                <p:oleObj name="Equation" r:id="rId15" imgW="1651000" imgH="469900" progId="Equation.3">
                  <p:embed/>
                  <p:pic>
                    <p:nvPicPr>
                      <p:cNvPr id="93201"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7100" y="2941638"/>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02" name="Object 18"/>
          <p:cNvGraphicFramePr>
            <a:graphicFrameLocks noChangeAspect="1"/>
          </p:cNvGraphicFramePr>
          <p:nvPr/>
        </p:nvGraphicFramePr>
        <p:xfrm>
          <a:off x="6019800" y="4757738"/>
          <a:ext cx="1587500" cy="481012"/>
        </p:xfrm>
        <a:graphic>
          <a:graphicData uri="http://schemas.openxmlformats.org/presentationml/2006/ole">
            <mc:AlternateContent xmlns:mc="http://schemas.openxmlformats.org/markup-compatibility/2006">
              <mc:Choice xmlns:v="urn:schemas-microsoft-com:vml" Requires="v">
                <p:oleObj spid="_x0000_s85337" name="Equation" r:id="rId17" imgW="1586811" imgH="482391" progId="Equation.3">
                  <p:embed/>
                </p:oleObj>
              </mc:Choice>
              <mc:Fallback>
                <p:oleObj name="Equation" r:id="rId17" imgW="1586811" imgH="482391" progId="Equation.3">
                  <p:embed/>
                  <p:pic>
                    <p:nvPicPr>
                      <p:cNvPr id="93202"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19800" y="4757738"/>
                        <a:ext cx="15875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03" name="Freeform 19"/>
          <p:cNvSpPr>
            <a:spLocks/>
          </p:cNvSpPr>
          <p:nvPr/>
        </p:nvSpPr>
        <p:spPr bwMode="auto">
          <a:xfrm>
            <a:off x="7391400" y="3995738"/>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3204" name="Object 20"/>
          <p:cNvGraphicFramePr>
            <a:graphicFrameLocks noChangeAspect="1"/>
          </p:cNvGraphicFramePr>
          <p:nvPr/>
        </p:nvGraphicFramePr>
        <p:xfrm>
          <a:off x="7251700" y="3538538"/>
          <a:ext cx="1587500" cy="457200"/>
        </p:xfrm>
        <a:graphic>
          <a:graphicData uri="http://schemas.openxmlformats.org/presentationml/2006/ole">
            <mc:AlternateContent xmlns:mc="http://schemas.openxmlformats.org/markup-compatibility/2006">
              <mc:Choice xmlns:v="urn:schemas-microsoft-com:vml" Requires="v">
                <p:oleObj spid="_x0000_s85338" name="Equation" r:id="rId19" imgW="1587500" imgH="457200" progId="Equation.3">
                  <p:embed/>
                </p:oleObj>
              </mc:Choice>
              <mc:Fallback>
                <p:oleObj name="Equation" r:id="rId19" imgW="1587500" imgH="457200" progId="Equation.3">
                  <p:embed/>
                  <p:pic>
                    <p:nvPicPr>
                      <p:cNvPr id="93204"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51700" y="3538538"/>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05" name="Object 21"/>
          <p:cNvGraphicFramePr>
            <a:graphicFrameLocks noChangeAspect="1"/>
          </p:cNvGraphicFramePr>
          <p:nvPr/>
        </p:nvGraphicFramePr>
        <p:xfrm>
          <a:off x="7251700" y="2928938"/>
          <a:ext cx="1625600" cy="469900"/>
        </p:xfrm>
        <a:graphic>
          <a:graphicData uri="http://schemas.openxmlformats.org/presentationml/2006/ole">
            <mc:AlternateContent xmlns:mc="http://schemas.openxmlformats.org/markup-compatibility/2006">
              <mc:Choice xmlns:v="urn:schemas-microsoft-com:vml" Requires="v">
                <p:oleObj spid="_x0000_s85339" name="Equation" r:id="rId21" imgW="1625600" imgH="469900" progId="Equation.3">
                  <p:embed/>
                </p:oleObj>
              </mc:Choice>
              <mc:Fallback>
                <p:oleObj name="Equation" r:id="rId21" imgW="1625600" imgH="469900" progId="Equation.3">
                  <p:embed/>
                  <p:pic>
                    <p:nvPicPr>
                      <p:cNvPr id="93205"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51700" y="2928938"/>
                        <a:ext cx="1625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06" name="Object 22"/>
          <p:cNvGraphicFramePr>
            <a:graphicFrameLocks noChangeAspect="1"/>
          </p:cNvGraphicFramePr>
          <p:nvPr/>
        </p:nvGraphicFramePr>
        <p:xfrm>
          <a:off x="4953000" y="5748338"/>
          <a:ext cx="1600200" cy="457200"/>
        </p:xfrm>
        <a:graphic>
          <a:graphicData uri="http://schemas.openxmlformats.org/presentationml/2006/ole">
            <mc:AlternateContent xmlns:mc="http://schemas.openxmlformats.org/markup-compatibility/2006">
              <mc:Choice xmlns:v="urn:schemas-microsoft-com:vml" Requires="v">
                <p:oleObj spid="_x0000_s85340" name="Equation" r:id="rId23" imgW="1600200" imgH="457200" progId="Equation.3">
                  <p:embed/>
                </p:oleObj>
              </mc:Choice>
              <mc:Fallback>
                <p:oleObj name="Equation" r:id="rId23" imgW="1600200" imgH="457200" progId="Equation.3">
                  <p:embed/>
                  <p:pic>
                    <p:nvPicPr>
                      <p:cNvPr id="93206" name="Object 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53000" y="5748338"/>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07" name="Object 23"/>
          <p:cNvGraphicFramePr>
            <a:graphicFrameLocks noChangeAspect="1"/>
          </p:cNvGraphicFramePr>
          <p:nvPr/>
        </p:nvGraphicFramePr>
        <p:xfrm>
          <a:off x="5537200" y="2909888"/>
          <a:ext cx="228600" cy="520700"/>
        </p:xfrm>
        <a:graphic>
          <a:graphicData uri="http://schemas.openxmlformats.org/presentationml/2006/ole">
            <mc:AlternateContent xmlns:mc="http://schemas.openxmlformats.org/markup-compatibility/2006">
              <mc:Choice xmlns:v="urn:schemas-microsoft-com:vml" Requires="v">
                <p:oleObj spid="_x0000_s85341" name="Equation" r:id="rId25" imgW="228600" imgH="520700" progId="Equation.3">
                  <p:embed/>
                </p:oleObj>
              </mc:Choice>
              <mc:Fallback>
                <p:oleObj name="Equation" r:id="rId25" imgW="228600" imgH="520700" progId="Equation.3">
                  <p:embed/>
                  <p:pic>
                    <p:nvPicPr>
                      <p:cNvPr id="93207" name="Object 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37200" y="2909888"/>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08" name="Line 24"/>
          <p:cNvSpPr>
            <a:spLocks noChangeShapeType="1"/>
          </p:cNvSpPr>
          <p:nvPr/>
        </p:nvSpPr>
        <p:spPr bwMode="auto">
          <a:xfrm flipV="1">
            <a:off x="3048000" y="5595938"/>
            <a:ext cx="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09" name="Line 25"/>
          <p:cNvSpPr>
            <a:spLocks noChangeShapeType="1"/>
          </p:cNvSpPr>
          <p:nvPr/>
        </p:nvSpPr>
        <p:spPr bwMode="auto">
          <a:xfrm flipH="1">
            <a:off x="1143000" y="5291138"/>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93210" name="Object 26"/>
          <p:cNvGraphicFramePr>
            <a:graphicFrameLocks noChangeAspect="1"/>
          </p:cNvGraphicFramePr>
          <p:nvPr/>
        </p:nvGraphicFramePr>
        <p:xfrm>
          <a:off x="1219200" y="4757738"/>
          <a:ext cx="1651000" cy="469900"/>
        </p:xfrm>
        <a:graphic>
          <a:graphicData uri="http://schemas.openxmlformats.org/presentationml/2006/ole">
            <mc:AlternateContent xmlns:mc="http://schemas.openxmlformats.org/markup-compatibility/2006">
              <mc:Choice xmlns:v="urn:schemas-microsoft-com:vml" Requires="v">
                <p:oleObj spid="_x0000_s85342" name="Equation" r:id="rId27" imgW="1651000" imgH="469900" progId="Equation.3">
                  <p:embed/>
                </p:oleObj>
              </mc:Choice>
              <mc:Fallback>
                <p:oleObj name="Equation" r:id="rId27" imgW="1651000" imgH="469900" progId="Equation.3">
                  <p:embed/>
                  <p:pic>
                    <p:nvPicPr>
                      <p:cNvPr id="9321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4757738"/>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11" name="Freeform 27"/>
          <p:cNvSpPr>
            <a:spLocks/>
          </p:cNvSpPr>
          <p:nvPr/>
        </p:nvSpPr>
        <p:spPr bwMode="auto">
          <a:xfrm>
            <a:off x="152400" y="3995738"/>
            <a:ext cx="1117600" cy="1003300"/>
          </a:xfrm>
          <a:custGeom>
            <a:avLst/>
            <a:gdLst>
              <a:gd name="T0" fmla="*/ 2147483646 w 704"/>
              <a:gd name="T1" fmla="*/ 2147483646 h 632"/>
              <a:gd name="T2" fmla="*/ 2147483646 w 704"/>
              <a:gd name="T3" fmla="*/ 2147483646 h 632"/>
              <a:gd name="T4" fmla="*/ 2147483646 w 704"/>
              <a:gd name="T5" fmla="*/ 2147483646 h 632"/>
              <a:gd name="T6" fmla="*/ 2147483646 w 704"/>
              <a:gd name="T7" fmla="*/ 2147483646 h 632"/>
              <a:gd name="T8" fmla="*/ 2147483646 w 704"/>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3212" name="Object 28"/>
          <p:cNvGraphicFramePr>
            <a:graphicFrameLocks noChangeAspect="1"/>
          </p:cNvGraphicFramePr>
          <p:nvPr/>
        </p:nvGraphicFramePr>
        <p:xfrm>
          <a:off x="0" y="3462338"/>
          <a:ext cx="1651000" cy="469900"/>
        </p:xfrm>
        <a:graphic>
          <a:graphicData uri="http://schemas.openxmlformats.org/presentationml/2006/ole">
            <mc:AlternateContent xmlns:mc="http://schemas.openxmlformats.org/markup-compatibility/2006">
              <mc:Choice xmlns:v="urn:schemas-microsoft-com:vml" Requires="v">
                <p:oleObj spid="_x0000_s85343" name="Equation" r:id="rId28" imgW="1651000" imgH="469900" progId="Equation.3">
                  <p:embed/>
                </p:oleObj>
              </mc:Choice>
              <mc:Fallback>
                <p:oleObj name="Equation" r:id="rId28" imgW="1651000" imgH="469900" progId="Equation.3">
                  <p:embed/>
                  <p:pic>
                    <p:nvPicPr>
                      <p:cNvPr id="93212"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3462338"/>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13" name="Object 29"/>
          <p:cNvGraphicFramePr>
            <a:graphicFrameLocks noChangeAspect="1"/>
          </p:cNvGraphicFramePr>
          <p:nvPr/>
        </p:nvGraphicFramePr>
        <p:xfrm>
          <a:off x="2819400" y="3009900"/>
          <a:ext cx="442913" cy="520700"/>
        </p:xfrm>
        <a:graphic>
          <a:graphicData uri="http://schemas.openxmlformats.org/presentationml/2006/ole">
            <mc:AlternateContent xmlns:mc="http://schemas.openxmlformats.org/markup-compatibility/2006">
              <mc:Choice xmlns:v="urn:schemas-microsoft-com:vml" Requires="v">
                <p:oleObj spid="_x0000_s85344" name="Equation" r:id="rId29" imgW="444307" imgH="520474" progId="Equation.3">
                  <p:embed/>
                </p:oleObj>
              </mc:Choice>
              <mc:Fallback>
                <p:oleObj name="Equation" r:id="rId29" imgW="444307" imgH="520474" progId="Equation.3">
                  <p:embed/>
                  <p:pic>
                    <p:nvPicPr>
                      <p:cNvPr id="93213" name="Object 2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819400" y="30099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14" name="Line 30"/>
          <p:cNvSpPr>
            <a:spLocks noChangeShapeType="1"/>
          </p:cNvSpPr>
          <p:nvPr/>
        </p:nvSpPr>
        <p:spPr bwMode="auto">
          <a:xfrm flipV="1">
            <a:off x="1066800" y="3614738"/>
            <a:ext cx="1600200" cy="1447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3215" name="Oval 31"/>
          <p:cNvSpPr>
            <a:spLocks noChangeArrowheads="1"/>
          </p:cNvSpPr>
          <p:nvPr/>
        </p:nvSpPr>
        <p:spPr bwMode="auto">
          <a:xfrm>
            <a:off x="2590800" y="2852738"/>
            <a:ext cx="990600" cy="914400"/>
          </a:xfrm>
          <a:prstGeom prst="ellipse">
            <a:avLst/>
          </a:prstGeom>
          <a:noFill/>
          <a:ln w="38100">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3216" name="Object 32"/>
          <p:cNvGraphicFramePr>
            <a:graphicFrameLocks noChangeAspect="1"/>
          </p:cNvGraphicFramePr>
          <p:nvPr/>
        </p:nvGraphicFramePr>
        <p:xfrm>
          <a:off x="2381250" y="3843338"/>
          <a:ext cx="1549400" cy="457200"/>
        </p:xfrm>
        <a:graphic>
          <a:graphicData uri="http://schemas.openxmlformats.org/presentationml/2006/ole">
            <mc:AlternateContent xmlns:mc="http://schemas.openxmlformats.org/markup-compatibility/2006">
              <mc:Choice xmlns:v="urn:schemas-microsoft-com:vml" Requires="v">
                <p:oleObj spid="_x0000_s85345" name="Equation" r:id="rId31" imgW="1549400" imgH="457200" progId="Equation.3">
                  <p:embed/>
                </p:oleObj>
              </mc:Choice>
              <mc:Fallback>
                <p:oleObj name="Equation" r:id="rId31" imgW="1549400" imgH="457200" progId="Equation.3">
                  <p:embed/>
                  <p:pic>
                    <p:nvPicPr>
                      <p:cNvPr id="93216" name="Object 3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1250" y="3843338"/>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3217" name="Group 53"/>
          <p:cNvGrpSpPr>
            <a:grpSpLocks/>
          </p:cNvGrpSpPr>
          <p:nvPr/>
        </p:nvGrpSpPr>
        <p:grpSpPr bwMode="auto">
          <a:xfrm>
            <a:off x="2514600" y="762000"/>
            <a:ext cx="3962400" cy="1587500"/>
            <a:chOff x="1584" y="384"/>
            <a:chExt cx="2496" cy="1000"/>
          </a:xfrm>
        </p:grpSpPr>
        <p:sp>
          <p:nvSpPr>
            <p:cNvPr id="93220" name="Line 33"/>
            <p:cNvSpPr>
              <a:spLocks noChangeShapeType="1"/>
            </p:cNvSpPr>
            <p:nvPr/>
          </p:nvSpPr>
          <p:spPr bwMode="auto">
            <a:xfrm>
              <a:off x="1584" y="384"/>
              <a:ext cx="2496"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3221" name="Line 34"/>
            <p:cNvSpPr>
              <a:spLocks noChangeShapeType="1"/>
            </p:cNvSpPr>
            <p:nvPr/>
          </p:nvSpPr>
          <p:spPr bwMode="auto">
            <a:xfrm>
              <a:off x="1584" y="816"/>
              <a:ext cx="2496"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3222" name="Line 35"/>
            <p:cNvSpPr>
              <a:spLocks noChangeShapeType="1"/>
            </p:cNvSpPr>
            <p:nvPr/>
          </p:nvSpPr>
          <p:spPr bwMode="auto">
            <a:xfrm>
              <a:off x="1824" y="384"/>
              <a:ext cx="0" cy="432"/>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3223" name="Line 36"/>
            <p:cNvSpPr>
              <a:spLocks noChangeShapeType="1"/>
            </p:cNvSpPr>
            <p:nvPr/>
          </p:nvSpPr>
          <p:spPr bwMode="auto">
            <a:xfrm>
              <a:off x="2160" y="384"/>
              <a:ext cx="0" cy="432"/>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3224" name="Line 37"/>
            <p:cNvSpPr>
              <a:spLocks noChangeShapeType="1"/>
            </p:cNvSpPr>
            <p:nvPr/>
          </p:nvSpPr>
          <p:spPr bwMode="auto">
            <a:xfrm>
              <a:off x="2496" y="384"/>
              <a:ext cx="0" cy="432"/>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3225" name="Line 38"/>
            <p:cNvSpPr>
              <a:spLocks noChangeShapeType="1"/>
            </p:cNvSpPr>
            <p:nvPr/>
          </p:nvSpPr>
          <p:spPr bwMode="auto">
            <a:xfrm>
              <a:off x="2832" y="384"/>
              <a:ext cx="0" cy="432"/>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3226" name="Line 39"/>
            <p:cNvSpPr>
              <a:spLocks noChangeShapeType="1"/>
            </p:cNvSpPr>
            <p:nvPr/>
          </p:nvSpPr>
          <p:spPr bwMode="auto">
            <a:xfrm>
              <a:off x="3168" y="384"/>
              <a:ext cx="0" cy="432"/>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3227" name="Line 40"/>
            <p:cNvSpPr>
              <a:spLocks noChangeShapeType="1"/>
            </p:cNvSpPr>
            <p:nvPr/>
          </p:nvSpPr>
          <p:spPr bwMode="auto">
            <a:xfrm>
              <a:off x="3504" y="384"/>
              <a:ext cx="0" cy="432"/>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3228" name="Line 41"/>
            <p:cNvSpPr>
              <a:spLocks noChangeShapeType="1"/>
            </p:cNvSpPr>
            <p:nvPr/>
          </p:nvSpPr>
          <p:spPr bwMode="auto">
            <a:xfrm>
              <a:off x="3840" y="384"/>
              <a:ext cx="0" cy="432"/>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3229" name="Line 42"/>
            <p:cNvSpPr>
              <a:spLocks noChangeShapeType="1"/>
            </p:cNvSpPr>
            <p:nvPr/>
          </p:nvSpPr>
          <p:spPr bwMode="auto">
            <a:xfrm flipV="1">
              <a:off x="3360" y="816"/>
              <a:ext cx="0" cy="288"/>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93230" name="Object 43"/>
            <p:cNvGraphicFramePr>
              <a:graphicFrameLocks noChangeAspect="1"/>
            </p:cNvGraphicFramePr>
            <p:nvPr/>
          </p:nvGraphicFramePr>
          <p:xfrm>
            <a:off x="1920" y="480"/>
            <a:ext cx="159" cy="232"/>
          </p:xfrm>
          <a:graphic>
            <a:graphicData uri="http://schemas.openxmlformats.org/presentationml/2006/ole">
              <mc:AlternateContent xmlns:mc="http://schemas.openxmlformats.org/markup-compatibility/2006">
                <mc:Choice xmlns:v="urn:schemas-microsoft-com:vml" Requires="v">
                  <p:oleObj spid="_x0000_s85346" name="Equation" r:id="rId33" imgW="253890" imgH="368140" progId="Equation.3">
                    <p:embed/>
                  </p:oleObj>
                </mc:Choice>
                <mc:Fallback>
                  <p:oleObj name="Equation" r:id="rId33" imgW="253890" imgH="368140" progId="Equation.3">
                    <p:embed/>
                    <p:pic>
                      <p:nvPicPr>
                        <p:cNvPr id="93230" name="Object 4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920" y="480"/>
                          <a:ext cx="159" cy="23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31" name="Object 44"/>
            <p:cNvGraphicFramePr>
              <a:graphicFrameLocks noChangeAspect="1"/>
            </p:cNvGraphicFramePr>
            <p:nvPr/>
          </p:nvGraphicFramePr>
          <p:xfrm>
            <a:off x="3600" y="480"/>
            <a:ext cx="159" cy="232"/>
          </p:xfrm>
          <a:graphic>
            <a:graphicData uri="http://schemas.openxmlformats.org/presentationml/2006/ole">
              <mc:AlternateContent xmlns:mc="http://schemas.openxmlformats.org/markup-compatibility/2006">
                <mc:Choice xmlns:v="urn:schemas-microsoft-com:vml" Requires="v">
                  <p:oleObj spid="_x0000_s85347" name="Equation" r:id="rId35" imgW="253890" imgH="368140" progId="Equation.3">
                    <p:embed/>
                  </p:oleObj>
                </mc:Choice>
                <mc:Fallback>
                  <p:oleObj name="Equation" r:id="rId35" imgW="253890" imgH="368140" progId="Equation.3">
                    <p:embed/>
                    <p:pic>
                      <p:nvPicPr>
                        <p:cNvPr id="93231" name="Object 4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600" y="480"/>
                          <a:ext cx="159" cy="23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32" name="Object 45"/>
            <p:cNvGraphicFramePr>
              <a:graphicFrameLocks noChangeAspect="1"/>
            </p:cNvGraphicFramePr>
            <p:nvPr/>
          </p:nvGraphicFramePr>
          <p:xfrm>
            <a:off x="2928" y="528"/>
            <a:ext cx="183" cy="232"/>
          </p:xfrm>
          <a:graphic>
            <a:graphicData uri="http://schemas.openxmlformats.org/presentationml/2006/ole">
              <mc:AlternateContent xmlns:mc="http://schemas.openxmlformats.org/markup-compatibility/2006">
                <mc:Choice xmlns:v="urn:schemas-microsoft-com:vml" Requires="v">
                  <p:oleObj spid="_x0000_s85348" name="Equation" r:id="rId36" imgW="291973" imgH="368140" progId="Equation.3">
                    <p:embed/>
                  </p:oleObj>
                </mc:Choice>
                <mc:Fallback>
                  <p:oleObj name="Equation" r:id="rId36" imgW="291973" imgH="368140" progId="Equation.3">
                    <p:embed/>
                    <p:pic>
                      <p:nvPicPr>
                        <p:cNvPr id="93232" name="Object 4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928" y="528"/>
                          <a:ext cx="183" cy="23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33" name="Object 46"/>
            <p:cNvGraphicFramePr>
              <a:graphicFrameLocks noChangeAspect="1"/>
            </p:cNvGraphicFramePr>
            <p:nvPr/>
          </p:nvGraphicFramePr>
          <p:xfrm>
            <a:off x="2256" y="528"/>
            <a:ext cx="167" cy="176"/>
          </p:xfrm>
          <a:graphic>
            <a:graphicData uri="http://schemas.openxmlformats.org/presentationml/2006/ole">
              <mc:AlternateContent xmlns:mc="http://schemas.openxmlformats.org/markup-compatibility/2006">
                <mc:Choice xmlns:v="urn:schemas-microsoft-com:vml" Requires="v">
                  <p:oleObj spid="_x0000_s85349" name="Equation" r:id="rId38" imgW="266584" imgH="279279" progId="Equation.3">
                    <p:embed/>
                  </p:oleObj>
                </mc:Choice>
                <mc:Fallback>
                  <p:oleObj name="Equation" r:id="rId38" imgW="266584" imgH="279279" progId="Equation.3">
                    <p:embed/>
                    <p:pic>
                      <p:nvPicPr>
                        <p:cNvPr id="93233" name="Object 46"/>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256" y="528"/>
                          <a:ext cx="167" cy="17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34" name="Object 47"/>
            <p:cNvGraphicFramePr>
              <a:graphicFrameLocks noChangeAspect="1"/>
            </p:cNvGraphicFramePr>
            <p:nvPr/>
          </p:nvGraphicFramePr>
          <p:xfrm>
            <a:off x="3216" y="1056"/>
            <a:ext cx="279" cy="328"/>
          </p:xfrm>
          <a:graphic>
            <a:graphicData uri="http://schemas.openxmlformats.org/presentationml/2006/ole">
              <mc:AlternateContent xmlns:mc="http://schemas.openxmlformats.org/markup-compatibility/2006">
                <mc:Choice xmlns:v="urn:schemas-microsoft-com:vml" Requires="v">
                  <p:oleObj spid="_x0000_s85350" name="Equation" r:id="rId40" imgW="444307" imgH="520474" progId="Equation.3">
                    <p:embed/>
                  </p:oleObj>
                </mc:Choice>
                <mc:Fallback>
                  <p:oleObj name="Equation" r:id="rId40" imgW="444307" imgH="520474" progId="Equation.3">
                    <p:embed/>
                    <p:pic>
                      <p:nvPicPr>
                        <p:cNvPr id="93234" name="Object 4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216" y="1056"/>
                          <a:ext cx="279" cy="32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35" name="Object 48"/>
            <p:cNvGraphicFramePr>
              <a:graphicFrameLocks noChangeAspect="1"/>
            </p:cNvGraphicFramePr>
            <p:nvPr/>
          </p:nvGraphicFramePr>
          <p:xfrm>
            <a:off x="2592" y="528"/>
            <a:ext cx="167" cy="176"/>
          </p:xfrm>
          <a:graphic>
            <a:graphicData uri="http://schemas.openxmlformats.org/presentationml/2006/ole">
              <mc:AlternateContent xmlns:mc="http://schemas.openxmlformats.org/markup-compatibility/2006">
                <mc:Choice xmlns:v="urn:schemas-microsoft-com:vml" Requires="v">
                  <p:oleObj spid="_x0000_s85351" name="Equation" r:id="rId41" imgW="266584" imgH="279279" progId="Equation.3">
                    <p:embed/>
                  </p:oleObj>
                </mc:Choice>
                <mc:Fallback>
                  <p:oleObj name="Equation" r:id="rId41" imgW="266584" imgH="279279" progId="Equation.3">
                    <p:embed/>
                    <p:pic>
                      <p:nvPicPr>
                        <p:cNvPr id="93235" name="Object 4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592" y="528"/>
                          <a:ext cx="167" cy="17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36" name="Object 49"/>
            <p:cNvGraphicFramePr>
              <a:graphicFrameLocks noChangeAspect="1"/>
            </p:cNvGraphicFramePr>
            <p:nvPr/>
          </p:nvGraphicFramePr>
          <p:xfrm>
            <a:off x="3264" y="528"/>
            <a:ext cx="183" cy="232"/>
          </p:xfrm>
          <a:graphic>
            <a:graphicData uri="http://schemas.openxmlformats.org/presentationml/2006/ole">
              <mc:AlternateContent xmlns:mc="http://schemas.openxmlformats.org/markup-compatibility/2006">
                <mc:Choice xmlns:v="urn:schemas-microsoft-com:vml" Requires="v">
                  <p:oleObj spid="_x0000_s85352" name="Equation" r:id="rId42" imgW="291973" imgH="368140" progId="Equation.3">
                    <p:embed/>
                  </p:oleObj>
                </mc:Choice>
                <mc:Fallback>
                  <p:oleObj name="Equation" r:id="rId42" imgW="291973" imgH="368140" progId="Equation.3">
                    <p:embed/>
                    <p:pic>
                      <p:nvPicPr>
                        <p:cNvPr id="93236" name="Object 4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264" y="528"/>
                          <a:ext cx="183" cy="23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37" name="Object 50"/>
            <p:cNvGraphicFramePr>
              <a:graphicFrameLocks noChangeAspect="1"/>
            </p:cNvGraphicFramePr>
            <p:nvPr/>
          </p:nvGraphicFramePr>
          <p:xfrm>
            <a:off x="3888" y="480"/>
            <a:ext cx="192" cy="232"/>
          </p:xfrm>
          <a:graphic>
            <a:graphicData uri="http://schemas.openxmlformats.org/presentationml/2006/ole">
              <mc:AlternateContent xmlns:mc="http://schemas.openxmlformats.org/markup-compatibility/2006">
                <mc:Choice xmlns:v="urn:schemas-microsoft-com:vml" Requires="v">
                  <p:oleObj spid="_x0000_s85353" name="Equation" r:id="rId43" imgW="253890" imgH="368140" progId="Equation.3">
                    <p:embed/>
                  </p:oleObj>
                </mc:Choice>
                <mc:Fallback>
                  <p:oleObj name="Equation" r:id="rId43" imgW="253890" imgH="368140" progId="Equation.3">
                    <p:embed/>
                    <p:pic>
                      <p:nvPicPr>
                        <p:cNvPr id="93237" name="Object 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888" y="480"/>
                          <a:ext cx="192" cy="23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3218" name="Text Box 51"/>
          <p:cNvSpPr txBox="1">
            <a:spLocks noChangeArrowheads="1"/>
          </p:cNvSpPr>
          <p:nvPr/>
        </p:nvSpPr>
        <p:spPr bwMode="auto">
          <a:xfrm>
            <a:off x="0" y="1700213"/>
            <a:ext cx="29972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b="1">
                <a:solidFill>
                  <a:srgbClr val="FF0000"/>
                </a:solidFill>
                <a:latin typeface="Comic Sans MS" panose="030F0702030302020204" pitchFamily="66" charset="0"/>
              </a:rPr>
              <a:t>Halt &amp; Accept</a:t>
            </a:r>
          </a:p>
        </p:txBody>
      </p:sp>
      <p:sp>
        <p:nvSpPr>
          <p:cNvPr id="93219" name="Text Box 52"/>
          <p:cNvSpPr txBox="1">
            <a:spLocks noChangeArrowheads="1"/>
          </p:cNvSpPr>
          <p:nvPr/>
        </p:nvSpPr>
        <p:spPr bwMode="auto">
          <a:xfrm>
            <a:off x="234156" y="819150"/>
            <a:ext cx="166528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339933"/>
                </a:solidFill>
                <a:latin typeface="Comic Sans MS" panose="030F0702030302020204" pitchFamily="66" charset="0"/>
              </a:rPr>
              <a:t>Time 13</a:t>
            </a:r>
          </a:p>
        </p:txBody>
      </p:sp>
    </p:spTree>
    <p:extLst>
      <p:ext uri="{BB962C8B-B14F-4D97-AF65-F5344CB8AC3E}">
        <p14:creationId xmlns:p14="http://schemas.microsoft.com/office/powerpoint/2010/main" val="901410793"/>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445566" y="230188"/>
            <a:ext cx="8229600" cy="76517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dirty="0">
                <a:latin typeface="Comic Sans MS" panose="030F0702030302020204" pitchFamily="66" charset="0"/>
                <a:ea typeface="宋体" panose="02010600030101010101" pitchFamily="2" charset="-122"/>
              </a:rPr>
              <a:t>Turing Machine Example</a:t>
            </a:r>
          </a:p>
        </p:txBody>
      </p:sp>
      <p:sp>
        <p:nvSpPr>
          <p:cNvPr id="43011" name="Text Box 3"/>
          <p:cNvSpPr txBox="1">
            <a:spLocks noChangeArrowheads="1"/>
          </p:cNvSpPr>
          <p:nvPr/>
        </p:nvSpPr>
        <p:spPr bwMode="auto">
          <a:xfrm>
            <a:off x="1676400" y="2492375"/>
            <a:ext cx="4351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Accepts the language:</a:t>
            </a:r>
          </a:p>
        </p:txBody>
      </p:sp>
      <p:graphicFrame>
        <p:nvGraphicFramePr>
          <p:cNvPr id="43012" name="Object 4"/>
          <p:cNvGraphicFramePr>
            <a:graphicFrameLocks noChangeAspect="1"/>
          </p:cNvGraphicFramePr>
          <p:nvPr/>
        </p:nvGraphicFramePr>
        <p:xfrm>
          <a:off x="6248400" y="2492375"/>
          <a:ext cx="685800" cy="515938"/>
        </p:xfrm>
        <a:graphic>
          <a:graphicData uri="http://schemas.openxmlformats.org/presentationml/2006/ole">
            <mc:AlternateContent xmlns:mc="http://schemas.openxmlformats.org/markup-compatibility/2006">
              <mc:Choice xmlns:v="urn:schemas-microsoft-com:vml" Requires="v">
                <p:oleObj spid="_x0000_s55388" name="Equation" r:id="rId3" imgW="469696" imgH="355446" progId="Equation.3">
                  <p:embed/>
                </p:oleObj>
              </mc:Choice>
              <mc:Fallback>
                <p:oleObj name="Equation" r:id="rId3" imgW="469696" imgH="355446" progId="Equation.3">
                  <p:embed/>
                  <p:pic>
                    <p:nvPicPr>
                      <p:cNvPr id="430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492375"/>
                        <a:ext cx="6858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3" name="Oval 5"/>
          <p:cNvSpPr>
            <a:spLocks noChangeArrowheads="1"/>
          </p:cNvSpPr>
          <p:nvPr/>
        </p:nvSpPr>
        <p:spPr bwMode="auto">
          <a:xfrm>
            <a:off x="3048000" y="5083175"/>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3014" name="Object 6"/>
          <p:cNvGraphicFramePr>
            <a:graphicFrameLocks noChangeAspect="1"/>
          </p:cNvGraphicFramePr>
          <p:nvPr/>
        </p:nvGraphicFramePr>
        <p:xfrm>
          <a:off x="3246438" y="5154613"/>
          <a:ext cx="442912" cy="531812"/>
        </p:xfrm>
        <a:graphic>
          <a:graphicData uri="http://schemas.openxmlformats.org/presentationml/2006/ole">
            <mc:AlternateContent xmlns:mc="http://schemas.openxmlformats.org/markup-compatibility/2006">
              <mc:Choice xmlns:v="urn:schemas-microsoft-com:vml" Requires="v">
                <p:oleObj spid="_x0000_s55389" name="Equation" r:id="rId5" imgW="444307" imgH="533169" progId="Equation.3">
                  <p:embed/>
                </p:oleObj>
              </mc:Choice>
              <mc:Fallback>
                <p:oleObj name="Equation" r:id="rId5" imgW="444307" imgH="533169" progId="Equation.3">
                  <p:embed/>
                  <p:pic>
                    <p:nvPicPr>
                      <p:cNvPr id="4301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6438" y="5154613"/>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5" name="Freeform 7"/>
          <p:cNvSpPr>
            <a:spLocks/>
          </p:cNvSpPr>
          <p:nvPr/>
        </p:nvSpPr>
        <p:spPr bwMode="auto">
          <a:xfrm>
            <a:off x="2997200" y="4156075"/>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016" name="Line 8"/>
          <p:cNvSpPr>
            <a:spLocks noChangeShapeType="1"/>
          </p:cNvSpPr>
          <p:nvPr/>
        </p:nvSpPr>
        <p:spPr bwMode="auto">
          <a:xfrm>
            <a:off x="2438400" y="5464175"/>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017" name="Line 9"/>
          <p:cNvSpPr>
            <a:spLocks noChangeShapeType="1"/>
          </p:cNvSpPr>
          <p:nvPr/>
        </p:nvSpPr>
        <p:spPr bwMode="auto">
          <a:xfrm>
            <a:off x="3886200" y="5464175"/>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018" name="Oval 10"/>
          <p:cNvSpPr>
            <a:spLocks noChangeArrowheads="1"/>
          </p:cNvSpPr>
          <p:nvPr/>
        </p:nvSpPr>
        <p:spPr bwMode="auto">
          <a:xfrm>
            <a:off x="6248400" y="5083175"/>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19" name="Oval 11"/>
          <p:cNvSpPr>
            <a:spLocks noChangeArrowheads="1"/>
          </p:cNvSpPr>
          <p:nvPr/>
        </p:nvSpPr>
        <p:spPr bwMode="auto">
          <a:xfrm>
            <a:off x="6096000" y="4930775"/>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3020" name="Object 12"/>
          <p:cNvGraphicFramePr>
            <a:graphicFrameLocks noChangeAspect="1"/>
          </p:cNvGraphicFramePr>
          <p:nvPr/>
        </p:nvGraphicFramePr>
        <p:xfrm>
          <a:off x="2819400" y="3635375"/>
          <a:ext cx="1612900" cy="457200"/>
        </p:xfrm>
        <a:graphic>
          <a:graphicData uri="http://schemas.openxmlformats.org/presentationml/2006/ole">
            <mc:AlternateContent xmlns:mc="http://schemas.openxmlformats.org/markup-compatibility/2006">
              <mc:Choice xmlns:v="urn:schemas-microsoft-com:vml" Requires="v">
                <p:oleObj spid="_x0000_s55390" name="Equation" r:id="rId7" imgW="1612900" imgH="457200" progId="Equation.3">
                  <p:embed/>
                </p:oleObj>
              </mc:Choice>
              <mc:Fallback>
                <p:oleObj name="Equation" r:id="rId7" imgW="1612900" imgH="457200" progId="Equation.3">
                  <p:embed/>
                  <p:pic>
                    <p:nvPicPr>
                      <p:cNvPr id="4302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3635375"/>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1" name="Object 13"/>
          <p:cNvGraphicFramePr>
            <a:graphicFrameLocks noChangeAspect="1"/>
          </p:cNvGraphicFramePr>
          <p:nvPr/>
        </p:nvGraphicFramePr>
        <p:xfrm>
          <a:off x="4222750" y="4930775"/>
          <a:ext cx="1549400" cy="457200"/>
        </p:xfrm>
        <a:graphic>
          <a:graphicData uri="http://schemas.openxmlformats.org/presentationml/2006/ole">
            <mc:AlternateContent xmlns:mc="http://schemas.openxmlformats.org/markup-compatibility/2006">
              <mc:Choice xmlns:v="urn:schemas-microsoft-com:vml" Requires="v">
                <p:oleObj spid="_x0000_s55391" name="Equation" r:id="rId9" imgW="1549400" imgH="457200" progId="Equation.3">
                  <p:embed/>
                </p:oleObj>
              </mc:Choice>
              <mc:Fallback>
                <p:oleObj name="Equation" r:id="rId9" imgW="1549400" imgH="457200" progId="Equation.3">
                  <p:embed/>
                  <p:pic>
                    <p:nvPicPr>
                      <p:cNvPr id="43021"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2750" y="4930775"/>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2" name="Object 14"/>
          <p:cNvGraphicFramePr>
            <a:graphicFrameLocks noChangeAspect="1"/>
          </p:cNvGraphicFramePr>
          <p:nvPr/>
        </p:nvGraphicFramePr>
        <p:xfrm>
          <a:off x="6507163" y="5164138"/>
          <a:ext cx="381000" cy="520700"/>
        </p:xfrm>
        <a:graphic>
          <a:graphicData uri="http://schemas.openxmlformats.org/presentationml/2006/ole">
            <mc:AlternateContent xmlns:mc="http://schemas.openxmlformats.org/markup-compatibility/2006">
              <mc:Choice xmlns:v="urn:schemas-microsoft-com:vml" Requires="v">
                <p:oleObj spid="_x0000_s55392" name="Equation" r:id="rId11" imgW="380835" imgH="520474" progId="Equation.3">
                  <p:embed/>
                </p:oleObj>
              </mc:Choice>
              <mc:Fallback>
                <p:oleObj name="Equation" r:id="rId11" imgW="380835" imgH="520474" progId="Equation.3">
                  <p:embed/>
                  <p:pic>
                    <p:nvPicPr>
                      <p:cNvPr id="43022"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7163" y="5164138"/>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3" name="Text Box 15"/>
          <p:cNvSpPr txBox="1">
            <a:spLocks noChangeArrowheads="1"/>
          </p:cNvSpPr>
          <p:nvPr/>
        </p:nvSpPr>
        <p:spPr bwMode="auto">
          <a:xfrm>
            <a:off x="1736725" y="1298575"/>
            <a:ext cx="2997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Input alphabet</a:t>
            </a:r>
          </a:p>
        </p:txBody>
      </p:sp>
      <p:graphicFrame>
        <p:nvGraphicFramePr>
          <p:cNvPr id="43024" name="Object 16"/>
          <p:cNvGraphicFramePr>
            <a:graphicFrameLocks noChangeAspect="1"/>
          </p:cNvGraphicFramePr>
          <p:nvPr/>
        </p:nvGraphicFramePr>
        <p:xfrm>
          <a:off x="4876800" y="1196975"/>
          <a:ext cx="2286000" cy="733425"/>
        </p:xfrm>
        <a:graphic>
          <a:graphicData uri="http://schemas.openxmlformats.org/presentationml/2006/ole">
            <mc:AlternateContent xmlns:mc="http://schemas.openxmlformats.org/markup-compatibility/2006">
              <mc:Choice xmlns:v="urn:schemas-microsoft-com:vml" Requires="v">
                <p:oleObj spid="_x0000_s55393" name="Equation" r:id="rId13" imgW="672808" imgH="215806" progId="Equation.3">
                  <p:embed/>
                </p:oleObj>
              </mc:Choice>
              <mc:Fallback>
                <p:oleObj name="Equation" r:id="rId13" imgW="672808" imgH="215806" progId="Equation.3">
                  <p:embed/>
                  <p:pic>
                    <p:nvPicPr>
                      <p:cNvPr id="43024"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1196975"/>
                        <a:ext cx="22860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65431697"/>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2"/>
          <p:cNvSpPr>
            <a:spLocks noChangeShapeType="1"/>
          </p:cNvSpPr>
          <p:nvPr/>
        </p:nvSpPr>
        <p:spPr bwMode="auto">
          <a:xfrm>
            <a:off x="2605088" y="1049338"/>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4035" name="Line 3"/>
          <p:cNvSpPr>
            <a:spLocks noChangeShapeType="1"/>
          </p:cNvSpPr>
          <p:nvPr/>
        </p:nvSpPr>
        <p:spPr bwMode="auto">
          <a:xfrm>
            <a:off x="2605088" y="1735138"/>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4036" name="Line 4"/>
          <p:cNvSpPr>
            <a:spLocks noChangeShapeType="1"/>
          </p:cNvSpPr>
          <p:nvPr/>
        </p:nvSpPr>
        <p:spPr bwMode="auto">
          <a:xfrm>
            <a:off x="3062288" y="10493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4037" name="Line 5"/>
          <p:cNvSpPr>
            <a:spLocks noChangeShapeType="1"/>
          </p:cNvSpPr>
          <p:nvPr/>
        </p:nvSpPr>
        <p:spPr bwMode="auto">
          <a:xfrm>
            <a:off x="3671888" y="10493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4038" name="Line 6"/>
          <p:cNvSpPr>
            <a:spLocks noChangeShapeType="1"/>
          </p:cNvSpPr>
          <p:nvPr/>
        </p:nvSpPr>
        <p:spPr bwMode="auto">
          <a:xfrm>
            <a:off x="4281488" y="10493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4039" name="Line 7"/>
          <p:cNvSpPr>
            <a:spLocks noChangeShapeType="1"/>
          </p:cNvSpPr>
          <p:nvPr/>
        </p:nvSpPr>
        <p:spPr bwMode="auto">
          <a:xfrm>
            <a:off x="4891088" y="10493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4040" name="Line 8"/>
          <p:cNvSpPr>
            <a:spLocks noChangeShapeType="1"/>
          </p:cNvSpPr>
          <p:nvPr/>
        </p:nvSpPr>
        <p:spPr bwMode="auto">
          <a:xfrm>
            <a:off x="5500688" y="10493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4041" name="Line 9"/>
          <p:cNvSpPr>
            <a:spLocks noChangeShapeType="1"/>
          </p:cNvSpPr>
          <p:nvPr/>
        </p:nvSpPr>
        <p:spPr bwMode="auto">
          <a:xfrm>
            <a:off x="6110288" y="10493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4042" name="Line 10"/>
          <p:cNvSpPr>
            <a:spLocks noChangeShapeType="1"/>
          </p:cNvSpPr>
          <p:nvPr/>
        </p:nvSpPr>
        <p:spPr bwMode="auto">
          <a:xfrm>
            <a:off x="6719888" y="10493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4043" name="Line 11"/>
          <p:cNvSpPr>
            <a:spLocks noChangeShapeType="1"/>
          </p:cNvSpPr>
          <p:nvPr/>
        </p:nvSpPr>
        <p:spPr bwMode="auto">
          <a:xfrm>
            <a:off x="7329488" y="10493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4044" name="Line 12"/>
          <p:cNvSpPr>
            <a:spLocks noChangeShapeType="1"/>
          </p:cNvSpPr>
          <p:nvPr/>
        </p:nvSpPr>
        <p:spPr bwMode="auto">
          <a:xfrm flipV="1">
            <a:off x="4586288" y="1735138"/>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44045" name="Object 13"/>
          <p:cNvGraphicFramePr>
            <a:graphicFrameLocks noChangeAspect="1"/>
          </p:cNvGraphicFramePr>
          <p:nvPr/>
        </p:nvGraphicFramePr>
        <p:xfrm>
          <a:off x="3290888" y="1201738"/>
          <a:ext cx="252412" cy="368300"/>
        </p:xfrm>
        <a:graphic>
          <a:graphicData uri="http://schemas.openxmlformats.org/presentationml/2006/ole">
            <mc:AlternateContent xmlns:mc="http://schemas.openxmlformats.org/markup-compatibility/2006">
              <mc:Choice xmlns:v="urn:schemas-microsoft-com:vml" Requires="v">
                <p:oleObj spid="_x0000_s56490" name="Equation" r:id="rId3" imgW="253890" imgH="368140" progId="Equation.3">
                  <p:embed/>
                </p:oleObj>
              </mc:Choice>
              <mc:Fallback>
                <p:oleObj name="Equation" r:id="rId3" imgW="253890" imgH="368140" progId="Equation.3">
                  <p:embed/>
                  <p:pic>
                    <p:nvPicPr>
                      <p:cNvPr id="44045"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0888" y="1201738"/>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6" name="Object 14"/>
          <p:cNvGraphicFramePr>
            <a:graphicFrameLocks noChangeAspect="1"/>
          </p:cNvGraphicFramePr>
          <p:nvPr/>
        </p:nvGraphicFramePr>
        <p:xfrm>
          <a:off x="3900488" y="1201738"/>
          <a:ext cx="252412" cy="368300"/>
        </p:xfrm>
        <a:graphic>
          <a:graphicData uri="http://schemas.openxmlformats.org/presentationml/2006/ole">
            <mc:AlternateContent xmlns:mc="http://schemas.openxmlformats.org/markup-compatibility/2006">
              <mc:Choice xmlns:v="urn:schemas-microsoft-com:vml" Requires="v">
                <p:oleObj spid="_x0000_s56491" name="Equation" r:id="rId5" imgW="253890" imgH="368140" progId="Equation.3">
                  <p:embed/>
                </p:oleObj>
              </mc:Choice>
              <mc:Fallback>
                <p:oleObj name="Equation" r:id="rId5" imgW="253890" imgH="368140" progId="Equation.3">
                  <p:embed/>
                  <p:pic>
                    <p:nvPicPr>
                      <p:cNvPr id="44046"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488" y="1201738"/>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7" name="Object 15"/>
          <p:cNvGraphicFramePr>
            <a:graphicFrameLocks noChangeAspect="1"/>
          </p:cNvGraphicFramePr>
          <p:nvPr/>
        </p:nvGraphicFramePr>
        <p:xfrm>
          <a:off x="6237288" y="1208088"/>
          <a:ext cx="252412" cy="368300"/>
        </p:xfrm>
        <a:graphic>
          <a:graphicData uri="http://schemas.openxmlformats.org/presentationml/2006/ole">
            <mc:AlternateContent xmlns:mc="http://schemas.openxmlformats.org/markup-compatibility/2006">
              <mc:Choice xmlns:v="urn:schemas-microsoft-com:vml" Requires="v">
                <p:oleObj spid="_x0000_s56492" name="Equation" r:id="rId6" imgW="253890" imgH="368140" progId="Equation.3">
                  <p:embed/>
                </p:oleObj>
              </mc:Choice>
              <mc:Fallback>
                <p:oleObj name="Equation" r:id="rId6" imgW="253890" imgH="368140" progId="Equation.3">
                  <p:embed/>
                  <p:pic>
                    <p:nvPicPr>
                      <p:cNvPr id="44047"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7288" y="1208088"/>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8" name="Object 16"/>
          <p:cNvGraphicFramePr>
            <a:graphicFrameLocks noChangeAspect="1"/>
          </p:cNvGraphicFramePr>
          <p:nvPr/>
        </p:nvGraphicFramePr>
        <p:xfrm>
          <a:off x="6846888" y="1208088"/>
          <a:ext cx="252412" cy="368300"/>
        </p:xfrm>
        <a:graphic>
          <a:graphicData uri="http://schemas.openxmlformats.org/presentationml/2006/ole">
            <mc:AlternateContent xmlns:mc="http://schemas.openxmlformats.org/markup-compatibility/2006">
              <mc:Choice xmlns:v="urn:schemas-microsoft-com:vml" Requires="v">
                <p:oleObj spid="_x0000_s56493" name="Equation" r:id="rId7" imgW="253890" imgH="368140" progId="Equation.3">
                  <p:embed/>
                </p:oleObj>
              </mc:Choice>
              <mc:Fallback>
                <p:oleObj name="Equation" r:id="rId7" imgW="253890" imgH="368140" progId="Equation.3">
                  <p:embed/>
                  <p:pic>
                    <p:nvPicPr>
                      <p:cNvPr id="44048"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6888" y="1208088"/>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9" name="Object 17"/>
          <p:cNvGraphicFramePr>
            <a:graphicFrameLocks noChangeAspect="1"/>
          </p:cNvGraphicFramePr>
          <p:nvPr/>
        </p:nvGraphicFramePr>
        <p:xfrm>
          <a:off x="5119688" y="1277938"/>
          <a:ext cx="265112" cy="279400"/>
        </p:xfrm>
        <a:graphic>
          <a:graphicData uri="http://schemas.openxmlformats.org/presentationml/2006/ole">
            <mc:AlternateContent xmlns:mc="http://schemas.openxmlformats.org/markup-compatibility/2006">
              <mc:Choice xmlns:v="urn:schemas-microsoft-com:vml" Requires="v">
                <p:oleObj spid="_x0000_s56494" name="Equation" r:id="rId8" imgW="266584" imgH="279279" progId="Equation.3">
                  <p:embed/>
                </p:oleObj>
              </mc:Choice>
              <mc:Fallback>
                <p:oleObj name="Equation" r:id="rId8" imgW="266584" imgH="279279" progId="Equation.3">
                  <p:embed/>
                  <p:pic>
                    <p:nvPicPr>
                      <p:cNvPr id="44049"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9688" y="1277938"/>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0" name="Object 18"/>
          <p:cNvGraphicFramePr>
            <a:graphicFrameLocks noChangeAspect="1"/>
          </p:cNvGraphicFramePr>
          <p:nvPr/>
        </p:nvGraphicFramePr>
        <p:xfrm>
          <a:off x="4510088" y="1277938"/>
          <a:ext cx="265112" cy="279400"/>
        </p:xfrm>
        <a:graphic>
          <a:graphicData uri="http://schemas.openxmlformats.org/presentationml/2006/ole">
            <mc:AlternateContent xmlns:mc="http://schemas.openxmlformats.org/markup-compatibility/2006">
              <mc:Choice xmlns:v="urn:schemas-microsoft-com:vml" Requires="v">
                <p:oleObj spid="_x0000_s56495" name="Equation" r:id="rId10" imgW="266584" imgH="279279" progId="Equation.3">
                  <p:embed/>
                </p:oleObj>
              </mc:Choice>
              <mc:Fallback>
                <p:oleObj name="Equation" r:id="rId10" imgW="266584" imgH="279279" progId="Equation.3">
                  <p:embed/>
                  <p:pic>
                    <p:nvPicPr>
                      <p:cNvPr id="4405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0088" y="1277938"/>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1" name="Text Box 19"/>
          <p:cNvSpPr txBox="1">
            <a:spLocks noChangeArrowheads="1"/>
          </p:cNvSpPr>
          <p:nvPr/>
        </p:nvSpPr>
        <p:spPr bwMode="auto">
          <a:xfrm>
            <a:off x="395288" y="1125538"/>
            <a:ext cx="14827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0</a:t>
            </a:r>
          </a:p>
        </p:txBody>
      </p:sp>
      <p:graphicFrame>
        <p:nvGraphicFramePr>
          <p:cNvPr id="44052" name="Object 20"/>
          <p:cNvGraphicFramePr>
            <a:graphicFrameLocks noChangeAspect="1"/>
          </p:cNvGraphicFramePr>
          <p:nvPr/>
        </p:nvGraphicFramePr>
        <p:xfrm>
          <a:off x="4433888" y="2116138"/>
          <a:ext cx="442912" cy="531812"/>
        </p:xfrm>
        <a:graphic>
          <a:graphicData uri="http://schemas.openxmlformats.org/presentationml/2006/ole">
            <mc:AlternateContent xmlns:mc="http://schemas.openxmlformats.org/markup-compatibility/2006">
              <mc:Choice xmlns:v="urn:schemas-microsoft-com:vml" Requires="v">
                <p:oleObj spid="_x0000_s56496" name="Equation" r:id="rId11" imgW="444307" imgH="533169" progId="Equation.3">
                  <p:embed/>
                </p:oleObj>
              </mc:Choice>
              <mc:Fallback>
                <p:oleObj name="Equation" r:id="rId11" imgW="444307" imgH="533169" progId="Equation.3">
                  <p:embed/>
                  <p:pic>
                    <p:nvPicPr>
                      <p:cNvPr id="44052"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33888" y="2116138"/>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3" name="Object 21"/>
          <p:cNvGraphicFramePr>
            <a:graphicFrameLocks noChangeAspect="1"/>
          </p:cNvGraphicFramePr>
          <p:nvPr/>
        </p:nvGraphicFramePr>
        <p:xfrm>
          <a:off x="5729288" y="1277938"/>
          <a:ext cx="265112" cy="279400"/>
        </p:xfrm>
        <a:graphic>
          <a:graphicData uri="http://schemas.openxmlformats.org/presentationml/2006/ole">
            <mc:AlternateContent xmlns:mc="http://schemas.openxmlformats.org/markup-compatibility/2006">
              <mc:Choice xmlns:v="urn:schemas-microsoft-com:vml" Requires="v">
                <p:oleObj spid="_x0000_s56497" name="Equation" r:id="rId13" imgW="266584" imgH="279279" progId="Equation.3">
                  <p:embed/>
                </p:oleObj>
              </mc:Choice>
              <mc:Fallback>
                <p:oleObj name="Equation" r:id="rId13" imgW="266584" imgH="279279" progId="Equation.3">
                  <p:embed/>
                  <p:pic>
                    <p:nvPicPr>
                      <p:cNvPr id="44053"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29288" y="1277938"/>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4" name="Oval 22"/>
          <p:cNvSpPr>
            <a:spLocks noChangeArrowheads="1"/>
          </p:cNvSpPr>
          <p:nvPr/>
        </p:nvSpPr>
        <p:spPr bwMode="auto">
          <a:xfrm>
            <a:off x="3048000" y="4960938"/>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4055" name="Object 23"/>
          <p:cNvGraphicFramePr>
            <a:graphicFrameLocks noChangeAspect="1"/>
          </p:cNvGraphicFramePr>
          <p:nvPr/>
        </p:nvGraphicFramePr>
        <p:xfrm>
          <a:off x="3246438" y="5032375"/>
          <a:ext cx="442912" cy="531813"/>
        </p:xfrm>
        <a:graphic>
          <a:graphicData uri="http://schemas.openxmlformats.org/presentationml/2006/ole">
            <mc:AlternateContent xmlns:mc="http://schemas.openxmlformats.org/markup-compatibility/2006">
              <mc:Choice xmlns:v="urn:schemas-microsoft-com:vml" Requires="v">
                <p:oleObj spid="_x0000_s56498" name="Equation" r:id="rId14" imgW="444307" imgH="533169" progId="Equation.3">
                  <p:embed/>
                </p:oleObj>
              </mc:Choice>
              <mc:Fallback>
                <p:oleObj name="Equation" r:id="rId14" imgW="444307" imgH="533169" progId="Equation.3">
                  <p:embed/>
                  <p:pic>
                    <p:nvPicPr>
                      <p:cNvPr id="44055"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46438" y="5032375"/>
                        <a:ext cx="442912"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6" name="Freeform 24"/>
          <p:cNvSpPr>
            <a:spLocks/>
          </p:cNvSpPr>
          <p:nvPr/>
        </p:nvSpPr>
        <p:spPr bwMode="auto">
          <a:xfrm>
            <a:off x="2997200" y="4033838"/>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057" name="Line 25"/>
          <p:cNvSpPr>
            <a:spLocks noChangeShapeType="1"/>
          </p:cNvSpPr>
          <p:nvPr/>
        </p:nvSpPr>
        <p:spPr bwMode="auto">
          <a:xfrm>
            <a:off x="2438400" y="5341938"/>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058" name="Line 26"/>
          <p:cNvSpPr>
            <a:spLocks noChangeShapeType="1"/>
          </p:cNvSpPr>
          <p:nvPr/>
        </p:nvSpPr>
        <p:spPr bwMode="auto">
          <a:xfrm>
            <a:off x="3886200" y="5341938"/>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059" name="Oval 27"/>
          <p:cNvSpPr>
            <a:spLocks noChangeArrowheads="1"/>
          </p:cNvSpPr>
          <p:nvPr/>
        </p:nvSpPr>
        <p:spPr bwMode="auto">
          <a:xfrm>
            <a:off x="6248400" y="4960938"/>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060" name="Oval 28"/>
          <p:cNvSpPr>
            <a:spLocks noChangeArrowheads="1"/>
          </p:cNvSpPr>
          <p:nvPr/>
        </p:nvSpPr>
        <p:spPr bwMode="auto">
          <a:xfrm>
            <a:off x="6096000" y="4808538"/>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4061" name="Object 29"/>
          <p:cNvGraphicFramePr>
            <a:graphicFrameLocks noChangeAspect="1"/>
          </p:cNvGraphicFramePr>
          <p:nvPr/>
        </p:nvGraphicFramePr>
        <p:xfrm>
          <a:off x="2819400" y="3513138"/>
          <a:ext cx="1612900" cy="457200"/>
        </p:xfrm>
        <a:graphic>
          <a:graphicData uri="http://schemas.openxmlformats.org/presentationml/2006/ole">
            <mc:AlternateContent xmlns:mc="http://schemas.openxmlformats.org/markup-compatibility/2006">
              <mc:Choice xmlns:v="urn:schemas-microsoft-com:vml" Requires="v">
                <p:oleObj spid="_x0000_s56499" name="Equation" r:id="rId15" imgW="1612900" imgH="457200" progId="Equation.3">
                  <p:embed/>
                </p:oleObj>
              </mc:Choice>
              <mc:Fallback>
                <p:oleObj name="Equation" r:id="rId15" imgW="1612900" imgH="457200" progId="Equation.3">
                  <p:embed/>
                  <p:pic>
                    <p:nvPicPr>
                      <p:cNvPr id="44061"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9400" y="3513138"/>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62" name="Object 30"/>
          <p:cNvGraphicFramePr>
            <a:graphicFrameLocks noChangeAspect="1"/>
          </p:cNvGraphicFramePr>
          <p:nvPr/>
        </p:nvGraphicFramePr>
        <p:xfrm>
          <a:off x="4222750" y="4808538"/>
          <a:ext cx="1549400" cy="457200"/>
        </p:xfrm>
        <a:graphic>
          <a:graphicData uri="http://schemas.openxmlformats.org/presentationml/2006/ole">
            <mc:AlternateContent xmlns:mc="http://schemas.openxmlformats.org/markup-compatibility/2006">
              <mc:Choice xmlns:v="urn:schemas-microsoft-com:vml" Requires="v">
                <p:oleObj spid="_x0000_s56500" name="Equation" r:id="rId17" imgW="1549400" imgH="457200" progId="Equation.3">
                  <p:embed/>
                </p:oleObj>
              </mc:Choice>
              <mc:Fallback>
                <p:oleObj name="Equation" r:id="rId17" imgW="1549400" imgH="457200" progId="Equation.3">
                  <p:embed/>
                  <p:pic>
                    <p:nvPicPr>
                      <p:cNvPr id="44062"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22750" y="4808538"/>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63" name="Object 31"/>
          <p:cNvGraphicFramePr>
            <a:graphicFrameLocks noChangeAspect="1"/>
          </p:cNvGraphicFramePr>
          <p:nvPr/>
        </p:nvGraphicFramePr>
        <p:xfrm>
          <a:off x="6507163" y="5041900"/>
          <a:ext cx="381000" cy="520700"/>
        </p:xfrm>
        <a:graphic>
          <a:graphicData uri="http://schemas.openxmlformats.org/presentationml/2006/ole">
            <mc:AlternateContent xmlns:mc="http://schemas.openxmlformats.org/markup-compatibility/2006">
              <mc:Choice xmlns:v="urn:schemas-microsoft-com:vml" Requires="v">
                <p:oleObj spid="_x0000_s56501" name="Equation" r:id="rId19" imgW="380835" imgH="520474" progId="Equation.3">
                  <p:embed/>
                </p:oleObj>
              </mc:Choice>
              <mc:Fallback>
                <p:oleObj name="Equation" r:id="rId19" imgW="380835" imgH="520474" progId="Equation.3">
                  <p:embed/>
                  <p:pic>
                    <p:nvPicPr>
                      <p:cNvPr id="44063"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07163" y="50419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64" name="Oval 32"/>
          <p:cNvSpPr>
            <a:spLocks noChangeArrowheads="1"/>
          </p:cNvSpPr>
          <p:nvPr/>
        </p:nvSpPr>
        <p:spPr bwMode="auto">
          <a:xfrm>
            <a:off x="2590800" y="3284538"/>
            <a:ext cx="2057400" cy="7620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028591730"/>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val 2"/>
          <p:cNvSpPr>
            <a:spLocks noChangeArrowheads="1"/>
          </p:cNvSpPr>
          <p:nvPr/>
        </p:nvSpPr>
        <p:spPr bwMode="auto">
          <a:xfrm>
            <a:off x="3048000" y="4889500"/>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59" name="Line 3"/>
          <p:cNvSpPr>
            <a:spLocks noChangeShapeType="1"/>
          </p:cNvSpPr>
          <p:nvPr/>
        </p:nvSpPr>
        <p:spPr bwMode="auto">
          <a:xfrm>
            <a:off x="2590800" y="81915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060" name="Line 4"/>
          <p:cNvSpPr>
            <a:spLocks noChangeShapeType="1"/>
          </p:cNvSpPr>
          <p:nvPr/>
        </p:nvSpPr>
        <p:spPr bwMode="auto">
          <a:xfrm>
            <a:off x="2590800" y="150495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061" name="Line 5"/>
          <p:cNvSpPr>
            <a:spLocks noChangeShapeType="1"/>
          </p:cNvSpPr>
          <p:nvPr/>
        </p:nvSpPr>
        <p:spPr bwMode="auto">
          <a:xfrm>
            <a:off x="3048000" y="8191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062" name="Line 6"/>
          <p:cNvSpPr>
            <a:spLocks noChangeShapeType="1"/>
          </p:cNvSpPr>
          <p:nvPr/>
        </p:nvSpPr>
        <p:spPr bwMode="auto">
          <a:xfrm>
            <a:off x="3657600" y="8191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063" name="Line 7"/>
          <p:cNvSpPr>
            <a:spLocks noChangeShapeType="1"/>
          </p:cNvSpPr>
          <p:nvPr/>
        </p:nvSpPr>
        <p:spPr bwMode="auto">
          <a:xfrm>
            <a:off x="4267200" y="8191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064" name="Line 8"/>
          <p:cNvSpPr>
            <a:spLocks noChangeShapeType="1"/>
          </p:cNvSpPr>
          <p:nvPr/>
        </p:nvSpPr>
        <p:spPr bwMode="auto">
          <a:xfrm>
            <a:off x="4876800" y="8191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065" name="Line 9"/>
          <p:cNvSpPr>
            <a:spLocks noChangeShapeType="1"/>
          </p:cNvSpPr>
          <p:nvPr/>
        </p:nvSpPr>
        <p:spPr bwMode="auto">
          <a:xfrm>
            <a:off x="5486400" y="8191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066" name="Line 10"/>
          <p:cNvSpPr>
            <a:spLocks noChangeShapeType="1"/>
          </p:cNvSpPr>
          <p:nvPr/>
        </p:nvSpPr>
        <p:spPr bwMode="auto">
          <a:xfrm>
            <a:off x="6096000" y="8191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067" name="Line 11"/>
          <p:cNvSpPr>
            <a:spLocks noChangeShapeType="1"/>
          </p:cNvSpPr>
          <p:nvPr/>
        </p:nvSpPr>
        <p:spPr bwMode="auto">
          <a:xfrm>
            <a:off x="6705600" y="8191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068" name="Line 12"/>
          <p:cNvSpPr>
            <a:spLocks noChangeShapeType="1"/>
          </p:cNvSpPr>
          <p:nvPr/>
        </p:nvSpPr>
        <p:spPr bwMode="auto">
          <a:xfrm>
            <a:off x="7315200" y="8191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069" name="Line 13"/>
          <p:cNvSpPr>
            <a:spLocks noChangeShapeType="1"/>
          </p:cNvSpPr>
          <p:nvPr/>
        </p:nvSpPr>
        <p:spPr bwMode="auto">
          <a:xfrm flipV="1">
            <a:off x="5181600" y="1508125"/>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45070" name="Object 14"/>
          <p:cNvGraphicFramePr>
            <a:graphicFrameLocks noChangeAspect="1"/>
          </p:cNvGraphicFramePr>
          <p:nvPr/>
        </p:nvGraphicFramePr>
        <p:xfrm>
          <a:off x="3276600" y="971550"/>
          <a:ext cx="252413" cy="368300"/>
        </p:xfrm>
        <a:graphic>
          <a:graphicData uri="http://schemas.openxmlformats.org/presentationml/2006/ole">
            <mc:AlternateContent xmlns:mc="http://schemas.openxmlformats.org/markup-compatibility/2006">
              <mc:Choice xmlns:v="urn:schemas-microsoft-com:vml" Requires="v">
                <p:oleObj spid="_x0000_s57514" name="Equation" r:id="rId3" imgW="253890" imgH="368140" progId="Equation.3">
                  <p:embed/>
                </p:oleObj>
              </mc:Choice>
              <mc:Fallback>
                <p:oleObj name="Equation" r:id="rId3" imgW="253890" imgH="368140" progId="Equation.3">
                  <p:embed/>
                  <p:pic>
                    <p:nvPicPr>
                      <p:cNvPr id="4507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971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1" name="Object 15"/>
          <p:cNvGraphicFramePr>
            <a:graphicFrameLocks noChangeAspect="1"/>
          </p:cNvGraphicFramePr>
          <p:nvPr/>
        </p:nvGraphicFramePr>
        <p:xfrm>
          <a:off x="3886200" y="971550"/>
          <a:ext cx="252413" cy="368300"/>
        </p:xfrm>
        <a:graphic>
          <a:graphicData uri="http://schemas.openxmlformats.org/presentationml/2006/ole">
            <mc:AlternateContent xmlns:mc="http://schemas.openxmlformats.org/markup-compatibility/2006">
              <mc:Choice xmlns:v="urn:schemas-microsoft-com:vml" Requires="v">
                <p:oleObj spid="_x0000_s57515" name="Equation" r:id="rId5" imgW="253890" imgH="368140" progId="Equation.3">
                  <p:embed/>
                </p:oleObj>
              </mc:Choice>
              <mc:Fallback>
                <p:oleObj name="Equation" r:id="rId5" imgW="253890" imgH="368140" progId="Equation.3">
                  <p:embed/>
                  <p:pic>
                    <p:nvPicPr>
                      <p:cNvPr id="45071"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971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2" name="Object 16"/>
          <p:cNvGraphicFramePr>
            <a:graphicFrameLocks noChangeAspect="1"/>
          </p:cNvGraphicFramePr>
          <p:nvPr/>
        </p:nvGraphicFramePr>
        <p:xfrm>
          <a:off x="6223000" y="977900"/>
          <a:ext cx="252413" cy="368300"/>
        </p:xfrm>
        <a:graphic>
          <a:graphicData uri="http://schemas.openxmlformats.org/presentationml/2006/ole">
            <mc:AlternateContent xmlns:mc="http://schemas.openxmlformats.org/markup-compatibility/2006">
              <mc:Choice xmlns:v="urn:schemas-microsoft-com:vml" Requires="v">
                <p:oleObj spid="_x0000_s57516" name="Equation" r:id="rId6" imgW="253890" imgH="368140" progId="Equation.3">
                  <p:embed/>
                </p:oleObj>
              </mc:Choice>
              <mc:Fallback>
                <p:oleObj name="Equation" r:id="rId6" imgW="253890" imgH="368140" progId="Equation.3">
                  <p:embed/>
                  <p:pic>
                    <p:nvPicPr>
                      <p:cNvPr id="45072"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000" y="9779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3" name="Object 17"/>
          <p:cNvGraphicFramePr>
            <a:graphicFrameLocks noChangeAspect="1"/>
          </p:cNvGraphicFramePr>
          <p:nvPr/>
        </p:nvGraphicFramePr>
        <p:xfrm>
          <a:off x="6832600" y="977900"/>
          <a:ext cx="252413" cy="368300"/>
        </p:xfrm>
        <a:graphic>
          <a:graphicData uri="http://schemas.openxmlformats.org/presentationml/2006/ole">
            <mc:AlternateContent xmlns:mc="http://schemas.openxmlformats.org/markup-compatibility/2006">
              <mc:Choice xmlns:v="urn:schemas-microsoft-com:vml" Requires="v">
                <p:oleObj spid="_x0000_s57517" name="Equation" r:id="rId7" imgW="253890" imgH="368140" progId="Equation.3">
                  <p:embed/>
                </p:oleObj>
              </mc:Choice>
              <mc:Fallback>
                <p:oleObj name="Equation" r:id="rId7" imgW="253890" imgH="368140" progId="Equation.3">
                  <p:embed/>
                  <p:pic>
                    <p:nvPicPr>
                      <p:cNvPr id="45073"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2600" y="9779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4" name="Object 18"/>
          <p:cNvGraphicFramePr>
            <a:graphicFrameLocks noChangeAspect="1"/>
          </p:cNvGraphicFramePr>
          <p:nvPr/>
        </p:nvGraphicFramePr>
        <p:xfrm>
          <a:off x="5105400" y="1047750"/>
          <a:ext cx="265113" cy="279400"/>
        </p:xfrm>
        <a:graphic>
          <a:graphicData uri="http://schemas.openxmlformats.org/presentationml/2006/ole">
            <mc:AlternateContent xmlns:mc="http://schemas.openxmlformats.org/markup-compatibility/2006">
              <mc:Choice xmlns:v="urn:schemas-microsoft-com:vml" Requires="v">
                <p:oleObj spid="_x0000_s57518" name="Equation" r:id="rId8" imgW="266584" imgH="279279" progId="Equation.3">
                  <p:embed/>
                </p:oleObj>
              </mc:Choice>
              <mc:Fallback>
                <p:oleObj name="Equation" r:id="rId8" imgW="266584" imgH="279279" progId="Equation.3">
                  <p:embed/>
                  <p:pic>
                    <p:nvPicPr>
                      <p:cNvPr id="45074"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104775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5" name="Object 19"/>
          <p:cNvGraphicFramePr>
            <a:graphicFrameLocks noChangeAspect="1"/>
          </p:cNvGraphicFramePr>
          <p:nvPr/>
        </p:nvGraphicFramePr>
        <p:xfrm>
          <a:off x="4495800" y="1047750"/>
          <a:ext cx="265113" cy="279400"/>
        </p:xfrm>
        <a:graphic>
          <a:graphicData uri="http://schemas.openxmlformats.org/presentationml/2006/ole">
            <mc:AlternateContent xmlns:mc="http://schemas.openxmlformats.org/markup-compatibility/2006">
              <mc:Choice xmlns:v="urn:schemas-microsoft-com:vml" Requires="v">
                <p:oleObj spid="_x0000_s57519" name="Equation" r:id="rId10" imgW="266584" imgH="279279" progId="Equation.3">
                  <p:embed/>
                </p:oleObj>
              </mc:Choice>
              <mc:Fallback>
                <p:oleObj name="Equation" r:id="rId10" imgW="266584" imgH="279279" progId="Equation.3">
                  <p:embed/>
                  <p:pic>
                    <p:nvPicPr>
                      <p:cNvPr id="45075"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104775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6" name="Text Box 20"/>
          <p:cNvSpPr txBox="1">
            <a:spLocks noChangeArrowheads="1"/>
          </p:cNvSpPr>
          <p:nvPr/>
        </p:nvSpPr>
        <p:spPr bwMode="auto">
          <a:xfrm>
            <a:off x="381000" y="895350"/>
            <a:ext cx="14176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1</a:t>
            </a:r>
          </a:p>
        </p:txBody>
      </p:sp>
      <p:graphicFrame>
        <p:nvGraphicFramePr>
          <p:cNvPr id="45077" name="Object 21"/>
          <p:cNvGraphicFramePr>
            <a:graphicFrameLocks noChangeAspect="1"/>
          </p:cNvGraphicFramePr>
          <p:nvPr/>
        </p:nvGraphicFramePr>
        <p:xfrm>
          <a:off x="4953000" y="1889125"/>
          <a:ext cx="442913" cy="531813"/>
        </p:xfrm>
        <a:graphic>
          <a:graphicData uri="http://schemas.openxmlformats.org/presentationml/2006/ole">
            <mc:AlternateContent xmlns:mc="http://schemas.openxmlformats.org/markup-compatibility/2006">
              <mc:Choice xmlns:v="urn:schemas-microsoft-com:vml" Requires="v">
                <p:oleObj spid="_x0000_s57520" name="Equation" r:id="rId11" imgW="444307" imgH="533169" progId="Equation.3">
                  <p:embed/>
                </p:oleObj>
              </mc:Choice>
              <mc:Fallback>
                <p:oleObj name="Equation" r:id="rId11" imgW="444307" imgH="533169" progId="Equation.3">
                  <p:embed/>
                  <p:pic>
                    <p:nvPicPr>
                      <p:cNvPr id="45077"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3000" y="1889125"/>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8" name="Object 22"/>
          <p:cNvGraphicFramePr>
            <a:graphicFrameLocks noChangeAspect="1"/>
          </p:cNvGraphicFramePr>
          <p:nvPr/>
        </p:nvGraphicFramePr>
        <p:xfrm>
          <a:off x="5715000" y="1047750"/>
          <a:ext cx="265113" cy="279400"/>
        </p:xfrm>
        <a:graphic>
          <a:graphicData uri="http://schemas.openxmlformats.org/presentationml/2006/ole">
            <mc:AlternateContent xmlns:mc="http://schemas.openxmlformats.org/markup-compatibility/2006">
              <mc:Choice xmlns:v="urn:schemas-microsoft-com:vml" Requires="v">
                <p:oleObj spid="_x0000_s57521" name="Equation" r:id="rId13" imgW="266584" imgH="279279" progId="Equation.3">
                  <p:embed/>
                </p:oleObj>
              </mc:Choice>
              <mc:Fallback>
                <p:oleObj name="Equation" r:id="rId13" imgW="266584" imgH="279279" progId="Equation.3">
                  <p:embed/>
                  <p:pic>
                    <p:nvPicPr>
                      <p:cNvPr id="45078"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104775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9" name="Object 23"/>
          <p:cNvGraphicFramePr>
            <a:graphicFrameLocks noChangeAspect="1"/>
          </p:cNvGraphicFramePr>
          <p:nvPr/>
        </p:nvGraphicFramePr>
        <p:xfrm>
          <a:off x="3246438" y="4960938"/>
          <a:ext cx="442912" cy="531812"/>
        </p:xfrm>
        <a:graphic>
          <a:graphicData uri="http://schemas.openxmlformats.org/presentationml/2006/ole">
            <mc:AlternateContent xmlns:mc="http://schemas.openxmlformats.org/markup-compatibility/2006">
              <mc:Choice xmlns:v="urn:schemas-microsoft-com:vml" Requires="v">
                <p:oleObj spid="_x0000_s57522" name="Equation" r:id="rId14" imgW="444307" imgH="533169" progId="Equation.3">
                  <p:embed/>
                </p:oleObj>
              </mc:Choice>
              <mc:Fallback>
                <p:oleObj name="Equation" r:id="rId14" imgW="444307" imgH="533169" progId="Equation.3">
                  <p:embed/>
                  <p:pic>
                    <p:nvPicPr>
                      <p:cNvPr id="45079"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46438" y="4960938"/>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0" name="Freeform 24"/>
          <p:cNvSpPr>
            <a:spLocks/>
          </p:cNvSpPr>
          <p:nvPr/>
        </p:nvSpPr>
        <p:spPr bwMode="auto">
          <a:xfrm>
            <a:off x="2997200" y="3962400"/>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081" name="Line 25"/>
          <p:cNvSpPr>
            <a:spLocks noChangeShapeType="1"/>
          </p:cNvSpPr>
          <p:nvPr/>
        </p:nvSpPr>
        <p:spPr bwMode="auto">
          <a:xfrm>
            <a:off x="2438400" y="52705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082" name="Line 26"/>
          <p:cNvSpPr>
            <a:spLocks noChangeShapeType="1"/>
          </p:cNvSpPr>
          <p:nvPr/>
        </p:nvSpPr>
        <p:spPr bwMode="auto">
          <a:xfrm>
            <a:off x="3886200" y="5270500"/>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083" name="Oval 27"/>
          <p:cNvSpPr>
            <a:spLocks noChangeArrowheads="1"/>
          </p:cNvSpPr>
          <p:nvPr/>
        </p:nvSpPr>
        <p:spPr bwMode="auto">
          <a:xfrm>
            <a:off x="6248400" y="4889500"/>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84" name="Oval 28"/>
          <p:cNvSpPr>
            <a:spLocks noChangeArrowheads="1"/>
          </p:cNvSpPr>
          <p:nvPr/>
        </p:nvSpPr>
        <p:spPr bwMode="auto">
          <a:xfrm>
            <a:off x="6096000" y="4737100"/>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5085" name="Object 29"/>
          <p:cNvGraphicFramePr>
            <a:graphicFrameLocks noChangeAspect="1"/>
          </p:cNvGraphicFramePr>
          <p:nvPr/>
        </p:nvGraphicFramePr>
        <p:xfrm>
          <a:off x="2819400" y="3441700"/>
          <a:ext cx="1612900" cy="457200"/>
        </p:xfrm>
        <a:graphic>
          <a:graphicData uri="http://schemas.openxmlformats.org/presentationml/2006/ole">
            <mc:AlternateContent xmlns:mc="http://schemas.openxmlformats.org/markup-compatibility/2006">
              <mc:Choice xmlns:v="urn:schemas-microsoft-com:vml" Requires="v">
                <p:oleObj spid="_x0000_s57523" name="Equation" r:id="rId15" imgW="1612900" imgH="457200" progId="Equation.3">
                  <p:embed/>
                </p:oleObj>
              </mc:Choice>
              <mc:Fallback>
                <p:oleObj name="Equation" r:id="rId15" imgW="1612900" imgH="457200" progId="Equation.3">
                  <p:embed/>
                  <p:pic>
                    <p:nvPicPr>
                      <p:cNvPr id="45085"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9400" y="34417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86" name="Object 30"/>
          <p:cNvGraphicFramePr>
            <a:graphicFrameLocks noChangeAspect="1"/>
          </p:cNvGraphicFramePr>
          <p:nvPr/>
        </p:nvGraphicFramePr>
        <p:xfrm>
          <a:off x="4222750" y="4737100"/>
          <a:ext cx="1549400" cy="457200"/>
        </p:xfrm>
        <a:graphic>
          <a:graphicData uri="http://schemas.openxmlformats.org/presentationml/2006/ole">
            <mc:AlternateContent xmlns:mc="http://schemas.openxmlformats.org/markup-compatibility/2006">
              <mc:Choice xmlns:v="urn:schemas-microsoft-com:vml" Requires="v">
                <p:oleObj spid="_x0000_s57524" name="Equation" r:id="rId17" imgW="1549400" imgH="457200" progId="Equation.3">
                  <p:embed/>
                </p:oleObj>
              </mc:Choice>
              <mc:Fallback>
                <p:oleObj name="Equation" r:id="rId17" imgW="1549400" imgH="457200" progId="Equation.3">
                  <p:embed/>
                  <p:pic>
                    <p:nvPicPr>
                      <p:cNvPr id="45086"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22750" y="4737100"/>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87" name="Object 31"/>
          <p:cNvGraphicFramePr>
            <a:graphicFrameLocks noChangeAspect="1"/>
          </p:cNvGraphicFramePr>
          <p:nvPr/>
        </p:nvGraphicFramePr>
        <p:xfrm>
          <a:off x="6507163" y="4970463"/>
          <a:ext cx="381000" cy="520700"/>
        </p:xfrm>
        <a:graphic>
          <a:graphicData uri="http://schemas.openxmlformats.org/presentationml/2006/ole">
            <mc:AlternateContent xmlns:mc="http://schemas.openxmlformats.org/markup-compatibility/2006">
              <mc:Choice xmlns:v="urn:schemas-microsoft-com:vml" Requires="v">
                <p:oleObj spid="_x0000_s57525" name="Equation" r:id="rId19" imgW="380835" imgH="520474" progId="Equation.3">
                  <p:embed/>
                </p:oleObj>
              </mc:Choice>
              <mc:Fallback>
                <p:oleObj name="Equation" r:id="rId19" imgW="380835" imgH="520474" progId="Equation.3">
                  <p:embed/>
                  <p:pic>
                    <p:nvPicPr>
                      <p:cNvPr id="45087"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07163" y="49704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8" name="Oval 32"/>
          <p:cNvSpPr>
            <a:spLocks noChangeArrowheads="1"/>
          </p:cNvSpPr>
          <p:nvPr/>
        </p:nvSpPr>
        <p:spPr bwMode="auto">
          <a:xfrm>
            <a:off x="2590800" y="3213100"/>
            <a:ext cx="2057400" cy="7620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727917153"/>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Oval 2"/>
          <p:cNvSpPr>
            <a:spLocks noChangeArrowheads="1"/>
          </p:cNvSpPr>
          <p:nvPr/>
        </p:nvSpPr>
        <p:spPr bwMode="auto">
          <a:xfrm>
            <a:off x="3048000" y="5105400"/>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083" name="Line 3"/>
          <p:cNvSpPr>
            <a:spLocks noChangeShapeType="1"/>
          </p:cNvSpPr>
          <p:nvPr/>
        </p:nvSpPr>
        <p:spPr bwMode="auto">
          <a:xfrm>
            <a:off x="2590800" y="81915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084" name="Line 4"/>
          <p:cNvSpPr>
            <a:spLocks noChangeShapeType="1"/>
          </p:cNvSpPr>
          <p:nvPr/>
        </p:nvSpPr>
        <p:spPr bwMode="auto">
          <a:xfrm>
            <a:off x="2590800" y="150495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085" name="Line 5"/>
          <p:cNvSpPr>
            <a:spLocks noChangeShapeType="1"/>
          </p:cNvSpPr>
          <p:nvPr/>
        </p:nvSpPr>
        <p:spPr bwMode="auto">
          <a:xfrm>
            <a:off x="3048000" y="8191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086" name="Line 6"/>
          <p:cNvSpPr>
            <a:spLocks noChangeShapeType="1"/>
          </p:cNvSpPr>
          <p:nvPr/>
        </p:nvSpPr>
        <p:spPr bwMode="auto">
          <a:xfrm>
            <a:off x="3657600" y="8191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087" name="Line 7"/>
          <p:cNvSpPr>
            <a:spLocks noChangeShapeType="1"/>
          </p:cNvSpPr>
          <p:nvPr/>
        </p:nvSpPr>
        <p:spPr bwMode="auto">
          <a:xfrm>
            <a:off x="4267200" y="8191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088" name="Line 8"/>
          <p:cNvSpPr>
            <a:spLocks noChangeShapeType="1"/>
          </p:cNvSpPr>
          <p:nvPr/>
        </p:nvSpPr>
        <p:spPr bwMode="auto">
          <a:xfrm>
            <a:off x="4876800" y="8191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089" name="Line 9"/>
          <p:cNvSpPr>
            <a:spLocks noChangeShapeType="1"/>
          </p:cNvSpPr>
          <p:nvPr/>
        </p:nvSpPr>
        <p:spPr bwMode="auto">
          <a:xfrm>
            <a:off x="5486400" y="8191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090" name="Line 10"/>
          <p:cNvSpPr>
            <a:spLocks noChangeShapeType="1"/>
          </p:cNvSpPr>
          <p:nvPr/>
        </p:nvSpPr>
        <p:spPr bwMode="auto">
          <a:xfrm>
            <a:off x="6096000" y="8191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091" name="Line 11"/>
          <p:cNvSpPr>
            <a:spLocks noChangeShapeType="1"/>
          </p:cNvSpPr>
          <p:nvPr/>
        </p:nvSpPr>
        <p:spPr bwMode="auto">
          <a:xfrm>
            <a:off x="6705600" y="8191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092" name="Line 12"/>
          <p:cNvSpPr>
            <a:spLocks noChangeShapeType="1"/>
          </p:cNvSpPr>
          <p:nvPr/>
        </p:nvSpPr>
        <p:spPr bwMode="auto">
          <a:xfrm>
            <a:off x="7315200" y="8191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093" name="Line 13"/>
          <p:cNvSpPr>
            <a:spLocks noChangeShapeType="1"/>
          </p:cNvSpPr>
          <p:nvPr/>
        </p:nvSpPr>
        <p:spPr bwMode="auto">
          <a:xfrm flipV="1">
            <a:off x="5791200" y="1508125"/>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46094" name="Object 14"/>
          <p:cNvGraphicFramePr>
            <a:graphicFrameLocks noChangeAspect="1"/>
          </p:cNvGraphicFramePr>
          <p:nvPr/>
        </p:nvGraphicFramePr>
        <p:xfrm>
          <a:off x="3276600" y="971550"/>
          <a:ext cx="252413" cy="368300"/>
        </p:xfrm>
        <a:graphic>
          <a:graphicData uri="http://schemas.openxmlformats.org/presentationml/2006/ole">
            <mc:AlternateContent xmlns:mc="http://schemas.openxmlformats.org/markup-compatibility/2006">
              <mc:Choice xmlns:v="urn:schemas-microsoft-com:vml" Requires="v">
                <p:oleObj spid="_x0000_s58538" name="Equation" r:id="rId3" imgW="253890" imgH="368140" progId="Equation.3">
                  <p:embed/>
                </p:oleObj>
              </mc:Choice>
              <mc:Fallback>
                <p:oleObj name="Equation" r:id="rId3" imgW="253890" imgH="368140" progId="Equation.3">
                  <p:embed/>
                  <p:pic>
                    <p:nvPicPr>
                      <p:cNvPr id="4609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971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5" name="Object 15"/>
          <p:cNvGraphicFramePr>
            <a:graphicFrameLocks noChangeAspect="1"/>
          </p:cNvGraphicFramePr>
          <p:nvPr/>
        </p:nvGraphicFramePr>
        <p:xfrm>
          <a:off x="3886200" y="971550"/>
          <a:ext cx="252413" cy="368300"/>
        </p:xfrm>
        <a:graphic>
          <a:graphicData uri="http://schemas.openxmlformats.org/presentationml/2006/ole">
            <mc:AlternateContent xmlns:mc="http://schemas.openxmlformats.org/markup-compatibility/2006">
              <mc:Choice xmlns:v="urn:schemas-microsoft-com:vml" Requires="v">
                <p:oleObj spid="_x0000_s58539" name="Equation" r:id="rId5" imgW="253890" imgH="368140" progId="Equation.3">
                  <p:embed/>
                </p:oleObj>
              </mc:Choice>
              <mc:Fallback>
                <p:oleObj name="Equation" r:id="rId5" imgW="253890" imgH="368140" progId="Equation.3">
                  <p:embed/>
                  <p:pic>
                    <p:nvPicPr>
                      <p:cNvPr id="46095"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971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6" name="Object 16"/>
          <p:cNvGraphicFramePr>
            <a:graphicFrameLocks noChangeAspect="1"/>
          </p:cNvGraphicFramePr>
          <p:nvPr/>
        </p:nvGraphicFramePr>
        <p:xfrm>
          <a:off x="6223000" y="977900"/>
          <a:ext cx="252413" cy="368300"/>
        </p:xfrm>
        <a:graphic>
          <a:graphicData uri="http://schemas.openxmlformats.org/presentationml/2006/ole">
            <mc:AlternateContent xmlns:mc="http://schemas.openxmlformats.org/markup-compatibility/2006">
              <mc:Choice xmlns:v="urn:schemas-microsoft-com:vml" Requires="v">
                <p:oleObj spid="_x0000_s58540" name="Equation" r:id="rId6" imgW="253890" imgH="368140" progId="Equation.3">
                  <p:embed/>
                </p:oleObj>
              </mc:Choice>
              <mc:Fallback>
                <p:oleObj name="Equation" r:id="rId6" imgW="253890" imgH="368140" progId="Equation.3">
                  <p:embed/>
                  <p:pic>
                    <p:nvPicPr>
                      <p:cNvPr id="46096"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000" y="9779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7" name="Object 17"/>
          <p:cNvGraphicFramePr>
            <a:graphicFrameLocks noChangeAspect="1"/>
          </p:cNvGraphicFramePr>
          <p:nvPr/>
        </p:nvGraphicFramePr>
        <p:xfrm>
          <a:off x="6832600" y="977900"/>
          <a:ext cx="252413" cy="368300"/>
        </p:xfrm>
        <a:graphic>
          <a:graphicData uri="http://schemas.openxmlformats.org/presentationml/2006/ole">
            <mc:AlternateContent xmlns:mc="http://schemas.openxmlformats.org/markup-compatibility/2006">
              <mc:Choice xmlns:v="urn:schemas-microsoft-com:vml" Requires="v">
                <p:oleObj spid="_x0000_s58541" name="Equation" r:id="rId7" imgW="253890" imgH="368140" progId="Equation.3">
                  <p:embed/>
                </p:oleObj>
              </mc:Choice>
              <mc:Fallback>
                <p:oleObj name="Equation" r:id="rId7" imgW="253890" imgH="368140" progId="Equation.3">
                  <p:embed/>
                  <p:pic>
                    <p:nvPicPr>
                      <p:cNvPr id="46097"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2600" y="9779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8" name="Object 18"/>
          <p:cNvGraphicFramePr>
            <a:graphicFrameLocks noChangeAspect="1"/>
          </p:cNvGraphicFramePr>
          <p:nvPr/>
        </p:nvGraphicFramePr>
        <p:xfrm>
          <a:off x="5105400" y="1047750"/>
          <a:ext cx="265113" cy="279400"/>
        </p:xfrm>
        <a:graphic>
          <a:graphicData uri="http://schemas.openxmlformats.org/presentationml/2006/ole">
            <mc:AlternateContent xmlns:mc="http://schemas.openxmlformats.org/markup-compatibility/2006">
              <mc:Choice xmlns:v="urn:schemas-microsoft-com:vml" Requires="v">
                <p:oleObj spid="_x0000_s58542" name="Equation" r:id="rId8" imgW="266584" imgH="279279" progId="Equation.3">
                  <p:embed/>
                </p:oleObj>
              </mc:Choice>
              <mc:Fallback>
                <p:oleObj name="Equation" r:id="rId8" imgW="266584" imgH="279279" progId="Equation.3">
                  <p:embed/>
                  <p:pic>
                    <p:nvPicPr>
                      <p:cNvPr id="46098"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104775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9" name="Object 19"/>
          <p:cNvGraphicFramePr>
            <a:graphicFrameLocks noChangeAspect="1"/>
          </p:cNvGraphicFramePr>
          <p:nvPr/>
        </p:nvGraphicFramePr>
        <p:xfrm>
          <a:off x="4495800" y="1047750"/>
          <a:ext cx="265113" cy="279400"/>
        </p:xfrm>
        <a:graphic>
          <a:graphicData uri="http://schemas.openxmlformats.org/presentationml/2006/ole">
            <mc:AlternateContent xmlns:mc="http://schemas.openxmlformats.org/markup-compatibility/2006">
              <mc:Choice xmlns:v="urn:schemas-microsoft-com:vml" Requires="v">
                <p:oleObj spid="_x0000_s58543" name="Equation" r:id="rId10" imgW="266584" imgH="279279" progId="Equation.3">
                  <p:embed/>
                </p:oleObj>
              </mc:Choice>
              <mc:Fallback>
                <p:oleObj name="Equation" r:id="rId10" imgW="266584" imgH="279279" progId="Equation.3">
                  <p:embed/>
                  <p:pic>
                    <p:nvPicPr>
                      <p:cNvPr id="46099"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104775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0" name="Text Box 20"/>
          <p:cNvSpPr txBox="1">
            <a:spLocks noChangeArrowheads="1"/>
          </p:cNvSpPr>
          <p:nvPr/>
        </p:nvSpPr>
        <p:spPr bwMode="auto">
          <a:xfrm>
            <a:off x="381000" y="89535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2</a:t>
            </a:r>
          </a:p>
        </p:txBody>
      </p:sp>
      <p:graphicFrame>
        <p:nvGraphicFramePr>
          <p:cNvPr id="46101" name="Object 21"/>
          <p:cNvGraphicFramePr>
            <a:graphicFrameLocks noChangeAspect="1"/>
          </p:cNvGraphicFramePr>
          <p:nvPr/>
        </p:nvGraphicFramePr>
        <p:xfrm>
          <a:off x="5562600" y="1889125"/>
          <a:ext cx="442913" cy="531813"/>
        </p:xfrm>
        <a:graphic>
          <a:graphicData uri="http://schemas.openxmlformats.org/presentationml/2006/ole">
            <mc:AlternateContent xmlns:mc="http://schemas.openxmlformats.org/markup-compatibility/2006">
              <mc:Choice xmlns:v="urn:schemas-microsoft-com:vml" Requires="v">
                <p:oleObj spid="_x0000_s58544" name="Equation" r:id="rId11" imgW="444307" imgH="533169" progId="Equation.3">
                  <p:embed/>
                </p:oleObj>
              </mc:Choice>
              <mc:Fallback>
                <p:oleObj name="Equation" r:id="rId11" imgW="444307" imgH="533169" progId="Equation.3">
                  <p:embed/>
                  <p:pic>
                    <p:nvPicPr>
                      <p:cNvPr id="46101"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1889125"/>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2" name="Object 22"/>
          <p:cNvGraphicFramePr>
            <a:graphicFrameLocks noChangeAspect="1"/>
          </p:cNvGraphicFramePr>
          <p:nvPr/>
        </p:nvGraphicFramePr>
        <p:xfrm>
          <a:off x="5715000" y="1047750"/>
          <a:ext cx="265113" cy="279400"/>
        </p:xfrm>
        <a:graphic>
          <a:graphicData uri="http://schemas.openxmlformats.org/presentationml/2006/ole">
            <mc:AlternateContent xmlns:mc="http://schemas.openxmlformats.org/markup-compatibility/2006">
              <mc:Choice xmlns:v="urn:schemas-microsoft-com:vml" Requires="v">
                <p:oleObj spid="_x0000_s58545" name="Equation" r:id="rId13" imgW="266584" imgH="279279" progId="Equation.3">
                  <p:embed/>
                </p:oleObj>
              </mc:Choice>
              <mc:Fallback>
                <p:oleObj name="Equation" r:id="rId13" imgW="266584" imgH="279279" progId="Equation.3">
                  <p:embed/>
                  <p:pic>
                    <p:nvPicPr>
                      <p:cNvPr id="46102"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104775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3" name="Object 23"/>
          <p:cNvGraphicFramePr>
            <a:graphicFrameLocks noChangeAspect="1"/>
          </p:cNvGraphicFramePr>
          <p:nvPr/>
        </p:nvGraphicFramePr>
        <p:xfrm>
          <a:off x="3246438" y="5176838"/>
          <a:ext cx="442912" cy="531812"/>
        </p:xfrm>
        <a:graphic>
          <a:graphicData uri="http://schemas.openxmlformats.org/presentationml/2006/ole">
            <mc:AlternateContent xmlns:mc="http://schemas.openxmlformats.org/markup-compatibility/2006">
              <mc:Choice xmlns:v="urn:schemas-microsoft-com:vml" Requires="v">
                <p:oleObj spid="_x0000_s58546" name="Equation" r:id="rId14" imgW="444307" imgH="533169" progId="Equation.3">
                  <p:embed/>
                </p:oleObj>
              </mc:Choice>
              <mc:Fallback>
                <p:oleObj name="Equation" r:id="rId14" imgW="444307" imgH="533169" progId="Equation.3">
                  <p:embed/>
                  <p:pic>
                    <p:nvPicPr>
                      <p:cNvPr id="46103"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46438" y="5176838"/>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4" name="Freeform 24"/>
          <p:cNvSpPr>
            <a:spLocks/>
          </p:cNvSpPr>
          <p:nvPr/>
        </p:nvSpPr>
        <p:spPr bwMode="auto">
          <a:xfrm>
            <a:off x="2997200" y="4178300"/>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105" name="Line 25"/>
          <p:cNvSpPr>
            <a:spLocks noChangeShapeType="1"/>
          </p:cNvSpPr>
          <p:nvPr/>
        </p:nvSpPr>
        <p:spPr bwMode="auto">
          <a:xfrm>
            <a:off x="2438400" y="54864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106" name="Line 26"/>
          <p:cNvSpPr>
            <a:spLocks noChangeShapeType="1"/>
          </p:cNvSpPr>
          <p:nvPr/>
        </p:nvSpPr>
        <p:spPr bwMode="auto">
          <a:xfrm>
            <a:off x="3886200" y="5486400"/>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107" name="Oval 27"/>
          <p:cNvSpPr>
            <a:spLocks noChangeArrowheads="1"/>
          </p:cNvSpPr>
          <p:nvPr/>
        </p:nvSpPr>
        <p:spPr bwMode="auto">
          <a:xfrm>
            <a:off x="6248400" y="5105400"/>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108" name="Oval 28"/>
          <p:cNvSpPr>
            <a:spLocks noChangeArrowheads="1"/>
          </p:cNvSpPr>
          <p:nvPr/>
        </p:nvSpPr>
        <p:spPr bwMode="auto">
          <a:xfrm>
            <a:off x="6096000" y="4953000"/>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6109" name="Object 29"/>
          <p:cNvGraphicFramePr>
            <a:graphicFrameLocks noChangeAspect="1"/>
          </p:cNvGraphicFramePr>
          <p:nvPr/>
        </p:nvGraphicFramePr>
        <p:xfrm>
          <a:off x="2819400" y="3657600"/>
          <a:ext cx="1612900" cy="457200"/>
        </p:xfrm>
        <a:graphic>
          <a:graphicData uri="http://schemas.openxmlformats.org/presentationml/2006/ole">
            <mc:AlternateContent xmlns:mc="http://schemas.openxmlformats.org/markup-compatibility/2006">
              <mc:Choice xmlns:v="urn:schemas-microsoft-com:vml" Requires="v">
                <p:oleObj spid="_x0000_s58547" name="Equation" r:id="rId15" imgW="1612900" imgH="457200" progId="Equation.3">
                  <p:embed/>
                </p:oleObj>
              </mc:Choice>
              <mc:Fallback>
                <p:oleObj name="Equation" r:id="rId15" imgW="1612900" imgH="457200" progId="Equation.3">
                  <p:embed/>
                  <p:pic>
                    <p:nvPicPr>
                      <p:cNvPr id="46109"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9400" y="36576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10" name="Object 30"/>
          <p:cNvGraphicFramePr>
            <a:graphicFrameLocks noChangeAspect="1"/>
          </p:cNvGraphicFramePr>
          <p:nvPr/>
        </p:nvGraphicFramePr>
        <p:xfrm>
          <a:off x="4222750" y="4953000"/>
          <a:ext cx="1549400" cy="457200"/>
        </p:xfrm>
        <a:graphic>
          <a:graphicData uri="http://schemas.openxmlformats.org/presentationml/2006/ole">
            <mc:AlternateContent xmlns:mc="http://schemas.openxmlformats.org/markup-compatibility/2006">
              <mc:Choice xmlns:v="urn:schemas-microsoft-com:vml" Requires="v">
                <p:oleObj spid="_x0000_s58548" name="Equation" r:id="rId17" imgW="1549400" imgH="457200" progId="Equation.3">
                  <p:embed/>
                </p:oleObj>
              </mc:Choice>
              <mc:Fallback>
                <p:oleObj name="Equation" r:id="rId17" imgW="1549400" imgH="457200" progId="Equation.3">
                  <p:embed/>
                  <p:pic>
                    <p:nvPicPr>
                      <p:cNvPr id="4611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22750" y="4953000"/>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11" name="Object 31"/>
          <p:cNvGraphicFramePr>
            <a:graphicFrameLocks noChangeAspect="1"/>
          </p:cNvGraphicFramePr>
          <p:nvPr/>
        </p:nvGraphicFramePr>
        <p:xfrm>
          <a:off x="6507163" y="5186363"/>
          <a:ext cx="381000" cy="520700"/>
        </p:xfrm>
        <a:graphic>
          <a:graphicData uri="http://schemas.openxmlformats.org/presentationml/2006/ole">
            <mc:AlternateContent xmlns:mc="http://schemas.openxmlformats.org/markup-compatibility/2006">
              <mc:Choice xmlns:v="urn:schemas-microsoft-com:vml" Requires="v">
                <p:oleObj spid="_x0000_s58549" name="Equation" r:id="rId19" imgW="380835" imgH="520474" progId="Equation.3">
                  <p:embed/>
                </p:oleObj>
              </mc:Choice>
              <mc:Fallback>
                <p:oleObj name="Equation" r:id="rId19" imgW="380835" imgH="520474" progId="Equation.3">
                  <p:embed/>
                  <p:pic>
                    <p:nvPicPr>
                      <p:cNvPr id="46111"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07163" y="51863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12" name="Oval 32"/>
          <p:cNvSpPr>
            <a:spLocks noChangeArrowheads="1"/>
          </p:cNvSpPr>
          <p:nvPr/>
        </p:nvSpPr>
        <p:spPr bwMode="auto">
          <a:xfrm>
            <a:off x="2590800" y="3429000"/>
            <a:ext cx="2057400" cy="7620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024004245"/>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val 2"/>
          <p:cNvSpPr>
            <a:spLocks noChangeArrowheads="1"/>
          </p:cNvSpPr>
          <p:nvPr/>
        </p:nvSpPr>
        <p:spPr bwMode="auto">
          <a:xfrm>
            <a:off x="3071813" y="4445000"/>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07" name="Line 3"/>
          <p:cNvSpPr>
            <a:spLocks noChangeShapeType="1"/>
          </p:cNvSpPr>
          <p:nvPr/>
        </p:nvSpPr>
        <p:spPr bwMode="auto">
          <a:xfrm>
            <a:off x="2771775" y="871538"/>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108" name="Line 4"/>
          <p:cNvSpPr>
            <a:spLocks noChangeShapeType="1"/>
          </p:cNvSpPr>
          <p:nvPr/>
        </p:nvSpPr>
        <p:spPr bwMode="auto">
          <a:xfrm>
            <a:off x="2771775" y="1557338"/>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109" name="Line 5"/>
          <p:cNvSpPr>
            <a:spLocks noChangeShapeType="1"/>
          </p:cNvSpPr>
          <p:nvPr/>
        </p:nvSpPr>
        <p:spPr bwMode="auto">
          <a:xfrm>
            <a:off x="3228975" y="8715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110" name="Line 6"/>
          <p:cNvSpPr>
            <a:spLocks noChangeShapeType="1"/>
          </p:cNvSpPr>
          <p:nvPr/>
        </p:nvSpPr>
        <p:spPr bwMode="auto">
          <a:xfrm>
            <a:off x="3838575" y="8715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111" name="Line 7"/>
          <p:cNvSpPr>
            <a:spLocks noChangeShapeType="1"/>
          </p:cNvSpPr>
          <p:nvPr/>
        </p:nvSpPr>
        <p:spPr bwMode="auto">
          <a:xfrm>
            <a:off x="4448175" y="8715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112" name="Line 8"/>
          <p:cNvSpPr>
            <a:spLocks noChangeShapeType="1"/>
          </p:cNvSpPr>
          <p:nvPr/>
        </p:nvSpPr>
        <p:spPr bwMode="auto">
          <a:xfrm>
            <a:off x="5057775" y="8715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113" name="Line 9"/>
          <p:cNvSpPr>
            <a:spLocks noChangeShapeType="1"/>
          </p:cNvSpPr>
          <p:nvPr/>
        </p:nvSpPr>
        <p:spPr bwMode="auto">
          <a:xfrm>
            <a:off x="5667375" y="8715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114" name="Line 10"/>
          <p:cNvSpPr>
            <a:spLocks noChangeShapeType="1"/>
          </p:cNvSpPr>
          <p:nvPr/>
        </p:nvSpPr>
        <p:spPr bwMode="auto">
          <a:xfrm>
            <a:off x="6276975" y="8715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115" name="Line 11"/>
          <p:cNvSpPr>
            <a:spLocks noChangeShapeType="1"/>
          </p:cNvSpPr>
          <p:nvPr/>
        </p:nvSpPr>
        <p:spPr bwMode="auto">
          <a:xfrm>
            <a:off x="6886575" y="8715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116" name="Line 12"/>
          <p:cNvSpPr>
            <a:spLocks noChangeShapeType="1"/>
          </p:cNvSpPr>
          <p:nvPr/>
        </p:nvSpPr>
        <p:spPr bwMode="auto">
          <a:xfrm>
            <a:off x="7496175" y="8715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117" name="Line 13"/>
          <p:cNvSpPr>
            <a:spLocks noChangeShapeType="1"/>
          </p:cNvSpPr>
          <p:nvPr/>
        </p:nvSpPr>
        <p:spPr bwMode="auto">
          <a:xfrm flipV="1">
            <a:off x="6505575" y="1560513"/>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47118" name="Object 14"/>
          <p:cNvGraphicFramePr>
            <a:graphicFrameLocks noChangeAspect="1"/>
          </p:cNvGraphicFramePr>
          <p:nvPr/>
        </p:nvGraphicFramePr>
        <p:xfrm>
          <a:off x="3457575" y="1023938"/>
          <a:ext cx="252413" cy="368300"/>
        </p:xfrm>
        <a:graphic>
          <a:graphicData uri="http://schemas.openxmlformats.org/presentationml/2006/ole">
            <mc:AlternateContent xmlns:mc="http://schemas.openxmlformats.org/markup-compatibility/2006">
              <mc:Choice xmlns:v="urn:schemas-microsoft-com:vml" Requires="v">
                <p:oleObj spid="_x0000_s59562" name="Equation" r:id="rId3" imgW="253890" imgH="368140" progId="Equation.3">
                  <p:embed/>
                </p:oleObj>
              </mc:Choice>
              <mc:Fallback>
                <p:oleObj name="Equation" r:id="rId3" imgW="253890" imgH="368140" progId="Equation.3">
                  <p:embed/>
                  <p:pic>
                    <p:nvPicPr>
                      <p:cNvPr id="47118"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7575" y="1023938"/>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9" name="Object 15"/>
          <p:cNvGraphicFramePr>
            <a:graphicFrameLocks noChangeAspect="1"/>
          </p:cNvGraphicFramePr>
          <p:nvPr/>
        </p:nvGraphicFramePr>
        <p:xfrm>
          <a:off x="4067175" y="1023938"/>
          <a:ext cx="252413" cy="368300"/>
        </p:xfrm>
        <a:graphic>
          <a:graphicData uri="http://schemas.openxmlformats.org/presentationml/2006/ole">
            <mc:AlternateContent xmlns:mc="http://schemas.openxmlformats.org/markup-compatibility/2006">
              <mc:Choice xmlns:v="urn:schemas-microsoft-com:vml" Requires="v">
                <p:oleObj spid="_x0000_s59563" name="Equation" r:id="rId5" imgW="253890" imgH="368140" progId="Equation.3">
                  <p:embed/>
                </p:oleObj>
              </mc:Choice>
              <mc:Fallback>
                <p:oleObj name="Equation" r:id="rId5" imgW="253890" imgH="368140" progId="Equation.3">
                  <p:embed/>
                  <p:pic>
                    <p:nvPicPr>
                      <p:cNvPr id="47119"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1023938"/>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0" name="Object 16"/>
          <p:cNvGraphicFramePr>
            <a:graphicFrameLocks noChangeAspect="1"/>
          </p:cNvGraphicFramePr>
          <p:nvPr/>
        </p:nvGraphicFramePr>
        <p:xfrm>
          <a:off x="6403975" y="1030288"/>
          <a:ext cx="252413" cy="368300"/>
        </p:xfrm>
        <a:graphic>
          <a:graphicData uri="http://schemas.openxmlformats.org/presentationml/2006/ole">
            <mc:AlternateContent xmlns:mc="http://schemas.openxmlformats.org/markup-compatibility/2006">
              <mc:Choice xmlns:v="urn:schemas-microsoft-com:vml" Requires="v">
                <p:oleObj spid="_x0000_s59564" name="Equation" r:id="rId6" imgW="253890" imgH="368140" progId="Equation.3">
                  <p:embed/>
                </p:oleObj>
              </mc:Choice>
              <mc:Fallback>
                <p:oleObj name="Equation" r:id="rId6" imgW="253890" imgH="368140" progId="Equation.3">
                  <p:embed/>
                  <p:pic>
                    <p:nvPicPr>
                      <p:cNvPr id="4712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3975" y="1030288"/>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1" name="Object 17"/>
          <p:cNvGraphicFramePr>
            <a:graphicFrameLocks noChangeAspect="1"/>
          </p:cNvGraphicFramePr>
          <p:nvPr/>
        </p:nvGraphicFramePr>
        <p:xfrm>
          <a:off x="7013575" y="1030288"/>
          <a:ext cx="252413" cy="368300"/>
        </p:xfrm>
        <a:graphic>
          <a:graphicData uri="http://schemas.openxmlformats.org/presentationml/2006/ole">
            <mc:AlternateContent xmlns:mc="http://schemas.openxmlformats.org/markup-compatibility/2006">
              <mc:Choice xmlns:v="urn:schemas-microsoft-com:vml" Requires="v">
                <p:oleObj spid="_x0000_s59565" name="Equation" r:id="rId7" imgW="253890" imgH="368140" progId="Equation.3">
                  <p:embed/>
                </p:oleObj>
              </mc:Choice>
              <mc:Fallback>
                <p:oleObj name="Equation" r:id="rId7" imgW="253890" imgH="368140" progId="Equation.3">
                  <p:embed/>
                  <p:pic>
                    <p:nvPicPr>
                      <p:cNvPr id="47121"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3575" y="1030288"/>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2" name="Object 18"/>
          <p:cNvGraphicFramePr>
            <a:graphicFrameLocks noChangeAspect="1"/>
          </p:cNvGraphicFramePr>
          <p:nvPr/>
        </p:nvGraphicFramePr>
        <p:xfrm>
          <a:off x="5286375" y="1100138"/>
          <a:ext cx="265113" cy="279400"/>
        </p:xfrm>
        <a:graphic>
          <a:graphicData uri="http://schemas.openxmlformats.org/presentationml/2006/ole">
            <mc:AlternateContent xmlns:mc="http://schemas.openxmlformats.org/markup-compatibility/2006">
              <mc:Choice xmlns:v="urn:schemas-microsoft-com:vml" Requires="v">
                <p:oleObj spid="_x0000_s59566" name="Equation" r:id="rId8" imgW="266584" imgH="279279" progId="Equation.3">
                  <p:embed/>
                </p:oleObj>
              </mc:Choice>
              <mc:Fallback>
                <p:oleObj name="Equation" r:id="rId8" imgW="266584" imgH="279279" progId="Equation.3">
                  <p:embed/>
                  <p:pic>
                    <p:nvPicPr>
                      <p:cNvPr id="47122"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6375" y="1100138"/>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3" name="Object 19"/>
          <p:cNvGraphicFramePr>
            <a:graphicFrameLocks noChangeAspect="1"/>
          </p:cNvGraphicFramePr>
          <p:nvPr/>
        </p:nvGraphicFramePr>
        <p:xfrm>
          <a:off x="4676775" y="1100138"/>
          <a:ext cx="265113" cy="279400"/>
        </p:xfrm>
        <a:graphic>
          <a:graphicData uri="http://schemas.openxmlformats.org/presentationml/2006/ole">
            <mc:AlternateContent xmlns:mc="http://schemas.openxmlformats.org/markup-compatibility/2006">
              <mc:Choice xmlns:v="urn:schemas-microsoft-com:vml" Requires="v">
                <p:oleObj spid="_x0000_s59567" name="Equation" r:id="rId10" imgW="266584" imgH="279279" progId="Equation.3">
                  <p:embed/>
                </p:oleObj>
              </mc:Choice>
              <mc:Fallback>
                <p:oleObj name="Equation" r:id="rId10" imgW="266584" imgH="279279" progId="Equation.3">
                  <p:embed/>
                  <p:pic>
                    <p:nvPicPr>
                      <p:cNvPr id="47123"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6775" y="1100138"/>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4" name="Text Box 20"/>
          <p:cNvSpPr txBox="1">
            <a:spLocks noChangeArrowheads="1"/>
          </p:cNvSpPr>
          <p:nvPr/>
        </p:nvSpPr>
        <p:spPr bwMode="auto">
          <a:xfrm>
            <a:off x="561975" y="947738"/>
            <a:ext cx="14827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3</a:t>
            </a:r>
          </a:p>
        </p:txBody>
      </p:sp>
      <p:graphicFrame>
        <p:nvGraphicFramePr>
          <p:cNvPr id="47125" name="Object 21"/>
          <p:cNvGraphicFramePr>
            <a:graphicFrameLocks noChangeAspect="1"/>
          </p:cNvGraphicFramePr>
          <p:nvPr/>
        </p:nvGraphicFramePr>
        <p:xfrm>
          <a:off x="6353175" y="1941513"/>
          <a:ext cx="442913" cy="531812"/>
        </p:xfrm>
        <a:graphic>
          <a:graphicData uri="http://schemas.openxmlformats.org/presentationml/2006/ole">
            <mc:AlternateContent xmlns:mc="http://schemas.openxmlformats.org/markup-compatibility/2006">
              <mc:Choice xmlns:v="urn:schemas-microsoft-com:vml" Requires="v">
                <p:oleObj spid="_x0000_s59568" name="Equation" r:id="rId11" imgW="444307" imgH="533169" progId="Equation.3">
                  <p:embed/>
                </p:oleObj>
              </mc:Choice>
              <mc:Fallback>
                <p:oleObj name="Equation" r:id="rId11" imgW="444307" imgH="533169" progId="Equation.3">
                  <p:embed/>
                  <p:pic>
                    <p:nvPicPr>
                      <p:cNvPr id="47125"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53175" y="19415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6" name="Object 22"/>
          <p:cNvGraphicFramePr>
            <a:graphicFrameLocks noChangeAspect="1"/>
          </p:cNvGraphicFramePr>
          <p:nvPr/>
        </p:nvGraphicFramePr>
        <p:xfrm>
          <a:off x="5895975" y="1100138"/>
          <a:ext cx="265113" cy="279400"/>
        </p:xfrm>
        <a:graphic>
          <a:graphicData uri="http://schemas.openxmlformats.org/presentationml/2006/ole">
            <mc:AlternateContent xmlns:mc="http://schemas.openxmlformats.org/markup-compatibility/2006">
              <mc:Choice xmlns:v="urn:schemas-microsoft-com:vml" Requires="v">
                <p:oleObj spid="_x0000_s59569" name="Equation" r:id="rId13" imgW="266584" imgH="279279" progId="Equation.3">
                  <p:embed/>
                </p:oleObj>
              </mc:Choice>
              <mc:Fallback>
                <p:oleObj name="Equation" r:id="rId13" imgW="266584" imgH="279279" progId="Equation.3">
                  <p:embed/>
                  <p:pic>
                    <p:nvPicPr>
                      <p:cNvPr id="47126"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95975" y="1100138"/>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7" name="Object 23"/>
          <p:cNvGraphicFramePr>
            <a:graphicFrameLocks noChangeAspect="1"/>
          </p:cNvGraphicFramePr>
          <p:nvPr/>
        </p:nvGraphicFramePr>
        <p:xfrm>
          <a:off x="3270250" y="4516438"/>
          <a:ext cx="442913" cy="531812"/>
        </p:xfrm>
        <a:graphic>
          <a:graphicData uri="http://schemas.openxmlformats.org/presentationml/2006/ole">
            <mc:AlternateContent xmlns:mc="http://schemas.openxmlformats.org/markup-compatibility/2006">
              <mc:Choice xmlns:v="urn:schemas-microsoft-com:vml" Requires="v">
                <p:oleObj spid="_x0000_s59570" name="Equation" r:id="rId14" imgW="444307" imgH="533169" progId="Equation.3">
                  <p:embed/>
                </p:oleObj>
              </mc:Choice>
              <mc:Fallback>
                <p:oleObj name="Equation" r:id="rId14" imgW="444307" imgH="533169" progId="Equation.3">
                  <p:embed/>
                  <p:pic>
                    <p:nvPicPr>
                      <p:cNvPr id="47127"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0250" y="4516438"/>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8" name="Freeform 24"/>
          <p:cNvSpPr>
            <a:spLocks/>
          </p:cNvSpPr>
          <p:nvPr/>
        </p:nvSpPr>
        <p:spPr bwMode="auto">
          <a:xfrm>
            <a:off x="3021013" y="3517900"/>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129" name="Line 25"/>
          <p:cNvSpPr>
            <a:spLocks noChangeShapeType="1"/>
          </p:cNvSpPr>
          <p:nvPr/>
        </p:nvSpPr>
        <p:spPr bwMode="auto">
          <a:xfrm>
            <a:off x="2462213" y="48260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130" name="Line 26"/>
          <p:cNvSpPr>
            <a:spLocks noChangeShapeType="1"/>
          </p:cNvSpPr>
          <p:nvPr/>
        </p:nvSpPr>
        <p:spPr bwMode="auto">
          <a:xfrm>
            <a:off x="3910013" y="4826000"/>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131" name="Oval 27"/>
          <p:cNvSpPr>
            <a:spLocks noChangeArrowheads="1"/>
          </p:cNvSpPr>
          <p:nvPr/>
        </p:nvSpPr>
        <p:spPr bwMode="auto">
          <a:xfrm>
            <a:off x="6272213" y="4445000"/>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32" name="Oval 28"/>
          <p:cNvSpPr>
            <a:spLocks noChangeArrowheads="1"/>
          </p:cNvSpPr>
          <p:nvPr/>
        </p:nvSpPr>
        <p:spPr bwMode="auto">
          <a:xfrm>
            <a:off x="6119813" y="4292600"/>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7133" name="Object 29"/>
          <p:cNvGraphicFramePr>
            <a:graphicFrameLocks noChangeAspect="1"/>
          </p:cNvGraphicFramePr>
          <p:nvPr/>
        </p:nvGraphicFramePr>
        <p:xfrm>
          <a:off x="2843213" y="2997200"/>
          <a:ext cx="1612900" cy="457200"/>
        </p:xfrm>
        <a:graphic>
          <a:graphicData uri="http://schemas.openxmlformats.org/presentationml/2006/ole">
            <mc:AlternateContent xmlns:mc="http://schemas.openxmlformats.org/markup-compatibility/2006">
              <mc:Choice xmlns:v="urn:schemas-microsoft-com:vml" Requires="v">
                <p:oleObj spid="_x0000_s59571" name="Equation" r:id="rId15" imgW="1612900" imgH="457200" progId="Equation.3">
                  <p:embed/>
                </p:oleObj>
              </mc:Choice>
              <mc:Fallback>
                <p:oleObj name="Equation" r:id="rId15" imgW="1612900" imgH="457200" progId="Equation.3">
                  <p:embed/>
                  <p:pic>
                    <p:nvPicPr>
                      <p:cNvPr id="47133"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43213" y="29972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4" name="Object 30"/>
          <p:cNvGraphicFramePr>
            <a:graphicFrameLocks noChangeAspect="1"/>
          </p:cNvGraphicFramePr>
          <p:nvPr/>
        </p:nvGraphicFramePr>
        <p:xfrm>
          <a:off x="4246563" y="4292600"/>
          <a:ext cx="1549400" cy="457200"/>
        </p:xfrm>
        <a:graphic>
          <a:graphicData uri="http://schemas.openxmlformats.org/presentationml/2006/ole">
            <mc:AlternateContent xmlns:mc="http://schemas.openxmlformats.org/markup-compatibility/2006">
              <mc:Choice xmlns:v="urn:schemas-microsoft-com:vml" Requires="v">
                <p:oleObj spid="_x0000_s59572" name="Equation" r:id="rId17" imgW="1549400" imgH="457200" progId="Equation.3">
                  <p:embed/>
                </p:oleObj>
              </mc:Choice>
              <mc:Fallback>
                <p:oleObj name="Equation" r:id="rId17" imgW="1549400" imgH="457200" progId="Equation.3">
                  <p:embed/>
                  <p:pic>
                    <p:nvPicPr>
                      <p:cNvPr id="47134"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46563" y="4292600"/>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5" name="Object 31"/>
          <p:cNvGraphicFramePr>
            <a:graphicFrameLocks noChangeAspect="1"/>
          </p:cNvGraphicFramePr>
          <p:nvPr/>
        </p:nvGraphicFramePr>
        <p:xfrm>
          <a:off x="6530975" y="4525963"/>
          <a:ext cx="381000" cy="520700"/>
        </p:xfrm>
        <a:graphic>
          <a:graphicData uri="http://schemas.openxmlformats.org/presentationml/2006/ole">
            <mc:AlternateContent xmlns:mc="http://schemas.openxmlformats.org/markup-compatibility/2006">
              <mc:Choice xmlns:v="urn:schemas-microsoft-com:vml" Requires="v">
                <p:oleObj spid="_x0000_s59573" name="Equation" r:id="rId19" imgW="380835" imgH="520474" progId="Equation.3">
                  <p:embed/>
                </p:oleObj>
              </mc:Choice>
              <mc:Fallback>
                <p:oleObj name="Equation" r:id="rId19" imgW="380835" imgH="520474" progId="Equation.3">
                  <p:embed/>
                  <p:pic>
                    <p:nvPicPr>
                      <p:cNvPr id="47135"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30975" y="45259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36" name="Oval 32"/>
          <p:cNvSpPr>
            <a:spLocks noChangeArrowheads="1"/>
          </p:cNvSpPr>
          <p:nvPr/>
        </p:nvSpPr>
        <p:spPr bwMode="auto">
          <a:xfrm>
            <a:off x="3986213" y="4064000"/>
            <a:ext cx="2057400" cy="7620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572941162"/>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val 2"/>
          <p:cNvSpPr>
            <a:spLocks noChangeArrowheads="1"/>
          </p:cNvSpPr>
          <p:nvPr/>
        </p:nvSpPr>
        <p:spPr bwMode="auto">
          <a:xfrm>
            <a:off x="3048000" y="480536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000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31" name="Line 3"/>
          <p:cNvSpPr>
            <a:spLocks noChangeShapeType="1"/>
          </p:cNvSpPr>
          <p:nvPr/>
        </p:nvSpPr>
        <p:spPr bwMode="auto">
          <a:xfrm>
            <a:off x="2749550" y="904875"/>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32" name="Line 4"/>
          <p:cNvSpPr>
            <a:spLocks noChangeShapeType="1"/>
          </p:cNvSpPr>
          <p:nvPr/>
        </p:nvSpPr>
        <p:spPr bwMode="auto">
          <a:xfrm>
            <a:off x="2749550" y="1590675"/>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33" name="Line 5"/>
          <p:cNvSpPr>
            <a:spLocks noChangeShapeType="1"/>
          </p:cNvSpPr>
          <p:nvPr/>
        </p:nvSpPr>
        <p:spPr bwMode="auto">
          <a:xfrm>
            <a:off x="3206750"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34" name="Line 6"/>
          <p:cNvSpPr>
            <a:spLocks noChangeShapeType="1"/>
          </p:cNvSpPr>
          <p:nvPr/>
        </p:nvSpPr>
        <p:spPr bwMode="auto">
          <a:xfrm>
            <a:off x="3816350"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35" name="Line 7"/>
          <p:cNvSpPr>
            <a:spLocks noChangeShapeType="1"/>
          </p:cNvSpPr>
          <p:nvPr/>
        </p:nvSpPr>
        <p:spPr bwMode="auto">
          <a:xfrm>
            <a:off x="4425950"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36" name="Line 8"/>
          <p:cNvSpPr>
            <a:spLocks noChangeShapeType="1"/>
          </p:cNvSpPr>
          <p:nvPr/>
        </p:nvSpPr>
        <p:spPr bwMode="auto">
          <a:xfrm>
            <a:off x="5035550"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37" name="Line 9"/>
          <p:cNvSpPr>
            <a:spLocks noChangeShapeType="1"/>
          </p:cNvSpPr>
          <p:nvPr/>
        </p:nvSpPr>
        <p:spPr bwMode="auto">
          <a:xfrm>
            <a:off x="5645150"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38" name="Line 10"/>
          <p:cNvSpPr>
            <a:spLocks noChangeShapeType="1"/>
          </p:cNvSpPr>
          <p:nvPr/>
        </p:nvSpPr>
        <p:spPr bwMode="auto">
          <a:xfrm>
            <a:off x="6254750"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39" name="Line 11"/>
          <p:cNvSpPr>
            <a:spLocks noChangeShapeType="1"/>
          </p:cNvSpPr>
          <p:nvPr/>
        </p:nvSpPr>
        <p:spPr bwMode="auto">
          <a:xfrm>
            <a:off x="6864350"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40" name="Line 12"/>
          <p:cNvSpPr>
            <a:spLocks noChangeShapeType="1"/>
          </p:cNvSpPr>
          <p:nvPr/>
        </p:nvSpPr>
        <p:spPr bwMode="auto">
          <a:xfrm>
            <a:off x="7473950"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41" name="Line 13"/>
          <p:cNvSpPr>
            <a:spLocks noChangeShapeType="1"/>
          </p:cNvSpPr>
          <p:nvPr/>
        </p:nvSpPr>
        <p:spPr bwMode="auto">
          <a:xfrm flipV="1">
            <a:off x="5949950" y="159385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48142" name="Object 14"/>
          <p:cNvGraphicFramePr>
            <a:graphicFrameLocks noChangeAspect="1"/>
          </p:cNvGraphicFramePr>
          <p:nvPr/>
        </p:nvGraphicFramePr>
        <p:xfrm>
          <a:off x="3435350" y="1057275"/>
          <a:ext cx="252413" cy="368300"/>
        </p:xfrm>
        <a:graphic>
          <a:graphicData uri="http://schemas.openxmlformats.org/presentationml/2006/ole">
            <mc:AlternateContent xmlns:mc="http://schemas.openxmlformats.org/markup-compatibility/2006">
              <mc:Choice xmlns:v="urn:schemas-microsoft-com:vml" Requires="v">
                <p:oleObj spid="_x0000_s60586" name="Equation" r:id="rId3" imgW="253890" imgH="368140" progId="Equation.3">
                  <p:embed/>
                </p:oleObj>
              </mc:Choice>
              <mc:Fallback>
                <p:oleObj name="Equation" r:id="rId3" imgW="253890" imgH="368140" progId="Equation.3">
                  <p:embed/>
                  <p:pic>
                    <p:nvPicPr>
                      <p:cNvPr id="48142"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5350" y="105727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3" name="Object 15"/>
          <p:cNvGraphicFramePr>
            <a:graphicFrameLocks noChangeAspect="1"/>
          </p:cNvGraphicFramePr>
          <p:nvPr/>
        </p:nvGraphicFramePr>
        <p:xfrm>
          <a:off x="4044950" y="1057275"/>
          <a:ext cx="252413" cy="368300"/>
        </p:xfrm>
        <a:graphic>
          <a:graphicData uri="http://schemas.openxmlformats.org/presentationml/2006/ole">
            <mc:AlternateContent xmlns:mc="http://schemas.openxmlformats.org/markup-compatibility/2006">
              <mc:Choice xmlns:v="urn:schemas-microsoft-com:vml" Requires="v">
                <p:oleObj spid="_x0000_s60587" name="Equation" r:id="rId5" imgW="253890" imgH="368140" progId="Equation.3">
                  <p:embed/>
                </p:oleObj>
              </mc:Choice>
              <mc:Fallback>
                <p:oleObj name="Equation" r:id="rId5" imgW="253890" imgH="368140" progId="Equation.3">
                  <p:embed/>
                  <p:pic>
                    <p:nvPicPr>
                      <p:cNvPr id="48143"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4950" y="105727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4" name="Object 16"/>
          <p:cNvGraphicFramePr>
            <a:graphicFrameLocks noChangeAspect="1"/>
          </p:cNvGraphicFramePr>
          <p:nvPr/>
        </p:nvGraphicFramePr>
        <p:xfrm>
          <a:off x="6381750" y="1063625"/>
          <a:ext cx="252413" cy="368300"/>
        </p:xfrm>
        <a:graphic>
          <a:graphicData uri="http://schemas.openxmlformats.org/presentationml/2006/ole">
            <mc:AlternateContent xmlns:mc="http://schemas.openxmlformats.org/markup-compatibility/2006">
              <mc:Choice xmlns:v="urn:schemas-microsoft-com:vml" Requires="v">
                <p:oleObj spid="_x0000_s60588" name="Equation" r:id="rId6" imgW="253890" imgH="368140" progId="Equation.3">
                  <p:embed/>
                </p:oleObj>
              </mc:Choice>
              <mc:Fallback>
                <p:oleObj name="Equation" r:id="rId6" imgW="253890" imgH="368140" progId="Equation.3">
                  <p:embed/>
                  <p:pic>
                    <p:nvPicPr>
                      <p:cNvPr id="48144"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0" y="106362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5" name="Object 17"/>
          <p:cNvGraphicFramePr>
            <a:graphicFrameLocks noChangeAspect="1"/>
          </p:cNvGraphicFramePr>
          <p:nvPr/>
        </p:nvGraphicFramePr>
        <p:xfrm>
          <a:off x="6991350" y="1063625"/>
          <a:ext cx="252413" cy="368300"/>
        </p:xfrm>
        <a:graphic>
          <a:graphicData uri="http://schemas.openxmlformats.org/presentationml/2006/ole">
            <mc:AlternateContent xmlns:mc="http://schemas.openxmlformats.org/markup-compatibility/2006">
              <mc:Choice xmlns:v="urn:schemas-microsoft-com:vml" Requires="v">
                <p:oleObj spid="_x0000_s60589" name="Equation" r:id="rId7" imgW="253890" imgH="368140" progId="Equation.3">
                  <p:embed/>
                </p:oleObj>
              </mc:Choice>
              <mc:Fallback>
                <p:oleObj name="Equation" r:id="rId7" imgW="253890" imgH="368140" progId="Equation.3">
                  <p:embed/>
                  <p:pic>
                    <p:nvPicPr>
                      <p:cNvPr id="48145"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1350" y="106362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6" name="Object 18"/>
          <p:cNvGraphicFramePr>
            <a:graphicFrameLocks noChangeAspect="1"/>
          </p:cNvGraphicFramePr>
          <p:nvPr/>
        </p:nvGraphicFramePr>
        <p:xfrm>
          <a:off x="5264150" y="1133475"/>
          <a:ext cx="265113" cy="279400"/>
        </p:xfrm>
        <a:graphic>
          <a:graphicData uri="http://schemas.openxmlformats.org/presentationml/2006/ole">
            <mc:AlternateContent xmlns:mc="http://schemas.openxmlformats.org/markup-compatibility/2006">
              <mc:Choice xmlns:v="urn:schemas-microsoft-com:vml" Requires="v">
                <p:oleObj spid="_x0000_s60590" name="Equation" r:id="rId8" imgW="266584" imgH="279279" progId="Equation.3">
                  <p:embed/>
                </p:oleObj>
              </mc:Choice>
              <mc:Fallback>
                <p:oleObj name="Equation" r:id="rId8" imgW="266584" imgH="279279" progId="Equation.3">
                  <p:embed/>
                  <p:pic>
                    <p:nvPicPr>
                      <p:cNvPr id="48146"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64150" y="113347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7" name="Object 19"/>
          <p:cNvGraphicFramePr>
            <a:graphicFrameLocks noChangeAspect="1"/>
          </p:cNvGraphicFramePr>
          <p:nvPr/>
        </p:nvGraphicFramePr>
        <p:xfrm>
          <a:off x="4654550" y="1133475"/>
          <a:ext cx="265113" cy="279400"/>
        </p:xfrm>
        <a:graphic>
          <a:graphicData uri="http://schemas.openxmlformats.org/presentationml/2006/ole">
            <mc:AlternateContent xmlns:mc="http://schemas.openxmlformats.org/markup-compatibility/2006">
              <mc:Choice xmlns:v="urn:schemas-microsoft-com:vml" Requires="v">
                <p:oleObj spid="_x0000_s60591" name="Equation" r:id="rId10" imgW="266584" imgH="279279" progId="Equation.3">
                  <p:embed/>
                </p:oleObj>
              </mc:Choice>
              <mc:Fallback>
                <p:oleObj name="Equation" r:id="rId10" imgW="266584" imgH="279279" progId="Equation.3">
                  <p:embed/>
                  <p:pic>
                    <p:nvPicPr>
                      <p:cNvPr id="48147"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54550" y="113347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8" name="Text Box 20"/>
          <p:cNvSpPr txBox="1">
            <a:spLocks noChangeArrowheads="1"/>
          </p:cNvSpPr>
          <p:nvPr/>
        </p:nvSpPr>
        <p:spPr bwMode="auto">
          <a:xfrm>
            <a:off x="539750" y="981075"/>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4</a:t>
            </a:r>
          </a:p>
        </p:txBody>
      </p:sp>
      <p:graphicFrame>
        <p:nvGraphicFramePr>
          <p:cNvPr id="48149" name="Object 21"/>
          <p:cNvGraphicFramePr>
            <a:graphicFrameLocks noChangeAspect="1"/>
          </p:cNvGraphicFramePr>
          <p:nvPr/>
        </p:nvGraphicFramePr>
        <p:xfrm>
          <a:off x="5797550" y="1974850"/>
          <a:ext cx="390525" cy="533400"/>
        </p:xfrm>
        <a:graphic>
          <a:graphicData uri="http://schemas.openxmlformats.org/presentationml/2006/ole">
            <mc:AlternateContent xmlns:mc="http://schemas.openxmlformats.org/markup-compatibility/2006">
              <mc:Choice xmlns:v="urn:schemas-microsoft-com:vml" Requires="v">
                <p:oleObj spid="_x0000_s60592" name="Equation" r:id="rId11" imgW="418918" imgH="571252" progId="Equation.3">
                  <p:embed/>
                </p:oleObj>
              </mc:Choice>
              <mc:Fallback>
                <p:oleObj name="Equation" r:id="rId11" imgW="418918" imgH="571252" progId="Equation.3">
                  <p:embed/>
                  <p:pic>
                    <p:nvPicPr>
                      <p:cNvPr id="48149"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97550" y="1974850"/>
                        <a:ext cx="3905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50" name="Object 22"/>
          <p:cNvGraphicFramePr>
            <a:graphicFrameLocks noChangeAspect="1"/>
          </p:cNvGraphicFramePr>
          <p:nvPr/>
        </p:nvGraphicFramePr>
        <p:xfrm>
          <a:off x="5873750" y="1133475"/>
          <a:ext cx="265113" cy="279400"/>
        </p:xfrm>
        <a:graphic>
          <a:graphicData uri="http://schemas.openxmlformats.org/presentationml/2006/ole">
            <mc:AlternateContent xmlns:mc="http://schemas.openxmlformats.org/markup-compatibility/2006">
              <mc:Choice xmlns:v="urn:schemas-microsoft-com:vml" Requires="v">
                <p:oleObj spid="_x0000_s60593" name="Equation" r:id="rId13" imgW="266584" imgH="279279" progId="Equation.3">
                  <p:embed/>
                </p:oleObj>
              </mc:Choice>
              <mc:Fallback>
                <p:oleObj name="Equation" r:id="rId13" imgW="266584" imgH="279279" progId="Equation.3">
                  <p:embed/>
                  <p:pic>
                    <p:nvPicPr>
                      <p:cNvPr id="4815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73750" y="113347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51" name="Object 23"/>
          <p:cNvGraphicFramePr>
            <a:graphicFrameLocks noChangeAspect="1"/>
          </p:cNvGraphicFramePr>
          <p:nvPr/>
        </p:nvGraphicFramePr>
        <p:xfrm>
          <a:off x="3246438" y="4876800"/>
          <a:ext cx="442912" cy="531813"/>
        </p:xfrm>
        <a:graphic>
          <a:graphicData uri="http://schemas.openxmlformats.org/presentationml/2006/ole">
            <mc:AlternateContent xmlns:mc="http://schemas.openxmlformats.org/markup-compatibility/2006">
              <mc:Choice xmlns:v="urn:schemas-microsoft-com:vml" Requires="v">
                <p:oleObj spid="_x0000_s60594" name="Equation" r:id="rId14" imgW="444307" imgH="533169" progId="Equation.3">
                  <p:embed/>
                </p:oleObj>
              </mc:Choice>
              <mc:Fallback>
                <p:oleObj name="Equation" r:id="rId14" imgW="444307" imgH="533169" progId="Equation.3">
                  <p:embed/>
                  <p:pic>
                    <p:nvPicPr>
                      <p:cNvPr id="48151"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46438" y="4876800"/>
                        <a:ext cx="442912"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2" name="Freeform 24"/>
          <p:cNvSpPr>
            <a:spLocks/>
          </p:cNvSpPr>
          <p:nvPr/>
        </p:nvSpPr>
        <p:spPr bwMode="auto">
          <a:xfrm>
            <a:off x="2997200" y="3878263"/>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153" name="Line 25"/>
          <p:cNvSpPr>
            <a:spLocks noChangeShapeType="1"/>
          </p:cNvSpPr>
          <p:nvPr/>
        </p:nvSpPr>
        <p:spPr bwMode="auto">
          <a:xfrm>
            <a:off x="2438400" y="5186363"/>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154" name="Line 26"/>
          <p:cNvSpPr>
            <a:spLocks noChangeShapeType="1"/>
          </p:cNvSpPr>
          <p:nvPr/>
        </p:nvSpPr>
        <p:spPr bwMode="auto">
          <a:xfrm>
            <a:off x="3886200" y="5186363"/>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155" name="Oval 27"/>
          <p:cNvSpPr>
            <a:spLocks noChangeArrowheads="1"/>
          </p:cNvSpPr>
          <p:nvPr/>
        </p:nvSpPr>
        <p:spPr bwMode="auto">
          <a:xfrm>
            <a:off x="6248400" y="4805363"/>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56" name="Oval 28"/>
          <p:cNvSpPr>
            <a:spLocks noChangeArrowheads="1"/>
          </p:cNvSpPr>
          <p:nvPr/>
        </p:nvSpPr>
        <p:spPr bwMode="auto">
          <a:xfrm>
            <a:off x="6096000" y="4652963"/>
            <a:ext cx="1143000" cy="1066800"/>
          </a:xfrm>
          <a:prstGeom prst="ellipse">
            <a:avLst/>
          </a:prstGeom>
          <a:noFill/>
          <a:ln w="38100">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8157" name="Object 29"/>
          <p:cNvGraphicFramePr>
            <a:graphicFrameLocks noChangeAspect="1"/>
          </p:cNvGraphicFramePr>
          <p:nvPr/>
        </p:nvGraphicFramePr>
        <p:xfrm>
          <a:off x="2819400" y="3357563"/>
          <a:ext cx="1612900" cy="457200"/>
        </p:xfrm>
        <a:graphic>
          <a:graphicData uri="http://schemas.openxmlformats.org/presentationml/2006/ole">
            <mc:AlternateContent xmlns:mc="http://schemas.openxmlformats.org/markup-compatibility/2006">
              <mc:Choice xmlns:v="urn:schemas-microsoft-com:vml" Requires="v">
                <p:oleObj spid="_x0000_s60595" name="Equation" r:id="rId16" imgW="1612900" imgH="457200" progId="Equation.3">
                  <p:embed/>
                </p:oleObj>
              </mc:Choice>
              <mc:Fallback>
                <p:oleObj name="Equation" r:id="rId16" imgW="1612900" imgH="457200" progId="Equation.3">
                  <p:embed/>
                  <p:pic>
                    <p:nvPicPr>
                      <p:cNvPr id="48157"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19400" y="3357563"/>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58" name="Object 30"/>
          <p:cNvGraphicFramePr>
            <a:graphicFrameLocks noChangeAspect="1"/>
          </p:cNvGraphicFramePr>
          <p:nvPr/>
        </p:nvGraphicFramePr>
        <p:xfrm>
          <a:off x="4222750" y="4652963"/>
          <a:ext cx="1549400" cy="457200"/>
        </p:xfrm>
        <a:graphic>
          <a:graphicData uri="http://schemas.openxmlformats.org/presentationml/2006/ole">
            <mc:AlternateContent xmlns:mc="http://schemas.openxmlformats.org/markup-compatibility/2006">
              <mc:Choice xmlns:v="urn:schemas-microsoft-com:vml" Requires="v">
                <p:oleObj spid="_x0000_s60596" name="Equation" r:id="rId18" imgW="1549400" imgH="457200" progId="Equation.3">
                  <p:embed/>
                </p:oleObj>
              </mc:Choice>
              <mc:Fallback>
                <p:oleObj name="Equation" r:id="rId18" imgW="1549400" imgH="457200" progId="Equation.3">
                  <p:embed/>
                  <p:pic>
                    <p:nvPicPr>
                      <p:cNvPr id="48158"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22750" y="4652963"/>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59" name="Object 31"/>
          <p:cNvGraphicFramePr>
            <a:graphicFrameLocks noChangeAspect="1"/>
          </p:cNvGraphicFramePr>
          <p:nvPr/>
        </p:nvGraphicFramePr>
        <p:xfrm>
          <a:off x="6507163" y="4886325"/>
          <a:ext cx="381000" cy="520700"/>
        </p:xfrm>
        <a:graphic>
          <a:graphicData uri="http://schemas.openxmlformats.org/presentationml/2006/ole">
            <mc:AlternateContent xmlns:mc="http://schemas.openxmlformats.org/markup-compatibility/2006">
              <mc:Choice xmlns:v="urn:schemas-microsoft-com:vml" Requires="v">
                <p:oleObj spid="_x0000_s60597" name="Equation" r:id="rId20" imgW="380835" imgH="520474" progId="Equation.3">
                  <p:embed/>
                </p:oleObj>
              </mc:Choice>
              <mc:Fallback>
                <p:oleObj name="Equation" r:id="rId20" imgW="380835" imgH="520474" progId="Equation.3">
                  <p:embed/>
                  <p:pic>
                    <p:nvPicPr>
                      <p:cNvPr id="48159"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07163" y="4886325"/>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60" name="Text Box 32"/>
          <p:cNvSpPr txBox="1">
            <a:spLocks noChangeArrowheads="1"/>
          </p:cNvSpPr>
          <p:nvPr/>
        </p:nvSpPr>
        <p:spPr bwMode="auto">
          <a:xfrm>
            <a:off x="5562600" y="3433763"/>
            <a:ext cx="29972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b="1">
                <a:solidFill>
                  <a:srgbClr val="FF0000"/>
                </a:solidFill>
                <a:latin typeface="Comic Sans MS" panose="030F0702030302020204" pitchFamily="66" charset="0"/>
              </a:rPr>
              <a:t>Halt &amp; Accept</a:t>
            </a:r>
          </a:p>
        </p:txBody>
      </p:sp>
    </p:spTree>
    <p:extLst>
      <p:ext uri="{BB962C8B-B14F-4D97-AF65-F5344CB8AC3E}">
        <p14:creationId xmlns:p14="http://schemas.microsoft.com/office/powerpoint/2010/main" val="1464740341"/>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88925" y="101600"/>
            <a:ext cx="36814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latin typeface="Comic Sans MS" panose="030F0702030302020204" pitchFamily="66" charset="0"/>
              </a:rPr>
              <a:t>Rejection Example</a:t>
            </a:r>
          </a:p>
        </p:txBody>
      </p:sp>
      <p:sp>
        <p:nvSpPr>
          <p:cNvPr id="49155" name="Oval 3"/>
          <p:cNvSpPr>
            <a:spLocks noChangeArrowheads="1"/>
          </p:cNvSpPr>
          <p:nvPr/>
        </p:nvSpPr>
        <p:spPr bwMode="auto">
          <a:xfrm>
            <a:off x="2819400" y="5100638"/>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9156" name="Object 4"/>
          <p:cNvGraphicFramePr>
            <a:graphicFrameLocks noChangeAspect="1"/>
          </p:cNvGraphicFramePr>
          <p:nvPr/>
        </p:nvGraphicFramePr>
        <p:xfrm>
          <a:off x="3017838" y="5172075"/>
          <a:ext cx="442912" cy="531813"/>
        </p:xfrm>
        <a:graphic>
          <a:graphicData uri="http://schemas.openxmlformats.org/presentationml/2006/ole">
            <mc:AlternateContent xmlns:mc="http://schemas.openxmlformats.org/markup-compatibility/2006">
              <mc:Choice xmlns:v="urn:schemas-microsoft-com:vml" Requires="v">
                <p:oleObj spid="_x0000_s61610" name="Equation" r:id="rId3" imgW="444307" imgH="533169" progId="Equation.3">
                  <p:embed/>
                </p:oleObj>
              </mc:Choice>
              <mc:Fallback>
                <p:oleObj name="Equation" r:id="rId3" imgW="444307" imgH="533169" progId="Equation.3">
                  <p:embed/>
                  <p:pic>
                    <p:nvPicPr>
                      <p:cNvPr id="491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838" y="5172075"/>
                        <a:ext cx="442912"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7" name="Freeform 5"/>
          <p:cNvSpPr>
            <a:spLocks/>
          </p:cNvSpPr>
          <p:nvPr/>
        </p:nvSpPr>
        <p:spPr bwMode="auto">
          <a:xfrm>
            <a:off x="2768600" y="4173538"/>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158" name="Line 6"/>
          <p:cNvSpPr>
            <a:spLocks noChangeShapeType="1"/>
          </p:cNvSpPr>
          <p:nvPr/>
        </p:nvSpPr>
        <p:spPr bwMode="auto">
          <a:xfrm>
            <a:off x="2209800" y="5481638"/>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159" name="Line 7"/>
          <p:cNvSpPr>
            <a:spLocks noChangeShapeType="1"/>
          </p:cNvSpPr>
          <p:nvPr/>
        </p:nvSpPr>
        <p:spPr bwMode="auto">
          <a:xfrm>
            <a:off x="3657600" y="5481638"/>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160" name="Oval 8"/>
          <p:cNvSpPr>
            <a:spLocks noChangeArrowheads="1"/>
          </p:cNvSpPr>
          <p:nvPr/>
        </p:nvSpPr>
        <p:spPr bwMode="auto">
          <a:xfrm>
            <a:off x="6019800" y="5100638"/>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61" name="Oval 9"/>
          <p:cNvSpPr>
            <a:spLocks noChangeArrowheads="1"/>
          </p:cNvSpPr>
          <p:nvPr/>
        </p:nvSpPr>
        <p:spPr bwMode="auto">
          <a:xfrm>
            <a:off x="5867400" y="4948238"/>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9162" name="Object 10"/>
          <p:cNvGraphicFramePr>
            <a:graphicFrameLocks noChangeAspect="1"/>
          </p:cNvGraphicFramePr>
          <p:nvPr/>
        </p:nvGraphicFramePr>
        <p:xfrm>
          <a:off x="2590800" y="3652838"/>
          <a:ext cx="1612900" cy="457200"/>
        </p:xfrm>
        <a:graphic>
          <a:graphicData uri="http://schemas.openxmlformats.org/presentationml/2006/ole">
            <mc:AlternateContent xmlns:mc="http://schemas.openxmlformats.org/markup-compatibility/2006">
              <mc:Choice xmlns:v="urn:schemas-microsoft-com:vml" Requires="v">
                <p:oleObj spid="_x0000_s61611" name="Equation" r:id="rId5" imgW="1612900" imgH="457200" progId="Equation.3">
                  <p:embed/>
                </p:oleObj>
              </mc:Choice>
              <mc:Fallback>
                <p:oleObj name="Equation" r:id="rId5" imgW="1612900" imgH="457200" progId="Equation.3">
                  <p:embed/>
                  <p:pic>
                    <p:nvPicPr>
                      <p:cNvPr id="49162"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3652838"/>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3" name="Object 11"/>
          <p:cNvGraphicFramePr>
            <a:graphicFrameLocks noChangeAspect="1"/>
          </p:cNvGraphicFramePr>
          <p:nvPr/>
        </p:nvGraphicFramePr>
        <p:xfrm>
          <a:off x="3994150" y="4948238"/>
          <a:ext cx="1549400" cy="457200"/>
        </p:xfrm>
        <a:graphic>
          <a:graphicData uri="http://schemas.openxmlformats.org/presentationml/2006/ole">
            <mc:AlternateContent xmlns:mc="http://schemas.openxmlformats.org/markup-compatibility/2006">
              <mc:Choice xmlns:v="urn:schemas-microsoft-com:vml" Requires="v">
                <p:oleObj spid="_x0000_s61612" name="Equation" r:id="rId7" imgW="1549400" imgH="457200" progId="Equation.3">
                  <p:embed/>
                </p:oleObj>
              </mc:Choice>
              <mc:Fallback>
                <p:oleObj name="Equation" r:id="rId7" imgW="1549400" imgH="457200" progId="Equation.3">
                  <p:embed/>
                  <p:pic>
                    <p:nvPicPr>
                      <p:cNvPr id="49163"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4150" y="4948238"/>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4" name="Object 12"/>
          <p:cNvGraphicFramePr>
            <a:graphicFrameLocks noChangeAspect="1"/>
          </p:cNvGraphicFramePr>
          <p:nvPr/>
        </p:nvGraphicFramePr>
        <p:xfrm>
          <a:off x="6278563" y="5181600"/>
          <a:ext cx="381000" cy="520700"/>
        </p:xfrm>
        <a:graphic>
          <a:graphicData uri="http://schemas.openxmlformats.org/presentationml/2006/ole">
            <mc:AlternateContent xmlns:mc="http://schemas.openxmlformats.org/markup-compatibility/2006">
              <mc:Choice xmlns:v="urn:schemas-microsoft-com:vml" Requires="v">
                <p:oleObj spid="_x0000_s61613" name="Equation" r:id="rId9" imgW="380835" imgH="520474" progId="Equation.3">
                  <p:embed/>
                </p:oleObj>
              </mc:Choice>
              <mc:Fallback>
                <p:oleObj name="Equation" r:id="rId9" imgW="380835" imgH="520474" progId="Equation.3">
                  <p:embed/>
                  <p:pic>
                    <p:nvPicPr>
                      <p:cNvPr id="49164"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78563" y="51816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5" name="Line 13"/>
          <p:cNvSpPr>
            <a:spLocks noChangeShapeType="1"/>
          </p:cNvSpPr>
          <p:nvPr/>
        </p:nvSpPr>
        <p:spPr bwMode="auto">
          <a:xfrm>
            <a:off x="2514600" y="144780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9166" name="Line 14"/>
          <p:cNvSpPr>
            <a:spLocks noChangeShapeType="1"/>
          </p:cNvSpPr>
          <p:nvPr/>
        </p:nvSpPr>
        <p:spPr bwMode="auto">
          <a:xfrm>
            <a:off x="2514600" y="213360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9167" name="Line 15"/>
          <p:cNvSpPr>
            <a:spLocks noChangeShapeType="1"/>
          </p:cNvSpPr>
          <p:nvPr/>
        </p:nvSpPr>
        <p:spPr bwMode="auto">
          <a:xfrm>
            <a:off x="2971800" y="1447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9168" name="Line 16"/>
          <p:cNvSpPr>
            <a:spLocks noChangeShapeType="1"/>
          </p:cNvSpPr>
          <p:nvPr/>
        </p:nvSpPr>
        <p:spPr bwMode="auto">
          <a:xfrm>
            <a:off x="3581400" y="1447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9169" name="Line 17"/>
          <p:cNvSpPr>
            <a:spLocks noChangeShapeType="1"/>
          </p:cNvSpPr>
          <p:nvPr/>
        </p:nvSpPr>
        <p:spPr bwMode="auto">
          <a:xfrm>
            <a:off x="4191000" y="1447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9170" name="Line 18"/>
          <p:cNvSpPr>
            <a:spLocks noChangeShapeType="1"/>
          </p:cNvSpPr>
          <p:nvPr/>
        </p:nvSpPr>
        <p:spPr bwMode="auto">
          <a:xfrm>
            <a:off x="4800600" y="1447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9171" name="Line 19"/>
          <p:cNvSpPr>
            <a:spLocks noChangeShapeType="1"/>
          </p:cNvSpPr>
          <p:nvPr/>
        </p:nvSpPr>
        <p:spPr bwMode="auto">
          <a:xfrm>
            <a:off x="5410200" y="1447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9172" name="Line 20"/>
          <p:cNvSpPr>
            <a:spLocks noChangeShapeType="1"/>
          </p:cNvSpPr>
          <p:nvPr/>
        </p:nvSpPr>
        <p:spPr bwMode="auto">
          <a:xfrm>
            <a:off x="6019800" y="1447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9173" name="Line 21"/>
          <p:cNvSpPr>
            <a:spLocks noChangeShapeType="1"/>
          </p:cNvSpPr>
          <p:nvPr/>
        </p:nvSpPr>
        <p:spPr bwMode="auto">
          <a:xfrm>
            <a:off x="6629400" y="1447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9174" name="Line 22"/>
          <p:cNvSpPr>
            <a:spLocks noChangeShapeType="1"/>
          </p:cNvSpPr>
          <p:nvPr/>
        </p:nvSpPr>
        <p:spPr bwMode="auto">
          <a:xfrm>
            <a:off x="7239000" y="1447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9175" name="Line 23"/>
          <p:cNvSpPr>
            <a:spLocks noChangeShapeType="1"/>
          </p:cNvSpPr>
          <p:nvPr/>
        </p:nvSpPr>
        <p:spPr bwMode="auto">
          <a:xfrm flipV="1">
            <a:off x="4495800" y="21336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49176" name="Object 24"/>
          <p:cNvGraphicFramePr>
            <a:graphicFrameLocks noChangeAspect="1"/>
          </p:cNvGraphicFramePr>
          <p:nvPr/>
        </p:nvGraphicFramePr>
        <p:xfrm>
          <a:off x="3200400" y="1600200"/>
          <a:ext cx="252413" cy="368300"/>
        </p:xfrm>
        <a:graphic>
          <a:graphicData uri="http://schemas.openxmlformats.org/presentationml/2006/ole">
            <mc:AlternateContent xmlns:mc="http://schemas.openxmlformats.org/markup-compatibility/2006">
              <mc:Choice xmlns:v="urn:schemas-microsoft-com:vml" Requires="v">
                <p:oleObj spid="_x0000_s61614" name="Equation" r:id="rId11" imgW="253890" imgH="368140" progId="Equation.3">
                  <p:embed/>
                </p:oleObj>
              </mc:Choice>
              <mc:Fallback>
                <p:oleObj name="Equation" r:id="rId11" imgW="253890" imgH="368140" progId="Equation.3">
                  <p:embed/>
                  <p:pic>
                    <p:nvPicPr>
                      <p:cNvPr id="49176"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0400" y="16002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7" name="Object 25"/>
          <p:cNvGraphicFramePr>
            <a:graphicFrameLocks noChangeAspect="1"/>
          </p:cNvGraphicFramePr>
          <p:nvPr/>
        </p:nvGraphicFramePr>
        <p:xfrm>
          <a:off x="3810000" y="1600200"/>
          <a:ext cx="252413" cy="368300"/>
        </p:xfrm>
        <a:graphic>
          <a:graphicData uri="http://schemas.openxmlformats.org/presentationml/2006/ole">
            <mc:AlternateContent xmlns:mc="http://schemas.openxmlformats.org/markup-compatibility/2006">
              <mc:Choice xmlns:v="urn:schemas-microsoft-com:vml" Requires="v">
                <p:oleObj spid="_x0000_s61615" name="Equation" r:id="rId13" imgW="253890" imgH="368140" progId="Equation.3">
                  <p:embed/>
                </p:oleObj>
              </mc:Choice>
              <mc:Fallback>
                <p:oleObj name="Equation" r:id="rId13" imgW="253890" imgH="368140" progId="Equation.3">
                  <p:embed/>
                  <p:pic>
                    <p:nvPicPr>
                      <p:cNvPr id="49177"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16002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8" name="Object 26"/>
          <p:cNvGraphicFramePr>
            <a:graphicFrameLocks noChangeAspect="1"/>
          </p:cNvGraphicFramePr>
          <p:nvPr/>
        </p:nvGraphicFramePr>
        <p:xfrm>
          <a:off x="6146800" y="1606550"/>
          <a:ext cx="252413" cy="368300"/>
        </p:xfrm>
        <a:graphic>
          <a:graphicData uri="http://schemas.openxmlformats.org/presentationml/2006/ole">
            <mc:AlternateContent xmlns:mc="http://schemas.openxmlformats.org/markup-compatibility/2006">
              <mc:Choice xmlns:v="urn:schemas-microsoft-com:vml" Requires="v">
                <p:oleObj spid="_x0000_s61616" name="Equation" r:id="rId14" imgW="253890" imgH="368140" progId="Equation.3">
                  <p:embed/>
                </p:oleObj>
              </mc:Choice>
              <mc:Fallback>
                <p:oleObj name="Equation" r:id="rId14" imgW="253890" imgH="368140" progId="Equation.3">
                  <p:embed/>
                  <p:pic>
                    <p:nvPicPr>
                      <p:cNvPr id="49178"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46800" y="1606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9" name="Object 27"/>
          <p:cNvGraphicFramePr>
            <a:graphicFrameLocks noChangeAspect="1"/>
          </p:cNvGraphicFramePr>
          <p:nvPr/>
        </p:nvGraphicFramePr>
        <p:xfrm>
          <a:off x="6756400" y="1606550"/>
          <a:ext cx="252413" cy="368300"/>
        </p:xfrm>
        <a:graphic>
          <a:graphicData uri="http://schemas.openxmlformats.org/presentationml/2006/ole">
            <mc:AlternateContent xmlns:mc="http://schemas.openxmlformats.org/markup-compatibility/2006">
              <mc:Choice xmlns:v="urn:schemas-microsoft-com:vml" Requires="v">
                <p:oleObj spid="_x0000_s61617" name="Equation" r:id="rId15" imgW="253890" imgH="368140" progId="Equation.3">
                  <p:embed/>
                </p:oleObj>
              </mc:Choice>
              <mc:Fallback>
                <p:oleObj name="Equation" r:id="rId15" imgW="253890" imgH="368140" progId="Equation.3">
                  <p:embed/>
                  <p:pic>
                    <p:nvPicPr>
                      <p:cNvPr id="49179"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56400" y="16065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0" name="Object 28"/>
          <p:cNvGraphicFramePr>
            <a:graphicFrameLocks noChangeAspect="1"/>
          </p:cNvGraphicFramePr>
          <p:nvPr/>
        </p:nvGraphicFramePr>
        <p:xfrm>
          <a:off x="5035550" y="1620838"/>
          <a:ext cx="252413" cy="392112"/>
        </p:xfrm>
        <a:graphic>
          <a:graphicData uri="http://schemas.openxmlformats.org/presentationml/2006/ole">
            <mc:AlternateContent xmlns:mc="http://schemas.openxmlformats.org/markup-compatibility/2006">
              <mc:Choice xmlns:v="urn:schemas-microsoft-com:vml" Requires="v">
                <p:oleObj spid="_x0000_s61618" name="Equation" r:id="rId16" imgW="253890" imgH="393529" progId="Equation.3">
                  <p:embed/>
                </p:oleObj>
              </mc:Choice>
              <mc:Fallback>
                <p:oleObj name="Equation" r:id="rId16" imgW="253890" imgH="393529" progId="Equation.3">
                  <p:embed/>
                  <p:pic>
                    <p:nvPicPr>
                      <p:cNvPr id="49180" name="Object 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35550" y="1620838"/>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1" name="Object 29"/>
          <p:cNvGraphicFramePr>
            <a:graphicFrameLocks noChangeAspect="1"/>
          </p:cNvGraphicFramePr>
          <p:nvPr/>
        </p:nvGraphicFramePr>
        <p:xfrm>
          <a:off x="4419600" y="1676400"/>
          <a:ext cx="265113" cy="279400"/>
        </p:xfrm>
        <a:graphic>
          <a:graphicData uri="http://schemas.openxmlformats.org/presentationml/2006/ole">
            <mc:AlternateContent xmlns:mc="http://schemas.openxmlformats.org/markup-compatibility/2006">
              <mc:Choice xmlns:v="urn:schemas-microsoft-com:vml" Requires="v">
                <p:oleObj spid="_x0000_s61619" name="Equation" r:id="rId18" imgW="266584" imgH="279279" progId="Equation.3">
                  <p:embed/>
                </p:oleObj>
              </mc:Choice>
              <mc:Fallback>
                <p:oleObj name="Equation" r:id="rId18" imgW="266584" imgH="279279" progId="Equation.3">
                  <p:embed/>
                  <p:pic>
                    <p:nvPicPr>
                      <p:cNvPr id="49181" name="Object 2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19600" y="1676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82" name="Text Box 30"/>
          <p:cNvSpPr txBox="1">
            <a:spLocks noChangeArrowheads="1"/>
          </p:cNvSpPr>
          <p:nvPr/>
        </p:nvSpPr>
        <p:spPr bwMode="auto">
          <a:xfrm>
            <a:off x="304800" y="15240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0</a:t>
            </a:r>
          </a:p>
        </p:txBody>
      </p:sp>
      <p:graphicFrame>
        <p:nvGraphicFramePr>
          <p:cNvPr id="49183" name="Object 31"/>
          <p:cNvGraphicFramePr>
            <a:graphicFrameLocks noChangeAspect="1"/>
          </p:cNvGraphicFramePr>
          <p:nvPr/>
        </p:nvGraphicFramePr>
        <p:xfrm>
          <a:off x="4343400" y="2514600"/>
          <a:ext cx="442913" cy="531813"/>
        </p:xfrm>
        <a:graphic>
          <a:graphicData uri="http://schemas.openxmlformats.org/presentationml/2006/ole">
            <mc:AlternateContent xmlns:mc="http://schemas.openxmlformats.org/markup-compatibility/2006">
              <mc:Choice xmlns:v="urn:schemas-microsoft-com:vml" Requires="v">
                <p:oleObj spid="_x0000_s61620" name="Equation" r:id="rId20" imgW="444307" imgH="533169" progId="Equation.3">
                  <p:embed/>
                </p:oleObj>
              </mc:Choice>
              <mc:Fallback>
                <p:oleObj name="Equation" r:id="rId20" imgW="444307" imgH="533169" progId="Equation.3">
                  <p:embed/>
                  <p:pic>
                    <p:nvPicPr>
                      <p:cNvPr id="49183"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5146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4" name="Object 32"/>
          <p:cNvGraphicFramePr>
            <a:graphicFrameLocks noChangeAspect="1"/>
          </p:cNvGraphicFramePr>
          <p:nvPr/>
        </p:nvGraphicFramePr>
        <p:xfrm>
          <a:off x="5638800" y="1676400"/>
          <a:ext cx="265113" cy="279400"/>
        </p:xfrm>
        <a:graphic>
          <a:graphicData uri="http://schemas.openxmlformats.org/presentationml/2006/ole">
            <mc:AlternateContent xmlns:mc="http://schemas.openxmlformats.org/markup-compatibility/2006">
              <mc:Choice xmlns:v="urn:schemas-microsoft-com:vml" Requires="v">
                <p:oleObj spid="_x0000_s61621" name="Equation" r:id="rId21" imgW="266584" imgH="279279" progId="Equation.3">
                  <p:embed/>
                </p:oleObj>
              </mc:Choice>
              <mc:Fallback>
                <p:oleObj name="Equation" r:id="rId21" imgW="266584" imgH="279279" progId="Equation.3">
                  <p:embed/>
                  <p:pic>
                    <p:nvPicPr>
                      <p:cNvPr id="49184" name="Object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38800" y="1676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85" name="Oval 33"/>
          <p:cNvSpPr>
            <a:spLocks noChangeArrowheads="1"/>
          </p:cNvSpPr>
          <p:nvPr/>
        </p:nvSpPr>
        <p:spPr bwMode="auto">
          <a:xfrm>
            <a:off x="2438400" y="3500438"/>
            <a:ext cx="19050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626853472"/>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Oval 2"/>
          <p:cNvSpPr>
            <a:spLocks noChangeArrowheads="1"/>
          </p:cNvSpPr>
          <p:nvPr/>
        </p:nvSpPr>
        <p:spPr bwMode="auto">
          <a:xfrm>
            <a:off x="2819400" y="5172075"/>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0179" name="Object 3"/>
          <p:cNvGraphicFramePr>
            <a:graphicFrameLocks noChangeAspect="1"/>
          </p:cNvGraphicFramePr>
          <p:nvPr/>
        </p:nvGraphicFramePr>
        <p:xfrm>
          <a:off x="3017838" y="5243513"/>
          <a:ext cx="442912" cy="531812"/>
        </p:xfrm>
        <a:graphic>
          <a:graphicData uri="http://schemas.openxmlformats.org/presentationml/2006/ole">
            <mc:AlternateContent xmlns:mc="http://schemas.openxmlformats.org/markup-compatibility/2006">
              <mc:Choice xmlns:v="urn:schemas-microsoft-com:vml" Requires="v">
                <p:oleObj spid="_x0000_s62634" name="Equation" r:id="rId3" imgW="444307" imgH="533169" progId="Equation.3">
                  <p:embed/>
                </p:oleObj>
              </mc:Choice>
              <mc:Fallback>
                <p:oleObj name="Equation" r:id="rId3" imgW="444307" imgH="533169" progId="Equation.3">
                  <p:embed/>
                  <p:pic>
                    <p:nvPicPr>
                      <p:cNvPr id="501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838" y="5243513"/>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0" name="Freeform 4"/>
          <p:cNvSpPr>
            <a:spLocks/>
          </p:cNvSpPr>
          <p:nvPr/>
        </p:nvSpPr>
        <p:spPr bwMode="auto">
          <a:xfrm>
            <a:off x="2768600" y="4244975"/>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0181" name="Line 5"/>
          <p:cNvSpPr>
            <a:spLocks noChangeShapeType="1"/>
          </p:cNvSpPr>
          <p:nvPr/>
        </p:nvSpPr>
        <p:spPr bwMode="auto">
          <a:xfrm>
            <a:off x="2209800" y="5553075"/>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0182" name="Line 6"/>
          <p:cNvSpPr>
            <a:spLocks noChangeShapeType="1"/>
          </p:cNvSpPr>
          <p:nvPr/>
        </p:nvSpPr>
        <p:spPr bwMode="auto">
          <a:xfrm>
            <a:off x="3657600" y="5553075"/>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0183" name="Oval 7"/>
          <p:cNvSpPr>
            <a:spLocks noChangeArrowheads="1"/>
          </p:cNvSpPr>
          <p:nvPr/>
        </p:nvSpPr>
        <p:spPr bwMode="auto">
          <a:xfrm>
            <a:off x="6019800" y="5172075"/>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184" name="Oval 8"/>
          <p:cNvSpPr>
            <a:spLocks noChangeArrowheads="1"/>
          </p:cNvSpPr>
          <p:nvPr/>
        </p:nvSpPr>
        <p:spPr bwMode="auto">
          <a:xfrm>
            <a:off x="5867400" y="5019675"/>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0185" name="Object 9"/>
          <p:cNvGraphicFramePr>
            <a:graphicFrameLocks noChangeAspect="1"/>
          </p:cNvGraphicFramePr>
          <p:nvPr/>
        </p:nvGraphicFramePr>
        <p:xfrm>
          <a:off x="2590800" y="3724275"/>
          <a:ext cx="1612900" cy="457200"/>
        </p:xfrm>
        <a:graphic>
          <a:graphicData uri="http://schemas.openxmlformats.org/presentationml/2006/ole">
            <mc:AlternateContent xmlns:mc="http://schemas.openxmlformats.org/markup-compatibility/2006">
              <mc:Choice xmlns:v="urn:schemas-microsoft-com:vml" Requires="v">
                <p:oleObj spid="_x0000_s62635" name="Equation" r:id="rId5" imgW="1612900" imgH="457200" progId="Equation.3">
                  <p:embed/>
                </p:oleObj>
              </mc:Choice>
              <mc:Fallback>
                <p:oleObj name="Equation" r:id="rId5" imgW="1612900" imgH="457200" progId="Equation.3">
                  <p:embed/>
                  <p:pic>
                    <p:nvPicPr>
                      <p:cNvPr id="50185"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3724275"/>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6" name="Object 10"/>
          <p:cNvGraphicFramePr>
            <a:graphicFrameLocks noChangeAspect="1"/>
          </p:cNvGraphicFramePr>
          <p:nvPr/>
        </p:nvGraphicFramePr>
        <p:xfrm>
          <a:off x="3994150" y="5019675"/>
          <a:ext cx="1549400" cy="457200"/>
        </p:xfrm>
        <a:graphic>
          <a:graphicData uri="http://schemas.openxmlformats.org/presentationml/2006/ole">
            <mc:AlternateContent xmlns:mc="http://schemas.openxmlformats.org/markup-compatibility/2006">
              <mc:Choice xmlns:v="urn:schemas-microsoft-com:vml" Requires="v">
                <p:oleObj spid="_x0000_s62636" name="Equation" r:id="rId7" imgW="1549400" imgH="457200" progId="Equation.3">
                  <p:embed/>
                </p:oleObj>
              </mc:Choice>
              <mc:Fallback>
                <p:oleObj name="Equation" r:id="rId7" imgW="1549400" imgH="457200" progId="Equation.3">
                  <p:embed/>
                  <p:pic>
                    <p:nvPicPr>
                      <p:cNvPr id="50186"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4150" y="5019675"/>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7" name="Object 11"/>
          <p:cNvGraphicFramePr>
            <a:graphicFrameLocks noChangeAspect="1"/>
          </p:cNvGraphicFramePr>
          <p:nvPr/>
        </p:nvGraphicFramePr>
        <p:xfrm>
          <a:off x="6278563" y="5253038"/>
          <a:ext cx="381000" cy="520700"/>
        </p:xfrm>
        <a:graphic>
          <a:graphicData uri="http://schemas.openxmlformats.org/presentationml/2006/ole">
            <mc:AlternateContent xmlns:mc="http://schemas.openxmlformats.org/markup-compatibility/2006">
              <mc:Choice xmlns:v="urn:schemas-microsoft-com:vml" Requires="v">
                <p:oleObj spid="_x0000_s62637" name="Equation" r:id="rId9" imgW="380835" imgH="520474" progId="Equation.3">
                  <p:embed/>
                </p:oleObj>
              </mc:Choice>
              <mc:Fallback>
                <p:oleObj name="Equation" r:id="rId9" imgW="380835" imgH="520474" progId="Equation.3">
                  <p:embed/>
                  <p:pic>
                    <p:nvPicPr>
                      <p:cNvPr id="50187"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78563" y="5253038"/>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8" name="Line 12"/>
          <p:cNvSpPr>
            <a:spLocks noChangeShapeType="1"/>
          </p:cNvSpPr>
          <p:nvPr/>
        </p:nvSpPr>
        <p:spPr bwMode="auto">
          <a:xfrm>
            <a:off x="2514600" y="981075"/>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189" name="Line 13"/>
          <p:cNvSpPr>
            <a:spLocks noChangeShapeType="1"/>
          </p:cNvSpPr>
          <p:nvPr/>
        </p:nvSpPr>
        <p:spPr bwMode="auto">
          <a:xfrm>
            <a:off x="2514600" y="1666875"/>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190" name="Line 14"/>
          <p:cNvSpPr>
            <a:spLocks noChangeShapeType="1"/>
          </p:cNvSpPr>
          <p:nvPr/>
        </p:nvSpPr>
        <p:spPr bwMode="auto">
          <a:xfrm>
            <a:off x="2971800" y="9810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191" name="Line 15"/>
          <p:cNvSpPr>
            <a:spLocks noChangeShapeType="1"/>
          </p:cNvSpPr>
          <p:nvPr/>
        </p:nvSpPr>
        <p:spPr bwMode="auto">
          <a:xfrm>
            <a:off x="3581400" y="9810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192" name="Line 16"/>
          <p:cNvSpPr>
            <a:spLocks noChangeShapeType="1"/>
          </p:cNvSpPr>
          <p:nvPr/>
        </p:nvSpPr>
        <p:spPr bwMode="auto">
          <a:xfrm>
            <a:off x="4191000" y="9810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193" name="Line 17"/>
          <p:cNvSpPr>
            <a:spLocks noChangeShapeType="1"/>
          </p:cNvSpPr>
          <p:nvPr/>
        </p:nvSpPr>
        <p:spPr bwMode="auto">
          <a:xfrm>
            <a:off x="4800600" y="9810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194" name="Line 18"/>
          <p:cNvSpPr>
            <a:spLocks noChangeShapeType="1"/>
          </p:cNvSpPr>
          <p:nvPr/>
        </p:nvSpPr>
        <p:spPr bwMode="auto">
          <a:xfrm>
            <a:off x="5410200" y="9810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195" name="Line 19"/>
          <p:cNvSpPr>
            <a:spLocks noChangeShapeType="1"/>
          </p:cNvSpPr>
          <p:nvPr/>
        </p:nvSpPr>
        <p:spPr bwMode="auto">
          <a:xfrm>
            <a:off x="6019800" y="9810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196" name="Line 20"/>
          <p:cNvSpPr>
            <a:spLocks noChangeShapeType="1"/>
          </p:cNvSpPr>
          <p:nvPr/>
        </p:nvSpPr>
        <p:spPr bwMode="auto">
          <a:xfrm>
            <a:off x="6629400" y="9810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197" name="Line 21"/>
          <p:cNvSpPr>
            <a:spLocks noChangeShapeType="1"/>
          </p:cNvSpPr>
          <p:nvPr/>
        </p:nvSpPr>
        <p:spPr bwMode="auto">
          <a:xfrm>
            <a:off x="7239000" y="9810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198" name="Line 22"/>
          <p:cNvSpPr>
            <a:spLocks noChangeShapeType="1"/>
          </p:cNvSpPr>
          <p:nvPr/>
        </p:nvSpPr>
        <p:spPr bwMode="auto">
          <a:xfrm flipV="1">
            <a:off x="5105400" y="1666875"/>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50199" name="Object 23"/>
          <p:cNvGraphicFramePr>
            <a:graphicFrameLocks noChangeAspect="1"/>
          </p:cNvGraphicFramePr>
          <p:nvPr/>
        </p:nvGraphicFramePr>
        <p:xfrm>
          <a:off x="3200400" y="1133475"/>
          <a:ext cx="252413" cy="368300"/>
        </p:xfrm>
        <a:graphic>
          <a:graphicData uri="http://schemas.openxmlformats.org/presentationml/2006/ole">
            <mc:AlternateContent xmlns:mc="http://schemas.openxmlformats.org/markup-compatibility/2006">
              <mc:Choice xmlns:v="urn:schemas-microsoft-com:vml" Requires="v">
                <p:oleObj spid="_x0000_s62638" name="Equation" r:id="rId11" imgW="253890" imgH="368140" progId="Equation.3">
                  <p:embed/>
                </p:oleObj>
              </mc:Choice>
              <mc:Fallback>
                <p:oleObj name="Equation" r:id="rId11" imgW="253890" imgH="368140" progId="Equation.3">
                  <p:embed/>
                  <p:pic>
                    <p:nvPicPr>
                      <p:cNvPr id="50199"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0400" y="113347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0" name="Object 24"/>
          <p:cNvGraphicFramePr>
            <a:graphicFrameLocks noChangeAspect="1"/>
          </p:cNvGraphicFramePr>
          <p:nvPr/>
        </p:nvGraphicFramePr>
        <p:xfrm>
          <a:off x="3810000" y="1133475"/>
          <a:ext cx="252413" cy="368300"/>
        </p:xfrm>
        <a:graphic>
          <a:graphicData uri="http://schemas.openxmlformats.org/presentationml/2006/ole">
            <mc:AlternateContent xmlns:mc="http://schemas.openxmlformats.org/markup-compatibility/2006">
              <mc:Choice xmlns:v="urn:schemas-microsoft-com:vml" Requires="v">
                <p:oleObj spid="_x0000_s62639" name="Equation" r:id="rId13" imgW="253890" imgH="368140" progId="Equation.3">
                  <p:embed/>
                </p:oleObj>
              </mc:Choice>
              <mc:Fallback>
                <p:oleObj name="Equation" r:id="rId13" imgW="253890" imgH="368140" progId="Equation.3">
                  <p:embed/>
                  <p:pic>
                    <p:nvPicPr>
                      <p:cNvPr id="5020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113347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1" name="Object 25"/>
          <p:cNvGraphicFramePr>
            <a:graphicFrameLocks noChangeAspect="1"/>
          </p:cNvGraphicFramePr>
          <p:nvPr/>
        </p:nvGraphicFramePr>
        <p:xfrm>
          <a:off x="6146800" y="1139825"/>
          <a:ext cx="252413" cy="368300"/>
        </p:xfrm>
        <a:graphic>
          <a:graphicData uri="http://schemas.openxmlformats.org/presentationml/2006/ole">
            <mc:AlternateContent xmlns:mc="http://schemas.openxmlformats.org/markup-compatibility/2006">
              <mc:Choice xmlns:v="urn:schemas-microsoft-com:vml" Requires="v">
                <p:oleObj spid="_x0000_s62640" name="Equation" r:id="rId14" imgW="253890" imgH="368140" progId="Equation.3">
                  <p:embed/>
                </p:oleObj>
              </mc:Choice>
              <mc:Fallback>
                <p:oleObj name="Equation" r:id="rId14" imgW="253890" imgH="368140" progId="Equation.3">
                  <p:embed/>
                  <p:pic>
                    <p:nvPicPr>
                      <p:cNvPr id="50201"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46800" y="113982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2" name="Object 26"/>
          <p:cNvGraphicFramePr>
            <a:graphicFrameLocks noChangeAspect="1"/>
          </p:cNvGraphicFramePr>
          <p:nvPr/>
        </p:nvGraphicFramePr>
        <p:xfrm>
          <a:off x="6756400" y="1139825"/>
          <a:ext cx="252413" cy="368300"/>
        </p:xfrm>
        <a:graphic>
          <a:graphicData uri="http://schemas.openxmlformats.org/presentationml/2006/ole">
            <mc:AlternateContent xmlns:mc="http://schemas.openxmlformats.org/markup-compatibility/2006">
              <mc:Choice xmlns:v="urn:schemas-microsoft-com:vml" Requires="v">
                <p:oleObj spid="_x0000_s62641" name="Equation" r:id="rId15" imgW="253890" imgH="368140" progId="Equation.3">
                  <p:embed/>
                </p:oleObj>
              </mc:Choice>
              <mc:Fallback>
                <p:oleObj name="Equation" r:id="rId15" imgW="253890" imgH="368140" progId="Equation.3">
                  <p:embed/>
                  <p:pic>
                    <p:nvPicPr>
                      <p:cNvPr id="50202"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56400" y="113982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3" name="Object 27"/>
          <p:cNvGraphicFramePr>
            <a:graphicFrameLocks noChangeAspect="1"/>
          </p:cNvGraphicFramePr>
          <p:nvPr/>
        </p:nvGraphicFramePr>
        <p:xfrm>
          <a:off x="5035550" y="1154113"/>
          <a:ext cx="252413" cy="392112"/>
        </p:xfrm>
        <a:graphic>
          <a:graphicData uri="http://schemas.openxmlformats.org/presentationml/2006/ole">
            <mc:AlternateContent xmlns:mc="http://schemas.openxmlformats.org/markup-compatibility/2006">
              <mc:Choice xmlns:v="urn:schemas-microsoft-com:vml" Requires="v">
                <p:oleObj spid="_x0000_s62642" name="Equation" r:id="rId16" imgW="253890" imgH="393529" progId="Equation.3">
                  <p:embed/>
                </p:oleObj>
              </mc:Choice>
              <mc:Fallback>
                <p:oleObj name="Equation" r:id="rId16" imgW="253890" imgH="393529" progId="Equation.3">
                  <p:embed/>
                  <p:pic>
                    <p:nvPicPr>
                      <p:cNvPr id="50203"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35550" y="1154113"/>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4" name="Object 28"/>
          <p:cNvGraphicFramePr>
            <a:graphicFrameLocks noChangeAspect="1"/>
          </p:cNvGraphicFramePr>
          <p:nvPr/>
        </p:nvGraphicFramePr>
        <p:xfrm>
          <a:off x="4419600" y="1209675"/>
          <a:ext cx="265113" cy="279400"/>
        </p:xfrm>
        <a:graphic>
          <a:graphicData uri="http://schemas.openxmlformats.org/presentationml/2006/ole">
            <mc:AlternateContent xmlns:mc="http://schemas.openxmlformats.org/markup-compatibility/2006">
              <mc:Choice xmlns:v="urn:schemas-microsoft-com:vml" Requires="v">
                <p:oleObj spid="_x0000_s62643" name="Equation" r:id="rId18" imgW="266584" imgH="279279" progId="Equation.3">
                  <p:embed/>
                </p:oleObj>
              </mc:Choice>
              <mc:Fallback>
                <p:oleObj name="Equation" r:id="rId18" imgW="266584" imgH="279279" progId="Equation.3">
                  <p:embed/>
                  <p:pic>
                    <p:nvPicPr>
                      <p:cNvPr id="50204" name="Object 2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19600" y="120967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5" name="Text Box 29"/>
          <p:cNvSpPr txBox="1">
            <a:spLocks noChangeArrowheads="1"/>
          </p:cNvSpPr>
          <p:nvPr/>
        </p:nvSpPr>
        <p:spPr bwMode="auto">
          <a:xfrm>
            <a:off x="304800" y="1057275"/>
            <a:ext cx="14176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1</a:t>
            </a:r>
          </a:p>
        </p:txBody>
      </p:sp>
      <p:graphicFrame>
        <p:nvGraphicFramePr>
          <p:cNvPr id="50206" name="Object 30"/>
          <p:cNvGraphicFramePr>
            <a:graphicFrameLocks noChangeAspect="1"/>
          </p:cNvGraphicFramePr>
          <p:nvPr/>
        </p:nvGraphicFramePr>
        <p:xfrm>
          <a:off x="4876800" y="2047875"/>
          <a:ext cx="442913" cy="531813"/>
        </p:xfrm>
        <a:graphic>
          <a:graphicData uri="http://schemas.openxmlformats.org/presentationml/2006/ole">
            <mc:AlternateContent xmlns:mc="http://schemas.openxmlformats.org/markup-compatibility/2006">
              <mc:Choice xmlns:v="urn:schemas-microsoft-com:vml" Requires="v">
                <p:oleObj spid="_x0000_s62644" name="Equation" r:id="rId20" imgW="444307" imgH="533169" progId="Equation.3">
                  <p:embed/>
                </p:oleObj>
              </mc:Choice>
              <mc:Fallback>
                <p:oleObj name="Equation" r:id="rId20" imgW="444307" imgH="533169" progId="Equation.3">
                  <p:embed/>
                  <p:pic>
                    <p:nvPicPr>
                      <p:cNvPr id="50206"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047875"/>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7" name="Object 31"/>
          <p:cNvGraphicFramePr>
            <a:graphicFrameLocks noChangeAspect="1"/>
          </p:cNvGraphicFramePr>
          <p:nvPr/>
        </p:nvGraphicFramePr>
        <p:xfrm>
          <a:off x="5638800" y="1209675"/>
          <a:ext cx="265113" cy="279400"/>
        </p:xfrm>
        <a:graphic>
          <a:graphicData uri="http://schemas.openxmlformats.org/presentationml/2006/ole">
            <mc:AlternateContent xmlns:mc="http://schemas.openxmlformats.org/markup-compatibility/2006">
              <mc:Choice xmlns:v="urn:schemas-microsoft-com:vml" Requires="v">
                <p:oleObj spid="_x0000_s62645" name="Equation" r:id="rId21" imgW="266584" imgH="279279" progId="Equation.3">
                  <p:embed/>
                </p:oleObj>
              </mc:Choice>
              <mc:Fallback>
                <p:oleObj name="Equation" r:id="rId21" imgW="266584" imgH="279279" progId="Equation.3">
                  <p:embed/>
                  <p:pic>
                    <p:nvPicPr>
                      <p:cNvPr id="50207"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38800" y="120967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8" name="Text Box 32"/>
          <p:cNvSpPr txBox="1">
            <a:spLocks noChangeArrowheads="1"/>
          </p:cNvSpPr>
          <p:nvPr/>
        </p:nvSpPr>
        <p:spPr bwMode="auto">
          <a:xfrm>
            <a:off x="4419600" y="2886075"/>
            <a:ext cx="44227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No possible Transition</a:t>
            </a:r>
          </a:p>
        </p:txBody>
      </p:sp>
      <p:sp>
        <p:nvSpPr>
          <p:cNvPr id="50209" name="Text Box 33"/>
          <p:cNvSpPr txBox="1">
            <a:spLocks noChangeArrowheads="1"/>
          </p:cNvSpPr>
          <p:nvPr/>
        </p:nvSpPr>
        <p:spPr bwMode="auto">
          <a:xfrm>
            <a:off x="5181600" y="3495675"/>
            <a:ext cx="29241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b="1">
                <a:solidFill>
                  <a:srgbClr val="FF0000"/>
                </a:solidFill>
                <a:latin typeface="Comic Sans MS" panose="030F0702030302020204" pitchFamily="66" charset="0"/>
              </a:rPr>
              <a:t>Halt &amp; Reject</a:t>
            </a:r>
          </a:p>
        </p:txBody>
      </p:sp>
    </p:spTree>
    <p:extLst>
      <p:ext uri="{BB962C8B-B14F-4D97-AF65-F5344CB8AC3E}">
        <p14:creationId xmlns:p14="http://schemas.microsoft.com/office/powerpoint/2010/main" val="3327431626"/>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752600" y="2438400"/>
            <a:ext cx="4351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Accepts the language:</a:t>
            </a:r>
          </a:p>
        </p:txBody>
      </p:sp>
      <p:graphicFrame>
        <p:nvGraphicFramePr>
          <p:cNvPr id="51203" name="Object 3"/>
          <p:cNvGraphicFramePr>
            <a:graphicFrameLocks noChangeAspect="1"/>
          </p:cNvGraphicFramePr>
          <p:nvPr/>
        </p:nvGraphicFramePr>
        <p:xfrm>
          <a:off x="6324600" y="2438400"/>
          <a:ext cx="685800" cy="515938"/>
        </p:xfrm>
        <a:graphic>
          <a:graphicData uri="http://schemas.openxmlformats.org/presentationml/2006/ole">
            <mc:AlternateContent xmlns:mc="http://schemas.openxmlformats.org/markup-compatibility/2006">
              <mc:Choice xmlns:v="urn:schemas-microsoft-com:vml" Requires="v">
                <p:oleObj spid="_x0000_s63532" name="Equation" r:id="rId3" imgW="469696" imgH="355446" progId="Equation.3">
                  <p:embed/>
                </p:oleObj>
              </mc:Choice>
              <mc:Fallback>
                <p:oleObj name="Equation" r:id="rId3" imgW="469696" imgH="355446" progId="Equation.3">
                  <p:embed/>
                  <p:pic>
                    <p:nvPicPr>
                      <p:cNvPr id="512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438400"/>
                        <a:ext cx="6858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4" name="Object 4"/>
          <p:cNvGraphicFramePr>
            <a:graphicFrameLocks noChangeAspect="1"/>
          </p:cNvGraphicFramePr>
          <p:nvPr/>
        </p:nvGraphicFramePr>
        <p:xfrm>
          <a:off x="4038600" y="4648200"/>
          <a:ext cx="442913" cy="531813"/>
        </p:xfrm>
        <a:graphic>
          <a:graphicData uri="http://schemas.openxmlformats.org/presentationml/2006/ole">
            <mc:AlternateContent xmlns:mc="http://schemas.openxmlformats.org/markup-compatibility/2006">
              <mc:Choice xmlns:v="urn:schemas-microsoft-com:vml" Requires="v">
                <p:oleObj spid="_x0000_s63533" name="Equation" r:id="rId5" imgW="444307" imgH="533169" progId="Equation.3">
                  <p:embed/>
                </p:oleObj>
              </mc:Choice>
              <mc:Fallback>
                <p:oleObj name="Equation" r:id="rId5" imgW="444307" imgH="533169" progId="Equation.3">
                  <p:embed/>
                  <p:pic>
                    <p:nvPicPr>
                      <p:cNvPr id="5120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46482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5" name="Line 5"/>
          <p:cNvSpPr>
            <a:spLocks noChangeShapeType="1"/>
          </p:cNvSpPr>
          <p:nvPr/>
        </p:nvSpPr>
        <p:spPr bwMode="auto">
          <a:xfrm>
            <a:off x="3048000" y="49530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206" name="Oval 6"/>
          <p:cNvSpPr>
            <a:spLocks noChangeArrowheads="1"/>
          </p:cNvSpPr>
          <p:nvPr/>
        </p:nvSpPr>
        <p:spPr bwMode="auto">
          <a:xfrm>
            <a:off x="3810000" y="4572000"/>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207" name="Oval 7"/>
          <p:cNvSpPr>
            <a:spLocks noChangeArrowheads="1"/>
          </p:cNvSpPr>
          <p:nvPr/>
        </p:nvSpPr>
        <p:spPr bwMode="auto">
          <a:xfrm>
            <a:off x="3657600" y="4419600"/>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208" name="Text Box 8"/>
          <p:cNvSpPr txBox="1">
            <a:spLocks noChangeArrowheads="1"/>
          </p:cNvSpPr>
          <p:nvPr/>
        </p:nvSpPr>
        <p:spPr bwMode="auto">
          <a:xfrm>
            <a:off x="685800" y="762000"/>
            <a:ext cx="4394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but for input alphabet</a:t>
            </a:r>
          </a:p>
        </p:txBody>
      </p:sp>
      <p:graphicFrame>
        <p:nvGraphicFramePr>
          <p:cNvPr id="51209" name="Object 9"/>
          <p:cNvGraphicFramePr>
            <a:graphicFrameLocks noChangeAspect="1"/>
          </p:cNvGraphicFramePr>
          <p:nvPr/>
        </p:nvGraphicFramePr>
        <p:xfrm>
          <a:off x="5257800" y="685800"/>
          <a:ext cx="1905000" cy="771525"/>
        </p:xfrm>
        <a:graphic>
          <a:graphicData uri="http://schemas.openxmlformats.org/presentationml/2006/ole">
            <mc:AlternateContent xmlns:mc="http://schemas.openxmlformats.org/markup-compatibility/2006">
              <mc:Choice xmlns:v="urn:schemas-microsoft-com:vml" Requires="v">
                <p:oleObj spid="_x0000_s63534" name="Equation" r:id="rId7" imgW="532937" imgH="215713" progId="Equation.3">
                  <p:embed/>
                </p:oleObj>
              </mc:Choice>
              <mc:Fallback>
                <p:oleObj name="Equation" r:id="rId7" imgW="532937" imgH="215713" progId="Equation.3">
                  <p:embed/>
                  <p:pic>
                    <p:nvPicPr>
                      <p:cNvPr id="51209"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685800"/>
                        <a:ext cx="19050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0" name="Text Box 10"/>
          <p:cNvSpPr txBox="1">
            <a:spLocks noChangeArrowheads="1"/>
          </p:cNvSpPr>
          <p:nvPr/>
        </p:nvSpPr>
        <p:spPr bwMode="auto">
          <a:xfrm>
            <a:off x="593725" y="25400"/>
            <a:ext cx="7272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 simpler machine for same language </a:t>
            </a:r>
          </a:p>
        </p:txBody>
      </p:sp>
    </p:spTree>
    <p:extLst>
      <p:ext uri="{BB962C8B-B14F-4D97-AF65-F5344CB8AC3E}">
        <p14:creationId xmlns:p14="http://schemas.microsoft.com/office/powerpoint/2010/main" val="248111700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457200" y="274638"/>
            <a:ext cx="8229600" cy="633412"/>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dirty="0">
                <a:latin typeface="Comic Sans MS" panose="030F0702030302020204" pitchFamily="66" charset="0"/>
                <a:ea typeface="宋体" panose="02010600030101010101" pitchFamily="2" charset="-122"/>
              </a:rPr>
              <a:t>Turing Machine</a:t>
            </a:r>
            <a:r>
              <a:rPr lang="zh-CN" altLang="en-US" sz="3600" dirty="0">
                <a:latin typeface="Comic Sans MS" panose="030F0702030302020204" pitchFamily="66" charset="0"/>
                <a:ea typeface="宋体" panose="02010600030101010101" pitchFamily="2" charset="-122"/>
              </a:rPr>
              <a:t> </a:t>
            </a:r>
            <a:endParaRPr lang="en-US" altLang="zh-CN" sz="3600" dirty="0">
              <a:latin typeface="Comic Sans MS" panose="030F0702030302020204" pitchFamily="66" charset="0"/>
              <a:ea typeface="宋体" panose="02010600030101010101" pitchFamily="2" charset="-122"/>
            </a:endParaRPr>
          </a:p>
        </p:txBody>
      </p:sp>
      <p:sp>
        <p:nvSpPr>
          <p:cNvPr id="20483" name="Rectangle 3"/>
          <p:cNvSpPr>
            <a:spLocks noChangeArrowheads="1"/>
          </p:cNvSpPr>
          <p:nvPr/>
        </p:nvSpPr>
        <p:spPr bwMode="auto">
          <a:xfrm>
            <a:off x="838200" y="3314700"/>
            <a:ext cx="5486400" cy="2667000"/>
          </a:xfrm>
          <a:prstGeom prst="rect">
            <a:avLst/>
          </a:prstGeom>
          <a:noFill/>
          <a:ln w="9525">
            <a:solidFill>
              <a:srgbClr val="000000"/>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4" name="Oval 4"/>
          <p:cNvSpPr>
            <a:spLocks noChangeArrowheads="1"/>
          </p:cNvSpPr>
          <p:nvPr/>
        </p:nvSpPr>
        <p:spPr bwMode="auto">
          <a:xfrm>
            <a:off x="1371600" y="36195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5" name="Oval 5"/>
          <p:cNvSpPr>
            <a:spLocks noChangeArrowheads="1"/>
          </p:cNvSpPr>
          <p:nvPr/>
        </p:nvSpPr>
        <p:spPr bwMode="auto">
          <a:xfrm>
            <a:off x="2895600" y="36195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6" name="Oval 6"/>
          <p:cNvSpPr>
            <a:spLocks noChangeArrowheads="1"/>
          </p:cNvSpPr>
          <p:nvPr/>
        </p:nvSpPr>
        <p:spPr bwMode="auto">
          <a:xfrm>
            <a:off x="3429000" y="48387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7" name="Oval 7"/>
          <p:cNvSpPr>
            <a:spLocks noChangeArrowheads="1"/>
          </p:cNvSpPr>
          <p:nvPr/>
        </p:nvSpPr>
        <p:spPr bwMode="auto">
          <a:xfrm>
            <a:off x="4267200" y="40005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8" name="Oval 8"/>
          <p:cNvSpPr>
            <a:spLocks noChangeArrowheads="1"/>
          </p:cNvSpPr>
          <p:nvPr/>
        </p:nvSpPr>
        <p:spPr bwMode="auto">
          <a:xfrm>
            <a:off x="4876800" y="52197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9" name="Oval 9"/>
          <p:cNvSpPr>
            <a:spLocks noChangeArrowheads="1"/>
          </p:cNvSpPr>
          <p:nvPr/>
        </p:nvSpPr>
        <p:spPr bwMode="auto">
          <a:xfrm>
            <a:off x="1905000" y="49911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0" name="Oval 10"/>
          <p:cNvSpPr>
            <a:spLocks noChangeArrowheads="1"/>
          </p:cNvSpPr>
          <p:nvPr/>
        </p:nvSpPr>
        <p:spPr bwMode="auto">
          <a:xfrm>
            <a:off x="4191000" y="3924300"/>
            <a:ext cx="7620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1" name="Oval 11"/>
          <p:cNvSpPr>
            <a:spLocks noChangeArrowheads="1"/>
          </p:cNvSpPr>
          <p:nvPr/>
        </p:nvSpPr>
        <p:spPr bwMode="auto">
          <a:xfrm>
            <a:off x="4800600" y="5143500"/>
            <a:ext cx="7620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2" name="Line 12"/>
          <p:cNvSpPr>
            <a:spLocks noChangeShapeType="1"/>
          </p:cNvSpPr>
          <p:nvPr/>
        </p:nvSpPr>
        <p:spPr bwMode="auto">
          <a:xfrm>
            <a:off x="914400" y="39243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493" name="Line 13"/>
          <p:cNvSpPr>
            <a:spLocks noChangeShapeType="1"/>
          </p:cNvSpPr>
          <p:nvPr/>
        </p:nvSpPr>
        <p:spPr bwMode="auto">
          <a:xfrm>
            <a:off x="1981200" y="39243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494" name="Line 14"/>
          <p:cNvSpPr>
            <a:spLocks noChangeShapeType="1"/>
          </p:cNvSpPr>
          <p:nvPr/>
        </p:nvSpPr>
        <p:spPr bwMode="auto">
          <a:xfrm>
            <a:off x="3276600" y="4152900"/>
            <a:ext cx="304800" cy="762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495" name="Line 15"/>
          <p:cNvSpPr>
            <a:spLocks noChangeShapeType="1"/>
          </p:cNvSpPr>
          <p:nvPr/>
        </p:nvSpPr>
        <p:spPr bwMode="auto">
          <a:xfrm flipV="1">
            <a:off x="3962400" y="4533900"/>
            <a:ext cx="3810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496" name="Line 16"/>
          <p:cNvSpPr>
            <a:spLocks noChangeShapeType="1"/>
          </p:cNvSpPr>
          <p:nvPr/>
        </p:nvSpPr>
        <p:spPr bwMode="auto">
          <a:xfrm>
            <a:off x="1752600" y="4152900"/>
            <a:ext cx="304800" cy="914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497" name="Freeform 17"/>
          <p:cNvSpPr>
            <a:spLocks/>
          </p:cNvSpPr>
          <p:nvPr/>
        </p:nvSpPr>
        <p:spPr bwMode="auto">
          <a:xfrm>
            <a:off x="2362200" y="5524500"/>
            <a:ext cx="2438400" cy="330200"/>
          </a:xfrm>
          <a:custGeom>
            <a:avLst/>
            <a:gdLst>
              <a:gd name="T0" fmla="*/ 0 w 1536"/>
              <a:gd name="T1" fmla="*/ 0 h 208"/>
              <a:gd name="T2" fmla="*/ 2147483646 w 1536"/>
              <a:gd name="T3" fmla="*/ 2147483646 h 208"/>
              <a:gd name="T4" fmla="*/ 2147483646 w 1536"/>
              <a:gd name="T5" fmla="*/ 2147483646 h 208"/>
              <a:gd name="T6" fmla="*/ 0 60000 65536"/>
              <a:gd name="T7" fmla="*/ 0 60000 65536"/>
              <a:gd name="T8" fmla="*/ 0 60000 65536"/>
            </a:gdLst>
            <a:ahLst/>
            <a:cxnLst>
              <a:cxn ang="T6">
                <a:pos x="T0" y="T1"/>
              </a:cxn>
              <a:cxn ang="T7">
                <a:pos x="T2" y="T3"/>
              </a:cxn>
              <a:cxn ang="T8">
                <a:pos x="T4" y="T5"/>
              </a:cxn>
            </a:cxnLst>
            <a:rect l="0" t="0" r="r" b="b"/>
            <a:pathLst>
              <a:path w="1536" h="208">
                <a:moveTo>
                  <a:pt x="0" y="0"/>
                </a:moveTo>
                <a:cubicBezTo>
                  <a:pt x="208" y="88"/>
                  <a:pt x="416" y="176"/>
                  <a:pt x="672" y="192"/>
                </a:cubicBezTo>
                <a:cubicBezTo>
                  <a:pt x="928" y="208"/>
                  <a:pt x="1232" y="152"/>
                  <a:pt x="1536" y="96"/>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498" name="Line 18"/>
          <p:cNvSpPr>
            <a:spLocks noChangeShapeType="1"/>
          </p:cNvSpPr>
          <p:nvPr/>
        </p:nvSpPr>
        <p:spPr bwMode="auto">
          <a:xfrm flipV="1">
            <a:off x="2514600" y="5143500"/>
            <a:ext cx="914400" cy="76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499" name="Line 19"/>
          <p:cNvSpPr>
            <a:spLocks noChangeShapeType="1"/>
          </p:cNvSpPr>
          <p:nvPr/>
        </p:nvSpPr>
        <p:spPr bwMode="auto">
          <a:xfrm>
            <a:off x="381000" y="1371600"/>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00" name="Line 20"/>
          <p:cNvSpPr>
            <a:spLocks noChangeShapeType="1"/>
          </p:cNvSpPr>
          <p:nvPr/>
        </p:nvSpPr>
        <p:spPr bwMode="auto">
          <a:xfrm>
            <a:off x="381000" y="2057400"/>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01" name="Line 21"/>
          <p:cNvSpPr>
            <a:spLocks noChangeShapeType="1"/>
          </p:cNvSpPr>
          <p:nvPr/>
        </p:nvSpPr>
        <p:spPr bwMode="auto">
          <a:xfrm>
            <a:off x="1752600" y="1371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2" name="Line 22"/>
          <p:cNvSpPr>
            <a:spLocks noChangeShapeType="1"/>
          </p:cNvSpPr>
          <p:nvPr/>
        </p:nvSpPr>
        <p:spPr bwMode="auto">
          <a:xfrm>
            <a:off x="2362200" y="1371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3" name="Line 23"/>
          <p:cNvSpPr>
            <a:spLocks noChangeShapeType="1"/>
          </p:cNvSpPr>
          <p:nvPr/>
        </p:nvSpPr>
        <p:spPr bwMode="auto">
          <a:xfrm>
            <a:off x="2971800" y="1371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4" name="Line 24"/>
          <p:cNvSpPr>
            <a:spLocks noChangeShapeType="1"/>
          </p:cNvSpPr>
          <p:nvPr/>
        </p:nvSpPr>
        <p:spPr bwMode="auto">
          <a:xfrm>
            <a:off x="3581400" y="1371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5" name="Line 25"/>
          <p:cNvSpPr>
            <a:spLocks noChangeShapeType="1"/>
          </p:cNvSpPr>
          <p:nvPr/>
        </p:nvSpPr>
        <p:spPr bwMode="auto">
          <a:xfrm>
            <a:off x="4191000" y="1371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6" name="Line 26"/>
          <p:cNvSpPr>
            <a:spLocks noChangeShapeType="1"/>
          </p:cNvSpPr>
          <p:nvPr/>
        </p:nvSpPr>
        <p:spPr bwMode="auto">
          <a:xfrm>
            <a:off x="4800600" y="1371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7" name="Line 27"/>
          <p:cNvSpPr>
            <a:spLocks noChangeShapeType="1"/>
          </p:cNvSpPr>
          <p:nvPr/>
        </p:nvSpPr>
        <p:spPr bwMode="auto">
          <a:xfrm>
            <a:off x="5410200" y="1371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8" name="Line 28"/>
          <p:cNvSpPr>
            <a:spLocks noChangeShapeType="1"/>
          </p:cNvSpPr>
          <p:nvPr/>
        </p:nvSpPr>
        <p:spPr bwMode="auto">
          <a:xfrm>
            <a:off x="6019800" y="1371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9" name="Line 29"/>
          <p:cNvSpPr>
            <a:spLocks noChangeShapeType="1"/>
          </p:cNvSpPr>
          <p:nvPr/>
        </p:nvSpPr>
        <p:spPr bwMode="auto">
          <a:xfrm>
            <a:off x="6629400" y="1371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10" name="Line 30"/>
          <p:cNvSpPr>
            <a:spLocks noChangeShapeType="1"/>
          </p:cNvSpPr>
          <p:nvPr/>
        </p:nvSpPr>
        <p:spPr bwMode="auto">
          <a:xfrm>
            <a:off x="7239000" y="1371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11" name="Text Box 31"/>
          <p:cNvSpPr txBox="1">
            <a:spLocks noChangeArrowheads="1"/>
          </p:cNvSpPr>
          <p:nvPr/>
        </p:nvSpPr>
        <p:spPr bwMode="auto">
          <a:xfrm>
            <a:off x="7772400" y="1295400"/>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0512" name="Text Box 32"/>
          <p:cNvSpPr txBox="1">
            <a:spLocks noChangeArrowheads="1"/>
          </p:cNvSpPr>
          <p:nvPr/>
        </p:nvSpPr>
        <p:spPr bwMode="auto">
          <a:xfrm>
            <a:off x="685800" y="1295400"/>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0513" name="Text Box 33"/>
          <p:cNvSpPr txBox="1">
            <a:spLocks noChangeArrowheads="1"/>
          </p:cNvSpPr>
          <p:nvPr/>
        </p:nvSpPr>
        <p:spPr bwMode="auto">
          <a:xfrm>
            <a:off x="609600" y="762000"/>
            <a:ext cx="11080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Tape</a:t>
            </a:r>
          </a:p>
        </p:txBody>
      </p:sp>
      <p:sp>
        <p:nvSpPr>
          <p:cNvPr id="20514" name="Line 34"/>
          <p:cNvSpPr>
            <a:spLocks noChangeShapeType="1"/>
          </p:cNvSpPr>
          <p:nvPr/>
        </p:nvSpPr>
        <p:spPr bwMode="auto">
          <a:xfrm flipV="1">
            <a:off x="5715000" y="2057400"/>
            <a:ext cx="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15" name="Text Box 35"/>
          <p:cNvSpPr txBox="1">
            <a:spLocks noChangeArrowheads="1"/>
          </p:cNvSpPr>
          <p:nvPr/>
        </p:nvSpPr>
        <p:spPr bwMode="auto">
          <a:xfrm>
            <a:off x="4191000" y="2590800"/>
            <a:ext cx="34496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339933"/>
                </a:solidFill>
                <a:latin typeface="Comic Sans MS" panose="030F0702030302020204" pitchFamily="66" charset="0"/>
              </a:rPr>
              <a:t>Read-Write head</a:t>
            </a:r>
          </a:p>
        </p:txBody>
      </p:sp>
      <p:sp>
        <p:nvSpPr>
          <p:cNvPr id="20516" name="Text Box 36"/>
          <p:cNvSpPr txBox="1">
            <a:spLocks noChangeArrowheads="1"/>
          </p:cNvSpPr>
          <p:nvPr/>
        </p:nvSpPr>
        <p:spPr bwMode="auto">
          <a:xfrm>
            <a:off x="762000" y="2781300"/>
            <a:ext cx="26320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Control Unit</a:t>
            </a:r>
            <a:r>
              <a:rPr kumimoji="0" lang="en-US" altLang="zh-CN" sz="3200">
                <a:solidFill>
                  <a:schemeClr val="accent2"/>
                </a:solidFill>
                <a:latin typeface="Comic Sans MS" panose="030F0702030302020204" pitchFamily="66" charset="0"/>
              </a:rPr>
              <a:t> </a:t>
            </a:r>
          </a:p>
        </p:txBody>
      </p:sp>
    </p:spTree>
    <p:extLst>
      <p:ext uri="{BB962C8B-B14F-4D97-AF65-F5344CB8AC3E}">
        <p14:creationId xmlns:p14="http://schemas.microsoft.com/office/powerpoint/2010/main" val="2353780887"/>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p:cNvSpPr>
            <a:spLocks noChangeArrowheads="1"/>
          </p:cNvSpPr>
          <p:nvPr/>
        </p:nvSpPr>
        <p:spPr bwMode="auto">
          <a:xfrm>
            <a:off x="4419600" y="3983038"/>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227" name="Line 3"/>
          <p:cNvSpPr>
            <a:spLocks noChangeShapeType="1"/>
          </p:cNvSpPr>
          <p:nvPr/>
        </p:nvSpPr>
        <p:spPr bwMode="auto">
          <a:xfrm>
            <a:off x="2590800" y="76835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228" name="Line 4"/>
          <p:cNvSpPr>
            <a:spLocks noChangeShapeType="1"/>
          </p:cNvSpPr>
          <p:nvPr/>
        </p:nvSpPr>
        <p:spPr bwMode="auto">
          <a:xfrm>
            <a:off x="2590800" y="145415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229" name="Line 5"/>
          <p:cNvSpPr>
            <a:spLocks noChangeShapeType="1"/>
          </p:cNvSpPr>
          <p:nvPr/>
        </p:nvSpPr>
        <p:spPr bwMode="auto">
          <a:xfrm>
            <a:off x="3048000" y="7683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230" name="Line 6"/>
          <p:cNvSpPr>
            <a:spLocks noChangeShapeType="1"/>
          </p:cNvSpPr>
          <p:nvPr/>
        </p:nvSpPr>
        <p:spPr bwMode="auto">
          <a:xfrm>
            <a:off x="3657600" y="7683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231" name="Line 7"/>
          <p:cNvSpPr>
            <a:spLocks noChangeShapeType="1"/>
          </p:cNvSpPr>
          <p:nvPr/>
        </p:nvSpPr>
        <p:spPr bwMode="auto">
          <a:xfrm>
            <a:off x="4267200" y="7683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232" name="Line 8"/>
          <p:cNvSpPr>
            <a:spLocks noChangeShapeType="1"/>
          </p:cNvSpPr>
          <p:nvPr/>
        </p:nvSpPr>
        <p:spPr bwMode="auto">
          <a:xfrm>
            <a:off x="4876800" y="7683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233" name="Line 9"/>
          <p:cNvSpPr>
            <a:spLocks noChangeShapeType="1"/>
          </p:cNvSpPr>
          <p:nvPr/>
        </p:nvSpPr>
        <p:spPr bwMode="auto">
          <a:xfrm>
            <a:off x="5486400" y="7683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234" name="Line 10"/>
          <p:cNvSpPr>
            <a:spLocks noChangeShapeType="1"/>
          </p:cNvSpPr>
          <p:nvPr/>
        </p:nvSpPr>
        <p:spPr bwMode="auto">
          <a:xfrm>
            <a:off x="6096000" y="7683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235" name="Line 11"/>
          <p:cNvSpPr>
            <a:spLocks noChangeShapeType="1"/>
          </p:cNvSpPr>
          <p:nvPr/>
        </p:nvSpPr>
        <p:spPr bwMode="auto">
          <a:xfrm>
            <a:off x="6705600" y="7683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236" name="Line 12"/>
          <p:cNvSpPr>
            <a:spLocks noChangeShapeType="1"/>
          </p:cNvSpPr>
          <p:nvPr/>
        </p:nvSpPr>
        <p:spPr bwMode="auto">
          <a:xfrm>
            <a:off x="7315200" y="7683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237" name="Line 13"/>
          <p:cNvSpPr>
            <a:spLocks noChangeShapeType="1"/>
          </p:cNvSpPr>
          <p:nvPr/>
        </p:nvSpPr>
        <p:spPr bwMode="auto">
          <a:xfrm flipV="1">
            <a:off x="4572000" y="145415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52238" name="Object 14"/>
          <p:cNvGraphicFramePr>
            <a:graphicFrameLocks noChangeAspect="1"/>
          </p:cNvGraphicFramePr>
          <p:nvPr/>
        </p:nvGraphicFramePr>
        <p:xfrm>
          <a:off x="3276600" y="920750"/>
          <a:ext cx="252413" cy="368300"/>
        </p:xfrm>
        <a:graphic>
          <a:graphicData uri="http://schemas.openxmlformats.org/presentationml/2006/ole">
            <mc:AlternateContent xmlns:mc="http://schemas.openxmlformats.org/markup-compatibility/2006">
              <mc:Choice xmlns:v="urn:schemas-microsoft-com:vml" Requires="v">
                <p:oleObj spid="_x0000_s64640" name="Equation" r:id="rId3" imgW="253890" imgH="368140" progId="Equation.3">
                  <p:embed/>
                </p:oleObj>
              </mc:Choice>
              <mc:Fallback>
                <p:oleObj name="Equation" r:id="rId3" imgW="253890" imgH="368140" progId="Equation.3">
                  <p:embed/>
                  <p:pic>
                    <p:nvPicPr>
                      <p:cNvPr id="52238"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9207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9" name="Object 15"/>
          <p:cNvGraphicFramePr>
            <a:graphicFrameLocks noChangeAspect="1"/>
          </p:cNvGraphicFramePr>
          <p:nvPr/>
        </p:nvGraphicFramePr>
        <p:xfrm>
          <a:off x="3886200" y="920750"/>
          <a:ext cx="252413" cy="368300"/>
        </p:xfrm>
        <a:graphic>
          <a:graphicData uri="http://schemas.openxmlformats.org/presentationml/2006/ole">
            <mc:AlternateContent xmlns:mc="http://schemas.openxmlformats.org/markup-compatibility/2006">
              <mc:Choice xmlns:v="urn:schemas-microsoft-com:vml" Requires="v">
                <p:oleObj spid="_x0000_s64641" name="Equation" r:id="rId5" imgW="253890" imgH="368140" progId="Equation.3">
                  <p:embed/>
                </p:oleObj>
              </mc:Choice>
              <mc:Fallback>
                <p:oleObj name="Equation" r:id="rId5" imgW="253890" imgH="368140" progId="Equation.3">
                  <p:embed/>
                  <p:pic>
                    <p:nvPicPr>
                      <p:cNvPr id="52239"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9207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0" name="Object 16"/>
          <p:cNvGraphicFramePr>
            <a:graphicFrameLocks noChangeAspect="1"/>
          </p:cNvGraphicFramePr>
          <p:nvPr/>
        </p:nvGraphicFramePr>
        <p:xfrm>
          <a:off x="6223000" y="927100"/>
          <a:ext cx="252413" cy="368300"/>
        </p:xfrm>
        <a:graphic>
          <a:graphicData uri="http://schemas.openxmlformats.org/presentationml/2006/ole">
            <mc:AlternateContent xmlns:mc="http://schemas.openxmlformats.org/markup-compatibility/2006">
              <mc:Choice xmlns:v="urn:schemas-microsoft-com:vml" Requires="v">
                <p:oleObj spid="_x0000_s64642" name="Equation" r:id="rId6" imgW="253890" imgH="368140" progId="Equation.3">
                  <p:embed/>
                </p:oleObj>
              </mc:Choice>
              <mc:Fallback>
                <p:oleObj name="Equation" r:id="rId6" imgW="253890" imgH="368140" progId="Equation.3">
                  <p:embed/>
                  <p:pic>
                    <p:nvPicPr>
                      <p:cNvPr id="5224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000" y="9271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1" name="Object 17"/>
          <p:cNvGraphicFramePr>
            <a:graphicFrameLocks noChangeAspect="1"/>
          </p:cNvGraphicFramePr>
          <p:nvPr/>
        </p:nvGraphicFramePr>
        <p:xfrm>
          <a:off x="6832600" y="927100"/>
          <a:ext cx="252413" cy="368300"/>
        </p:xfrm>
        <a:graphic>
          <a:graphicData uri="http://schemas.openxmlformats.org/presentationml/2006/ole">
            <mc:AlternateContent xmlns:mc="http://schemas.openxmlformats.org/markup-compatibility/2006">
              <mc:Choice xmlns:v="urn:schemas-microsoft-com:vml" Requires="v">
                <p:oleObj spid="_x0000_s64643" name="Equation" r:id="rId7" imgW="253890" imgH="368140" progId="Equation.3">
                  <p:embed/>
                </p:oleObj>
              </mc:Choice>
              <mc:Fallback>
                <p:oleObj name="Equation" r:id="rId7" imgW="253890" imgH="368140" progId="Equation.3">
                  <p:embed/>
                  <p:pic>
                    <p:nvPicPr>
                      <p:cNvPr id="52241"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2600" y="9271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2" name="Object 18"/>
          <p:cNvGraphicFramePr>
            <a:graphicFrameLocks noChangeAspect="1"/>
          </p:cNvGraphicFramePr>
          <p:nvPr/>
        </p:nvGraphicFramePr>
        <p:xfrm>
          <a:off x="5105400" y="996950"/>
          <a:ext cx="265113" cy="279400"/>
        </p:xfrm>
        <a:graphic>
          <a:graphicData uri="http://schemas.openxmlformats.org/presentationml/2006/ole">
            <mc:AlternateContent xmlns:mc="http://schemas.openxmlformats.org/markup-compatibility/2006">
              <mc:Choice xmlns:v="urn:schemas-microsoft-com:vml" Requires="v">
                <p:oleObj spid="_x0000_s64644" name="Equation" r:id="rId8" imgW="266584" imgH="279279" progId="Equation.3">
                  <p:embed/>
                </p:oleObj>
              </mc:Choice>
              <mc:Fallback>
                <p:oleObj name="Equation" r:id="rId8" imgW="266584" imgH="279279" progId="Equation.3">
                  <p:embed/>
                  <p:pic>
                    <p:nvPicPr>
                      <p:cNvPr id="52242"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99695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3" name="Object 19"/>
          <p:cNvGraphicFramePr>
            <a:graphicFrameLocks noChangeAspect="1"/>
          </p:cNvGraphicFramePr>
          <p:nvPr/>
        </p:nvGraphicFramePr>
        <p:xfrm>
          <a:off x="4495800" y="996950"/>
          <a:ext cx="265113" cy="279400"/>
        </p:xfrm>
        <a:graphic>
          <a:graphicData uri="http://schemas.openxmlformats.org/presentationml/2006/ole">
            <mc:AlternateContent xmlns:mc="http://schemas.openxmlformats.org/markup-compatibility/2006">
              <mc:Choice xmlns:v="urn:schemas-microsoft-com:vml" Requires="v">
                <p:oleObj spid="_x0000_s64645" name="Equation" r:id="rId10" imgW="266584" imgH="279279" progId="Equation.3">
                  <p:embed/>
                </p:oleObj>
              </mc:Choice>
              <mc:Fallback>
                <p:oleObj name="Equation" r:id="rId10" imgW="266584" imgH="279279" progId="Equation.3">
                  <p:embed/>
                  <p:pic>
                    <p:nvPicPr>
                      <p:cNvPr id="52243"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99695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4" name="Text Box 20"/>
          <p:cNvSpPr txBox="1">
            <a:spLocks noChangeArrowheads="1"/>
          </p:cNvSpPr>
          <p:nvPr/>
        </p:nvSpPr>
        <p:spPr bwMode="auto">
          <a:xfrm>
            <a:off x="381000" y="84455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0</a:t>
            </a:r>
          </a:p>
        </p:txBody>
      </p:sp>
      <p:graphicFrame>
        <p:nvGraphicFramePr>
          <p:cNvPr id="52245" name="Object 21"/>
          <p:cNvGraphicFramePr>
            <a:graphicFrameLocks noChangeAspect="1"/>
          </p:cNvGraphicFramePr>
          <p:nvPr/>
        </p:nvGraphicFramePr>
        <p:xfrm>
          <a:off x="4419600" y="1835150"/>
          <a:ext cx="442913" cy="531813"/>
        </p:xfrm>
        <a:graphic>
          <a:graphicData uri="http://schemas.openxmlformats.org/presentationml/2006/ole">
            <mc:AlternateContent xmlns:mc="http://schemas.openxmlformats.org/markup-compatibility/2006">
              <mc:Choice xmlns:v="urn:schemas-microsoft-com:vml" Requires="v">
                <p:oleObj spid="_x0000_s64646" name="Equation" r:id="rId11" imgW="444307" imgH="533169" progId="Equation.3">
                  <p:embed/>
                </p:oleObj>
              </mc:Choice>
              <mc:Fallback>
                <p:oleObj name="Equation" r:id="rId11" imgW="444307" imgH="533169" progId="Equation.3">
                  <p:embed/>
                  <p:pic>
                    <p:nvPicPr>
                      <p:cNvPr id="52245"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9600" y="183515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6" name="Object 22"/>
          <p:cNvGraphicFramePr>
            <a:graphicFrameLocks noChangeAspect="1"/>
          </p:cNvGraphicFramePr>
          <p:nvPr/>
        </p:nvGraphicFramePr>
        <p:xfrm>
          <a:off x="5715000" y="996950"/>
          <a:ext cx="265113" cy="279400"/>
        </p:xfrm>
        <a:graphic>
          <a:graphicData uri="http://schemas.openxmlformats.org/presentationml/2006/ole">
            <mc:AlternateContent xmlns:mc="http://schemas.openxmlformats.org/markup-compatibility/2006">
              <mc:Choice xmlns:v="urn:schemas-microsoft-com:vml" Requires="v">
                <p:oleObj spid="_x0000_s64647" name="Equation" r:id="rId13" imgW="266584" imgH="279279" progId="Equation.3">
                  <p:embed/>
                </p:oleObj>
              </mc:Choice>
              <mc:Fallback>
                <p:oleObj name="Equation" r:id="rId13" imgW="266584" imgH="279279" progId="Equation.3">
                  <p:embed/>
                  <p:pic>
                    <p:nvPicPr>
                      <p:cNvPr id="52246"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99695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7" name="Object 23"/>
          <p:cNvGraphicFramePr>
            <a:graphicFrameLocks noChangeAspect="1"/>
          </p:cNvGraphicFramePr>
          <p:nvPr/>
        </p:nvGraphicFramePr>
        <p:xfrm>
          <a:off x="4648200" y="4059238"/>
          <a:ext cx="442913" cy="531812"/>
        </p:xfrm>
        <a:graphic>
          <a:graphicData uri="http://schemas.openxmlformats.org/presentationml/2006/ole">
            <mc:AlternateContent xmlns:mc="http://schemas.openxmlformats.org/markup-compatibility/2006">
              <mc:Choice xmlns:v="urn:schemas-microsoft-com:vml" Requires="v">
                <p:oleObj spid="_x0000_s64648" name="Equation" r:id="rId14" imgW="444307" imgH="533169" progId="Equation.3">
                  <p:embed/>
                </p:oleObj>
              </mc:Choice>
              <mc:Fallback>
                <p:oleObj name="Equation" r:id="rId14" imgW="444307" imgH="533169" progId="Equation.3">
                  <p:embed/>
                  <p:pic>
                    <p:nvPicPr>
                      <p:cNvPr id="52247"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8200" y="4059238"/>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8" name="Line 24"/>
          <p:cNvSpPr>
            <a:spLocks noChangeShapeType="1"/>
          </p:cNvSpPr>
          <p:nvPr/>
        </p:nvSpPr>
        <p:spPr bwMode="auto">
          <a:xfrm>
            <a:off x="3657600" y="4364038"/>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2249" name="Oval 25"/>
          <p:cNvSpPr>
            <a:spLocks noChangeArrowheads="1"/>
          </p:cNvSpPr>
          <p:nvPr/>
        </p:nvSpPr>
        <p:spPr bwMode="auto">
          <a:xfrm>
            <a:off x="4267200" y="3830638"/>
            <a:ext cx="1143000" cy="1066800"/>
          </a:xfrm>
          <a:prstGeom prst="ellipse">
            <a:avLst/>
          </a:prstGeom>
          <a:noFill/>
          <a:ln w="38100">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250" name="Text Box 26"/>
          <p:cNvSpPr txBox="1">
            <a:spLocks noChangeArrowheads="1"/>
          </p:cNvSpPr>
          <p:nvPr/>
        </p:nvSpPr>
        <p:spPr bwMode="auto">
          <a:xfrm>
            <a:off x="3505200" y="3068638"/>
            <a:ext cx="28670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Halt &amp; Accept</a:t>
            </a:r>
          </a:p>
        </p:txBody>
      </p:sp>
      <p:sp>
        <p:nvSpPr>
          <p:cNvPr id="52251" name="Text Box 27"/>
          <p:cNvSpPr txBox="1">
            <a:spLocks noChangeArrowheads="1"/>
          </p:cNvSpPr>
          <p:nvPr/>
        </p:nvSpPr>
        <p:spPr bwMode="auto">
          <a:xfrm>
            <a:off x="1676400" y="5430838"/>
            <a:ext cx="54641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Not necessary to scan input</a:t>
            </a:r>
          </a:p>
        </p:txBody>
      </p:sp>
    </p:spTree>
    <p:extLst>
      <p:ext uri="{BB962C8B-B14F-4D97-AF65-F5344CB8AC3E}">
        <p14:creationId xmlns:p14="http://schemas.microsoft.com/office/powerpoint/2010/main" val="534244707"/>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xfrm>
            <a:off x="457200" y="274638"/>
            <a:ext cx="8229600" cy="706437"/>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a:latin typeface="Comic Sans MS" panose="030F0702030302020204" pitchFamily="66" charset="0"/>
                <a:ea typeface="宋体" panose="02010600030101010101" pitchFamily="2" charset="-122"/>
              </a:rPr>
              <a:t>Infinite Loop Example</a:t>
            </a:r>
          </a:p>
        </p:txBody>
      </p:sp>
      <p:sp>
        <p:nvSpPr>
          <p:cNvPr id="53251" name="Oval 3"/>
          <p:cNvSpPr>
            <a:spLocks noChangeArrowheads="1"/>
          </p:cNvSpPr>
          <p:nvPr/>
        </p:nvSpPr>
        <p:spPr bwMode="auto">
          <a:xfrm>
            <a:off x="3048000" y="4840288"/>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3252" name="Object 4"/>
          <p:cNvGraphicFramePr>
            <a:graphicFrameLocks noChangeAspect="1"/>
          </p:cNvGraphicFramePr>
          <p:nvPr/>
        </p:nvGraphicFramePr>
        <p:xfrm>
          <a:off x="3246438" y="4911725"/>
          <a:ext cx="442912" cy="531813"/>
        </p:xfrm>
        <a:graphic>
          <a:graphicData uri="http://schemas.openxmlformats.org/presentationml/2006/ole">
            <mc:AlternateContent xmlns:mc="http://schemas.openxmlformats.org/markup-compatibility/2006">
              <mc:Choice xmlns:v="urn:schemas-microsoft-com:vml" Requires="v">
                <p:oleObj spid="_x0000_s65628" name="Equation" r:id="rId3" imgW="444307" imgH="533169" progId="Equation.3">
                  <p:embed/>
                </p:oleObj>
              </mc:Choice>
              <mc:Fallback>
                <p:oleObj name="Equation" r:id="rId3" imgW="444307" imgH="533169" progId="Equation.3">
                  <p:embed/>
                  <p:pic>
                    <p:nvPicPr>
                      <p:cNvPr id="532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6438" y="4911725"/>
                        <a:ext cx="442912"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3" name="Freeform 5"/>
          <p:cNvSpPr>
            <a:spLocks/>
          </p:cNvSpPr>
          <p:nvPr/>
        </p:nvSpPr>
        <p:spPr bwMode="auto">
          <a:xfrm>
            <a:off x="2997200" y="3913188"/>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3254" name="Line 6"/>
          <p:cNvSpPr>
            <a:spLocks noChangeShapeType="1"/>
          </p:cNvSpPr>
          <p:nvPr/>
        </p:nvSpPr>
        <p:spPr bwMode="auto">
          <a:xfrm>
            <a:off x="2438400" y="5221288"/>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3255" name="Line 7"/>
          <p:cNvSpPr>
            <a:spLocks noChangeShapeType="1"/>
          </p:cNvSpPr>
          <p:nvPr/>
        </p:nvSpPr>
        <p:spPr bwMode="auto">
          <a:xfrm>
            <a:off x="3886200" y="5221288"/>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3256" name="Oval 8"/>
          <p:cNvSpPr>
            <a:spLocks noChangeArrowheads="1"/>
          </p:cNvSpPr>
          <p:nvPr/>
        </p:nvSpPr>
        <p:spPr bwMode="auto">
          <a:xfrm>
            <a:off x="6248400" y="4840288"/>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57" name="Oval 9"/>
          <p:cNvSpPr>
            <a:spLocks noChangeArrowheads="1"/>
          </p:cNvSpPr>
          <p:nvPr/>
        </p:nvSpPr>
        <p:spPr bwMode="auto">
          <a:xfrm>
            <a:off x="6096000" y="4687888"/>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3258" name="Object 10"/>
          <p:cNvGraphicFramePr>
            <a:graphicFrameLocks noChangeAspect="1"/>
          </p:cNvGraphicFramePr>
          <p:nvPr/>
        </p:nvGraphicFramePr>
        <p:xfrm>
          <a:off x="2819400" y="3392488"/>
          <a:ext cx="1612900" cy="457200"/>
        </p:xfrm>
        <a:graphic>
          <a:graphicData uri="http://schemas.openxmlformats.org/presentationml/2006/ole">
            <mc:AlternateContent xmlns:mc="http://schemas.openxmlformats.org/markup-compatibility/2006">
              <mc:Choice xmlns:v="urn:schemas-microsoft-com:vml" Requires="v">
                <p:oleObj spid="_x0000_s65629" name="Equation" r:id="rId5" imgW="1612900" imgH="457200" progId="Equation.3">
                  <p:embed/>
                </p:oleObj>
              </mc:Choice>
              <mc:Fallback>
                <p:oleObj name="Equation" r:id="rId5" imgW="1612900" imgH="457200" progId="Equation.3">
                  <p:embed/>
                  <p:pic>
                    <p:nvPicPr>
                      <p:cNvPr id="53258"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392488"/>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9" name="Object 11"/>
          <p:cNvGraphicFramePr>
            <a:graphicFrameLocks noChangeAspect="1"/>
          </p:cNvGraphicFramePr>
          <p:nvPr/>
        </p:nvGraphicFramePr>
        <p:xfrm>
          <a:off x="4222750" y="4687888"/>
          <a:ext cx="1549400" cy="457200"/>
        </p:xfrm>
        <a:graphic>
          <a:graphicData uri="http://schemas.openxmlformats.org/presentationml/2006/ole">
            <mc:AlternateContent xmlns:mc="http://schemas.openxmlformats.org/markup-compatibility/2006">
              <mc:Choice xmlns:v="urn:schemas-microsoft-com:vml" Requires="v">
                <p:oleObj spid="_x0000_s65630" name="Equation" r:id="rId7" imgW="1549400" imgH="457200" progId="Equation.3">
                  <p:embed/>
                </p:oleObj>
              </mc:Choice>
              <mc:Fallback>
                <p:oleObj name="Equation" r:id="rId7" imgW="1549400" imgH="457200" progId="Equation.3">
                  <p:embed/>
                  <p:pic>
                    <p:nvPicPr>
                      <p:cNvPr id="53259"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2750" y="4687888"/>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0" name="Object 12"/>
          <p:cNvGraphicFramePr>
            <a:graphicFrameLocks noChangeAspect="1"/>
          </p:cNvGraphicFramePr>
          <p:nvPr/>
        </p:nvGraphicFramePr>
        <p:xfrm>
          <a:off x="6507163" y="4921250"/>
          <a:ext cx="381000" cy="520700"/>
        </p:xfrm>
        <a:graphic>
          <a:graphicData uri="http://schemas.openxmlformats.org/presentationml/2006/ole">
            <mc:AlternateContent xmlns:mc="http://schemas.openxmlformats.org/markup-compatibility/2006">
              <mc:Choice xmlns:v="urn:schemas-microsoft-com:vml" Requires="v">
                <p:oleObj spid="_x0000_s65631" name="Equation" r:id="rId9" imgW="380835" imgH="520474" progId="Equation.3">
                  <p:embed/>
                </p:oleObj>
              </mc:Choice>
              <mc:Fallback>
                <p:oleObj name="Equation" r:id="rId9" imgW="380835" imgH="520474" progId="Equation.3">
                  <p:embed/>
                  <p:pic>
                    <p:nvPicPr>
                      <p:cNvPr id="5326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7163" y="492125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1" name="Object 13"/>
          <p:cNvGraphicFramePr>
            <a:graphicFrameLocks noChangeAspect="1"/>
          </p:cNvGraphicFramePr>
          <p:nvPr/>
        </p:nvGraphicFramePr>
        <p:xfrm>
          <a:off x="2857500" y="2852738"/>
          <a:ext cx="1536700" cy="469900"/>
        </p:xfrm>
        <a:graphic>
          <a:graphicData uri="http://schemas.openxmlformats.org/presentationml/2006/ole">
            <mc:AlternateContent xmlns:mc="http://schemas.openxmlformats.org/markup-compatibility/2006">
              <mc:Choice xmlns:v="urn:schemas-microsoft-com:vml" Requires="v">
                <p:oleObj spid="_x0000_s65632" name="Equation" r:id="rId11" imgW="1536700" imgH="469900" progId="Equation.3">
                  <p:embed/>
                </p:oleObj>
              </mc:Choice>
              <mc:Fallback>
                <p:oleObj name="Equation" r:id="rId11" imgW="1536700" imgH="469900" progId="Equation.3">
                  <p:embed/>
                  <p:pic>
                    <p:nvPicPr>
                      <p:cNvPr id="53261"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7500" y="2852738"/>
                        <a:ext cx="1536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2" name="Text Box 14"/>
          <p:cNvSpPr txBox="1">
            <a:spLocks noChangeArrowheads="1"/>
          </p:cNvSpPr>
          <p:nvPr/>
        </p:nvSpPr>
        <p:spPr bwMode="auto">
          <a:xfrm>
            <a:off x="1127125" y="1016000"/>
            <a:ext cx="3590925"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chemeClr val="accent2"/>
                </a:solidFill>
                <a:latin typeface="Comic Sans MS" panose="030F0702030302020204" pitchFamily="66" charset="0"/>
              </a:rPr>
              <a:t>A Turing machine </a:t>
            </a:r>
          </a:p>
          <a:p>
            <a:pPr>
              <a:spcBef>
                <a:spcPct val="20000"/>
              </a:spcBef>
            </a:pPr>
            <a:r>
              <a:rPr kumimoji="0" lang="en-US" altLang="zh-CN" sz="3200" dirty="0">
                <a:solidFill>
                  <a:schemeClr val="accent2"/>
                </a:solidFill>
                <a:latin typeface="Comic Sans MS" panose="030F0702030302020204" pitchFamily="66" charset="0"/>
              </a:rPr>
              <a:t>for language</a:t>
            </a:r>
          </a:p>
        </p:txBody>
      </p:sp>
      <p:graphicFrame>
        <p:nvGraphicFramePr>
          <p:cNvPr id="53263" name="Object 15"/>
          <p:cNvGraphicFramePr>
            <a:graphicFrameLocks noChangeAspect="1"/>
          </p:cNvGraphicFramePr>
          <p:nvPr>
            <p:extLst>
              <p:ext uri="{D42A27DB-BD31-4B8C-83A1-F6EECF244321}">
                <p14:modId xmlns:p14="http://schemas.microsoft.com/office/powerpoint/2010/main" val="73587364"/>
              </p:ext>
            </p:extLst>
          </p:nvPr>
        </p:nvGraphicFramePr>
        <p:xfrm>
          <a:off x="4060825" y="1677987"/>
          <a:ext cx="3216275" cy="612775"/>
        </p:xfrm>
        <a:graphic>
          <a:graphicData uri="http://schemas.openxmlformats.org/presentationml/2006/ole">
            <mc:AlternateContent xmlns:mc="http://schemas.openxmlformats.org/markup-compatibility/2006">
              <mc:Choice xmlns:v="urn:schemas-microsoft-com:vml" Requires="v">
                <p:oleObj spid="_x0000_s65633" name="Equation" r:id="rId13" imgW="2260600" imgH="431800" progId="Equation.3">
                  <p:embed/>
                </p:oleObj>
              </mc:Choice>
              <mc:Fallback>
                <p:oleObj name="Equation" r:id="rId13" imgW="2260600" imgH="431800" progId="Equation.3">
                  <p:embed/>
                  <p:pic>
                    <p:nvPicPr>
                      <p:cNvPr id="53263"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60825" y="1677987"/>
                        <a:ext cx="321627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15113906"/>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Line 2"/>
          <p:cNvSpPr>
            <a:spLocks noChangeShapeType="1"/>
          </p:cNvSpPr>
          <p:nvPr/>
        </p:nvSpPr>
        <p:spPr bwMode="auto">
          <a:xfrm>
            <a:off x="2749550" y="904875"/>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275" name="Line 3"/>
          <p:cNvSpPr>
            <a:spLocks noChangeShapeType="1"/>
          </p:cNvSpPr>
          <p:nvPr/>
        </p:nvSpPr>
        <p:spPr bwMode="auto">
          <a:xfrm>
            <a:off x="2749550" y="1590675"/>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276" name="Line 4"/>
          <p:cNvSpPr>
            <a:spLocks noChangeShapeType="1"/>
          </p:cNvSpPr>
          <p:nvPr/>
        </p:nvSpPr>
        <p:spPr bwMode="auto">
          <a:xfrm>
            <a:off x="3206750"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277" name="Line 5"/>
          <p:cNvSpPr>
            <a:spLocks noChangeShapeType="1"/>
          </p:cNvSpPr>
          <p:nvPr/>
        </p:nvSpPr>
        <p:spPr bwMode="auto">
          <a:xfrm>
            <a:off x="3816350"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278" name="Line 6"/>
          <p:cNvSpPr>
            <a:spLocks noChangeShapeType="1"/>
          </p:cNvSpPr>
          <p:nvPr/>
        </p:nvSpPr>
        <p:spPr bwMode="auto">
          <a:xfrm>
            <a:off x="4425950"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279" name="Line 7"/>
          <p:cNvSpPr>
            <a:spLocks noChangeShapeType="1"/>
          </p:cNvSpPr>
          <p:nvPr/>
        </p:nvSpPr>
        <p:spPr bwMode="auto">
          <a:xfrm>
            <a:off x="5035550"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280" name="Line 8"/>
          <p:cNvSpPr>
            <a:spLocks noChangeShapeType="1"/>
          </p:cNvSpPr>
          <p:nvPr/>
        </p:nvSpPr>
        <p:spPr bwMode="auto">
          <a:xfrm>
            <a:off x="5645150"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281" name="Line 9"/>
          <p:cNvSpPr>
            <a:spLocks noChangeShapeType="1"/>
          </p:cNvSpPr>
          <p:nvPr/>
        </p:nvSpPr>
        <p:spPr bwMode="auto">
          <a:xfrm>
            <a:off x="6254750"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282" name="Line 10"/>
          <p:cNvSpPr>
            <a:spLocks noChangeShapeType="1"/>
          </p:cNvSpPr>
          <p:nvPr/>
        </p:nvSpPr>
        <p:spPr bwMode="auto">
          <a:xfrm>
            <a:off x="6864350"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283" name="Line 11"/>
          <p:cNvSpPr>
            <a:spLocks noChangeShapeType="1"/>
          </p:cNvSpPr>
          <p:nvPr/>
        </p:nvSpPr>
        <p:spPr bwMode="auto">
          <a:xfrm>
            <a:off x="7473950"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284" name="Line 12"/>
          <p:cNvSpPr>
            <a:spLocks noChangeShapeType="1"/>
          </p:cNvSpPr>
          <p:nvPr/>
        </p:nvSpPr>
        <p:spPr bwMode="auto">
          <a:xfrm flipV="1">
            <a:off x="4730750" y="1590675"/>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54285" name="Object 13"/>
          <p:cNvGraphicFramePr>
            <a:graphicFrameLocks noChangeAspect="1"/>
          </p:cNvGraphicFramePr>
          <p:nvPr/>
        </p:nvGraphicFramePr>
        <p:xfrm>
          <a:off x="3435350" y="1057275"/>
          <a:ext cx="252413" cy="368300"/>
        </p:xfrm>
        <a:graphic>
          <a:graphicData uri="http://schemas.openxmlformats.org/presentationml/2006/ole">
            <mc:AlternateContent xmlns:mc="http://schemas.openxmlformats.org/markup-compatibility/2006">
              <mc:Choice xmlns:v="urn:schemas-microsoft-com:vml" Requires="v">
                <p:oleObj spid="_x0000_s66744" name="Equation" r:id="rId3" imgW="253890" imgH="368140" progId="Equation.3">
                  <p:embed/>
                </p:oleObj>
              </mc:Choice>
              <mc:Fallback>
                <p:oleObj name="Equation" r:id="rId3" imgW="253890" imgH="368140" progId="Equation.3">
                  <p:embed/>
                  <p:pic>
                    <p:nvPicPr>
                      <p:cNvPr id="54285"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5350" y="105727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6" name="Object 14"/>
          <p:cNvGraphicFramePr>
            <a:graphicFrameLocks noChangeAspect="1"/>
          </p:cNvGraphicFramePr>
          <p:nvPr/>
        </p:nvGraphicFramePr>
        <p:xfrm>
          <a:off x="4044950" y="1057275"/>
          <a:ext cx="252413" cy="368300"/>
        </p:xfrm>
        <a:graphic>
          <a:graphicData uri="http://schemas.openxmlformats.org/presentationml/2006/ole">
            <mc:AlternateContent xmlns:mc="http://schemas.openxmlformats.org/markup-compatibility/2006">
              <mc:Choice xmlns:v="urn:schemas-microsoft-com:vml" Requires="v">
                <p:oleObj spid="_x0000_s66745" name="Equation" r:id="rId5" imgW="253890" imgH="368140" progId="Equation.3">
                  <p:embed/>
                </p:oleObj>
              </mc:Choice>
              <mc:Fallback>
                <p:oleObj name="Equation" r:id="rId5" imgW="253890" imgH="368140" progId="Equation.3">
                  <p:embed/>
                  <p:pic>
                    <p:nvPicPr>
                      <p:cNvPr id="54286"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4950" y="105727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7" name="Object 15"/>
          <p:cNvGraphicFramePr>
            <a:graphicFrameLocks noChangeAspect="1"/>
          </p:cNvGraphicFramePr>
          <p:nvPr/>
        </p:nvGraphicFramePr>
        <p:xfrm>
          <a:off x="6381750" y="1063625"/>
          <a:ext cx="252413" cy="368300"/>
        </p:xfrm>
        <a:graphic>
          <a:graphicData uri="http://schemas.openxmlformats.org/presentationml/2006/ole">
            <mc:AlternateContent xmlns:mc="http://schemas.openxmlformats.org/markup-compatibility/2006">
              <mc:Choice xmlns:v="urn:schemas-microsoft-com:vml" Requires="v">
                <p:oleObj spid="_x0000_s66746" name="Equation" r:id="rId6" imgW="253890" imgH="368140" progId="Equation.3">
                  <p:embed/>
                </p:oleObj>
              </mc:Choice>
              <mc:Fallback>
                <p:oleObj name="Equation" r:id="rId6" imgW="253890" imgH="368140" progId="Equation.3">
                  <p:embed/>
                  <p:pic>
                    <p:nvPicPr>
                      <p:cNvPr id="54287"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0" y="106362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8" name="Object 16"/>
          <p:cNvGraphicFramePr>
            <a:graphicFrameLocks noChangeAspect="1"/>
          </p:cNvGraphicFramePr>
          <p:nvPr/>
        </p:nvGraphicFramePr>
        <p:xfrm>
          <a:off x="6991350" y="1063625"/>
          <a:ext cx="252413" cy="368300"/>
        </p:xfrm>
        <a:graphic>
          <a:graphicData uri="http://schemas.openxmlformats.org/presentationml/2006/ole">
            <mc:AlternateContent xmlns:mc="http://schemas.openxmlformats.org/markup-compatibility/2006">
              <mc:Choice xmlns:v="urn:schemas-microsoft-com:vml" Requires="v">
                <p:oleObj spid="_x0000_s66747" name="Equation" r:id="rId7" imgW="253890" imgH="368140" progId="Equation.3">
                  <p:embed/>
                </p:oleObj>
              </mc:Choice>
              <mc:Fallback>
                <p:oleObj name="Equation" r:id="rId7" imgW="253890" imgH="368140" progId="Equation.3">
                  <p:embed/>
                  <p:pic>
                    <p:nvPicPr>
                      <p:cNvPr id="54288"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1350" y="1063625"/>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9" name="Object 17"/>
          <p:cNvGraphicFramePr>
            <a:graphicFrameLocks noChangeAspect="1"/>
          </p:cNvGraphicFramePr>
          <p:nvPr/>
        </p:nvGraphicFramePr>
        <p:xfrm>
          <a:off x="5270500" y="1077913"/>
          <a:ext cx="252413" cy="392112"/>
        </p:xfrm>
        <a:graphic>
          <a:graphicData uri="http://schemas.openxmlformats.org/presentationml/2006/ole">
            <mc:AlternateContent xmlns:mc="http://schemas.openxmlformats.org/markup-compatibility/2006">
              <mc:Choice xmlns:v="urn:schemas-microsoft-com:vml" Requires="v">
                <p:oleObj spid="_x0000_s66748" name="Equation" r:id="rId8" imgW="253890" imgH="393529" progId="Equation.3">
                  <p:embed/>
                </p:oleObj>
              </mc:Choice>
              <mc:Fallback>
                <p:oleObj name="Equation" r:id="rId8" imgW="253890" imgH="393529" progId="Equation.3">
                  <p:embed/>
                  <p:pic>
                    <p:nvPicPr>
                      <p:cNvPr id="54289"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70500" y="1077913"/>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0" name="Object 18"/>
          <p:cNvGraphicFramePr>
            <a:graphicFrameLocks noChangeAspect="1"/>
          </p:cNvGraphicFramePr>
          <p:nvPr/>
        </p:nvGraphicFramePr>
        <p:xfrm>
          <a:off x="4654550" y="1133475"/>
          <a:ext cx="265113" cy="279400"/>
        </p:xfrm>
        <a:graphic>
          <a:graphicData uri="http://schemas.openxmlformats.org/presentationml/2006/ole">
            <mc:AlternateContent xmlns:mc="http://schemas.openxmlformats.org/markup-compatibility/2006">
              <mc:Choice xmlns:v="urn:schemas-microsoft-com:vml" Requires="v">
                <p:oleObj spid="_x0000_s66749" name="Equation" r:id="rId10" imgW="266584" imgH="279279" progId="Equation.3">
                  <p:embed/>
                </p:oleObj>
              </mc:Choice>
              <mc:Fallback>
                <p:oleObj name="Equation" r:id="rId10" imgW="266584" imgH="279279" progId="Equation.3">
                  <p:embed/>
                  <p:pic>
                    <p:nvPicPr>
                      <p:cNvPr id="5429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54550" y="113347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1" name="Text Box 19"/>
          <p:cNvSpPr txBox="1">
            <a:spLocks noChangeArrowheads="1"/>
          </p:cNvSpPr>
          <p:nvPr/>
        </p:nvSpPr>
        <p:spPr bwMode="auto">
          <a:xfrm>
            <a:off x="539750" y="981075"/>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0</a:t>
            </a:r>
          </a:p>
        </p:txBody>
      </p:sp>
      <p:graphicFrame>
        <p:nvGraphicFramePr>
          <p:cNvPr id="54292" name="Object 20"/>
          <p:cNvGraphicFramePr>
            <a:graphicFrameLocks noChangeAspect="1"/>
          </p:cNvGraphicFramePr>
          <p:nvPr/>
        </p:nvGraphicFramePr>
        <p:xfrm>
          <a:off x="4578350" y="1971675"/>
          <a:ext cx="442913" cy="531813"/>
        </p:xfrm>
        <a:graphic>
          <a:graphicData uri="http://schemas.openxmlformats.org/presentationml/2006/ole">
            <mc:AlternateContent xmlns:mc="http://schemas.openxmlformats.org/markup-compatibility/2006">
              <mc:Choice xmlns:v="urn:schemas-microsoft-com:vml" Requires="v">
                <p:oleObj spid="_x0000_s66750" name="Equation" r:id="rId12" imgW="444307" imgH="533169" progId="Equation.3">
                  <p:embed/>
                </p:oleObj>
              </mc:Choice>
              <mc:Fallback>
                <p:oleObj name="Equation" r:id="rId12" imgW="444307" imgH="533169" progId="Equation.3">
                  <p:embed/>
                  <p:pic>
                    <p:nvPicPr>
                      <p:cNvPr id="54292"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8350" y="1971675"/>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3" name="Object 21"/>
          <p:cNvGraphicFramePr>
            <a:graphicFrameLocks noChangeAspect="1"/>
          </p:cNvGraphicFramePr>
          <p:nvPr/>
        </p:nvGraphicFramePr>
        <p:xfrm>
          <a:off x="5873750" y="1133475"/>
          <a:ext cx="265113" cy="279400"/>
        </p:xfrm>
        <a:graphic>
          <a:graphicData uri="http://schemas.openxmlformats.org/presentationml/2006/ole">
            <mc:AlternateContent xmlns:mc="http://schemas.openxmlformats.org/markup-compatibility/2006">
              <mc:Choice xmlns:v="urn:schemas-microsoft-com:vml" Requires="v">
                <p:oleObj spid="_x0000_s66751" name="Equation" r:id="rId14" imgW="266584" imgH="279279" progId="Equation.3">
                  <p:embed/>
                </p:oleObj>
              </mc:Choice>
              <mc:Fallback>
                <p:oleObj name="Equation" r:id="rId14" imgW="266584" imgH="279279" progId="Equation.3">
                  <p:embed/>
                  <p:pic>
                    <p:nvPicPr>
                      <p:cNvPr id="54293"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73750" y="113347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4" name="Oval 22"/>
          <p:cNvSpPr>
            <a:spLocks noChangeArrowheads="1"/>
          </p:cNvSpPr>
          <p:nvPr/>
        </p:nvSpPr>
        <p:spPr bwMode="auto">
          <a:xfrm>
            <a:off x="3048000" y="5105400"/>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4295" name="Object 23"/>
          <p:cNvGraphicFramePr>
            <a:graphicFrameLocks noChangeAspect="1"/>
          </p:cNvGraphicFramePr>
          <p:nvPr/>
        </p:nvGraphicFramePr>
        <p:xfrm>
          <a:off x="3246438" y="5176838"/>
          <a:ext cx="442912" cy="531812"/>
        </p:xfrm>
        <a:graphic>
          <a:graphicData uri="http://schemas.openxmlformats.org/presentationml/2006/ole">
            <mc:AlternateContent xmlns:mc="http://schemas.openxmlformats.org/markup-compatibility/2006">
              <mc:Choice xmlns:v="urn:schemas-microsoft-com:vml" Requires="v">
                <p:oleObj spid="_x0000_s66752" name="Equation" r:id="rId15" imgW="444307" imgH="533169" progId="Equation.3">
                  <p:embed/>
                </p:oleObj>
              </mc:Choice>
              <mc:Fallback>
                <p:oleObj name="Equation" r:id="rId15" imgW="444307" imgH="533169" progId="Equation.3">
                  <p:embed/>
                  <p:pic>
                    <p:nvPicPr>
                      <p:cNvPr id="54295"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46438" y="5176838"/>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6" name="Freeform 24"/>
          <p:cNvSpPr>
            <a:spLocks/>
          </p:cNvSpPr>
          <p:nvPr/>
        </p:nvSpPr>
        <p:spPr bwMode="auto">
          <a:xfrm>
            <a:off x="2997200" y="4178300"/>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4297" name="Line 25"/>
          <p:cNvSpPr>
            <a:spLocks noChangeShapeType="1"/>
          </p:cNvSpPr>
          <p:nvPr/>
        </p:nvSpPr>
        <p:spPr bwMode="auto">
          <a:xfrm>
            <a:off x="2438400" y="54864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4298" name="Line 26"/>
          <p:cNvSpPr>
            <a:spLocks noChangeShapeType="1"/>
          </p:cNvSpPr>
          <p:nvPr/>
        </p:nvSpPr>
        <p:spPr bwMode="auto">
          <a:xfrm>
            <a:off x="3886200" y="5486400"/>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4299" name="Oval 27"/>
          <p:cNvSpPr>
            <a:spLocks noChangeArrowheads="1"/>
          </p:cNvSpPr>
          <p:nvPr/>
        </p:nvSpPr>
        <p:spPr bwMode="auto">
          <a:xfrm>
            <a:off x="6248400" y="5105400"/>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00" name="Oval 28"/>
          <p:cNvSpPr>
            <a:spLocks noChangeArrowheads="1"/>
          </p:cNvSpPr>
          <p:nvPr/>
        </p:nvSpPr>
        <p:spPr bwMode="auto">
          <a:xfrm>
            <a:off x="6096000" y="4953000"/>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4301" name="Object 29"/>
          <p:cNvGraphicFramePr>
            <a:graphicFrameLocks noChangeAspect="1"/>
          </p:cNvGraphicFramePr>
          <p:nvPr/>
        </p:nvGraphicFramePr>
        <p:xfrm>
          <a:off x="2819400" y="3657600"/>
          <a:ext cx="1612900" cy="457200"/>
        </p:xfrm>
        <a:graphic>
          <a:graphicData uri="http://schemas.openxmlformats.org/presentationml/2006/ole">
            <mc:AlternateContent xmlns:mc="http://schemas.openxmlformats.org/markup-compatibility/2006">
              <mc:Choice xmlns:v="urn:schemas-microsoft-com:vml" Requires="v">
                <p:oleObj spid="_x0000_s66753" name="Equation" r:id="rId16" imgW="1612900" imgH="457200" progId="Equation.3">
                  <p:embed/>
                </p:oleObj>
              </mc:Choice>
              <mc:Fallback>
                <p:oleObj name="Equation" r:id="rId16" imgW="1612900" imgH="457200" progId="Equation.3">
                  <p:embed/>
                  <p:pic>
                    <p:nvPicPr>
                      <p:cNvPr id="54301"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19400" y="36576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02" name="Object 30"/>
          <p:cNvGraphicFramePr>
            <a:graphicFrameLocks noChangeAspect="1"/>
          </p:cNvGraphicFramePr>
          <p:nvPr/>
        </p:nvGraphicFramePr>
        <p:xfrm>
          <a:off x="4222750" y="4953000"/>
          <a:ext cx="1549400" cy="457200"/>
        </p:xfrm>
        <a:graphic>
          <a:graphicData uri="http://schemas.openxmlformats.org/presentationml/2006/ole">
            <mc:AlternateContent xmlns:mc="http://schemas.openxmlformats.org/markup-compatibility/2006">
              <mc:Choice xmlns:v="urn:schemas-microsoft-com:vml" Requires="v">
                <p:oleObj spid="_x0000_s66754" name="Equation" r:id="rId18" imgW="1549400" imgH="457200" progId="Equation.3">
                  <p:embed/>
                </p:oleObj>
              </mc:Choice>
              <mc:Fallback>
                <p:oleObj name="Equation" r:id="rId18" imgW="1549400" imgH="457200" progId="Equation.3">
                  <p:embed/>
                  <p:pic>
                    <p:nvPicPr>
                      <p:cNvPr id="54302"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22750" y="4953000"/>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03" name="Object 31"/>
          <p:cNvGraphicFramePr>
            <a:graphicFrameLocks noChangeAspect="1"/>
          </p:cNvGraphicFramePr>
          <p:nvPr/>
        </p:nvGraphicFramePr>
        <p:xfrm>
          <a:off x="6507163" y="5186363"/>
          <a:ext cx="381000" cy="520700"/>
        </p:xfrm>
        <a:graphic>
          <a:graphicData uri="http://schemas.openxmlformats.org/presentationml/2006/ole">
            <mc:AlternateContent xmlns:mc="http://schemas.openxmlformats.org/markup-compatibility/2006">
              <mc:Choice xmlns:v="urn:schemas-microsoft-com:vml" Requires="v">
                <p:oleObj spid="_x0000_s66755" name="Equation" r:id="rId20" imgW="380835" imgH="520474" progId="Equation.3">
                  <p:embed/>
                </p:oleObj>
              </mc:Choice>
              <mc:Fallback>
                <p:oleObj name="Equation" r:id="rId20" imgW="380835" imgH="520474" progId="Equation.3">
                  <p:embed/>
                  <p:pic>
                    <p:nvPicPr>
                      <p:cNvPr id="54303"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07163" y="51863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04" name="Object 32"/>
          <p:cNvGraphicFramePr>
            <a:graphicFrameLocks noChangeAspect="1"/>
          </p:cNvGraphicFramePr>
          <p:nvPr/>
        </p:nvGraphicFramePr>
        <p:xfrm>
          <a:off x="2857500" y="3117850"/>
          <a:ext cx="1536700" cy="469900"/>
        </p:xfrm>
        <a:graphic>
          <a:graphicData uri="http://schemas.openxmlformats.org/presentationml/2006/ole">
            <mc:AlternateContent xmlns:mc="http://schemas.openxmlformats.org/markup-compatibility/2006">
              <mc:Choice xmlns:v="urn:schemas-microsoft-com:vml" Requires="v">
                <p:oleObj spid="_x0000_s66756" name="Equation" r:id="rId22" imgW="1536700" imgH="469900" progId="Equation.3">
                  <p:embed/>
                </p:oleObj>
              </mc:Choice>
              <mc:Fallback>
                <p:oleObj name="Equation" r:id="rId22" imgW="1536700" imgH="469900" progId="Equation.3">
                  <p:embed/>
                  <p:pic>
                    <p:nvPicPr>
                      <p:cNvPr id="54304" name="Object 3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857500" y="3117850"/>
                        <a:ext cx="1536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05" name="Oval 33"/>
          <p:cNvSpPr>
            <a:spLocks noChangeArrowheads="1"/>
          </p:cNvSpPr>
          <p:nvPr/>
        </p:nvSpPr>
        <p:spPr bwMode="auto">
          <a:xfrm>
            <a:off x="2590800" y="3581400"/>
            <a:ext cx="2057400" cy="6096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714168762"/>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Oval 2"/>
          <p:cNvSpPr>
            <a:spLocks noChangeArrowheads="1"/>
          </p:cNvSpPr>
          <p:nvPr/>
        </p:nvSpPr>
        <p:spPr bwMode="auto">
          <a:xfrm>
            <a:off x="3048000" y="5105400"/>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299" name="Line 3"/>
          <p:cNvSpPr>
            <a:spLocks noChangeShapeType="1"/>
          </p:cNvSpPr>
          <p:nvPr/>
        </p:nvSpPr>
        <p:spPr bwMode="auto">
          <a:xfrm>
            <a:off x="2749550" y="83185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300" name="Line 4"/>
          <p:cNvSpPr>
            <a:spLocks noChangeShapeType="1"/>
          </p:cNvSpPr>
          <p:nvPr/>
        </p:nvSpPr>
        <p:spPr bwMode="auto">
          <a:xfrm>
            <a:off x="2749550" y="151765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301" name="Line 5"/>
          <p:cNvSpPr>
            <a:spLocks noChangeShapeType="1"/>
          </p:cNvSpPr>
          <p:nvPr/>
        </p:nvSpPr>
        <p:spPr bwMode="auto">
          <a:xfrm>
            <a:off x="3206750"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302" name="Line 6"/>
          <p:cNvSpPr>
            <a:spLocks noChangeShapeType="1"/>
          </p:cNvSpPr>
          <p:nvPr/>
        </p:nvSpPr>
        <p:spPr bwMode="auto">
          <a:xfrm>
            <a:off x="3816350"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303" name="Line 7"/>
          <p:cNvSpPr>
            <a:spLocks noChangeShapeType="1"/>
          </p:cNvSpPr>
          <p:nvPr/>
        </p:nvSpPr>
        <p:spPr bwMode="auto">
          <a:xfrm>
            <a:off x="4425950"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304" name="Line 8"/>
          <p:cNvSpPr>
            <a:spLocks noChangeShapeType="1"/>
          </p:cNvSpPr>
          <p:nvPr/>
        </p:nvSpPr>
        <p:spPr bwMode="auto">
          <a:xfrm>
            <a:off x="5035550"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305" name="Line 9"/>
          <p:cNvSpPr>
            <a:spLocks noChangeShapeType="1"/>
          </p:cNvSpPr>
          <p:nvPr/>
        </p:nvSpPr>
        <p:spPr bwMode="auto">
          <a:xfrm>
            <a:off x="5645150"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306" name="Line 10"/>
          <p:cNvSpPr>
            <a:spLocks noChangeShapeType="1"/>
          </p:cNvSpPr>
          <p:nvPr/>
        </p:nvSpPr>
        <p:spPr bwMode="auto">
          <a:xfrm>
            <a:off x="6254750"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307" name="Line 11"/>
          <p:cNvSpPr>
            <a:spLocks noChangeShapeType="1"/>
          </p:cNvSpPr>
          <p:nvPr/>
        </p:nvSpPr>
        <p:spPr bwMode="auto">
          <a:xfrm>
            <a:off x="6864350"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308" name="Line 12"/>
          <p:cNvSpPr>
            <a:spLocks noChangeShapeType="1"/>
          </p:cNvSpPr>
          <p:nvPr/>
        </p:nvSpPr>
        <p:spPr bwMode="auto">
          <a:xfrm>
            <a:off x="7473950" y="8318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309" name="Line 13"/>
          <p:cNvSpPr>
            <a:spLocks noChangeShapeType="1"/>
          </p:cNvSpPr>
          <p:nvPr/>
        </p:nvSpPr>
        <p:spPr bwMode="auto">
          <a:xfrm flipV="1">
            <a:off x="5340350" y="1524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55310" name="Object 14"/>
          <p:cNvGraphicFramePr>
            <a:graphicFrameLocks noChangeAspect="1"/>
          </p:cNvGraphicFramePr>
          <p:nvPr/>
        </p:nvGraphicFramePr>
        <p:xfrm>
          <a:off x="3435350" y="984250"/>
          <a:ext cx="252413" cy="368300"/>
        </p:xfrm>
        <a:graphic>
          <a:graphicData uri="http://schemas.openxmlformats.org/presentationml/2006/ole">
            <mc:AlternateContent xmlns:mc="http://schemas.openxmlformats.org/markup-compatibility/2006">
              <mc:Choice xmlns:v="urn:schemas-microsoft-com:vml" Requires="v">
                <p:oleObj spid="_x0000_s67768" name="Equation" r:id="rId3" imgW="253890" imgH="368140" progId="Equation.3">
                  <p:embed/>
                </p:oleObj>
              </mc:Choice>
              <mc:Fallback>
                <p:oleObj name="Equation" r:id="rId3" imgW="253890" imgH="368140" progId="Equation.3">
                  <p:embed/>
                  <p:pic>
                    <p:nvPicPr>
                      <p:cNvPr id="5531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5350" y="9842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1" name="Object 15"/>
          <p:cNvGraphicFramePr>
            <a:graphicFrameLocks noChangeAspect="1"/>
          </p:cNvGraphicFramePr>
          <p:nvPr/>
        </p:nvGraphicFramePr>
        <p:xfrm>
          <a:off x="4044950" y="984250"/>
          <a:ext cx="252413" cy="368300"/>
        </p:xfrm>
        <a:graphic>
          <a:graphicData uri="http://schemas.openxmlformats.org/presentationml/2006/ole">
            <mc:AlternateContent xmlns:mc="http://schemas.openxmlformats.org/markup-compatibility/2006">
              <mc:Choice xmlns:v="urn:schemas-microsoft-com:vml" Requires="v">
                <p:oleObj spid="_x0000_s67769" name="Equation" r:id="rId5" imgW="253890" imgH="368140" progId="Equation.3">
                  <p:embed/>
                </p:oleObj>
              </mc:Choice>
              <mc:Fallback>
                <p:oleObj name="Equation" r:id="rId5" imgW="253890" imgH="368140" progId="Equation.3">
                  <p:embed/>
                  <p:pic>
                    <p:nvPicPr>
                      <p:cNvPr id="55311"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4950" y="98425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2" name="Object 16"/>
          <p:cNvGraphicFramePr>
            <a:graphicFrameLocks noChangeAspect="1"/>
          </p:cNvGraphicFramePr>
          <p:nvPr/>
        </p:nvGraphicFramePr>
        <p:xfrm>
          <a:off x="6381750" y="990600"/>
          <a:ext cx="252413" cy="368300"/>
        </p:xfrm>
        <a:graphic>
          <a:graphicData uri="http://schemas.openxmlformats.org/presentationml/2006/ole">
            <mc:AlternateContent xmlns:mc="http://schemas.openxmlformats.org/markup-compatibility/2006">
              <mc:Choice xmlns:v="urn:schemas-microsoft-com:vml" Requires="v">
                <p:oleObj spid="_x0000_s67770" name="Equation" r:id="rId6" imgW="253890" imgH="368140" progId="Equation.3">
                  <p:embed/>
                </p:oleObj>
              </mc:Choice>
              <mc:Fallback>
                <p:oleObj name="Equation" r:id="rId6" imgW="253890" imgH="368140" progId="Equation.3">
                  <p:embed/>
                  <p:pic>
                    <p:nvPicPr>
                      <p:cNvPr id="55312"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0" y="990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3" name="Object 17"/>
          <p:cNvGraphicFramePr>
            <a:graphicFrameLocks noChangeAspect="1"/>
          </p:cNvGraphicFramePr>
          <p:nvPr/>
        </p:nvGraphicFramePr>
        <p:xfrm>
          <a:off x="6991350" y="990600"/>
          <a:ext cx="252413" cy="368300"/>
        </p:xfrm>
        <a:graphic>
          <a:graphicData uri="http://schemas.openxmlformats.org/presentationml/2006/ole">
            <mc:AlternateContent xmlns:mc="http://schemas.openxmlformats.org/markup-compatibility/2006">
              <mc:Choice xmlns:v="urn:schemas-microsoft-com:vml" Requires="v">
                <p:oleObj spid="_x0000_s67771" name="Equation" r:id="rId7" imgW="253890" imgH="368140" progId="Equation.3">
                  <p:embed/>
                </p:oleObj>
              </mc:Choice>
              <mc:Fallback>
                <p:oleObj name="Equation" r:id="rId7" imgW="253890" imgH="368140" progId="Equation.3">
                  <p:embed/>
                  <p:pic>
                    <p:nvPicPr>
                      <p:cNvPr id="55313"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1350" y="990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4" name="Object 18"/>
          <p:cNvGraphicFramePr>
            <a:graphicFrameLocks noChangeAspect="1"/>
          </p:cNvGraphicFramePr>
          <p:nvPr/>
        </p:nvGraphicFramePr>
        <p:xfrm>
          <a:off x="5270500" y="1004888"/>
          <a:ext cx="252413" cy="392112"/>
        </p:xfrm>
        <a:graphic>
          <a:graphicData uri="http://schemas.openxmlformats.org/presentationml/2006/ole">
            <mc:AlternateContent xmlns:mc="http://schemas.openxmlformats.org/markup-compatibility/2006">
              <mc:Choice xmlns:v="urn:schemas-microsoft-com:vml" Requires="v">
                <p:oleObj spid="_x0000_s67772" name="Equation" r:id="rId8" imgW="253890" imgH="393529" progId="Equation.3">
                  <p:embed/>
                </p:oleObj>
              </mc:Choice>
              <mc:Fallback>
                <p:oleObj name="Equation" r:id="rId8" imgW="253890" imgH="393529" progId="Equation.3">
                  <p:embed/>
                  <p:pic>
                    <p:nvPicPr>
                      <p:cNvPr id="55314"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70500" y="1004888"/>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5" name="Object 19"/>
          <p:cNvGraphicFramePr>
            <a:graphicFrameLocks noChangeAspect="1"/>
          </p:cNvGraphicFramePr>
          <p:nvPr/>
        </p:nvGraphicFramePr>
        <p:xfrm>
          <a:off x="4654550" y="1060450"/>
          <a:ext cx="265113" cy="279400"/>
        </p:xfrm>
        <a:graphic>
          <a:graphicData uri="http://schemas.openxmlformats.org/presentationml/2006/ole">
            <mc:AlternateContent xmlns:mc="http://schemas.openxmlformats.org/markup-compatibility/2006">
              <mc:Choice xmlns:v="urn:schemas-microsoft-com:vml" Requires="v">
                <p:oleObj spid="_x0000_s67773" name="Equation" r:id="rId10" imgW="266584" imgH="279279" progId="Equation.3">
                  <p:embed/>
                </p:oleObj>
              </mc:Choice>
              <mc:Fallback>
                <p:oleObj name="Equation" r:id="rId10" imgW="266584" imgH="279279" progId="Equation.3">
                  <p:embed/>
                  <p:pic>
                    <p:nvPicPr>
                      <p:cNvPr id="55315"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54550" y="106045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6" name="Text Box 20"/>
          <p:cNvSpPr txBox="1">
            <a:spLocks noChangeArrowheads="1"/>
          </p:cNvSpPr>
          <p:nvPr/>
        </p:nvSpPr>
        <p:spPr bwMode="auto">
          <a:xfrm>
            <a:off x="539750" y="908050"/>
            <a:ext cx="14176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1</a:t>
            </a:r>
          </a:p>
        </p:txBody>
      </p:sp>
      <p:graphicFrame>
        <p:nvGraphicFramePr>
          <p:cNvPr id="55317" name="Object 21"/>
          <p:cNvGraphicFramePr>
            <a:graphicFrameLocks noChangeAspect="1"/>
          </p:cNvGraphicFramePr>
          <p:nvPr/>
        </p:nvGraphicFramePr>
        <p:xfrm>
          <a:off x="5187950" y="1905000"/>
          <a:ext cx="442913" cy="531813"/>
        </p:xfrm>
        <a:graphic>
          <a:graphicData uri="http://schemas.openxmlformats.org/presentationml/2006/ole">
            <mc:AlternateContent xmlns:mc="http://schemas.openxmlformats.org/markup-compatibility/2006">
              <mc:Choice xmlns:v="urn:schemas-microsoft-com:vml" Requires="v">
                <p:oleObj spid="_x0000_s67774" name="Equation" r:id="rId12" imgW="444307" imgH="533169" progId="Equation.3">
                  <p:embed/>
                </p:oleObj>
              </mc:Choice>
              <mc:Fallback>
                <p:oleObj name="Equation" r:id="rId12" imgW="444307" imgH="533169" progId="Equation.3">
                  <p:embed/>
                  <p:pic>
                    <p:nvPicPr>
                      <p:cNvPr id="55317"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7950" y="19050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8" name="Object 22"/>
          <p:cNvGraphicFramePr>
            <a:graphicFrameLocks noChangeAspect="1"/>
          </p:cNvGraphicFramePr>
          <p:nvPr/>
        </p:nvGraphicFramePr>
        <p:xfrm>
          <a:off x="5873750" y="1060450"/>
          <a:ext cx="265113" cy="279400"/>
        </p:xfrm>
        <a:graphic>
          <a:graphicData uri="http://schemas.openxmlformats.org/presentationml/2006/ole">
            <mc:AlternateContent xmlns:mc="http://schemas.openxmlformats.org/markup-compatibility/2006">
              <mc:Choice xmlns:v="urn:schemas-microsoft-com:vml" Requires="v">
                <p:oleObj spid="_x0000_s67775" name="Equation" r:id="rId14" imgW="266584" imgH="279279" progId="Equation.3">
                  <p:embed/>
                </p:oleObj>
              </mc:Choice>
              <mc:Fallback>
                <p:oleObj name="Equation" r:id="rId14" imgW="266584" imgH="279279" progId="Equation.3">
                  <p:embed/>
                  <p:pic>
                    <p:nvPicPr>
                      <p:cNvPr id="55318"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73750" y="106045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9" name="Object 23"/>
          <p:cNvGraphicFramePr>
            <a:graphicFrameLocks noChangeAspect="1"/>
          </p:cNvGraphicFramePr>
          <p:nvPr/>
        </p:nvGraphicFramePr>
        <p:xfrm>
          <a:off x="3246438" y="5176838"/>
          <a:ext cx="442912" cy="531812"/>
        </p:xfrm>
        <a:graphic>
          <a:graphicData uri="http://schemas.openxmlformats.org/presentationml/2006/ole">
            <mc:AlternateContent xmlns:mc="http://schemas.openxmlformats.org/markup-compatibility/2006">
              <mc:Choice xmlns:v="urn:schemas-microsoft-com:vml" Requires="v">
                <p:oleObj spid="_x0000_s67776" name="Equation" r:id="rId15" imgW="444307" imgH="533169" progId="Equation.3">
                  <p:embed/>
                </p:oleObj>
              </mc:Choice>
              <mc:Fallback>
                <p:oleObj name="Equation" r:id="rId15" imgW="444307" imgH="533169" progId="Equation.3">
                  <p:embed/>
                  <p:pic>
                    <p:nvPicPr>
                      <p:cNvPr id="55319"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46438" y="5176838"/>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20" name="Freeform 24"/>
          <p:cNvSpPr>
            <a:spLocks/>
          </p:cNvSpPr>
          <p:nvPr/>
        </p:nvSpPr>
        <p:spPr bwMode="auto">
          <a:xfrm>
            <a:off x="2997200" y="4178300"/>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21" name="Line 25"/>
          <p:cNvSpPr>
            <a:spLocks noChangeShapeType="1"/>
          </p:cNvSpPr>
          <p:nvPr/>
        </p:nvSpPr>
        <p:spPr bwMode="auto">
          <a:xfrm>
            <a:off x="2438400" y="54864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22" name="Line 26"/>
          <p:cNvSpPr>
            <a:spLocks noChangeShapeType="1"/>
          </p:cNvSpPr>
          <p:nvPr/>
        </p:nvSpPr>
        <p:spPr bwMode="auto">
          <a:xfrm>
            <a:off x="3886200" y="5486400"/>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23" name="Oval 27"/>
          <p:cNvSpPr>
            <a:spLocks noChangeArrowheads="1"/>
          </p:cNvSpPr>
          <p:nvPr/>
        </p:nvSpPr>
        <p:spPr bwMode="auto">
          <a:xfrm>
            <a:off x="6248400" y="5105400"/>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24" name="Oval 28"/>
          <p:cNvSpPr>
            <a:spLocks noChangeArrowheads="1"/>
          </p:cNvSpPr>
          <p:nvPr/>
        </p:nvSpPr>
        <p:spPr bwMode="auto">
          <a:xfrm>
            <a:off x="6096000" y="4953000"/>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5325" name="Object 29"/>
          <p:cNvGraphicFramePr>
            <a:graphicFrameLocks noChangeAspect="1"/>
          </p:cNvGraphicFramePr>
          <p:nvPr/>
        </p:nvGraphicFramePr>
        <p:xfrm>
          <a:off x="2819400" y="3657600"/>
          <a:ext cx="1612900" cy="457200"/>
        </p:xfrm>
        <a:graphic>
          <a:graphicData uri="http://schemas.openxmlformats.org/presentationml/2006/ole">
            <mc:AlternateContent xmlns:mc="http://schemas.openxmlformats.org/markup-compatibility/2006">
              <mc:Choice xmlns:v="urn:schemas-microsoft-com:vml" Requires="v">
                <p:oleObj spid="_x0000_s67777" name="Equation" r:id="rId16" imgW="1612900" imgH="457200" progId="Equation.3">
                  <p:embed/>
                </p:oleObj>
              </mc:Choice>
              <mc:Fallback>
                <p:oleObj name="Equation" r:id="rId16" imgW="1612900" imgH="457200" progId="Equation.3">
                  <p:embed/>
                  <p:pic>
                    <p:nvPicPr>
                      <p:cNvPr id="55325"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19400" y="36576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26" name="Object 30"/>
          <p:cNvGraphicFramePr>
            <a:graphicFrameLocks noChangeAspect="1"/>
          </p:cNvGraphicFramePr>
          <p:nvPr/>
        </p:nvGraphicFramePr>
        <p:xfrm>
          <a:off x="4222750" y="4953000"/>
          <a:ext cx="1549400" cy="457200"/>
        </p:xfrm>
        <a:graphic>
          <a:graphicData uri="http://schemas.openxmlformats.org/presentationml/2006/ole">
            <mc:AlternateContent xmlns:mc="http://schemas.openxmlformats.org/markup-compatibility/2006">
              <mc:Choice xmlns:v="urn:schemas-microsoft-com:vml" Requires="v">
                <p:oleObj spid="_x0000_s67778" name="Equation" r:id="rId18" imgW="1549400" imgH="457200" progId="Equation.3">
                  <p:embed/>
                </p:oleObj>
              </mc:Choice>
              <mc:Fallback>
                <p:oleObj name="Equation" r:id="rId18" imgW="1549400" imgH="457200" progId="Equation.3">
                  <p:embed/>
                  <p:pic>
                    <p:nvPicPr>
                      <p:cNvPr id="55326"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22750" y="4953000"/>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27" name="Object 31"/>
          <p:cNvGraphicFramePr>
            <a:graphicFrameLocks noChangeAspect="1"/>
          </p:cNvGraphicFramePr>
          <p:nvPr/>
        </p:nvGraphicFramePr>
        <p:xfrm>
          <a:off x="6507163" y="5186363"/>
          <a:ext cx="381000" cy="520700"/>
        </p:xfrm>
        <a:graphic>
          <a:graphicData uri="http://schemas.openxmlformats.org/presentationml/2006/ole">
            <mc:AlternateContent xmlns:mc="http://schemas.openxmlformats.org/markup-compatibility/2006">
              <mc:Choice xmlns:v="urn:schemas-microsoft-com:vml" Requires="v">
                <p:oleObj spid="_x0000_s67779" name="Equation" r:id="rId20" imgW="380835" imgH="520474" progId="Equation.3">
                  <p:embed/>
                </p:oleObj>
              </mc:Choice>
              <mc:Fallback>
                <p:oleObj name="Equation" r:id="rId20" imgW="380835" imgH="520474" progId="Equation.3">
                  <p:embed/>
                  <p:pic>
                    <p:nvPicPr>
                      <p:cNvPr id="55327"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07163" y="51863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28" name="Object 32"/>
          <p:cNvGraphicFramePr>
            <a:graphicFrameLocks noChangeAspect="1"/>
          </p:cNvGraphicFramePr>
          <p:nvPr/>
        </p:nvGraphicFramePr>
        <p:xfrm>
          <a:off x="2857500" y="3117850"/>
          <a:ext cx="1536700" cy="469900"/>
        </p:xfrm>
        <a:graphic>
          <a:graphicData uri="http://schemas.openxmlformats.org/presentationml/2006/ole">
            <mc:AlternateContent xmlns:mc="http://schemas.openxmlformats.org/markup-compatibility/2006">
              <mc:Choice xmlns:v="urn:schemas-microsoft-com:vml" Requires="v">
                <p:oleObj spid="_x0000_s67780" name="Equation" r:id="rId22" imgW="1536700" imgH="469900" progId="Equation.3">
                  <p:embed/>
                </p:oleObj>
              </mc:Choice>
              <mc:Fallback>
                <p:oleObj name="Equation" r:id="rId22" imgW="1536700" imgH="469900" progId="Equation.3">
                  <p:embed/>
                  <p:pic>
                    <p:nvPicPr>
                      <p:cNvPr id="55328" name="Object 3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857500" y="3117850"/>
                        <a:ext cx="1536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29" name="Oval 33"/>
          <p:cNvSpPr>
            <a:spLocks noChangeArrowheads="1"/>
          </p:cNvSpPr>
          <p:nvPr/>
        </p:nvSpPr>
        <p:spPr bwMode="auto">
          <a:xfrm>
            <a:off x="2590800" y="3048000"/>
            <a:ext cx="2057400" cy="6096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580874994"/>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Oval 2"/>
          <p:cNvSpPr>
            <a:spLocks noChangeArrowheads="1"/>
          </p:cNvSpPr>
          <p:nvPr/>
        </p:nvSpPr>
        <p:spPr bwMode="auto">
          <a:xfrm>
            <a:off x="3048000" y="5105400"/>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23" name="Line 3"/>
          <p:cNvSpPr>
            <a:spLocks noChangeShapeType="1"/>
          </p:cNvSpPr>
          <p:nvPr/>
        </p:nvSpPr>
        <p:spPr bwMode="auto">
          <a:xfrm>
            <a:off x="2894013" y="904875"/>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6324" name="Line 4"/>
          <p:cNvSpPr>
            <a:spLocks noChangeShapeType="1"/>
          </p:cNvSpPr>
          <p:nvPr/>
        </p:nvSpPr>
        <p:spPr bwMode="auto">
          <a:xfrm>
            <a:off x="2894013" y="1590675"/>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6325" name="Line 5"/>
          <p:cNvSpPr>
            <a:spLocks noChangeShapeType="1"/>
          </p:cNvSpPr>
          <p:nvPr/>
        </p:nvSpPr>
        <p:spPr bwMode="auto">
          <a:xfrm>
            <a:off x="3351213"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6326" name="Line 6"/>
          <p:cNvSpPr>
            <a:spLocks noChangeShapeType="1"/>
          </p:cNvSpPr>
          <p:nvPr/>
        </p:nvSpPr>
        <p:spPr bwMode="auto">
          <a:xfrm>
            <a:off x="3960813"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6327" name="Line 7"/>
          <p:cNvSpPr>
            <a:spLocks noChangeShapeType="1"/>
          </p:cNvSpPr>
          <p:nvPr/>
        </p:nvSpPr>
        <p:spPr bwMode="auto">
          <a:xfrm>
            <a:off x="4570413"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6328" name="Line 8"/>
          <p:cNvSpPr>
            <a:spLocks noChangeShapeType="1"/>
          </p:cNvSpPr>
          <p:nvPr/>
        </p:nvSpPr>
        <p:spPr bwMode="auto">
          <a:xfrm>
            <a:off x="5180013"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6329" name="Line 9"/>
          <p:cNvSpPr>
            <a:spLocks noChangeShapeType="1"/>
          </p:cNvSpPr>
          <p:nvPr/>
        </p:nvSpPr>
        <p:spPr bwMode="auto">
          <a:xfrm>
            <a:off x="5789613"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6330" name="Line 10"/>
          <p:cNvSpPr>
            <a:spLocks noChangeShapeType="1"/>
          </p:cNvSpPr>
          <p:nvPr/>
        </p:nvSpPr>
        <p:spPr bwMode="auto">
          <a:xfrm>
            <a:off x="6399213"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6331" name="Line 11"/>
          <p:cNvSpPr>
            <a:spLocks noChangeShapeType="1"/>
          </p:cNvSpPr>
          <p:nvPr/>
        </p:nvSpPr>
        <p:spPr bwMode="auto">
          <a:xfrm>
            <a:off x="7008813"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6332" name="Line 12"/>
          <p:cNvSpPr>
            <a:spLocks noChangeShapeType="1"/>
          </p:cNvSpPr>
          <p:nvPr/>
        </p:nvSpPr>
        <p:spPr bwMode="auto">
          <a:xfrm>
            <a:off x="7618413" y="904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6333" name="Line 13"/>
          <p:cNvSpPr>
            <a:spLocks noChangeShapeType="1"/>
          </p:cNvSpPr>
          <p:nvPr/>
        </p:nvSpPr>
        <p:spPr bwMode="auto">
          <a:xfrm flipV="1">
            <a:off x="4875213" y="1597025"/>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56334" name="Object 14"/>
          <p:cNvGraphicFramePr>
            <a:graphicFrameLocks noChangeAspect="1"/>
          </p:cNvGraphicFramePr>
          <p:nvPr/>
        </p:nvGraphicFramePr>
        <p:xfrm>
          <a:off x="3579813" y="1057275"/>
          <a:ext cx="252412" cy="368300"/>
        </p:xfrm>
        <a:graphic>
          <a:graphicData uri="http://schemas.openxmlformats.org/presentationml/2006/ole">
            <mc:AlternateContent xmlns:mc="http://schemas.openxmlformats.org/markup-compatibility/2006">
              <mc:Choice xmlns:v="urn:schemas-microsoft-com:vml" Requires="v">
                <p:oleObj spid="_x0000_s68792" name="Equation" r:id="rId3" imgW="253890" imgH="368140" progId="Equation.3">
                  <p:embed/>
                </p:oleObj>
              </mc:Choice>
              <mc:Fallback>
                <p:oleObj name="Equation" r:id="rId3" imgW="253890" imgH="368140" progId="Equation.3">
                  <p:embed/>
                  <p:pic>
                    <p:nvPicPr>
                      <p:cNvPr id="5633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813" y="1057275"/>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5" name="Object 15"/>
          <p:cNvGraphicFramePr>
            <a:graphicFrameLocks noChangeAspect="1"/>
          </p:cNvGraphicFramePr>
          <p:nvPr/>
        </p:nvGraphicFramePr>
        <p:xfrm>
          <a:off x="4189413" y="1057275"/>
          <a:ext cx="252412" cy="368300"/>
        </p:xfrm>
        <a:graphic>
          <a:graphicData uri="http://schemas.openxmlformats.org/presentationml/2006/ole">
            <mc:AlternateContent xmlns:mc="http://schemas.openxmlformats.org/markup-compatibility/2006">
              <mc:Choice xmlns:v="urn:schemas-microsoft-com:vml" Requires="v">
                <p:oleObj spid="_x0000_s68793" name="Equation" r:id="rId5" imgW="253890" imgH="368140" progId="Equation.3">
                  <p:embed/>
                </p:oleObj>
              </mc:Choice>
              <mc:Fallback>
                <p:oleObj name="Equation" r:id="rId5" imgW="253890" imgH="368140" progId="Equation.3">
                  <p:embed/>
                  <p:pic>
                    <p:nvPicPr>
                      <p:cNvPr id="56335"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413" y="1057275"/>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6" name="Object 16"/>
          <p:cNvGraphicFramePr>
            <a:graphicFrameLocks noChangeAspect="1"/>
          </p:cNvGraphicFramePr>
          <p:nvPr/>
        </p:nvGraphicFramePr>
        <p:xfrm>
          <a:off x="6526213" y="1063625"/>
          <a:ext cx="252412" cy="368300"/>
        </p:xfrm>
        <a:graphic>
          <a:graphicData uri="http://schemas.openxmlformats.org/presentationml/2006/ole">
            <mc:AlternateContent xmlns:mc="http://schemas.openxmlformats.org/markup-compatibility/2006">
              <mc:Choice xmlns:v="urn:schemas-microsoft-com:vml" Requires="v">
                <p:oleObj spid="_x0000_s68794" name="Equation" r:id="rId6" imgW="253890" imgH="368140" progId="Equation.3">
                  <p:embed/>
                </p:oleObj>
              </mc:Choice>
              <mc:Fallback>
                <p:oleObj name="Equation" r:id="rId6" imgW="253890" imgH="368140" progId="Equation.3">
                  <p:embed/>
                  <p:pic>
                    <p:nvPicPr>
                      <p:cNvPr id="56336"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6213" y="1063625"/>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7" name="Object 17"/>
          <p:cNvGraphicFramePr>
            <a:graphicFrameLocks noChangeAspect="1"/>
          </p:cNvGraphicFramePr>
          <p:nvPr/>
        </p:nvGraphicFramePr>
        <p:xfrm>
          <a:off x="7135813" y="1063625"/>
          <a:ext cx="252412" cy="368300"/>
        </p:xfrm>
        <a:graphic>
          <a:graphicData uri="http://schemas.openxmlformats.org/presentationml/2006/ole">
            <mc:AlternateContent xmlns:mc="http://schemas.openxmlformats.org/markup-compatibility/2006">
              <mc:Choice xmlns:v="urn:schemas-microsoft-com:vml" Requires="v">
                <p:oleObj spid="_x0000_s68795" name="Equation" r:id="rId7" imgW="253890" imgH="368140" progId="Equation.3">
                  <p:embed/>
                </p:oleObj>
              </mc:Choice>
              <mc:Fallback>
                <p:oleObj name="Equation" r:id="rId7" imgW="253890" imgH="368140" progId="Equation.3">
                  <p:embed/>
                  <p:pic>
                    <p:nvPicPr>
                      <p:cNvPr id="56337"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5813" y="1063625"/>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8" name="Object 18"/>
          <p:cNvGraphicFramePr>
            <a:graphicFrameLocks noChangeAspect="1"/>
          </p:cNvGraphicFramePr>
          <p:nvPr/>
        </p:nvGraphicFramePr>
        <p:xfrm>
          <a:off x="5414963" y="1077913"/>
          <a:ext cx="252412" cy="392112"/>
        </p:xfrm>
        <a:graphic>
          <a:graphicData uri="http://schemas.openxmlformats.org/presentationml/2006/ole">
            <mc:AlternateContent xmlns:mc="http://schemas.openxmlformats.org/markup-compatibility/2006">
              <mc:Choice xmlns:v="urn:schemas-microsoft-com:vml" Requires="v">
                <p:oleObj spid="_x0000_s68796" name="Equation" r:id="rId8" imgW="253890" imgH="393529" progId="Equation.3">
                  <p:embed/>
                </p:oleObj>
              </mc:Choice>
              <mc:Fallback>
                <p:oleObj name="Equation" r:id="rId8" imgW="253890" imgH="393529" progId="Equation.3">
                  <p:embed/>
                  <p:pic>
                    <p:nvPicPr>
                      <p:cNvPr id="56338"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4963" y="1077913"/>
                        <a:ext cx="252412"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9" name="Object 19"/>
          <p:cNvGraphicFramePr>
            <a:graphicFrameLocks noChangeAspect="1"/>
          </p:cNvGraphicFramePr>
          <p:nvPr/>
        </p:nvGraphicFramePr>
        <p:xfrm>
          <a:off x="4799013" y="1133475"/>
          <a:ext cx="265112" cy="279400"/>
        </p:xfrm>
        <a:graphic>
          <a:graphicData uri="http://schemas.openxmlformats.org/presentationml/2006/ole">
            <mc:AlternateContent xmlns:mc="http://schemas.openxmlformats.org/markup-compatibility/2006">
              <mc:Choice xmlns:v="urn:schemas-microsoft-com:vml" Requires="v">
                <p:oleObj spid="_x0000_s68797" name="Equation" r:id="rId10" imgW="266584" imgH="279279" progId="Equation.3">
                  <p:embed/>
                </p:oleObj>
              </mc:Choice>
              <mc:Fallback>
                <p:oleObj name="Equation" r:id="rId10" imgW="266584" imgH="279279" progId="Equation.3">
                  <p:embed/>
                  <p:pic>
                    <p:nvPicPr>
                      <p:cNvPr id="56339"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99013" y="1133475"/>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40" name="Text Box 20"/>
          <p:cNvSpPr txBox="1">
            <a:spLocks noChangeArrowheads="1"/>
          </p:cNvSpPr>
          <p:nvPr/>
        </p:nvSpPr>
        <p:spPr bwMode="auto">
          <a:xfrm>
            <a:off x="684213" y="981075"/>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2</a:t>
            </a:r>
          </a:p>
        </p:txBody>
      </p:sp>
      <p:graphicFrame>
        <p:nvGraphicFramePr>
          <p:cNvPr id="56341" name="Object 21"/>
          <p:cNvGraphicFramePr>
            <a:graphicFrameLocks noChangeAspect="1"/>
          </p:cNvGraphicFramePr>
          <p:nvPr/>
        </p:nvGraphicFramePr>
        <p:xfrm>
          <a:off x="4646613" y="1978025"/>
          <a:ext cx="442912" cy="531813"/>
        </p:xfrm>
        <a:graphic>
          <a:graphicData uri="http://schemas.openxmlformats.org/presentationml/2006/ole">
            <mc:AlternateContent xmlns:mc="http://schemas.openxmlformats.org/markup-compatibility/2006">
              <mc:Choice xmlns:v="urn:schemas-microsoft-com:vml" Requires="v">
                <p:oleObj spid="_x0000_s68798" name="Equation" r:id="rId12" imgW="444307" imgH="533169" progId="Equation.3">
                  <p:embed/>
                </p:oleObj>
              </mc:Choice>
              <mc:Fallback>
                <p:oleObj name="Equation" r:id="rId12" imgW="444307" imgH="533169" progId="Equation.3">
                  <p:embed/>
                  <p:pic>
                    <p:nvPicPr>
                      <p:cNvPr id="56341"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6613" y="1978025"/>
                        <a:ext cx="442912"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42" name="Object 22"/>
          <p:cNvGraphicFramePr>
            <a:graphicFrameLocks noChangeAspect="1"/>
          </p:cNvGraphicFramePr>
          <p:nvPr/>
        </p:nvGraphicFramePr>
        <p:xfrm>
          <a:off x="6018213" y="1133475"/>
          <a:ext cx="265112" cy="279400"/>
        </p:xfrm>
        <a:graphic>
          <a:graphicData uri="http://schemas.openxmlformats.org/presentationml/2006/ole">
            <mc:AlternateContent xmlns:mc="http://schemas.openxmlformats.org/markup-compatibility/2006">
              <mc:Choice xmlns:v="urn:schemas-microsoft-com:vml" Requires="v">
                <p:oleObj spid="_x0000_s68799" name="Equation" r:id="rId14" imgW="266584" imgH="279279" progId="Equation.3">
                  <p:embed/>
                </p:oleObj>
              </mc:Choice>
              <mc:Fallback>
                <p:oleObj name="Equation" r:id="rId14" imgW="266584" imgH="279279" progId="Equation.3">
                  <p:embed/>
                  <p:pic>
                    <p:nvPicPr>
                      <p:cNvPr id="56342"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8213" y="1133475"/>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43" name="Object 23"/>
          <p:cNvGraphicFramePr>
            <a:graphicFrameLocks noChangeAspect="1"/>
          </p:cNvGraphicFramePr>
          <p:nvPr/>
        </p:nvGraphicFramePr>
        <p:xfrm>
          <a:off x="3246438" y="5176838"/>
          <a:ext cx="442912" cy="531812"/>
        </p:xfrm>
        <a:graphic>
          <a:graphicData uri="http://schemas.openxmlformats.org/presentationml/2006/ole">
            <mc:AlternateContent xmlns:mc="http://schemas.openxmlformats.org/markup-compatibility/2006">
              <mc:Choice xmlns:v="urn:schemas-microsoft-com:vml" Requires="v">
                <p:oleObj spid="_x0000_s68800" name="Equation" r:id="rId15" imgW="444307" imgH="533169" progId="Equation.3">
                  <p:embed/>
                </p:oleObj>
              </mc:Choice>
              <mc:Fallback>
                <p:oleObj name="Equation" r:id="rId15" imgW="444307" imgH="533169" progId="Equation.3">
                  <p:embed/>
                  <p:pic>
                    <p:nvPicPr>
                      <p:cNvPr id="56343"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46438" y="5176838"/>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44" name="Freeform 24"/>
          <p:cNvSpPr>
            <a:spLocks/>
          </p:cNvSpPr>
          <p:nvPr/>
        </p:nvSpPr>
        <p:spPr bwMode="auto">
          <a:xfrm>
            <a:off x="2997200" y="4178300"/>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6345" name="Line 25"/>
          <p:cNvSpPr>
            <a:spLocks noChangeShapeType="1"/>
          </p:cNvSpPr>
          <p:nvPr/>
        </p:nvSpPr>
        <p:spPr bwMode="auto">
          <a:xfrm>
            <a:off x="2438400" y="54864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6346" name="Line 26"/>
          <p:cNvSpPr>
            <a:spLocks noChangeShapeType="1"/>
          </p:cNvSpPr>
          <p:nvPr/>
        </p:nvSpPr>
        <p:spPr bwMode="auto">
          <a:xfrm>
            <a:off x="3886200" y="5486400"/>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6347" name="Oval 27"/>
          <p:cNvSpPr>
            <a:spLocks noChangeArrowheads="1"/>
          </p:cNvSpPr>
          <p:nvPr/>
        </p:nvSpPr>
        <p:spPr bwMode="auto">
          <a:xfrm>
            <a:off x="6248400" y="5105400"/>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48" name="Oval 28"/>
          <p:cNvSpPr>
            <a:spLocks noChangeArrowheads="1"/>
          </p:cNvSpPr>
          <p:nvPr/>
        </p:nvSpPr>
        <p:spPr bwMode="auto">
          <a:xfrm>
            <a:off x="6096000" y="4953000"/>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6349" name="Object 29"/>
          <p:cNvGraphicFramePr>
            <a:graphicFrameLocks noChangeAspect="1"/>
          </p:cNvGraphicFramePr>
          <p:nvPr/>
        </p:nvGraphicFramePr>
        <p:xfrm>
          <a:off x="2819400" y="3657600"/>
          <a:ext cx="1612900" cy="457200"/>
        </p:xfrm>
        <a:graphic>
          <a:graphicData uri="http://schemas.openxmlformats.org/presentationml/2006/ole">
            <mc:AlternateContent xmlns:mc="http://schemas.openxmlformats.org/markup-compatibility/2006">
              <mc:Choice xmlns:v="urn:schemas-microsoft-com:vml" Requires="v">
                <p:oleObj spid="_x0000_s68801" name="Equation" r:id="rId16" imgW="1612900" imgH="457200" progId="Equation.3">
                  <p:embed/>
                </p:oleObj>
              </mc:Choice>
              <mc:Fallback>
                <p:oleObj name="Equation" r:id="rId16" imgW="1612900" imgH="457200" progId="Equation.3">
                  <p:embed/>
                  <p:pic>
                    <p:nvPicPr>
                      <p:cNvPr id="56349"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19400" y="36576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50" name="Object 30"/>
          <p:cNvGraphicFramePr>
            <a:graphicFrameLocks noChangeAspect="1"/>
          </p:cNvGraphicFramePr>
          <p:nvPr/>
        </p:nvGraphicFramePr>
        <p:xfrm>
          <a:off x="4222750" y="4953000"/>
          <a:ext cx="1549400" cy="457200"/>
        </p:xfrm>
        <a:graphic>
          <a:graphicData uri="http://schemas.openxmlformats.org/presentationml/2006/ole">
            <mc:AlternateContent xmlns:mc="http://schemas.openxmlformats.org/markup-compatibility/2006">
              <mc:Choice xmlns:v="urn:schemas-microsoft-com:vml" Requires="v">
                <p:oleObj spid="_x0000_s68802" name="Equation" r:id="rId18" imgW="1549400" imgH="457200" progId="Equation.3">
                  <p:embed/>
                </p:oleObj>
              </mc:Choice>
              <mc:Fallback>
                <p:oleObj name="Equation" r:id="rId18" imgW="1549400" imgH="457200" progId="Equation.3">
                  <p:embed/>
                  <p:pic>
                    <p:nvPicPr>
                      <p:cNvPr id="56350"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22750" y="4953000"/>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51" name="Object 31"/>
          <p:cNvGraphicFramePr>
            <a:graphicFrameLocks noChangeAspect="1"/>
          </p:cNvGraphicFramePr>
          <p:nvPr/>
        </p:nvGraphicFramePr>
        <p:xfrm>
          <a:off x="6507163" y="5186363"/>
          <a:ext cx="381000" cy="520700"/>
        </p:xfrm>
        <a:graphic>
          <a:graphicData uri="http://schemas.openxmlformats.org/presentationml/2006/ole">
            <mc:AlternateContent xmlns:mc="http://schemas.openxmlformats.org/markup-compatibility/2006">
              <mc:Choice xmlns:v="urn:schemas-microsoft-com:vml" Requires="v">
                <p:oleObj spid="_x0000_s68803" name="Equation" r:id="rId20" imgW="380835" imgH="520474" progId="Equation.3">
                  <p:embed/>
                </p:oleObj>
              </mc:Choice>
              <mc:Fallback>
                <p:oleObj name="Equation" r:id="rId20" imgW="380835" imgH="520474" progId="Equation.3">
                  <p:embed/>
                  <p:pic>
                    <p:nvPicPr>
                      <p:cNvPr id="56351"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07163" y="51863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52" name="Object 32"/>
          <p:cNvGraphicFramePr>
            <a:graphicFrameLocks noChangeAspect="1"/>
          </p:cNvGraphicFramePr>
          <p:nvPr/>
        </p:nvGraphicFramePr>
        <p:xfrm>
          <a:off x="2857500" y="3117850"/>
          <a:ext cx="1536700" cy="469900"/>
        </p:xfrm>
        <a:graphic>
          <a:graphicData uri="http://schemas.openxmlformats.org/presentationml/2006/ole">
            <mc:AlternateContent xmlns:mc="http://schemas.openxmlformats.org/markup-compatibility/2006">
              <mc:Choice xmlns:v="urn:schemas-microsoft-com:vml" Requires="v">
                <p:oleObj spid="_x0000_s68804" name="Equation" r:id="rId22" imgW="1536700" imgH="469900" progId="Equation.3">
                  <p:embed/>
                </p:oleObj>
              </mc:Choice>
              <mc:Fallback>
                <p:oleObj name="Equation" r:id="rId22" imgW="1536700" imgH="469900" progId="Equation.3">
                  <p:embed/>
                  <p:pic>
                    <p:nvPicPr>
                      <p:cNvPr id="56352" name="Object 3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857500" y="3117850"/>
                        <a:ext cx="1536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53" name="Oval 33"/>
          <p:cNvSpPr>
            <a:spLocks noChangeArrowheads="1"/>
          </p:cNvSpPr>
          <p:nvPr/>
        </p:nvSpPr>
        <p:spPr bwMode="auto">
          <a:xfrm>
            <a:off x="2590800" y="3581400"/>
            <a:ext cx="2057400" cy="6096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421213187"/>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2"/>
          <p:cNvSpPr>
            <a:spLocks noChangeShapeType="1"/>
          </p:cNvSpPr>
          <p:nvPr/>
        </p:nvSpPr>
        <p:spPr bwMode="auto">
          <a:xfrm>
            <a:off x="2590800" y="22860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47" name="Line 3"/>
          <p:cNvSpPr>
            <a:spLocks noChangeShapeType="1"/>
          </p:cNvSpPr>
          <p:nvPr/>
        </p:nvSpPr>
        <p:spPr bwMode="auto">
          <a:xfrm>
            <a:off x="2590800" y="91440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48" name="Line 4"/>
          <p:cNvSpPr>
            <a:spLocks noChangeShapeType="1"/>
          </p:cNvSpPr>
          <p:nvPr/>
        </p:nvSpPr>
        <p:spPr bwMode="auto">
          <a:xfrm>
            <a:off x="3048000" y="228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49" name="Line 5"/>
          <p:cNvSpPr>
            <a:spLocks noChangeShapeType="1"/>
          </p:cNvSpPr>
          <p:nvPr/>
        </p:nvSpPr>
        <p:spPr bwMode="auto">
          <a:xfrm>
            <a:off x="3657600" y="228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50" name="Line 6"/>
          <p:cNvSpPr>
            <a:spLocks noChangeShapeType="1"/>
          </p:cNvSpPr>
          <p:nvPr/>
        </p:nvSpPr>
        <p:spPr bwMode="auto">
          <a:xfrm>
            <a:off x="4267200" y="228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51" name="Line 7"/>
          <p:cNvSpPr>
            <a:spLocks noChangeShapeType="1"/>
          </p:cNvSpPr>
          <p:nvPr/>
        </p:nvSpPr>
        <p:spPr bwMode="auto">
          <a:xfrm>
            <a:off x="4876800" y="228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52" name="Line 8"/>
          <p:cNvSpPr>
            <a:spLocks noChangeShapeType="1"/>
          </p:cNvSpPr>
          <p:nvPr/>
        </p:nvSpPr>
        <p:spPr bwMode="auto">
          <a:xfrm>
            <a:off x="5486400" y="228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53" name="Line 9"/>
          <p:cNvSpPr>
            <a:spLocks noChangeShapeType="1"/>
          </p:cNvSpPr>
          <p:nvPr/>
        </p:nvSpPr>
        <p:spPr bwMode="auto">
          <a:xfrm>
            <a:off x="6096000" y="228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54" name="Line 10"/>
          <p:cNvSpPr>
            <a:spLocks noChangeShapeType="1"/>
          </p:cNvSpPr>
          <p:nvPr/>
        </p:nvSpPr>
        <p:spPr bwMode="auto">
          <a:xfrm>
            <a:off x="6705600" y="228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55" name="Line 11"/>
          <p:cNvSpPr>
            <a:spLocks noChangeShapeType="1"/>
          </p:cNvSpPr>
          <p:nvPr/>
        </p:nvSpPr>
        <p:spPr bwMode="auto">
          <a:xfrm>
            <a:off x="7315200" y="228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56" name="Line 12"/>
          <p:cNvSpPr>
            <a:spLocks noChangeShapeType="1"/>
          </p:cNvSpPr>
          <p:nvPr/>
        </p:nvSpPr>
        <p:spPr bwMode="auto">
          <a:xfrm flipV="1">
            <a:off x="4572000" y="920750"/>
            <a:ext cx="0" cy="29845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57357" name="Object 13"/>
          <p:cNvGraphicFramePr>
            <a:graphicFrameLocks noChangeAspect="1"/>
          </p:cNvGraphicFramePr>
          <p:nvPr/>
        </p:nvGraphicFramePr>
        <p:xfrm>
          <a:off x="3276600" y="381000"/>
          <a:ext cx="252413" cy="368300"/>
        </p:xfrm>
        <a:graphic>
          <a:graphicData uri="http://schemas.openxmlformats.org/presentationml/2006/ole">
            <mc:AlternateContent xmlns:mc="http://schemas.openxmlformats.org/markup-compatibility/2006">
              <mc:Choice xmlns:v="urn:schemas-microsoft-com:vml" Requires="v">
                <p:oleObj spid="_x0000_s70082" name="Equation" r:id="rId3" imgW="253890" imgH="368140" progId="Equation.3">
                  <p:embed/>
                </p:oleObj>
              </mc:Choice>
              <mc:Fallback>
                <p:oleObj name="Equation" r:id="rId3" imgW="253890" imgH="368140" progId="Equation.3">
                  <p:embed/>
                  <p:pic>
                    <p:nvPicPr>
                      <p:cNvPr id="57357"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81000"/>
                        <a:ext cx="252413" cy="3683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8" name="Object 14"/>
          <p:cNvGraphicFramePr>
            <a:graphicFrameLocks noChangeAspect="1"/>
          </p:cNvGraphicFramePr>
          <p:nvPr/>
        </p:nvGraphicFramePr>
        <p:xfrm>
          <a:off x="3886200" y="381000"/>
          <a:ext cx="252413" cy="368300"/>
        </p:xfrm>
        <a:graphic>
          <a:graphicData uri="http://schemas.openxmlformats.org/presentationml/2006/ole">
            <mc:AlternateContent xmlns:mc="http://schemas.openxmlformats.org/markup-compatibility/2006">
              <mc:Choice xmlns:v="urn:schemas-microsoft-com:vml" Requires="v">
                <p:oleObj spid="_x0000_s70083" name="Equation" r:id="rId5" imgW="253890" imgH="368140" progId="Equation.3">
                  <p:embed/>
                </p:oleObj>
              </mc:Choice>
              <mc:Fallback>
                <p:oleObj name="Equation" r:id="rId5" imgW="253890" imgH="368140" progId="Equation.3">
                  <p:embed/>
                  <p:pic>
                    <p:nvPicPr>
                      <p:cNvPr id="57358"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81000"/>
                        <a:ext cx="252413" cy="3683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9" name="Object 15"/>
          <p:cNvGraphicFramePr>
            <a:graphicFrameLocks noChangeAspect="1"/>
          </p:cNvGraphicFramePr>
          <p:nvPr/>
        </p:nvGraphicFramePr>
        <p:xfrm>
          <a:off x="6223000" y="387350"/>
          <a:ext cx="252413" cy="368300"/>
        </p:xfrm>
        <a:graphic>
          <a:graphicData uri="http://schemas.openxmlformats.org/presentationml/2006/ole">
            <mc:AlternateContent xmlns:mc="http://schemas.openxmlformats.org/markup-compatibility/2006">
              <mc:Choice xmlns:v="urn:schemas-microsoft-com:vml" Requires="v">
                <p:oleObj spid="_x0000_s70084" name="Equation" r:id="rId6" imgW="253890" imgH="368140" progId="Equation.3">
                  <p:embed/>
                </p:oleObj>
              </mc:Choice>
              <mc:Fallback>
                <p:oleObj name="Equation" r:id="rId6" imgW="253890" imgH="368140" progId="Equation.3">
                  <p:embed/>
                  <p:pic>
                    <p:nvPicPr>
                      <p:cNvPr id="57359"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000" y="387350"/>
                        <a:ext cx="252413" cy="3683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60" name="Object 16"/>
          <p:cNvGraphicFramePr>
            <a:graphicFrameLocks noChangeAspect="1"/>
          </p:cNvGraphicFramePr>
          <p:nvPr/>
        </p:nvGraphicFramePr>
        <p:xfrm>
          <a:off x="6832600" y="387350"/>
          <a:ext cx="252413" cy="368300"/>
        </p:xfrm>
        <a:graphic>
          <a:graphicData uri="http://schemas.openxmlformats.org/presentationml/2006/ole">
            <mc:AlternateContent xmlns:mc="http://schemas.openxmlformats.org/markup-compatibility/2006">
              <mc:Choice xmlns:v="urn:schemas-microsoft-com:vml" Requires="v">
                <p:oleObj spid="_x0000_s70085" name="Equation" r:id="rId7" imgW="253890" imgH="368140" progId="Equation.3">
                  <p:embed/>
                </p:oleObj>
              </mc:Choice>
              <mc:Fallback>
                <p:oleObj name="Equation" r:id="rId7" imgW="253890" imgH="368140" progId="Equation.3">
                  <p:embed/>
                  <p:pic>
                    <p:nvPicPr>
                      <p:cNvPr id="5736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2600" y="387350"/>
                        <a:ext cx="252413" cy="3683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61" name="Object 17"/>
          <p:cNvGraphicFramePr>
            <a:graphicFrameLocks noChangeAspect="1"/>
          </p:cNvGraphicFramePr>
          <p:nvPr/>
        </p:nvGraphicFramePr>
        <p:xfrm>
          <a:off x="5111750" y="401638"/>
          <a:ext cx="252413" cy="392112"/>
        </p:xfrm>
        <a:graphic>
          <a:graphicData uri="http://schemas.openxmlformats.org/presentationml/2006/ole">
            <mc:AlternateContent xmlns:mc="http://schemas.openxmlformats.org/markup-compatibility/2006">
              <mc:Choice xmlns:v="urn:schemas-microsoft-com:vml" Requires="v">
                <p:oleObj spid="_x0000_s70086" name="Equation" r:id="rId8" imgW="253890" imgH="393529" progId="Equation.3">
                  <p:embed/>
                </p:oleObj>
              </mc:Choice>
              <mc:Fallback>
                <p:oleObj name="Equation" r:id="rId8" imgW="253890" imgH="393529" progId="Equation.3">
                  <p:embed/>
                  <p:pic>
                    <p:nvPicPr>
                      <p:cNvPr id="57361"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1750" y="401638"/>
                        <a:ext cx="252413" cy="3921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62" name="Object 18"/>
          <p:cNvGraphicFramePr>
            <a:graphicFrameLocks noChangeAspect="1"/>
          </p:cNvGraphicFramePr>
          <p:nvPr/>
        </p:nvGraphicFramePr>
        <p:xfrm>
          <a:off x="4495800" y="457200"/>
          <a:ext cx="265113" cy="279400"/>
        </p:xfrm>
        <a:graphic>
          <a:graphicData uri="http://schemas.openxmlformats.org/presentationml/2006/ole">
            <mc:AlternateContent xmlns:mc="http://schemas.openxmlformats.org/markup-compatibility/2006">
              <mc:Choice xmlns:v="urn:schemas-microsoft-com:vml" Requires="v">
                <p:oleObj spid="_x0000_s70087" name="Equation" r:id="rId10" imgW="266584" imgH="279279" progId="Equation.3">
                  <p:embed/>
                </p:oleObj>
              </mc:Choice>
              <mc:Fallback>
                <p:oleObj name="Equation" r:id="rId10" imgW="266584" imgH="279279" progId="Equation.3">
                  <p:embed/>
                  <p:pic>
                    <p:nvPicPr>
                      <p:cNvPr id="57362"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5800" y="457200"/>
                        <a:ext cx="265113" cy="279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63" name="Text Box 19"/>
          <p:cNvSpPr txBox="1">
            <a:spLocks noChangeArrowheads="1"/>
          </p:cNvSpPr>
          <p:nvPr/>
        </p:nvSpPr>
        <p:spPr bwMode="auto">
          <a:xfrm>
            <a:off x="381000" y="304800"/>
            <a:ext cx="14827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2</a:t>
            </a:r>
          </a:p>
        </p:txBody>
      </p:sp>
      <p:graphicFrame>
        <p:nvGraphicFramePr>
          <p:cNvPr id="57364" name="Object 20"/>
          <p:cNvGraphicFramePr>
            <a:graphicFrameLocks noChangeAspect="1"/>
          </p:cNvGraphicFramePr>
          <p:nvPr/>
        </p:nvGraphicFramePr>
        <p:xfrm>
          <a:off x="4419600" y="1143000"/>
          <a:ext cx="442913" cy="531813"/>
        </p:xfrm>
        <a:graphic>
          <a:graphicData uri="http://schemas.openxmlformats.org/presentationml/2006/ole">
            <mc:AlternateContent xmlns:mc="http://schemas.openxmlformats.org/markup-compatibility/2006">
              <mc:Choice xmlns:v="urn:schemas-microsoft-com:vml" Requires="v">
                <p:oleObj spid="_x0000_s70088" name="Equation" r:id="rId12" imgW="444307" imgH="533169" progId="Equation.3">
                  <p:embed/>
                </p:oleObj>
              </mc:Choice>
              <mc:Fallback>
                <p:oleObj name="Equation" r:id="rId12" imgW="444307" imgH="533169" progId="Equation.3">
                  <p:embed/>
                  <p:pic>
                    <p:nvPicPr>
                      <p:cNvPr id="57364"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9600" y="1143000"/>
                        <a:ext cx="442913" cy="5318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65" name="Object 21"/>
          <p:cNvGraphicFramePr>
            <a:graphicFrameLocks noChangeAspect="1"/>
          </p:cNvGraphicFramePr>
          <p:nvPr/>
        </p:nvGraphicFramePr>
        <p:xfrm>
          <a:off x="5715000" y="457200"/>
          <a:ext cx="265113" cy="279400"/>
        </p:xfrm>
        <a:graphic>
          <a:graphicData uri="http://schemas.openxmlformats.org/presentationml/2006/ole">
            <mc:AlternateContent xmlns:mc="http://schemas.openxmlformats.org/markup-compatibility/2006">
              <mc:Choice xmlns:v="urn:schemas-microsoft-com:vml" Requires="v">
                <p:oleObj spid="_x0000_s70089" name="Equation" r:id="rId14" imgW="266584" imgH="279279" progId="Equation.3">
                  <p:embed/>
                </p:oleObj>
              </mc:Choice>
              <mc:Fallback>
                <p:oleObj name="Equation" r:id="rId14" imgW="266584" imgH="279279" progId="Equation.3">
                  <p:embed/>
                  <p:pic>
                    <p:nvPicPr>
                      <p:cNvPr id="57365"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457200"/>
                        <a:ext cx="265113" cy="279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66" name="Line 22"/>
          <p:cNvSpPr>
            <a:spLocks noChangeShapeType="1"/>
          </p:cNvSpPr>
          <p:nvPr/>
        </p:nvSpPr>
        <p:spPr bwMode="auto">
          <a:xfrm>
            <a:off x="2590800" y="182880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67" name="Line 23"/>
          <p:cNvSpPr>
            <a:spLocks noChangeShapeType="1"/>
          </p:cNvSpPr>
          <p:nvPr/>
        </p:nvSpPr>
        <p:spPr bwMode="auto">
          <a:xfrm>
            <a:off x="2590800" y="251460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68" name="Line 24"/>
          <p:cNvSpPr>
            <a:spLocks noChangeShapeType="1"/>
          </p:cNvSpPr>
          <p:nvPr/>
        </p:nvSpPr>
        <p:spPr bwMode="auto">
          <a:xfrm>
            <a:off x="30480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69" name="Line 25"/>
          <p:cNvSpPr>
            <a:spLocks noChangeShapeType="1"/>
          </p:cNvSpPr>
          <p:nvPr/>
        </p:nvSpPr>
        <p:spPr bwMode="auto">
          <a:xfrm>
            <a:off x="36576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70" name="Line 26"/>
          <p:cNvSpPr>
            <a:spLocks noChangeShapeType="1"/>
          </p:cNvSpPr>
          <p:nvPr/>
        </p:nvSpPr>
        <p:spPr bwMode="auto">
          <a:xfrm>
            <a:off x="42672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71" name="Line 27"/>
          <p:cNvSpPr>
            <a:spLocks noChangeShapeType="1"/>
          </p:cNvSpPr>
          <p:nvPr/>
        </p:nvSpPr>
        <p:spPr bwMode="auto">
          <a:xfrm>
            <a:off x="48768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72" name="Line 28"/>
          <p:cNvSpPr>
            <a:spLocks noChangeShapeType="1"/>
          </p:cNvSpPr>
          <p:nvPr/>
        </p:nvSpPr>
        <p:spPr bwMode="auto">
          <a:xfrm>
            <a:off x="54864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73" name="Line 29"/>
          <p:cNvSpPr>
            <a:spLocks noChangeShapeType="1"/>
          </p:cNvSpPr>
          <p:nvPr/>
        </p:nvSpPr>
        <p:spPr bwMode="auto">
          <a:xfrm>
            <a:off x="60960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74" name="Line 30"/>
          <p:cNvSpPr>
            <a:spLocks noChangeShapeType="1"/>
          </p:cNvSpPr>
          <p:nvPr/>
        </p:nvSpPr>
        <p:spPr bwMode="auto">
          <a:xfrm>
            <a:off x="67056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75" name="Line 31"/>
          <p:cNvSpPr>
            <a:spLocks noChangeShapeType="1"/>
          </p:cNvSpPr>
          <p:nvPr/>
        </p:nvSpPr>
        <p:spPr bwMode="auto">
          <a:xfrm>
            <a:off x="7315200" y="1828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76" name="Line 32"/>
          <p:cNvSpPr>
            <a:spLocks noChangeShapeType="1"/>
          </p:cNvSpPr>
          <p:nvPr/>
        </p:nvSpPr>
        <p:spPr bwMode="auto">
          <a:xfrm flipV="1">
            <a:off x="5181600" y="2514600"/>
            <a:ext cx="0" cy="304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57377" name="Object 33"/>
          <p:cNvGraphicFramePr>
            <a:graphicFrameLocks noChangeAspect="1"/>
          </p:cNvGraphicFramePr>
          <p:nvPr/>
        </p:nvGraphicFramePr>
        <p:xfrm>
          <a:off x="3276600" y="1981200"/>
          <a:ext cx="252413" cy="368300"/>
        </p:xfrm>
        <a:graphic>
          <a:graphicData uri="http://schemas.openxmlformats.org/presentationml/2006/ole">
            <mc:AlternateContent xmlns:mc="http://schemas.openxmlformats.org/markup-compatibility/2006">
              <mc:Choice xmlns:v="urn:schemas-microsoft-com:vml" Requires="v">
                <p:oleObj spid="_x0000_s70090" name="Equation" r:id="rId15" imgW="253890" imgH="368140" progId="Equation.3">
                  <p:embed/>
                </p:oleObj>
              </mc:Choice>
              <mc:Fallback>
                <p:oleObj name="Equation" r:id="rId15" imgW="253890" imgH="368140" progId="Equation.3">
                  <p:embed/>
                  <p:pic>
                    <p:nvPicPr>
                      <p:cNvPr id="57377"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981200"/>
                        <a:ext cx="252413" cy="3683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78" name="Object 34"/>
          <p:cNvGraphicFramePr>
            <a:graphicFrameLocks noChangeAspect="1"/>
          </p:cNvGraphicFramePr>
          <p:nvPr/>
        </p:nvGraphicFramePr>
        <p:xfrm>
          <a:off x="3886200" y="1981200"/>
          <a:ext cx="252413" cy="368300"/>
        </p:xfrm>
        <a:graphic>
          <a:graphicData uri="http://schemas.openxmlformats.org/presentationml/2006/ole">
            <mc:AlternateContent xmlns:mc="http://schemas.openxmlformats.org/markup-compatibility/2006">
              <mc:Choice xmlns:v="urn:schemas-microsoft-com:vml" Requires="v">
                <p:oleObj spid="_x0000_s70091" name="Equation" r:id="rId16" imgW="253890" imgH="368140" progId="Equation.3">
                  <p:embed/>
                </p:oleObj>
              </mc:Choice>
              <mc:Fallback>
                <p:oleObj name="Equation" r:id="rId16" imgW="253890" imgH="368140" progId="Equation.3">
                  <p:embed/>
                  <p:pic>
                    <p:nvPicPr>
                      <p:cNvPr id="57378"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981200"/>
                        <a:ext cx="252413" cy="3683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79" name="Object 35"/>
          <p:cNvGraphicFramePr>
            <a:graphicFrameLocks noChangeAspect="1"/>
          </p:cNvGraphicFramePr>
          <p:nvPr/>
        </p:nvGraphicFramePr>
        <p:xfrm>
          <a:off x="6223000" y="1987550"/>
          <a:ext cx="252413" cy="368300"/>
        </p:xfrm>
        <a:graphic>
          <a:graphicData uri="http://schemas.openxmlformats.org/presentationml/2006/ole">
            <mc:AlternateContent xmlns:mc="http://schemas.openxmlformats.org/markup-compatibility/2006">
              <mc:Choice xmlns:v="urn:schemas-microsoft-com:vml" Requires="v">
                <p:oleObj spid="_x0000_s70092" name="Equation" r:id="rId17" imgW="253890" imgH="368140" progId="Equation.3">
                  <p:embed/>
                </p:oleObj>
              </mc:Choice>
              <mc:Fallback>
                <p:oleObj name="Equation" r:id="rId17" imgW="253890" imgH="368140" progId="Equation.3">
                  <p:embed/>
                  <p:pic>
                    <p:nvPicPr>
                      <p:cNvPr id="57379"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000" y="1987550"/>
                        <a:ext cx="252413" cy="3683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80" name="Object 36"/>
          <p:cNvGraphicFramePr>
            <a:graphicFrameLocks noChangeAspect="1"/>
          </p:cNvGraphicFramePr>
          <p:nvPr/>
        </p:nvGraphicFramePr>
        <p:xfrm>
          <a:off x="6832600" y="1987550"/>
          <a:ext cx="252413" cy="368300"/>
        </p:xfrm>
        <a:graphic>
          <a:graphicData uri="http://schemas.openxmlformats.org/presentationml/2006/ole">
            <mc:AlternateContent xmlns:mc="http://schemas.openxmlformats.org/markup-compatibility/2006">
              <mc:Choice xmlns:v="urn:schemas-microsoft-com:vml" Requires="v">
                <p:oleObj spid="_x0000_s70093" name="Equation" r:id="rId18" imgW="253890" imgH="368140" progId="Equation.3">
                  <p:embed/>
                </p:oleObj>
              </mc:Choice>
              <mc:Fallback>
                <p:oleObj name="Equation" r:id="rId18" imgW="253890" imgH="368140" progId="Equation.3">
                  <p:embed/>
                  <p:pic>
                    <p:nvPicPr>
                      <p:cNvPr id="5738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2600" y="1987550"/>
                        <a:ext cx="252413" cy="3683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81" name="Object 37"/>
          <p:cNvGraphicFramePr>
            <a:graphicFrameLocks noChangeAspect="1"/>
          </p:cNvGraphicFramePr>
          <p:nvPr/>
        </p:nvGraphicFramePr>
        <p:xfrm>
          <a:off x="5111750" y="2001838"/>
          <a:ext cx="252413" cy="392112"/>
        </p:xfrm>
        <a:graphic>
          <a:graphicData uri="http://schemas.openxmlformats.org/presentationml/2006/ole">
            <mc:AlternateContent xmlns:mc="http://schemas.openxmlformats.org/markup-compatibility/2006">
              <mc:Choice xmlns:v="urn:schemas-microsoft-com:vml" Requires="v">
                <p:oleObj spid="_x0000_s70094" name="Equation" r:id="rId19" imgW="253890" imgH="393529" progId="Equation.3">
                  <p:embed/>
                </p:oleObj>
              </mc:Choice>
              <mc:Fallback>
                <p:oleObj name="Equation" r:id="rId19" imgW="253890" imgH="393529" progId="Equation.3">
                  <p:embed/>
                  <p:pic>
                    <p:nvPicPr>
                      <p:cNvPr id="57381" name="Object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1750" y="2001838"/>
                        <a:ext cx="252413" cy="3921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82" name="Object 38"/>
          <p:cNvGraphicFramePr>
            <a:graphicFrameLocks noChangeAspect="1"/>
          </p:cNvGraphicFramePr>
          <p:nvPr/>
        </p:nvGraphicFramePr>
        <p:xfrm>
          <a:off x="4495800" y="2057400"/>
          <a:ext cx="265113" cy="279400"/>
        </p:xfrm>
        <a:graphic>
          <a:graphicData uri="http://schemas.openxmlformats.org/presentationml/2006/ole">
            <mc:AlternateContent xmlns:mc="http://schemas.openxmlformats.org/markup-compatibility/2006">
              <mc:Choice xmlns:v="urn:schemas-microsoft-com:vml" Requires="v">
                <p:oleObj spid="_x0000_s70095" name="Equation" r:id="rId20" imgW="266584" imgH="279279" progId="Equation.3">
                  <p:embed/>
                </p:oleObj>
              </mc:Choice>
              <mc:Fallback>
                <p:oleObj name="Equation" r:id="rId20" imgW="266584" imgH="279279" progId="Equation.3">
                  <p:embed/>
                  <p:pic>
                    <p:nvPicPr>
                      <p:cNvPr id="57382" name="Object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5800" y="2057400"/>
                        <a:ext cx="265113" cy="279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83" name="Text Box 39"/>
          <p:cNvSpPr txBox="1">
            <a:spLocks noChangeArrowheads="1"/>
          </p:cNvSpPr>
          <p:nvPr/>
        </p:nvSpPr>
        <p:spPr bwMode="auto">
          <a:xfrm>
            <a:off x="381000" y="1905000"/>
            <a:ext cx="14827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3</a:t>
            </a:r>
          </a:p>
        </p:txBody>
      </p:sp>
      <p:graphicFrame>
        <p:nvGraphicFramePr>
          <p:cNvPr id="57384" name="Object 40"/>
          <p:cNvGraphicFramePr>
            <a:graphicFrameLocks noChangeAspect="1"/>
          </p:cNvGraphicFramePr>
          <p:nvPr/>
        </p:nvGraphicFramePr>
        <p:xfrm>
          <a:off x="5029200" y="2743200"/>
          <a:ext cx="442913" cy="531813"/>
        </p:xfrm>
        <a:graphic>
          <a:graphicData uri="http://schemas.openxmlformats.org/presentationml/2006/ole">
            <mc:AlternateContent xmlns:mc="http://schemas.openxmlformats.org/markup-compatibility/2006">
              <mc:Choice xmlns:v="urn:schemas-microsoft-com:vml" Requires="v">
                <p:oleObj spid="_x0000_s70096" name="Equation" r:id="rId21" imgW="444307" imgH="533169" progId="Equation.3">
                  <p:embed/>
                </p:oleObj>
              </mc:Choice>
              <mc:Fallback>
                <p:oleObj name="Equation" r:id="rId21" imgW="444307" imgH="533169" progId="Equation.3">
                  <p:embed/>
                  <p:pic>
                    <p:nvPicPr>
                      <p:cNvPr id="57384" name="Object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9200" y="2743200"/>
                        <a:ext cx="442913" cy="5318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85" name="Object 41"/>
          <p:cNvGraphicFramePr>
            <a:graphicFrameLocks noChangeAspect="1"/>
          </p:cNvGraphicFramePr>
          <p:nvPr/>
        </p:nvGraphicFramePr>
        <p:xfrm>
          <a:off x="5715000" y="2057400"/>
          <a:ext cx="265113" cy="279400"/>
        </p:xfrm>
        <a:graphic>
          <a:graphicData uri="http://schemas.openxmlformats.org/presentationml/2006/ole">
            <mc:AlternateContent xmlns:mc="http://schemas.openxmlformats.org/markup-compatibility/2006">
              <mc:Choice xmlns:v="urn:schemas-microsoft-com:vml" Requires="v">
                <p:oleObj spid="_x0000_s70097" name="Equation" r:id="rId22" imgW="266584" imgH="279279" progId="Equation.3">
                  <p:embed/>
                </p:oleObj>
              </mc:Choice>
              <mc:Fallback>
                <p:oleObj name="Equation" r:id="rId22" imgW="266584" imgH="279279" progId="Equation.3">
                  <p:embed/>
                  <p:pic>
                    <p:nvPicPr>
                      <p:cNvPr id="57385" name="Object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2057400"/>
                        <a:ext cx="265113" cy="279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86" name="Line 42"/>
          <p:cNvSpPr>
            <a:spLocks noChangeShapeType="1"/>
          </p:cNvSpPr>
          <p:nvPr/>
        </p:nvSpPr>
        <p:spPr bwMode="auto">
          <a:xfrm>
            <a:off x="2590800" y="350520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87" name="Line 43"/>
          <p:cNvSpPr>
            <a:spLocks noChangeShapeType="1"/>
          </p:cNvSpPr>
          <p:nvPr/>
        </p:nvSpPr>
        <p:spPr bwMode="auto">
          <a:xfrm>
            <a:off x="2590800" y="419100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88" name="Line 44"/>
          <p:cNvSpPr>
            <a:spLocks noChangeShapeType="1"/>
          </p:cNvSpPr>
          <p:nvPr/>
        </p:nvSpPr>
        <p:spPr bwMode="auto">
          <a:xfrm>
            <a:off x="30480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89" name="Line 45"/>
          <p:cNvSpPr>
            <a:spLocks noChangeShapeType="1"/>
          </p:cNvSpPr>
          <p:nvPr/>
        </p:nvSpPr>
        <p:spPr bwMode="auto">
          <a:xfrm>
            <a:off x="36576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90" name="Line 46"/>
          <p:cNvSpPr>
            <a:spLocks noChangeShapeType="1"/>
          </p:cNvSpPr>
          <p:nvPr/>
        </p:nvSpPr>
        <p:spPr bwMode="auto">
          <a:xfrm>
            <a:off x="42672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91" name="Line 47"/>
          <p:cNvSpPr>
            <a:spLocks noChangeShapeType="1"/>
          </p:cNvSpPr>
          <p:nvPr/>
        </p:nvSpPr>
        <p:spPr bwMode="auto">
          <a:xfrm>
            <a:off x="48768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92" name="Line 48"/>
          <p:cNvSpPr>
            <a:spLocks noChangeShapeType="1"/>
          </p:cNvSpPr>
          <p:nvPr/>
        </p:nvSpPr>
        <p:spPr bwMode="auto">
          <a:xfrm>
            <a:off x="54864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93" name="Line 49"/>
          <p:cNvSpPr>
            <a:spLocks noChangeShapeType="1"/>
          </p:cNvSpPr>
          <p:nvPr/>
        </p:nvSpPr>
        <p:spPr bwMode="auto">
          <a:xfrm>
            <a:off x="60960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94" name="Line 50"/>
          <p:cNvSpPr>
            <a:spLocks noChangeShapeType="1"/>
          </p:cNvSpPr>
          <p:nvPr/>
        </p:nvSpPr>
        <p:spPr bwMode="auto">
          <a:xfrm>
            <a:off x="67056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95" name="Line 51"/>
          <p:cNvSpPr>
            <a:spLocks noChangeShapeType="1"/>
          </p:cNvSpPr>
          <p:nvPr/>
        </p:nvSpPr>
        <p:spPr bwMode="auto">
          <a:xfrm>
            <a:off x="73152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96" name="Line 52"/>
          <p:cNvSpPr>
            <a:spLocks noChangeShapeType="1"/>
          </p:cNvSpPr>
          <p:nvPr/>
        </p:nvSpPr>
        <p:spPr bwMode="auto">
          <a:xfrm flipV="1">
            <a:off x="4572000" y="4191000"/>
            <a:ext cx="0" cy="304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57397" name="Object 53"/>
          <p:cNvGraphicFramePr>
            <a:graphicFrameLocks noChangeAspect="1"/>
          </p:cNvGraphicFramePr>
          <p:nvPr/>
        </p:nvGraphicFramePr>
        <p:xfrm>
          <a:off x="3276600" y="3657600"/>
          <a:ext cx="252413" cy="368300"/>
        </p:xfrm>
        <a:graphic>
          <a:graphicData uri="http://schemas.openxmlformats.org/presentationml/2006/ole">
            <mc:AlternateContent xmlns:mc="http://schemas.openxmlformats.org/markup-compatibility/2006">
              <mc:Choice xmlns:v="urn:schemas-microsoft-com:vml" Requires="v">
                <p:oleObj spid="_x0000_s70098" name="Equation" r:id="rId23" imgW="253890" imgH="368140" progId="Equation.3">
                  <p:embed/>
                </p:oleObj>
              </mc:Choice>
              <mc:Fallback>
                <p:oleObj name="Equation" r:id="rId23" imgW="253890" imgH="368140" progId="Equation.3">
                  <p:embed/>
                  <p:pic>
                    <p:nvPicPr>
                      <p:cNvPr id="57397"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657600"/>
                        <a:ext cx="252413" cy="3683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98" name="Object 54"/>
          <p:cNvGraphicFramePr>
            <a:graphicFrameLocks noChangeAspect="1"/>
          </p:cNvGraphicFramePr>
          <p:nvPr/>
        </p:nvGraphicFramePr>
        <p:xfrm>
          <a:off x="3886200" y="3657600"/>
          <a:ext cx="252413" cy="368300"/>
        </p:xfrm>
        <a:graphic>
          <a:graphicData uri="http://schemas.openxmlformats.org/presentationml/2006/ole">
            <mc:AlternateContent xmlns:mc="http://schemas.openxmlformats.org/markup-compatibility/2006">
              <mc:Choice xmlns:v="urn:schemas-microsoft-com:vml" Requires="v">
                <p:oleObj spid="_x0000_s70099" name="Equation" r:id="rId24" imgW="253890" imgH="368140" progId="Equation.3">
                  <p:embed/>
                </p:oleObj>
              </mc:Choice>
              <mc:Fallback>
                <p:oleObj name="Equation" r:id="rId24" imgW="253890" imgH="368140" progId="Equation.3">
                  <p:embed/>
                  <p:pic>
                    <p:nvPicPr>
                      <p:cNvPr id="57398"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657600"/>
                        <a:ext cx="252413" cy="3683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99" name="Object 55"/>
          <p:cNvGraphicFramePr>
            <a:graphicFrameLocks noChangeAspect="1"/>
          </p:cNvGraphicFramePr>
          <p:nvPr/>
        </p:nvGraphicFramePr>
        <p:xfrm>
          <a:off x="6223000" y="3663950"/>
          <a:ext cx="252413" cy="368300"/>
        </p:xfrm>
        <a:graphic>
          <a:graphicData uri="http://schemas.openxmlformats.org/presentationml/2006/ole">
            <mc:AlternateContent xmlns:mc="http://schemas.openxmlformats.org/markup-compatibility/2006">
              <mc:Choice xmlns:v="urn:schemas-microsoft-com:vml" Requires="v">
                <p:oleObj spid="_x0000_s70100" name="Equation" r:id="rId25" imgW="253890" imgH="368140" progId="Equation.3">
                  <p:embed/>
                </p:oleObj>
              </mc:Choice>
              <mc:Fallback>
                <p:oleObj name="Equation" r:id="rId25" imgW="253890" imgH="368140" progId="Equation.3">
                  <p:embed/>
                  <p:pic>
                    <p:nvPicPr>
                      <p:cNvPr id="57399"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000" y="3663950"/>
                        <a:ext cx="252413" cy="3683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00" name="Object 56"/>
          <p:cNvGraphicFramePr>
            <a:graphicFrameLocks noChangeAspect="1"/>
          </p:cNvGraphicFramePr>
          <p:nvPr/>
        </p:nvGraphicFramePr>
        <p:xfrm>
          <a:off x="6832600" y="3663950"/>
          <a:ext cx="252413" cy="368300"/>
        </p:xfrm>
        <a:graphic>
          <a:graphicData uri="http://schemas.openxmlformats.org/presentationml/2006/ole">
            <mc:AlternateContent xmlns:mc="http://schemas.openxmlformats.org/markup-compatibility/2006">
              <mc:Choice xmlns:v="urn:schemas-microsoft-com:vml" Requires="v">
                <p:oleObj spid="_x0000_s70101" name="Equation" r:id="rId26" imgW="253890" imgH="368140" progId="Equation.3">
                  <p:embed/>
                </p:oleObj>
              </mc:Choice>
              <mc:Fallback>
                <p:oleObj name="Equation" r:id="rId26" imgW="253890" imgH="368140" progId="Equation.3">
                  <p:embed/>
                  <p:pic>
                    <p:nvPicPr>
                      <p:cNvPr id="5740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2600" y="3663950"/>
                        <a:ext cx="252413" cy="3683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01" name="Object 57"/>
          <p:cNvGraphicFramePr>
            <a:graphicFrameLocks noChangeAspect="1"/>
          </p:cNvGraphicFramePr>
          <p:nvPr/>
        </p:nvGraphicFramePr>
        <p:xfrm>
          <a:off x="5111750" y="3678238"/>
          <a:ext cx="252413" cy="392112"/>
        </p:xfrm>
        <a:graphic>
          <a:graphicData uri="http://schemas.openxmlformats.org/presentationml/2006/ole">
            <mc:AlternateContent xmlns:mc="http://schemas.openxmlformats.org/markup-compatibility/2006">
              <mc:Choice xmlns:v="urn:schemas-microsoft-com:vml" Requires="v">
                <p:oleObj spid="_x0000_s70102" name="Equation" r:id="rId27" imgW="253890" imgH="393529" progId="Equation.3">
                  <p:embed/>
                </p:oleObj>
              </mc:Choice>
              <mc:Fallback>
                <p:oleObj name="Equation" r:id="rId27" imgW="253890" imgH="393529" progId="Equation.3">
                  <p:embed/>
                  <p:pic>
                    <p:nvPicPr>
                      <p:cNvPr id="57401" name="Object 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1750" y="3678238"/>
                        <a:ext cx="252413" cy="3921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02" name="Object 58"/>
          <p:cNvGraphicFramePr>
            <a:graphicFrameLocks noChangeAspect="1"/>
          </p:cNvGraphicFramePr>
          <p:nvPr/>
        </p:nvGraphicFramePr>
        <p:xfrm>
          <a:off x="4495800" y="3733800"/>
          <a:ext cx="265113" cy="279400"/>
        </p:xfrm>
        <a:graphic>
          <a:graphicData uri="http://schemas.openxmlformats.org/presentationml/2006/ole">
            <mc:AlternateContent xmlns:mc="http://schemas.openxmlformats.org/markup-compatibility/2006">
              <mc:Choice xmlns:v="urn:schemas-microsoft-com:vml" Requires="v">
                <p:oleObj spid="_x0000_s70103" name="Equation" r:id="rId28" imgW="266584" imgH="279279" progId="Equation.3">
                  <p:embed/>
                </p:oleObj>
              </mc:Choice>
              <mc:Fallback>
                <p:oleObj name="Equation" r:id="rId28" imgW="266584" imgH="279279" progId="Equation.3">
                  <p:embed/>
                  <p:pic>
                    <p:nvPicPr>
                      <p:cNvPr id="57402" name="Object 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5800" y="3733800"/>
                        <a:ext cx="265113" cy="279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403" name="Text Box 59"/>
          <p:cNvSpPr txBox="1">
            <a:spLocks noChangeArrowheads="1"/>
          </p:cNvSpPr>
          <p:nvPr/>
        </p:nvSpPr>
        <p:spPr bwMode="auto">
          <a:xfrm>
            <a:off x="381000" y="3581400"/>
            <a:ext cx="14827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4</a:t>
            </a:r>
          </a:p>
        </p:txBody>
      </p:sp>
      <p:graphicFrame>
        <p:nvGraphicFramePr>
          <p:cNvPr id="57404" name="Object 60"/>
          <p:cNvGraphicFramePr>
            <a:graphicFrameLocks noChangeAspect="1"/>
          </p:cNvGraphicFramePr>
          <p:nvPr/>
        </p:nvGraphicFramePr>
        <p:xfrm>
          <a:off x="4343400" y="4419600"/>
          <a:ext cx="442913" cy="531813"/>
        </p:xfrm>
        <a:graphic>
          <a:graphicData uri="http://schemas.openxmlformats.org/presentationml/2006/ole">
            <mc:AlternateContent xmlns:mc="http://schemas.openxmlformats.org/markup-compatibility/2006">
              <mc:Choice xmlns:v="urn:schemas-microsoft-com:vml" Requires="v">
                <p:oleObj spid="_x0000_s70104" name="Equation" r:id="rId29" imgW="444307" imgH="533169" progId="Equation.3">
                  <p:embed/>
                </p:oleObj>
              </mc:Choice>
              <mc:Fallback>
                <p:oleObj name="Equation" r:id="rId29" imgW="444307" imgH="533169" progId="Equation.3">
                  <p:embed/>
                  <p:pic>
                    <p:nvPicPr>
                      <p:cNvPr id="57404" name="Object 6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43400" y="4419600"/>
                        <a:ext cx="442913" cy="5318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05" name="Object 61"/>
          <p:cNvGraphicFramePr>
            <a:graphicFrameLocks noChangeAspect="1"/>
          </p:cNvGraphicFramePr>
          <p:nvPr/>
        </p:nvGraphicFramePr>
        <p:xfrm>
          <a:off x="5715000" y="3733800"/>
          <a:ext cx="265113" cy="279400"/>
        </p:xfrm>
        <a:graphic>
          <a:graphicData uri="http://schemas.openxmlformats.org/presentationml/2006/ole">
            <mc:AlternateContent xmlns:mc="http://schemas.openxmlformats.org/markup-compatibility/2006">
              <mc:Choice xmlns:v="urn:schemas-microsoft-com:vml" Requires="v">
                <p:oleObj spid="_x0000_s70105" name="Equation" r:id="rId30" imgW="266584" imgH="279279" progId="Equation.3">
                  <p:embed/>
                </p:oleObj>
              </mc:Choice>
              <mc:Fallback>
                <p:oleObj name="Equation" r:id="rId30" imgW="266584" imgH="279279" progId="Equation.3">
                  <p:embed/>
                  <p:pic>
                    <p:nvPicPr>
                      <p:cNvPr id="57405" name="Object 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3733800"/>
                        <a:ext cx="265113" cy="279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406" name="Line 62"/>
          <p:cNvSpPr>
            <a:spLocks noChangeShapeType="1"/>
          </p:cNvSpPr>
          <p:nvPr/>
        </p:nvSpPr>
        <p:spPr bwMode="auto">
          <a:xfrm>
            <a:off x="2667000" y="525780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407" name="Line 63"/>
          <p:cNvSpPr>
            <a:spLocks noChangeShapeType="1"/>
          </p:cNvSpPr>
          <p:nvPr/>
        </p:nvSpPr>
        <p:spPr bwMode="auto">
          <a:xfrm>
            <a:off x="2667000" y="5945188"/>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408" name="Line 64"/>
          <p:cNvSpPr>
            <a:spLocks noChangeShapeType="1"/>
          </p:cNvSpPr>
          <p:nvPr/>
        </p:nvSpPr>
        <p:spPr bwMode="auto">
          <a:xfrm>
            <a:off x="3124200" y="525938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409" name="Line 65"/>
          <p:cNvSpPr>
            <a:spLocks noChangeShapeType="1"/>
          </p:cNvSpPr>
          <p:nvPr/>
        </p:nvSpPr>
        <p:spPr bwMode="auto">
          <a:xfrm>
            <a:off x="3733800" y="525938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410" name="Line 66"/>
          <p:cNvSpPr>
            <a:spLocks noChangeShapeType="1"/>
          </p:cNvSpPr>
          <p:nvPr/>
        </p:nvSpPr>
        <p:spPr bwMode="auto">
          <a:xfrm>
            <a:off x="4343400" y="525938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411" name="Line 67"/>
          <p:cNvSpPr>
            <a:spLocks noChangeShapeType="1"/>
          </p:cNvSpPr>
          <p:nvPr/>
        </p:nvSpPr>
        <p:spPr bwMode="auto">
          <a:xfrm>
            <a:off x="4953000" y="525938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412" name="Line 68"/>
          <p:cNvSpPr>
            <a:spLocks noChangeShapeType="1"/>
          </p:cNvSpPr>
          <p:nvPr/>
        </p:nvSpPr>
        <p:spPr bwMode="auto">
          <a:xfrm>
            <a:off x="5562600" y="525938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413" name="Line 69"/>
          <p:cNvSpPr>
            <a:spLocks noChangeShapeType="1"/>
          </p:cNvSpPr>
          <p:nvPr/>
        </p:nvSpPr>
        <p:spPr bwMode="auto">
          <a:xfrm>
            <a:off x="6172200" y="525938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414" name="Line 70"/>
          <p:cNvSpPr>
            <a:spLocks noChangeShapeType="1"/>
          </p:cNvSpPr>
          <p:nvPr/>
        </p:nvSpPr>
        <p:spPr bwMode="auto">
          <a:xfrm>
            <a:off x="6781800" y="525938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415" name="Line 71"/>
          <p:cNvSpPr>
            <a:spLocks noChangeShapeType="1"/>
          </p:cNvSpPr>
          <p:nvPr/>
        </p:nvSpPr>
        <p:spPr bwMode="auto">
          <a:xfrm>
            <a:off x="7391400" y="525938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416" name="Line 72"/>
          <p:cNvSpPr>
            <a:spLocks noChangeShapeType="1"/>
          </p:cNvSpPr>
          <p:nvPr/>
        </p:nvSpPr>
        <p:spPr bwMode="auto">
          <a:xfrm flipV="1">
            <a:off x="5257800" y="5943600"/>
            <a:ext cx="0" cy="303213"/>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57417" name="Object 73"/>
          <p:cNvGraphicFramePr>
            <a:graphicFrameLocks noChangeAspect="1"/>
          </p:cNvGraphicFramePr>
          <p:nvPr/>
        </p:nvGraphicFramePr>
        <p:xfrm>
          <a:off x="3352800" y="5411788"/>
          <a:ext cx="252413" cy="368300"/>
        </p:xfrm>
        <a:graphic>
          <a:graphicData uri="http://schemas.openxmlformats.org/presentationml/2006/ole">
            <mc:AlternateContent xmlns:mc="http://schemas.openxmlformats.org/markup-compatibility/2006">
              <mc:Choice xmlns:v="urn:schemas-microsoft-com:vml" Requires="v">
                <p:oleObj spid="_x0000_s70106" name="Equation" r:id="rId31" imgW="253890" imgH="368140" progId="Equation.3">
                  <p:embed/>
                </p:oleObj>
              </mc:Choice>
              <mc:Fallback>
                <p:oleObj name="Equation" r:id="rId31" imgW="253890" imgH="368140" progId="Equation.3">
                  <p:embed/>
                  <p:pic>
                    <p:nvPicPr>
                      <p:cNvPr id="57417" name="Object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411788"/>
                        <a:ext cx="252413" cy="3683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18" name="Object 74"/>
          <p:cNvGraphicFramePr>
            <a:graphicFrameLocks noChangeAspect="1"/>
          </p:cNvGraphicFramePr>
          <p:nvPr/>
        </p:nvGraphicFramePr>
        <p:xfrm>
          <a:off x="3962400" y="5411788"/>
          <a:ext cx="252413" cy="368300"/>
        </p:xfrm>
        <a:graphic>
          <a:graphicData uri="http://schemas.openxmlformats.org/presentationml/2006/ole">
            <mc:AlternateContent xmlns:mc="http://schemas.openxmlformats.org/markup-compatibility/2006">
              <mc:Choice xmlns:v="urn:schemas-microsoft-com:vml" Requires="v">
                <p:oleObj spid="_x0000_s70107" name="Equation" r:id="rId32" imgW="253890" imgH="368140" progId="Equation.3">
                  <p:embed/>
                </p:oleObj>
              </mc:Choice>
              <mc:Fallback>
                <p:oleObj name="Equation" r:id="rId32" imgW="253890" imgH="368140" progId="Equation.3">
                  <p:embed/>
                  <p:pic>
                    <p:nvPicPr>
                      <p:cNvPr id="57418" name="Object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5411788"/>
                        <a:ext cx="252413" cy="3683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19" name="Object 75"/>
          <p:cNvGraphicFramePr>
            <a:graphicFrameLocks noChangeAspect="1"/>
          </p:cNvGraphicFramePr>
          <p:nvPr/>
        </p:nvGraphicFramePr>
        <p:xfrm>
          <a:off x="6299200" y="5418138"/>
          <a:ext cx="252413" cy="368300"/>
        </p:xfrm>
        <a:graphic>
          <a:graphicData uri="http://schemas.openxmlformats.org/presentationml/2006/ole">
            <mc:AlternateContent xmlns:mc="http://schemas.openxmlformats.org/markup-compatibility/2006">
              <mc:Choice xmlns:v="urn:schemas-microsoft-com:vml" Requires="v">
                <p:oleObj spid="_x0000_s70108" name="Equation" r:id="rId33" imgW="253890" imgH="368140" progId="Equation.3">
                  <p:embed/>
                </p:oleObj>
              </mc:Choice>
              <mc:Fallback>
                <p:oleObj name="Equation" r:id="rId33" imgW="253890" imgH="368140" progId="Equation.3">
                  <p:embed/>
                  <p:pic>
                    <p:nvPicPr>
                      <p:cNvPr id="57419" name="Object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9200" y="5418138"/>
                        <a:ext cx="252413" cy="3683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20" name="Object 76"/>
          <p:cNvGraphicFramePr>
            <a:graphicFrameLocks noChangeAspect="1"/>
          </p:cNvGraphicFramePr>
          <p:nvPr/>
        </p:nvGraphicFramePr>
        <p:xfrm>
          <a:off x="6908800" y="5418138"/>
          <a:ext cx="252413" cy="368300"/>
        </p:xfrm>
        <a:graphic>
          <a:graphicData uri="http://schemas.openxmlformats.org/presentationml/2006/ole">
            <mc:AlternateContent xmlns:mc="http://schemas.openxmlformats.org/markup-compatibility/2006">
              <mc:Choice xmlns:v="urn:schemas-microsoft-com:vml" Requires="v">
                <p:oleObj spid="_x0000_s70109" name="Equation" r:id="rId34" imgW="253890" imgH="368140" progId="Equation.3">
                  <p:embed/>
                </p:oleObj>
              </mc:Choice>
              <mc:Fallback>
                <p:oleObj name="Equation" r:id="rId34" imgW="253890" imgH="368140" progId="Equation.3">
                  <p:embed/>
                  <p:pic>
                    <p:nvPicPr>
                      <p:cNvPr id="57420" name="Object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8800" y="5418138"/>
                        <a:ext cx="252413" cy="3683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21" name="Object 77"/>
          <p:cNvGraphicFramePr>
            <a:graphicFrameLocks noChangeAspect="1"/>
          </p:cNvGraphicFramePr>
          <p:nvPr/>
        </p:nvGraphicFramePr>
        <p:xfrm>
          <a:off x="5187950" y="5432425"/>
          <a:ext cx="252413" cy="392113"/>
        </p:xfrm>
        <a:graphic>
          <a:graphicData uri="http://schemas.openxmlformats.org/presentationml/2006/ole">
            <mc:AlternateContent xmlns:mc="http://schemas.openxmlformats.org/markup-compatibility/2006">
              <mc:Choice xmlns:v="urn:schemas-microsoft-com:vml" Requires="v">
                <p:oleObj spid="_x0000_s70110" name="Equation" r:id="rId35" imgW="253890" imgH="393529" progId="Equation.3">
                  <p:embed/>
                </p:oleObj>
              </mc:Choice>
              <mc:Fallback>
                <p:oleObj name="Equation" r:id="rId35" imgW="253890" imgH="393529" progId="Equation.3">
                  <p:embed/>
                  <p:pic>
                    <p:nvPicPr>
                      <p:cNvPr id="57421" name="Object 7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7950" y="5432425"/>
                        <a:ext cx="252413" cy="3921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22" name="Object 78"/>
          <p:cNvGraphicFramePr>
            <a:graphicFrameLocks noChangeAspect="1"/>
          </p:cNvGraphicFramePr>
          <p:nvPr/>
        </p:nvGraphicFramePr>
        <p:xfrm>
          <a:off x="4572000" y="5487988"/>
          <a:ext cx="265113" cy="279400"/>
        </p:xfrm>
        <a:graphic>
          <a:graphicData uri="http://schemas.openxmlformats.org/presentationml/2006/ole">
            <mc:AlternateContent xmlns:mc="http://schemas.openxmlformats.org/markup-compatibility/2006">
              <mc:Choice xmlns:v="urn:schemas-microsoft-com:vml" Requires="v">
                <p:oleObj spid="_x0000_s70111" name="Equation" r:id="rId36" imgW="266584" imgH="279279" progId="Equation.3">
                  <p:embed/>
                </p:oleObj>
              </mc:Choice>
              <mc:Fallback>
                <p:oleObj name="Equation" r:id="rId36" imgW="266584" imgH="279279" progId="Equation.3">
                  <p:embed/>
                  <p:pic>
                    <p:nvPicPr>
                      <p:cNvPr id="57422" name="Object 7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5487988"/>
                        <a:ext cx="265113" cy="279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423" name="Text Box 79"/>
          <p:cNvSpPr txBox="1">
            <a:spLocks noChangeArrowheads="1"/>
          </p:cNvSpPr>
          <p:nvPr/>
        </p:nvSpPr>
        <p:spPr bwMode="auto">
          <a:xfrm>
            <a:off x="457200" y="5335588"/>
            <a:ext cx="1482725"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5</a:t>
            </a:r>
          </a:p>
        </p:txBody>
      </p:sp>
      <p:graphicFrame>
        <p:nvGraphicFramePr>
          <p:cNvPr id="57424" name="Object 80"/>
          <p:cNvGraphicFramePr>
            <a:graphicFrameLocks noChangeAspect="1"/>
          </p:cNvGraphicFramePr>
          <p:nvPr/>
        </p:nvGraphicFramePr>
        <p:xfrm>
          <a:off x="5105400" y="6096000"/>
          <a:ext cx="442913" cy="531813"/>
        </p:xfrm>
        <a:graphic>
          <a:graphicData uri="http://schemas.openxmlformats.org/presentationml/2006/ole">
            <mc:AlternateContent xmlns:mc="http://schemas.openxmlformats.org/markup-compatibility/2006">
              <mc:Choice xmlns:v="urn:schemas-microsoft-com:vml" Requires="v">
                <p:oleObj spid="_x0000_s70112" name="Equation" r:id="rId37" imgW="444307" imgH="533169" progId="Equation.3">
                  <p:embed/>
                </p:oleObj>
              </mc:Choice>
              <mc:Fallback>
                <p:oleObj name="Equation" r:id="rId37" imgW="444307" imgH="533169" progId="Equation.3">
                  <p:embed/>
                  <p:pic>
                    <p:nvPicPr>
                      <p:cNvPr id="57424" name="Object 8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05400" y="60960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25" name="Object 81"/>
          <p:cNvGraphicFramePr>
            <a:graphicFrameLocks noChangeAspect="1"/>
          </p:cNvGraphicFramePr>
          <p:nvPr/>
        </p:nvGraphicFramePr>
        <p:xfrm>
          <a:off x="5791200" y="5487988"/>
          <a:ext cx="265113" cy="279400"/>
        </p:xfrm>
        <a:graphic>
          <a:graphicData uri="http://schemas.openxmlformats.org/presentationml/2006/ole">
            <mc:AlternateContent xmlns:mc="http://schemas.openxmlformats.org/markup-compatibility/2006">
              <mc:Choice xmlns:v="urn:schemas-microsoft-com:vml" Requires="v">
                <p:oleObj spid="_x0000_s70113" name="Equation" r:id="rId38" imgW="266584" imgH="279279" progId="Equation.3">
                  <p:embed/>
                </p:oleObj>
              </mc:Choice>
              <mc:Fallback>
                <p:oleObj name="Equation" r:id="rId38" imgW="266584" imgH="279279" progId="Equation.3">
                  <p:embed/>
                  <p:pic>
                    <p:nvPicPr>
                      <p:cNvPr id="57425" name="Object 8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1200" y="5487988"/>
                        <a:ext cx="265113" cy="279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426" name="Text Box 82"/>
          <p:cNvSpPr txBox="1">
            <a:spLocks noChangeArrowheads="1"/>
          </p:cNvSpPr>
          <p:nvPr/>
        </p:nvSpPr>
        <p:spPr bwMode="auto">
          <a:xfrm rot="5400000">
            <a:off x="6797675" y="3184525"/>
            <a:ext cx="320040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600">
                <a:solidFill>
                  <a:schemeClr val="accent2"/>
                </a:solidFill>
                <a:latin typeface="Comic Sans MS" panose="030F0702030302020204" pitchFamily="66" charset="0"/>
              </a:rPr>
              <a:t>Infinite loop</a:t>
            </a:r>
          </a:p>
        </p:txBody>
      </p:sp>
    </p:spTree>
    <p:extLst>
      <p:ext uri="{BB962C8B-B14F-4D97-AF65-F5344CB8AC3E}">
        <p14:creationId xmlns:p14="http://schemas.microsoft.com/office/powerpoint/2010/main" val="2001775285"/>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533400" y="838200"/>
            <a:ext cx="8201025" cy="408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Because of the </a:t>
            </a:r>
            <a:r>
              <a:rPr kumimoji="0" lang="en-US" altLang="zh-CN" sz="3200">
                <a:solidFill>
                  <a:srgbClr val="FF0000"/>
                </a:solidFill>
                <a:latin typeface="Comic Sans MS" panose="030F0702030302020204" pitchFamily="66" charset="0"/>
              </a:rPr>
              <a:t>infinite loop</a:t>
            </a:r>
            <a:r>
              <a:rPr kumimoji="0" lang="en-US" altLang="zh-CN" sz="3200">
                <a:solidFill>
                  <a:schemeClr val="accent2"/>
                </a:solidFill>
                <a:latin typeface="Comic Sans MS" panose="030F0702030302020204" pitchFamily="66" charset="0"/>
              </a:rPr>
              <a:t>:</a:t>
            </a:r>
          </a:p>
          <a:p>
            <a:pPr>
              <a:spcBef>
                <a:spcPct val="20000"/>
              </a:spcBef>
            </a:pPr>
            <a:endParaRPr kumimoji="0" lang="en-US" altLang="zh-CN" sz="3200">
              <a:solidFill>
                <a:schemeClr val="accent2"/>
              </a:solidFill>
              <a:latin typeface="Comic Sans MS" panose="030F0702030302020204" pitchFamily="66" charset="0"/>
            </a:endParaRPr>
          </a:p>
          <a:p>
            <a:pPr lvl="1">
              <a:spcBef>
                <a:spcPct val="20000"/>
              </a:spcBef>
              <a:buFontTx/>
              <a:buChar char="•"/>
            </a:pPr>
            <a:r>
              <a:rPr kumimoji="0" lang="en-US" altLang="zh-CN" sz="3200">
                <a:solidFill>
                  <a:schemeClr val="accent2"/>
                </a:solidFill>
                <a:latin typeface="Comic Sans MS" panose="030F0702030302020204" pitchFamily="66" charset="0"/>
              </a:rPr>
              <a:t>The accepting state cannot be reached</a:t>
            </a:r>
          </a:p>
          <a:p>
            <a:pPr lvl="1">
              <a:spcBef>
                <a:spcPct val="20000"/>
              </a:spcBef>
              <a:buFontTx/>
              <a:buChar char="•"/>
            </a:pPr>
            <a:endParaRPr kumimoji="0" lang="en-US" altLang="zh-CN" sz="3200">
              <a:solidFill>
                <a:schemeClr val="accent2"/>
              </a:solidFill>
              <a:latin typeface="Comic Sans MS" panose="030F0702030302020204" pitchFamily="66" charset="0"/>
            </a:endParaRPr>
          </a:p>
          <a:p>
            <a:pPr lvl="1">
              <a:spcBef>
                <a:spcPct val="20000"/>
              </a:spcBef>
              <a:buFontTx/>
              <a:buChar char="•"/>
            </a:pPr>
            <a:r>
              <a:rPr kumimoji="0" lang="en-US" altLang="zh-CN" sz="3200">
                <a:solidFill>
                  <a:schemeClr val="accent2"/>
                </a:solidFill>
                <a:latin typeface="Comic Sans MS" panose="030F0702030302020204" pitchFamily="66" charset="0"/>
              </a:rPr>
              <a:t>The machine never halts </a:t>
            </a:r>
          </a:p>
          <a:p>
            <a:pPr lvl="1">
              <a:spcBef>
                <a:spcPct val="20000"/>
              </a:spcBef>
            </a:pPr>
            <a:endParaRPr kumimoji="0" lang="en-US" altLang="zh-CN" sz="3200">
              <a:solidFill>
                <a:schemeClr val="accent2"/>
              </a:solidFill>
              <a:latin typeface="Comic Sans MS" panose="030F0702030302020204" pitchFamily="66" charset="0"/>
            </a:endParaRPr>
          </a:p>
          <a:p>
            <a:pPr lvl="1">
              <a:spcBef>
                <a:spcPct val="20000"/>
              </a:spcBef>
              <a:buFontTx/>
              <a:buChar char="•"/>
            </a:pPr>
            <a:r>
              <a:rPr kumimoji="0" lang="en-US" altLang="zh-CN" sz="3200">
                <a:solidFill>
                  <a:schemeClr val="accent2"/>
                </a:solidFill>
                <a:latin typeface="Comic Sans MS" panose="030F0702030302020204" pitchFamily="66" charset="0"/>
              </a:rPr>
              <a:t>The input string is </a:t>
            </a:r>
            <a:r>
              <a:rPr kumimoji="0" lang="en-US" altLang="zh-CN" sz="3200">
                <a:solidFill>
                  <a:srgbClr val="FF0000"/>
                </a:solidFill>
                <a:latin typeface="Comic Sans MS" panose="030F0702030302020204" pitchFamily="66" charset="0"/>
              </a:rPr>
              <a:t>rejected</a:t>
            </a:r>
          </a:p>
        </p:txBody>
      </p:sp>
    </p:spTree>
    <p:extLst>
      <p:ext uri="{BB962C8B-B14F-4D97-AF65-F5344CB8AC3E}">
        <p14:creationId xmlns:p14="http://schemas.microsoft.com/office/powerpoint/2010/main" val="2463283550"/>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bwMode="auto">
          <a:xfrm>
            <a:off x="395288" y="0"/>
            <a:ext cx="8229600"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0">
                <a:latin typeface="Comic Sans MS" panose="030F0702030302020204" pitchFamily="66" charset="0"/>
              </a:rPr>
              <a:t>TM in Action-Example 1</a:t>
            </a:r>
          </a:p>
        </p:txBody>
      </p:sp>
      <p:sp>
        <p:nvSpPr>
          <p:cNvPr id="59395" name="Text Box 3"/>
          <p:cNvSpPr txBox="1">
            <a:spLocks noChangeArrowheads="1"/>
          </p:cNvSpPr>
          <p:nvPr/>
        </p:nvSpPr>
        <p:spPr bwMode="auto">
          <a:xfrm>
            <a:off x="539750" y="1196975"/>
            <a:ext cx="8064500" cy="26543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1938" indent="-261938">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kumimoji="0" lang="en-US" altLang="zh-CN" b="1">
                <a:latin typeface="Comic Sans MS" panose="030F0702030302020204" pitchFamily="66" charset="0"/>
              </a:rPr>
              <a:t>Let us introduce a TM that recognizes the language </a:t>
            </a:r>
          </a:p>
          <a:p>
            <a:pPr eaLnBrk="1" hangingPunct="1"/>
            <a:r>
              <a:rPr kumimoji="0" lang="en-US" altLang="zh-CN" b="1">
                <a:latin typeface="Comic Sans MS" panose="030F0702030302020204" pitchFamily="66" charset="0"/>
              </a:rPr>
              <a:t>       </a:t>
            </a:r>
            <a:r>
              <a:rPr kumimoji="0" lang="en-US" altLang="zh-CN" b="1">
                <a:solidFill>
                  <a:srgbClr val="FF0000"/>
                </a:solidFill>
                <a:latin typeface="Comic Sans MS" panose="030F0702030302020204" pitchFamily="66" charset="0"/>
              </a:rPr>
              <a:t>B</a:t>
            </a:r>
            <a:r>
              <a:rPr kumimoji="0" lang="en-US" altLang="zh-CN" b="1">
                <a:latin typeface="Comic Sans MS" panose="030F0702030302020204" pitchFamily="66" charset="0"/>
              </a:rPr>
              <a:t> = { w#w | w is in {0,1}* }</a:t>
            </a:r>
          </a:p>
          <a:p>
            <a:pPr eaLnBrk="1" hangingPunct="1">
              <a:buFontTx/>
              <a:buChar char="•"/>
            </a:pPr>
            <a:r>
              <a:rPr kumimoji="0" lang="en-US" altLang="zh-CN" b="1">
                <a:latin typeface="Comic Sans MS" panose="030F0702030302020204" pitchFamily="66" charset="0"/>
              </a:rPr>
              <a:t>We want the TM to accept if the input is in </a:t>
            </a:r>
            <a:r>
              <a:rPr kumimoji="0" lang="en-US" altLang="zh-CN" b="1">
                <a:solidFill>
                  <a:srgbClr val="FF0000"/>
                </a:solidFill>
                <a:latin typeface="Comic Sans MS" panose="030F0702030302020204" pitchFamily="66" charset="0"/>
              </a:rPr>
              <a:t>B</a:t>
            </a:r>
            <a:r>
              <a:rPr kumimoji="0" lang="en-US" altLang="zh-CN" b="1">
                <a:latin typeface="Comic Sans MS" panose="030F0702030302020204" pitchFamily="66" charset="0"/>
              </a:rPr>
              <a:t>, and to reject otherwise</a:t>
            </a:r>
          </a:p>
          <a:p>
            <a:pPr eaLnBrk="1" hangingPunct="1">
              <a:buFontTx/>
              <a:buChar char="•"/>
            </a:pPr>
            <a:r>
              <a:rPr kumimoji="0" lang="en-US" altLang="zh-CN" b="1">
                <a:latin typeface="Comic Sans MS" panose="030F0702030302020204" pitchFamily="66" charset="0"/>
              </a:rPr>
              <a:t>What should the TM do?</a:t>
            </a:r>
          </a:p>
        </p:txBody>
      </p:sp>
    </p:spTree>
    <p:extLst>
      <p:ext uri="{BB962C8B-B14F-4D97-AF65-F5344CB8AC3E}">
        <p14:creationId xmlns:p14="http://schemas.microsoft.com/office/powerpoint/2010/main" val="4097890663"/>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bwMode="auto">
          <a:xfrm>
            <a:off x="395288" y="0"/>
            <a:ext cx="8229600"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0">
                <a:latin typeface="Comic Sans MS" panose="030F0702030302020204" pitchFamily="66" charset="0"/>
              </a:rPr>
              <a:t>TM in Action</a:t>
            </a:r>
          </a:p>
        </p:txBody>
      </p:sp>
      <p:sp>
        <p:nvSpPr>
          <p:cNvPr id="61443" name="Text Box 3"/>
          <p:cNvSpPr txBox="1">
            <a:spLocks noChangeArrowheads="1"/>
          </p:cNvSpPr>
          <p:nvPr/>
        </p:nvSpPr>
        <p:spPr bwMode="auto">
          <a:xfrm>
            <a:off x="539750" y="1196975"/>
            <a:ext cx="8353425" cy="30813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1938" indent="-261938">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kumimoji="0" lang="en-US" altLang="zh-CN" b="1">
                <a:latin typeface="Comic Sans MS" panose="030F0702030302020204" pitchFamily="66" charset="0"/>
              </a:rPr>
              <a:t>Use multiple passes </a:t>
            </a:r>
            <a:r>
              <a:rPr kumimoji="0" lang="zh-CN" altLang="en-US" b="1">
                <a:solidFill>
                  <a:schemeClr val="accent2"/>
                </a:solidFill>
                <a:latin typeface="Comic Sans MS" panose="030F0702030302020204" pitchFamily="66" charset="0"/>
              </a:rPr>
              <a:t>读写头在输入串上多次通过</a:t>
            </a:r>
          </a:p>
          <a:p>
            <a:pPr eaLnBrk="1" hangingPunct="1">
              <a:buFontTx/>
              <a:buChar char="•"/>
            </a:pPr>
            <a:r>
              <a:rPr kumimoji="0" lang="en-US" altLang="zh-CN" b="1">
                <a:latin typeface="Comic Sans MS" panose="030F0702030302020204" pitchFamily="66" charset="0"/>
              </a:rPr>
              <a:t>Starts matching corresponding chars, one on each side of #  </a:t>
            </a:r>
            <a:r>
              <a:rPr kumimoji="0" lang="zh-CN" altLang="en-US" b="1">
                <a:solidFill>
                  <a:schemeClr val="accent2"/>
                </a:solidFill>
                <a:latin typeface="Comic Sans MS" panose="030F0702030302020204" pitchFamily="66" charset="0"/>
              </a:rPr>
              <a:t>每一次匹配</a:t>
            </a:r>
            <a:r>
              <a:rPr kumimoji="0" lang="en-US" altLang="zh-CN" b="1">
                <a:solidFill>
                  <a:schemeClr val="accent2"/>
                </a:solidFill>
                <a:latin typeface="Comic Sans MS" panose="030F0702030302020204" pitchFamily="66" charset="0"/>
              </a:rPr>
              <a:t>#</a:t>
            </a:r>
            <a:r>
              <a:rPr kumimoji="0" lang="zh-CN" altLang="en-US" b="1">
                <a:solidFill>
                  <a:schemeClr val="accent2"/>
                </a:solidFill>
                <a:latin typeface="Comic Sans MS" panose="030F0702030302020204" pitchFamily="66" charset="0"/>
              </a:rPr>
              <a:t>两边的一对字符</a:t>
            </a:r>
          </a:p>
          <a:p>
            <a:pPr eaLnBrk="1" hangingPunct="1">
              <a:buFontTx/>
              <a:buChar char="•"/>
            </a:pPr>
            <a:r>
              <a:rPr kumimoji="0" lang="en-US" altLang="zh-CN" b="1">
                <a:latin typeface="Comic Sans MS" panose="030F0702030302020204" pitchFamily="66" charset="0"/>
              </a:rPr>
              <a:t>To keep track of which chars are checked already, TM crosses off each char as it is examined</a:t>
            </a:r>
          </a:p>
          <a:p>
            <a:pPr eaLnBrk="1" hangingPunct="1"/>
            <a:endParaRPr kumimoji="0" lang="en-US" altLang="zh-CN" b="1">
              <a:latin typeface="Comic Sans MS" panose="030F0702030302020204" pitchFamily="66" charset="0"/>
            </a:endParaRPr>
          </a:p>
        </p:txBody>
      </p:sp>
    </p:spTree>
    <p:extLst>
      <p:ext uri="{BB962C8B-B14F-4D97-AF65-F5344CB8AC3E}">
        <p14:creationId xmlns:p14="http://schemas.microsoft.com/office/powerpoint/2010/main" val="2766578392"/>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xfrm>
            <a:off x="395288" y="0"/>
            <a:ext cx="8229600"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0">
                <a:latin typeface="Comic Sans MS" panose="030F0702030302020204" pitchFamily="66" charset="0"/>
              </a:rPr>
              <a:t>Snapshots of Execution (1)</a:t>
            </a:r>
          </a:p>
        </p:txBody>
      </p:sp>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981075"/>
            <a:ext cx="7058025" cy="468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780509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457200" y="274638"/>
            <a:ext cx="8229600" cy="633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dirty="0">
                <a:latin typeface="Comic Sans MS" panose="030F0702030302020204" pitchFamily="66" charset="0"/>
                <a:ea typeface="宋体" panose="02010600030101010101" pitchFamily="2" charset="-122"/>
              </a:rPr>
              <a:t>The Tape</a:t>
            </a:r>
          </a:p>
        </p:txBody>
      </p:sp>
      <p:sp>
        <p:nvSpPr>
          <p:cNvPr id="21507" name="Line 3"/>
          <p:cNvSpPr>
            <a:spLocks noChangeShapeType="1"/>
          </p:cNvSpPr>
          <p:nvPr/>
        </p:nvSpPr>
        <p:spPr bwMode="auto">
          <a:xfrm>
            <a:off x="381000" y="2057400"/>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08" name="Line 4"/>
          <p:cNvSpPr>
            <a:spLocks noChangeShapeType="1"/>
          </p:cNvSpPr>
          <p:nvPr/>
        </p:nvSpPr>
        <p:spPr bwMode="auto">
          <a:xfrm>
            <a:off x="381000" y="2743200"/>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09" name="Line 5"/>
          <p:cNvSpPr>
            <a:spLocks noChangeShapeType="1"/>
          </p:cNvSpPr>
          <p:nvPr/>
        </p:nvSpPr>
        <p:spPr bwMode="auto">
          <a:xfrm>
            <a:off x="1752600" y="2057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10" name="Line 6"/>
          <p:cNvSpPr>
            <a:spLocks noChangeShapeType="1"/>
          </p:cNvSpPr>
          <p:nvPr/>
        </p:nvSpPr>
        <p:spPr bwMode="auto">
          <a:xfrm>
            <a:off x="2362200" y="2057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11" name="Line 7"/>
          <p:cNvSpPr>
            <a:spLocks noChangeShapeType="1"/>
          </p:cNvSpPr>
          <p:nvPr/>
        </p:nvSpPr>
        <p:spPr bwMode="auto">
          <a:xfrm>
            <a:off x="2971800" y="2057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12" name="Line 8"/>
          <p:cNvSpPr>
            <a:spLocks noChangeShapeType="1"/>
          </p:cNvSpPr>
          <p:nvPr/>
        </p:nvSpPr>
        <p:spPr bwMode="auto">
          <a:xfrm>
            <a:off x="3581400" y="2057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13" name="Line 9"/>
          <p:cNvSpPr>
            <a:spLocks noChangeShapeType="1"/>
          </p:cNvSpPr>
          <p:nvPr/>
        </p:nvSpPr>
        <p:spPr bwMode="auto">
          <a:xfrm>
            <a:off x="4191000" y="2057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14" name="Line 10"/>
          <p:cNvSpPr>
            <a:spLocks noChangeShapeType="1"/>
          </p:cNvSpPr>
          <p:nvPr/>
        </p:nvSpPr>
        <p:spPr bwMode="auto">
          <a:xfrm>
            <a:off x="4800600" y="2057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15" name="Line 11"/>
          <p:cNvSpPr>
            <a:spLocks noChangeShapeType="1"/>
          </p:cNvSpPr>
          <p:nvPr/>
        </p:nvSpPr>
        <p:spPr bwMode="auto">
          <a:xfrm>
            <a:off x="5410200" y="2057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16" name="Line 12"/>
          <p:cNvSpPr>
            <a:spLocks noChangeShapeType="1"/>
          </p:cNvSpPr>
          <p:nvPr/>
        </p:nvSpPr>
        <p:spPr bwMode="auto">
          <a:xfrm>
            <a:off x="6019800" y="2057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17" name="Line 13"/>
          <p:cNvSpPr>
            <a:spLocks noChangeShapeType="1"/>
          </p:cNvSpPr>
          <p:nvPr/>
        </p:nvSpPr>
        <p:spPr bwMode="auto">
          <a:xfrm>
            <a:off x="6629400" y="2057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18" name="Line 14"/>
          <p:cNvSpPr>
            <a:spLocks noChangeShapeType="1"/>
          </p:cNvSpPr>
          <p:nvPr/>
        </p:nvSpPr>
        <p:spPr bwMode="auto">
          <a:xfrm>
            <a:off x="7239000" y="2057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519" name="Text Box 15"/>
          <p:cNvSpPr txBox="1">
            <a:spLocks noChangeArrowheads="1"/>
          </p:cNvSpPr>
          <p:nvPr/>
        </p:nvSpPr>
        <p:spPr bwMode="auto">
          <a:xfrm>
            <a:off x="7772400" y="1981200"/>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1520" name="Text Box 16"/>
          <p:cNvSpPr txBox="1">
            <a:spLocks noChangeArrowheads="1"/>
          </p:cNvSpPr>
          <p:nvPr/>
        </p:nvSpPr>
        <p:spPr bwMode="auto">
          <a:xfrm>
            <a:off x="685800" y="1981200"/>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1521" name="Line 17"/>
          <p:cNvSpPr>
            <a:spLocks noChangeShapeType="1"/>
          </p:cNvSpPr>
          <p:nvPr/>
        </p:nvSpPr>
        <p:spPr bwMode="auto">
          <a:xfrm flipV="1">
            <a:off x="4419600" y="2743200"/>
            <a:ext cx="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22" name="Text Box 18"/>
          <p:cNvSpPr txBox="1">
            <a:spLocks noChangeArrowheads="1"/>
          </p:cNvSpPr>
          <p:nvPr/>
        </p:nvSpPr>
        <p:spPr bwMode="auto">
          <a:xfrm>
            <a:off x="2895600" y="3352800"/>
            <a:ext cx="34496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Read-Write head</a:t>
            </a:r>
          </a:p>
        </p:txBody>
      </p:sp>
      <p:sp>
        <p:nvSpPr>
          <p:cNvPr id="21523" name="Text Box 19"/>
          <p:cNvSpPr txBox="1">
            <a:spLocks noChangeArrowheads="1"/>
          </p:cNvSpPr>
          <p:nvPr/>
        </p:nvSpPr>
        <p:spPr bwMode="auto">
          <a:xfrm>
            <a:off x="1752600" y="1295400"/>
            <a:ext cx="61849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chemeClr val="accent2"/>
                </a:solidFill>
                <a:latin typeface="Comic Sans MS" panose="030F0702030302020204" pitchFamily="66" charset="0"/>
              </a:rPr>
              <a:t>No boundaries -- </a:t>
            </a:r>
            <a:r>
              <a:rPr kumimoji="0" lang="en-US" altLang="zh-CN" sz="3200" dirty="0">
                <a:solidFill>
                  <a:srgbClr val="FF0000"/>
                </a:solidFill>
                <a:latin typeface="Comic Sans MS" panose="030F0702030302020204" pitchFamily="66" charset="0"/>
              </a:rPr>
              <a:t>infinite length</a:t>
            </a:r>
          </a:p>
        </p:txBody>
      </p:sp>
      <p:sp>
        <p:nvSpPr>
          <p:cNvPr id="21524" name="Text Box 20"/>
          <p:cNvSpPr txBox="1">
            <a:spLocks noChangeArrowheads="1"/>
          </p:cNvSpPr>
          <p:nvPr/>
        </p:nvSpPr>
        <p:spPr bwMode="auto">
          <a:xfrm>
            <a:off x="1619250" y="4508500"/>
            <a:ext cx="59705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 The head moves Left or Right</a:t>
            </a:r>
          </a:p>
        </p:txBody>
      </p:sp>
      <p:sp>
        <p:nvSpPr>
          <p:cNvPr id="21525" name="AutoShape 21"/>
          <p:cNvSpPr>
            <a:spLocks noChangeArrowheads="1"/>
          </p:cNvSpPr>
          <p:nvPr/>
        </p:nvSpPr>
        <p:spPr bwMode="auto">
          <a:xfrm>
            <a:off x="6804025" y="549275"/>
            <a:ext cx="1655763" cy="503238"/>
          </a:xfrm>
          <a:prstGeom prst="wedgeRoundRectCallout">
            <a:avLst>
              <a:gd name="adj1" fmla="val -59301"/>
              <a:gd name="adj2" fmla="val 119083"/>
              <a:gd name="adj3" fmla="val 16667"/>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a:spcBef>
                <a:spcPct val="35000"/>
              </a:spcBef>
              <a:buClr>
                <a:schemeClr val="bg1"/>
              </a:buClr>
              <a:buFontTx/>
              <a:buChar char="•"/>
            </a:pPr>
            <a:r>
              <a:rPr lang="zh-CN" altLang="en-US" sz="2400">
                <a:solidFill>
                  <a:srgbClr val="FF3300"/>
                </a:solidFill>
                <a:latin typeface="Helvetica" panose="020B0604020202020204" pitchFamily="34" charset="0"/>
              </a:rPr>
              <a:t>数组结构</a:t>
            </a:r>
          </a:p>
        </p:txBody>
      </p:sp>
    </p:spTree>
    <p:extLst>
      <p:ext uri="{BB962C8B-B14F-4D97-AF65-F5344CB8AC3E}">
        <p14:creationId xmlns:p14="http://schemas.microsoft.com/office/powerpoint/2010/main" val="1221226628"/>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395288" y="0"/>
            <a:ext cx="8229600"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0" dirty="0">
                <a:latin typeface="Comic Sans MS" panose="030F0702030302020204" pitchFamily="66" charset="0"/>
              </a:rPr>
              <a:t>Snapshots of Execution (2)</a:t>
            </a:r>
          </a:p>
        </p:txBody>
      </p:sp>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069" y="1340768"/>
            <a:ext cx="6142037" cy="426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793156"/>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bwMode="auto">
          <a:xfrm>
            <a:off x="395288" y="0"/>
            <a:ext cx="8229600"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0">
                <a:latin typeface="Comic Sans MS" panose="030F0702030302020204" pitchFamily="66" charset="0"/>
              </a:rPr>
              <a:t>Snapshots of Execution (3)</a:t>
            </a:r>
          </a:p>
        </p:txBody>
      </p:sp>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375" y="1366838"/>
            <a:ext cx="6445250" cy="413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6729320"/>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bwMode="auto">
          <a:xfrm>
            <a:off x="395288" y="0"/>
            <a:ext cx="8229600"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0">
                <a:latin typeface="Comic Sans MS" panose="030F0702030302020204" pitchFamily="66" charset="0"/>
              </a:rPr>
              <a:t>Snapshots of Execution (4)</a:t>
            </a:r>
          </a:p>
        </p:txBody>
      </p:sp>
      <p:pic>
        <p:nvPicPr>
          <p:cNvPr id="696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1273175"/>
            <a:ext cx="6142037" cy="431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400179"/>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bwMode="auto">
          <a:xfrm>
            <a:off x="395288" y="0"/>
            <a:ext cx="8229600"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0">
                <a:latin typeface="Comic Sans MS" panose="030F0702030302020204" pitchFamily="66" charset="0"/>
              </a:rPr>
              <a:t>Snapshots of Execution (5)</a:t>
            </a:r>
          </a:p>
        </p:txBody>
      </p:sp>
      <p:pic>
        <p:nvPicPr>
          <p:cNvPr id="716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388" y="1292225"/>
            <a:ext cx="5989637" cy="428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472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395288" y="0"/>
            <a:ext cx="8229600"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0">
                <a:latin typeface="Comic Sans MS" panose="030F0702030302020204" pitchFamily="66" charset="0"/>
              </a:rPr>
              <a:t>Snapshots of Execution (6)</a:t>
            </a:r>
          </a:p>
        </p:txBody>
      </p:sp>
      <p:pic>
        <p:nvPicPr>
          <p:cNvPr id="737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8" y="1311275"/>
            <a:ext cx="5875337" cy="424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0922005"/>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395288" y="0"/>
            <a:ext cx="8229600"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0">
                <a:latin typeface="Comic Sans MS" panose="030F0702030302020204" pitchFamily="66" charset="0"/>
              </a:rPr>
              <a:t>Snapshots of Execution (7)</a:t>
            </a:r>
          </a:p>
        </p:txBody>
      </p:sp>
      <p:pic>
        <p:nvPicPr>
          <p:cNvPr id="757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1196975"/>
            <a:ext cx="6142037" cy="447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747340"/>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9038645-7E33-4360-BD50-EFB376EC882A}"/>
              </a:ext>
            </a:extLst>
          </p:cNvPr>
          <p:cNvSpPr>
            <a:spLocks noGrp="1" noChangeArrowheads="1"/>
          </p:cNvSpPr>
          <p:nvPr>
            <p:ph type="ctrTitle"/>
          </p:nvPr>
        </p:nvSpPr>
        <p:spPr bwMode="auto">
          <a:xfrm>
            <a:off x="685800" y="2286000"/>
            <a:ext cx="7772400" cy="11430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a:latin typeface="Comic Sans MS" panose="030F0702030302020204" pitchFamily="66" charset="0"/>
                <a:ea typeface="宋体" panose="02010600030101010101" pitchFamily="2" charset="-122"/>
              </a:rPr>
              <a:t>A Universal Turing Machine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A9EAF72C-80C2-4577-979D-93151F300B85}"/>
              </a:ext>
            </a:extLst>
          </p:cNvPr>
          <p:cNvSpPr txBox="1">
            <a:spLocks noChangeArrowheads="1"/>
          </p:cNvSpPr>
          <p:nvPr/>
        </p:nvSpPr>
        <p:spPr bwMode="auto">
          <a:xfrm>
            <a:off x="1676400" y="1600200"/>
            <a:ext cx="64055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Turing Machines are “hardwired”</a:t>
            </a:r>
          </a:p>
        </p:txBody>
      </p:sp>
      <p:sp>
        <p:nvSpPr>
          <p:cNvPr id="7171" name="Text Box 3">
            <a:extLst>
              <a:ext uri="{FF2B5EF4-FFF2-40B4-BE49-F238E27FC236}">
                <a16:creationId xmlns:a16="http://schemas.microsoft.com/office/drawing/2014/main" id="{F6FF9B2D-38DD-4458-B810-F4EA1132284C}"/>
              </a:ext>
            </a:extLst>
          </p:cNvPr>
          <p:cNvSpPr txBox="1">
            <a:spLocks noChangeArrowheads="1"/>
          </p:cNvSpPr>
          <p:nvPr/>
        </p:nvSpPr>
        <p:spPr bwMode="auto">
          <a:xfrm>
            <a:off x="5334000" y="2743200"/>
            <a:ext cx="3389313"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chemeClr val="accent2"/>
                </a:solidFill>
                <a:latin typeface="Comic Sans MS" panose="030F0702030302020204" pitchFamily="66" charset="0"/>
              </a:rPr>
              <a:t>they execute</a:t>
            </a:r>
          </a:p>
          <a:p>
            <a:pPr>
              <a:spcBef>
                <a:spcPct val="20000"/>
              </a:spcBef>
            </a:pPr>
            <a:r>
              <a:rPr kumimoji="0" lang="en-US" altLang="zh-CN" sz="3200" dirty="0">
                <a:solidFill>
                  <a:schemeClr val="accent2"/>
                </a:solidFill>
                <a:latin typeface="Comic Sans MS" panose="030F0702030302020204" pitchFamily="66" charset="0"/>
              </a:rPr>
              <a:t>only one program</a:t>
            </a:r>
          </a:p>
        </p:txBody>
      </p:sp>
      <p:sp>
        <p:nvSpPr>
          <p:cNvPr id="7172" name="Text Box 4">
            <a:extLst>
              <a:ext uri="{FF2B5EF4-FFF2-40B4-BE49-F238E27FC236}">
                <a16:creationId xmlns:a16="http://schemas.microsoft.com/office/drawing/2014/main" id="{9670E0A4-1DC7-4AAE-8030-0FEC485EF28C}"/>
              </a:ext>
            </a:extLst>
          </p:cNvPr>
          <p:cNvSpPr txBox="1">
            <a:spLocks noChangeArrowheads="1"/>
          </p:cNvSpPr>
          <p:nvPr/>
        </p:nvSpPr>
        <p:spPr bwMode="auto">
          <a:xfrm>
            <a:off x="250825" y="692150"/>
            <a:ext cx="62865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 limitation of Turing Machines:</a:t>
            </a:r>
          </a:p>
        </p:txBody>
      </p:sp>
      <p:sp>
        <p:nvSpPr>
          <p:cNvPr id="7173" name="Text Box 5">
            <a:extLst>
              <a:ext uri="{FF2B5EF4-FFF2-40B4-BE49-F238E27FC236}">
                <a16:creationId xmlns:a16="http://schemas.microsoft.com/office/drawing/2014/main" id="{0D6DC65D-D12E-4903-BE34-A5899B4370E8}"/>
              </a:ext>
            </a:extLst>
          </p:cNvPr>
          <p:cNvSpPr txBox="1">
            <a:spLocks noChangeArrowheads="1"/>
          </p:cNvSpPr>
          <p:nvPr/>
        </p:nvSpPr>
        <p:spPr bwMode="auto">
          <a:xfrm>
            <a:off x="250825" y="4941888"/>
            <a:ext cx="72326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FF"/>
                </a:solidFill>
                <a:latin typeface="Comic Sans MS" panose="030F0702030302020204" pitchFamily="66" charset="0"/>
              </a:rPr>
              <a:t>Real Computers are re-programmable</a:t>
            </a:r>
          </a:p>
        </p:txBody>
      </p:sp>
      <p:sp>
        <p:nvSpPr>
          <p:cNvPr id="7174" name="AutoShape 6">
            <a:extLst>
              <a:ext uri="{FF2B5EF4-FFF2-40B4-BE49-F238E27FC236}">
                <a16:creationId xmlns:a16="http://schemas.microsoft.com/office/drawing/2014/main" id="{1CA0E853-07AB-44F7-B5E2-44CBE4EE7A84}"/>
              </a:ext>
            </a:extLst>
          </p:cNvPr>
          <p:cNvSpPr>
            <a:spLocks/>
          </p:cNvSpPr>
          <p:nvPr/>
        </p:nvSpPr>
        <p:spPr bwMode="auto">
          <a:xfrm rot="5400000">
            <a:off x="6629400" y="1524000"/>
            <a:ext cx="457200" cy="1981200"/>
          </a:xfrm>
          <a:prstGeom prst="rightBrace">
            <a:avLst>
              <a:gd name="adj1" fmla="val 36111"/>
              <a:gd name="adj2" fmla="val 50000"/>
            </a:avLst>
          </a:prstGeom>
          <a:noFill/>
          <a:ln w="9525">
            <a:solidFill>
              <a:schemeClr val="accent2"/>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D48D93F9-293C-4C75-BDB5-29526690FA07}"/>
              </a:ext>
            </a:extLst>
          </p:cNvPr>
          <p:cNvSpPr txBox="1">
            <a:spLocks noChangeArrowheads="1"/>
          </p:cNvSpPr>
          <p:nvPr/>
        </p:nvSpPr>
        <p:spPr bwMode="auto">
          <a:xfrm>
            <a:off x="0" y="692150"/>
            <a:ext cx="18589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Solution:</a:t>
            </a:r>
          </a:p>
        </p:txBody>
      </p:sp>
      <p:sp>
        <p:nvSpPr>
          <p:cNvPr id="9219" name="Text Box 3">
            <a:extLst>
              <a:ext uri="{FF2B5EF4-FFF2-40B4-BE49-F238E27FC236}">
                <a16:creationId xmlns:a16="http://schemas.microsoft.com/office/drawing/2014/main" id="{473038F6-3F0C-4CA4-9D0B-D8D48A37FD56}"/>
              </a:ext>
            </a:extLst>
          </p:cNvPr>
          <p:cNvSpPr txBox="1">
            <a:spLocks noChangeArrowheads="1"/>
          </p:cNvSpPr>
          <p:nvPr/>
        </p:nvSpPr>
        <p:spPr bwMode="auto">
          <a:xfrm>
            <a:off x="2339975" y="765175"/>
            <a:ext cx="49752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Universal Turing Machine</a:t>
            </a:r>
          </a:p>
        </p:txBody>
      </p:sp>
      <p:sp>
        <p:nvSpPr>
          <p:cNvPr id="9220" name="Text Box 4">
            <a:extLst>
              <a:ext uri="{FF2B5EF4-FFF2-40B4-BE49-F238E27FC236}">
                <a16:creationId xmlns:a16="http://schemas.microsoft.com/office/drawing/2014/main" id="{D138A54D-F0ED-465A-AC58-D89B1EF4BD2F}"/>
              </a:ext>
            </a:extLst>
          </p:cNvPr>
          <p:cNvSpPr txBox="1">
            <a:spLocks noChangeArrowheads="1"/>
          </p:cNvSpPr>
          <p:nvPr/>
        </p:nvSpPr>
        <p:spPr bwMode="auto">
          <a:xfrm>
            <a:off x="1066800" y="3581400"/>
            <a:ext cx="7285038" cy="174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buFontTx/>
              <a:buChar char="•"/>
            </a:pPr>
            <a:r>
              <a:rPr kumimoji="0" lang="en-US" altLang="zh-CN" sz="3200" dirty="0">
                <a:solidFill>
                  <a:schemeClr val="accent2"/>
                </a:solidFill>
                <a:latin typeface="Comic Sans MS" panose="030F0702030302020204" pitchFamily="66" charset="0"/>
              </a:rPr>
              <a:t> Reprogrammable machine</a:t>
            </a:r>
          </a:p>
          <a:p>
            <a:pPr>
              <a:spcBef>
                <a:spcPct val="20000"/>
              </a:spcBef>
              <a:buFontTx/>
              <a:buChar char="•"/>
            </a:pPr>
            <a:endParaRPr kumimoji="0" lang="en-US" altLang="zh-CN" sz="3200" dirty="0">
              <a:solidFill>
                <a:schemeClr val="accent2"/>
              </a:solidFill>
              <a:latin typeface="Comic Sans MS" panose="030F0702030302020204" pitchFamily="66" charset="0"/>
            </a:endParaRPr>
          </a:p>
          <a:p>
            <a:pPr>
              <a:spcBef>
                <a:spcPct val="20000"/>
              </a:spcBef>
              <a:buFontTx/>
              <a:buChar char="•"/>
            </a:pPr>
            <a:r>
              <a:rPr kumimoji="0" lang="en-US" altLang="zh-CN" sz="3200" dirty="0">
                <a:solidFill>
                  <a:schemeClr val="accent2"/>
                </a:solidFill>
                <a:latin typeface="Comic Sans MS" panose="030F0702030302020204" pitchFamily="66" charset="0"/>
              </a:rPr>
              <a:t> Simulates any other Turing Machine</a:t>
            </a:r>
          </a:p>
        </p:txBody>
      </p:sp>
      <p:sp>
        <p:nvSpPr>
          <p:cNvPr id="9221" name="Text Box 5">
            <a:extLst>
              <a:ext uri="{FF2B5EF4-FFF2-40B4-BE49-F238E27FC236}">
                <a16:creationId xmlns:a16="http://schemas.microsoft.com/office/drawing/2014/main" id="{FFFC1761-5D1F-4E96-A58B-860E7D0EDA47}"/>
              </a:ext>
            </a:extLst>
          </p:cNvPr>
          <p:cNvSpPr txBox="1">
            <a:spLocks noChangeArrowheads="1"/>
          </p:cNvSpPr>
          <p:nvPr/>
        </p:nvSpPr>
        <p:spPr bwMode="auto">
          <a:xfrm>
            <a:off x="152400" y="2667000"/>
            <a:ext cx="2362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Attributes: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1F3FA322-116D-4EE8-BAA2-8F7C0E008CC1}"/>
              </a:ext>
            </a:extLst>
          </p:cNvPr>
          <p:cNvSpPr>
            <a:spLocks noChangeArrowheads="1"/>
          </p:cNvSpPr>
          <p:nvPr/>
        </p:nvSpPr>
        <p:spPr bwMode="auto">
          <a:xfrm>
            <a:off x="1600200" y="82550"/>
            <a:ext cx="6248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ctr">
              <a:lnSpc>
                <a:spcPct val="90000"/>
              </a:lnSpc>
              <a:spcBef>
                <a:spcPct val="0"/>
              </a:spcBef>
            </a:pPr>
            <a:r>
              <a:rPr lang="zh-CN" altLang="en-US" sz="3200" b="1" dirty="0">
                <a:solidFill>
                  <a:srgbClr val="800080"/>
                </a:solidFill>
                <a:latin typeface="Arial" panose="020B0604020202020204" pitchFamily="34" charset="0"/>
                <a:ea typeface="华文行楷" panose="02010800040101010101" pitchFamily="2" charset="-122"/>
              </a:rPr>
              <a:t>通用图灵机</a:t>
            </a:r>
            <a:endParaRPr lang="en-US" altLang="zh-CN" sz="3200" b="1" dirty="0">
              <a:solidFill>
                <a:srgbClr val="800080"/>
              </a:solidFill>
              <a:latin typeface="Arial" panose="020B0604020202020204" pitchFamily="34" charset="0"/>
              <a:ea typeface="华文行楷" panose="02010800040101010101" pitchFamily="2" charset="-122"/>
            </a:endParaRPr>
          </a:p>
        </p:txBody>
      </p:sp>
      <p:sp>
        <p:nvSpPr>
          <p:cNvPr id="6" name="Rectangle 3">
            <a:extLst>
              <a:ext uri="{FF2B5EF4-FFF2-40B4-BE49-F238E27FC236}">
                <a16:creationId xmlns:a16="http://schemas.microsoft.com/office/drawing/2014/main" id="{E26F88F3-0B34-4527-B6DC-1B864DBE7E72}"/>
              </a:ext>
            </a:extLst>
          </p:cNvPr>
          <p:cNvSpPr txBox="1">
            <a:spLocks noChangeArrowheads="1"/>
          </p:cNvSpPr>
          <p:nvPr/>
        </p:nvSpPr>
        <p:spPr>
          <a:xfrm>
            <a:off x="438150" y="1166018"/>
            <a:ext cx="8420100" cy="4525963"/>
          </a:xfrm>
          <a:prstGeom prst="rect">
            <a:avLst/>
          </a:prstGeom>
        </p:spPr>
        <p:txBody>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v"/>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anose="05000000000000000000" pitchFamily="2" charset="2"/>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defTabSz="914400"/>
            <a:r>
              <a:rPr lang="zh-CN" altLang="en-US" kern="0" dirty="0"/>
              <a:t>存在这样的一个图灵机</a:t>
            </a:r>
            <a:r>
              <a:rPr lang="en-US" altLang="zh-CN" kern="0" dirty="0"/>
              <a:t>T</a:t>
            </a:r>
            <a:r>
              <a:rPr lang="zh-CN" altLang="en-US" kern="0" dirty="0"/>
              <a:t>，称为通用图灵机</a:t>
            </a:r>
            <a:r>
              <a:rPr lang="en-US" altLang="zh-CN" kern="0" dirty="0"/>
              <a:t>(Universal Turing Machine ) :</a:t>
            </a:r>
          </a:p>
          <a:p>
            <a:pPr lvl="1" defTabSz="914400"/>
            <a:r>
              <a:rPr lang="zh-CN" altLang="en-US" kern="0" dirty="0"/>
              <a:t>对任给的图灵机</a:t>
            </a:r>
            <a:r>
              <a:rPr lang="en-US" altLang="zh-CN" kern="0" dirty="0"/>
              <a:t>A</a:t>
            </a:r>
            <a:r>
              <a:rPr lang="zh-CN" altLang="en-US" kern="0" dirty="0"/>
              <a:t>，只要把它</a:t>
            </a:r>
            <a:r>
              <a:rPr lang="en-US" altLang="zh-CN" kern="0" dirty="0"/>
              <a:t>(A)</a:t>
            </a:r>
            <a:r>
              <a:rPr lang="zh-CN" altLang="en-US" kern="0" dirty="0"/>
              <a:t>的规则和初始字并列起来作为通用图灵机</a:t>
            </a:r>
            <a:r>
              <a:rPr lang="en-US" altLang="zh-CN" kern="0" dirty="0"/>
              <a:t>T</a:t>
            </a:r>
            <a:r>
              <a:rPr lang="zh-CN" altLang="en-US" kern="0" dirty="0"/>
              <a:t>的初始字，让通用图灵机</a:t>
            </a:r>
            <a:r>
              <a:rPr lang="en-US" altLang="zh-CN" kern="0" dirty="0"/>
              <a:t>T</a:t>
            </a:r>
            <a:r>
              <a:rPr lang="zh-CN" altLang="en-US" kern="0" dirty="0"/>
              <a:t>运行，运行结果就是图灵机</a:t>
            </a:r>
            <a:r>
              <a:rPr lang="en-US" altLang="zh-CN" kern="0" dirty="0"/>
              <a:t>A</a:t>
            </a:r>
            <a:r>
              <a:rPr lang="zh-CN" altLang="en-US" kern="0" dirty="0"/>
              <a:t>的运行结果。</a:t>
            </a:r>
          </a:p>
          <a:p>
            <a:pPr defTabSz="914400"/>
            <a:r>
              <a:rPr lang="zh-CN" altLang="en-US" kern="0" dirty="0"/>
              <a:t>正是这个思想奠定了</a:t>
            </a:r>
            <a:r>
              <a:rPr lang="en-US" altLang="zh-CN" kern="0" dirty="0"/>
              <a:t>10</a:t>
            </a:r>
            <a:r>
              <a:rPr lang="zh-CN" altLang="en-US" kern="0" dirty="0"/>
              <a:t>年后通用电子计算机出现的理论基础。</a:t>
            </a:r>
          </a:p>
        </p:txBody>
      </p:sp>
    </p:spTree>
    <p:extLst>
      <p:ext uri="{BB962C8B-B14F-4D97-AF65-F5344CB8AC3E}">
        <p14:creationId xmlns:p14="http://schemas.microsoft.com/office/powerpoint/2010/main" val="3406383626"/>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2"/>
          <p:cNvSpPr>
            <a:spLocks noChangeShapeType="1"/>
          </p:cNvSpPr>
          <p:nvPr/>
        </p:nvSpPr>
        <p:spPr bwMode="auto">
          <a:xfrm>
            <a:off x="381000" y="833438"/>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555" name="Line 3"/>
          <p:cNvSpPr>
            <a:spLocks noChangeShapeType="1"/>
          </p:cNvSpPr>
          <p:nvPr/>
        </p:nvSpPr>
        <p:spPr bwMode="auto">
          <a:xfrm>
            <a:off x="381000" y="1519238"/>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556" name="Line 4"/>
          <p:cNvSpPr>
            <a:spLocks noChangeShapeType="1"/>
          </p:cNvSpPr>
          <p:nvPr/>
        </p:nvSpPr>
        <p:spPr bwMode="auto">
          <a:xfrm>
            <a:off x="1752600" y="8334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557" name="Line 5"/>
          <p:cNvSpPr>
            <a:spLocks noChangeShapeType="1"/>
          </p:cNvSpPr>
          <p:nvPr/>
        </p:nvSpPr>
        <p:spPr bwMode="auto">
          <a:xfrm>
            <a:off x="2362200" y="8334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558" name="Line 6"/>
          <p:cNvSpPr>
            <a:spLocks noChangeShapeType="1"/>
          </p:cNvSpPr>
          <p:nvPr/>
        </p:nvSpPr>
        <p:spPr bwMode="auto">
          <a:xfrm>
            <a:off x="2971800" y="8334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559" name="Line 7"/>
          <p:cNvSpPr>
            <a:spLocks noChangeShapeType="1"/>
          </p:cNvSpPr>
          <p:nvPr/>
        </p:nvSpPr>
        <p:spPr bwMode="auto">
          <a:xfrm>
            <a:off x="3563938" y="84455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560" name="Line 8"/>
          <p:cNvSpPr>
            <a:spLocks noChangeShapeType="1"/>
          </p:cNvSpPr>
          <p:nvPr/>
        </p:nvSpPr>
        <p:spPr bwMode="auto">
          <a:xfrm>
            <a:off x="4191000" y="8334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561" name="Line 9"/>
          <p:cNvSpPr>
            <a:spLocks noChangeShapeType="1"/>
          </p:cNvSpPr>
          <p:nvPr/>
        </p:nvSpPr>
        <p:spPr bwMode="auto">
          <a:xfrm>
            <a:off x="4800600" y="8334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562" name="Line 10"/>
          <p:cNvSpPr>
            <a:spLocks noChangeShapeType="1"/>
          </p:cNvSpPr>
          <p:nvPr/>
        </p:nvSpPr>
        <p:spPr bwMode="auto">
          <a:xfrm>
            <a:off x="5410200" y="8334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563" name="Line 11"/>
          <p:cNvSpPr>
            <a:spLocks noChangeShapeType="1"/>
          </p:cNvSpPr>
          <p:nvPr/>
        </p:nvSpPr>
        <p:spPr bwMode="auto">
          <a:xfrm>
            <a:off x="6019800" y="8334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564" name="Line 12"/>
          <p:cNvSpPr>
            <a:spLocks noChangeShapeType="1"/>
          </p:cNvSpPr>
          <p:nvPr/>
        </p:nvSpPr>
        <p:spPr bwMode="auto">
          <a:xfrm>
            <a:off x="6629400" y="8334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565" name="Line 13"/>
          <p:cNvSpPr>
            <a:spLocks noChangeShapeType="1"/>
          </p:cNvSpPr>
          <p:nvPr/>
        </p:nvSpPr>
        <p:spPr bwMode="auto">
          <a:xfrm>
            <a:off x="7239000" y="833438"/>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566" name="Text Box 14"/>
          <p:cNvSpPr txBox="1">
            <a:spLocks noChangeArrowheads="1"/>
          </p:cNvSpPr>
          <p:nvPr/>
        </p:nvSpPr>
        <p:spPr bwMode="auto">
          <a:xfrm>
            <a:off x="7772400" y="757238"/>
            <a:ext cx="793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3567" name="Text Box 15"/>
          <p:cNvSpPr txBox="1">
            <a:spLocks noChangeArrowheads="1"/>
          </p:cNvSpPr>
          <p:nvPr/>
        </p:nvSpPr>
        <p:spPr bwMode="auto">
          <a:xfrm>
            <a:off x="685800" y="757238"/>
            <a:ext cx="793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3568" name="Line 16"/>
          <p:cNvSpPr>
            <a:spLocks noChangeShapeType="1"/>
          </p:cNvSpPr>
          <p:nvPr/>
        </p:nvSpPr>
        <p:spPr bwMode="auto">
          <a:xfrm flipV="1">
            <a:off x="4419600" y="1519238"/>
            <a:ext cx="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569" name="Text Box 17"/>
          <p:cNvSpPr txBox="1">
            <a:spLocks noChangeArrowheads="1"/>
          </p:cNvSpPr>
          <p:nvPr/>
        </p:nvSpPr>
        <p:spPr bwMode="auto">
          <a:xfrm>
            <a:off x="2895600" y="2128838"/>
            <a:ext cx="34496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Read-Write head</a:t>
            </a:r>
          </a:p>
        </p:txBody>
      </p:sp>
      <p:sp>
        <p:nvSpPr>
          <p:cNvPr id="23570" name="Text Box 18"/>
          <p:cNvSpPr txBox="1">
            <a:spLocks noChangeArrowheads="1"/>
          </p:cNvSpPr>
          <p:nvPr/>
        </p:nvSpPr>
        <p:spPr bwMode="auto">
          <a:xfrm>
            <a:off x="441325" y="3068638"/>
            <a:ext cx="7778750" cy="291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chemeClr val="accent2"/>
                </a:solidFill>
                <a:latin typeface="Comic Sans MS" panose="030F0702030302020204" pitchFamily="66" charset="0"/>
              </a:rPr>
              <a:t>The head at each transition (time step):</a:t>
            </a:r>
          </a:p>
          <a:p>
            <a:pPr>
              <a:spcBef>
                <a:spcPct val="20000"/>
              </a:spcBef>
            </a:pPr>
            <a:endParaRPr kumimoji="0" lang="en-US" altLang="zh-CN" sz="3200" dirty="0">
              <a:solidFill>
                <a:schemeClr val="accent2"/>
              </a:solidFill>
              <a:latin typeface="Comic Sans MS" panose="030F0702030302020204" pitchFamily="66" charset="0"/>
            </a:endParaRPr>
          </a:p>
          <a:p>
            <a:pPr>
              <a:spcBef>
                <a:spcPct val="20000"/>
              </a:spcBef>
            </a:pPr>
            <a:r>
              <a:rPr kumimoji="0" lang="en-US" altLang="zh-CN" sz="3200" dirty="0">
                <a:solidFill>
                  <a:schemeClr val="accent2"/>
                </a:solidFill>
                <a:latin typeface="Comic Sans MS" panose="030F0702030302020204" pitchFamily="66" charset="0"/>
              </a:rPr>
              <a:t>                </a:t>
            </a:r>
            <a:r>
              <a:rPr kumimoji="0" lang="en-US" altLang="zh-CN" sz="3200" dirty="0">
                <a:solidFill>
                  <a:srgbClr val="FF0000"/>
                </a:solidFill>
                <a:latin typeface="Comic Sans MS" panose="030F0702030302020204" pitchFamily="66" charset="0"/>
              </a:rPr>
              <a:t>1.</a:t>
            </a:r>
            <a:r>
              <a:rPr kumimoji="0" lang="en-US" altLang="zh-CN" sz="3200" dirty="0">
                <a:solidFill>
                  <a:schemeClr val="accent2"/>
                </a:solidFill>
                <a:latin typeface="Comic Sans MS" panose="030F0702030302020204" pitchFamily="66" charset="0"/>
              </a:rPr>
              <a:t> Reads a symbol</a:t>
            </a:r>
          </a:p>
          <a:p>
            <a:pPr>
              <a:spcBef>
                <a:spcPct val="20000"/>
              </a:spcBef>
            </a:pPr>
            <a:r>
              <a:rPr kumimoji="0" lang="en-US" altLang="zh-CN" sz="3200" dirty="0">
                <a:solidFill>
                  <a:schemeClr val="accent2"/>
                </a:solidFill>
                <a:latin typeface="Comic Sans MS" panose="030F0702030302020204" pitchFamily="66" charset="0"/>
              </a:rPr>
              <a:t>                </a:t>
            </a:r>
            <a:r>
              <a:rPr kumimoji="0" lang="en-US" altLang="zh-CN" sz="3200" dirty="0">
                <a:solidFill>
                  <a:srgbClr val="FF0000"/>
                </a:solidFill>
                <a:latin typeface="Comic Sans MS" panose="030F0702030302020204" pitchFamily="66" charset="0"/>
              </a:rPr>
              <a:t>2.</a:t>
            </a:r>
            <a:r>
              <a:rPr kumimoji="0" lang="en-US" altLang="zh-CN" sz="3200" dirty="0">
                <a:solidFill>
                  <a:schemeClr val="accent2"/>
                </a:solidFill>
                <a:latin typeface="Comic Sans MS" panose="030F0702030302020204" pitchFamily="66" charset="0"/>
              </a:rPr>
              <a:t> Writes a symbol</a:t>
            </a:r>
          </a:p>
          <a:p>
            <a:pPr>
              <a:spcBef>
                <a:spcPct val="20000"/>
              </a:spcBef>
            </a:pPr>
            <a:r>
              <a:rPr kumimoji="0" lang="en-US" altLang="zh-CN" sz="3200" dirty="0">
                <a:solidFill>
                  <a:schemeClr val="accent2"/>
                </a:solidFill>
                <a:latin typeface="Comic Sans MS" panose="030F0702030302020204" pitchFamily="66" charset="0"/>
              </a:rPr>
              <a:t>                </a:t>
            </a:r>
            <a:r>
              <a:rPr kumimoji="0" lang="en-US" altLang="zh-CN" sz="3200" dirty="0">
                <a:solidFill>
                  <a:srgbClr val="FF0000"/>
                </a:solidFill>
                <a:latin typeface="Comic Sans MS" panose="030F0702030302020204" pitchFamily="66" charset="0"/>
              </a:rPr>
              <a:t>3.</a:t>
            </a:r>
            <a:r>
              <a:rPr kumimoji="0" lang="en-US" altLang="zh-CN" sz="3200" dirty="0">
                <a:solidFill>
                  <a:schemeClr val="accent2"/>
                </a:solidFill>
                <a:latin typeface="Comic Sans MS" panose="030F0702030302020204" pitchFamily="66" charset="0"/>
              </a:rPr>
              <a:t> Moves Left or Right</a:t>
            </a:r>
          </a:p>
        </p:txBody>
      </p:sp>
    </p:spTree>
    <p:extLst>
      <p:ext uri="{BB962C8B-B14F-4D97-AF65-F5344CB8AC3E}">
        <p14:creationId xmlns:p14="http://schemas.microsoft.com/office/powerpoint/2010/main" val="3339325753"/>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p:txBody>
          <a:bodyPr/>
          <a:lstStyle/>
          <a:p>
            <a:fld id="{FFF7AB90-1A88-49CE-875D-A66AC6DA4B62}" type="slidenum">
              <a:rPr lang="en-US" altLang="zh-CN"/>
              <a:pPr/>
              <a:t>80</a:t>
            </a:fld>
            <a:endParaRPr lang="en-US" altLang="zh-CN" dirty="0"/>
          </a:p>
        </p:txBody>
      </p:sp>
      <p:sp>
        <p:nvSpPr>
          <p:cNvPr id="1158146" name="Rectangle 2"/>
          <p:cNvSpPr>
            <a:spLocks noGrp="1" noChangeArrowheads="1"/>
          </p:cNvSpPr>
          <p:nvPr>
            <p:ph type="title"/>
          </p:nvPr>
        </p:nvSpPr>
        <p:spPr>
          <a:xfrm>
            <a:off x="457200" y="56274"/>
            <a:ext cx="8229600" cy="1143000"/>
          </a:xfrm>
        </p:spPr>
        <p:txBody>
          <a:bodyPr/>
          <a:lstStyle/>
          <a:p>
            <a:r>
              <a:rPr lang="zh-CN" altLang="en-US"/>
              <a:t>通用图灵机</a:t>
            </a:r>
          </a:p>
        </p:txBody>
      </p:sp>
      <p:sp>
        <p:nvSpPr>
          <p:cNvPr id="1158148" name="Rectangle 4"/>
          <p:cNvSpPr>
            <a:spLocks noGrp="1" noChangeArrowheads="1"/>
          </p:cNvSpPr>
          <p:nvPr>
            <p:ph type="body" idx="1"/>
          </p:nvPr>
        </p:nvSpPr>
        <p:spPr>
          <a:xfrm>
            <a:off x="323850" y="1125538"/>
            <a:ext cx="8362950" cy="5000625"/>
          </a:xfrm>
          <a:noFill/>
          <a:ln/>
        </p:spPr>
        <p:txBody>
          <a:bodyPr/>
          <a:lstStyle/>
          <a:p>
            <a:r>
              <a:rPr lang="zh-CN" altLang="en-US" dirty="0"/>
              <a:t>通用 </a:t>
            </a:r>
            <a:r>
              <a:rPr lang="en-US" altLang="zh-CN" dirty="0"/>
              <a:t>TM (universal Turing machine) </a:t>
            </a:r>
          </a:p>
          <a:p>
            <a:pPr lvl="1"/>
            <a:r>
              <a:rPr lang="zh-CN" altLang="en-US" dirty="0"/>
              <a:t>实现对所有 </a:t>
            </a:r>
            <a:r>
              <a:rPr lang="en-US" altLang="zh-CN" dirty="0"/>
              <a:t>TM </a:t>
            </a:r>
            <a:r>
              <a:rPr lang="zh-CN" altLang="en-US" dirty="0"/>
              <a:t>的模拟。</a:t>
            </a:r>
          </a:p>
          <a:p>
            <a:r>
              <a:rPr lang="zh-CN" altLang="en-US" dirty="0"/>
              <a:t>编码系统</a:t>
            </a:r>
          </a:p>
          <a:p>
            <a:pPr lvl="1"/>
            <a:r>
              <a:rPr lang="zh-CN" altLang="en-US" dirty="0"/>
              <a:t>它可以在实现对 </a:t>
            </a:r>
            <a:r>
              <a:rPr lang="en-US" altLang="zh-CN" dirty="0"/>
              <a:t>TM </a:t>
            </a:r>
            <a:r>
              <a:rPr lang="zh-CN" altLang="en-US" dirty="0"/>
              <a:t>的表示的同时，实现对该 </a:t>
            </a:r>
            <a:r>
              <a:rPr lang="en-US" altLang="zh-CN" dirty="0"/>
              <a:t>TM </a:t>
            </a:r>
            <a:r>
              <a:rPr lang="zh-CN" altLang="en-US" dirty="0"/>
              <a:t>处理的句子的表示。</a:t>
            </a:r>
          </a:p>
          <a:p>
            <a:pPr lvl="1"/>
            <a:r>
              <a:rPr lang="zh-CN" altLang="en-US" dirty="0"/>
              <a:t>用 </a:t>
            </a:r>
            <a:r>
              <a:rPr lang="en-US" altLang="zh-CN" dirty="0"/>
              <a:t>0 </a:t>
            </a:r>
            <a:r>
              <a:rPr lang="zh-CN" altLang="en-US" dirty="0"/>
              <a:t>和 </a:t>
            </a:r>
            <a:r>
              <a:rPr lang="en-US" altLang="zh-CN" dirty="0"/>
              <a:t>1 </a:t>
            </a:r>
            <a:r>
              <a:rPr lang="zh-CN" altLang="en-US" dirty="0"/>
              <a:t>对这些除空白符以外的其他的带符号进行编码。同时也可以用 </a:t>
            </a:r>
            <a:r>
              <a:rPr lang="en-US" altLang="zh-CN" dirty="0"/>
              <a:t>0 </a:t>
            </a:r>
            <a:r>
              <a:rPr lang="zh-CN" altLang="en-US" dirty="0"/>
              <a:t>和 </a:t>
            </a:r>
            <a:r>
              <a:rPr lang="en-US" altLang="zh-CN" dirty="0"/>
              <a:t>1 </a:t>
            </a:r>
            <a:r>
              <a:rPr lang="zh-CN" altLang="en-US" dirty="0"/>
              <a:t>对 </a:t>
            </a:r>
            <a:r>
              <a:rPr lang="en-US" altLang="zh-CN" dirty="0"/>
              <a:t>TM </a:t>
            </a:r>
            <a:r>
              <a:rPr lang="zh-CN" altLang="en-US" dirty="0"/>
              <a:t>的移动函数进行编码。</a:t>
            </a:r>
            <a:r>
              <a:rPr lang="zh-CN" altLang="en-US" sz="2400" dirty="0"/>
              <a:t> </a:t>
            </a:r>
          </a:p>
        </p:txBody>
      </p:sp>
    </p:spTree>
    <p:extLst>
      <p:ext uri="{BB962C8B-B14F-4D97-AF65-F5344CB8AC3E}">
        <p14:creationId xmlns:p14="http://schemas.microsoft.com/office/powerpoint/2010/main" val="2882235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8148">
                                            <p:txEl>
                                              <p:pRg st="0" end="0"/>
                                            </p:txEl>
                                          </p:spTgt>
                                        </p:tgtEl>
                                        <p:attrNameLst>
                                          <p:attrName>style.visibility</p:attrName>
                                        </p:attrNameLst>
                                      </p:cBhvr>
                                      <p:to>
                                        <p:strVal val="visible"/>
                                      </p:to>
                                    </p:set>
                                    <p:animEffect transition="in" filter="wipe(left)">
                                      <p:cBhvr>
                                        <p:cTn id="7" dur="500"/>
                                        <p:tgtEl>
                                          <p:spTgt spid="115814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58148">
                                            <p:txEl>
                                              <p:pRg st="1" end="1"/>
                                            </p:txEl>
                                          </p:spTgt>
                                        </p:tgtEl>
                                        <p:attrNameLst>
                                          <p:attrName>style.visibility</p:attrName>
                                        </p:attrNameLst>
                                      </p:cBhvr>
                                      <p:to>
                                        <p:strVal val="visible"/>
                                      </p:to>
                                    </p:set>
                                    <p:animEffect transition="in" filter="wipe(left)">
                                      <p:cBhvr>
                                        <p:cTn id="10" dur="500"/>
                                        <p:tgtEl>
                                          <p:spTgt spid="115814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58148">
                                            <p:txEl>
                                              <p:pRg st="2" end="2"/>
                                            </p:txEl>
                                          </p:spTgt>
                                        </p:tgtEl>
                                        <p:attrNameLst>
                                          <p:attrName>style.visibility</p:attrName>
                                        </p:attrNameLst>
                                      </p:cBhvr>
                                      <p:to>
                                        <p:strVal val="visible"/>
                                      </p:to>
                                    </p:set>
                                    <p:animEffect transition="in" filter="wipe(left)">
                                      <p:cBhvr>
                                        <p:cTn id="15" dur="500"/>
                                        <p:tgtEl>
                                          <p:spTgt spid="1158148">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58148">
                                            <p:txEl>
                                              <p:pRg st="3" end="3"/>
                                            </p:txEl>
                                          </p:spTgt>
                                        </p:tgtEl>
                                        <p:attrNameLst>
                                          <p:attrName>style.visibility</p:attrName>
                                        </p:attrNameLst>
                                      </p:cBhvr>
                                      <p:to>
                                        <p:strVal val="visible"/>
                                      </p:to>
                                    </p:set>
                                    <p:animEffect transition="in" filter="wipe(left)">
                                      <p:cBhvr>
                                        <p:cTn id="18" dur="500"/>
                                        <p:tgtEl>
                                          <p:spTgt spid="1158148">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58148">
                                            <p:txEl>
                                              <p:pRg st="4" end="4"/>
                                            </p:txEl>
                                          </p:spTgt>
                                        </p:tgtEl>
                                        <p:attrNameLst>
                                          <p:attrName>style.visibility</p:attrName>
                                        </p:attrNameLst>
                                      </p:cBhvr>
                                      <p:to>
                                        <p:strVal val="visible"/>
                                      </p:to>
                                    </p:set>
                                    <p:animEffect transition="in" filter="wipe(left)">
                                      <p:cBhvr>
                                        <p:cTn id="21" dur="500"/>
                                        <p:tgtEl>
                                          <p:spTgt spid="11581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148"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p:txBody>
          <a:bodyPr/>
          <a:lstStyle/>
          <a:p>
            <a:fld id="{2A8AD161-802C-40FD-9916-F7CC801B4124}" type="slidenum">
              <a:rPr lang="en-US" altLang="zh-CN"/>
              <a:pPr/>
              <a:t>81</a:t>
            </a:fld>
            <a:endParaRPr lang="en-US" altLang="zh-CN"/>
          </a:p>
        </p:txBody>
      </p:sp>
      <p:sp>
        <p:nvSpPr>
          <p:cNvPr id="1159170" name="Rectangle 2"/>
          <p:cNvSpPr>
            <a:spLocks noGrp="1" noChangeArrowheads="1"/>
          </p:cNvSpPr>
          <p:nvPr>
            <p:ph type="title"/>
          </p:nvPr>
        </p:nvSpPr>
        <p:spPr>
          <a:xfrm>
            <a:off x="457200" y="65373"/>
            <a:ext cx="8229600" cy="1143000"/>
          </a:xfrm>
        </p:spPr>
        <p:txBody>
          <a:bodyPr/>
          <a:lstStyle/>
          <a:p>
            <a:r>
              <a:rPr lang="zh-CN" altLang="en-US" dirty="0"/>
              <a:t>通用图灵机</a:t>
            </a:r>
          </a:p>
        </p:txBody>
      </p:sp>
      <p:sp>
        <p:nvSpPr>
          <p:cNvPr id="1159173" name="Rectangle 5"/>
          <p:cNvSpPr>
            <a:spLocks noGrp="1" noChangeArrowheads="1"/>
          </p:cNvSpPr>
          <p:nvPr>
            <p:ph type="body" idx="1"/>
          </p:nvPr>
        </p:nvSpPr>
        <p:spPr>
          <a:xfrm>
            <a:off x="323850" y="820738"/>
            <a:ext cx="8362950" cy="5000625"/>
          </a:xfrm>
          <a:noFill/>
          <a:ln/>
        </p:spPr>
        <p:txBody>
          <a:bodyPr/>
          <a:lstStyle/>
          <a:p>
            <a:r>
              <a:rPr lang="en-US" altLang="zh-CN" sz="2400" i="1" dirty="0"/>
              <a:t>M </a:t>
            </a:r>
            <a:r>
              <a:rPr lang="en-US" altLang="zh-CN" sz="2400" dirty="0"/>
              <a:t>= ({</a:t>
            </a:r>
            <a:r>
              <a:rPr lang="en-US" altLang="zh-CN" sz="2400" i="1" dirty="0"/>
              <a:t>q</a:t>
            </a:r>
            <a:r>
              <a:rPr lang="en-US" altLang="zh-CN" sz="2400" baseline="-25000" dirty="0"/>
              <a:t>1</a:t>
            </a:r>
            <a:r>
              <a:rPr lang="en-US" altLang="zh-CN" sz="2400" dirty="0"/>
              <a:t>, </a:t>
            </a:r>
            <a:r>
              <a:rPr lang="en-US" altLang="zh-CN" sz="2400" i="1" dirty="0"/>
              <a:t>q</a:t>
            </a:r>
            <a:r>
              <a:rPr lang="en-US" altLang="zh-CN" sz="2400" baseline="-25000" dirty="0"/>
              <a:t>2</a:t>
            </a:r>
            <a:r>
              <a:rPr lang="en-US" altLang="zh-CN" sz="2400" dirty="0"/>
              <a:t>, …, </a:t>
            </a:r>
            <a:r>
              <a:rPr lang="en-US" altLang="zh-CN" sz="2400" i="1" dirty="0" err="1"/>
              <a:t>q</a:t>
            </a:r>
            <a:r>
              <a:rPr lang="en-US" altLang="zh-CN" sz="2400" i="1" baseline="-25000" dirty="0" err="1"/>
              <a:t>n</a:t>
            </a:r>
            <a:r>
              <a:rPr lang="en-US" altLang="zh-CN" sz="2400" dirty="0"/>
              <a:t>}, {0,1}, {0,1,B}, δ,</a:t>
            </a:r>
            <a:r>
              <a:rPr lang="en-US" altLang="zh-CN" sz="2400" i="1" dirty="0"/>
              <a:t>q</a:t>
            </a:r>
            <a:r>
              <a:rPr lang="en-US" altLang="zh-CN" sz="2400" baseline="-25000" dirty="0"/>
              <a:t>1</a:t>
            </a:r>
            <a:r>
              <a:rPr lang="en-US" altLang="zh-CN" sz="2400" dirty="0"/>
              <a:t> , B , {</a:t>
            </a:r>
            <a:r>
              <a:rPr lang="en-US" altLang="zh-CN" sz="2400" i="1" dirty="0"/>
              <a:t>q</a:t>
            </a:r>
            <a:r>
              <a:rPr lang="en-US" altLang="zh-CN" sz="2400" baseline="-25000" dirty="0"/>
              <a:t>2</a:t>
            </a:r>
            <a:r>
              <a:rPr lang="en-US" altLang="zh-CN" sz="2400" dirty="0"/>
              <a:t>}) </a:t>
            </a:r>
          </a:p>
          <a:p>
            <a:r>
              <a:rPr lang="zh-CN" altLang="en-US" sz="2400" dirty="0"/>
              <a:t>用</a:t>
            </a:r>
            <a:r>
              <a:rPr lang="en-US" altLang="zh-CN" sz="2400" dirty="0"/>
              <a:t>X</a:t>
            </a:r>
            <a:r>
              <a:rPr lang="en-US" altLang="zh-CN" sz="2400" baseline="-25000" dirty="0"/>
              <a:t>1</a:t>
            </a:r>
            <a:r>
              <a:rPr lang="en-US" altLang="zh-CN" sz="2400" dirty="0"/>
              <a:t>, X</a:t>
            </a:r>
            <a:r>
              <a:rPr lang="en-US" altLang="zh-CN" sz="2400" baseline="-25000" dirty="0"/>
              <a:t>2</a:t>
            </a:r>
            <a:r>
              <a:rPr lang="en-US" altLang="zh-CN" sz="2400" dirty="0"/>
              <a:t>, X</a:t>
            </a:r>
            <a:r>
              <a:rPr lang="en-US" altLang="zh-CN" sz="2400" baseline="-25000" dirty="0"/>
              <a:t>3</a:t>
            </a:r>
            <a:r>
              <a:rPr lang="zh-CN" altLang="en-US" sz="2400" dirty="0"/>
              <a:t>分别表示 </a:t>
            </a:r>
            <a:r>
              <a:rPr lang="en-US" altLang="zh-CN" sz="2400" dirty="0"/>
              <a:t>0,1,B</a:t>
            </a:r>
            <a:r>
              <a:rPr lang="zh-CN" altLang="en-US" sz="2400" dirty="0"/>
              <a:t>，用</a:t>
            </a:r>
            <a:r>
              <a:rPr lang="en-US" altLang="zh-CN" sz="2400" dirty="0"/>
              <a:t>D</a:t>
            </a:r>
            <a:r>
              <a:rPr lang="en-US" altLang="zh-CN" sz="2400" baseline="-25000" dirty="0"/>
              <a:t>1</a:t>
            </a:r>
            <a:r>
              <a:rPr lang="en-US" altLang="zh-CN" sz="2400" dirty="0"/>
              <a:t> , D</a:t>
            </a:r>
            <a:r>
              <a:rPr lang="en-US" altLang="zh-CN" sz="2400" baseline="-25000" dirty="0"/>
              <a:t>2</a:t>
            </a:r>
            <a:r>
              <a:rPr lang="zh-CN" altLang="en-US" sz="2400" dirty="0"/>
              <a:t>分别表示 </a:t>
            </a:r>
            <a:r>
              <a:rPr lang="en-US" altLang="zh-CN" sz="2400" dirty="0"/>
              <a:t>R,L</a:t>
            </a:r>
            <a:r>
              <a:rPr lang="zh-CN" altLang="en-US" sz="2400" dirty="0"/>
              <a:t>。 </a:t>
            </a:r>
          </a:p>
          <a:p>
            <a:pPr algn="ctr">
              <a:buFont typeface="Wingdings" panose="05000000000000000000" pitchFamily="2" charset="2"/>
              <a:buNone/>
            </a:pPr>
            <a:r>
              <a:rPr lang="en-US" altLang="zh-CN" sz="2400" dirty="0"/>
              <a:t>δ(</a:t>
            </a:r>
            <a:r>
              <a:rPr lang="en-US" altLang="zh-CN" sz="2400" i="1" dirty="0"/>
              <a:t>q</a:t>
            </a:r>
            <a:r>
              <a:rPr lang="en-US" altLang="zh-CN" sz="2400" i="1" baseline="-25000" dirty="0"/>
              <a:t>i</a:t>
            </a:r>
            <a:r>
              <a:rPr lang="en-US" altLang="zh-CN" sz="2400" dirty="0"/>
              <a:t>, </a:t>
            </a:r>
            <a:r>
              <a:rPr lang="en-US" altLang="zh-CN" sz="2400" i="1" dirty="0" err="1"/>
              <a:t>X</a:t>
            </a:r>
            <a:r>
              <a:rPr lang="en-US" altLang="zh-CN" sz="2400" i="1" baseline="-25000" dirty="0" err="1"/>
              <a:t>j</a:t>
            </a:r>
            <a:r>
              <a:rPr lang="en-US" altLang="zh-CN" sz="2400" dirty="0"/>
              <a:t>)=(</a:t>
            </a:r>
            <a:r>
              <a:rPr lang="en-US" altLang="zh-CN" sz="2400" i="1" dirty="0" err="1"/>
              <a:t>q</a:t>
            </a:r>
            <a:r>
              <a:rPr lang="en-US" altLang="zh-CN" sz="2400" i="1" baseline="-25000" dirty="0" err="1"/>
              <a:t>k</a:t>
            </a:r>
            <a:r>
              <a:rPr lang="en-US" altLang="zh-CN" sz="2400" dirty="0"/>
              <a:t> , X</a:t>
            </a:r>
            <a:r>
              <a:rPr lang="en-US" altLang="zh-CN" sz="2400" i="1" baseline="-25000" dirty="0"/>
              <a:t>l</a:t>
            </a:r>
            <a:r>
              <a:rPr lang="en-US" altLang="zh-CN" sz="2400" dirty="0"/>
              <a:t>, </a:t>
            </a:r>
            <a:r>
              <a:rPr lang="en-US" altLang="zh-CN" sz="2400" i="1" dirty="0" err="1"/>
              <a:t>D</a:t>
            </a:r>
            <a:r>
              <a:rPr lang="en-US" altLang="zh-CN" sz="2400" i="1" baseline="-25000" dirty="0" err="1"/>
              <a:t>m</a:t>
            </a:r>
            <a:r>
              <a:rPr lang="en-US" altLang="zh-CN" sz="2400" dirty="0"/>
              <a:t>) </a:t>
            </a:r>
            <a:r>
              <a:rPr lang="zh-CN" altLang="en-US" sz="2400" dirty="0"/>
              <a:t>可以用</a:t>
            </a:r>
            <a:r>
              <a:rPr lang="en-US" altLang="zh-CN" sz="2400" dirty="0"/>
              <a:t>0</a:t>
            </a:r>
            <a:r>
              <a:rPr lang="en-US" altLang="zh-CN" sz="2400" i="1" baseline="30000" dirty="0"/>
              <a:t>i</a:t>
            </a:r>
            <a:r>
              <a:rPr lang="en-US" altLang="zh-CN" sz="2400" dirty="0"/>
              <a:t>10</a:t>
            </a:r>
            <a:r>
              <a:rPr lang="en-US" altLang="zh-CN" sz="2400" i="1" baseline="30000" dirty="0"/>
              <a:t>j</a:t>
            </a:r>
            <a:r>
              <a:rPr lang="en-US" altLang="zh-CN" sz="2400" dirty="0"/>
              <a:t>10</a:t>
            </a:r>
            <a:r>
              <a:rPr lang="en-US" altLang="zh-CN" sz="2400" i="1" baseline="30000" dirty="0"/>
              <a:t>k</a:t>
            </a:r>
            <a:r>
              <a:rPr lang="en-US" altLang="zh-CN" sz="2400" dirty="0"/>
              <a:t>10</a:t>
            </a:r>
            <a:r>
              <a:rPr lang="en-US" altLang="zh-CN" sz="2400" i="1" baseline="30000" dirty="0"/>
              <a:t>l</a:t>
            </a:r>
            <a:r>
              <a:rPr lang="en-US" altLang="zh-CN" sz="2400" dirty="0"/>
              <a:t>10</a:t>
            </a:r>
            <a:r>
              <a:rPr lang="en-US" altLang="zh-CN" sz="2400" i="1" baseline="30000" dirty="0"/>
              <a:t>m</a:t>
            </a:r>
            <a:r>
              <a:rPr lang="zh-CN" altLang="en-US" sz="2400" dirty="0"/>
              <a:t>表示。</a:t>
            </a:r>
          </a:p>
          <a:p>
            <a:r>
              <a:rPr lang="en-US" altLang="zh-CN" sz="2400" i="1" dirty="0"/>
              <a:t>M </a:t>
            </a:r>
            <a:r>
              <a:rPr lang="zh-CN" altLang="en-US" sz="2400" dirty="0"/>
              <a:t>可用</a:t>
            </a:r>
          </a:p>
          <a:p>
            <a:pPr algn="ctr">
              <a:buFont typeface="Wingdings" panose="05000000000000000000" pitchFamily="2" charset="2"/>
              <a:buNone/>
            </a:pPr>
            <a:r>
              <a:rPr lang="zh-CN" altLang="en-US" sz="2400" dirty="0"/>
              <a:t>	 </a:t>
            </a:r>
            <a:r>
              <a:rPr lang="en-US" altLang="zh-CN" sz="2400" dirty="0"/>
              <a:t>111 code</a:t>
            </a:r>
            <a:r>
              <a:rPr lang="en-US" altLang="zh-CN" sz="2400" baseline="-30000" dirty="0"/>
              <a:t>1 </a:t>
            </a:r>
            <a:r>
              <a:rPr lang="en-US" altLang="zh-CN" sz="2400" dirty="0"/>
              <a:t>11 code</a:t>
            </a:r>
            <a:r>
              <a:rPr lang="en-US" altLang="zh-CN" sz="2400" baseline="-30000" dirty="0"/>
              <a:t>2</a:t>
            </a:r>
            <a:r>
              <a:rPr lang="en-US" altLang="zh-CN" sz="2400" dirty="0"/>
              <a:t> 11 …… 11 code</a:t>
            </a:r>
            <a:r>
              <a:rPr lang="en-US" altLang="zh-CN" sz="2400" baseline="-30000" dirty="0"/>
              <a:t>r </a:t>
            </a:r>
            <a:r>
              <a:rPr lang="en-US" altLang="zh-CN" sz="2400" dirty="0"/>
              <a:t>111 </a:t>
            </a:r>
          </a:p>
          <a:p>
            <a:r>
              <a:rPr lang="en-US" altLang="zh-CN" sz="2400" dirty="0" err="1">
                <a:solidFill>
                  <a:srgbClr val="FF0000"/>
                </a:solidFill>
              </a:rPr>
              <a:t>code</a:t>
            </a:r>
            <a:r>
              <a:rPr lang="en-US" altLang="zh-CN" sz="2400" baseline="-30000" dirty="0" err="1">
                <a:solidFill>
                  <a:srgbClr val="FF0000"/>
                </a:solidFill>
              </a:rPr>
              <a:t>t</a:t>
            </a:r>
            <a:r>
              <a:rPr lang="en-US" altLang="zh-CN" sz="2400" dirty="0"/>
              <a:t> </a:t>
            </a:r>
            <a:r>
              <a:rPr lang="zh-CN" altLang="en-US" sz="2400" dirty="0"/>
              <a:t>是动作</a:t>
            </a:r>
            <a:r>
              <a:rPr lang="en-US" altLang="zh-CN" sz="2400" dirty="0"/>
              <a:t>δ(</a:t>
            </a:r>
            <a:r>
              <a:rPr lang="en-US" altLang="zh-CN" sz="2400" i="1" dirty="0"/>
              <a:t>q</a:t>
            </a:r>
            <a:r>
              <a:rPr lang="en-US" altLang="zh-CN" sz="2400" i="1" baseline="-25000" dirty="0"/>
              <a:t>i</a:t>
            </a:r>
            <a:r>
              <a:rPr lang="en-US" altLang="zh-CN" sz="2400" dirty="0"/>
              <a:t>, </a:t>
            </a:r>
            <a:r>
              <a:rPr lang="en-US" altLang="zh-CN" sz="2400" i="1" dirty="0" err="1"/>
              <a:t>X</a:t>
            </a:r>
            <a:r>
              <a:rPr lang="en-US" altLang="zh-CN" sz="2400" i="1" baseline="-25000" dirty="0" err="1"/>
              <a:t>j</a:t>
            </a:r>
            <a:r>
              <a:rPr lang="en-US" altLang="zh-CN" sz="2400" dirty="0"/>
              <a:t>)=(</a:t>
            </a:r>
            <a:r>
              <a:rPr lang="en-US" altLang="zh-CN" sz="2400" i="1" dirty="0" err="1"/>
              <a:t>q</a:t>
            </a:r>
            <a:r>
              <a:rPr lang="en-US" altLang="zh-CN" sz="2400" i="1" baseline="-25000" dirty="0" err="1"/>
              <a:t>k</a:t>
            </a:r>
            <a:r>
              <a:rPr lang="en-US" altLang="zh-CN" sz="2400" dirty="0"/>
              <a:t> , X</a:t>
            </a:r>
            <a:r>
              <a:rPr lang="en-US" altLang="zh-CN" sz="2400" i="1" baseline="-25000" dirty="0"/>
              <a:t>l</a:t>
            </a:r>
            <a:r>
              <a:rPr lang="en-US" altLang="zh-CN" sz="2400" dirty="0"/>
              <a:t>, </a:t>
            </a:r>
            <a:r>
              <a:rPr lang="en-US" altLang="zh-CN" sz="2400" i="1" dirty="0" err="1"/>
              <a:t>D</a:t>
            </a:r>
            <a:r>
              <a:rPr lang="en-US" altLang="zh-CN" sz="2400" i="1" baseline="-25000" dirty="0" err="1"/>
              <a:t>m</a:t>
            </a:r>
            <a:r>
              <a:rPr lang="en-US" altLang="zh-CN" sz="2400" dirty="0"/>
              <a:t>)</a:t>
            </a:r>
            <a:r>
              <a:rPr lang="zh-CN" altLang="en-US" sz="2400" dirty="0"/>
              <a:t>的形如</a:t>
            </a:r>
            <a:r>
              <a:rPr lang="en-US" altLang="zh-CN" sz="2400" dirty="0">
                <a:solidFill>
                  <a:srgbClr val="FF0000"/>
                </a:solidFill>
              </a:rPr>
              <a:t>0</a:t>
            </a:r>
            <a:r>
              <a:rPr lang="en-US" altLang="zh-CN" sz="2400" i="1" baseline="30000" dirty="0">
                <a:solidFill>
                  <a:srgbClr val="FF0000"/>
                </a:solidFill>
              </a:rPr>
              <a:t>i</a:t>
            </a:r>
            <a:r>
              <a:rPr lang="en-US" altLang="zh-CN" sz="2400" dirty="0">
                <a:solidFill>
                  <a:srgbClr val="FF0000"/>
                </a:solidFill>
              </a:rPr>
              <a:t>10</a:t>
            </a:r>
            <a:r>
              <a:rPr lang="en-US" altLang="zh-CN" sz="2400" i="1" baseline="30000" dirty="0">
                <a:solidFill>
                  <a:srgbClr val="FF0000"/>
                </a:solidFill>
              </a:rPr>
              <a:t>j</a:t>
            </a:r>
            <a:r>
              <a:rPr lang="en-US" altLang="zh-CN" sz="2400" dirty="0">
                <a:solidFill>
                  <a:srgbClr val="FF0000"/>
                </a:solidFill>
              </a:rPr>
              <a:t>10</a:t>
            </a:r>
            <a:r>
              <a:rPr lang="en-US" altLang="zh-CN" sz="2400" i="1" baseline="30000" dirty="0">
                <a:solidFill>
                  <a:srgbClr val="FF0000"/>
                </a:solidFill>
              </a:rPr>
              <a:t>k</a:t>
            </a:r>
            <a:r>
              <a:rPr lang="en-US" altLang="zh-CN" sz="2400" dirty="0">
                <a:solidFill>
                  <a:srgbClr val="FF0000"/>
                </a:solidFill>
              </a:rPr>
              <a:t>10</a:t>
            </a:r>
            <a:r>
              <a:rPr lang="en-US" altLang="zh-CN" sz="2400" i="1" baseline="30000" dirty="0">
                <a:solidFill>
                  <a:srgbClr val="FF0000"/>
                </a:solidFill>
              </a:rPr>
              <a:t>l</a:t>
            </a:r>
            <a:r>
              <a:rPr lang="en-US" altLang="zh-CN" sz="2400" dirty="0">
                <a:solidFill>
                  <a:srgbClr val="FF0000"/>
                </a:solidFill>
              </a:rPr>
              <a:t>10</a:t>
            </a:r>
            <a:r>
              <a:rPr lang="en-US" altLang="zh-CN" sz="2400" i="1" baseline="30000" dirty="0">
                <a:solidFill>
                  <a:srgbClr val="FF0000"/>
                </a:solidFill>
              </a:rPr>
              <a:t>m</a:t>
            </a:r>
            <a:r>
              <a:rPr lang="zh-CN" altLang="en-US" sz="2400" dirty="0"/>
              <a:t>的编码。 </a:t>
            </a:r>
          </a:p>
          <a:p>
            <a:r>
              <a:rPr lang="en-US" altLang="zh-CN" sz="2400" dirty="0"/>
              <a:t>TM M </a:t>
            </a:r>
            <a:r>
              <a:rPr lang="zh-CN" altLang="en-US" sz="2400" dirty="0"/>
              <a:t>和它的输入串 </a:t>
            </a:r>
            <a:r>
              <a:rPr lang="en-US" altLang="zh-CN" sz="2400" i="1" dirty="0"/>
              <a:t>w</a:t>
            </a:r>
            <a:r>
              <a:rPr lang="en-US" altLang="zh-CN" sz="2400" dirty="0"/>
              <a:t> </a:t>
            </a:r>
            <a:r>
              <a:rPr lang="zh-CN" altLang="en-US" sz="2400" dirty="0"/>
              <a:t>则可以表示成</a:t>
            </a:r>
          </a:p>
          <a:p>
            <a:pPr algn="ctr">
              <a:buFont typeface="Wingdings" panose="05000000000000000000" pitchFamily="2" charset="2"/>
              <a:buNone/>
            </a:pPr>
            <a:r>
              <a:rPr lang="zh-CN" altLang="en-US" sz="2400" dirty="0"/>
              <a:t>	 </a:t>
            </a:r>
            <a:r>
              <a:rPr lang="en-US" altLang="zh-CN" sz="2400" dirty="0"/>
              <a:t>111 code</a:t>
            </a:r>
            <a:r>
              <a:rPr lang="en-US" altLang="zh-CN" sz="2400" baseline="-30000" dirty="0"/>
              <a:t>1 </a:t>
            </a:r>
            <a:r>
              <a:rPr lang="en-US" altLang="zh-CN" sz="2400" dirty="0"/>
              <a:t>11 code</a:t>
            </a:r>
            <a:r>
              <a:rPr lang="en-US" altLang="zh-CN" sz="2400" baseline="-30000" dirty="0"/>
              <a:t>2</a:t>
            </a:r>
            <a:r>
              <a:rPr lang="en-US" altLang="zh-CN" sz="2400" dirty="0"/>
              <a:t> 11 …… 11 code</a:t>
            </a:r>
            <a:r>
              <a:rPr lang="en-US" altLang="zh-CN" sz="2400" baseline="-30000" dirty="0"/>
              <a:t>r </a:t>
            </a:r>
            <a:r>
              <a:rPr lang="en-US" altLang="zh-CN" sz="2400" dirty="0"/>
              <a:t>111</a:t>
            </a:r>
            <a:r>
              <a:rPr lang="en-US" altLang="zh-CN" sz="2400" i="1" dirty="0"/>
              <a:t>w</a:t>
            </a:r>
            <a:r>
              <a:rPr lang="en-US" altLang="zh-CN" sz="2400" dirty="0"/>
              <a:t> </a:t>
            </a:r>
          </a:p>
          <a:p>
            <a:r>
              <a:rPr lang="zh-CN" altLang="en-US" sz="2400" dirty="0"/>
              <a:t>按照规范顺序分别对表示 </a:t>
            </a:r>
            <a:r>
              <a:rPr lang="en-US" altLang="zh-CN" sz="2400" dirty="0"/>
              <a:t>TM </a:t>
            </a:r>
            <a:r>
              <a:rPr lang="zh-CN" altLang="en-US" sz="2400" dirty="0"/>
              <a:t>的符号行和表示输入的符号行进行排序。</a:t>
            </a:r>
          </a:p>
        </p:txBody>
      </p:sp>
    </p:spTree>
    <p:extLst>
      <p:ext uri="{BB962C8B-B14F-4D97-AF65-F5344CB8AC3E}">
        <p14:creationId xmlns:p14="http://schemas.microsoft.com/office/powerpoint/2010/main" val="3135910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9173">
                                            <p:txEl>
                                              <p:pRg st="0" end="0"/>
                                            </p:txEl>
                                          </p:spTgt>
                                        </p:tgtEl>
                                        <p:attrNameLst>
                                          <p:attrName>style.visibility</p:attrName>
                                        </p:attrNameLst>
                                      </p:cBhvr>
                                      <p:to>
                                        <p:strVal val="visible"/>
                                      </p:to>
                                    </p:set>
                                    <p:animEffect transition="in" filter="wipe(left)">
                                      <p:cBhvr>
                                        <p:cTn id="7" dur="500"/>
                                        <p:tgtEl>
                                          <p:spTgt spid="11591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9173">
                                            <p:txEl>
                                              <p:pRg st="1" end="1"/>
                                            </p:txEl>
                                          </p:spTgt>
                                        </p:tgtEl>
                                        <p:attrNameLst>
                                          <p:attrName>style.visibility</p:attrName>
                                        </p:attrNameLst>
                                      </p:cBhvr>
                                      <p:to>
                                        <p:strVal val="visible"/>
                                      </p:to>
                                    </p:set>
                                    <p:animEffect transition="in" filter="wipe(left)">
                                      <p:cBhvr>
                                        <p:cTn id="12" dur="500"/>
                                        <p:tgtEl>
                                          <p:spTgt spid="11591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59173">
                                            <p:txEl>
                                              <p:pRg st="2" end="2"/>
                                            </p:txEl>
                                          </p:spTgt>
                                        </p:tgtEl>
                                        <p:attrNameLst>
                                          <p:attrName>style.visibility</p:attrName>
                                        </p:attrNameLst>
                                      </p:cBhvr>
                                      <p:to>
                                        <p:strVal val="visible"/>
                                      </p:to>
                                    </p:set>
                                    <p:animEffect transition="in" filter="wipe(left)">
                                      <p:cBhvr>
                                        <p:cTn id="17" dur="500"/>
                                        <p:tgtEl>
                                          <p:spTgt spid="11591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9173">
                                            <p:txEl>
                                              <p:pRg st="3" end="3"/>
                                            </p:txEl>
                                          </p:spTgt>
                                        </p:tgtEl>
                                        <p:attrNameLst>
                                          <p:attrName>style.visibility</p:attrName>
                                        </p:attrNameLst>
                                      </p:cBhvr>
                                      <p:to>
                                        <p:strVal val="visible"/>
                                      </p:to>
                                    </p:set>
                                    <p:animEffect transition="in" filter="wipe(left)">
                                      <p:cBhvr>
                                        <p:cTn id="22" dur="500"/>
                                        <p:tgtEl>
                                          <p:spTgt spid="115917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59173">
                                            <p:txEl>
                                              <p:pRg st="4" end="4"/>
                                            </p:txEl>
                                          </p:spTgt>
                                        </p:tgtEl>
                                        <p:attrNameLst>
                                          <p:attrName>style.visibility</p:attrName>
                                        </p:attrNameLst>
                                      </p:cBhvr>
                                      <p:to>
                                        <p:strVal val="visible"/>
                                      </p:to>
                                    </p:set>
                                    <p:animEffect transition="in" filter="wipe(left)">
                                      <p:cBhvr>
                                        <p:cTn id="27" dur="500"/>
                                        <p:tgtEl>
                                          <p:spTgt spid="115917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59173">
                                            <p:txEl>
                                              <p:pRg st="5" end="5"/>
                                            </p:txEl>
                                          </p:spTgt>
                                        </p:tgtEl>
                                        <p:attrNameLst>
                                          <p:attrName>style.visibility</p:attrName>
                                        </p:attrNameLst>
                                      </p:cBhvr>
                                      <p:to>
                                        <p:strVal val="visible"/>
                                      </p:to>
                                    </p:set>
                                    <p:animEffect transition="in" filter="wipe(left)">
                                      <p:cBhvr>
                                        <p:cTn id="32" dur="500"/>
                                        <p:tgtEl>
                                          <p:spTgt spid="115917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59173">
                                            <p:txEl>
                                              <p:pRg st="6" end="6"/>
                                            </p:txEl>
                                          </p:spTgt>
                                        </p:tgtEl>
                                        <p:attrNameLst>
                                          <p:attrName>style.visibility</p:attrName>
                                        </p:attrNameLst>
                                      </p:cBhvr>
                                      <p:to>
                                        <p:strVal val="visible"/>
                                      </p:to>
                                    </p:set>
                                    <p:animEffect transition="in" filter="wipe(left)">
                                      <p:cBhvr>
                                        <p:cTn id="37" dur="500"/>
                                        <p:tgtEl>
                                          <p:spTgt spid="115917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59173">
                                            <p:txEl>
                                              <p:pRg st="7" end="7"/>
                                            </p:txEl>
                                          </p:spTgt>
                                        </p:tgtEl>
                                        <p:attrNameLst>
                                          <p:attrName>style.visibility</p:attrName>
                                        </p:attrNameLst>
                                      </p:cBhvr>
                                      <p:to>
                                        <p:strVal val="visible"/>
                                      </p:to>
                                    </p:set>
                                    <p:animEffect transition="in" filter="wipe(left)">
                                      <p:cBhvr>
                                        <p:cTn id="42" dur="500"/>
                                        <p:tgtEl>
                                          <p:spTgt spid="115917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59173">
                                            <p:txEl>
                                              <p:pRg st="8" end="8"/>
                                            </p:txEl>
                                          </p:spTgt>
                                        </p:tgtEl>
                                        <p:attrNameLst>
                                          <p:attrName>style.visibility</p:attrName>
                                        </p:attrNameLst>
                                      </p:cBhvr>
                                      <p:to>
                                        <p:strVal val="visible"/>
                                      </p:to>
                                    </p:set>
                                    <p:animEffect transition="in" filter="wipe(left)">
                                      <p:cBhvr>
                                        <p:cTn id="47" dur="500"/>
                                        <p:tgtEl>
                                          <p:spTgt spid="115917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7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p:txBody>
          <a:bodyPr/>
          <a:lstStyle/>
          <a:p>
            <a:fld id="{40486064-D8B2-4B35-B666-3ACDCBE555E5}" type="slidenum">
              <a:rPr lang="en-US" altLang="zh-CN"/>
              <a:pPr/>
              <a:t>82</a:t>
            </a:fld>
            <a:endParaRPr lang="en-US" altLang="zh-CN"/>
          </a:p>
        </p:txBody>
      </p:sp>
      <p:sp>
        <p:nvSpPr>
          <p:cNvPr id="1160194" name="Rectangle 2"/>
          <p:cNvSpPr>
            <a:spLocks noGrp="1" noChangeArrowheads="1"/>
          </p:cNvSpPr>
          <p:nvPr>
            <p:ph type="title"/>
          </p:nvPr>
        </p:nvSpPr>
        <p:spPr>
          <a:xfrm>
            <a:off x="457200" y="74471"/>
            <a:ext cx="8229600" cy="1143000"/>
          </a:xfrm>
        </p:spPr>
        <p:txBody>
          <a:bodyPr/>
          <a:lstStyle/>
          <a:p>
            <a:r>
              <a:rPr lang="zh-CN" altLang="en-US" dirty="0"/>
              <a:t>通用图灵机</a:t>
            </a:r>
          </a:p>
        </p:txBody>
      </p:sp>
      <p:sp>
        <p:nvSpPr>
          <p:cNvPr id="1160197" name="Rectangle 5"/>
          <p:cNvSpPr>
            <a:spLocks noGrp="1" noChangeArrowheads="1"/>
          </p:cNvSpPr>
          <p:nvPr>
            <p:ph type="body" idx="1"/>
          </p:nvPr>
        </p:nvSpPr>
        <p:spPr>
          <a:xfrm>
            <a:off x="323850" y="884428"/>
            <a:ext cx="8362950" cy="5399087"/>
          </a:xfrm>
          <a:noFill/>
          <a:ln/>
        </p:spPr>
        <p:txBody>
          <a:bodyPr/>
          <a:lstStyle/>
          <a:p>
            <a:pPr>
              <a:lnSpc>
                <a:spcPct val="90000"/>
              </a:lnSpc>
            </a:pPr>
            <a:r>
              <a:rPr lang="zh-CN" altLang="en-US" sz="2000" dirty="0"/>
              <a:t>设</a:t>
            </a:r>
            <a:r>
              <a:rPr lang="en-US" altLang="zh-CN" sz="2000" dirty="0"/>
              <a:t>TM M</a:t>
            </a:r>
            <a:r>
              <a:rPr lang="en-US" altLang="zh-CN" sz="2000" baseline="-30000" dirty="0"/>
              <a:t>2</a:t>
            </a:r>
            <a:r>
              <a:rPr lang="en-US" altLang="zh-CN" sz="2000" dirty="0"/>
              <a:t>=({ q</a:t>
            </a:r>
            <a:r>
              <a:rPr lang="en-US" altLang="zh-CN" sz="2000" baseline="-30000" dirty="0"/>
              <a:t>1</a:t>
            </a:r>
            <a:r>
              <a:rPr lang="en-US" altLang="zh-CN" sz="2000" dirty="0"/>
              <a:t>, q</a:t>
            </a:r>
            <a:r>
              <a:rPr lang="en-US" altLang="zh-CN" sz="2000" baseline="-30000" dirty="0"/>
              <a:t>2</a:t>
            </a:r>
            <a:r>
              <a:rPr lang="en-US" altLang="zh-CN" sz="2000" dirty="0"/>
              <a:t>, q</a:t>
            </a:r>
            <a:r>
              <a:rPr lang="en-US" altLang="zh-CN" sz="2000" baseline="-30000" dirty="0"/>
              <a:t>3,</a:t>
            </a:r>
            <a:r>
              <a:rPr lang="en-US" altLang="zh-CN" sz="2000" dirty="0"/>
              <a:t> q</a:t>
            </a:r>
            <a:r>
              <a:rPr lang="en-US" altLang="zh-CN" sz="2000" baseline="-30000" dirty="0"/>
              <a:t>4</a:t>
            </a:r>
            <a:r>
              <a:rPr lang="en-US" altLang="zh-CN" sz="2000" dirty="0"/>
              <a:t>}, {0, 1}, {0, 1, B}, δ, q</a:t>
            </a:r>
            <a:r>
              <a:rPr lang="en-US" altLang="zh-CN" sz="2000" baseline="-30000" dirty="0"/>
              <a:t>4</a:t>
            </a:r>
            <a:r>
              <a:rPr lang="en-US" altLang="zh-CN" sz="2000" dirty="0"/>
              <a:t> , B ,{q</a:t>
            </a:r>
            <a:r>
              <a:rPr lang="en-US" altLang="zh-CN" sz="2000" baseline="-30000" dirty="0"/>
              <a:t>3</a:t>
            </a:r>
            <a:r>
              <a:rPr lang="en-US" altLang="zh-CN" sz="2000" dirty="0"/>
              <a:t>})</a:t>
            </a:r>
            <a:r>
              <a:rPr lang="zh-CN" altLang="en-US" sz="2000" dirty="0"/>
              <a:t>，其中</a:t>
            </a:r>
            <a:r>
              <a:rPr lang="en-US" altLang="zh-CN" sz="2000" dirty="0"/>
              <a:t>δ</a:t>
            </a:r>
            <a:r>
              <a:rPr lang="zh-CN" altLang="en-US" sz="2000" dirty="0"/>
              <a:t>的定义如下</a:t>
            </a:r>
            <a:r>
              <a:rPr lang="en-US" altLang="zh-CN" sz="2000" dirty="0"/>
              <a:t>:</a:t>
            </a:r>
          </a:p>
          <a:p>
            <a:pPr algn="just">
              <a:lnSpc>
                <a:spcPct val="90000"/>
              </a:lnSpc>
              <a:buFont typeface="Wingdings" panose="05000000000000000000" pitchFamily="2" charset="2"/>
              <a:buNone/>
            </a:pPr>
            <a:r>
              <a:rPr lang="en-US" altLang="zh-CN" sz="2000" dirty="0"/>
              <a:t>	δ(q</a:t>
            </a:r>
            <a:r>
              <a:rPr lang="en-US" altLang="zh-CN" sz="2000" baseline="-30000" dirty="0"/>
              <a:t>4</a:t>
            </a:r>
            <a:r>
              <a:rPr lang="en-US" altLang="zh-CN" sz="2000" dirty="0"/>
              <a:t>, 0) = (q</a:t>
            </a:r>
            <a:r>
              <a:rPr lang="en-US" altLang="zh-CN" sz="2000" baseline="-30000" dirty="0"/>
              <a:t>4</a:t>
            </a:r>
            <a:r>
              <a:rPr lang="en-US" altLang="zh-CN" sz="2000" dirty="0"/>
              <a:t>, 0, R)</a:t>
            </a:r>
          </a:p>
          <a:p>
            <a:pPr algn="just">
              <a:lnSpc>
                <a:spcPct val="90000"/>
              </a:lnSpc>
              <a:buFont typeface="Wingdings" panose="05000000000000000000" pitchFamily="2" charset="2"/>
              <a:buNone/>
            </a:pPr>
            <a:r>
              <a:rPr lang="en-US" altLang="zh-CN" sz="2000" dirty="0"/>
              <a:t>	δ(q</a:t>
            </a:r>
            <a:r>
              <a:rPr lang="en-US" altLang="zh-CN" sz="2000" baseline="-30000" dirty="0"/>
              <a:t>4</a:t>
            </a:r>
            <a:r>
              <a:rPr lang="en-US" altLang="zh-CN" sz="2000" dirty="0"/>
              <a:t>, 1) = (q</a:t>
            </a:r>
            <a:r>
              <a:rPr lang="en-US" altLang="zh-CN" sz="2000" baseline="-30000" dirty="0"/>
              <a:t>1</a:t>
            </a:r>
            <a:r>
              <a:rPr lang="en-US" altLang="zh-CN" sz="2000" dirty="0"/>
              <a:t>, 1, R)</a:t>
            </a:r>
          </a:p>
          <a:p>
            <a:pPr algn="just">
              <a:lnSpc>
                <a:spcPct val="90000"/>
              </a:lnSpc>
              <a:buFont typeface="Wingdings" panose="05000000000000000000" pitchFamily="2" charset="2"/>
              <a:buNone/>
            </a:pPr>
            <a:r>
              <a:rPr lang="en-US" altLang="zh-CN" sz="2000" dirty="0"/>
              <a:t>	δ(q</a:t>
            </a:r>
            <a:r>
              <a:rPr lang="en-US" altLang="zh-CN" sz="2000" baseline="-30000" dirty="0"/>
              <a:t>1</a:t>
            </a:r>
            <a:r>
              <a:rPr lang="en-US" altLang="zh-CN" sz="2000" dirty="0"/>
              <a:t>, 0) = (q</a:t>
            </a:r>
            <a:r>
              <a:rPr lang="en-US" altLang="zh-CN" sz="2000" baseline="-30000" dirty="0"/>
              <a:t>1</a:t>
            </a:r>
            <a:r>
              <a:rPr lang="en-US" altLang="zh-CN" sz="2000" dirty="0"/>
              <a:t>, 0, R)</a:t>
            </a:r>
          </a:p>
          <a:p>
            <a:pPr algn="just">
              <a:lnSpc>
                <a:spcPct val="90000"/>
              </a:lnSpc>
              <a:buFont typeface="Wingdings" panose="05000000000000000000" pitchFamily="2" charset="2"/>
              <a:buNone/>
            </a:pPr>
            <a:r>
              <a:rPr lang="en-US" altLang="zh-CN" sz="2000" dirty="0"/>
              <a:t>	δ(q</a:t>
            </a:r>
            <a:r>
              <a:rPr lang="en-US" altLang="zh-CN" sz="2000" baseline="-30000" dirty="0"/>
              <a:t>1</a:t>
            </a:r>
            <a:r>
              <a:rPr lang="en-US" altLang="zh-CN" sz="2000" dirty="0"/>
              <a:t>, 1) = (q</a:t>
            </a:r>
            <a:r>
              <a:rPr lang="en-US" altLang="zh-CN" sz="2000" baseline="-30000" dirty="0"/>
              <a:t>2</a:t>
            </a:r>
            <a:r>
              <a:rPr lang="en-US" altLang="zh-CN" sz="2000" dirty="0"/>
              <a:t>, 1, R)</a:t>
            </a:r>
          </a:p>
          <a:p>
            <a:pPr algn="just">
              <a:lnSpc>
                <a:spcPct val="90000"/>
              </a:lnSpc>
              <a:buFont typeface="Wingdings" panose="05000000000000000000" pitchFamily="2" charset="2"/>
              <a:buNone/>
            </a:pPr>
            <a:r>
              <a:rPr lang="en-US" altLang="zh-CN" sz="2000" dirty="0"/>
              <a:t>	δ(q</a:t>
            </a:r>
            <a:r>
              <a:rPr lang="en-US" altLang="zh-CN" sz="2000" baseline="-30000" dirty="0"/>
              <a:t>2</a:t>
            </a:r>
            <a:r>
              <a:rPr lang="en-US" altLang="zh-CN" sz="2000" dirty="0"/>
              <a:t>, 0) = (q</a:t>
            </a:r>
            <a:r>
              <a:rPr lang="en-US" altLang="zh-CN" sz="2000" baseline="-30000" dirty="0"/>
              <a:t>2</a:t>
            </a:r>
            <a:r>
              <a:rPr lang="en-US" altLang="zh-CN" sz="2000" dirty="0"/>
              <a:t>, 0, R)</a:t>
            </a:r>
          </a:p>
          <a:p>
            <a:pPr algn="just">
              <a:lnSpc>
                <a:spcPct val="90000"/>
              </a:lnSpc>
              <a:buFont typeface="Wingdings" panose="05000000000000000000" pitchFamily="2" charset="2"/>
              <a:buNone/>
            </a:pPr>
            <a:r>
              <a:rPr lang="en-US" altLang="zh-CN" sz="2000" dirty="0"/>
              <a:t>	δ(q</a:t>
            </a:r>
            <a:r>
              <a:rPr lang="en-US" altLang="zh-CN" sz="2000" baseline="-30000" dirty="0"/>
              <a:t>2</a:t>
            </a:r>
            <a:r>
              <a:rPr lang="en-US" altLang="zh-CN" sz="2000" dirty="0"/>
              <a:t>, 1) = (q</a:t>
            </a:r>
            <a:r>
              <a:rPr lang="en-US" altLang="zh-CN" sz="2000" baseline="-30000" dirty="0"/>
              <a:t>3</a:t>
            </a:r>
            <a:r>
              <a:rPr lang="en-US" altLang="zh-CN" sz="2000" dirty="0"/>
              <a:t>, 1, R) </a:t>
            </a:r>
          </a:p>
          <a:p>
            <a:pPr>
              <a:lnSpc>
                <a:spcPct val="90000"/>
              </a:lnSpc>
            </a:pPr>
            <a:r>
              <a:rPr lang="zh-CN" altLang="en-US" dirty="0"/>
              <a:t>编码为</a:t>
            </a:r>
          </a:p>
          <a:p>
            <a:pPr>
              <a:lnSpc>
                <a:spcPct val="90000"/>
              </a:lnSpc>
              <a:buFont typeface="Wingdings" panose="05000000000000000000" pitchFamily="2" charset="2"/>
              <a:buNone/>
            </a:pPr>
            <a:r>
              <a:rPr lang="zh-CN" altLang="en-US" dirty="0">
                <a:solidFill>
                  <a:srgbClr val="FF0000"/>
                </a:solidFill>
              </a:rPr>
              <a:t>	</a:t>
            </a:r>
            <a:r>
              <a:rPr lang="en-US" altLang="zh-CN" dirty="0">
                <a:solidFill>
                  <a:srgbClr val="FF0000"/>
                </a:solidFill>
              </a:rPr>
              <a:t>111</a:t>
            </a:r>
            <a:r>
              <a:rPr lang="en-US" altLang="zh-CN" sz="2000" dirty="0"/>
              <a:t>000010100001010</a:t>
            </a:r>
            <a:r>
              <a:rPr lang="en-US" altLang="zh-CN" dirty="0">
                <a:solidFill>
                  <a:srgbClr val="0000FF"/>
                </a:solidFill>
              </a:rPr>
              <a:t>11</a:t>
            </a:r>
            <a:r>
              <a:rPr lang="en-US" altLang="zh-CN" sz="2000" dirty="0"/>
              <a:t>00001001010010</a:t>
            </a:r>
            <a:r>
              <a:rPr lang="en-US" altLang="zh-CN" dirty="0">
                <a:solidFill>
                  <a:srgbClr val="0000FF"/>
                </a:solidFill>
              </a:rPr>
              <a:t>11</a:t>
            </a:r>
            <a:r>
              <a:rPr lang="en-US" altLang="zh-CN" sz="2000" dirty="0"/>
              <a:t>010101010</a:t>
            </a:r>
            <a:r>
              <a:rPr lang="en-US" altLang="zh-CN" dirty="0">
                <a:solidFill>
                  <a:srgbClr val="0000FF"/>
                </a:solidFill>
              </a:rPr>
              <a:t>11</a:t>
            </a:r>
            <a:r>
              <a:rPr lang="en-US" altLang="zh-CN" sz="2000" dirty="0"/>
              <a:t>010010010010</a:t>
            </a:r>
            <a:r>
              <a:rPr lang="en-US" altLang="zh-CN" dirty="0">
                <a:solidFill>
                  <a:srgbClr val="0000FF"/>
                </a:solidFill>
              </a:rPr>
              <a:t>11</a:t>
            </a:r>
            <a:r>
              <a:rPr lang="en-US" altLang="zh-CN" sz="2000" dirty="0"/>
              <a:t>00101001010</a:t>
            </a:r>
            <a:r>
              <a:rPr lang="en-US" altLang="zh-CN" sz="2800" dirty="0">
                <a:solidFill>
                  <a:srgbClr val="0000FF"/>
                </a:solidFill>
              </a:rPr>
              <a:t>11</a:t>
            </a:r>
            <a:r>
              <a:rPr lang="en-US" altLang="zh-CN" sz="2000" dirty="0"/>
              <a:t>00100100010010</a:t>
            </a:r>
            <a:r>
              <a:rPr lang="en-US" altLang="zh-CN" sz="2800" dirty="0">
                <a:solidFill>
                  <a:srgbClr val="FF0000"/>
                </a:solidFill>
              </a:rPr>
              <a:t>111</a:t>
            </a:r>
            <a:endParaRPr lang="en-US" altLang="zh-CN" dirty="0"/>
          </a:p>
          <a:p>
            <a:pPr>
              <a:lnSpc>
                <a:spcPct val="90000"/>
              </a:lnSpc>
            </a:pPr>
            <a:r>
              <a:rPr lang="zh-CN" altLang="en-US" dirty="0"/>
              <a:t>通用 </a:t>
            </a:r>
            <a:r>
              <a:rPr lang="en-US" altLang="zh-CN" dirty="0"/>
              <a:t>TM </a:t>
            </a:r>
            <a:r>
              <a:rPr lang="zh-CN" altLang="en-US" dirty="0"/>
              <a:t>检查 </a:t>
            </a:r>
            <a:r>
              <a:rPr lang="en-US" altLang="zh-CN" dirty="0"/>
              <a:t>M </a:t>
            </a:r>
            <a:r>
              <a:rPr lang="zh-CN" altLang="en-US" dirty="0"/>
              <a:t>是否接受字符串 </a:t>
            </a:r>
            <a:r>
              <a:rPr lang="en-US" altLang="zh-CN" dirty="0"/>
              <a:t>001101110 	 </a:t>
            </a:r>
            <a:r>
              <a:rPr lang="en-US" altLang="zh-CN" dirty="0">
                <a:solidFill>
                  <a:srgbClr val="FF0000"/>
                </a:solidFill>
              </a:rPr>
              <a:t>111</a:t>
            </a:r>
            <a:r>
              <a:rPr lang="en-US" altLang="zh-CN" sz="2000" dirty="0"/>
              <a:t>000010100001010</a:t>
            </a:r>
            <a:r>
              <a:rPr lang="en-US" altLang="zh-CN" dirty="0">
                <a:solidFill>
                  <a:srgbClr val="0000FF"/>
                </a:solidFill>
              </a:rPr>
              <a:t>11</a:t>
            </a:r>
            <a:r>
              <a:rPr lang="en-US" altLang="zh-CN" sz="2000" dirty="0"/>
              <a:t>00001001010010</a:t>
            </a:r>
            <a:r>
              <a:rPr lang="en-US" altLang="zh-CN" dirty="0">
                <a:solidFill>
                  <a:srgbClr val="0000FF"/>
                </a:solidFill>
              </a:rPr>
              <a:t>11</a:t>
            </a:r>
            <a:r>
              <a:rPr lang="en-US" altLang="zh-CN" sz="2000" dirty="0"/>
              <a:t>010101010</a:t>
            </a:r>
            <a:r>
              <a:rPr lang="en-US" altLang="zh-CN" dirty="0">
                <a:solidFill>
                  <a:srgbClr val="0000FF"/>
                </a:solidFill>
              </a:rPr>
              <a:t>11</a:t>
            </a:r>
            <a:r>
              <a:rPr lang="en-US" altLang="zh-CN" sz="2000" dirty="0"/>
              <a:t>010010010010</a:t>
            </a:r>
            <a:r>
              <a:rPr lang="en-US" altLang="zh-CN" dirty="0">
                <a:solidFill>
                  <a:srgbClr val="0000FF"/>
                </a:solidFill>
              </a:rPr>
              <a:t>11</a:t>
            </a:r>
            <a:r>
              <a:rPr lang="en-US" altLang="zh-CN" sz="2000" dirty="0"/>
              <a:t>00101001010</a:t>
            </a:r>
            <a:r>
              <a:rPr lang="en-US" altLang="zh-CN" sz="2800" dirty="0">
                <a:solidFill>
                  <a:srgbClr val="0000FF"/>
                </a:solidFill>
              </a:rPr>
              <a:t>11</a:t>
            </a:r>
            <a:r>
              <a:rPr lang="en-US" altLang="zh-CN" sz="2000" dirty="0"/>
              <a:t>00100100010010</a:t>
            </a:r>
            <a:r>
              <a:rPr lang="en-US" altLang="zh-CN" sz="2800" dirty="0">
                <a:solidFill>
                  <a:srgbClr val="FF0000"/>
                </a:solidFill>
              </a:rPr>
              <a:t>111</a:t>
            </a:r>
            <a:r>
              <a:rPr lang="en-US" altLang="zh-CN" sz="2000" dirty="0">
                <a:solidFill>
                  <a:srgbClr val="FF6600"/>
                </a:solidFill>
              </a:rPr>
              <a:t> 001101110</a:t>
            </a:r>
          </a:p>
        </p:txBody>
      </p:sp>
    </p:spTree>
    <p:extLst>
      <p:ext uri="{BB962C8B-B14F-4D97-AF65-F5344CB8AC3E}">
        <p14:creationId xmlns:p14="http://schemas.microsoft.com/office/powerpoint/2010/main" val="3696590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0197">
                                            <p:txEl>
                                              <p:pRg st="0" end="0"/>
                                            </p:txEl>
                                          </p:spTgt>
                                        </p:tgtEl>
                                        <p:attrNameLst>
                                          <p:attrName>style.visibility</p:attrName>
                                        </p:attrNameLst>
                                      </p:cBhvr>
                                      <p:to>
                                        <p:strVal val="visible"/>
                                      </p:to>
                                    </p:set>
                                    <p:animEffect transition="in" filter="wipe(left)">
                                      <p:cBhvr>
                                        <p:cTn id="7" dur="500"/>
                                        <p:tgtEl>
                                          <p:spTgt spid="11601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0197">
                                            <p:txEl>
                                              <p:pRg st="1" end="1"/>
                                            </p:txEl>
                                          </p:spTgt>
                                        </p:tgtEl>
                                        <p:attrNameLst>
                                          <p:attrName>style.visibility</p:attrName>
                                        </p:attrNameLst>
                                      </p:cBhvr>
                                      <p:to>
                                        <p:strVal val="visible"/>
                                      </p:to>
                                    </p:set>
                                    <p:animEffect transition="in" filter="wipe(left)">
                                      <p:cBhvr>
                                        <p:cTn id="12" dur="500"/>
                                        <p:tgtEl>
                                          <p:spTgt spid="11601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0197">
                                            <p:txEl>
                                              <p:pRg st="2" end="2"/>
                                            </p:txEl>
                                          </p:spTgt>
                                        </p:tgtEl>
                                        <p:attrNameLst>
                                          <p:attrName>style.visibility</p:attrName>
                                        </p:attrNameLst>
                                      </p:cBhvr>
                                      <p:to>
                                        <p:strVal val="visible"/>
                                      </p:to>
                                    </p:set>
                                    <p:animEffect transition="in" filter="wipe(left)">
                                      <p:cBhvr>
                                        <p:cTn id="17" dur="500"/>
                                        <p:tgtEl>
                                          <p:spTgt spid="116019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60197">
                                            <p:txEl>
                                              <p:pRg st="3" end="3"/>
                                            </p:txEl>
                                          </p:spTgt>
                                        </p:tgtEl>
                                        <p:attrNameLst>
                                          <p:attrName>style.visibility</p:attrName>
                                        </p:attrNameLst>
                                      </p:cBhvr>
                                      <p:to>
                                        <p:strVal val="visible"/>
                                      </p:to>
                                    </p:set>
                                    <p:animEffect transition="in" filter="wipe(left)">
                                      <p:cBhvr>
                                        <p:cTn id="22" dur="500"/>
                                        <p:tgtEl>
                                          <p:spTgt spid="116019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60197">
                                            <p:txEl>
                                              <p:pRg st="4" end="4"/>
                                            </p:txEl>
                                          </p:spTgt>
                                        </p:tgtEl>
                                        <p:attrNameLst>
                                          <p:attrName>style.visibility</p:attrName>
                                        </p:attrNameLst>
                                      </p:cBhvr>
                                      <p:to>
                                        <p:strVal val="visible"/>
                                      </p:to>
                                    </p:set>
                                    <p:animEffect transition="in" filter="wipe(left)">
                                      <p:cBhvr>
                                        <p:cTn id="27" dur="500"/>
                                        <p:tgtEl>
                                          <p:spTgt spid="116019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60197">
                                            <p:txEl>
                                              <p:pRg st="5" end="5"/>
                                            </p:txEl>
                                          </p:spTgt>
                                        </p:tgtEl>
                                        <p:attrNameLst>
                                          <p:attrName>style.visibility</p:attrName>
                                        </p:attrNameLst>
                                      </p:cBhvr>
                                      <p:to>
                                        <p:strVal val="visible"/>
                                      </p:to>
                                    </p:set>
                                    <p:animEffect transition="in" filter="wipe(left)">
                                      <p:cBhvr>
                                        <p:cTn id="32" dur="500"/>
                                        <p:tgtEl>
                                          <p:spTgt spid="116019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60197">
                                            <p:txEl>
                                              <p:pRg st="6" end="6"/>
                                            </p:txEl>
                                          </p:spTgt>
                                        </p:tgtEl>
                                        <p:attrNameLst>
                                          <p:attrName>style.visibility</p:attrName>
                                        </p:attrNameLst>
                                      </p:cBhvr>
                                      <p:to>
                                        <p:strVal val="visible"/>
                                      </p:to>
                                    </p:set>
                                    <p:animEffect transition="in" filter="wipe(left)">
                                      <p:cBhvr>
                                        <p:cTn id="37" dur="500"/>
                                        <p:tgtEl>
                                          <p:spTgt spid="116019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60197">
                                            <p:txEl>
                                              <p:pRg st="7" end="7"/>
                                            </p:txEl>
                                          </p:spTgt>
                                        </p:tgtEl>
                                        <p:attrNameLst>
                                          <p:attrName>style.visibility</p:attrName>
                                        </p:attrNameLst>
                                      </p:cBhvr>
                                      <p:to>
                                        <p:strVal val="visible"/>
                                      </p:to>
                                    </p:set>
                                    <p:animEffect transition="in" filter="wipe(left)">
                                      <p:cBhvr>
                                        <p:cTn id="42" dur="500"/>
                                        <p:tgtEl>
                                          <p:spTgt spid="116019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60197">
                                            <p:txEl>
                                              <p:pRg st="8" end="8"/>
                                            </p:txEl>
                                          </p:spTgt>
                                        </p:tgtEl>
                                        <p:attrNameLst>
                                          <p:attrName>style.visibility</p:attrName>
                                        </p:attrNameLst>
                                      </p:cBhvr>
                                      <p:to>
                                        <p:strVal val="visible"/>
                                      </p:to>
                                    </p:set>
                                    <p:animEffect transition="in" filter="wipe(left)">
                                      <p:cBhvr>
                                        <p:cTn id="47" dur="500"/>
                                        <p:tgtEl>
                                          <p:spTgt spid="116019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60197">
                                            <p:txEl>
                                              <p:pRg st="9" end="9"/>
                                            </p:txEl>
                                          </p:spTgt>
                                        </p:tgtEl>
                                        <p:attrNameLst>
                                          <p:attrName>style.visibility</p:attrName>
                                        </p:attrNameLst>
                                      </p:cBhvr>
                                      <p:to>
                                        <p:strVal val="visible"/>
                                      </p:to>
                                    </p:set>
                                    <p:animEffect transition="in" filter="wipe(left)">
                                      <p:cBhvr>
                                        <p:cTn id="52" dur="500"/>
                                        <p:tgtEl>
                                          <p:spTgt spid="116019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0197"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8041D6C3-ECBD-4198-9EBF-653CE4AE033A}"/>
              </a:ext>
            </a:extLst>
          </p:cNvPr>
          <p:cNvSpPr txBox="1">
            <a:spLocks noChangeArrowheads="1"/>
          </p:cNvSpPr>
          <p:nvPr/>
        </p:nvSpPr>
        <p:spPr bwMode="auto">
          <a:xfrm>
            <a:off x="517525" y="177800"/>
            <a:ext cx="50974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Universal Turing Machine </a:t>
            </a:r>
          </a:p>
        </p:txBody>
      </p:sp>
      <p:sp>
        <p:nvSpPr>
          <p:cNvPr id="10243" name="Text Box 3">
            <a:extLst>
              <a:ext uri="{FF2B5EF4-FFF2-40B4-BE49-F238E27FC236}">
                <a16:creationId xmlns:a16="http://schemas.microsoft.com/office/drawing/2014/main" id="{2645B6A6-EE06-488C-B350-786F34E25773}"/>
              </a:ext>
            </a:extLst>
          </p:cNvPr>
          <p:cNvSpPr txBox="1">
            <a:spLocks noChangeArrowheads="1"/>
          </p:cNvSpPr>
          <p:nvPr/>
        </p:nvSpPr>
        <p:spPr bwMode="auto">
          <a:xfrm>
            <a:off x="457200" y="914400"/>
            <a:ext cx="5740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simulates any Turing Machine</a:t>
            </a:r>
          </a:p>
        </p:txBody>
      </p:sp>
      <p:graphicFrame>
        <p:nvGraphicFramePr>
          <p:cNvPr id="10244" name="Object 4">
            <a:extLst>
              <a:ext uri="{FF2B5EF4-FFF2-40B4-BE49-F238E27FC236}">
                <a16:creationId xmlns:a16="http://schemas.microsoft.com/office/drawing/2014/main" id="{7FCB0C1F-5D2D-4122-A8BE-49B8B2C984AB}"/>
              </a:ext>
            </a:extLst>
          </p:cNvPr>
          <p:cNvGraphicFramePr>
            <a:graphicFrameLocks noChangeAspect="1"/>
          </p:cNvGraphicFramePr>
          <p:nvPr/>
        </p:nvGraphicFramePr>
        <p:xfrm>
          <a:off x="6400800" y="990600"/>
          <a:ext cx="544513" cy="393700"/>
        </p:xfrm>
        <a:graphic>
          <a:graphicData uri="http://schemas.openxmlformats.org/presentationml/2006/ole">
            <mc:AlternateContent xmlns:mc="http://schemas.openxmlformats.org/markup-compatibility/2006">
              <mc:Choice xmlns:v="urn:schemas-microsoft-com:vml" Requires="v">
                <p:oleObj spid="_x0000_s96291" name="Equation" r:id="rId3" imgW="545863" imgH="393529" progId="Equation.3">
                  <p:embed/>
                </p:oleObj>
              </mc:Choice>
              <mc:Fallback>
                <p:oleObj name="Equation" r:id="rId3" imgW="545863" imgH="393529" progId="Equation.3">
                  <p:embed/>
                  <p:pic>
                    <p:nvPicPr>
                      <p:cNvPr id="10244" name="Object 4">
                        <a:extLst>
                          <a:ext uri="{FF2B5EF4-FFF2-40B4-BE49-F238E27FC236}">
                            <a16:creationId xmlns:a16="http://schemas.microsoft.com/office/drawing/2014/main" id="{7FCB0C1F-5D2D-4122-A8BE-49B8B2C98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990600"/>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Text Box 5">
            <a:extLst>
              <a:ext uri="{FF2B5EF4-FFF2-40B4-BE49-F238E27FC236}">
                <a16:creationId xmlns:a16="http://schemas.microsoft.com/office/drawing/2014/main" id="{D6938199-788C-4397-B1E3-C0C21F861D00}"/>
              </a:ext>
            </a:extLst>
          </p:cNvPr>
          <p:cNvSpPr txBox="1">
            <a:spLocks noChangeArrowheads="1"/>
          </p:cNvSpPr>
          <p:nvPr/>
        </p:nvSpPr>
        <p:spPr bwMode="auto">
          <a:xfrm>
            <a:off x="539750" y="2708275"/>
            <a:ext cx="69405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Input of  Universal Turing Machine:</a:t>
            </a:r>
          </a:p>
        </p:txBody>
      </p:sp>
      <p:sp>
        <p:nvSpPr>
          <p:cNvPr id="10246" name="Text Box 6">
            <a:extLst>
              <a:ext uri="{FF2B5EF4-FFF2-40B4-BE49-F238E27FC236}">
                <a16:creationId xmlns:a16="http://schemas.microsoft.com/office/drawing/2014/main" id="{34F1CD0C-56B0-42ED-983C-D01F5344671C}"/>
              </a:ext>
            </a:extLst>
          </p:cNvPr>
          <p:cNvSpPr txBox="1">
            <a:spLocks noChangeArrowheads="1"/>
          </p:cNvSpPr>
          <p:nvPr/>
        </p:nvSpPr>
        <p:spPr bwMode="auto">
          <a:xfrm>
            <a:off x="1454150" y="3775075"/>
            <a:ext cx="5629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Description of transitions of</a:t>
            </a:r>
          </a:p>
        </p:txBody>
      </p:sp>
      <p:graphicFrame>
        <p:nvGraphicFramePr>
          <p:cNvPr id="10247" name="Object 7">
            <a:extLst>
              <a:ext uri="{FF2B5EF4-FFF2-40B4-BE49-F238E27FC236}">
                <a16:creationId xmlns:a16="http://schemas.microsoft.com/office/drawing/2014/main" id="{18F7E72D-6AD4-48C0-8DD5-6DE63DBE4511}"/>
              </a:ext>
            </a:extLst>
          </p:cNvPr>
          <p:cNvGraphicFramePr>
            <a:graphicFrameLocks noChangeAspect="1"/>
          </p:cNvGraphicFramePr>
          <p:nvPr/>
        </p:nvGraphicFramePr>
        <p:xfrm>
          <a:off x="7340600" y="3849688"/>
          <a:ext cx="544513" cy="393700"/>
        </p:xfrm>
        <a:graphic>
          <a:graphicData uri="http://schemas.openxmlformats.org/presentationml/2006/ole">
            <mc:AlternateContent xmlns:mc="http://schemas.openxmlformats.org/markup-compatibility/2006">
              <mc:Choice xmlns:v="urn:schemas-microsoft-com:vml" Requires="v">
                <p:oleObj spid="_x0000_s96292" name="Equation" r:id="rId5" imgW="545863" imgH="393529" progId="Equation.3">
                  <p:embed/>
                </p:oleObj>
              </mc:Choice>
              <mc:Fallback>
                <p:oleObj name="Equation" r:id="rId5" imgW="545863" imgH="393529" progId="Equation.3">
                  <p:embed/>
                  <p:pic>
                    <p:nvPicPr>
                      <p:cNvPr id="10247" name="Object 7">
                        <a:extLst>
                          <a:ext uri="{FF2B5EF4-FFF2-40B4-BE49-F238E27FC236}">
                            <a16:creationId xmlns:a16="http://schemas.microsoft.com/office/drawing/2014/main" id="{18F7E72D-6AD4-48C0-8DD5-6DE63DBE45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0600" y="3849688"/>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8" name="Text Box 8">
            <a:extLst>
              <a:ext uri="{FF2B5EF4-FFF2-40B4-BE49-F238E27FC236}">
                <a16:creationId xmlns:a16="http://schemas.microsoft.com/office/drawing/2014/main" id="{DE57FC7B-BA20-497D-92C2-83E775E0E527}"/>
              </a:ext>
            </a:extLst>
          </p:cNvPr>
          <p:cNvSpPr txBox="1">
            <a:spLocks noChangeArrowheads="1"/>
          </p:cNvSpPr>
          <p:nvPr/>
        </p:nvSpPr>
        <p:spPr bwMode="auto">
          <a:xfrm>
            <a:off x="1530350" y="4765675"/>
            <a:ext cx="31559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Input string of </a:t>
            </a:r>
          </a:p>
        </p:txBody>
      </p:sp>
      <p:graphicFrame>
        <p:nvGraphicFramePr>
          <p:cNvPr id="10249" name="Object 9">
            <a:extLst>
              <a:ext uri="{FF2B5EF4-FFF2-40B4-BE49-F238E27FC236}">
                <a16:creationId xmlns:a16="http://schemas.microsoft.com/office/drawing/2014/main" id="{73AC1CC2-94B2-4248-B5A2-02F65BBC42F1}"/>
              </a:ext>
            </a:extLst>
          </p:cNvPr>
          <p:cNvGraphicFramePr>
            <a:graphicFrameLocks noChangeAspect="1"/>
          </p:cNvGraphicFramePr>
          <p:nvPr/>
        </p:nvGraphicFramePr>
        <p:xfrm>
          <a:off x="4730750" y="4841875"/>
          <a:ext cx="544513" cy="393700"/>
        </p:xfrm>
        <a:graphic>
          <a:graphicData uri="http://schemas.openxmlformats.org/presentationml/2006/ole">
            <mc:AlternateContent xmlns:mc="http://schemas.openxmlformats.org/markup-compatibility/2006">
              <mc:Choice xmlns:v="urn:schemas-microsoft-com:vml" Requires="v">
                <p:oleObj spid="_x0000_s96293" name="Equation" r:id="rId7" imgW="545863" imgH="393529" progId="Equation.3">
                  <p:embed/>
                </p:oleObj>
              </mc:Choice>
              <mc:Fallback>
                <p:oleObj name="Equation" r:id="rId7" imgW="545863" imgH="393529" progId="Equation.3">
                  <p:embed/>
                  <p:pic>
                    <p:nvPicPr>
                      <p:cNvPr id="10249" name="Object 9">
                        <a:extLst>
                          <a:ext uri="{FF2B5EF4-FFF2-40B4-BE49-F238E27FC236}">
                            <a16:creationId xmlns:a16="http://schemas.microsoft.com/office/drawing/2014/main" id="{73AC1CC2-94B2-4248-B5A2-02F65BBC42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0750" y="4841875"/>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2FCB98C-6411-45F9-A5ED-7ED4407D2998}"/>
              </a:ext>
            </a:extLst>
          </p:cNvPr>
          <p:cNvSpPr>
            <a:spLocks noChangeArrowheads="1"/>
          </p:cNvSpPr>
          <p:nvPr/>
        </p:nvSpPr>
        <p:spPr bwMode="auto">
          <a:xfrm>
            <a:off x="304800" y="2057400"/>
            <a:ext cx="2819400" cy="24384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7" name="Text Box 3">
            <a:extLst>
              <a:ext uri="{FF2B5EF4-FFF2-40B4-BE49-F238E27FC236}">
                <a16:creationId xmlns:a16="http://schemas.microsoft.com/office/drawing/2014/main" id="{6986C49B-8D45-4942-8726-6248081C12BA}"/>
              </a:ext>
            </a:extLst>
          </p:cNvPr>
          <p:cNvSpPr txBox="1">
            <a:spLocks noChangeArrowheads="1"/>
          </p:cNvSpPr>
          <p:nvPr/>
        </p:nvSpPr>
        <p:spPr bwMode="auto">
          <a:xfrm>
            <a:off x="685800" y="2438400"/>
            <a:ext cx="2066925" cy="174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Universal </a:t>
            </a:r>
          </a:p>
          <a:p>
            <a:pPr>
              <a:spcBef>
                <a:spcPct val="20000"/>
              </a:spcBef>
            </a:pPr>
            <a:r>
              <a:rPr kumimoji="0" lang="en-US" altLang="zh-CN" sz="3200">
                <a:solidFill>
                  <a:srgbClr val="FF0000"/>
                </a:solidFill>
                <a:latin typeface="Comic Sans MS" panose="030F0702030302020204" pitchFamily="66" charset="0"/>
              </a:rPr>
              <a:t>Turing </a:t>
            </a:r>
          </a:p>
          <a:p>
            <a:pPr>
              <a:spcBef>
                <a:spcPct val="20000"/>
              </a:spcBef>
            </a:pPr>
            <a:r>
              <a:rPr kumimoji="0" lang="en-US" altLang="zh-CN" sz="3200">
                <a:solidFill>
                  <a:srgbClr val="FF0000"/>
                </a:solidFill>
                <a:latin typeface="Comic Sans MS" panose="030F0702030302020204" pitchFamily="66" charset="0"/>
              </a:rPr>
              <a:t>Machine</a:t>
            </a:r>
          </a:p>
        </p:txBody>
      </p:sp>
      <p:graphicFrame>
        <p:nvGraphicFramePr>
          <p:cNvPr id="11268" name="Object 4">
            <a:extLst>
              <a:ext uri="{FF2B5EF4-FFF2-40B4-BE49-F238E27FC236}">
                <a16:creationId xmlns:a16="http://schemas.microsoft.com/office/drawing/2014/main" id="{5EECC2A7-B0B6-4E43-93F5-43720A717E66}"/>
              </a:ext>
            </a:extLst>
          </p:cNvPr>
          <p:cNvGraphicFramePr>
            <a:graphicFrameLocks noChangeAspect="1"/>
          </p:cNvGraphicFramePr>
          <p:nvPr/>
        </p:nvGraphicFramePr>
        <p:xfrm>
          <a:off x="8599488" y="3736975"/>
          <a:ext cx="544512" cy="393700"/>
        </p:xfrm>
        <a:graphic>
          <a:graphicData uri="http://schemas.openxmlformats.org/presentationml/2006/ole">
            <mc:AlternateContent xmlns:mc="http://schemas.openxmlformats.org/markup-compatibility/2006">
              <mc:Choice xmlns:v="urn:schemas-microsoft-com:vml" Requires="v">
                <p:oleObj spid="_x0000_s97315" name="Equation" r:id="rId3" imgW="545863" imgH="393529" progId="Equation.3">
                  <p:embed/>
                </p:oleObj>
              </mc:Choice>
              <mc:Fallback>
                <p:oleObj name="Equation" r:id="rId3" imgW="545863" imgH="393529" progId="Equation.3">
                  <p:embed/>
                  <p:pic>
                    <p:nvPicPr>
                      <p:cNvPr id="11268" name="Object 4">
                        <a:extLst>
                          <a:ext uri="{FF2B5EF4-FFF2-40B4-BE49-F238E27FC236}">
                            <a16:creationId xmlns:a16="http://schemas.microsoft.com/office/drawing/2014/main" id="{5EECC2A7-B0B6-4E43-93F5-43720A717E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9488" y="3736975"/>
                        <a:ext cx="54451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9" name="Line 5">
            <a:extLst>
              <a:ext uri="{FF2B5EF4-FFF2-40B4-BE49-F238E27FC236}">
                <a16:creationId xmlns:a16="http://schemas.microsoft.com/office/drawing/2014/main" id="{D0854B84-7C26-4CD1-BF07-D867E1929506}"/>
              </a:ext>
            </a:extLst>
          </p:cNvPr>
          <p:cNvSpPr>
            <a:spLocks noChangeShapeType="1"/>
          </p:cNvSpPr>
          <p:nvPr/>
        </p:nvSpPr>
        <p:spPr bwMode="auto">
          <a:xfrm>
            <a:off x="5867400" y="685800"/>
            <a:ext cx="2286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70" name="Line 6">
            <a:extLst>
              <a:ext uri="{FF2B5EF4-FFF2-40B4-BE49-F238E27FC236}">
                <a16:creationId xmlns:a16="http://schemas.microsoft.com/office/drawing/2014/main" id="{B4A23E3B-B51D-482A-93C6-653DAB6A36F7}"/>
              </a:ext>
            </a:extLst>
          </p:cNvPr>
          <p:cNvSpPr>
            <a:spLocks noChangeShapeType="1"/>
          </p:cNvSpPr>
          <p:nvPr/>
        </p:nvSpPr>
        <p:spPr bwMode="auto">
          <a:xfrm>
            <a:off x="5867400" y="1295400"/>
            <a:ext cx="2286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71" name="Line 7">
            <a:extLst>
              <a:ext uri="{FF2B5EF4-FFF2-40B4-BE49-F238E27FC236}">
                <a16:creationId xmlns:a16="http://schemas.microsoft.com/office/drawing/2014/main" id="{88CC7480-CC22-4A51-A9DF-3123F96400A3}"/>
              </a:ext>
            </a:extLst>
          </p:cNvPr>
          <p:cNvSpPr>
            <a:spLocks noChangeShapeType="1"/>
          </p:cNvSpPr>
          <p:nvPr/>
        </p:nvSpPr>
        <p:spPr bwMode="auto">
          <a:xfrm>
            <a:off x="6172200" y="685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72" name="Line 8">
            <a:extLst>
              <a:ext uri="{FF2B5EF4-FFF2-40B4-BE49-F238E27FC236}">
                <a16:creationId xmlns:a16="http://schemas.microsoft.com/office/drawing/2014/main" id="{60DB19E9-67EE-412B-80EC-B5BADD094FEF}"/>
              </a:ext>
            </a:extLst>
          </p:cNvPr>
          <p:cNvSpPr>
            <a:spLocks noChangeShapeType="1"/>
          </p:cNvSpPr>
          <p:nvPr/>
        </p:nvSpPr>
        <p:spPr bwMode="auto">
          <a:xfrm>
            <a:off x="6705600" y="685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73" name="Line 9">
            <a:extLst>
              <a:ext uri="{FF2B5EF4-FFF2-40B4-BE49-F238E27FC236}">
                <a16:creationId xmlns:a16="http://schemas.microsoft.com/office/drawing/2014/main" id="{ADA12F86-6620-4315-AB13-C68F786B8CE6}"/>
              </a:ext>
            </a:extLst>
          </p:cNvPr>
          <p:cNvSpPr>
            <a:spLocks noChangeShapeType="1"/>
          </p:cNvSpPr>
          <p:nvPr/>
        </p:nvSpPr>
        <p:spPr bwMode="auto">
          <a:xfrm>
            <a:off x="7239000" y="685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74" name="Line 10">
            <a:extLst>
              <a:ext uri="{FF2B5EF4-FFF2-40B4-BE49-F238E27FC236}">
                <a16:creationId xmlns:a16="http://schemas.microsoft.com/office/drawing/2014/main" id="{1AA1C89A-DC7C-4C3B-B1BC-E5D84CE9326F}"/>
              </a:ext>
            </a:extLst>
          </p:cNvPr>
          <p:cNvSpPr>
            <a:spLocks noChangeShapeType="1"/>
          </p:cNvSpPr>
          <p:nvPr/>
        </p:nvSpPr>
        <p:spPr bwMode="auto">
          <a:xfrm>
            <a:off x="7772400" y="685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75" name="Line 11">
            <a:extLst>
              <a:ext uri="{FF2B5EF4-FFF2-40B4-BE49-F238E27FC236}">
                <a16:creationId xmlns:a16="http://schemas.microsoft.com/office/drawing/2014/main" id="{4F861BE1-363E-48B8-88AD-E208E83BA53C}"/>
              </a:ext>
            </a:extLst>
          </p:cNvPr>
          <p:cNvSpPr>
            <a:spLocks noChangeShapeType="1"/>
          </p:cNvSpPr>
          <p:nvPr/>
        </p:nvSpPr>
        <p:spPr bwMode="auto">
          <a:xfrm>
            <a:off x="5962650" y="2976563"/>
            <a:ext cx="2286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76" name="Line 12">
            <a:extLst>
              <a:ext uri="{FF2B5EF4-FFF2-40B4-BE49-F238E27FC236}">
                <a16:creationId xmlns:a16="http://schemas.microsoft.com/office/drawing/2014/main" id="{EA400335-9249-4977-B05D-0A199A082979}"/>
              </a:ext>
            </a:extLst>
          </p:cNvPr>
          <p:cNvSpPr>
            <a:spLocks noChangeShapeType="1"/>
          </p:cNvSpPr>
          <p:nvPr/>
        </p:nvSpPr>
        <p:spPr bwMode="auto">
          <a:xfrm>
            <a:off x="5962650" y="3586163"/>
            <a:ext cx="2286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77" name="Line 13">
            <a:extLst>
              <a:ext uri="{FF2B5EF4-FFF2-40B4-BE49-F238E27FC236}">
                <a16:creationId xmlns:a16="http://schemas.microsoft.com/office/drawing/2014/main" id="{9C5BC17D-081A-491A-BF47-A1583124CBB8}"/>
              </a:ext>
            </a:extLst>
          </p:cNvPr>
          <p:cNvSpPr>
            <a:spLocks noChangeShapeType="1"/>
          </p:cNvSpPr>
          <p:nvPr/>
        </p:nvSpPr>
        <p:spPr bwMode="auto">
          <a:xfrm>
            <a:off x="6267450" y="2976563"/>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78" name="Line 14">
            <a:extLst>
              <a:ext uri="{FF2B5EF4-FFF2-40B4-BE49-F238E27FC236}">
                <a16:creationId xmlns:a16="http://schemas.microsoft.com/office/drawing/2014/main" id="{C0904EF5-1294-4DC6-ACB9-6AB36E49113E}"/>
              </a:ext>
            </a:extLst>
          </p:cNvPr>
          <p:cNvSpPr>
            <a:spLocks noChangeShapeType="1"/>
          </p:cNvSpPr>
          <p:nvPr/>
        </p:nvSpPr>
        <p:spPr bwMode="auto">
          <a:xfrm>
            <a:off x="6800850" y="2976563"/>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79" name="Line 15">
            <a:extLst>
              <a:ext uri="{FF2B5EF4-FFF2-40B4-BE49-F238E27FC236}">
                <a16:creationId xmlns:a16="http://schemas.microsoft.com/office/drawing/2014/main" id="{18BFFF19-715D-4FA7-9D9A-DBB90F4A30CE}"/>
              </a:ext>
            </a:extLst>
          </p:cNvPr>
          <p:cNvSpPr>
            <a:spLocks noChangeShapeType="1"/>
          </p:cNvSpPr>
          <p:nvPr/>
        </p:nvSpPr>
        <p:spPr bwMode="auto">
          <a:xfrm>
            <a:off x="7334250" y="2976563"/>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80" name="Line 16">
            <a:extLst>
              <a:ext uri="{FF2B5EF4-FFF2-40B4-BE49-F238E27FC236}">
                <a16:creationId xmlns:a16="http://schemas.microsoft.com/office/drawing/2014/main" id="{252F8E80-B4BB-419A-921F-68FD21A4D045}"/>
              </a:ext>
            </a:extLst>
          </p:cNvPr>
          <p:cNvSpPr>
            <a:spLocks noChangeShapeType="1"/>
          </p:cNvSpPr>
          <p:nvPr/>
        </p:nvSpPr>
        <p:spPr bwMode="auto">
          <a:xfrm>
            <a:off x="7867650" y="2976563"/>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81" name="Line 17">
            <a:extLst>
              <a:ext uri="{FF2B5EF4-FFF2-40B4-BE49-F238E27FC236}">
                <a16:creationId xmlns:a16="http://schemas.microsoft.com/office/drawing/2014/main" id="{C1447779-B562-4066-A6F5-8C28E5D0C0E4}"/>
              </a:ext>
            </a:extLst>
          </p:cNvPr>
          <p:cNvSpPr>
            <a:spLocks noChangeShapeType="1"/>
          </p:cNvSpPr>
          <p:nvPr/>
        </p:nvSpPr>
        <p:spPr bwMode="auto">
          <a:xfrm>
            <a:off x="5843588" y="5110163"/>
            <a:ext cx="2286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82" name="Line 18">
            <a:extLst>
              <a:ext uri="{FF2B5EF4-FFF2-40B4-BE49-F238E27FC236}">
                <a16:creationId xmlns:a16="http://schemas.microsoft.com/office/drawing/2014/main" id="{0D7F1C4F-0083-4A4A-8ACB-54D38835417A}"/>
              </a:ext>
            </a:extLst>
          </p:cNvPr>
          <p:cNvSpPr>
            <a:spLocks noChangeShapeType="1"/>
          </p:cNvSpPr>
          <p:nvPr/>
        </p:nvSpPr>
        <p:spPr bwMode="auto">
          <a:xfrm>
            <a:off x="5843588" y="5719763"/>
            <a:ext cx="2286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83" name="Line 19">
            <a:extLst>
              <a:ext uri="{FF2B5EF4-FFF2-40B4-BE49-F238E27FC236}">
                <a16:creationId xmlns:a16="http://schemas.microsoft.com/office/drawing/2014/main" id="{4FB05DF6-BA0A-43E0-A7E9-38A5F5DFF4CB}"/>
              </a:ext>
            </a:extLst>
          </p:cNvPr>
          <p:cNvSpPr>
            <a:spLocks noChangeShapeType="1"/>
          </p:cNvSpPr>
          <p:nvPr/>
        </p:nvSpPr>
        <p:spPr bwMode="auto">
          <a:xfrm>
            <a:off x="6148388" y="5110163"/>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84" name="Line 20">
            <a:extLst>
              <a:ext uri="{FF2B5EF4-FFF2-40B4-BE49-F238E27FC236}">
                <a16:creationId xmlns:a16="http://schemas.microsoft.com/office/drawing/2014/main" id="{80E01655-E1B1-42F3-97ED-3AA5FEC9ABFA}"/>
              </a:ext>
            </a:extLst>
          </p:cNvPr>
          <p:cNvSpPr>
            <a:spLocks noChangeShapeType="1"/>
          </p:cNvSpPr>
          <p:nvPr/>
        </p:nvSpPr>
        <p:spPr bwMode="auto">
          <a:xfrm>
            <a:off x="6681788" y="5110163"/>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85" name="Line 21">
            <a:extLst>
              <a:ext uri="{FF2B5EF4-FFF2-40B4-BE49-F238E27FC236}">
                <a16:creationId xmlns:a16="http://schemas.microsoft.com/office/drawing/2014/main" id="{5735C168-A9FD-4A23-A827-A40BAEB6E117}"/>
              </a:ext>
            </a:extLst>
          </p:cNvPr>
          <p:cNvSpPr>
            <a:spLocks noChangeShapeType="1"/>
          </p:cNvSpPr>
          <p:nvPr/>
        </p:nvSpPr>
        <p:spPr bwMode="auto">
          <a:xfrm>
            <a:off x="7215188" y="5110163"/>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86" name="Line 22">
            <a:extLst>
              <a:ext uri="{FF2B5EF4-FFF2-40B4-BE49-F238E27FC236}">
                <a16:creationId xmlns:a16="http://schemas.microsoft.com/office/drawing/2014/main" id="{DA4D547A-D114-4FC7-9D4A-C9D65B1E4EAF}"/>
              </a:ext>
            </a:extLst>
          </p:cNvPr>
          <p:cNvSpPr>
            <a:spLocks noChangeShapeType="1"/>
          </p:cNvSpPr>
          <p:nvPr/>
        </p:nvSpPr>
        <p:spPr bwMode="auto">
          <a:xfrm>
            <a:off x="7748588" y="5110163"/>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87" name="Text Box 23">
            <a:extLst>
              <a:ext uri="{FF2B5EF4-FFF2-40B4-BE49-F238E27FC236}">
                <a16:creationId xmlns:a16="http://schemas.microsoft.com/office/drawing/2014/main" id="{41879681-8CD4-437E-9406-192D8FD4EA18}"/>
              </a:ext>
            </a:extLst>
          </p:cNvPr>
          <p:cNvSpPr txBox="1">
            <a:spLocks noChangeArrowheads="1"/>
          </p:cNvSpPr>
          <p:nvPr/>
        </p:nvSpPr>
        <p:spPr bwMode="auto">
          <a:xfrm>
            <a:off x="5334000" y="1371600"/>
            <a:ext cx="30337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Description of </a:t>
            </a:r>
          </a:p>
        </p:txBody>
      </p:sp>
      <p:sp>
        <p:nvSpPr>
          <p:cNvPr id="11288" name="Text Box 24">
            <a:extLst>
              <a:ext uri="{FF2B5EF4-FFF2-40B4-BE49-F238E27FC236}">
                <a16:creationId xmlns:a16="http://schemas.microsoft.com/office/drawing/2014/main" id="{CF8806D2-96CB-471F-92C6-9FD86F2D4D15}"/>
              </a:ext>
            </a:extLst>
          </p:cNvPr>
          <p:cNvSpPr txBox="1">
            <a:spLocks noChangeArrowheads="1"/>
          </p:cNvSpPr>
          <p:nvPr/>
        </p:nvSpPr>
        <p:spPr bwMode="auto">
          <a:xfrm>
            <a:off x="4999038" y="3662363"/>
            <a:ext cx="35845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Tape Contents of</a:t>
            </a:r>
            <a:r>
              <a:rPr kumimoji="0" lang="en-US" altLang="zh-CN" sz="3200">
                <a:solidFill>
                  <a:srgbClr val="FF00FF"/>
                </a:solidFill>
                <a:latin typeface="Comic Sans MS" panose="030F0702030302020204" pitchFamily="66" charset="0"/>
              </a:rPr>
              <a:t> </a:t>
            </a:r>
          </a:p>
        </p:txBody>
      </p:sp>
      <p:graphicFrame>
        <p:nvGraphicFramePr>
          <p:cNvPr id="11289" name="Object 25">
            <a:extLst>
              <a:ext uri="{FF2B5EF4-FFF2-40B4-BE49-F238E27FC236}">
                <a16:creationId xmlns:a16="http://schemas.microsoft.com/office/drawing/2014/main" id="{4B48E51E-5970-4F12-BF84-1FA12623FEC6}"/>
              </a:ext>
            </a:extLst>
          </p:cNvPr>
          <p:cNvGraphicFramePr>
            <a:graphicFrameLocks noChangeAspect="1"/>
          </p:cNvGraphicFramePr>
          <p:nvPr/>
        </p:nvGraphicFramePr>
        <p:xfrm>
          <a:off x="8324850" y="1446213"/>
          <a:ext cx="544513" cy="393700"/>
        </p:xfrm>
        <a:graphic>
          <a:graphicData uri="http://schemas.openxmlformats.org/presentationml/2006/ole">
            <mc:AlternateContent xmlns:mc="http://schemas.openxmlformats.org/markup-compatibility/2006">
              <mc:Choice xmlns:v="urn:schemas-microsoft-com:vml" Requires="v">
                <p:oleObj spid="_x0000_s97316" name="Equation" r:id="rId5" imgW="545863" imgH="393529" progId="Equation.3">
                  <p:embed/>
                </p:oleObj>
              </mc:Choice>
              <mc:Fallback>
                <p:oleObj name="Equation" r:id="rId5" imgW="545863" imgH="393529" progId="Equation.3">
                  <p:embed/>
                  <p:pic>
                    <p:nvPicPr>
                      <p:cNvPr id="11289" name="Object 25">
                        <a:extLst>
                          <a:ext uri="{FF2B5EF4-FFF2-40B4-BE49-F238E27FC236}">
                            <a16:creationId xmlns:a16="http://schemas.microsoft.com/office/drawing/2014/main" id="{4B48E51E-5970-4F12-BF84-1FA12623FE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4850" y="1446213"/>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0" name="Text Box 26">
            <a:extLst>
              <a:ext uri="{FF2B5EF4-FFF2-40B4-BE49-F238E27FC236}">
                <a16:creationId xmlns:a16="http://schemas.microsoft.com/office/drawing/2014/main" id="{10C504DA-DD4A-498B-9CA5-EF4E626C1DD5}"/>
              </a:ext>
            </a:extLst>
          </p:cNvPr>
          <p:cNvSpPr txBox="1">
            <a:spLocks noChangeArrowheads="1"/>
          </p:cNvSpPr>
          <p:nvPr/>
        </p:nvSpPr>
        <p:spPr bwMode="auto">
          <a:xfrm>
            <a:off x="5827713" y="5821363"/>
            <a:ext cx="19462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State of </a:t>
            </a:r>
          </a:p>
        </p:txBody>
      </p:sp>
      <p:graphicFrame>
        <p:nvGraphicFramePr>
          <p:cNvPr id="11291" name="Object 27">
            <a:extLst>
              <a:ext uri="{FF2B5EF4-FFF2-40B4-BE49-F238E27FC236}">
                <a16:creationId xmlns:a16="http://schemas.microsoft.com/office/drawing/2014/main" id="{EF0245D7-6466-4BD2-9157-CD007E38DDEE}"/>
              </a:ext>
            </a:extLst>
          </p:cNvPr>
          <p:cNvGraphicFramePr>
            <a:graphicFrameLocks noChangeAspect="1"/>
          </p:cNvGraphicFramePr>
          <p:nvPr/>
        </p:nvGraphicFramePr>
        <p:xfrm>
          <a:off x="7767638" y="5870575"/>
          <a:ext cx="544512" cy="393700"/>
        </p:xfrm>
        <a:graphic>
          <a:graphicData uri="http://schemas.openxmlformats.org/presentationml/2006/ole">
            <mc:AlternateContent xmlns:mc="http://schemas.openxmlformats.org/markup-compatibility/2006">
              <mc:Choice xmlns:v="urn:schemas-microsoft-com:vml" Requires="v">
                <p:oleObj spid="_x0000_s97317" name="Equation" r:id="rId6" imgW="545863" imgH="393529" progId="Equation.3">
                  <p:embed/>
                </p:oleObj>
              </mc:Choice>
              <mc:Fallback>
                <p:oleObj name="Equation" r:id="rId6" imgW="545863" imgH="393529" progId="Equation.3">
                  <p:embed/>
                  <p:pic>
                    <p:nvPicPr>
                      <p:cNvPr id="11291" name="Object 27">
                        <a:extLst>
                          <a:ext uri="{FF2B5EF4-FFF2-40B4-BE49-F238E27FC236}">
                            <a16:creationId xmlns:a16="http://schemas.microsoft.com/office/drawing/2014/main" id="{EF0245D7-6466-4BD2-9157-CD007E38DD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7638" y="5870575"/>
                        <a:ext cx="54451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2" name="Freeform 28">
            <a:extLst>
              <a:ext uri="{FF2B5EF4-FFF2-40B4-BE49-F238E27FC236}">
                <a16:creationId xmlns:a16="http://schemas.microsoft.com/office/drawing/2014/main" id="{41D3AFC8-B374-421C-B312-576CEF3C58E8}"/>
              </a:ext>
            </a:extLst>
          </p:cNvPr>
          <p:cNvSpPr>
            <a:spLocks/>
          </p:cNvSpPr>
          <p:nvPr/>
        </p:nvSpPr>
        <p:spPr bwMode="auto">
          <a:xfrm>
            <a:off x="3124200" y="990600"/>
            <a:ext cx="2590800" cy="1447800"/>
          </a:xfrm>
          <a:custGeom>
            <a:avLst/>
            <a:gdLst>
              <a:gd name="T0" fmla="*/ 2147483646 w 1632"/>
              <a:gd name="T1" fmla="*/ 0 h 816"/>
              <a:gd name="T2" fmla="*/ 2147483646 w 1632"/>
              <a:gd name="T3" fmla="*/ 2147483646 h 816"/>
              <a:gd name="T4" fmla="*/ 0 w 1632"/>
              <a:gd name="T5" fmla="*/ 2147483646 h 816"/>
              <a:gd name="T6" fmla="*/ 0 60000 65536"/>
              <a:gd name="T7" fmla="*/ 0 60000 65536"/>
              <a:gd name="T8" fmla="*/ 0 60000 65536"/>
            </a:gdLst>
            <a:ahLst/>
            <a:cxnLst>
              <a:cxn ang="T6">
                <a:pos x="T0" y="T1"/>
              </a:cxn>
              <a:cxn ang="T7">
                <a:pos x="T2" y="T3"/>
              </a:cxn>
              <a:cxn ang="T8">
                <a:pos x="T4" y="T5"/>
              </a:cxn>
            </a:cxnLst>
            <a:rect l="0" t="0" r="r" b="b"/>
            <a:pathLst>
              <a:path w="1632" h="816">
                <a:moveTo>
                  <a:pt x="1632" y="0"/>
                </a:moveTo>
                <a:cubicBezTo>
                  <a:pt x="1336" y="28"/>
                  <a:pt x="1040" y="56"/>
                  <a:pt x="768" y="192"/>
                </a:cubicBezTo>
                <a:cubicBezTo>
                  <a:pt x="496" y="328"/>
                  <a:pt x="248" y="572"/>
                  <a:pt x="0" y="816"/>
                </a:cubicBezTo>
              </a:path>
            </a:pathLst>
          </a:custGeom>
          <a:noFill/>
          <a:ln w="9525" cap="flat" cmpd="sng">
            <a:solidFill>
              <a:schemeClr val="tx1"/>
            </a:solidFill>
            <a:prstDash val="solid"/>
            <a:round/>
            <a:headEnd type="triangle" w="lg" len="lg"/>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293" name="Line 29">
            <a:extLst>
              <a:ext uri="{FF2B5EF4-FFF2-40B4-BE49-F238E27FC236}">
                <a16:creationId xmlns:a16="http://schemas.microsoft.com/office/drawing/2014/main" id="{40F08118-2EAD-470F-8401-CFB384EFA705}"/>
              </a:ext>
            </a:extLst>
          </p:cNvPr>
          <p:cNvSpPr>
            <a:spLocks noChangeShapeType="1"/>
          </p:cNvSpPr>
          <p:nvPr/>
        </p:nvSpPr>
        <p:spPr bwMode="auto">
          <a:xfrm flipH="1" flipV="1">
            <a:off x="3124200" y="3276600"/>
            <a:ext cx="2743200" cy="228600"/>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294" name="Freeform 30">
            <a:extLst>
              <a:ext uri="{FF2B5EF4-FFF2-40B4-BE49-F238E27FC236}">
                <a16:creationId xmlns:a16="http://schemas.microsoft.com/office/drawing/2014/main" id="{67FA7922-93D7-46AA-BB38-6A4B5E2C3443}"/>
              </a:ext>
            </a:extLst>
          </p:cNvPr>
          <p:cNvSpPr>
            <a:spLocks/>
          </p:cNvSpPr>
          <p:nvPr/>
        </p:nvSpPr>
        <p:spPr bwMode="auto">
          <a:xfrm>
            <a:off x="3124200" y="4114800"/>
            <a:ext cx="2743200" cy="1828800"/>
          </a:xfrm>
          <a:custGeom>
            <a:avLst/>
            <a:gdLst>
              <a:gd name="T0" fmla="*/ 2147483646 w 1728"/>
              <a:gd name="T1" fmla="*/ 2147483646 h 816"/>
              <a:gd name="T2" fmla="*/ 2147483646 w 1728"/>
              <a:gd name="T3" fmla="*/ 2147483646 h 816"/>
              <a:gd name="T4" fmla="*/ 0 w 1728"/>
              <a:gd name="T5" fmla="*/ 0 h 816"/>
              <a:gd name="T6" fmla="*/ 0 60000 65536"/>
              <a:gd name="T7" fmla="*/ 0 60000 65536"/>
              <a:gd name="T8" fmla="*/ 0 60000 65536"/>
            </a:gdLst>
            <a:ahLst/>
            <a:cxnLst>
              <a:cxn ang="T6">
                <a:pos x="T0" y="T1"/>
              </a:cxn>
              <a:cxn ang="T7">
                <a:pos x="T2" y="T3"/>
              </a:cxn>
              <a:cxn ang="T8">
                <a:pos x="T4" y="T5"/>
              </a:cxn>
            </a:cxnLst>
            <a:rect l="0" t="0" r="r" b="b"/>
            <a:pathLst>
              <a:path w="1728" h="816">
                <a:moveTo>
                  <a:pt x="1728" y="816"/>
                </a:moveTo>
                <a:cubicBezTo>
                  <a:pt x="1440" y="788"/>
                  <a:pt x="1152" y="760"/>
                  <a:pt x="864" y="624"/>
                </a:cubicBezTo>
                <a:cubicBezTo>
                  <a:pt x="576" y="488"/>
                  <a:pt x="288" y="244"/>
                  <a:pt x="0" y="0"/>
                </a:cubicBezTo>
              </a:path>
            </a:pathLst>
          </a:custGeom>
          <a:noFill/>
          <a:ln w="9525" cap="flat" cmpd="sng">
            <a:solidFill>
              <a:schemeClr val="tx1"/>
            </a:solidFill>
            <a:prstDash val="solid"/>
            <a:round/>
            <a:headEnd type="triangle" w="lg" len="lg"/>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295" name="Text Box 31">
            <a:extLst>
              <a:ext uri="{FF2B5EF4-FFF2-40B4-BE49-F238E27FC236}">
                <a16:creationId xmlns:a16="http://schemas.microsoft.com/office/drawing/2014/main" id="{2F8D53F2-5B35-408C-A5A3-B696246D201E}"/>
              </a:ext>
            </a:extLst>
          </p:cNvPr>
          <p:cNvSpPr txBox="1">
            <a:spLocks noChangeArrowheads="1"/>
          </p:cNvSpPr>
          <p:nvPr/>
        </p:nvSpPr>
        <p:spPr bwMode="auto">
          <a:xfrm>
            <a:off x="539750" y="981075"/>
            <a:ext cx="24955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009900"/>
                </a:solidFill>
                <a:latin typeface="Comic Sans MS" panose="030F0702030302020204" pitchFamily="66" charset="0"/>
              </a:rPr>
              <a:t>Three tapes</a:t>
            </a:r>
          </a:p>
        </p:txBody>
      </p:sp>
      <p:sp>
        <p:nvSpPr>
          <p:cNvPr id="11296" name="Text Box 32">
            <a:extLst>
              <a:ext uri="{FF2B5EF4-FFF2-40B4-BE49-F238E27FC236}">
                <a16:creationId xmlns:a16="http://schemas.microsoft.com/office/drawing/2014/main" id="{2FC5D905-EFCD-4EAA-8CAA-9AEA4ECDF472}"/>
              </a:ext>
            </a:extLst>
          </p:cNvPr>
          <p:cNvSpPr txBox="1">
            <a:spLocks noChangeArrowheads="1"/>
          </p:cNvSpPr>
          <p:nvPr/>
        </p:nvSpPr>
        <p:spPr bwMode="auto">
          <a:xfrm>
            <a:off x="6327775" y="2565400"/>
            <a:ext cx="11541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2400">
                <a:solidFill>
                  <a:srgbClr val="009900"/>
                </a:solidFill>
                <a:latin typeface="Comic Sans MS" panose="030F0702030302020204" pitchFamily="66" charset="0"/>
              </a:rPr>
              <a:t>Tape 2</a:t>
            </a:r>
          </a:p>
        </p:txBody>
      </p:sp>
      <p:sp>
        <p:nvSpPr>
          <p:cNvPr id="11297" name="Text Box 33">
            <a:extLst>
              <a:ext uri="{FF2B5EF4-FFF2-40B4-BE49-F238E27FC236}">
                <a16:creationId xmlns:a16="http://schemas.microsoft.com/office/drawing/2014/main" id="{E0019519-DAEF-4126-8D5B-07A3B4957347}"/>
              </a:ext>
            </a:extLst>
          </p:cNvPr>
          <p:cNvSpPr txBox="1">
            <a:spLocks noChangeArrowheads="1"/>
          </p:cNvSpPr>
          <p:nvPr/>
        </p:nvSpPr>
        <p:spPr bwMode="auto">
          <a:xfrm>
            <a:off x="6300788" y="4652963"/>
            <a:ext cx="11541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2400">
                <a:solidFill>
                  <a:srgbClr val="009900"/>
                </a:solidFill>
                <a:latin typeface="Comic Sans MS" panose="030F0702030302020204" pitchFamily="66" charset="0"/>
              </a:rPr>
              <a:t>Tape 3</a:t>
            </a:r>
          </a:p>
        </p:txBody>
      </p:sp>
      <p:sp>
        <p:nvSpPr>
          <p:cNvPr id="11298" name="Text Box 34">
            <a:extLst>
              <a:ext uri="{FF2B5EF4-FFF2-40B4-BE49-F238E27FC236}">
                <a16:creationId xmlns:a16="http://schemas.microsoft.com/office/drawing/2014/main" id="{8FE60379-F322-4D50-84A8-CD81BA95E811}"/>
              </a:ext>
            </a:extLst>
          </p:cNvPr>
          <p:cNvSpPr txBox="1">
            <a:spLocks noChangeArrowheads="1"/>
          </p:cNvSpPr>
          <p:nvPr/>
        </p:nvSpPr>
        <p:spPr bwMode="auto">
          <a:xfrm>
            <a:off x="6324600" y="228600"/>
            <a:ext cx="1104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2400">
                <a:solidFill>
                  <a:srgbClr val="009900"/>
                </a:solidFill>
                <a:latin typeface="Comic Sans MS" panose="030F0702030302020204" pitchFamily="66" charset="0"/>
              </a:rPr>
              <a:t>Tape 1</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8F7B5C60-68B4-4D3C-98B1-DCF59ABDBFD9}"/>
              </a:ext>
            </a:extLst>
          </p:cNvPr>
          <p:cNvSpPr txBox="1">
            <a:spLocks noChangeArrowheads="1"/>
          </p:cNvSpPr>
          <p:nvPr/>
        </p:nvSpPr>
        <p:spPr bwMode="auto">
          <a:xfrm>
            <a:off x="914400" y="3048000"/>
            <a:ext cx="7391400" cy="233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We describe Turing machine </a:t>
            </a:r>
          </a:p>
          <a:p>
            <a:pPr>
              <a:spcBef>
                <a:spcPct val="20000"/>
              </a:spcBef>
            </a:pPr>
            <a:r>
              <a:rPr kumimoji="0" lang="en-US" altLang="zh-CN" sz="3200">
                <a:solidFill>
                  <a:schemeClr val="accent2"/>
                </a:solidFill>
                <a:latin typeface="Comic Sans MS" panose="030F0702030302020204" pitchFamily="66" charset="0"/>
              </a:rPr>
              <a:t>as a string of symbols:</a:t>
            </a:r>
          </a:p>
          <a:p>
            <a:pPr>
              <a:spcBef>
                <a:spcPct val="20000"/>
              </a:spcBef>
            </a:pPr>
            <a:endParaRPr kumimoji="0" lang="en-US" altLang="zh-CN" sz="3200">
              <a:solidFill>
                <a:schemeClr val="accent2"/>
              </a:solidFill>
              <a:latin typeface="Comic Sans MS" panose="030F0702030302020204" pitchFamily="66" charset="0"/>
            </a:endParaRPr>
          </a:p>
          <a:p>
            <a:pPr>
              <a:spcBef>
                <a:spcPct val="20000"/>
              </a:spcBef>
            </a:pPr>
            <a:r>
              <a:rPr kumimoji="0" lang="en-US" altLang="zh-CN" sz="3200">
                <a:solidFill>
                  <a:srgbClr val="FF0000"/>
                </a:solidFill>
                <a:latin typeface="Comic Sans MS" panose="030F0702030302020204" pitchFamily="66" charset="0"/>
              </a:rPr>
              <a:t>We encode        as a string of symbols</a:t>
            </a:r>
          </a:p>
        </p:txBody>
      </p:sp>
      <p:graphicFrame>
        <p:nvGraphicFramePr>
          <p:cNvPr id="12291" name="Object 3">
            <a:extLst>
              <a:ext uri="{FF2B5EF4-FFF2-40B4-BE49-F238E27FC236}">
                <a16:creationId xmlns:a16="http://schemas.microsoft.com/office/drawing/2014/main" id="{EED1C75D-D8F6-4716-BF77-8ABA48AFAB04}"/>
              </a:ext>
            </a:extLst>
          </p:cNvPr>
          <p:cNvGraphicFramePr>
            <a:graphicFrameLocks noChangeAspect="1"/>
          </p:cNvGraphicFramePr>
          <p:nvPr/>
        </p:nvGraphicFramePr>
        <p:xfrm>
          <a:off x="6629400" y="3124200"/>
          <a:ext cx="544513" cy="393700"/>
        </p:xfrm>
        <a:graphic>
          <a:graphicData uri="http://schemas.openxmlformats.org/presentationml/2006/ole">
            <mc:AlternateContent xmlns:mc="http://schemas.openxmlformats.org/markup-compatibility/2006">
              <mc:Choice xmlns:v="urn:schemas-microsoft-com:vml" Requires="v">
                <p:oleObj spid="_x0000_s98339" name="Equation" r:id="rId3" imgW="545863" imgH="393529" progId="Equation.3">
                  <p:embed/>
                </p:oleObj>
              </mc:Choice>
              <mc:Fallback>
                <p:oleObj name="Equation" r:id="rId3" imgW="545863" imgH="393529" progId="Equation.3">
                  <p:embed/>
                  <p:pic>
                    <p:nvPicPr>
                      <p:cNvPr id="12291" name="Object 3">
                        <a:extLst>
                          <a:ext uri="{FF2B5EF4-FFF2-40B4-BE49-F238E27FC236}">
                            <a16:creationId xmlns:a16="http://schemas.microsoft.com/office/drawing/2014/main" id="{EED1C75D-D8F6-4716-BF77-8ABA48AFAB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3124200"/>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4">
            <a:extLst>
              <a:ext uri="{FF2B5EF4-FFF2-40B4-BE49-F238E27FC236}">
                <a16:creationId xmlns:a16="http://schemas.microsoft.com/office/drawing/2014/main" id="{C073EBAF-E82F-43EF-9CB5-CF8154B9A8EE}"/>
              </a:ext>
            </a:extLst>
          </p:cNvPr>
          <p:cNvGraphicFramePr>
            <a:graphicFrameLocks noChangeAspect="1"/>
          </p:cNvGraphicFramePr>
          <p:nvPr/>
        </p:nvGraphicFramePr>
        <p:xfrm>
          <a:off x="3276600" y="4876800"/>
          <a:ext cx="544513" cy="393700"/>
        </p:xfrm>
        <a:graphic>
          <a:graphicData uri="http://schemas.openxmlformats.org/presentationml/2006/ole">
            <mc:AlternateContent xmlns:mc="http://schemas.openxmlformats.org/markup-compatibility/2006">
              <mc:Choice xmlns:v="urn:schemas-microsoft-com:vml" Requires="v">
                <p:oleObj spid="_x0000_s98340" name="Equation" r:id="rId5" imgW="545863" imgH="393529" progId="Equation.3">
                  <p:embed/>
                </p:oleObj>
              </mc:Choice>
              <mc:Fallback>
                <p:oleObj name="Equation" r:id="rId5" imgW="545863" imgH="393529" progId="Equation.3">
                  <p:embed/>
                  <p:pic>
                    <p:nvPicPr>
                      <p:cNvPr id="12292" name="Object 4">
                        <a:extLst>
                          <a:ext uri="{FF2B5EF4-FFF2-40B4-BE49-F238E27FC236}">
                            <a16:creationId xmlns:a16="http://schemas.microsoft.com/office/drawing/2014/main" id="{C073EBAF-E82F-43EF-9CB5-CF8154B9A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876800"/>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Line 5">
            <a:extLst>
              <a:ext uri="{FF2B5EF4-FFF2-40B4-BE49-F238E27FC236}">
                <a16:creationId xmlns:a16="http://schemas.microsoft.com/office/drawing/2014/main" id="{30192F94-1AB5-40DF-8B04-9874A95188B5}"/>
              </a:ext>
            </a:extLst>
          </p:cNvPr>
          <p:cNvSpPr>
            <a:spLocks noChangeShapeType="1"/>
          </p:cNvSpPr>
          <p:nvPr/>
        </p:nvSpPr>
        <p:spPr bwMode="auto">
          <a:xfrm>
            <a:off x="5867400" y="939800"/>
            <a:ext cx="2286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4" name="Line 6">
            <a:extLst>
              <a:ext uri="{FF2B5EF4-FFF2-40B4-BE49-F238E27FC236}">
                <a16:creationId xmlns:a16="http://schemas.microsoft.com/office/drawing/2014/main" id="{BCBE2B98-5251-43BD-9A2E-D7A0DA28616C}"/>
              </a:ext>
            </a:extLst>
          </p:cNvPr>
          <p:cNvSpPr>
            <a:spLocks noChangeShapeType="1"/>
          </p:cNvSpPr>
          <p:nvPr/>
        </p:nvSpPr>
        <p:spPr bwMode="auto">
          <a:xfrm>
            <a:off x="5867400" y="1549400"/>
            <a:ext cx="2286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5" name="Line 7">
            <a:extLst>
              <a:ext uri="{FF2B5EF4-FFF2-40B4-BE49-F238E27FC236}">
                <a16:creationId xmlns:a16="http://schemas.microsoft.com/office/drawing/2014/main" id="{3B44D240-D7F6-48A5-90A6-525D41F0124F}"/>
              </a:ext>
            </a:extLst>
          </p:cNvPr>
          <p:cNvSpPr>
            <a:spLocks noChangeShapeType="1"/>
          </p:cNvSpPr>
          <p:nvPr/>
        </p:nvSpPr>
        <p:spPr bwMode="auto">
          <a:xfrm>
            <a:off x="6172200" y="939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6" name="Line 8">
            <a:extLst>
              <a:ext uri="{FF2B5EF4-FFF2-40B4-BE49-F238E27FC236}">
                <a16:creationId xmlns:a16="http://schemas.microsoft.com/office/drawing/2014/main" id="{69B9EFD5-6D47-45C9-A673-6142C6E3ABC8}"/>
              </a:ext>
            </a:extLst>
          </p:cNvPr>
          <p:cNvSpPr>
            <a:spLocks noChangeShapeType="1"/>
          </p:cNvSpPr>
          <p:nvPr/>
        </p:nvSpPr>
        <p:spPr bwMode="auto">
          <a:xfrm>
            <a:off x="6705600" y="939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7" name="Line 9">
            <a:extLst>
              <a:ext uri="{FF2B5EF4-FFF2-40B4-BE49-F238E27FC236}">
                <a16:creationId xmlns:a16="http://schemas.microsoft.com/office/drawing/2014/main" id="{75F5DE6B-FCFF-4D9F-8878-F7C2D2E7DE53}"/>
              </a:ext>
            </a:extLst>
          </p:cNvPr>
          <p:cNvSpPr>
            <a:spLocks noChangeShapeType="1"/>
          </p:cNvSpPr>
          <p:nvPr/>
        </p:nvSpPr>
        <p:spPr bwMode="auto">
          <a:xfrm>
            <a:off x="7239000" y="939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8" name="Line 10">
            <a:extLst>
              <a:ext uri="{FF2B5EF4-FFF2-40B4-BE49-F238E27FC236}">
                <a16:creationId xmlns:a16="http://schemas.microsoft.com/office/drawing/2014/main" id="{0D271996-7546-4B12-8021-8D571E149F0F}"/>
              </a:ext>
            </a:extLst>
          </p:cNvPr>
          <p:cNvSpPr>
            <a:spLocks noChangeShapeType="1"/>
          </p:cNvSpPr>
          <p:nvPr/>
        </p:nvSpPr>
        <p:spPr bwMode="auto">
          <a:xfrm>
            <a:off x="7772400" y="939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9" name="Text Box 11">
            <a:extLst>
              <a:ext uri="{FF2B5EF4-FFF2-40B4-BE49-F238E27FC236}">
                <a16:creationId xmlns:a16="http://schemas.microsoft.com/office/drawing/2014/main" id="{7F674F59-2E0D-4EA3-9ED0-49FC4B4A0C8F}"/>
              </a:ext>
            </a:extLst>
          </p:cNvPr>
          <p:cNvSpPr txBox="1">
            <a:spLocks noChangeArrowheads="1"/>
          </p:cNvSpPr>
          <p:nvPr/>
        </p:nvSpPr>
        <p:spPr bwMode="auto">
          <a:xfrm>
            <a:off x="5334000" y="1625600"/>
            <a:ext cx="30337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Description of </a:t>
            </a:r>
          </a:p>
        </p:txBody>
      </p:sp>
      <p:graphicFrame>
        <p:nvGraphicFramePr>
          <p:cNvPr id="12300" name="Object 12">
            <a:extLst>
              <a:ext uri="{FF2B5EF4-FFF2-40B4-BE49-F238E27FC236}">
                <a16:creationId xmlns:a16="http://schemas.microsoft.com/office/drawing/2014/main" id="{D3C2B1E5-1DBB-4BEB-83CE-C9B31F7A6E71}"/>
              </a:ext>
            </a:extLst>
          </p:cNvPr>
          <p:cNvGraphicFramePr>
            <a:graphicFrameLocks noChangeAspect="1"/>
          </p:cNvGraphicFramePr>
          <p:nvPr/>
        </p:nvGraphicFramePr>
        <p:xfrm>
          <a:off x="8324850" y="1700213"/>
          <a:ext cx="544513" cy="393700"/>
        </p:xfrm>
        <a:graphic>
          <a:graphicData uri="http://schemas.openxmlformats.org/presentationml/2006/ole">
            <mc:AlternateContent xmlns:mc="http://schemas.openxmlformats.org/markup-compatibility/2006">
              <mc:Choice xmlns:v="urn:schemas-microsoft-com:vml" Requires="v">
                <p:oleObj spid="_x0000_s98341" name="Equation" r:id="rId6" imgW="545863" imgH="393529" progId="Equation.3">
                  <p:embed/>
                </p:oleObj>
              </mc:Choice>
              <mc:Fallback>
                <p:oleObj name="Equation" r:id="rId6" imgW="545863" imgH="393529" progId="Equation.3">
                  <p:embed/>
                  <p:pic>
                    <p:nvPicPr>
                      <p:cNvPr id="12300" name="Object 12">
                        <a:extLst>
                          <a:ext uri="{FF2B5EF4-FFF2-40B4-BE49-F238E27FC236}">
                            <a16:creationId xmlns:a16="http://schemas.microsoft.com/office/drawing/2014/main" id="{D3C2B1E5-1DBB-4BEB-83CE-C9B31F7A6E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4850" y="1700213"/>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1" name="Text Box 13">
            <a:extLst>
              <a:ext uri="{FF2B5EF4-FFF2-40B4-BE49-F238E27FC236}">
                <a16:creationId xmlns:a16="http://schemas.microsoft.com/office/drawing/2014/main" id="{8630A7BB-FD2B-469C-900A-95618251E883}"/>
              </a:ext>
            </a:extLst>
          </p:cNvPr>
          <p:cNvSpPr txBox="1">
            <a:spLocks noChangeArrowheads="1"/>
          </p:cNvSpPr>
          <p:nvPr/>
        </p:nvSpPr>
        <p:spPr bwMode="auto">
          <a:xfrm>
            <a:off x="6588125" y="0"/>
            <a:ext cx="1104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2400">
                <a:solidFill>
                  <a:srgbClr val="009900"/>
                </a:solidFill>
                <a:latin typeface="Comic Sans MS" panose="030F0702030302020204" pitchFamily="66" charset="0"/>
              </a:rPr>
              <a:t>Tape 1</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968FA613-6691-4566-A4DF-1FECB5500559}"/>
              </a:ext>
            </a:extLst>
          </p:cNvPr>
          <p:cNvSpPr txBox="1">
            <a:spLocks noChangeArrowheads="1"/>
          </p:cNvSpPr>
          <p:nvPr/>
        </p:nvSpPr>
        <p:spPr bwMode="auto">
          <a:xfrm>
            <a:off x="2751138" y="95250"/>
            <a:ext cx="37020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FF0000"/>
                </a:solidFill>
                <a:latin typeface="Comic Sans MS" panose="030F0702030302020204" pitchFamily="66" charset="0"/>
              </a:rPr>
              <a:t>Alphabet Encoding</a:t>
            </a:r>
          </a:p>
        </p:txBody>
      </p:sp>
      <p:sp>
        <p:nvSpPr>
          <p:cNvPr id="13315" name="Text Box 3">
            <a:extLst>
              <a:ext uri="{FF2B5EF4-FFF2-40B4-BE49-F238E27FC236}">
                <a16:creationId xmlns:a16="http://schemas.microsoft.com/office/drawing/2014/main" id="{FB9BD42B-76F8-439D-9913-6E93AE751902}"/>
              </a:ext>
            </a:extLst>
          </p:cNvPr>
          <p:cNvSpPr txBox="1">
            <a:spLocks noChangeArrowheads="1"/>
          </p:cNvSpPr>
          <p:nvPr/>
        </p:nvSpPr>
        <p:spPr bwMode="auto">
          <a:xfrm>
            <a:off x="282575" y="1681163"/>
            <a:ext cx="18811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Symbols:</a:t>
            </a:r>
          </a:p>
        </p:txBody>
      </p:sp>
      <p:graphicFrame>
        <p:nvGraphicFramePr>
          <p:cNvPr id="13316" name="Object 4">
            <a:extLst>
              <a:ext uri="{FF2B5EF4-FFF2-40B4-BE49-F238E27FC236}">
                <a16:creationId xmlns:a16="http://schemas.microsoft.com/office/drawing/2014/main" id="{BB72F259-D6E3-4F7B-AC62-681063BE296F}"/>
              </a:ext>
            </a:extLst>
          </p:cNvPr>
          <p:cNvGraphicFramePr>
            <a:graphicFrameLocks noChangeAspect="1"/>
          </p:cNvGraphicFramePr>
          <p:nvPr/>
        </p:nvGraphicFramePr>
        <p:xfrm>
          <a:off x="2800350" y="1795463"/>
          <a:ext cx="290513" cy="304800"/>
        </p:xfrm>
        <a:graphic>
          <a:graphicData uri="http://schemas.openxmlformats.org/presentationml/2006/ole">
            <mc:AlternateContent xmlns:mc="http://schemas.openxmlformats.org/markup-compatibility/2006">
              <mc:Choice xmlns:v="urn:schemas-microsoft-com:vml" Requires="v">
                <p:oleObj spid="_x0000_s99438" name="Equation" r:id="rId3" imgW="291973" imgH="304668" progId="Equation.3">
                  <p:embed/>
                </p:oleObj>
              </mc:Choice>
              <mc:Fallback>
                <p:oleObj name="Equation" r:id="rId3" imgW="291973" imgH="304668" progId="Equation.3">
                  <p:embed/>
                  <p:pic>
                    <p:nvPicPr>
                      <p:cNvPr id="13316" name="Object 4">
                        <a:extLst>
                          <a:ext uri="{FF2B5EF4-FFF2-40B4-BE49-F238E27FC236}">
                            <a16:creationId xmlns:a16="http://schemas.microsoft.com/office/drawing/2014/main" id="{BB72F259-D6E3-4F7B-AC62-681063BE29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350" y="1795463"/>
                        <a:ext cx="290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5">
            <a:extLst>
              <a:ext uri="{FF2B5EF4-FFF2-40B4-BE49-F238E27FC236}">
                <a16:creationId xmlns:a16="http://schemas.microsoft.com/office/drawing/2014/main" id="{0C65FBBF-72F6-4850-AD03-0DE3BFEB0634}"/>
              </a:ext>
            </a:extLst>
          </p:cNvPr>
          <p:cNvGraphicFramePr>
            <a:graphicFrameLocks noChangeAspect="1"/>
          </p:cNvGraphicFramePr>
          <p:nvPr/>
        </p:nvGraphicFramePr>
        <p:xfrm>
          <a:off x="4337050" y="1733550"/>
          <a:ext cx="265113" cy="430213"/>
        </p:xfrm>
        <a:graphic>
          <a:graphicData uri="http://schemas.openxmlformats.org/presentationml/2006/ole">
            <mc:AlternateContent xmlns:mc="http://schemas.openxmlformats.org/markup-compatibility/2006">
              <mc:Choice xmlns:v="urn:schemas-microsoft-com:vml" Requires="v">
                <p:oleObj spid="_x0000_s99439" name="Equation" r:id="rId5" imgW="266469" imgH="431425" progId="Equation.3">
                  <p:embed/>
                </p:oleObj>
              </mc:Choice>
              <mc:Fallback>
                <p:oleObj name="Equation" r:id="rId5" imgW="266469" imgH="431425" progId="Equation.3">
                  <p:embed/>
                  <p:pic>
                    <p:nvPicPr>
                      <p:cNvPr id="13317" name="Object 5">
                        <a:extLst>
                          <a:ext uri="{FF2B5EF4-FFF2-40B4-BE49-F238E27FC236}">
                            <a16:creationId xmlns:a16="http://schemas.microsoft.com/office/drawing/2014/main" id="{0C65FBBF-72F6-4850-AD03-0DE3BFEB06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7050" y="1733550"/>
                        <a:ext cx="26511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a:extLst>
              <a:ext uri="{FF2B5EF4-FFF2-40B4-BE49-F238E27FC236}">
                <a16:creationId xmlns:a16="http://schemas.microsoft.com/office/drawing/2014/main" id="{E2A99190-F127-43A7-BAB2-CA40F1668192}"/>
              </a:ext>
            </a:extLst>
          </p:cNvPr>
          <p:cNvGraphicFramePr>
            <a:graphicFrameLocks noChangeAspect="1"/>
          </p:cNvGraphicFramePr>
          <p:nvPr/>
        </p:nvGraphicFramePr>
        <p:xfrm>
          <a:off x="5784850" y="1816100"/>
          <a:ext cx="252413" cy="304800"/>
        </p:xfrm>
        <a:graphic>
          <a:graphicData uri="http://schemas.openxmlformats.org/presentationml/2006/ole">
            <mc:AlternateContent xmlns:mc="http://schemas.openxmlformats.org/markup-compatibility/2006">
              <mc:Choice xmlns:v="urn:schemas-microsoft-com:vml" Requires="v">
                <p:oleObj spid="_x0000_s99440" name="Equation" r:id="rId7" imgW="253780" imgH="304536" progId="Equation.3">
                  <p:embed/>
                </p:oleObj>
              </mc:Choice>
              <mc:Fallback>
                <p:oleObj name="Equation" r:id="rId7" imgW="253780" imgH="304536" progId="Equation.3">
                  <p:embed/>
                  <p:pic>
                    <p:nvPicPr>
                      <p:cNvPr id="13318" name="Object 6">
                        <a:extLst>
                          <a:ext uri="{FF2B5EF4-FFF2-40B4-BE49-F238E27FC236}">
                            <a16:creationId xmlns:a16="http://schemas.microsoft.com/office/drawing/2014/main" id="{E2A99190-F127-43A7-BAB2-CA40F16681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4850" y="1816100"/>
                        <a:ext cx="2524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7">
            <a:extLst>
              <a:ext uri="{FF2B5EF4-FFF2-40B4-BE49-F238E27FC236}">
                <a16:creationId xmlns:a16="http://schemas.microsoft.com/office/drawing/2014/main" id="{4BBDD5A4-E64B-4E2D-8951-6F166C4D7507}"/>
              </a:ext>
            </a:extLst>
          </p:cNvPr>
          <p:cNvGraphicFramePr>
            <a:graphicFrameLocks noChangeAspect="1"/>
          </p:cNvGraphicFramePr>
          <p:nvPr/>
        </p:nvGraphicFramePr>
        <p:xfrm>
          <a:off x="7226300" y="1733550"/>
          <a:ext cx="328613" cy="430213"/>
        </p:xfrm>
        <a:graphic>
          <a:graphicData uri="http://schemas.openxmlformats.org/presentationml/2006/ole">
            <mc:AlternateContent xmlns:mc="http://schemas.openxmlformats.org/markup-compatibility/2006">
              <mc:Choice xmlns:v="urn:schemas-microsoft-com:vml" Requires="v">
                <p:oleObj spid="_x0000_s99441" name="Equation" r:id="rId9" imgW="330057" imgH="431613" progId="Equation.3">
                  <p:embed/>
                </p:oleObj>
              </mc:Choice>
              <mc:Fallback>
                <p:oleObj name="Equation" r:id="rId9" imgW="330057" imgH="431613" progId="Equation.3">
                  <p:embed/>
                  <p:pic>
                    <p:nvPicPr>
                      <p:cNvPr id="13319" name="Object 7">
                        <a:extLst>
                          <a:ext uri="{FF2B5EF4-FFF2-40B4-BE49-F238E27FC236}">
                            <a16:creationId xmlns:a16="http://schemas.microsoft.com/office/drawing/2014/main" id="{4BBDD5A4-E64B-4E2D-8951-6F166C4D750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26300" y="1733550"/>
                        <a:ext cx="32861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8">
            <a:extLst>
              <a:ext uri="{FF2B5EF4-FFF2-40B4-BE49-F238E27FC236}">
                <a16:creationId xmlns:a16="http://schemas.microsoft.com/office/drawing/2014/main" id="{574B52C1-07F9-483D-85B1-A48356B2483B}"/>
              </a:ext>
            </a:extLst>
          </p:cNvPr>
          <p:cNvGraphicFramePr>
            <a:graphicFrameLocks noChangeAspect="1"/>
          </p:cNvGraphicFramePr>
          <p:nvPr/>
        </p:nvGraphicFramePr>
        <p:xfrm>
          <a:off x="8382000" y="1905000"/>
          <a:ext cx="419100" cy="112713"/>
        </p:xfrm>
        <a:graphic>
          <a:graphicData uri="http://schemas.openxmlformats.org/presentationml/2006/ole">
            <mc:AlternateContent xmlns:mc="http://schemas.openxmlformats.org/markup-compatibility/2006">
              <mc:Choice xmlns:v="urn:schemas-microsoft-com:vml" Requires="v">
                <p:oleObj spid="_x0000_s99442" name="Equation" r:id="rId11" imgW="418918" imgH="114250" progId="Equation.3">
                  <p:embed/>
                </p:oleObj>
              </mc:Choice>
              <mc:Fallback>
                <p:oleObj name="Equation" r:id="rId11" imgW="418918" imgH="114250" progId="Equation.3">
                  <p:embed/>
                  <p:pic>
                    <p:nvPicPr>
                      <p:cNvPr id="13320" name="Object 8">
                        <a:extLst>
                          <a:ext uri="{FF2B5EF4-FFF2-40B4-BE49-F238E27FC236}">
                            <a16:creationId xmlns:a16="http://schemas.microsoft.com/office/drawing/2014/main" id="{574B52C1-07F9-483D-85B1-A48356B2483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0" y="19050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1" name="Text Box 9">
            <a:extLst>
              <a:ext uri="{FF2B5EF4-FFF2-40B4-BE49-F238E27FC236}">
                <a16:creationId xmlns:a16="http://schemas.microsoft.com/office/drawing/2014/main" id="{91D96C24-E9A6-4EA5-AC94-5D8DE2C8D9AA}"/>
              </a:ext>
            </a:extLst>
          </p:cNvPr>
          <p:cNvSpPr txBox="1">
            <a:spLocks noChangeArrowheads="1"/>
          </p:cNvSpPr>
          <p:nvPr/>
        </p:nvSpPr>
        <p:spPr bwMode="auto">
          <a:xfrm>
            <a:off x="136525" y="2921000"/>
            <a:ext cx="19780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Encoding:</a:t>
            </a:r>
          </a:p>
        </p:txBody>
      </p:sp>
      <p:graphicFrame>
        <p:nvGraphicFramePr>
          <p:cNvPr id="13322" name="Object 10">
            <a:extLst>
              <a:ext uri="{FF2B5EF4-FFF2-40B4-BE49-F238E27FC236}">
                <a16:creationId xmlns:a16="http://schemas.microsoft.com/office/drawing/2014/main" id="{5C05841B-A7F8-44ED-ADBB-21580C3C78AB}"/>
              </a:ext>
            </a:extLst>
          </p:cNvPr>
          <p:cNvGraphicFramePr>
            <a:graphicFrameLocks noChangeAspect="1"/>
          </p:cNvGraphicFramePr>
          <p:nvPr/>
        </p:nvGraphicFramePr>
        <p:xfrm>
          <a:off x="2819400" y="3048000"/>
          <a:ext cx="163513" cy="368300"/>
        </p:xfrm>
        <a:graphic>
          <a:graphicData uri="http://schemas.openxmlformats.org/presentationml/2006/ole">
            <mc:AlternateContent xmlns:mc="http://schemas.openxmlformats.org/markup-compatibility/2006">
              <mc:Choice xmlns:v="urn:schemas-microsoft-com:vml" Requires="v">
                <p:oleObj spid="_x0000_s99443" name="Equation" r:id="rId13" imgW="165028" imgH="368140" progId="Equation.3">
                  <p:embed/>
                </p:oleObj>
              </mc:Choice>
              <mc:Fallback>
                <p:oleObj name="Equation" r:id="rId13" imgW="165028" imgH="368140" progId="Equation.3">
                  <p:embed/>
                  <p:pic>
                    <p:nvPicPr>
                      <p:cNvPr id="13322" name="Object 10">
                        <a:extLst>
                          <a:ext uri="{FF2B5EF4-FFF2-40B4-BE49-F238E27FC236}">
                            <a16:creationId xmlns:a16="http://schemas.microsoft.com/office/drawing/2014/main" id="{5C05841B-A7F8-44ED-ADBB-21580C3C78A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9400" y="3048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3" name="Object 11">
            <a:extLst>
              <a:ext uri="{FF2B5EF4-FFF2-40B4-BE49-F238E27FC236}">
                <a16:creationId xmlns:a16="http://schemas.microsoft.com/office/drawing/2014/main" id="{93439D60-9A20-4F4A-BFD1-F6D0D2FBF398}"/>
              </a:ext>
            </a:extLst>
          </p:cNvPr>
          <p:cNvGraphicFramePr>
            <a:graphicFrameLocks noChangeAspect="1"/>
          </p:cNvGraphicFramePr>
          <p:nvPr/>
        </p:nvGraphicFramePr>
        <p:xfrm>
          <a:off x="4191000" y="3048000"/>
          <a:ext cx="392113" cy="368300"/>
        </p:xfrm>
        <a:graphic>
          <a:graphicData uri="http://schemas.openxmlformats.org/presentationml/2006/ole">
            <mc:AlternateContent xmlns:mc="http://schemas.openxmlformats.org/markup-compatibility/2006">
              <mc:Choice xmlns:v="urn:schemas-microsoft-com:vml" Requires="v">
                <p:oleObj spid="_x0000_s99444" name="Equation" r:id="rId15" imgW="393529" imgH="368140" progId="Equation.3">
                  <p:embed/>
                </p:oleObj>
              </mc:Choice>
              <mc:Fallback>
                <p:oleObj name="Equation" r:id="rId15" imgW="393529" imgH="368140" progId="Equation.3">
                  <p:embed/>
                  <p:pic>
                    <p:nvPicPr>
                      <p:cNvPr id="13323" name="Object 11">
                        <a:extLst>
                          <a:ext uri="{FF2B5EF4-FFF2-40B4-BE49-F238E27FC236}">
                            <a16:creationId xmlns:a16="http://schemas.microsoft.com/office/drawing/2014/main" id="{93439D60-9A20-4F4A-BFD1-F6D0D2FBF39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1000" y="3048000"/>
                        <a:ext cx="3921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4" name="Object 12">
            <a:extLst>
              <a:ext uri="{FF2B5EF4-FFF2-40B4-BE49-F238E27FC236}">
                <a16:creationId xmlns:a16="http://schemas.microsoft.com/office/drawing/2014/main" id="{B4C78A2D-1459-47ED-A5A0-C64E621A189F}"/>
              </a:ext>
            </a:extLst>
          </p:cNvPr>
          <p:cNvGraphicFramePr>
            <a:graphicFrameLocks noChangeAspect="1"/>
          </p:cNvGraphicFramePr>
          <p:nvPr/>
        </p:nvGraphicFramePr>
        <p:xfrm>
          <a:off x="5607050" y="3068638"/>
          <a:ext cx="620713" cy="368300"/>
        </p:xfrm>
        <a:graphic>
          <a:graphicData uri="http://schemas.openxmlformats.org/presentationml/2006/ole">
            <mc:AlternateContent xmlns:mc="http://schemas.openxmlformats.org/markup-compatibility/2006">
              <mc:Choice xmlns:v="urn:schemas-microsoft-com:vml" Requires="v">
                <p:oleObj spid="_x0000_s99445" name="Equation" r:id="rId17" imgW="622030" imgH="368140" progId="Equation.3">
                  <p:embed/>
                </p:oleObj>
              </mc:Choice>
              <mc:Fallback>
                <p:oleObj name="Equation" r:id="rId17" imgW="622030" imgH="368140" progId="Equation.3">
                  <p:embed/>
                  <p:pic>
                    <p:nvPicPr>
                      <p:cNvPr id="13324" name="Object 12">
                        <a:extLst>
                          <a:ext uri="{FF2B5EF4-FFF2-40B4-BE49-F238E27FC236}">
                            <a16:creationId xmlns:a16="http://schemas.microsoft.com/office/drawing/2014/main" id="{B4C78A2D-1459-47ED-A5A0-C64E621A189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07050" y="3068638"/>
                        <a:ext cx="6207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5" name="Object 13">
            <a:extLst>
              <a:ext uri="{FF2B5EF4-FFF2-40B4-BE49-F238E27FC236}">
                <a16:creationId xmlns:a16="http://schemas.microsoft.com/office/drawing/2014/main" id="{DC70590D-9CFF-40F7-BD3F-7BCC23178A2B}"/>
              </a:ext>
            </a:extLst>
          </p:cNvPr>
          <p:cNvGraphicFramePr>
            <a:graphicFrameLocks noChangeAspect="1"/>
          </p:cNvGraphicFramePr>
          <p:nvPr/>
        </p:nvGraphicFramePr>
        <p:xfrm>
          <a:off x="7048500" y="3048000"/>
          <a:ext cx="850900" cy="368300"/>
        </p:xfrm>
        <a:graphic>
          <a:graphicData uri="http://schemas.openxmlformats.org/presentationml/2006/ole">
            <mc:AlternateContent xmlns:mc="http://schemas.openxmlformats.org/markup-compatibility/2006">
              <mc:Choice xmlns:v="urn:schemas-microsoft-com:vml" Requires="v">
                <p:oleObj spid="_x0000_s99446" name="Equation" r:id="rId19" imgW="850900" imgH="368300" progId="Equation.3">
                  <p:embed/>
                </p:oleObj>
              </mc:Choice>
              <mc:Fallback>
                <p:oleObj name="Equation" r:id="rId19" imgW="850900" imgH="368300" progId="Equation.3">
                  <p:embed/>
                  <p:pic>
                    <p:nvPicPr>
                      <p:cNvPr id="13325" name="Object 13">
                        <a:extLst>
                          <a:ext uri="{FF2B5EF4-FFF2-40B4-BE49-F238E27FC236}">
                            <a16:creationId xmlns:a16="http://schemas.microsoft.com/office/drawing/2014/main" id="{DC70590D-9CFF-40F7-BD3F-7BCC23178A2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48500" y="3048000"/>
                        <a:ext cx="8509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6" name="Line 14">
            <a:extLst>
              <a:ext uri="{FF2B5EF4-FFF2-40B4-BE49-F238E27FC236}">
                <a16:creationId xmlns:a16="http://schemas.microsoft.com/office/drawing/2014/main" id="{43D2DE71-7A3B-4E5F-ADDE-7FB869F2E58E}"/>
              </a:ext>
            </a:extLst>
          </p:cNvPr>
          <p:cNvSpPr>
            <a:spLocks noChangeShapeType="1"/>
          </p:cNvSpPr>
          <p:nvPr/>
        </p:nvSpPr>
        <p:spPr bwMode="auto">
          <a:xfrm>
            <a:off x="2971800" y="2209800"/>
            <a:ext cx="0" cy="609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27" name="Line 15">
            <a:extLst>
              <a:ext uri="{FF2B5EF4-FFF2-40B4-BE49-F238E27FC236}">
                <a16:creationId xmlns:a16="http://schemas.microsoft.com/office/drawing/2014/main" id="{531066C1-3EA7-46E0-8B85-EB5CE859B7C7}"/>
              </a:ext>
            </a:extLst>
          </p:cNvPr>
          <p:cNvSpPr>
            <a:spLocks noChangeShapeType="1"/>
          </p:cNvSpPr>
          <p:nvPr/>
        </p:nvSpPr>
        <p:spPr bwMode="auto">
          <a:xfrm>
            <a:off x="4419600" y="2209800"/>
            <a:ext cx="0" cy="609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28" name="Line 16">
            <a:extLst>
              <a:ext uri="{FF2B5EF4-FFF2-40B4-BE49-F238E27FC236}">
                <a16:creationId xmlns:a16="http://schemas.microsoft.com/office/drawing/2014/main" id="{83624234-8264-4780-B7A7-61475CD1C25D}"/>
              </a:ext>
            </a:extLst>
          </p:cNvPr>
          <p:cNvSpPr>
            <a:spLocks noChangeShapeType="1"/>
          </p:cNvSpPr>
          <p:nvPr/>
        </p:nvSpPr>
        <p:spPr bwMode="auto">
          <a:xfrm>
            <a:off x="5873750" y="2230438"/>
            <a:ext cx="0" cy="609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29" name="Line 17">
            <a:extLst>
              <a:ext uri="{FF2B5EF4-FFF2-40B4-BE49-F238E27FC236}">
                <a16:creationId xmlns:a16="http://schemas.microsoft.com/office/drawing/2014/main" id="{E00CB755-254E-4697-B187-5C543A995BAC}"/>
              </a:ext>
            </a:extLst>
          </p:cNvPr>
          <p:cNvSpPr>
            <a:spLocks noChangeShapeType="1"/>
          </p:cNvSpPr>
          <p:nvPr/>
        </p:nvSpPr>
        <p:spPr bwMode="auto">
          <a:xfrm>
            <a:off x="7353300" y="2209800"/>
            <a:ext cx="0" cy="609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70E395E3-4E06-40EB-BF9C-51F9BAE24CB8}"/>
              </a:ext>
            </a:extLst>
          </p:cNvPr>
          <p:cNvSpPr txBox="1">
            <a:spLocks noChangeArrowheads="1"/>
          </p:cNvSpPr>
          <p:nvPr/>
        </p:nvSpPr>
        <p:spPr bwMode="auto">
          <a:xfrm>
            <a:off x="2819400" y="0"/>
            <a:ext cx="30749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State Encoding</a:t>
            </a:r>
          </a:p>
        </p:txBody>
      </p:sp>
      <p:sp>
        <p:nvSpPr>
          <p:cNvPr id="14339" name="Text Box 3">
            <a:extLst>
              <a:ext uri="{FF2B5EF4-FFF2-40B4-BE49-F238E27FC236}">
                <a16:creationId xmlns:a16="http://schemas.microsoft.com/office/drawing/2014/main" id="{F4589E12-77B4-4C27-BCE0-CC7E3839EDC5}"/>
              </a:ext>
            </a:extLst>
          </p:cNvPr>
          <p:cNvSpPr txBox="1">
            <a:spLocks noChangeArrowheads="1"/>
          </p:cNvSpPr>
          <p:nvPr/>
        </p:nvSpPr>
        <p:spPr bwMode="auto">
          <a:xfrm>
            <a:off x="282575" y="906463"/>
            <a:ext cx="16017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States:</a:t>
            </a:r>
          </a:p>
        </p:txBody>
      </p:sp>
      <p:graphicFrame>
        <p:nvGraphicFramePr>
          <p:cNvPr id="14340" name="Object 4">
            <a:extLst>
              <a:ext uri="{FF2B5EF4-FFF2-40B4-BE49-F238E27FC236}">
                <a16:creationId xmlns:a16="http://schemas.microsoft.com/office/drawing/2014/main" id="{B88B15AE-991D-4FA7-9942-FAD92775269C}"/>
              </a:ext>
            </a:extLst>
          </p:cNvPr>
          <p:cNvGraphicFramePr>
            <a:graphicFrameLocks noChangeAspect="1"/>
          </p:cNvGraphicFramePr>
          <p:nvPr/>
        </p:nvGraphicFramePr>
        <p:xfrm>
          <a:off x="2755900" y="912813"/>
          <a:ext cx="381000" cy="520700"/>
        </p:xfrm>
        <a:graphic>
          <a:graphicData uri="http://schemas.openxmlformats.org/presentationml/2006/ole">
            <mc:AlternateContent xmlns:mc="http://schemas.openxmlformats.org/markup-compatibility/2006">
              <mc:Choice xmlns:v="urn:schemas-microsoft-com:vml" Requires="v">
                <p:oleObj spid="_x0000_s100510" name="Equation" r:id="rId3" imgW="380835" imgH="520474" progId="Equation.3">
                  <p:embed/>
                </p:oleObj>
              </mc:Choice>
              <mc:Fallback>
                <p:oleObj name="Equation" r:id="rId3" imgW="380835" imgH="520474" progId="Equation.3">
                  <p:embed/>
                  <p:pic>
                    <p:nvPicPr>
                      <p:cNvPr id="14340" name="Object 4">
                        <a:extLst>
                          <a:ext uri="{FF2B5EF4-FFF2-40B4-BE49-F238E27FC236}">
                            <a16:creationId xmlns:a16="http://schemas.microsoft.com/office/drawing/2014/main" id="{B88B15AE-991D-4FA7-9942-FAD9277526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5900" y="9128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5">
            <a:extLst>
              <a:ext uri="{FF2B5EF4-FFF2-40B4-BE49-F238E27FC236}">
                <a16:creationId xmlns:a16="http://schemas.microsoft.com/office/drawing/2014/main" id="{D7E65D49-B967-490A-8E54-A0292AE69B8C}"/>
              </a:ext>
            </a:extLst>
          </p:cNvPr>
          <p:cNvGraphicFramePr>
            <a:graphicFrameLocks noChangeAspect="1"/>
          </p:cNvGraphicFramePr>
          <p:nvPr/>
        </p:nvGraphicFramePr>
        <p:xfrm>
          <a:off x="4248150" y="914400"/>
          <a:ext cx="442913" cy="520700"/>
        </p:xfrm>
        <a:graphic>
          <a:graphicData uri="http://schemas.openxmlformats.org/presentationml/2006/ole">
            <mc:AlternateContent xmlns:mc="http://schemas.openxmlformats.org/markup-compatibility/2006">
              <mc:Choice xmlns:v="urn:schemas-microsoft-com:vml" Requires="v">
                <p:oleObj spid="_x0000_s100511" name="Equation" r:id="rId5" imgW="444307" imgH="520474" progId="Equation.3">
                  <p:embed/>
                </p:oleObj>
              </mc:Choice>
              <mc:Fallback>
                <p:oleObj name="Equation" r:id="rId5" imgW="444307" imgH="520474" progId="Equation.3">
                  <p:embed/>
                  <p:pic>
                    <p:nvPicPr>
                      <p:cNvPr id="14341" name="Object 5">
                        <a:extLst>
                          <a:ext uri="{FF2B5EF4-FFF2-40B4-BE49-F238E27FC236}">
                            <a16:creationId xmlns:a16="http://schemas.microsoft.com/office/drawing/2014/main" id="{D7E65D49-B967-490A-8E54-A0292AE69B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8150" y="9144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6">
            <a:extLst>
              <a:ext uri="{FF2B5EF4-FFF2-40B4-BE49-F238E27FC236}">
                <a16:creationId xmlns:a16="http://schemas.microsoft.com/office/drawing/2014/main" id="{E2139F18-25DD-4CC0-B0A0-47F42A2FCF00}"/>
              </a:ext>
            </a:extLst>
          </p:cNvPr>
          <p:cNvGraphicFramePr>
            <a:graphicFrameLocks noChangeAspect="1"/>
          </p:cNvGraphicFramePr>
          <p:nvPr/>
        </p:nvGraphicFramePr>
        <p:xfrm>
          <a:off x="5695950" y="928688"/>
          <a:ext cx="430213" cy="531812"/>
        </p:xfrm>
        <a:graphic>
          <a:graphicData uri="http://schemas.openxmlformats.org/presentationml/2006/ole">
            <mc:AlternateContent xmlns:mc="http://schemas.openxmlformats.org/markup-compatibility/2006">
              <mc:Choice xmlns:v="urn:schemas-microsoft-com:vml" Requires="v">
                <p:oleObj spid="_x0000_s100512" name="Equation" r:id="rId7" imgW="431613" imgH="533169" progId="Equation.3">
                  <p:embed/>
                </p:oleObj>
              </mc:Choice>
              <mc:Fallback>
                <p:oleObj name="Equation" r:id="rId7" imgW="431613" imgH="533169" progId="Equation.3">
                  <p:embed/>
                  <p:pic>
                    <p:nvPicPr>
                      <p:cNvPr id="14342" name="Object 6">
                        <a:extLst>
                          <a:ext uri="{FF2B5EF4-FFF2-40B4-BE49-F238E27FC236}">
                            <a16:creationId xmlns:a16="http://schemas.microsoft.com/office/drawing/2014/main" id="{E2139F18-25DD-4CC0-B0A0-47F42A2FCF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5950" y="928688"/>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7">
            <a:extLst>
              <a:ext uri="{FF2B5EF4-FFF2-40B4-BE49-F238E27FC236}">
                <a16:creationId xmlns:a16="http://schemas.microsoft.com/office/drawing/2014/main" id="{84C49B53-AA66-4D5E-990C-A7F25403D233}"/>
              </a:ext>
            </a:extLst>
          </p:cNvPr>
          <p:cNvGraphicFramePr>
            <a:graphicFrameLocks noChangeAspect="1"/>
          </p:cNvGraphicFramePr>
          <p:nvPr/>
        </p:nvGraphicFramePr>
        <p:xfrm>
          <a:off x="7169150" y="914400"/>
          <a:ext cx="442913" cy="520700"/>
        </p:xfrm>
        <a:graphic>
          <a:graphicData uri="http://schemas.openxmlformats.org/presentationml/2006/ole">
            <mc:AlternateContent xmlns:mc="http://schemas.openxmlformats.org/markup-compatibility/2006">
              <mc:Choice xmlns:v="urn:schemas-microsoft-com:vml" Requires="v">
                <p:oleObj spid="_x0000_s100513" name="Equation" r:id="rId9" imgW="444307" imgH="520474" progId="Equation.3">
                  <p:embed/>
                </p:oleObj>
              </mc:Choice>
              <mc:Fallback>
                <p:oleObj name="Equation" r:id="rId9" imgW="444307" imgH="520474" progId="Equation.3">
                  <p:embed/>
                  <p:pic>
                    <p:nvPicPr>
                      <p:cNvPr id="14343" name="Object 7">
                        <a:extLst>
                          <a:ext uri="{FF2B5EF4-FFF2-40B4-BE49-F238E27FC236}">
                            <a16:creationId xmlns:a16="http://schemas.microsoft.com/office/drawing/2014/main" id="{84C49B53-AA66-4D5E-990C-A7F25403D23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9150" y="9144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8">
            <a:extLst>
              <a:ext uri="{FF2B5EF4-FFF2-40B4-BE49-F238E27FC236}">
                <a16:creationId xmlns:a16="http://schemas.microsoft.com/office/drawing/2014/main" id="{494C813C-351E-4146-A34D-58A7DFD90021}"/>
              </a:ext>
            </a:extLst>
          </p:cNvPr>
          <p:cNvGraphicFramePr>
            <a:graphicFrameLocks noChangeAspect="1"/>
          </p:cNvGraphicFramePr>
          <p:nvPr/>
        </p:nvGraphicFramePr>
        <p:xfrm>
          <a:off x="8382000" y="1130300"/>
          <a:ext cx="419100" cy="112713"/>
        </p:xfrm>
        <a:graphic>
          <a:graphicData uri="http://schemas.openxmlformats.org/presentationml/2006/ole">
            <mc:AlternateContent xmlns:mc="http://schemas.openxmlformats.org/markup-compatibility/2006">
              <mc:Choice xmlns:v="urn:schemas-microsoft-com:vml" Requires="v">
                <p:oleObj spid="_x0000_s100514" name="Equation" r:id="rId11" imgW="418918" imgH="114250" progId="Equation.3">
                  <p:embed/>
                </p:oleObj>
              </mc:Choice>
              <mc:Fallback>
                <p:oleObj name="Equation" r:id="rId11" imgW="418918" imgH="114250" progId="Equation.3">
                  <p:embed/>
                  <p:pic>
                    <p:nvPicPr>
                      <p:cNvPr id="14344" name="Object 8">
                        <a:extLst>
                          <a:ext uri="{FF2B5EF4-FFF2-40B4-BE49-F238E27FC236}">
                            <a16:creationId xmlns:a16="http://schemas.microsoft.com/office/drawing/2014/main" id="{494C813C-351E-4146-A34D-58A7DFD900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0" y="11303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5" name="Text Box 9">
            <a:extLst>
              <a:ext uri="{FF2B5EF4-FFF2-40B4-BE49-F238E27FC236}">
                <a16:creationId xmlns:a16="http://schemas.microsoft.com/office/drawing/2014/main" id="{55097C3D-16B7-4A27-BD0B-1BC292C2A0CD}"/>
              </a:ext>
            </a:extLst>
          </p:cNvPr>
          <p:cNvSpPr txBox="1">
            <a:spLocks noChangeArrowheads="1"/>
          </p:cNvSpPr>
          <p:nvPr/>
        </p:nvSpPr>
        <p:spPr bwMode="auto">
          <a:xfrm>
            <a:off x="0" y="2298700"/>
            <a:ext cx="19780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Encoding:</a:t>
            </a:r>
          </a:p>
        </p:txBody>
      </p:sp>
      <p:graphicFrame>
        <p:nvGraphicFramePr>
          <p:cNvPr id="14346" name="Object 10">
            <a:extLst>
              <a:ext uri="{FF2B5EF4-FFF2-40B4-BE49-F238E27FC236}">
                <a16:creationId xmlns:a16="http://schemas.microsoft.com/office/drawing/2014/main" id="{6A413ACE-E71B-4D60-8C9B-6A1FD3C61C42}"/>
              </a:ext>
            </a:extLst>
          </p:cNvPr>
          <p:cNvGraphicFramePr>
            <a:graphicFrameLocks noChangeAspect="1"/>
          </p:cNvGraphicFramePr>
          <p:nvPr/>
        </p:nvGraphicFramePr>
        <p:xfrm>
          <a:off x="2781300" y="2425700"/>
          <a:ext cx="163513" cy="368300"/>
        </p:xfrm>
        <a:graphic>
          <a:graphicData uri="http://schemas.openxmlformats.org/presentationml/2006/ole">
            <mc:AlternateContent xmlns:mc="http://schemas.openxmlformats.org/markup-compatibility/2006">
              <mc:Choice xmlns:v="urn:schemas-microsoft-com:vml" Requires="v">
                <p:oleObj spid="_x0000_s100515" name="Equation" r:id="rId13" imgW="165028" imgH="368140" progId="Equation.3">
                  <p:embed/>
                </p:oleObj>
              </mc:Choice>
              <mc:Fallback>
                <p:oleObj name="Equation" r:id="rId13" imgW="165028" imgH="368140" progId="Equation.3">
                  <p:embed/>
                  <p:pic>
                    <p:nvPicPr>
                      <p:cNvPr id="14346" name="Object 10">
                        <a:extLst>
                          <a:ext uri="{FF2B5EF4-FFF2-40B4-BE49-F238E27FC236}">
                            <a16:creationId xmlns:a16="http://schemas.microsoft.com/office/drawing/2014/main" id="{6A413ACE-E71B-4D60-8C9B-6A1FD3C61C4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81300" y="24257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11">
            <a:extLst>
              <a:ext uri="{FF2B5EF4-FFF2-40B4-BE49-F238E27FC236}">
                <a16:creationId xmlns:a16="http://schemas.microsoft.com/office/drawing/2014/main" id="{E7207F86-1628-4CC4-840B-89D33D9967A5}"/>
              </a:ext>
            </a:extLst>
          </p:cNvPr>
          <p:cNvGraphicFramePr>
            <a:graphicFrameLocks noChangeAspect="1"/>
          </p:cNvGraphicFramePr>
          <p:nvPr/>
        </p:nvGraphicFramePr>
        <p:xfrm>
          <a:off x="4152900" y="2425700"/>
          <a:ext cx="392113" cy="368300"/>
        </p:xfrm>
        <a:graphic>
          <a:graphicData uri="http://schemas.openxmlformats.org/presentationml/2006/ole">
            <mc:AlternateContent xmlns:mc="http://schemas.openxmlformats.org/markup-compatibility/2006">
              <mc:Choice xmlns:v="urn:schemas-microsoft-com:vml" Requires="v">
                <p:oleObj spid="_x0000_s100516" name="Equation" r:id="rId15" imgW="393529" imgH="368140" progId="Equation.3">
                  <p:embed/>
                </p:oleObj>
              </mc:Choice>
              <mc:Fallback>
                <p:oleObj name="Equation" r:id="rId15" imgW="393529" imgH="368140" progId="Equation.3">
                  <p:embed/>
                  <p:pic>
                    <p:nvPicPr>
                      <p:cNvPr id="14347" name="Object 11">
                        <a:extLst>
                          <a:ext uri="{FF2B5EF4-FFF2-40B4-BE49-F238E27FC236}">
                            <a16:creationId xmlns:a16="http://schemas.microsoft.com/office/drawing/2014/main" id="{E7207F86-1628-4CC4-840B-89D33D9967A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52900" y="2425700"/>
                        <a:ext cx="3921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8" name="Object 12">
            <a:extLst>
              <a:ext uri="{FF2B5EF4-FFF2-40B4-BE49-F238E27FC236}">
                <a16:creationId xmlns:a16="http://schemas.microsoft.com/office/drawing/2014/main" id="{96E4673E-777A-4126-8F7F-C6B136B1AC1F}"/>
              </a:ext>
            </a:extLst>
          </p:cNvPr>
          <p:cNvGraphicFramePr>
            <a:graphicFrameLocks noChangeAspect="1"/>
          </p:cNvGraphicFramePr>
          <p:nvPr/>
        </p:nvGraphicFramePr>
        <p:xfrm>
          <a:off x="5568950" y="2446338"/>
          <a:ext cx="620713" cy="368300"/>
        </p:xfrm>
        <a:graphic>
          <a:graphicData uri="http://schemas.openxmlformats.org/presentationml/2006/ole">
            <mc:AlternateContent xmlns:mc="http://schemas.openxmlformats.org/markup-compatibility/2006">
              <mc:Choice xmlns:v="urn:schemas-microsoft-com:vml" Requires="v">
                <p:oleObj spid="_x0000_s100517" name="Equation" r:id="rId17" imgW="622030" imgH="368140" progId="Equation.3">
                  <p:embed/>
                </p:oleObj>
              </mc:Choice>
              <mc:Fallback>
                <p:oleObj name="Equation" r:id="rId17" imgW="622030" imgH="368140" progId="Equation.3">
                  <p:embed/>
                  <p:pic>
                    <p:nvPicPr>
                      <p:cNvPr id="14348" name="Object 12">
                        <a:extLst>
                          <a:ext uri="{FF2B5EF4-FFF2-40B4-BE49-F238E27FC236}">
                            <a16:creationId xmlns:a16="http://schemas.microsoft.com/office/drawing/2014/main" id="{96E4673E-777A-4126-8F7F-C6B136B1AC1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68950" y="2446338"/>
                        <a:ext cx="6207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9" name="Object 13">
            <a:extLst>
              <a:ext uri="{FF2B5EF4-FFF2-40B4-BE49-F238E27FC236}">
                <a16:creationId xmlns:a16="http://schemas.microsoft.com/office/drawing/2014/main" id="{BC83B240-7F36-4EF9-ADD5-182F6E9FC8DF}"/>
              </a:ext>
            </a:extLst>
          </p:cNvPr>
          <p:cNvGraphicFramePr>
            <a:graphicFrameLocks noChangeAspect="1"/>
          </p:cNvGraphicFramePr>
          <p:nvPr/>
        </p:nvGraphicFramePr>
        <p:xfrm>
          <a:off x="7010400" y="2425700"/>
          <a:ext cx="850900" cy="368300"/>
        </p:xfrm>
        <a:graphic>
          <a:graphicData uri="http://schemas.openxmlformats.org/presentationml/2006/ole">
            <mc:AlternateContent xmlns:mc="http://schemas.openxmlformats.org/markup-compatibility/2006">
              <mc:Choice xmlns:v="urn:schemas-microsoft-com:vml" Requires="v">
                <p:oleObj spid="_x0000_s100518" name="Equation" r:id="rId19" imgW="850900" imgH="368300" progId="Equation.3">
                  <p:embed/>
                </p:oleObj>
              </mc:Choice>
              <mc:Fallback>
                <p:oleObj name="Equation" r:id="rId19" imgW="850900" imgH="368300" progId="Equation.3">
                  <p:embed/>
                  <p:pic>
                    <p:nvPicPr>
                      <p:cNvPr id="14349" name="Object 13">
                        <a:extLst>
                          <a:ext uri="{FF2B5EF4-FFF2-40B4-BE49-F238E27FC236}">
                            <a16:creationId xmlns:a16="http://schemas.microsoft.com/office/drawing/2014/main" id="{BC83B240-7F36-4EF9-ADD5-182F6E9FC8D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10400" y="2425700"/>
                        <a:ext cx="8509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0" name="Line 14">
            <a:extLst>
              <a:ext uri="{FF2B5EF4-FFF2-40B4-BE49-F238E27FC236}">
                <a16:creationId xmlns:a16="http://schemas.microsoft.com/office/drawing/2014/main" id="{80A7D692-1BCB-4BD6-A876-16C54C15F33C}"/>
              </a:ext>
            </a:extLst>
          </p:cNvPr>
          <p:cNvSpPr>
            <a:spLocks noChangeShapeType="1"/>
          </p:cNvSpPr>
          <p:nvPr/>
        </p:nvSpPr>
        <p:spPr bwMode="auto">
          <a:xfrm>
            <a:off x="2971800" y="1663700"/>
            <a:ext cx="0" cy="609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51" name="Line 15">
            <a:extLst>
              <a:ext uri="{FF2B5EF4-FFF2-40B4-BE49-F238E27FC236}">
                <a16:creationId xmlns:a16="http://schemas.microsoft.com/office/drawing/2014/main" id="{20AB031A-DA12-47BF-B5B3-029B8CD800A2}"/>
              </a:ext>
            </a:extLst>
          </p:cNvPr>
          <p:cNvSpPr>
            <a:spLocks noChangeShapeType="1"/>
          </p:cNvSpPr>
          <p:nvPr/>
        </p:nvSpPr>
        <p:spPr bwMode="auto">
          <a:xfrm>
            <a:off x="4419600" y="1663700"/>
            <a:ext cx="0" cy="609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52" name="Line 16">
            <a:extLst>
              <a:ext uri="{FF2B5EF4-FFF2-40B4-BE49-F238E27FC236}">
                <a16:creationId xmlns:a16="http://schemas.microsoft.com/office/drawing/2014/main" id="{5A8D6BE0-9872-4489-A0B2-98FFD01DBBC2}"/>
              </a:ext>
            </a:extLst>
          </p:cNvPr>
          <p:cNvSpPr>
            <a:spLocks noChangeShapeType="1"/>
          </p:cNvSpPr>
          <p:nvPr/>
        </p:nvSpPr>
        <p:spPr bwMode="auto">
          <a:xfrm>
            <a:off x="5867400" y="1663700"/>
            <a:ext cx="0" cy="609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53" name="Line 17">
            <a:extLst>
              <a:ext uri="{FF2B5EF4-FFF2-40B4-BE49-F238E27FC236}">
                <a16:creationId xmlns:a16="http://schemas.microsoft.com/office/drawing/2014/main" id="{DCFF9339-41A3-4C04-90CF-CE88008D41D7}"/>
              </a:ext>
            </a:extLst>
          </p:cNvPr>
          <p:cNvSpPr>
            <a:spLocks noChangeShapeType="1"/>
          </p:cNvSpPr>
          <p:nvPr/>
        </p:nvSpPr>
        <p:spPr bwMode="auto">
          <a:xfrm>
            <a:off x="7315200" y="1663700"/>
            <a:ext cx="0" cy="609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54" name="Text Box 18">
            <a:extLst>
              <a:ext uri="{FF2B5EF4-FFF2-40B4-BE49-F238E27FC236}">
                <a16:creationId xmlns:a16="http://schemas.microsoft.com/office/drawing/2014/main" id="{F28012E1-1375-40B5-BCC8-E7ADEC0EB7B1}"/>
              </a:ext>
            </a:extLst>
          </p:cNvPr>
          <p:cNvSpPr txBox="1">
            <a:spLocks noChangeArrowheads="1"/>
          </p:cNvSpPr>
          <p:nvPr/>
        </p:nvSpPr>
        <p:spPr bwMode="auto">
          <a:xfrm>
            <a:off x="2667000" y="3429000"/>
            <a:ext cx="40751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FF0000"/>
                </a:solidFill>
                <a:latin typeface="Comic Sans MS" panose="030F0702030302020204" pitchFamily="66" charset="0"/>
              </a:rPr>
              <a:t>Head Move Encoding</a:t>
            </a:r>
          </a:p>
        </p:txBody>
      </p:sp>
      <p:sp>
        <p:nvSpPr>
          <p:cNvPr id="14355" name="Text Box 19">
            <a:extLst>
              <a:ext uri="{FF2B5EF4-FFF2-40B4-BE49-F238E27FC236}">
                <a16:creationId xmlns:a16="http://schemas.microsoft.com/office/drawing/2014/main" id="{39E528A2-E34A-4ABC-99E4-9B075BD44305}"/>
              </a:ext>
            </a:extLst>
          </p:cNvPr>
          <p:cNvSpPr txBox="1">
            <a:spLocks noChangeArrowheads="1"/>
          </p:cNvSpPr>
          <p:nvPr/>
        </p:nvSpPr>
        <p:spPr bwMode="auto">
          <a:xfrm>
            <a:off x="625475" y="4343400"/>
            <a:ext cx="13001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Move:</a:t>
            </a:r>
          </a:p>
        </p:txBody>
      </p:sp>
      <p:sp>
        <p:nvSpPr>
          <p:cNvPr id="14356" name="Text Box 20">
            <a:extLst>
              <a:ext uri="{FF2B5EF4-FFF2-40B4-BE49-F238E27FC236}">
                <a16:creationId xmlns:a16="http://schemas.microsoft.com/office/drawing/2014/main" id="{1CD82BE7-5D02-4E10-A51A-8888029BE206}"/>
              </a:ext>
            </a:extLst>
          </p:cNvPr>
          <p:cNvSpPr txBox="1">
            <a:spLocks noChangeArrowheads="1"/>
          </p:cNvSpPr>
          <p:nvPr/>
        </p:nvSpPr>
        <p:spPr bwMode="auto">
          <a:xfrm>
            <a:off x="0" y="5511800"/>
            <a:ext cx="19780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Encoding:</a:t>
            </a:r>
          </a:p>
        </p:txBody>
      </p:sp>
      <p:graphicFrame>
        <p:nvGraphicFramePr>
          <p:cNvPr id="14357" name="Object 21">
            <a:extLst>
              <a:ext uri="{FF2B5EF4-FFF2-40B4-BE49-F238E27FC236}">
                <a16:creationId xmlns:a16="http://schemas.microsoft.com/office/drawing/2014/main" id="{7E597D67-8D06-4ECE-A8C4-66847720CB2E}"/>
              </a:ext>
            </a:extLst>
          </p:cNvPr>
          <p:cNvGraphicFramePr>
            <a:graphicFrameLocks noChangeAspect="1"/>
          </p:cNvGraphicFramePr>
          <p:nvPr>
            <p:extLst>
              <p:ext uri="{D42A27DB-BD31-4B8C-83A1-F6EECF244321}">
                <p14:modId xmlns:p14="http://schemas.microsoft.com/office/powerpoint/2010/main" val="1884060761"/>
              </p:ext>
            </p:extLst>
          </p:nvPr>
        </p:nvGraphicFramePr>
        <p:xfrm>
          <a:off x="2667000" y="4419600"/>
          <a:ext cx="303213" cy="368300"/>
        </p:xfrm>
        <a:graphic>
          <a:graphicData uri="http://schemas.openxmlformats.org/presentationml/2006/ole">
            <mc:AlternateContent xmlns:mc="http://schemas.openxmlformats.org/markup-compatibility/2006">
              <mc:Choice xmlns:v="urn:schemas-microsoft-com:vml" Requires="v">
                <p:oleObj spid="_x0000_s100519" name="Equation" r:id="rId21" imgW="304668" imgH="368140" progId="Equation.3">
                  <p:embed/>
                </p:oleObj>
              </mc:Choice>
              <mc:Fallback>
                <p:oleObj name="Equation" r:id="rId21" imgW="304668" imgH="368140" progId="Equation.3">
                  <p:embed/>
                  <p:pic>
                    <p:nvPicPr>
                      <p:cNvPr id="14357" name="Object 21">
                        <a:extLst>
                          <a:ext uri="{FF2B5EF4-FFF2-40B4-BE49-F238E27FC236}">
                            <a16:creationId xmlns:a16="http://schemas.microsoft.com/office/drawing/2014/main" id="{7E597D67-8D06-4ECE-A8C4-66847720CB2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67000" y="4419600"/>
                        <a:ext cx="3032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8" name="Object 22">
            <a:extLst>
              <a:ext uri="{FF2B5EF4-FFF2-40B4-BE49-F238E27FC236}">
                <a16:creationId xmlns:a16="http://schemas.microsoft.com/office/drawing/2014/main" id="{55B986BF-DF2B-4635-B5E4-D3D7A96C7D4C}"/>
              </a:ext>
            </a:extLst>
          </p:cNvPr>
          <p:cNvGraphicFramePr>
            <a:graphicFrameLocks noChangeAspect="1"/>
          </p:cNvGraphicFramePr>
          <p:nvPr>
            <p:extLst>
              <p:ext uri="{D42A27DB-BD31-4B8C-83A1-F6EECF244321}">
                <p14:modId xmlns:p14="http://schemas.microsoft.com/office/powerpoint/2010/main" val="2508203866"/>
              </p:ext>
            </p:extLst>
          </p:nvPr>
        </p:nvGraphicFramePr>
        <p:xfrm>
          <a:off x="4343400" y="4419600"/>
          <a:ext cx="330200" cy="368300"/>
        </p:xfrm>
        <a:graphic>
          <a:graphicData uri="http://schemas.openxmlformats.org/presentationml/2006/ole">
            <mc:AlternateContent xmlns:mc="http://schemas.openxmlformats.org/markup-compatibility/2006">
              <mc:Choice xmlns:v="urn:schemas-microsoft-com:vml" Requires="v">
                <p:oleObj spid="_x0000_s100520" name="Equation" r:id="rId23" imgW="330200" imgH="368300" progId="Equation.3">
                  <p:embed/>
                </p:oleObj>
              </mc:Choice>
              <mc:Fallback>
                <p:oleObj name="Equation" r:id="rId23" imgW="330200" imgH="368300" progId="Equation.3">
                  <p:embed/>
                  <p:pic>
                    <p:nvPicPr>
                      <p:cNvPr id="14358" name="Object 22">
                        <a:extLst>
                          <a:ext uri="{FF2B5EF4-FFF2-40B4-BE49-F238E27FC236}">
                            <a16:creationId xmlns:a16="http://schemas.microsoft.com/office/drawing/2014/main" id="{55B986BF-DF2B-4635-B5E4-D3D7A96C7D4C}"/>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43400" y="4419600"/>
                        <a:ext cx="330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9" name="Line 23">
            <a:extLst>
              <a:ext uri="{FF2B5EF4-FFF2-40B4-BE49-F238E27FC236}">
                <a16:creationId xmlns:a16="http://schemas.microsoft.com/office/drawing/2014/main" id="{709EFB00-6C56-4D81-8842-EC7271EFBD95}"/>
              </a:ext>
            </a:extLst>
          </p:cNvPr>
          <p:cNvSpPr>
            <a:spLocks noChangeShapeType="1"/>
          </p:cNvSpPr>
          <p:nvPr/>
        </p:nvSpPr>
        <p:spPr bwMode="auto">
          <a:xfrm>
            <a:off x="2743200" y="4953000"/>
            <a:ext cx="0" cy="5334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14360" name="Object 24">
            <a:extLst>
              <a:ext uri="{FF2B5EF4-FFF2-40B4-BE49-F238E27FC236}">
                <a16:creationId xmlns:a16="http://schemas.microsoft.com/office/drawing/2014/main" id="{85A5961E-F436-4DEE-9271-CBDF0610C254}"/>
              </a:ext>
            </a:extLst>
          </p:cNvPr>
          <p:cNvGraphicFramePr>
            <a:graphicFrameLocks noChangeAspect="1"/>
          </p:cNvGraphicFramePr>
          <p:nvPr>
            <p:extLst>
              <p:ext uri="{D42A27DB-BD31-4B8C-83A1-F6EECF244321}">
                <p14:modId xmlns:p14="http://schemas.microsoft.com/office/powerpoint/2010/main" val="2905328676"/>
              </p:ext>
            </p:extLst>
          </p:nvPr>
        </p:nvGraphicFramePr>
        <p:xfrm>
          <a:off x="2667000" y="5638800"/>
          <a:ext cx="163513" cy="368300"/>
        </p:xfrm>
        <a:graphic>
          <a:graphicData uri="http://schemas.openxmlformats.org/presentationml/2006/ole">
            <mc:AlternateContent xmlns:mc="http://schemas.openxmlformats.org/markup-compatibility/2006">
              <mc:Choice xmlns:v="urn:schemas-microsoft-com:vml" Requires="v">
                <p:oleObj spid="_x0000_s100521" name="Equation" r:id="rId25" imgW="165028" imgH="368140" progId="Equation.3">
                  <p:embed/>
                </p:oleObj>
              </mc:Choice>
              <mc:Fallback>
                <p:oleObj name="Equation" r:id="rId25" imgW="165028" imgH="368140" progId="Equation.3">
                  <p:embed/>
                  <p:pic>
                    <p:nvPicPr>
                      <p:cNvPr id="14360" name="Object 24">
                        <a:extLst>
                          <a:ext uri="{FF2B5EF4-FFF2-40B4-BE49-F238E27FC236}">
                            <a16:creationId xmlns:a16="http://schemas.microsoft.com/office/drawing/2014/main" id="{85A5961E-F436-4DEE-9271-CBDF0610C25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56388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1" name="Line 25">
            <a:extLst>
              <a:ext uri="{FF2B5EF4-FFF2-40B4-BE49-F238E27FC236}">
                <a16:creationId xmlns:a16="http://schemas.microsoft.com/office/drawing/2014/main" id="{6F76C0BC-F0BA-42F9-94E4-2DD7F4FD1651}"/>
              </a:ext>
            </a:extLst>
          </p:cNvPr>
          <p:cNvSpPr>
            <a:spLocks noChangeShapeType="1"/>
          </p:cNvSpPr>
          <p:nvPr/>
        </p:nvSpPr>
        <p:spPr bwMode="auto">
          <a:xfrm>
            <a:off x="4495800" y="4953000"/>
            <a:ext cx="0" cy="5334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14362" name="Object 26">
            <a:extLst>
              <a:ext uri="{FF2B5EF4-FFF2-40B4-BE49-F238E27FC236}">
                <a16:creationId xmlns:a16="http://schemas.microsoft.com/office/drawing/2014/main" id="{C3740719-E3A5-49A2-8581-DFCA709ACCD6}"/>
              </a:ext>
            </a:extLst>
          </p:cNvPr>
          <p:cNvGraphicFramePr>
            <a:graphicFrameLocks noChangeAspect="1"/>
          </p:cNvGraphicFramePr>
          <p:nvPr>
            <p:extLst>
              <p:ext uri="{D42A27DB-BD31-4B8C-83A1-F6EECF244321}">
                <p14:modId xmlns:p14="http://schemas.microsoft.com/office/powerpoint/2010/main" val="444468720"/>
              </p:ext>
            </p:extLst>
          </p:nvPr>
        </p:nvGraphicFramePr>
        <p:xfrm>
          <a:off x="4343400" y="5638800"/>
          <a:ext cx="392113" cy="368300"/>
        </p:xfrm>
        <a:graphic>
          <a:graphicData uri="http://schemas.openxmlformats.org/presentationml/2006/ole">
            <mc:AlternateContent xmlns:mc="http://schemas.openxmlformats.org/markup-compatibility/2006">
              <mc:Choice xmlns:v="urn:schemas-microsoft-com:vml" Requires="v">
                <p:oleObj spid="_x0000_s100522" name="Equation" r:id="rId26" imgW="393529" imgH="368140" progId="Equation.3">
                  <p:embed/>
                </p:oleObj>
              </mc:Choice>
              <mc:Fallback>
                <p:oleObj name="Equation" r:id="rId26" imgW="393529" imgH="368140" progId="Equation.3">
                  <p:embed/>
                  <p:pic>
                    <p:nvPicPr>
                      <p:cNvPr id="14362" name="Object 26">
                        <a:extLst>
                          <a:ext uri="{FF2B5EF4-FFF2-40B4-BE49-F238E27FC236}">
                            <a16:creationId xmlns:a16="http://schemas.microsoft.com/office/drawing/2014/main" id="{C3740719-E3A5-49A2-8581-DFCA709ACCD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43400" y="5638800"/>
                        <a:ext cx="3921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62C64D17-DC14-48B9-9713-518185E7BECA}"/>
              </a:ext>
            </a:extLst>
          </p:cNvPr>
          <p:cNvSpPr txBox="1">
            <a:spLocks noChangeArrowheads="1"/>
          </p:cNvSpPr>
          <p:nvPr/>
        </p:nvSpPr>
        <p:spPr bwMode="auto">
          <a:xfrm>
            <a:off x="2766218" y="101600"/>
            <a:ext cx="39163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FF0000"/>
                </a:solidFill>
                <a:latin typeface="Comic Sans MS" panose="030F0702030302020204" pitchFamily="66" charset="0"/>
              </a:rPr>
              <a:t>Transition Encoding</a:t>
            </a:r>
          </a:p>
        </p:txBody>
      </p:sp>
      <p:sp>
        <p:nvSpPr>
          <p:cNvPr id="15363" name="Text Box 3">
            <a:extLst>
              <a:ext uri="{FF2B5EF4-FFF2-40B4-BE49-F238E27FC236}">
                <a16:creationId xmlns:a16="http://schemas.microsoft.com/office/drawing/2014/main" id="{D7D91AF0-9071-48C7-BF24-7CD84B777705}"/>
              </a:ext>
            </a:extLst>
          </p:cNvPr>
          <p:cNvSpPr txBox="1">
            <a:spLocks noChangeArrowheads="1"/>
          </p:cNvSpPr>
          <p:nvPr/>
        </p:nvSpPr>
        <p:spPr bwMode="auto">
          <a:xfrm>
            <a:off x="282575" y="1909763"/>
            <a:ext cx="22447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Transition:</a:t>
            </a:r>
          </a:p>
        </p:txBody>
      </p:sp>
      <p:graphicFrame>
        <p:nvGraphicFramePr>
          <p:cNvPr id="15364" name="Object 4">
            <a:extLst>
              <a:ext uri="{FF2B5EF4-FFF2-40B4-BE49-F238E27FC236}">
                <a16:creationId xmlns:a16="http://schemas.microsoft.com/office/drawing/2014/main" id="{88E60EC0-2063-4E05-A988-62480601DF66}"/>
              </a:ext>
            </a:extLst>
          </p:cNvPr>
          <p:cNvGraphicFramePr>
            <a:graphicFrameLocks noChangeAspect="1"/>
          </p:cNvGraphicFramePr>
          <p:nvPr/>
        </p:nvGraphicFramePr>
        <p:xfrm>
          <a:off x="2895600" y="1905000"/>
          <a:ext cx="3848100" cy="571500"/>
        </p:xfrm>
        <a:graphic>
          <a:graphicData uri="http://schemas.openxmlformats.org/presentationml/2006/ole">
            <mc:AlternateContent xmlns:mc="http://schemas.openxmlformats.org/markup-compatibility/2006">
              <mc:Choice xmlns:v="urn:schemas-microsoft-com:vml" Requires="v">
                <p:oleObj spid="_x0000_s101402" name="Equation" r:id="rId3" imgW="3848100" imgH="571500" progId="Equation.3">
                  <p:embed/>
                </p:oleObj>
              </mc:Choice>
              <mc:Fallback>
                <p:oleObj name="Equation" r:id="rId3" imgW="3848100" imgH="571500" progId="Equation.3">
                  <p:embed/>
                  <p:pic>
                    <p:nvPicPr>
                      <p:cNvPr id="15364" name="Object 4">
                        <a:extLst>
                          <a:ext uri="{FF2B5EF4-FFF2-40B4-BE49-F238E27FC236}">
                            <a16:creationId xmlns:a16="http://schemas.microsoft.com/office/drawing/2014/main" id="{88E60EC0-2063-4E05-A988-62480601DF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905000"/>
                        <a:ext cx="38481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5" name="Text Box 5">
            <a:extLst>
              <a:ext uri="{FF2B5EF4-FFF2-40B4-BE49-F238E27FC236}">
                <a16:creationId xmlns:a16="http://schemas.microsoft.com/office/drawing/2014/main" id="{2F155443-3F64-4DA6-8E3F-70E5C080146C}"/>
              </a:ext>
            </a:extLst>
          </p:cNvPr>
          <p:cNvSpPr txBox="1">
            <a:spLocks noChangeArrowheads="1"/>
          </p:cNvSpPr>
          <p:nvPr/>
        </p:nvSpPr>
        <p:spPr bwMode="auto">
          <a:xfrm>
            <a:off x="441325" y="3454400"/>
            <a:ext cx="19780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Encoding:</a:t>
            </a:r>
          </a:p>
        </p:txBody>
      </p:sp>
      <p:graphicFrame>
        <p:nvGraphicFramePr>
          <p:cNvPr id="15366" name="Object 6">
            <a:extLst>
              <a:ext uri="{FF2B5EF4-FFF2-40B4-BE49-F238E27FC236}">
                <a16:creationId xmlns:a16="http://schemas.microsoft.com/office/drawing/2014/main" id="{C9C19851-DFD5-457D-AE1B-AC8166B99360}"/>
              </a:ext>
            </a:extLst>
          </p:cNvPr>
          <p:cNvGraphicFramePr>
            <a:graphicFrameLocks noChangeAspect="1"/>
          </p:cNvGraphicFramePr>
          <p:nvPr/>
        </p:nvGraphicFramePr>
        <p:xfrm>
          <a:off x="3124200" y="3505200"/>
          <a:ext cx="3200400" cy="531813"/>
        </p:xfrm>
        <a:graphic>
          <a:graphicData uri="http://schemas.openxmlformats.org/presentationml/2006/ole">
            <mc:AlternateContent xmlns:mc="http://schemas.openxmlformats.org/markup-compatibility/2006">
              <mc:Choice xmlns:v="urn:schemas-microsoft-com:vml" Requires="v">
                <p:oleObj spid="_x0000_s101403" name="Equation" r:id="rId5" imgW="3200400" imgH="533400" progId="Equation.3">
                  <p:embed/>
                </p:oleObj>
              </mc:Choice>
              <mc:Fallback>
                <p:oleObj name="Equation" r:id="rId5" imgW="3200400" imgH="533400" progId="Equation.3">
                  <p:embed/>
                  <p:pic>
                    <p:nvPicPr>
                      <p:cNvPr id="15366" name="Object 6">
                        <a:extLst>
                          <a:ext uri="{FF2B5EF4-FFF2-40B4-BE49-F238E27FC236}">
                            <a16:creationId xmlns:a16="http://schemas.microsoft.com/office/drawing/2014/main" id="{C9C19851-DFD5-457D-AE1B-AC8166B993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505200"/>
                        <a:ext cx="32004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7" name="Line 7">
            <a:extLst>
              <a:ext uri="{FF2B5EF4-FFF2-40B4-BE49-F238E27FC236}">
                <a16:creationId xmlns:a16="http://schemas.microsoft.com/office/drawing/2014/main" id="{4BD267A7-C95A-4DAB-91D8-18680AF2D1CA}"/>
              </a:ext>
            </a:extLst>
          </p:cNvPr>
          <p:cNvSpPr>
            <a:spLocks noChangeShapeType="1"/>
          </p:cNvSpPr>
          <p:nvPr/>
        </p:nvSpPr>
        <p:spPr bwMode="auto">
          <a:xfrm flipH="1">
            <a:off x="3200400" y="2514600"/>
            <a:ext cx="304800" cy="9144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368" name="Line 8">
            <a:extLst>
              <a:ext uri="{FF2B5EF4-FFF2-40B4-BE49-F238E27FC236}">
                <a16:creationId xmlns:a16="http://schemas.microsoft.com/office/drawing/2014/main" id="{C5FEFE0A-A607-45CD-9C3B-4D32FC9DEDAB}"/>
              </a:ext>
            </a:extLst>
          </p:cNvPr>
          <p:cNvSpPr>
            <a:spLocks noChangeShapeType="1"/>
          </p:cNvSpPr>
          <p:nvPr/>
        </p:nvSpPr>
        <p:spPr bwMode="auto">
          <a:xfrm flipH="1">
            <a:off x="3810000" y="2514600"/>
            <a:ext cx="228600" cy="9144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369" name="Line 9">
            <a:extLst>
              <a:ext uri="{FF2B5EF4-FFF2-40B4-BE49-F238E27FC236}">
                <a16:creationId xmlns:a16="http://schemas.microsoft.com/office/drawing/2014/main" id="{9FFED27D-B005-46ED-9B42-2576FC582F73}"/>
              </a:ext>
            </a:extLst>
          </p:cNvPr>
          <p:cNvSpPr>
            <a:spLocks noChangeShapeType="1"/>
          </p:cNvSpPr>
          <p:nvPr/>
        </p:nvSpPr>
        <p:spPr bwMode="auto">
          <a:xfrm flipH="1">
            <a:off x="4572000" y="2514600"/>
            <a:ext cx="685800" cy="9144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370" name="Line 10">
            <a:extLst>
              <a:ext uri="{FF2B5EF4-FFF2-40B4-BE49-F238E27FC236}">
                <a16:creationId xmlns:a16="http://schemas.microsoft.com/office/drawing/2014/main" id="{4D1EC92D-7B1E-4153-8209-D7956E85A03C}"/>
              </a:ext>
            </a:extLst>
          </p:cNvPr>
          <p:cNvSpPr>
            <a:spLocks noChangeShapeType="1"/>
          </p:cNvSpPr>
          <p:nvPr/>
        </p:nvSpPr>
        <p:spPr bwMode="auto">
          <a:xfrm flipH="1">
            <a:off x="5486400" y="2438400"/>
            <a:ext cx="381000" cy="990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371" name="Line 11">
            <a:extLst>
              <a:ext uri="{FF2B5EF4-FFF2-40B4-BE49-F238E27FC236}">
                <a16:creationId xmlns:a16="http://schemas.microsoft.com/office/drawing/2014/main" id="{D12D98A0-445E-420A-A97F-A1EC5E908DAE}"/>
              </a:ext>
            </a:extLst>
          </p:cNvPr>
          <p:cNvSpPr>
            <a:spLocks noChangeShapeType="1"/>
          </p:cNvSpPr>
          <p:nvPr/>
        </p:nvSpPr>
        <p:spPr bwMode="auto">
          <a:xfrm flipH="1">
            <a:off x="6172200" y="2514600"/>
            <a:ext cx="152400" cy="9144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372" name="Line 12">
            <a:extLst>
              <a:ext uri="{FF2B5EF4-FFF2-40B4-BE49-F238E27FC236}">
                <a16:creationId xmlns:a16="http://schemas.microsoft.com/office/drawing/2014/main" id="{38FEECF8-AEA1-445F-956C-0EF65DB8A91D}"/>
              </a:ext>
            </a:extLst>
          </p:cNvPr>
          <p:cNvSpPr>
            <a:spLocks noChangeShapeType="1"/>
          </p:cNvSpPr>
          <p:nvPr/>
        </p:nvSpPr>
        <p:spPr bwMode="auto">
          <a:xfrm flipV="1">
            <a:off x="3429000" y="3962400"/>
            <a:ext cx="76200" cy="7620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373" name="Text Box 13">
            <a:extLst>
              <a:ext uri="{FF2B5EF4-FFF2-40B4-BE49-F238E27FC236}">
                <a16:creationId xmlns:a16="http://schemas.microsoft.com/office/drawing/2014/main" id="{085B6DF6-79EC-4469-B3D2-D6CE3B249693}"/>
              </a:ext>
            </a:extLst>
          </p:cNvPr>
          <p:cNvSpPr txBox="1">
            <a:spLocks noChangeArrowheads="1"/>
          </p:cNvSpPr>
          <p:nvPr/>
        </p:nvSpPr>
        <p:spPr bwMode="auto">
          <a:xfrm>
            <a:off x="2514600" y="4648200"/>
            <a:ext cx="20351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FF"/>
                </a:solidFill>
                <a:latin typeface="Comic Sans MS" panose="030F0702030302020204" pitchFamily="66" charset="0"/>
              </a:rPr>
              <a:t>separator</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327EFF7F-E0DA-40F7-8B0E-6C52906CCD11}"/>
              </a:ext>
            </a:extLst>
          </p:cNvPr>
          <p:cNvSpPr txBox="1">
            <a:spLocks noChangeArrowheads="1"/>
          </p:cNvSpPr>
          <p:nvPr/>
        </p:nvSpPr>
        <p:spPr bwMode="auto">
          <a:xfrm>
            <a:off x="2133600" y="66675"/>
            <a:ext cx="48863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FF0000"/>
                </a:solidFill>
                <a:latin typeface="Comic Sans MS" panose="030F0702030302020204" pitchFamily="66" charset="0"/>
              </a:rPr>
              <a:t>Turing Machine Encoding</a:t>
            </a:r>
          </a:p>
        </p:txBody>
      </p:sp>
      <p:sp>
        <p:nvSpPr>
          <p:cNvPr id="16387" name="Text Box 3">
            <a:extLst>
              <a:ext uri="{FF2B5EF4-FFF2-40B4-BE49-F238E27FC236}">
                <a16:creationId xmlns:a16="http://schemas.microsoft.com/office/drawing/2014/main" id="{6AB3060C-0FF8-4F21-BFB1-52B7918EFE5C}"/>
              </a:ext>
            </a:extLst>
          </p:cNvPr>
          <p:cNvSpPr txBox="1">
            <a:spLocks noChangeArrowheads="1"/>
          </p:cNvSpPr>
          <p:nvPr/>
        </p:nvSpPr>
        <p:spPr bwMode="auto">
          <a:xfrm>
            <a:off x="0" y="1773238"/>
            <a:ext cx="24431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Transitions:</a:t>
            </a:r>
          </a:p>
        </p:txBody>
      </p:sp>
      <p:graphicFrame>
        <p:nvGraphicFramePr>
          <p:cNvPr id="16388" name="Object 4">
            <a:extLst>
              <a:ext uri="{FF2B5EF4-FFF2-40B4-BE49-F238E27FC236}">
                <a16:creationId xmlns:a16="http://schemas.microsoft.com/office/drawing/2014/main" id="{1D5339EC-EC1D-46A1-9F4E-45F254B009B9}"/>
              </a:ext>
            </a:extLst>
          </p:cNvPr>
          <p:cNvGraphicFramePr>
            <a:graphicFrameLocks noChangeAspect="1"/>
          </p:cNvGraphicFramePr>
          <p:nvPr/>
        </p:nvGraphicFramePr>
        <p:xfrm>
          <a:off x="304800" y="2459038"/>
          <a:ext cx="3848100" cy="571500"/>
        </p:xfrm>
        <a:graphic>
          <a:graphicData uri="http://schemas.openxmlformats.org/presentationml/2006/ole">
            <mc:AlternateContent xmlns:mc="http://schemas.openxmlformats.org/markup-compatibility/2006">
              <mc:Choice xmlns:v="urn:schemas-microsoft-com:vml" Requires="v">
                <p:oleObj spid="_x0000_s102462" name="Equation" r:id="rId3" imgW="3848100" imgH="571500" progId="Equation.3">
                  <p:embed/>
                </p:oleObj>
              </mc:Choice>
              <mc:Fallback>
                <p:oleObj name="Equation" r:id="rId3" imgW="3848100" imgH="571500" progId="Equation.3">
                  <p:embed/>
                  <p:pic>
                    <p:nvPicPr>
                      <p:cNvPr id="16388" name="Object 4">
                        <a:extLst>
                          <a:ext uri="{FF2B5EF4-FFF2-40B4-BE49-F238E27FC236}">
                            <a16:creationId xmlns:a16="http://schemas.microsoft.com/office/drawing/2014/main" id="{1D5339EC-EC1D-46A1-9F4E-45F254B009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459038"/>
                        <a:ext cx="38481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Text Box 5">
            <a:extLst>
              <a:ext uri="{FF2B5EF4-FFF2-40B4-BE49-F238E27FC236}">
                <a16:creationId xmlns:a16="http://schemas.microsoft.com/office/drawing/2014/main" id="{7FF04218-139E-4E5C-A650-6BEB6F215D4E}"/>
              </a:ext>
            </a:extLst>
          </p:cNvPr>
          <p:cNvSpPr txBox="1">
            <a:spLocks noChangeArrowheads="1"/>
          </p:cNvSpPr>
          <p:nvPr/>
        </p:nvSpPr>
        <p:spPr bwMode="auto">
          <a:xfrm>
            <a:off x="0" y="4059238"/>
            <a:ext cx="19780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Encoding:</a:t>
            </a:r>
          </a:p>
        </p:txBody>
      </p:sp>
      <p:graphicFrame>
        <p:nvGraphicFramePr>
          <p:cNvPr id="16390" name="Object 6">
            <a:extLst>
              <a:ext uri="{FF2B5EF4-FFF2-40B4-BE49-F238E27FC236}">
                <a16:creationId xmlns:a16="http://schemas.microsoft.com/office/drawing/2014/main" id="{38A2C563-B1FB-48AB-B306-D4A62A47C595}"/>
              </a:ext>
            </a:extLst>
          </p:cNvPr>
          <p:cNvGraphicFramePr>
            <a:graphicFrameLocks noChangeAspect="1"/>
          </p:cNvGraphicFramePr>
          <p:nvPr/>
        </p:nvGraphicFramePr>
        <p:xfrm>
          <a:off x="533400" y="4745038"/>
          <a:ext cx="3200400" cy="531812"/>
        </p:xfrm>
        <a:graphic>
          <a:graphicData uri="http://schemas.openxmlformats.org/presentationml/2006/ole">
            <mc:AlternateContent xmlns:mc="http://schemas.openxmlformats.org/markup-compatibility/2006">
              <mc:Choice xmlns:v="urn:schemas-microsoft-com:vml" Requires="v">
                <p:oleObj spid="_x0000_s102463" name="Equation" r:id="rId5" imgW="3200400" imgH="533400" progId="Equation.3">
                  <p:embed/>
                </p:oleObj>
              </mc:Choice>
              <mc:Fallback>
                <p:oleObj name="Equation" r:id="rId5" imgW="3200400" imgH="533400" progId="Equation.3">
                  <p:embed/>
                  <p:pic>
                    <p:nvPicPr>
                      <p:cNvPr id="16390" name="Object 6">
                        <a:extLst>
                          <a:ext uri="{FF2B5EF4-FFF2-40B4-BE49-F238E27FC236}">
                            <a16:creationId xmlns:a16="http://schemas.microsoft.com/office/drawing/2014/main" id="{38A2C563-B1FB-48AB-B306-D4A62A47C5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745038"/>
                        <a:ext cx="320040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7">
            <a:extLst>
              <a:ext uri="{FF2B5EF4-FFF2-40B4-BE49-F238E27FC236}">
                <a16:creationId xmlns:a16="http://schemas.microsoft.com/office/drawing/2014/main" id="{EAAC9767-F278-44D9-99D8-DC311F953803}"/>
              </a:ext>
            </a:extLst>
          </p:cNvPr>
          <p:cNvGraphicFramePr>
            <a:graphicFrameLocks noChangeAspect="1"/>
          </p:cNvGraphicFramePr>
          <p:nvPr/>
        </p:nvGraphicFramePr>
        <p:xfrm>
          <a:off x="5029200" y="2459038"/>
          <a:ext cx="3898900" cy="582612"/>
        </p:xfrm>
        <a:graphic>
          <a:graphicData uri="http://schemas.openxmlformats.org/presentationml/2006/ole">
            <mc:AlternateContent xmlns:mc="http://schemas.openxmlformats.org/markup-compatibility/2006">
              <mc:Choice xmlns:v="urn:schemas-microsoft-com:vml" Requires="v">
                <p:oleObj spid="_x0000_s102464" name="Equation" r:id="rId7" imgW="3898900" imgH="584200" progId="Equation.3">
                  <p:embed/>
                </p:oleObj>
              </mc:Choice>
              <mc:Fallback>
                <p:oleObj name="Equation" r:id="rId7" imgW="3898900" imgH="584200" progId="Equation.3">
                  <p:embed/>
                  <p:pic>
                    <p:nvPicPr>
                      <p:cNvPr id="16391" name="Object 7">
                        <a:extLst>
                          <a:ext uri="{FF2B5EF4-FFF2-40B4-BE49-F238E27FC236}">
                            <a16:creationId xmlns:a16="http://schemas.microsoft.com/office/drawing/2014/main" id="{EAAC9767-F278-44D9-99D8-DC311F95380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2459038"/>
                        <a:ext cx="38989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8">
            <a:extLst>
              <a:ext uri="{FF2B5EF4-FFF2-40B4-BE49-F238E27FC236}">
                <a16:creationId xmlns:a16="http://schemas.microsoft.com/office/drawing/2014/main" id="{41236CC1-C192-4FA4-928D-4B9A25912E31}"/>
              </a:ext>
            </a:extLst>
          </p:cNvPr>
          <p:cNvGraphicFramePr>
            <a:graphicFrameLocks noChangeAspect="1"/>
          </p:cNvGraphicFramePr>
          <p:nvPr/>
        </p:nvGraphicFramePr>
        <p:xfrm>
          <a:off x="4724400" y="4745038"/>
          <a:ext cx="4419600" cy="531812"/>
        </p:xfrm>
        <a:graphic>
          <a:graphicData uri="http://schemas.openxmlformats.org/presentationml/2006/ole">
            <mc:AlternateContent xmlns:mc="http://schemas.openxmlformats.org/markup-compatibility/2006">
              <mc:Choice xmlns:v="urn:schemas-microsoft-com:vml" Requires="v">
                <p:oleObj spid="_x0000_s102465" name="Equation" r:id="rId9" imgW="4419600" imgH="533400" progId="Equation.3">
                  <p:embed/>
                </p:oleObj>
              </mc:Choice>
              <mc:Fallback>
                <p:oleObj name="Equation" r:id="rId9" imgW="4419600" imgH="533400" progId="Equation.3">
                  <p:embed/>
                  <p:pic>
                    <p:nvPicPr>
                      <p:cNvPr id="16392" name="Object 8">
                        <a:extLst>
                          <a:ext uri="{FF2B5EF4-FFF2-40B4-BE49-F238E27FC236}">
                            <a16:creationId xmlns:a16="http://schemas.microsoft.com/office/drawing/2014/main" id="{41236CC1-C192-4FA4-928D-4B9A25912E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4745038"/>
                        <a:ext cx="441960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9">
            <a:extLst>
              <a:ext uri="{FF2B5EF4-FFF2-40B4-BE49-F238E27FC236}">
                <a16:creationId xmlns:a16="http://schemas.microsoft.com/office/drawing/2014/main" id="{92D73500-1326-4C51-B5EB-AB727625043E}"/>
              </a:ext>
            </a:extLst>
          </p:cNvPr>
          <p:cNvGraphicFramePr>
            <a:graphicFrameLocks noChangeAspect="1"/>
          </p:cNvGraphicFramePr>
          <p:nvPr/>
        </p:nvGraphicFramePr>
        <p:xfrm>
          <a:off x="3962400" y="4745038"/>
          <a:ext cx="519113" cy="419100"/>
        </p:xfrm>
        <a:graphic>
          <a:graphicData uri="http://schemas.openxmlformats.org/presentationml/2006/ole">
            <mc:AlternateContent xmlns:mc="http://schemas.openxmlformats.org/markup-compatibility/2006">
              <mc:Choice xmlns:v="urn:schemas-microsoft-com:vml" Requires="v">
                <p:oleObj spid="_x0000_s102466" name="Equation" r:id="rId11" imgW="520700" imgH="419100" progId="Equation.3">
                  <p:embed/>
                </p:oleObj>
              </mc:Choice>
              <mc:Fallback>
                <p:oleObj name="Equation" r:id="rId11" imgW="520700" imgH="419100" progId="Equation.3">
                  <p:embed/>
                  <p:pic>
                    <p:nvPicPr>
                      <p:cNvPr id="16393" name="Object 9">
                        <a:extLst>
                          <a:ext uri="{FF2B5EF4-FFF2-40B4-BE49-F238E27FC236}">
                            <a16:creationId xmlns:a16="http://schemas.microsoft.com/office/drawing/2014/main" id="{92D73500-1326-4C51-B5EB-AB727625043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4745038"/>
                        <a:ext cx="51911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Line 10">
            <a:extLst>
              <a:ext uri="{FF2B5EF4-FFF2-40B4-BE49-F238E27FC236}">
                <a16:creationId xmlns:a16="http://schemas.microsoft.com/office/drawing/2014/main" id="{59FF9C9E-D161-4431-A615-157161B770AD}"/>
              </a:ext>
            </a:extLst>
          </p:cNvPr>
          <p:cNvSpPr>
            <a:spLocks noChangeShapeType="1"/>
          </p:cNvSpPr>
          <p:nvPr/>
        </p:nvSpPr>
        <p:spPr bwMode="auto">
          <a:xfrm>
            <a:off x="2133600" y="2992438"/>
            <a:ext cx="533400" cy="15240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395" name="Line 11">
            <a:extLst>
              <a:ext uri="{FF2B5EF4-FFF2-40B4-BE49-F238E27FC236}">
                <a16:creationId xmlns:a16="http://schemas.microsoft.com/office/drawing/2014/main" id="{FE06AFE7-CF15-48D6-96DE-F74CB9626683}"/>
              </a:ext>
            </a:extLst>
          </p:cNvPr>
          <p:cNvSpPr>
            <a:spLocks noChangeShapeType="1"/>
          </p:cNvSpPr>
          <p:nvPr/>
        </p:nvSpPr>
        <p:spPr bwMode="auto">
          <a:xfrm flipH="1">
            <a:off x="6705600" y="2992438"/>
            <a:ext cx="152400" cy="16002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396" name="Line 12">
            <a:extLst>
              <a:ext uri="{FF2B5EF4-FFF2-40B4-BE49-F238E27FC236}">
                <a16:creationId xmlns:a16="http://schemas.microsoft.com/office/drawing/2014/main" id="{26679199-628A-49F3-AAD9-5EECC87D1364}"/>
              </a:ext>
            </a:extLst>
          </p:cNvPr>
          <p:cNvSpPr>
            <a:spLocks noChangeShapeType="1"/>
          </p:cNvSpPr>
          <p:nvPr/>
        </p:nvSpPr>
        <p:spPr bwMode="auto">
          <a:xfrm flipV="1">
            <a:off x="4267200" y="5202238"/>
            <a:ext cx="0" cy="609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397" name="Text Box 13">
            <a:extLst>
              <a:ext uri="{FF2B5EF4-FFF2-40B4-BE49-F238E27FC236}">
                <a16:creationId xmlns:a16="http://schemas.microsoft.com/office/drawing/2014/main" id="{D5257491-1003-4C6A-A68D-57F944C653D3}"/>
              </a:ext>
            </a:extLst>
          </p:cNvPr>
          <p:cNvSpPr txBox="1">
            <a:spLocks noChangeArrowheads="1"/>
          </p:cNvSpPr>
          <p:nvPr/>
        </p:nvSpPr>
        <p:spPr bwMode="auto">
          <a:xfrm>
            <a:off x="3276600" y="5661025"/>
            <a:ext cx="20351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FF"/>
                </a:solidFill>
                <a:latin typeface="Comic Sans MS" panose="030F0702030302020204" pitchFamily="66" charset="0"/>
              </a:rPr>
              <a:t>separator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a:off x="304800" y="1312863"/>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79" name="Line 3"/>
          <p:cNvSpPr>
            <a:spLocks noChangeShapeType="1"/>
          </p:cNvSpPr>
          <p:nvPr/>
        </p:nvSpPr>
        <p:spPr bwMode="auto">
          <a:xfrm>
            <a:off x="304800" y="1998663"/>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80" name="Line 4"/>
          <p:cNvSpPr>
            <a:spLocks noChangeShapeType="1"/>
          </p:cNvSpPr>
          <p:nvPr/>
        </p:nvSpPr>
        <p:spPr bwMode="auto">
          <a:xfrm>
            <a:off x="1676400" y="131286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581" name="Line 5"/>
          <p:cNvSpPr>
            <a:spLocks noChangeShapeType="1"/>
          </p:cNvSpPr>
          <p:nvPr/>
        </p:nvSpPr>
        <p:spPr bwMode="auto">
          <a:xfrm>
            <a:off x="2286000" y="131286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582" name="Line 6"/>
          <p:cNvSpPr>
            <a:spLocks noChangeShapeType="1"/>
          </p:cNvSpPr>
          <p:nvPr/>
        </p:nvSpPr>
        <p:spPr bwMode="auto">
          <a:xfrm>
            <a:off x="2895600" y="131286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583" name="Line 7"/>
          <p:cNvSpPr>
            <a:spLocks noChangeShapeType="1"/>
          </p:cNvSpPr>
          <p:nvPr/>
        </p:nvSpPr>
        <p:spPr bwMode="auto">
          <a:xfrm>
            <a:off x="3505200" y="131286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584" name="Line 8"/>
          <p:cNvSpPr>
            <a:spLocks noChangeShapeType="1"/>
          </p:cNvSpPr>
          <p:nvPr/>
        </p:nvSpPr>
        <p:spPr bwMode="auto">
          <a:xfrm>
            <a:off x="4114800" y="131286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585" name="Line 9"/>
          <p:cNvSpPr>
            <a:spLocks noChangeShapeType="1"/>
          </p:cNvSpPr>
          <p:nvPr/>
        </p:nvSpPr>
        <p:spPr bwMode="auto">
          <a:xfrm>
            <a:off x="4724400" y="131286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586" name="Line 10"/>
          <p:cNvSpPr>
            <a:spLocks noChangeShapeType="1"/>
          </p:cNvSpPr>
          <p:nvPr/>
        </p:nvSpPr>
        <p:spPr bwMode="auto">
          <a:xfrm>
            <a:off x="5334000" y="131286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587" name="Line 11"/>
          <p:cNvSpPr>
            <a:spLocks noChangeShapeType="1"/>
          </p:cNvSpPr>
          <p:nvPr/>
        </p:nvSpPr>
        <p:spPr bwMode="auto">
          <a:xfrm>
            <a:off x="5943600" y="131286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588" name="Line 12"/>
          <p:cNvSpPr>
            <a:spLocks noChangeShapeType="1"/>
          </p:cNvSpPr>
          <p:nvPr/>
        </p:nvSpPr>
        <p:spPr bwMode="auto">
          <a:xfrm>
            <a:off x="6553200" y="131286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589" name="Line 13"/>
          <p:cNvSpPr>
            <a:spLocks noChangeShapeType="1"/>
          </p:cNvSpPr>
          <p:nvPr/>
        </p:nvSpPr>
        <p:spPr bwMode="auto">
          <a:xfrm>
            <a:off x="7162800" y="1312863"/>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590" name="Text Box 14"/>
          <p:cNvSpPr txBox="1">
            <a:spLocks noChangeArrowheads="1"/>
          </p:cNvSpPr>
          <p:nvPr/>
        </p:nvSpPr>
        <p:spPr bwMode="auto">
          <a:xfrm>
            <a:off x="7696200" y="1236663"/>
            <a:ext cx="793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4591" name="Text Box 15"/>
          <p:cNvSpPr txBox="1">
            <a:spLocks noChangeArrowheads="1"/>
          </p:cNvSpPr>
          <p:nvPr/>
        </p:nvSpPr>
        <p:spPr bwMode="auto">
          <a:xfrm>
            <a:off x="609600" y="1236663"/>
            <a:ext cx="793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4592" name="Line 16"/>
          <p:cNvSpPr>
            <a:spLocks noChangeShapeType="1"/>
          </p:cNvSpPr>
          <p:nvPr/>
        </p:nvSpPr>
        <p:spPr bwMode="auto">
          <a:xfrm flipV="1">
            <a:off x="4419600" y="1998663"/>
            <a:ext cx="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93" name="Text Box 17"/>
          <p:cNvSpPr txBox="1">
            <a:spLocks noChangeArrowheads="1"/>
          </p:cNvSpPr>
          <p:nvPr/>
        </p:nvSpPr>
        <p:spPr bwMode="auto">
          <a:xfrm>
            <a:off x="212725" y="-50800"/>
            <a:ext cx="1874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latin typeface="Comic Sans MS" panose="030F0702030302020204" pitchFamily="66" charset="0"/>
              </a:rPr>
              <a:t>Example:</a:t>
            </a:r>
          </a:p>
        </p:txBody>
      </p:sp>
      <p:sp>
        <p:nvSpPr>
          <p:cNvPr id="24594" name="Text Box 18"/>
          <p:cNvSpPr txBox="1">
            <a:spLocks noChangeArrowheads="1"/>
          </p:cNvSpPr>
          <p:nvPr/>
        </p:nvSpPr>
        <p:spPr bwMode="auto">
          <a:xfrm>
            <a:off x="3429000" y="703263"/>
            <a:ext cx="14827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0</a:t>
            </a:r>
          </a:p>
        </p:txBody>
      </p:sp>
      <p:sp>
        <p:nvSpPr>
          <p:cNvPr id="24595" name="Line 19"/>
          <p:cNvSpPr>
            <a:spLocks noChangeShapeType="1"/>
          </p:cNvSpPr>
          <p:nvPr/>
        </p:nvSpPr>
        <p:spPr bwMode="auto">
          <a:xfrm>
            <a:off x="381000" y="3317875"/>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96" name="Line 20"/>
          <p:cNvSpPr>
            <a:spLocks noChangeShapeType="1"/>
          </p:cNvSpPr>
          <p:nvPr/>
        </p:nvSpPr>
        <p:spPr bwMode="auto">
          <a:xfrm>
            <a:off x="381000" y="4003675"/>
            <a:ext cx="8534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97" name="Line 21"/>
          <p:cNvSpPr>
            <a:spLocks noChangeShapeType="1"/>
          </p:cNvSpPr>
          <p:nvPr/>
        </p:nvSpPr>
        <p:spPr bwMode="auto">
          <a:xfrm>
            <a:off x="1752600" y="3317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598" name="Line 22"/>
          <p:cNvSpPr>
            <a:spLocks noChangeShapeType="1"/>
          </p:cNvSpPr>
          <p:nvPr/>
        </p:nvSpPr>
        <p:spPr bwMode="auto">
          <a:xfrm>
            <a:off x="2362200" y="3317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599" name="Line 23"/>
          <p:cNvSpPr>
            <a:spLocks noChangeShapeType="1"/>
          </p:cNvSpPr>
          <p:nvPr/>
        </p:nvSpPr>
        <p:spPr bwMode="auto">
          <a:xfrm>
            <a:off x="2971800" y="3317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600" name="Line 24"/>
          <p:cNvSpPr>
            <a:spLocks noChangeShapeType="1"/>
          </p:cNvSpPr>
          <p:nvPr/>
        </p:nvSpPr>
        <p:spPr bwMode="auto">
          <a:xfrm>
            <a:off x="3581400" y="3317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601" name="Line 25"/>
          <p:cNvSpPr>
            <a:spLocks noChangeShapeType="1"/>
          </p:cNvSpPr>
          <p:nvPr/>
        </p:nvSpPr>
        <p:spPr bwMode="auto">
          <a:xfrm>
            <a:off x="4191000" y="3317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602" name="Line 26"/>
          <p:cNvSpPr>
            <a:spLocks noChangeShapeType="1"/>
          </p:cNvSpPr>
          <p:nvPr/>
        </p:nvSpPr>
        <p:spPr bwMode="auto">
          <a:xfrm>
            <a:off x="4800600" y="3317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603" name="Line 27"/>
          <p:cNvSpPr>
            <a:spLocks noChangeShapeType="1"/>
          </p:cNvSpPr>
          <p:nvPr/>
        </p:nvSpPr>
        <p:spPr bwMode="auto">
          <a:xfrm>
            <a:off x="5410200" y="3317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604" name="Line 28"/>
          <p:cNvSpPr>
            <a:spLocks noChangeShapeType="1"/>
          </p:cNvSpPr>
          <p:nvPr/>
        </p:nvSpPr>
        <p:spPr bwMode="auto">
          <a:xfrm>
            <a:off x="6019800" y="3317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605" name="Line 29"/>
          <p:cNvSpPr>
            <a:spLocks noChangeShapeType="1"/>
          </p:cNvSpPr>
          <p:nvPr/>
        </p:nvSpPr>
        <p:spPr bwMode="auto">
          <a:xfrm>
            <a:off x="6629400" y="3317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606" name="Line 30"/>
          <p:cNvSpPr>
            <a:spLocks noChangeShapeType="1"/>
          </p:cNvSpPr>
          <p:nvPr/>
        </p:nvSpPr>
        <p:spPr bwMode="auto">
          <a:xfrm>
            <a:off x="7239000" y="3317875"/>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607" name="Text Box 31"/>
          <p:cNvSpPr txBox="1">
            <a:spLocks noChangeArrowheads="1"/>
          </p:cNvSpPr>
          <p:nvPr/>
        </p:nvSpPr>
        <p:spPr bwMode="auto">
          <a:xfrm>
            <a:off x="7772400" y="3241675"/>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4608" name="Text Box 32"/>
          <p:cNvSpPr txBox="1">
            <a:spLocks noChangeArrowheads="1"/>
          </p:cNvSpPr>
          <p:nvPr/>
        </p:nvSpPr>
        <p:spPr bwMode="auto">
          <a:xfrm>
            <a:off x="685800" y="3241675"/>
            <a:ext cx="793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a:t>
            </a:r>
          </a:p>
        </p:txBody>
      </p:sp>
      <p:sp>
        <p:nvSpPr>
          <p:cNvPr id="24609" name="Line 33"/>
          <p:cNvSpPr>
            <a:spLocks noChangeShapeType="1"/>
          </p:cNvSpPr>
          <p:nvPr/>
        </p:nvSpPr>
        <p:spPr bwMode="auto">
          <a:xfrm flipV="1">
            <a:off x="3924300" y="3933825"/>
            <a:ext cx="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610" name="Text Box 34"/>
          <p:cNvSpPr txBox="1">
            <a:spLocks noChangeArrowheads="1"/>
          </p:cNvSpPr>
          <p:nvPr/>
        </p:nvSpPr>
        <p:spPr bwMode="auto">
          <a:xfrm>
            <a:off x="3505200" y="2708275"/>
            <a:ext cx="14176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1</a:t>
            </a:r>
          </a:p>
        </p:txBody>
      </p:sp>
      <p:sp>
        <p:nvSpPr>
          <p:cNvPr id="24611" name="Text Box 35"/>
          <p:cNvSpPr txBox="1">
            <a:spLocks noChangeArrowheads="1"/>
          </p:cNvSpPr>
          <p:nvPr/>
        </p:nvSpPr>
        <p:spPr bwMode="auto">
          <a:xfrm>
            <a:off x="831850" y="4327525"/>
            <a:ext cx="17129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1.</a:t>
            </a:r>
            <a:r>
              <a:rPr kumimoji="0" lang="en-US" altLang="zh-CN" sz="3200">
                <a:solidFill>
                  <a:schemeClr val="accent2"/>
                </a:solidFill>
                <a:latin typeface="Comic Sans MS" panose="030F0702030302020204" pitchFamily="66" charset="0"/>
              </a:rPr>
              <a:t> Reads</a:t>
            </a:r>
          </a:p>
        </p:txBody>
      </p:sp>
      <p:sp>
        <p:nvSpPr>
          <p:cNvPr id="24612" name="Text Box 36"/>
          <p:cNvSpPr txBox="1">
            <a:spLocks noChangeArrowheads="1"/>
          </p:cNvSpPr>
          <p:nvPr/>
        </p:nvSpPr>
        <p:spPr bwMode="auto">
          <a:xfrm>
            <a:off x="755650" y="5013325"/>
            <a:ext cx="21224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2.</a:t>
            </a:r>
            <a:r>
              <a:rPr kumimoji="0" lang="en-US" altLang="zh-CN" sz="3200">
                <a:solidFill>
                  <a:schemeClr val="accent2"/>
                </a:solidFill>
                <a:latin typeface="Comic Sans MS" panose="030F0702030302020204" pitchFamily="66" charset="0"/>
              </a:rPr>
              <a:t> Writes </a:t>
            </a:r>
          </a:p>
        </p:txBody>
      </p:sp>
      <p:graphicFrame>
        <p:nvGraphicFramePr>
          <p:cNvPr id="24613" name="Object 37"/>
          <p:cNvGraphicFramePr>
            <a:graphicFrameLocks noChangeAspect="1"/>
          </p:cNvGraphicFramePr>
          <p:nvPr/>
        </p:nvGraphicFramePr>
        <p:xfrm>
          <a:off x="3124200" y="1541463"/>
          <a:ext cx="265113" cy="279400"/>
        </p:xfrm>
        <a:graphic>
          <a:graphicData uri="http://schemas.openxmlformats.org/presentationml/2006/ole">
            <mc:AlternateContent xmlns:mc="http://schemas.openxmlformats.org/markup-compatibility/2006">
              <mc:Choice xmlns:v="urn:schemas-microsoft-com:vml" Requires="v">
                <p:oleObj spid="_x0000_s41102" name="Equation" r:id="rId3" imgW="266584" imgH="279279" progId="Equation.3">
                  <p:embed/>
                </p:oleObj>
              </mc:Choice>
              <mc:Fallback>
                <p:oleObj name="Equation" r:id="rId3" imgW="266584" imgH="279279" progId="Equation.3">
                  <p:embed/>
                  <p:pic>
                    <p:nvPicPr>
                      <p:cNvPr id="24613"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541463"/>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14" name="Object 38"/>
          <p:cNvGraphicFramePr>
            <a:graphicFrameLocks noChangeAspect="1"/>
          </p:cNvGraphicFramePr>
          <p:nvPr/>
        </p:nvGraphicFramePr>
        <p:xfrm>
          <a:off x="4343400" y="1541463"/>
          <a:ext cx="265113" cy="279400"/>
        </p:xfrm>
        <a:graphic>
          <a:graphicData uri="http://schemas.openxmlformats.org/presentationml/2006/ole">
            <mc:AlternateContent xmlns:mc="http://schemas.openxmlformats.org/markup-compatibility/2006">
              <mc:Choice xmlns:v="urn:schemas-microsoft-com:vml" Requires="v">
                <p:oleObj spid="_x0000_s41103" name="Equation" r:id="rId5" imgW="266584" imgH="279279" progId="Equation.3">
                  <p:embed/>
                </p:oleObj>
              </mc:Choice>
              <mc:Fallback>
                <p:oleObj name="Equation" r:id="rId5" imgW="266584" imgH="279279" progId="Equation.3">
                  <p:embed/>
                  <p:pic>
                    <p:nvPicPr>
                      <p:cNvPr id="24614"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541463"/>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15" name="Object 39"/>
          <p:cNvGraphicFramePr>
            <a:graphicFrameLocks noChangeAspect="1"/>
          </p:cNvGraphicFramePr>
          <p:nvPr/>
        </p:nvGraphicFramePr>
        <p:xfrm>
          <a:off x="4953000" y="1541463"/>
          <a:ext cx="239713" cy="279400"/>
        </p:xfrm>
        <a:graphic>
          <a:graphicData uri="http://schemas.openxmlformats.org/presentationml/2006/ole">
            <mc:AlternateContent xmlns:mc="http://schemas.openxmlformats.org/markup-compatibility/2006">
              <mc:Choice xmlns:v="urn:schemas-microsoft-com:vml" Requires="v">
                <p:oleObj spid="_x0000_s41104" name="Equation" r:id="rId6" imgW="241195" imgH="279279" progId="Equation.3">
                  <p:embed/>
                </p:oleObj>
              </mc:Choice>
              <mc:Fallback>
                <p:oleObj name="Equation" r:id="rId6" imgW="241195" imgH="279279" progId="Equation.3">
                  <p:embed/>
                  <p:pic>
                    <p:nvPicPr>
                      <p:cNvPr id="24615"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1541463"/>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16" name="Object 40"/>
          <p:cNvGraphicFramePr>
            <a:graphicFrameLocks noChangeAspect="1"/>
          </p:cNvGraphicFramePr>
          <p:nvPr/>
        </p:nvGraphicFramePr>
        <p:xfrm>
          <a:off x="3733800" y="1465263"/>
          <a:ext cx="252413" cy="392112"/>
        </p:xfrm>
        <a:graphic>
          <a:graphicData uri="http://schemas.openxmlformats.org/presentationml/2006/ole">
            <mc:AlternateContent xmlns:mc="http://schemas.openxmlformats.org/markup-compatibility/2006">
              <mc:Choice xmlns:v="urn:schemas-microsoft-com:vml" Requires="v">
                <p:oleObj spid="_x0000_s41105" name="Equation" r:id="rId8" imgW="253890" imgH="393529" progId="Equation.3">
                  <p:embed/>
                </p:oleObj>
              </mc:Choice>
              <mc:Fallback>
                <p:oleObj name="Equation" r:id="rId8" imgW="253890" imgH="393529" progId="Equation.3">
                  <p:embed/>
                  <p:pic>
                    <p:nvPicPr>
                      <p:cNvPr id="24616"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1465263"/>
                        <a:ext cx="2524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17" name="Object 41"/>
          <p:cNvGraphicFramePr>
            <a:graphicFrameLocks noChangeAspect="1"/>
          </p:cNvGraphicFramePr>
          <p:nvPr/>
        </p:nvGraphicFramePr>
        <p:xfrm>
          <a:off x="3124200" y="3546475"/>
          <a:ext cx="265113" cy="279400"/>
        </p:xfrm>
        <a:graphic>
          <a:graphicData uri="http://schemas.openxmlformats.org/presentationml/2006/ole">
            <mc:AlternateContent xmlns:mc="http://schemas.openxmlformats.org/markup-compatibility/2006">
              <mc:Choice xmlns:v="urn:schemas-microsoft-com:vml" Requires="v">
                <p:oleObj spid="_x0000_s41106" name="Equation" r:id="rId10" imgW="266584" imgH="279279" progId="Equation.3">
                  <p:embed/>
                </p:oleObj>
              </mc:Choice>
              <mc:Fallback>
                <p:oleObj name="Equation" r:id="rId10" imgW="266584" imgH="279279" progId="Equation.3">
                  <p:embed/>
                  <p:pic>
                    <p:nvPicPr>
                      <p:cNvPr id="24617"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546475"/>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18" name="Object 42"/>
          <p:cNvGraphicFramePr>
            <a:graphicFrameLocks noChangeAspect="1"/>
          </p:cNvGraphicFramePr>
          <p:nvPr/>
        </p:nvGraphicFramePr>
        <p:xfrm>
          <a:off x="3810000" y="3470275"/>
          <a:ext cx="252413" cy="392113"/>
        </p:xfrm>
        <a:graphic>
          <a:graphicData uri="http://schemas.openxmlformats.org/presentationml/2006/ole">
            <mc:AlternateContent xmlns:mc="http://schemas.openxmlformats.org/markup-compatibility/2006">
              <mc:Choice xmlns:v="urn:schemas-microsoft-com:vml" Requires="v">
                <p:oleObj spid="_x0000_s41107" name="Equation" r:id="rId11" imgW="253890" imgH="393529" progId="Equation.3">
                  <p:embed/>
                </p:oleObj>
              </mc:Choice>
              <mc:Fallback>
                <p:oleObj name="Equation" r:id="rId11" imgW="253890" imgH="393529" progId="Equation.3">
                  <p:embed/>
                  <p:pic>
                    <p:nvPicPr>
                      <p:cNvPr id="24618"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3470275"/>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19" name="Object 43"/>
          <p:cNvGraphicFramePr>
            <a:graphicFrameLocks noChangeAspect="1"/>
          </p:cNvGraphicFramePr>
          <p:nvPr/>
        </p:nvGraphicFramePr>
        <p:xfrm>
          <a:off x="4343400" y="3490913"/>
          <a:ext cx="265113" cy="392112"/>
        </p:xfrm>
        <a:graphic>
          <a:graphicData uri="http://schemas.openxmlformats.org/presentationml/2006/ole">
            <mc:AlternateContent xmlns:mc="http://schemas.openxmlformats.org/markup-compatibility/2006">
              <mc:Choice xmlns:v="urn:schemas-microsoft-com:vml" Requires="v">
                <p:oleObj spid="_x0000_s41108" name="Equation" r:id="rId12" imgW="266469" imgH="393359" progId="Equation.3">
                  <p:embed/>
                </p:oleObj>
              </mc:Choice>
              <mc:Fallback>
                <p:oleObj name="Equation" r:id="rId12" imgW="266469" imgH="393359" progId="Equation.3">
                  <p:embed/>
                  <p:pic>
                    <p:nvPicPr>
                      <p:cNvPr id="24619"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43400" y="3490913"/>
                        <a:ext cx="2651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20" name="Object 44"/>
          <p:cNvGraphicFramePr>
            <a:graphicFrameLocks noChangeAspect="1"/>
          </p:cNvGraphicFramePr>
          <p:nvPr/>
        </p:nvGraphicFramePr>
        <p:xfrm>
          <a:off x="4953000" y="3546475"/>
          <a:ext cx="239713" cy="279400"/>
        </p:xfrm>
        <a:graphic>
          <a:graphicData uri="http://schemas.openxmlformats.org/presentationml/2006/ole">
            <mc:AlternateContent xmlns:mc="http://schemas.openxmlformats.org/markup-compatibility/2006">
              <mc:Choice xmlns:v="urn:schemas-microsoft-com:vml" Requires="v">
                <p:oleObj spid="_x0000_s41109" name="Equation" r:id="rId14" imgW="241195" imgH="279279" progId="Equation.3">
                  <p:embed/>
                </p:oleObj>
              </mc:Choice>
              <mc:Fallback>
                <p:oleObj name="Equation" r:id="rId14" imgW="241195" imgH="279279" progId="Equation.3">
                  <p:embed/>
                  <p:pic>
                    <p:nvPicPr>
                      <p:cNvPr id="24620" name="Object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3546475"/>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21" name="Object 45"/>
          <p:cNvGraphicFramePr>
            <a:graphicFrameLocks noChangeAspect="1"/>
          </p:cNvGraphicFramePr>
          <p:nvPr/>
        </p:nvGraphicFramePr>
        <p:xfrm>
          <a:off x="2665413" y="4441825"/>
          <a:ext cx="288925" cy="304800"/>
        </p:xfrm>
        <a:graphic>
          <a:graphicData uri="http://schemas.openxmlformats.org/presentationml/2006/ole">
            <mc:AlternateContent xmlns:mc="http://schemas.openxmlformats.org/markup-compatibility/2006">
              <mc:Choice xmlns:v="urn:schemas-microsoft-com:vml" Requires="v">
                <p:oleObj spid="_x0000_s41110" name="Equation" r:id="rId15" imgW="291973" imgH="304668" progId="Equation.3">
                  <p:embed/>
                </p:oleObj>
              </mc:Choice>
              <mc:Fallback>
                <p:oleObj name="Equation" r:id="rId15" imgW="291973" imgH="304668" progId="Equation.3">
                  <p:embed/>
                  <p:pic>
                    <p:nvPicPr>
                      <p:cNvPr id="24621" name="Object 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65413" y="4441825"/>
                        <a:ext cx="2889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22" name="Object 46"/>
          <p:cNvGraphicFramePr>
            <a:graphicFrameLocks noChangeAspect="1"/>
          </p:cNvGraphicFramePr>
          <p:nvPr/>
        </p:nvGraphicFramePr>
        <p:xfrm>
          <a:off x="2952750" y="5070475"/>
          <a:ext cx="290513" cy="430213"/>
        </p:xfrm>
        <a:graphic>
          <a:graphicData uri="http://schemas.openxmlformats.org/presentationml/2006/ole">
            <mc:AlternateContent xmlns:mc="http://schemas.openxmlformats.org/markup-compatibility/2006">
              <mc:Choice xmlns:v="urn:schemas-microsoft-com:vml" Requires="v">
                <p:oleObj spid="_x0000_s41111" name="Equation" r:id="rId17" imgW="291973" imgH="431613" progId="Equation.3">
                  <p:embed/>
                </p:oleObj>
              </mc:Choice>
              <mc:Fallback>
                <p:oleObj name="Equation" r:id="rId17" imgW="291973" imgH="431613" progId="Equation.3">
                  <p:embed/>
                  <p:pic>
                    <p:nvPicPr>
                      <p:cNvPr id="24622" name="Object 4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52750" y="5070475"/>
                        <a:ext cx="29051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23" name="Text Box 47"/>
          <p:cNvSpPr txBox="1">
            <a:spLocks noChangeArrowheads="1"/>
          </p:cNvSpPr>
          <p:nvPr/>
        </p:nvSpPr>
        <p:spPr bwMode="auto">
          <a:xfrm>
            <a:off x="755650" y="5699125"/>
            <a:ext cx="28146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3.</a:t>
            </a:r>
            <a:r>
              <a:rPr kumimoji="0" lang="en-US" altLang="zh-CN" sz="3200">
                <a:solidFill>
                  <a:schemeClr val="accent2"/>
                </a:solidFill>
                <a:latin typeface="Comic Sans MS" panose="030F0702030302020204" pitchFamily="66" charset="0"/>
              </a:rPr>
              <a:t> Moves Left</a:t>
            </a:r>
          </a:p>
        </p:txBody>
      </p:sp>
    </p:spTree>
    <p:extLst>
      <p:ext uri="{BB962C8B-B14F-4D97-AF65-F5344CB8AC3E}">
        <p14:creationId xmlns:p14="http://schemas.microsoft.com/office/powerpoint/2010/main" val="1754128414"/>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127A9182-3D6B-4043-9018-63085B3D7BA4}"/>
              </a:ext>
            </a:extLst>
          </p:cNvPr>
          <p:cNvSpPr txBox="1">
            <a:spLocks noChangeArrowheads="1"/>
          </p:cNvSpPr>
          <p:nvPr/>
        </p:nvSpPr>
        <p:spPr bwMode="auto">
          <a:xfrm>
            <a:off x="0" y="0"/>
            <a:ext cx="8767763" cy="233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009900"/>
                </a:solidFill>
                <a:latin typeface="Comic Sans MS" panose="030F0702030302020204" pitchFamily="66" charset="0"/>
              </a:rPr>
              <a:t>Tape 1 contents of Universal Turing Machine:</a:t>
            </a:r>
          </a:p>
          <a:p>
            <a:pPr>
              <a:spcBef>
                <a:spcPct val="20000"/>
              </a:spcBef>
            </a:pPr>
            <a:endParaRPr kumimoji="0" lang="en-US" altLang="zh-CN" sz="3200">
              <a:solidFill>
                <a:schemeClr val="accent2"/>
              </a:solidFill>
              <a:latin typeface="Comic Sans MS" panose="030F0702030302020204" pitchFamily="66" charset="0"/>
            </a:endParaRPr>
          </a:p>
          <a:p>
            <a:pPr>
              <a:spcBef>
                <a:spcPct val="20000"/>
              </a:spcBef>
            </a:pPr>
            <a:r>
              <a:rPr kumimoji="0" lang="en-US" altLang="zh-CN" sz="3200">
                <a:solidFill>
                  <a:schemeClr val="accent2"/>
                </a:solidFill>
                <a:latin typeface="Comic Sans MS" panose="030F0702030302020204" pitchFamily="66" charset="0"/>
              </a:rPr>
              <a:t>    binary encoding </a:t>
            </a:r>
          </a:p>
          <a:p>
            <a:pPr>
              <a:spcBef>
                <a:spcPct val="20000"/>
              </a:spcBef>
            </a:pPr>
            <a:r>
              <a:rPr kumimoji="0" lang="en-US" altLang="zh-CN" sz="3200">
                <a:solidFill>
                  <a:schemeClr val="accent2"/>
                </a:solidFill>
                <a:latin typeface="Comic Sans MS" panose="030F0702030302020204" pitchFamily="66" charset="0"/>
              </a:rPr>
              <a:t>    of the simulated machine</a:t>
            </a:r>
            <a:endParaRPr kumimoji="0" lang="en-US" altLang="zh-CN" sz="3200">
              <a:latin typeface="Comic Sans MS" panose="030F0702030302020204" pitchFamily="66" charset="0"/>
            </a:endParaRPr>
          </a:p>
        </p:txBody>
      </p:sp>
      <p:graphicFrame>
        <p:nvGraphicFramePr>
          <p:cNvPr id="17411" name="Object 3">
            <a:extLst>
              <a:ext uri="{FF2B5EF4-FFF2-40B4-BE49-F238E27FC236}">
                <a16:creationId xmlns:a16="http://schemas.microsoft.com/office/drawing/2014/main" id="{A0073B79-5DC1-465A-A0AC-E44C9FDF59C0}"/>
              </a:ext>
            </a:extLst>
          </p:cNvPr>
          <p:cNvGraphicFramePr>
            <a:graphicFrameLocks noChangeAspect="1"/>
          </p:cNvGraphicFramePr>
          <p:nvPr/>
        </p:nvGraphicFramePr>
        <p:xfrm>
          <a:off x="5651500" y="1844675"/>
          <a:ext cx="544513" cy="393700"/>
        </p:xfrm>
        <a:graphic>
          <a:graphicData uri="http://schemas.openxmlformats.org/presentationml/2006/ole">
            <mc:AlternateContent xmlns:mc="http://schemas.openxmlformats.org/markup-compatibility/2006">
              <mc:Choice xmlns:v="urn:schemas-microsoft-com:vml" Requires="v">
                <p:oleObj spid="_x0000_s103448" name="Equation" r:id="rId3" imgW="545863" imgH="393529" progId="Equation.3">
                  <p:embed/>
                </p:oleObj>
              </mc:Choice>
              <mc:Fallback>
                <p:oleObj name="Equation" r:id="rId3" imgW="545863" imgH="393529" progId="Equation.3">
                  <p:embed/>
                  <p:pic>
                    <p:nvPicPr>
                      <p:cNvPr id="17411" name="Object 3">
                        <a:extLst>
                          <a:ext uri="{FF2B5EF4-FFF2-40B4-BE49-F238E27FC236}">
                            <a16:creationId xmlns:a16="http://schemas.microsoft.com/office/drawing/2014/main" id="{A0073B79-5DC1-465A-A0AC-E44C9FDF5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1844675"/>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4">
            <a:extLst>
              <a:ext uri="{FF2B5EF4-FFF2-40B4-BE49-F238E27FC236}">
                <a16:creationId xmlns:a16="http://schemas.microsoft.com/office/drawing/2014/main" id="{59CE2DA5-ABC8-4E71-A86B-F37F47C2F61A}"/>
              </a:ext>
            </a:extLst>
          </p:cNvPr>
          <p:cNvGraphicFramePr>
            <a:graphicFrameLocks noChangeAspect="1"/>
          </p:cNvGraphicFramePr>
          <p:nvPr/>
        </p:nvGraphicFramePr>
        <p:xfrm>
          <a:off x="471488" y="3995738"/>
          <a:ext cx="8123237" cy="550862"/>
        </p:xfrm>
        <a:graphic>
          <a:graphicData uri="http://schemas.openxmlformats.org/presentationml/2006/ole">
            <mc:AlternateContent xmlns:mc="http://schemas.openxmlformats.org/markup-compatibility/2006">
              <mc:Choice xmlns:v="urn:schemas-microsoft-com:vml" Requires="v">
                <p:oleObj spid="_x0000_s103449" name="Equation" r:id="rId5" imgW="3175000" imgH="215900" progId="Equation.3">
                  <p:embed/>
                </p:oleObj>
              </mc:Choice>
              <mc:Fallback>
                <p:oleObj name="Equation" r:id="rId5" imgW="3175000" imgH="215900" progId="Equation.3">
                  <p:embed/>
                  <p:pic>
                    <p:nvPicPr>
                      <p:cNvPr id="17412" name="Object 4">
                        <a:extLst>
                          <a:ext uri="{FF2B5EF4-FFF2-40B4-BE49-F238E27FC236}">
                            <a16:creationId xmlns:a16="http://schemas.microsoft.com/office/drawing/2014/main" id="{59CE2DA5-ABC8-4E71-A86B-F37F47C2F6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488" y="3995738"/>
                        <a:ext cx="8123237"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Line 5">
            <a:extLst>
              <a:ext uri="{FF2B5EF4-FFF2-40B4-BE49-F238E27FC236}">
                <a16:creationId xmlns:a16="http://schemas.microsoft.com/office/drawing/2014/main" id="{EEDDD41C-5B67-4660-AA9D-8B7BAAFF5EBF}"/>
              </a:ext>
            </a:extLst>
          </p:cNvPr>
          <p:cNvSpPr>
            <a:spLocks noChangeShapeType="1"/>
          </p:cNvSpPr>
          <p:nvPr/>
        </p:nvSpPr>
        <p:spPr bwMode="auto">
          <a:xfrm>
            <a:off x="152400" y="4529138"/>
            <a:ext cx="8839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4" name="Line 6">
            <a:extLst>
              <a:ext uri="{FF2B5EF4-FFF2-40B4-BE49-F238E27FC236}">
                <a16:creationId xmlns:a16="http://schemas.microsoft.com/office/drawing/2014/main" id="{97EAFC7A-E319-4890-A14B-3B5326309FB6}"/>
              </a:ext>
            </a:extLst>
          </p:cNvPr>
          <p:cNvSpPr>
            <a:spLocks noChangeShapeType="1"/>
          </p:cNvSpPr>
          <p:nvPr/>
        </p:nvSpPr>
        <p:spPr bwMode="auto">
          <a:xfrm>
            <a:off x="228600" y="3843338"/>
            <a:ext cx="8763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5" name="Line 7">
            <a:extLst>
              <a:ext uri="{FF2B5EF4-FFF2-40B4-BE49-F238E27FC236}">
                <a16:creationId xmlns:a16="http://schemas.microsoft.com/office/drawing/2014/main" id="{A776DEB3-A136-4DEE-B412-50F331F84BDB}"/>
              </a:ext>
            </a:extLst>
          </p:cNvPr>
          <p:cNvSpPr>
            <a:spLocks noChangeShapeType="1"/>
          </p:cNvSpPr>
          <p:nvPr/>
        </p:nvSpPr>
        <p:spPr bwMode="auto">
          <a:xfrm flipV="1">
            <a:off x="609600" y="4605338"/>
            <a:ext cx="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7416" name="Text Box 8">
            <a:extLst>
              <a:ext uri="{FF2B5EF4-FFF2-40B4-BE49-F238E27FC236}">
                <a16:creationId xmlns:a16="http://schemas.microsoft.com/office/drawing/2014/main" id="{D05F8B3D-591D-4E18-9CF5-6C41DC2E1BBD}"/>
              </a:ext>
            </a:extLst>
          </p:cNvPr>
          <p:cNvSpPr txBox="1">
            <a:spLocks noChangeArrowheads="1"/>
          </p:cNvSpPr>
          <p:nvPr/>
        </p:nvSpPr>
        <p:spPr bwMode="auto">
          <a:xfrm>
            <a:off x="381000" y="3213100"/>
            <a:ext cx="14128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009900"/>
                </a:solidFill>
                <a:latin typeface="Comic Sans MS" panose="030F0702030302020204" pitchFamily="66" charset="0"/>
              </a:rPr>
              <a:t>Tape 1</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CBE69E3B-109A-4F02-8E2A-F65FBFC1B3E1}"/>
              </a:ext>
            </a:extLst>
          </p:cNvPr>
          <p:cNvSpPr txBox="1">
            <a:spLocks noChangeArrowheads="1"/>
          </p:cNvSpPr>
          <p:nvPr/>
        </p:nvSpPr>
        <p:spPr bwMode="auto">
          <a:xfrm>
            <a:off x="250825" y="260350"/>
            <a:ext cx="6430963" cy="1163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chemeClr val="accent2"/>
                </a:solidFill>
                <a:latin typeface="Comic Sans MS" panose="030F0702030302020204" pitchFamily="66" charset="0"/>
              </a:rPr>
              <a:t>A Turing Machine is described </a:t>
            </a:r>
          </a:p>
          <a:p>
            <a:pPr>
              <a:spcBef>
                <a:spcPct val="20000"/>
              </a:spcBef>
            </a:pPr>
            <a:r>
              <a:rPr kumimoji="0" lang="en-US" altLang="zh-CN" sz="3200" dirty="0">
                <a:solidFill>
                  <a:schemeClr val="accent2"/>
                </a:solidFill>
                <a:latin typeface="Comic Sans MS" panose="030F0702030302020204" pitchFamily="66" charset="0"/>
              </a:rPr>
              <a:t>with a binary string of </a:t>
            </a:r>
            <a:r>
              <a:rPr kumimoji="0" lang="en-US" altLang="zh-CN" sz="3200" dirty="0">
                <a:solidFill>
                  <a:schemeClr val="tx2"/>
                </a:solidFill>
                <a:latin typeface="Comic Sans MS" panose="030F0702030302020204" pitchFamily="66" charset="0"/>
              </a:rPr>
              <a:t>0’s</a:t>
            </a:r>
            <a:r>
              <a:rPr kumimoji="0" lang="en-US" altLang="zh-CN" sz="3200" dirty="0">
                <a:solidFill>
                  <a:schemeClr val="accent2"/>
                </a:solidFill>
                <a:latin typeface="Comic Sans MS" panose="030F0702030302020204" pitchFamily="66" charset="0"/>
              </a:rPr>
              <a:t> and </a:t>
            </a:r>
            <a:r>
              <a:rPr kumimoji="0" lang="en-US" altLang="zh-CN" sz="3200" dirty="0">
                <a:solidFill>
                  <a:schemeClr val="tx2"/>
                </a:solidFill>
                <a:latin typeface="Comic Sans MS" panose="030F0702030302020204" pitchFamily="66" charset="0"/>
              </a:rPr>
              <a:t>1’s</a:t>
            </a:r>
          </a:p>
        </p:txBody>
      </p:sp>
      <p:sp>
        <p:nvSpPr>
          <p:cNvPr id="18435" name="Text Box 3">
            <a:extLst>
              <a:ext uri="{FF2B5EF4-FFF2-40B4-BE49-F238E27FC236}">
                <a16:creationId xmlns:a16="http://schemas.microsoft.com/office/drawing/2014/main" id="{5B0DA65A-BB22-40A4-85AB-1C9716067967}"/>
              </a:ext>
            </a:extLst>
          </p:cNvPr>
          <p:cNvSpPr txBox="1">
            <a:spLocks noChangeArrowheads="1"/>
          </p:cNvSpPr>
          <p:nvPr/>
        </p:nvSpPr>
        <p:spPr bwMode="auto">
          <a:xfrm>
            <a:off x="577850" y="2971800"/>
            <a:ext cx="5503863"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The set of Turing machines </a:t>
            </a:r>
          </a:p>
          <a:p>
            <a:pPr>
              <a:spcBef>
                <a:spcPct val="20000"/>
              </a:spcBef>
            </a:pPr>
            <a:r>
              <a:rPr kumimoji="0" lang="en-US" altLang="zh-CN" sz="3200">
                <a:solidFill>
                  <a:srgbClr val="FF0000"/>
                </a:solidFill>
                <a:latin typeface="Comic Sans MS" panose="030F0702030302020204" pitchFamily="66" charset="0"/>
              </a:rPr>
              <a:t>forms a language</a:t>
            </a:r>
            <a:r>
              <a:rPr kumimoji="0" lang="en-US" altLang="zh-CN" sz="3200">
                <a:solidFill>
                  <a:schemeClr val="accent2"/>
                </a:solidFill>
                <a:latin typeface="Comic Sans MS" panose="030F0702030302020204" pitchFamily="66" charset="0"/>
              </a:rPr>
              <a:t>:</a:t>
            </a:r>
          </a:p>
        </p:txBody>
      </p:sp>
      <p:sp>
        <p:nvSpPr>
          <p:cNvPr id="18436" name="Text Box 4">
            <a:extLst>
              <a:ext uri="{FF2B5EF4-FFF2-40B4-BE49-F238E27FC236}">
                <a16:creationId xmlns:a16="http://schemas.microsoft.com/office/drawing/2014/main" id="{F78F7649-B7B1-431B-9BF6-BF8F81401E0E}"/>
              </a:ext>
            </a:extLst>
          </p:cNvPr>
          <p:cNvSpPr txBox="1">
            <a:spLocks noChangeArrowheads="1"/>
          </p:cNvSpPr>
          <p:nvPr/>
        </p:nvSpPr>
        <p:spPr bwMode="auto">
          <a:xfrm>
            <a:off x="1143000" y="4419600"/>
            <a:ext cx="7804150"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each string of this language is</a:t>
            </a:r>
          </a:p>
          <a:p>
            <a:pPr>
              <a:spcBef>
                <a:spcPct val="20000"/>
              </a:spcBef>
            </a:pPr>
            <a:r>
              <a:rPr kumimoji="0" lang="en-US" altLang="zh-CN" sz="3200">
                <a:solidFill>
                  <a:schemeClr val="accent2"/>
                </a:solidFill>
                <a:latin typeface="Comic Sans MS" panose="030F0702030302020204" pitchFamily="66" charset="0"/>
              </a:rPr>
              <a:t>the binary encoding of a Turing Machine</a:t>
            </a:r>
          </a:p>
        </p:txBody>
      </p:sp>
      <p:sp>
        <p:nvSpPr>
          <p:cNvPr id="18437" name="Text Box 5">
            <a:extLst>
              <a:ext uri="{FF2B5EF4-FFF2-40B4-BE49-F238E27FC236}">
                <a16:creationId xmlns:a16="http://schemas.microsoft.com/office/drawing/2014/main" id="{C6B40039-11B3-4AE8-BF81-3F479FDD3062}"/>
              </a:ext>
            </a:extLst>
          </p:cNvPr>
          <p:cNvSpPr txBox="1">
            <a:spLocks noChangeArrowheads="1"/>
          </p:cNvSpPr>
          <p:nvPr/>
        </p:nvSpPr>
        <p:spPr bwMode="auto">
          <a:xfrm>
            <a:off x="152400" y="2209800"/>
            <a:ext cx="22955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009900"/>
                </a:solidFill>
                <a:latin typeface="Comic Sans MS" panose="030F0702030302020204" pitchFamily="66" charset="0"/>
              </a:rPr>
              <a:t>Therefore: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214634B5-69CF-4F31-850F-F2B71A551895}"/>
              </a:ext>
            </a:extLst>
          </p:cNvPr>
          <p:cNvSpPr txBox="1">
            <a:spLocks noChangeArrowheads="1"/>
          </p:cNvSpPr>
          <p:nvPr/>
        </p:nvSpPr>
        <p:spPr bwMode="auto">
          <a:xfrm>
            <a:off x="323850" y="0"/>
            <a:ext cx="5673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Language of Turing Machines</a:t>
            </a:r>
          </a:p>
        </p:txBody>
      </p:sp>
      <p:sp>
        <p:nvSpPr>
          <p:cNvPr id="19459" name="Text Box 3">
            <a:extLst>
              <a:ext uri="{FF2B5EF4-FFF2-40B4-BE49-F238E27FC236}">
                <a16:creationId xmlns:a16="http://schemas.microsoft.com/office/drawing/2014/main" id="{73235D8E-928D-4A70-965A-DB9D0061AEB9}"/>
              </a:ext>
            </a:extLst>
          </p:cNvPr>
          <p:cNvSpPr txBox="1">
            <a:spLocks noChangeArrowheads="1"/>
          </p:cNvSpPr>
          <p:nvPr/>
        </p:nvSpPr>
        <p:spPr bwMode="auto">
          <a:xfrm>
            <a:off x="228600" y="1633538"/>
            <a:ext cx="5016500" cy="408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tx2"/>
                </a:solidFill>
                <a:latin typeface="Comic Sans MS" panose="030F0702030302020204" pitchFamily="66" charset="0"/>
              </a:rPr>
              <a:t>L = {</a:t>
            </a:r>
            <a:r>
              <a:rPr kumimoji="0" lang="en-US" altLang="zh-CN" sz="3200">
                <a:solidFill>
                  <a:schemeClr val="accent2"/>
                </a:solidFill>
                <a:latin typeface="Comic Sans MS" panose="030F0702030302020204" pitchFamily="66" charset="0"/>
              </a:rPr>
              <a:t> </a:t>
            </a:r>
            <a:r>
              <a:rPr kumimoji="0" lang="en-US" altLang="zh-CN" sz="3200">
                <a:solidFill>
                  <a:srgbClr val="009900"/>
                </a:solidFill>
                <a:latin typeface="Comic Sans MS" panose="030F0702030302020204" pitchFamily="66" charset="0"/>
              </a:rPr>
              <a:t>010100101,</a:t>
            </a:r>
          </a:p>
          <a:p>
            <a:pPr>
              <a:spcBef>
                <a:spcPct val="20000"/>
              </a:spcBef>
            </a:pPr>
            <a:endParaRPr kumimoji="0" lang="en-US" altLang="zh-CN" sz="3200">
              <a:solidFill>
                <a:srgbClr val="009900"/>
              </a:solidFill>
              <a:latin typeface="Comic Sans MS" panose="030F0702030302020204" pitchFamily="66" charset="0"/>
            </a:endParaRPr>
          </a:p>
          <a:p>
            <a:pPr>
              <a:spcBef>
                <a:spcPct val="20000"/>
              </a:spcBef>
            </a:pPr>
            <a:r>
              <a:rPr kumimoji="0" lang="en-US" altLang="zh-CN" sz="3200">
                <a:solidFill>
                  <a:schemeClr val="accent2"/>
                </a:solidFill>
                <a:latin typeface="Comic Sans MS" panose="030F0702030302020204" pitchFamily="66" charset="0"/>
              </a:rPr>
              <a:t>        </a:t>
            </a:r>
            <a:r>
              <a:rPr kumimoji="0" lang="en-US" altLang="zh-CN" sz="3200">
                <a:solidFill>
                  <a:srgbClr val="009900"/>
                </a:solidFill>
                <a:latin typeface="Comic Sans MS" panose="030F0702030302020204" pitchFamily="66" charset="0"/>
              </a:rPr>
              <a:t>00100100101111,</a:t>
            </a:r>
          </a:p>
          <a:p>
            <a:pPr>
              <a:spcBef>
                <a:spcPct val="20000"/>
              </a:spcBef>
            </a:pPr>
            <a:endParaRPr kumimoji="0" lang="en-US" altLang="zh-CN" sz="3200">
              <a:solidFill>
                <a:schemeClr val="tx2"/>
              </a:solidFill>
              <a:latin typeface="Comic Sans MS" panose="030F0702030302020204" pitchFamily="66" charset="0"/>
            </a:endParaRPr>
          </a:p>
          <a:p>
            <a:pPr>
              <a:spcBef>
                <a:spcPct val="20000"/>
              </a:spcBef>
            </a:pPr>
            <a:r>
              <a:rPr kumimoji="0" lang="en-US" altLang="zh-CN" sz="3200">
                <a:solidFill>
                  <a:schemeClr val="accent2"/>
                </a:solidFill>
                <a:latin typeface="Comic Sans MS" panose="030F0702030302020204" pitchFamily="66" charset="0"/>
              </a:rPr>
              <a:t>        </a:t>
            </a:r>
            <a:r>
              <a:rPr kumimoji="0" lang="en-US" altLang="zh-CN" sz="3200">
                <a:solidFill>
                  <a:srgbClr val="009900"/>
                </a:solidFill>
                <a:latin typeface="Comic Sans MS" panose="030F0702030302020204" pitchFamily="66" charset="0"/>
              </a:rPr>
              <a:t>111010011110010101,</a:t>
            </a:r>
          </a:p>
          <a:p>
            <a:pPr>
              <a:spcBef>
                <a:spcPct val="20000"/>
              </a:spcBef>
            </a:pPr>
            <a:r>
              <a:rPr kumimoji="0" lang="en-US" altLang="zh-CN" sz="3200">
                <a:solidFill>
                  <a:schemeClr val="accent2"/>
                </a:solidFill>
                <a:latin typeface="Comic Sans MS" panose="030F0702030302020204" pitchFamily="66" charset="0"/>
              </a:rPr>
              <a:t>       </a:t>
            </a:r>
          </a:p>
          <a:p>
            <a:pPr>
              <a:spcBef>
                <a:spcPct val="20000"/>
              </a:spcBef>
            </a:pPr>
            <a:r>
              <a:rPr kumimoji="0" lang="en-US" altLang="zh-CN" sz="3200">
                <a:solidFill>
                  <a:srgbClr val="009900"/>
                </a:solidFill>
                <a:latin typeface="Comic Sans MS" panose="030F0702030302020204" pitchFamily="66" charset="0"/>
              </a:rPr>
              <a:t>        ……</a:t>
            </a:r>
            <a:r>
              <a:rPr kumimoji="0" lang="en-US" altLang="zh-CN" sz="3200">
                <a:solidFill>
                  <a:schemeClr val="accent2"/>
                </a:solidFill>
                <a:latin typeface="Comic Sans MS" panose="030F0702030302020204" pitchFamily="66" charset="0"/>
              </a:rPr>
              <a:t> </a:t>
            </a:r>
            <a:r>
              <a:rPr kumimoji="0" lang="en-US" altLang="zh-CN" sz="3200">
                <a:solidFill>
                  <a:schemeClr val="tx2"/>
                </a:solidFill>
                <a:latin typeface="Comic Sans MS" panose="030F0702030302020204" pitchFamily="66" charset="0"/>
              </a:rPr>
              <a:t>}</a:t>
            </a:r>
          </a:p>
        </p:txBody>
      </p:sp>
      <p:sp>
        <p:nvSpPr>
          <p:cNvPr id="19460" name="Text Box 4">
            <a:extLst>
              <a:ext uri="{FF2B5EF4-FFF2-40B4-BE49-F238E27FC236}">
                <a16:creationId xmlns:a16="http://schemas.microsoft.com/office/drawing/2014/main" id="{10EA7619-A9B5-486C-875F-5EAD504C2CB9}"/>
              </a:ext>
            </a:extLst>
          </p:cNvPr>
          <p:cNvSpPr txBox="1">
            <a:spLocks noChangeArrowheads="1"/>
          </p:cNvSpPr>
          <p:nvPr/>
        </p:nvSpPr>
        <p:spPr bwMode="auto">
          <a:xfrm>
            <a:off x="5105400" y="1557338"/>
            <a:ext cx="36957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009900"/>
                </a:solidFill>
                <a:latin typeface="Comic Sans MS" panose="030F0702030302020204" pitchFamily="66" charset="0"/>
              </a:rPr>
              <a:t>(Turing Machine 1)</a:t>
            </a:r>
          </a:p>
        </p:txBody>
      </p:sp>
      <p:sp>
        <p:nvSpPr>
          <p:cNvPr id="19461" name="Text Box 5">
            <a:extLst>
              <a:ext uri="{FF2B5EF4-FFF2-40B4-BE49-F238E27FC236}">
                <a16:creationId xmlns:a16="http://schemas.microsoft.com/office/drawing/2014/main" id="{58940C31-17EC-4A7A-AC48-BF9628024513}"/>
              </a:ext>
            </a:extLst>
          </p:cNvPr>
          <p:cNvSpPr txBox="1">
            <a:spLocks noChangeArrowheads="1"/>
          </p:cNvSpPr>
          <p:nvPr/>
        </p:nvSpPr>
        <p:spPr bwMode="auto">
          <a:xfrm>
            <a:off x="5181600" y="2700338"/>
            <a:ext cx="37607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009900"/>
                </a:solidFill>
                <a:latin typeface="Comic Sans MS" panose="030F0702030302020204" pitchFamily="66" charset="0"/>
              </a:rPr>
              <a:t>(Turing Machine 2)</a:t>
            </a:r>
          </a:p>
        </p:txBody>
      </p:sp>
      <p:sp>
        <p:nvSpPr>
          <p:cNvPr id="19462" name="Text Box 6">
            <a:extLst>
              <a:ext uri="{FF2B5EF4-FFF2-40B4-BE49-F238E27FC236}">
                <a16:creationId xmlns:a16="http://schemas.microsoft.com/office/drawing/2014/main" id="{A11ABDE4-7E14-419A-8750-34CDAFEB3570}"/>
              </a:ext>
            </a:extLst>
          </p:cNvPr>
          <p:cNvSpPr txBox="1">
            <a:spLocks noChangeArrowheads="1"/>
          </p:cNvSpPr>
          <p:nvPr/>
        </p:nvSpPr>
        <p:spPr bwMode="auto">
          <a:xfrm>
            <a:off x="6842125" y="3868738"/>
            <a:ext cx="7334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FF"/>
                </a:solidFill>
                <a:latin typeface="Comic Sans MS" panose="030F0702030302020204" pitchFamily="66" charset="0"/>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BA28EEE-771D-4AE1-85D2-4EA85495D749}"/>
              </a:ext>
            </a:extLst>
          </p:cNvPr>
          <p:cNvSpPr txBox="1">
            <a:spLocks noChangeArrowheads="1"/>
          </p:cNvSpPr>
          <p:nvPr/>
        </p:nvSpPr>
        <p:spPr>
          <a:xfrm>
            <a:off x="356533" y="1091967"/>
            <a:ext cx="8229600" cy="3886200"/>
          </a:xfrm>
          <a:prstGeom prst="rect">
            <a:avLst/>
          </a:prstGeom>
        </p:spPr>
        <p:txBody>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v"/>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anose="05000000000000000000" pitchFamily="2" charset="2"/>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defTabSz="914400"/>
            <a:r>
              <a:rPr lang="zh-CN" altLang="en-US" kern="0" dirty="0"/>
              <a:t>对于任何一个图灵机</a:t>
            </a:r>
            <a:r>
              <a:rPr lang="en-US" altLang="zh-CN" kern="0" dirty="0"/>
              <a:t>M</a:t>
            </a:r>
            <a:r>
              <a:rPr lang="zh-CN" altLang="en-US" kern="0" dirty="0"/>
              <a:t>，都有一个确定的描述字</a:t>
            </a:r>
            <a:r>
              <a:rPr lang="en-US" altLang="zh-CN" kern="0" dirty="0" err="1"/>
              <a:t>d</a:t>
            </a:r>
            <a:r>
              <a:rPr lang="en-US" altLang="zh-CN" kern="0" baseline="-25000" dirty="0" err="1"/>
              <a:t>M</a:t>
            </a:r>
            <a:r>
              <a:rPr lang="zh-CN" altLang="en-US" kern="0" dirty="0"/>
              <a:t>，例如：		</a:t>
            </a:r>
            <a:r>
              <a:rPr lang="en-US" altLang="zh-CN" kern="0" dirty="0" err="1"/>
              <a:t>d</a:t>
            </a:r>
            <a:r>
              <a:rPr lang="en-US" altLang="zh-CN" kern="0" baseline="-25000" dirty="0" err="1"/>
              <a:t>M</a:t>
            </a:r>
            <a:r>
              <a:rPr lang="en-US" altLang="zh-CN" kern="0" dirty="0">
                <a:latin typeface="Times New Roman" panose="02020603050405020304" pitchFamily="18" charset="0"/>
              </a:rPr>
              <a:t>=1010101101100101110111010111001101101101101…</a:t>
            </a:r>
          </a:p>
          <a:p>
            <a:pPr defTabSz="914400"/>
            <a:r>
              <a:rPr lang="zh-CN" altLang="en-US" kern="0" dirty="0"/>
              <a:t>将它看作一个二进制数，实质上，它是一个整数，因此按这 种表示，任何一个图灵机都和一个整数相对应，这个整数，称为图灵机的标记。 </a:t>
            </a:r>
          </a:p>
        </p:txBody>
      </p:sp>
      <p:sp>
        <p:nvSpPr>
          <p:cNvPr id="3" name="Rectangle 2">
            <a:extLst>
              <a:ext uri="{FF2B5EF4-FFF2-40B4-BE49-F238E27FC236}">
                <a16:creationId xmlns:a16="http://schemas.microsoft.com/office/drawing/2014/main" id="{0EA85628-B93A-4ED6-A4E3-454E5044480C}"/>
              </a:ext>
            </a:extLst>
          </p:cNvPr>
          <p:cNvSpPr>
            <a:spLocks noChangeArrowheads="1"/>
          </p:cNvSpPr>
          <p:nvPr/>
        </p:nvSpPr>
        <p:spPr bwMode="auto">
          <a:xfrm>
            <a:off x="1600200" y="82550"/>
            <a:ext cx="6248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ctr">
              <a:lnSpc>
                <a:spcPct val="90000"/>
              </a:lnSpc>
              <a:spcBef>
                <a:spcPct val="0"/>
              </a:spcBef>
            </a:pPr>
            <a:r>
              <a:rPr lang="zh-CN" altLang="en-US" sz="3200" b="1" dirty="0">
                <a:solidFill>
                  <a:srgbClr val="800080"/>
                </a:solidFill>
                <a:latin typeface="Arial" panose="020B0604020202020204" pitchFamily="34" charset="0"/>
                <a:ea typeface="华文行楷" panose="02010800040101010101" pitchFamily="2" charset="-122"/>
              </a:rPr>
              <a:t>通用图灵机</a:t>
            </a:r>
            <a:endParaRPr lang="en-US" altLang="zh-CN" sz="3200" b="1" dirty="0">
              <a:solidFill>
                <a:srgbClr val="800080"/>
              </a:solidFill>
              <a:latin typeface="Arial" panose="020B0604020202020204" pitchFamily="34" charset="0"/>
              <a:ea typeface="华文行楷" panose="02010800040101010101" pitchFamily="2" charset="-122"/>
            </a:endParaRPr>
          </a:p>
        </p:txBody>
      </p:sp>
    </p:spTree>
    <p:extLst>
      <p:ext uri="{BB962C8B-B14F-4D97-AF65-F5344CB8AC3E}">
        <p14:creationId xmlns:p14="http://schemas.microsoft.com/office/powerpoint/2010/main" val="31386526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D004BA9-8763-4000-83BE-E36597A6E801}"/>
              </a:ext>
            </a:extLst>
          </p:cNvPr>
          <p:cNvSpPr>
            <a:spLocks noGrp="1" noChangeArrowheads="1"/>
          </p:cNvSpPr>
          <p:nvPr>
            <p:ph type="ctrTitle"/>
          </p:nvPr>
        </p:nvSpPr>
        <p:spPr bwMode="auto">
          <a:xfrm>
            <a:off x="685800" y="2286000"/>
            <a:ext cx="7772400" cy="1143000"/>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a:latin typeface="Comic Sans MS" panose="030F0702030302020204" pitchFamily="66" charset="0"/>
                <a:ea typeface="宋体" panose="02010600030101010101" pitchFamily="2" charset="-122"/>
              </a:rPr>
              <a:t>Countable Sets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C84682C4-3663-4D4F-B1E8-82F550C923E8}"/>
              </a:ext>
            </a:extLst>
          </p:cNvPr>
          <p:cNvSpPr txBox="1">
            <a:spLocks noChangeArrowheads="1"/>
          </p:cNvSpPr>
          <p:nvPr/>
        </p:nvSpPr>
        <p:spPr bwMode="auto">
          <a:xfrm>
            <a:off x="228600" y="990600"/>
            <a:ext cx="47879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chemeClr val="accent2"/>
                </a:solidFill>
                <a:latin typeface="Comic Sans MS" panose="030F0702030302020204" pitchFamily="66" charset="0"/>
              </a:rPr>
              <a:t>Infinite sets are either:</a:t>
            </a:r>
          </a:p>
        </p:txBody>
      </p:sp>
      <p:sp>
        <p:nvSpPr>
          <p:cNvPr id="21507" name="Text Box 3">
            <a:extLst>
              <a:ext uri="{FF2B5EF4-FFF2-40B4-BE49-F238E27FC236}">
                <a16:creationId xmlns:a16="http://schemas.microsoft.com/office/drawing/2014/main" id="{CD035435-A8F1-44FE-BFE3-5D4047DC1CC7}"/>
              </a:ext>
            </a:extLst>
          </p:cNvPr>
          <p:cNvSpPr txBox="1">
            <a:spLocks noChangeArrowheads="1"/>
          </p:cNvSpPr>
          <p:nvPr/>
        </p:nvSpPr>
        <p:spPr bwMode="auto">
          <a:xfrm>
            <a:off x="5715000" y="1066800"/>
            <a:ext cx="2641600" cy="291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FF0000"/>
                </a:solidFill>
                <a:latin typeface="Comic Sans MS" panose="030F0702030302020204" pitchFamily="66" charset="0"/>
              </a:rPr>
              <a:t> Countable</a:t>
            </a:r>
          </a:p>
          <a:p>
            <a:pPr>
              <a:spcBef>
                <a:spcPct val="20000"/>
              </a:spcBef>
              <a:buFontTx/>
              <a:buChar char="•"/>
            </a:pPr>
            <a:endParaRPr kumimoji="0" lang="en-US" altLang="zh-CN" sz="3200" dirty="0">
              <a:solidFill>
                <a:schemeClr val="accent2"/>
              </a:solidFill>
              <a:latin typeface="Comic Sans MS" panose="030F0702030302020204" pitchFamily="66" charset="0"/>
            </a:endParaRPr>
          </a:p>
          <a:p>
            <a:pPr>
              <a:spcBef>
                <a:spcPct val="20000"/>
              </a:spcBef>
            </a:pPr>
            <a:r>
              <a:rPr kumimoji="0" lang="en-US" altLang="zh-CN" sz="3200" dirty="0">
                <a:solidFill>
                  <a:srgbClr val="FF00FF"/>
                </a:solidFill>
                <a:latin typeface="Comic Sans MS" panose="030F0702030302020204" pitchFamily="66" charset="0"/>
              </a:rPr>
              <a:t>        </a:t>
            </a:r>
            <a:r>
              <a:rPr kumimoji="0" lang="en-US" altLang="zh-CN" sz="3200" dirty="0">
                <a:solidFill>
                  <a:schemeClr val="accent2"/>
                </a:solidFill>
                <a:latin typeface="Comic Sans MS" panose="030F0702030302020204" pitchFamily="66" charset="0"/>
              </a:rPr>
              <a:t>or</a:t>
            </a:r>
          </a:p>
          <a:p>
            <a:pPr>
              <a:spcBef>
                <a:spcPct val="20000"/>
              </a:spcBef>
              <a:buFontTx/>
              <a:buChar char="•"/>
            </a:pPr>
            <a:endParaRPr kumimoji="0" lang="en-US" altLang="zh-CN" sz="3200" dirty="0">
              <a:solidFill>
                <a:schemeClr val="accent2"/>
              </a:solidFill>
              <a:latin typeface="Comic Sans MS" panose="030F0702030302020204" pitchFamily="66" charset="0"/>
            </a:endParaRPr>
          </a:p>
          <a:p>
            <a:pPr>
              <a:spcBef>
                <a:spcPct val="20000"/>
              </a:spcBef>
            </a:pPr>
            <a:r>
              <a:rPr kumimoji="0" lang="en-US" altLang="zh-CN" sz="3200" dirty="0">
                <a:solidFill>
                  <a:srgbClr val="FF0000"/>
                </a:solidFill>
                <a:latin typeface="Comic Sans MS" panose="030F0702030302020204" pitchFamily="66" charset="0"/>
              </a:rPr>
              <a:t> Uncountable</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92EE714F-9805-470C-8704-8B3FE3A454F0}"/>
              </a:ext>
            </a:extLst>
          </p:cNvPr>
          <p:cNvSpPr txBox="1">
            <a:spLocks noChangeArrowheads="1"/>
          </p:cNvSpPr>
          <p:nvPr/>
        </p:nvSpPr>
        <p:spPr bwMode="auto">
          <a:xfrm>
            <a:off x="228600" y="152400"/>
            <a:ext cx="28987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FF0000"/>
                </a:solidFill>
                <a:latin typeface="Comic Sans MS" panose="030F0702030302020204" pitchFamily="66" charset="0"/>
              </a:rPr>
              <a:t>Countable set:</a:t>
            </a:r>
          </a:p>
        </p:txBody>
      </p:sp>
      <p:sp>
        <p:nvSpPr>
          <p:cNvPr id="22531" name="Text Box 3">
            <a:extLst>
              <a:ext uri="{FF2B5EF4-FFF2-40B4-BE49-F238E27FC236}">
                <a16:creationId xmlns:a16="http://schemas.microsoft.com/office/drawing/2014/main" id="{0C25C0DE-538E-4D77-B3AF-25E127FEE01B}"/>
              </a:ext>
            </a:extLst>
          </p:cNvPr>
          <p:cNvSpPr txBox="1">
            <a:spLocks noChangeArrowheads="1"/>
          </p:cNvSpPr>
          <p:nvPr/>
        </p:nvSpPr>
        <p:spPr bwMode="auto">
          <a:xfrm>
            <a:off x="1371600" y="990600"/>
            <a:ext cx="6391275" cy="257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a:solidFill>
                  <a:schemeClr val="accent2"/>
                </a:solidFill>
                <a:latin typeface="Comic Sans MS" panose="030F0702030302020204" pitchFamily="66" charset="0"/>
              </a:rPr>
              <a:t>There is a one to one correspondence</a:t>
            </a:r>
          </a:p>
          <a:p>
            <a:pPr>
              <a:spcBef>
                <a:spcPct val="20000"/>
              </a:spcBef>
            </a:pPr>
            <a:r>
              <a:rPr kumimoji="0" lang="en-US" altLang="zh-CN">
                <a:solidFill>
                  <a:srgbClr val="FF00FF"/>
                </a:solidFill>
                <a:latin typeface="Comic Sans MS" panose="030F0702030302020204" pitchFamily="66" charset="0"/>
              </a:rPr>
              <a:t>of</a:t>
            </a:r>
            <a:endParaRPr kumimoji="0" lang="en-US" altLang="zh-CN">
              <a:solidFill>
                <a:schemeClr val="accent2"/>
              </a:solidFill>
              <a:latin typeface="Comic Sans MS" panose="030F0702030302020204" pitchFamily="66" charset="0"/>
            </a:endParaRPr>
          </a:p>
          <a:p>
            <a:pPr>
              <a:spcBef>
                <a:spcPct val="20000"/>
              </a:spcBef>
            </a:pPr>
            <a:r>
              <a:rPr kumimoji="0" lang="en-US" altLang="zh-CN">
                <a:solidFill>
                  <a:schemeClr val="accent2"/>
                </a:solidFill>
                <a:latin typeface="Comic Sans MS" panose="030F0702030302020204" pitchFamily="66" charset="0"/>
              </a:rPr>
              <a:t>elements of the set</a:t>
            </a:r>
          </a:p>
          <a:p>
            <a:pPr>
              <a:spcBef>
                <a:spcPct val="20000"/>
              </a:spcBef>
            </a:pPr>
            <a:r>
              <a:rPr kumimoji="0" lang="en-US" altLang="zh-CN">
                <a:solidFill>
                  <a:srgbClr val="FF00FF"/>
                </a:solidFill>
                <a:latin typeface="Comic Sans MS" panose="030F0702030302020204" pitchFamily="66" charset="0"/>
              </a:rPr>
              <a:t>to</a:t>
            </a:r>
            <a:r>
              <a:rPr kumimoji="0" lang="en-US" altLang="zh-CN">
                <a:solidFill>
                  <a:schemeClr val="accent2"/>
                </a:solidFill>
                <a:latin typeface="Comic Sans MS" panose="030F0702030302020204" pitchFamily="66" charset="0"/>
              </a:rPr>
              <a:t> </a:t>
            </a:r>
          </a:p>
          <a:p>
            <a:pPr>
              <a:spcBef>
                <a:spcPct val="20000"/>
              </a:spcBef>
            </a:pPr>
            <a:r>
              <a:rPr kumimoji="0" lang="en-US" altLang="zh-CN">
                <a:solidFill>
                  <a:schemeClr val="accent2"/>
                </a:solidFill>
                <a:latin typeface="Comic Sans MS" panose="030F0702030302020204" pitchFamily="66" charset="0"/>
              </a:rPr>
              <a:t>Natural numbers (Positive Integers)</a:t>
            </a:r>
          </a:p>
        </p:txBody>
      </p:sp>
      <p:sp>
        <p:nvSpPr>
          <p:cNvPr id="22532" name="Text Box 4">
            <a:extLst>
              <a:ext uri="{FF2B5EF4-FFF2-40B4-BE49-F238E27FC236}">
                <a16:creationId xmlns:a16="http://schemas.microsoft.com/office/drawing/2014/main" id="{1F49F4B2-8EB6-4235-B7F0-82B78BABBDCE}"/>
              </a:ext>
            </a:extLst>
          </p:cNvPr>
          <p:cNvSpPr txBox="1">
            <a:spLocks noChangeArrowheads="1"/>
          </p:cNvSpPr>
          <p:nvPr/>
        </p:nvSpPr>
        <p:spPr bwMode="auto">
          <a:xfrm>
            <a:off x="152400" y="4849813"/>
            <a:ext cx="8062913"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2400">
                <a:solidFill>
                  <a:schemeClr val="accent2"/>
                </a:solidFill>
                <a:latin typeface="Comic Sans MS" panose="030F0702030302020204" pitchFamily="66" charset="0"/>
              </a:rPr>
              <a:t>(every element of the set is mapped to a number </a:t>
            </a:r>
          </a:p>
          <a:p>
            <a:pPr>
              <a:spcBef>
                <a:spcPct val="20000"/>
              </a:spcBef>
            </a:pPr>
            <a:r>
              <a:rPr kumimoji="0" lang="en-US" altLang="zh-CN" sz="2400">
                <a:solidFill>
                  <a:schemeClr val="accent2"/>
                </a:solidFill>
                <a:latin typeface="Comic Sans MS" panose="030F0702030302020204" pitchFamily="66" charset="0"/>
              </a:rPr>
              <a:t>such that no two elements are mapped to same number)</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6A78F2E-3DC0-46FC-9E80-A56696F1A460}"/>
              </a:ext>
            </a:extLst>
          </p:cNvPr>
          <p:cNvSpPr>
            <a:spLocks noGrp="1" noChangeArrowheads="1"/>
          </p:cNvSpPr>
          <p:nvPr>
            <p:ph type="title"/>
          </p:nvPr>
        </p:nvSpPr>
        <p:spPr bwMode="auto">
          <a:xfrm>
            <a:off x="1403350" y="0"/>
            <a:ext cx="6697663"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latin typeface="Comic Sans MS" panose="030F0702030302020204" pitchFamily="66" charset="0"/>
              </a:rPr>
              <a:t>Countable Set?</a:t>
            </a:r>
            <a:endParaRPr lang="en-US" altLang="zh-CN" dirty="0">
              <a:latin typeface="Comic Sans MS" panose="030F0702030302020204" pitchFamily="66" charset="0"/>
            </a:endParaRPr>
          </a:p>
        </p:txBody>
      </p:sp>
      <p:pic>
        <p:nvPicPr>
          <p:cNvPr id="23555" name="Picture 3">
            <a:extLst>
              <a:ext uri="{FF2B5EF4-FFF2-40B4-BE49-F238E27FC236}">
                <a16:creationId xmlns:a16="http://schemas.microsoft.com/office/drawing/2014/main" id="{E11C4197-94B9-4D09-9B70-48FF705C5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941280"/>
            <a:ext cx="7639050" cy="415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a:extLst>
              <a:ext uri="{FF2B5EF4-FFF2-40B4-BE49-F238E27FC236}">
                <a16:creationId xmlns:a16="http://schemas.microsoft.com/office/drawing/2014/main" id="{7CC1A835-5E6F-467C-A3F3-FC5F01DE55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052513"/>
            <a:ext cx="7234237"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31F9594-53E4-4464-8E5D-FA88C7FF3648}"/>
              </a:ext>
            </a:extLst>
          </p:cNvPr>
          <p:cNvSpPr>
            <a:spLocks noChangeArrowheads="1"/>
          </p:cNvSpPr>
          <p:nvPr/>
        </p:nvSpPr>
        <p:spPr bwMode="auto">
          <a:xfrm>
            <a:off x="314325" y="152400"/>
            <a:ext cx="7010400" cy="1219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03" name="Text Box 3">
            <a:extLst>
              <a:ext uri="{FF2B5EF4-FFF2-40B4-BE49-F238E27FC236}">
                <a16:creationId xmlns:a16="http://schemas.microsoft.com/office/drawing/2014/main" id="{21077AD8-EA73-4DC1-ADB7-D2BA07F66A19}"/>
              </a:ext>
            </a:extLst>
          </p:cNvPr>
          <p:cNvSpPr txBox="1">
            <a:spLocks noChangeArrowheads="1"/>
          </p:cNvSpPr>
          <p:nvPr/>
        </p:nvSpPr>
        <p:spPr bwMode="auto">
          <a:xfrm>
            <a:off x="381000" y="152400"/>
            <a:ext cx="1874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009900"/>
                </a:solidFill>
                <a:latin typeface="Comic Sans MS" panose="030F0702030302020204" pitchFamily="66" charset="0"/>
              </a:rPr>
              <a:t>Example:</a:t>
            </a:r>
          </a:p>
        </p:txBody>
      </p:sp>
      <p:sp>
        <p:nvSpPr>
          <p:cNvPr id="25604" name="Text Box 4">
            <a:extLst>
              <a:ext uri="{FF2B5EF4-FFF2-40B4-BE49-F238E27FC236}">
                <a16:creationId xmlns:a16="http://schemas.microsoft.com/office/drawing/2014/main" id="{55DBA0D0-2872-4FFC-A05B-98FFDF5FEA22}"/>
              </a:ext>
            </a:extLst>
          </p:cNvPr>
          <p:cNvSpPr txBox="1">
            <a:spLocks noChangeArrowheads="1"/>
          </p:cNvSpPr>
          <p:nvPr/>
        </p:nvSpPr>
        <p:spPr bwMode="auto">
          <a:xfrm>
            <a:off x="990600" y="1905000"/>
            <a:ext cx="2889250"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chemeClr val="accent2"/>
                </a:solidFill>
                <a:latin typeface="Comic Sans MS" panose="030F0702030302020204" pitchFamily="66" charset="0"/>
              </a:rPr>
              <a:t>Even integers:</a:t>
            </a:r>
          </a:p>
          <a:p>
            <a:pPr>
              <a:spcBef>
                <a:spcPct val="20000"/>
              </a:spcBef>
            </a:pPr>
            <a:r>
              <a:rPr kumimoji="0" lang="en-US" altLang="zh-CN" sz="2000" dirty="0">
                <a:solidFill>
                  <a:schemeClr val="accent2"/>
                </a:solidFill>
                <a:latin typeface="Comic Sans MS" panose="030F0702030302020204" pitchFamily="66" charset="0"/>
              </a:rPr>
              <a:t>(positive)</a:t>
            </a:r>
          </a:p>
        </p:txBody>
      </p:sp>
      <p:graphicFrame>
        <p:nvGraphicFramePr>
          <p:cNvPr id="25605" name="Object 5">
            <a:extLst>
              <a:ext uri="{FF2B5EF4-FFF2-40B4-BE49-F238E27FC236}">
                <a16:creationId xmlns:a16="http://schemas.microsoft.com/office/drawing/2014/main" id="{AE1553F2-3101-4C08-A5A5-564A25C29232}"/>
              </a:ext>
            </a:extLst>
          </p:cNvPr>
          <p:cNvGraphicFramePr>
            <a:graphicFrameLocks noChangeAspect="1"/>
          </p:cNvGraphicFramePr>
          <p:nvPr/>
        </p:nvGraphicFramePr>
        <p:xfrm>
          <a:off x="4330700" y="2032000"/>
          <a:ext cx="2946400" cy="531813"/>
        </p:xfrm>
        <a:graphic>
          <a:graphicData uri="http://schemas.openxmlformats.org/presentationml/2006/ole">
            <mc:AlternateContent xmlns:mc="http://schemas.openxmlformats.org/markup-compatibility/2006">
              <mc:Choice xmlns:v="urn:schemas-microsoft-com:vml" Requires="v">
                <p:oleObj spid="_x0000_s109614" name="Equation" r:id="rId3" imgW="2946400" imgH="533400" progId="Equation.3">
                  <p:embed/>
                </p:oleObj>
              </mc:Choice>
              <mc:Fallback>
                <p:oleObj name="Equation" r:id="rId3" imgW="2946400" imgH="533400" progId="Equation.3">
                  <p:embed/>
                  <p:pic>
                    <p:nvPicPr>
                      <p:cNvPr id="25605" name="Object 5">
                        <a:extLst>
                          <a:ext uri="{FF2B5EF4-FFF2-40B4-BE49-F238E27FC236}">
                            <a16:creationId xmlns:a16="http://schemas.microsoft.com/office/drawing/2014/main" id="{AE1553F2-3101-4C08-A5A5-564A25C292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0700" y="2032000"/>
                        <a:ext cx="29464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Text Box 6">
            <a:extLst>
              <a:ext uri="{FF2B5EF4-FFF2-40B4-BE49-F238E27FC236}">
                <a16:creationId xmlns:a16="http://schemas.microsoft.com/office/drawing/2014/main" id="{1E01EE0B-C175-4FD7-8D0B-D6A099127D6E}"/>
              </a:ext>
            </a:extLst>
          </p:cNvPr>
          <p:cNvSpPr txBox="1">
            <a:spLocks noChangeArrowheads="1"/>
          </p:cNvSpPr>
          <p:nvPr/>
        </p:nvSpPr>
        <p:spPr bwMode="auto">
          <a:xfrm>
            <a:off x="2209800" y="152400"/>
            <a:ext cx="4991100"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The set of even integers </a:t>
            </a:r>
          </a:p>
          <a:p>
            <a:pPr>
              <a:spcBef>
                <a:spcPct val="20000"/>
              </a:spcBef>
            </a:pPr>
            <a:r>
              <a:rPr kumimoji="0" lang="en-US" altLang="zh-CN" sz="3200">
                <a:solidFill>
                  <a:schemeClr val="accent2"/>
                </a:solidFill>
                <a:latin typeface="Comic Sans MS" panose="030F0702030302020204" pitchFamily="66" charset="0"/>
              </a:rPr>
              <a:t>is countable</a:t>
            </a:r>
          </a:p>
        </p:txBody>
      </p:sp>
      <p:sp>
        <p:nvSpPr>
          <p:cNvPr id="25607" name="Text Box 7">
            <a:extLst>
              <a:ext uri="{FF2B5EF4-FFF2-40B4-BE49-F238E27FC236}">
                <a16:creationId xmlns:a16="http://schemas.microsoft.com/office/drawing/2014/main" id="{0EBCF5F7-AFFF-4989-8D69-11177F280038}"/>
              </a:ext>
            </a:extLst>
          </p:cNvPr>
          <p:cNvSpPr txBox="1">
            <a:spLocks noChangeArrowheads="1"/>
          </p:cNvSpPr>
          <p:nvPr/>
        </p:nvSpPr>
        <p:spPr bwMode="auto">
          <a:xfrm>
            <a:off x="304800" y="4572000"/>
            <a:ext cx="34671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chemeClr val="accent2"/>
                </a:solidFill>
                <a:latin typeface="Comic Sans MS" panose="030F0702030302020204" pitchFamily="66" charset="0"/>
              </a:rPr>
              <a:t>Positive integers:</a:t>
            </a:r>
          </a:p>
        </p:txBody>
      </p:sp>
      <p:sp>
        <p:nvSpPr>
          <p:cNvPr id="25608" name="Text Box 8">
            <a:extLst>
              <a:ext uri="{FF2B5EF4-FFF2-40B4-BE49-F238E27FC236}">
                <a16:creationId xmlns:a16="http://schemas.microsoft.com/office/drawing/2014/main" id="{0A95B6E6-949B-4B9B-84B0-1A2E533CF971}"/>
              </a:ext>
            </a:extLst>
          </p:cNvPr>
          <p:cNvSpPr txBox="1">
            <a:spLocks noChangeArrowheads="1"/>
          </p:cNvSpPr>
          <p:nvPr/>
        </p:nvSpPr>
        <p:spPr bwMode="auto">
          <a:xfrm>
            <a:off x="533400" y="3276600"/>
            <a:ext cx="33258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FF00FF"/>
                </a:solidFill>
                <a:latin typeface="Comic Sans MS" panose="030F0702030302020204" pitchFamily="66" charset="0"/>
              </a:rPr>
              <a:t>Correspondence:</a:t>
            </a:r>
          </a:p>
        </p:txBody>
      </p:sp>
      <p:graphicFrame>
        <p:nvGraphicFramePr>
          <p:cNvPr id="25609" name="Object 9">
            <a:extLst>
              <a:ext uri="{FF2B5EF4-FFF2-40B4-BE49-F238E27FC236}">
                <a16:creationId xmlns:a16="http://schemas.microsoft.com/office/drawing/2014/main" id="{531CF639-DF61-41A2-98FC-ED7A7D6B0820}"/>
              </a:ext>
            </a:extLst>
          </p:cNvPr>
          <p:cNvGraphicFramePr>
            <a:graphicFrameLocks noChangeAspect="1"/>
          </p:cNvGraphicFramePr>
          <p:nvPr/>
        </p:nvGraphicFramePr>
        <p:xfrm>
          <a:off x="4343400" y="4622800"/>
          <a:ext cx="2832100" cy="531813"/>
        </p:xfrm>
        <a:graphic>
          <a:graphicData uri="http://schemas.openxmlformats.org/presentationml/2006/ole">
            <mc:AlternateContent xmlns:mc="http://schemas.openxmlformats.org/markup-compatibility/2006">
              <mc:Choice xmlns:v="urn:schemas-microsoft-com:vml" Requires="v">
                <p:oleObj spid="_x0000_s109615" name="Equation" r:id="rId5" imgW="2832100" imgH="533400" progId="Equation.3">
                  <p:embed/>
                </p:oleObj>
              </mc:Choice>
              <mc:Fallback>
                <p:oleObj name="Equation" r:id="rId5" imgW="2832100" imgH="533400" progId="Equation.3">
                  <p:embed/>
                  <p:pic>
                    <p:nvPicPr>
                      <p:cNvPr id="25609" name="Object 9">
                        <a:extLst>
                          <a:ext uri="{FF2B5EF4-FFF2-40B4-BE49-F238E27FC236}">
                            <a16:creationId xmlns:a16="http://schemas.microsoft.com/office/drawing/2014/main" id="{531CF639-DF61-41A2-98FC-ED7A7D6B08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4622800"/>
                        <a:ext cx="28321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0" name="Line 10">
            <a:extLst>
              <a:ext uri="{FF2B5EF4-FFF2-40B4-BE49-F238E27FC236}">
                <a16:creationId xmlns:a16="http://schemas.microsoft.com/office/drawing/2014/main" id="{48C3B018-183A-4A70-AA35-2A88AEB36077}"/>
              </a:ext>
            </a:extLst>
          </p:cNvPr>
          <p:cNvSpPr>
            <a:spLocks noChangeShapeType="1"/>
          </p:cNvSpPr>
          <p:nvPr/>
        </p:nvSpPr>
        <p:spPr bwMode="auto">
          <a:xfrm>
            <a:off x="4495800" y="2590800"/>
            <a:ext cx="0" cy="18288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11" name="Line 11">
            <a:extLst>
              <a:ext uri="{FF2B5EF4-FFF2-40B4-BE49-F238E27FC236}">
                <a16:creationId xmlns:a16="http://schemas.microsoft.com/office/drawing/2014/main" id="{67620579-C63F-4449-BB0B-BD5B11F36575}"/>
              </a:ext>
            </a:extLst>
          </p:cNvPr>
          <p:cNvSpPr>
            <a:spLocks noChangeShapeType="1"/>
          </p:cNvSpPr>
          <p:nvPr/>
        </p:nvSpPr>
        <p:spPr bwMode="auto">
          <a:xfrm>
            <a:off x="5105400" y="2590800"/>
            <a:ext cx="0" cy="18288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12" name="Line 12">
            <a:extLst>
              <a:ext uri="{FF2B5EF4-FFF2-40B4-BE49-F238E27FC236}">
                <a16:creationId xmlns:a16="http://schemas.microsoft.com/office/drawing/2014/main" id="{37870DEF-3031-4EF2-AFA2-8CAD3AB174A1}"/>
              </a:ext>
            </a:extLst>
          </p:cNvPr>
          <p:cNvSpPr>
            <a:spLocks noChangeShapeType="1"/>
          </p:cNvSpPr>
          <p:nvPr/>
        </p:nvSpPr>
        <p:spPr bwMode="auto">
          <a:xfrm>
            <a:off x="5715000" y="2590800"/>
            <a:ext cx="0" cy="18288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13" name="Line 13">
            <a:extLst>
              <a:ext uri="{FF2B5EF4-FFF2-40B4-BE49-F238E27FC236}">
                <a16:creationId xmlns:a16="http://schemas.microsoft.com/office/drawing/2014/main" id="{3146D50B-B5E4-46D2-89E8-DB960C5DDCC5}"/>
              </a:ext>
            </a:extLst>
          </p:cNvPr>
          <p:cNvSpPr>
            <a:spLocks noChangeShapeType="1"/>
          </p:cNvSpPr>
          <p:nvPr/>
        </p:nvSpPr>
        <p:spPr bwMode="auto">
          <a:xfrm>
            <a:off x="6324600" y="2590800"/>
            <a:ext cx="0" cy="18288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5614" name="Object 14">
            <a:extLst>
              <a:ext uri="{FF2B5EF4-FFF2-40B4-BE49-F238E27FC236}">
                <a16:creationId xmlns:a16="http://schemas.microsoft.com/office/drawing/2014/main" id="{21425191-7C9E-4A2E-B09F-D16557842055}"/>
              </a:ext>
            </a:extLst>
          </p:cNvPr>
          <p:cNvGraphicFramePr>
            <a:graphicFrameLocks noChangeAspect="1"/>
          </p:cNvGraphicFramePr>
          <p:nvPr/>
        </p:nvGraphicFramePr>
        <p:xfrm>
          <a:off x="3305175" y="5665788"/>
          <a:ext cx="544513" cy="419100"/>
        </p:xfrm>
        <a:graphic>
          <a:graphicData uri="http://schemas.openxmlformats.org/presentationml/2006/ole">
            <mc:AlternateContent xmlns:mc="http://schemas.openxmlformats.org/markup-compatibility/2006">
              <mc:Choice xmlns:v="urn:schemas-microsoft-com:vml" Requires="v">
                <p:oleObj spid="_x0000_s109616" name="Equation" r:id="rId7" imgW="545863" imgH="418918" progId="Equation.3">
                  <p:embed/>
                </p:oleObj>
              </mc:Choice>
              <mc:Fallback>
                <p:oleObj name="Equation" r:id="rId7" imgW="545863" imgH="418918" progId="Equation.3">
                  <p:embed/>
                  <p:pic>
                    <p:nvPicPr>
                      <p:cNvPr id="25614" name="Object 14">
                        <a:extLst>
                          <a:ext uri="{FF2B5EF4-FFF2-40B4-BE49-F238E27FC236}">
                            <a16:creationId xmlns:a16="http://schemas.microsoft.com/office/drawing/2014/main" id="{21425191-7C9E-4A2E-B09F-D165578420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5175" y="5665788"/>
                        <a:ext cx="54451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5" name="Text Box 15">
            <a:extLst>
              <a:ext uri="{FF2B5EF4-FFF2-40B4-BE49-F238E27FC236}">
                <a16:creationId xmlns:a16="http://schemas.microsoft.com/office/drawing/2014/main" id="{B4CF2561-613D-4D4F-88A8-7C574413782B}"/>
              </a:ext>
            </a:extLst>
          </p:cNvPr>
          <p:cNvSpPr txBox="1">
            <a:spLocks noChangeArrowheads="1"/>
          </p:cNvSpPr>
          <p:nvPr/>
        </p:nvSpPr>
        <p:spPr bwMode="auto">
          <a:xfrm>
            <a:off x="4067175" y="5589588"/>
            <a:ext cx="30289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FF"/>
                </a:solidFill>
                <a:latin typeface="Comic Sans MS" panose="030F0702030302020204" pitchFamily="66" charset="0"/>
              </a:rPr>
              <a:t>corresponds to</a:t>
            </a:r>
          </a:p>
        </p:txBody>
      </p:sp>
      <p:graphicFrame>
        <p:nvGraphicFramePr>
          <p:cNvPr id="25616" name="Object 16">
            <a:extLst>
              <a:ext uri="{FF2B5EF4-FFF2-40B4-BE49-F238E27FC236}">
                <a16:creationId xmlns:a16="http://schemas.microsoft.com/office/drawing/2014/main" id="{E3C16B41-27F6-43D0-A00E-F2D1A80ABC30}"/>
              </a:ext>
            </a:extLst>
          </p:cNvPr>
          <p:cNvGraphicFramePr>
            <a:graphicFrameLocks noChangeAspect="1"/>
          </p:cNvGraphicFramePr>
          <p:nvPr/>
        </p:nvGraphicFramePr>
        <p:xfrm>
          <a:off x="7343775" y="5665788"/>
          <a:ext cx="901700" cy="419100"/>
        </p:xfrm>
        <a:graphic>
          <a:graphicData uri="http://schemas.openxmlformats.org/presentationml/2006/ole">
            <mc:AlternateContent xmlns:mc="http://schemas.openxmlformats.org/markup-compatibility/2006">
              <mc:Choice xmlns:v="urn:schemas-microsoft-com:vml" Requires="v">
                <p:oleObj spid="_x0000_s109617" name="Equation" r:id="rId9" imgW="901309" imgH="418918" progId="Equation.3">
                  <p:embed/>
                </p:oleObj>
              </mc:Choice>
              <mc:Fallback>
                <p:oleObj name="Equation" r:id="rId9" imgW="901309" imgH="418918" progId="Equation.3">
                  <p:embed/>
                  <p:pic>
                    <p:nvPicPr>
                      <p:cNvPr id="25616" name="Object 16">
                        <a:extLst>
                          <a:ext uri="{FF2B5EF4-FFF2-40B4-BE49-F238E27FC236}">
                            <a16:creationId xmlns:a16="http://schemas.microsoft.com/office/drawing/2014/main" id="{E3C16B41-27F6-43D0-A00E-F2D1A80ABC3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43775" y="5665788"/>
                        <a:ext cx="901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DF9B94B-187C-4639-AB7F-4933FCB22D17}"/>
              </a:ext>
            </a:extLst>
          </p:cNvPr>
          <p:cNvSpPr>
            <a:spLocks noGrp="1" noChangeArrowheads="1"/>
          </p:cNvSpPr>
          <p:nvPr>
            <p:ph type="title"/>
          </p:nvPr>
        </p:nvSpPr>
        <p:spPr bwMode="auto">
          <a:xfrm>
            <a:off x="1403350" y="0"/>
            <a:ext cx="6697663"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latin typeface="Comic Sans MS" panose="030F0702030302020204" pitchFamily="66" charset="0"/>
              </a:rPr>
              <a:t>Countable Set?</a:t>
            </a:r>
            <a:endParaRPr lang="en-US" altLang="zh-CN">
              <a:latin typeface="Comic Sans MS" panose="030F0702030302020204" pitchFamily="66" charset="0"/>
            </a:endParaRPr>
          </a:p>
        </p:txBody>
      </p:sp>
      <p:sp>
        <p:nvSpPr>
          <p:cNvPr id="1907715" name="Text Box 3">
            <a:extLst>
              <a:ext uri="{FF2B5EF4-FFF2-40B4-BE49-F238E27FC236}">
                <a16:creationId xmlns:a16="http://schemas.microsoft.com/office/drawing/2014/main" id="{A1F0CA9B-0E0C-44B9-817E-77AE675F57A0}"/>
              </a:ext>
            </a:extLst>
          </p:cNvPr>
          <p:cNvSpPr txBox="1">
            <a:spLocks noChangeArrowheads="1"/>
          </p:cNvSpPr>
          <p:nvPr/>
        </p:nvSpPr>
        <p:spPr bwMode="auto">
          <a:xfrm>
            <a:off x="539750" y="836613"/>
            <a:ext cx="7704138" cy="564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Comic Sans MS" panose="030F0702030302020204" pitchFamily="66" charset="0"/>
              </a:rPr>
              <a:t>Is the following a countable set?</a:t>
            </a:r>
          </a:p>
          <a:p>
            <a:pPr eaLnBrk="1" hangingPunct="1"/>
            <a:r>
              <a:rPr lang="en-US" altLang="zh-CN">
                <a:latin typeface="Comic Sans MS" panose="030F0702030302020204" pitchFamily="66" charset="0"/>
              </a:rPr>
              <a:t>1. N</a:t>
            </a:r>
          </a:p>
          <a:p>
            <a:pPr eaLnBrk="1" hangingPunct="1"/>
            <a:r>
              <a:rPr lang="en-US" altLang="zh-CN">
                <a:latin typeface="Comic Sans MS" panose="030F0702030302020204" pitchFamily="66" charset="0"/>
              </a:rPr>
              <a:t> Yes.  Let </a:t>
            </a:r>
            <a:r>
              <a:rPr lang="en-US" altLang="zh-CN">
                <a:solidFill>
                  <a:schemeClr val="accent2"/>
                </a:solidFill>
                <a:latin typeface="Comic Sans MS" panose="030F0702030302020204" pitchFamily="66" charset="0"/>
              </a:rPr>
              <a:t>f: N </a:t>
            </a:r>
            <a:r>
              <a:rPr lang="en-US" altLang="zh-CN" b="1">
                <a:solidFill>
                  <a:schemeClr val="accent2"/>
                </a:solidFill>
                <a:latin typeface="Comic Sans MS" panose="030F0702030302020204" pitchFamily="66" charset="0"/>
              </a:rPr>
              <a:t>-&gt;</a:t>
            </a:r>
            <a:r>
              <a:rPr lang="en-US" altLang="zh-CN">
                <a:solidFill>
                  <a:schemeClr val="accent2"/>
                </a:solidFill>
                <a:latin typeface="Comic Sans MS" panose="030F0702030302020204" pitchFamily="66" charset="0"/>
              </a:rPr>
              <a:t>N</a:t>
            </a:r>
            <a:r>
              <a:rPr lang="en-US" altLang="zh-CN">
                <a:latin typeface="Comic Sans MS" panose="030F0702030302020204" pitchFamily="66" charset="0"/>
              </a:rPr>
              <a:t> be </a:t>
            </a:r>
            <a:r>
              <a:rPr lang="en-US" altLang="zh-CN">
                <a:solidFill>
                  <a:schemeClr val="accent2"/>
                </a:solidFill>
                <a:latin typeface="Comic Sans MS" panose="030F0702030302020204" pitchFamily="66" charset="0"/>
              </a:rPr>
              <a:t>f(k) = k</a:t>
            </a:r>
          </a:p>
          <a:p>
            <a:pPr eaLnBrk="1" hangingPunct="1"/>
            <a:r>
              <a:rPr lang="en-US" altLang="zh-CN">
                <a:latin typeface="Comic Sans MS" panose="030F0702030302020204" pitchFamily="66" charset="0"/>
              </a:rPr>
              <a:t>2. Z (the set of integers)</a:t>
            </a:r>
          </a:p>
          <a:p>
            <a:pPr eaLnBrk="1" hangingPunct="1"/>
            <a:r>
              <a:rPr lang="en-US" altLang="zh-CN">
                <a:latin typeface="Comic Sans MS" panose="030F0702030302020204" pitchFamily="66" charset="0"/>
              </a:rPr>
              <a:t>Yes</a:t>
            </a:r>
          </a:p>
          <a:p>
            <a:pPr eaLnBrk="1" hangingPunct="1"/>
            <a:r>
              <a:rPr lang="en-US" altLang="zh-CN">
                <a:latin typeface="Comic Sans MS" panose="030F0702030302020204" pitchFamily="66" charset="0"/>
              </a:rPr>
              <a:t>Let </a:t>
            </a:r>
            <a:r>
              <a:rPr lang="en-US" altLang="zh-CN">
                <a:solidFill>
                  <a:schemeClr val="accent2"/>
                </a:solidFill>
                <a:latin typeface="Comic Sans MS" panose="030F0702030302020204" pitchFamily="66" charset="0"/>
              </a:rPr>
              <a:t>f:N-&gt;Z</a:t>
            </a:r>
            <a:r>
              <a:rPr lang="en-US" altLang="zh-CN">
                <a:latin typeface="Comic Sans MS" panose="030F0702030302020204" pitchFamily="66" charset="0"/>
              </a:rPr>
              <a:t> be</a:t>
            </a:r>
          </a:p>
          <a:p>
            <a:pPr eaLnBrk="1" hangingPunct="1"/>
            <a:r>
              <a:rPr lang="en-US" altLang="zh-CN">
                <a:solidFill>
                  <a:schemeClr val="accent2"/>
                </a:solidFill>
                <a:latin typeface="Comic Sans MS" panose="030F0702030302020204" pitchFamily="66" charset="0"/>
              </a:rPr>
              <a:t>f(k) = (k-1)/2</a:t>
            </a:r>
            <a:r>
              <a:rPr lang="en-US" altLang="zh-CN">
                <a:latin typeface="Comic Sans MS" panose="030F0702030302020204" pitchFamily="66" charset="0"/>
              </a:rPr>
              <a:t> when k is odd</a:t>
            </a:r>
          </a:p>
          <a:p>
            <a:pPr eaLnBrk="1" hangingPunct="1"/>
            <a:r>
              <a:rPr lang="en-US" altLang="zh-CN">
                <a:solidFill>
                  <a:schemeClr val="accent2"/>
                </a:solidFill>
                <a:latin typeface="Comic Sans MS" panose="030F0702030302020204" pitchFamily="66" charset="0"/>
              </a:rPr>
              <a:t>f(k) = -k/2</a:t>
            </a:r>
            <a:r>
              <a:rPr lang="en-US" altLang="zh-CN">
                <a:latin typeface="Comic Sans MS" panose="030F0702030302020204" pitchFamily="66" charset="0"/>
              </a:rPr>
              <a:t> when k is even</a:t>
            </a:r>
          </a:p>
          <a:p>
            <a:pPr eaLnBrk="1" hangingPunct="1"/>
            <a:r>
              <a:rPr lang="en-US" altLang="zh-CN">
                <a:latin typeface="Comic Sans MS" panose="030F0702030302020204" pitchFamily="66" charset="0"/>
              </a:rPr>
              <a:t>   </a:t>
            </a:r>
            <a:r>
              <a:rPr lang="en-US" altLang="zh-CN">
                <a:solidFill>
                  <a:srgbClr val="FF0000"/>
                </a:solidFill>
                <a:latin typeface="Comic Sans MS" panose="030F0702030302020204" pitchFamily="66" charset="0"/>
              </a:rPr>
              <a:t>0,-1,1,-2,2,-3,3,…..</a:t>
            </a:r>
          </a:p>
          <a:p>
            <a:pPr eaLnBrk="1" hangingPunct="1"/>
            <a:r>
              <a:rPr lang="en-US" altLang="zh-CN">
                <a:latin typeface="Comic Sans MS" panose="030F0702030302020204" pitchFamily="66" charset="0"/>
              </a:rPr>
              <a:t>3. ODD=The set of positive odd numbers</a:t>
            </a:r>
          </a:p>
          <a:p>
            <a:pPr eaLnBrk="1" hangingPunct="1"/>
            <a:r>
              <a:rPr lang="en-US" altLang="zh-CN">
                <a:latin typeface="Comic Sans MS" panose="030F0702030302020204" pitchFamily="66" charset="0"/>
              </a:rPr>
              <a:t>Yes.</a:t>
            </a:r>
          </a:p>
          <a:p>
            <a:pPr eaLnBrk="1" hangingPunct="1"/>
            <a:r>
              <a:rPr lang="en-US" altLang="zh-CN">
                <a:latin typeface="Comic Sans MS" panose="030F0702030302020204" pitchFamily="66" charset="0"/>
              </a:rPr>
              <a:t>Let f: N -&gt; ODD be </a:t>
            </a:r>
            <a:r>
              <a:rPr lang="en-US" altLang="zh-CN">
                <a:solidFill>
                  <a:srgbClr val="3333FF"/>
                </a:solidFill>
                <a:latin typeface="Comic Sans MS" panose="030F0702030302020204" pitchFamily="66" charset="0"/>
              </a:rPr>
              <a:t>f(k) = 2k - 1</a:t>
            </a:r>
          </a:p>
          <a:p>
            <a:pPr eaLnBrk="1" hangingPunct="1"/>
            <a:endParaRPr lang="en-US" altLang="zh-CN">
              <a:solidFill>
                <a:srgbClr val="3333FF"/>
              </a:solidFill>
              <a:latin typeface="Comic Sans MS" panose="030F0702030302020204"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1907715">
                                            <p:txEl>
                                              <p:pRg st="2" end="2"/>
                                            </p:txEl>
                                          </p:spTgt>
                                        </p:tgtEl>
                                        <p:attrNameLst>
                                          <p:attrName>style.visibility</p:attrName>
                                        </p:attrNameLst>
                                      </p:cBhvr>
                                      <p:to>
                                        <p:strVal val="visible"/>
                                      </p:to>
                                    </p:set>
                                    <p:anim calcmode="lin" valueType="num">
                                      <p:cBhvr>
                                        <p:cTn id="7" dur="500" fill="hold"/>
                                        <p:tgtEl>
                                          <p:spTgt spid="1907715">
                                            <p:txEl>
                                              <p:pRg st="2" end="2"/>
                                            </p:txEl>
                                          </p:spTgt>
                                        </p:tgtEl>
                                        <p:attrNameLst>
                                          <p:attrName>ppt_x</p:attrName>
                                        </p:attrNameLst>
                                      </p:cBhvr>
                                      <p:tavLst>
                                        <p:tav tm="0">
                                          <p:val>
                                            <p:strVal val="#ppt_x-#ppt_w/2"/>
                                          </p:val>
                                        </p:tav>
                                        <p:tav tm="100000">
                                          <p:val>
                                            <p:strVal val="#ppt_x"/>
                                          </p:val>
                                        </p:tav>
                                      </p:tavLst>
                                    </p:anim>
                                    <p:anim calcmode="lin" valueType="num">
                                      <p:cBhvr>
                                        <p:cTn id="8" dur="500" fill="hold"/>
                                        <p:tgtEl>
                                          <p:spTgt spid="1907715">
                                            <p:txEl>
                                              <p:pRg st="2" end="2"/>
                                            </p:txEl>
                                          </p:spTgt>
                                        </p:tgtEl>
                                        <p:attrNameLst>
                                          <p:attrName>ppt_y</p:attrName>
                                        </p:attrNameLst>
                                      </p:cBhvr>
                                      <p:tavLst>
                                        <p:tav tm="0">
                                          <p:val>
                                            <p:strVal val="#ppt_y"/>
                                          </p:val>
                                        </p:tav>
                                        <p:tav tm="100000">
                                          <p:val>
                                            <p:strVal val="#ppt_y"/>
                                          </p:val>
                                        </p:tav>
                                      </p:tavLst>
                                    </p:anim>
                                    <p:anim calcmode="lin" valueType="num">
                                      <p:cBhvr>
                                        <p:cTn id="9" dur="500" fill="hold"/>
                                        <p:tgtEl>
                                          <p:spTgt spid="1907715">
                                            <p:txEl>
                                              <p:pRg st="2" end="2"/>
                                            </p:txEl>
                                          </p:spTgt>
                                        </p:tgtEl>
                                        <p:attrNameLst>
                                          <p:attrName>ppt_w</p:attrName>
                                        </p:attrNameLst>
                                      </p:cBhvr>
                                      <p:tavLst>
                                        <p:tav tm="0">
                                          <p:val>
                                            <p:fltVal val="0"/>
                                          </p:val>
                                        </p:tav>
                                        <p:tav tm="100000">
                                          <p:val>
                                            <p:strVal val="#ppt_w"/>
                                          </p:val>
                                        </p:tav>
                                      </p:tavLst>
                                    </p:anim>
                                    <p:anim calcmode="lin" valueType="num">
                                      <p:cBhvr>
                                        <p:cTn id="10" dur="500" fill="hold"/>
                                        <p:tgtEl>
                                          <p:spTgt spid="190771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1907715">
                                            <p:txEl>
                                              <p:pRg st="5" end="5"/>
                                            </p:txEl>
                                          </p:spTgt>
                                        </p:tgtEl>
                                        <p:attrNameLst>
                                          <p:attrName>style.visibility</p:attrName>
                                        </p:attrNameLst>
                                      </p:cBhvr>
                                      <p:to>
                                        <p:strVal val="visible"/>
                                      </p:to>
                                    </p:set>
                                    <p:anim calcmode="lin" valueType="num">
                                      <p:cBhvr>
                                        <p:cTn id="15" dur="500" fill="hold"/>
                                        <p:tgtEl>
                                          <p:spTgt spid="1907715">
                                            <p:txEl>
                                              <p:pRg st="5" end="5"/>
                                            </p:txEl>
                                          </p:spTgt>
                                        </p:tgtEl>
                                        <p:attrNameLst>
                                          <p:attrName>ppt_x</p:attrName>
                                        </p:attrNameLst>
                                      </p:cBhvr>
                                      <p:tavLst>
                                        <p:tav tm="0">
                                          <p:val>
                                            <p:strVal val="#ppt_x-#ppt_w/2"/>
                                          </p:val>
                                        </p:tav>
                                        <p:tav tm="100000">
                                          <p:val>
                                            <p:strVal val="#ppt_x"/>
                                          </p:val>
                                        </p:tav>
                                      </p:tavLst>
                                    </p:anim>
                                    <p:anim calcmode="lin" valueType="num">
                                      <p:cBhvr>
                                        <p:cTn id="16" dur="500" fill="hold"/>
                                        <p:tgtEl>
                                          <p:spTgt spid="1907715">
                                            <p:txEl>
                                              <p:pRg st="5" end="5"/>
                                            </p:txEl>
                                          </p:spTgt>
                                        </p:tgtEl>
                                        <p:attrNameLst>
                                          <p:attrName>ppt_y</p:attrName>
                                        </p:attrNameLst>
                                      </p:cBhvr>
                                      <p:tavLst>
                                        <p:tav tm="0">
                                          <p:val>
                                            <p:strVal val="#ppt_y"/>
                                          </p:val>
                                        </p:tav>
                                        <p:tav tm="100000">
                                          <p:val>
                                            <p:strVal val="#ppt_y"/>
                                          </p:val>
                                        </p:tav>
                                      </p:tavLst>
                                    </p:anim>
                                    <p:anim calcmode="lin" valueType="num">
                                      <p:cBhvr>
                                        <p:cTn id="17" dur="500" fill="hold"/>
                                        <p:tgtEl>
                                          <p:spTgt spid="1907715">
                                            <p:txEl>
                                              <p:pRg st="5" end="5"/>
                                            </p:txEl>
                                          </p:spTgt>
                                        </p:tgtEl>
                                        <p:attrNameLst>
                                          <p:attrName>ppt_w</p:attrName>
                                        </p:attrNameLst>
                                      </p:cBhvr>
                                      <p:tavLst>
                                        <p:tav tm="0">
                                          <p:val>
                                            <p:fltVal val="0"/>
                                          </p:val>
                                        </p:tav>
                                        <p:tav tm="100000">
                                          <p:val>
                                            <p:strVal val="#ppt_w"/>
                                          </p:val>
                                        </p:tav>
                                      </p:tavLst>
                                    </p:anim>
                                    <p:anim calcmode="lin" valueType="num">
                                      <p:cBhvr>
                                        <p:cTn id="18" dur="500" fill="hold"/>
                                        <p:tgtEl>
                                          <p:spTgt spid="190771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1907715">
                                            <p:txEl>
                                              <p:pRg st="8" end="8"/>
                                            </p:txEl>
                                          </p:spTgt>
                                        </p:tgtEl>
                                        <p:attrNameLst>
                                          <p:attrName>style.visibility</p:attrName>
                                        </p:attrNameLst>
                                      </p:cBhvr>
                                      <p:to>
                                        <p:strVal val="visible"/>
                                      </p:to>
                                    </p:set>
                                    <p:anim calcmode="lin" valueType="num">
                                      <p:cBhvr>
                                        <p:cTn id="23" dur="500" fill="hold"/>
                                        <p:tgtEl>
                                          <p:spTgt spid="1907715">
                                            <p:txEl>
                                              <p:pRg st="8" end="8"/>
                                            </p:txEl>
                                          </p:spTgt>
                                        </p:tgtEl>
                                        <p:attrNameLst>
                                          <p:attrName>ppt_x</p:attrName>
                                        </p:attrNameLst>
                                      </p:cBhvr>
                                      <p:tavLst>
                                        <p:tav tm="0">
                                          <p:val>
                                            <p:strVal val="#ppt_x-#ppt_w/2"/>
                                          </p:val>
                                        </p:tav>
                                        <p:tav tm="100000">
                                          <p:val>
                                            <p:strVal val="#ppt_x"/>
                                          </p:val>
                                        </p:tav>
                                      </p:tavLst>
                                    </p:anim>
                                    <p:anim calcmode="lin" valueType="num">
                                      <p:cBhvr>
                                        <p:cTn id="24" dur="500" fill="hold"/>
                                        <p:tgtEl>
                                          <p:spTgt spid="1907715">
                                            <p:txEl>
                                              <p:pRg st="8" end="8"/>
                                            </p:txEl>
                                          </p:spTgt>
                                        </p:tgtEl>
                                        <p:attrNameLst>
                                          <p:attrName>ppt_y</p:attrName>
                                        </p:attrNameLst>
                                      </p:cBhvr>
                                      <p:tavLst>
                                        <p:tav tm="0">
                                          <p:val>
                                            <p:strVal val="#ppt_y"/>
                                          </p:val>
                                        </p:tav>
                                        <p:tav tm="100000">
                                          <p:val>
                                            <p:strVal val="#ppt_y"/>
                                          </p:val>
                                        </p:tav>
                                      </p:tavLst>
                                    </p:anim>
                                    <p:anim calcmode="lin" valueType="num">
                                      <p:cBhvr>
                                        <p:cTn id="25" dur="500" fill="hold"/>
                                        <p:tgtEl>
                                          <p:spTgt spid="1907715">
                                            <p:txEl>
                                              <p:pRg st="8" end="8"/>
                                            </p:txEl>
                                          </p:spTgt>
                                        </p:tgtEl>
                                        <p:attrNameLst>
                                          <p:attrName>ppt_w</p:attrName>
                                        </p:attrNameLst>
                                      </p:cBhvr>
                                      <p:tavLst>
                                        <p:tav tm="0">
                                          <p:val>
                                            <p:fltVal val="0"/>
                                          </p:val>
                                        </p:tav>
                                        <p:tav tm="100000">
                                          <p:val>
                                            <p:strVal val="#ppt_w"/>
                                          </p:val>
                                        </p:tav>
                                      </p:tavLst>
                                    </p:anim>
                                    <p:anim calcmode="lin" valueType="num">
                                      <p:cBhvr>
                                        <p:cTn id="26" dur="500" fill="hold"/>
                                        <p:tgtEl>
                                          <p:spTgt spid="1907715">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1907715">
                                            <p:txEl>
                                              <p:pRg st="6" end="6"/>
                                            </p:txEl>
                                          </p:spTgt>
                                        </p:tgtEl>
                                        <p:attrNameLst>
                                          <p:attrName>style.visibility</p:attrName>
                                        </p:attrNameLst>
                                      </p:cBhvr>
                                      <p:to>
                                        <p:strVal val="visible"/>
                                      </p:to>
                                    </p:set>
                                    <p:anim calcmode="lin" valueType="num">
                                      <p:cBhvr>
                                        <p:cTn id="31" dur="500" fill="hold"/>
                                        <p:tgtEl>
                                          <p:spTgt spid="1907715">
                                            <p:txEl>
                                              <p:pRg st="6" end="6"/>
                                            </p:txEl>
                                          </p:spTgt>
                                        </p:tgtEl>
                                        <p:attrNameLst>
                                          <p:attrName>ppt_x</p:attrName>
                                        </p:attrNameLst>
                                      </p:cBhvr>
                                      <p:tavLst>
                                        <p:tav tm="0">
                                          <p:val>
                                            <p:strVal val="#ppt_x-#ppt_w/2"/>
                                          </p:val>
                                        </p:tav>
                                        <p:tav tm="100000">
                                          <p:val>
                                            <p:strVal val="#ppt_x"/>
                                          </p:val>
                                        </p:tav>
                                      </p:tavLst>
                                    </p:anim>
                                    <p:anim calcmode="lin" valueType="num">
                                      <p:cBhvr>
                                        <p:cTn id="32" dur="500" fill="hold"/>
                                        <p:tgtEl>
                                          <p:spTgt spid="1907715">
                                            <p:txEl>
                                              <p:pRg st="6" end="6"/>
                                            </p:txEl>
                                          </p:spTgt>
                                        </p:tgtEl>
                                        <p:attrNameLst>
                                          <p:attrName>ppt_y</p:attrName>
                                        </p:attrNameLst>
                                      </p:cBhvr>
                                      <p:tavLst>
                                        <p:tav tm="0">
                                          <p:val>
                                            <p:strVal val="#ppt_y"/>
                                          </p:val>
                                        </p:tav>
                                        <p:tav tm="100000">
                                          <p:val>
                                            <p:strVal val="#ppt_y"/>
                                          </p:val>
                                        </p:tav>
                                      </p:tavLst>
                                    </p:anim>
                                    <p:anim calcmode="lin" valueType="num">
                                      <p:cBhvr>
                                        <p:cTn id="33" dur="500" fill="hold"/>
                                        <p:tgtEl>
                                          <p:spTgt spid="1907715">
                                            <p:txEl>
                                              <p:pRg st="6" end="6"/>
                                            </p:txEl>
                                          </p:spTgt>
                                        </p:tgtEl>
                                        <p:attrNameLst>
                                          <p:attrName>ppt_w</p:attrName>
                                        </p:attrNameLst>
                                      </p:cBhvr>
                                      <p:tavLst>
                                        <p:tav tm="0">
                                          <p:val>
                                            <p:fltVal val="0"/>
                                          </p:val>
                                        </p:tav>
                                        <p:tav tm="100000">
                                          <p:val>
                                            <p:strVal val="#ppt_w"/>
                                          </p:val>
                                        </p:tav>
                                      </p:tavLst>
                                    </p:anim>
                                    <p:anim calcmode="lin" valueType="num">
                                      <p:cBhvr>
                                        <p:cTn id="34" dur="500" fill="hold"/>
                                        <p:tgtEl>
                                          <p:spTgt spid="1907715">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1907715">
                                            <p:txEl>
                                              <p:pRg st="7" end="7"/>
                                            </p:txEl>
                                          </p:spTgt>
                                        </p:tgtEl>
                                        <p:attrNameLst>
                                          <p:attrName>style.visibility</p:attrName>
                                        </p:attrNameLst>
                                      </p:cBhvr>
                                      <p:to>
                                        <p:strVal val="visible"/>
                                      </p:to>
                                    </p:set>
                                    <p:anim calcmode="lin" valueType="num">
                                      <p:cBhvr>
                                        <p:cTn id="39" dur="500" fill="hold"/>
                                        <p:tgtEl>
                                          <p:spTgt spid="1907715">
                                            <p:txEl>
                                              <p:pRg st="7" end="7"/>
                                            </p:txEl>
                                          </p:spTgt>
                                        </p:tgtEl>
                                        <p:attrNameLst>
                                          <p:attrName>ppt_x</p:attrName>
                                        </p:attrNameLst>
                                      </p:cBhvr>
                                      <p:tavLst>
                                        <p:tav tm="0">
                                          <p:val>
                                            <p:strVal val="#ppt_x-#ppt_w/2"/>
                                          </p:val>
                                        </p:tav>
                                        <p:tav tm="100000">
                                          <p:val>
                                            <p:strVal val="#ppt_x"/>
                                          </p:val>
                                        </p:tav>
                                      </p:tavLst>
                                    </p:anim>
                                    <p:anim calcmode="lin" valueType="num">
                                      <p:cBhvr>
                                        <p:cTn id="40" dur="500" fill="hold"/>
                                        <p:tgtEl>
                                          <p:spTgt spid="1907715">
                                            <p:txEl>
                                              <p:pRg st="7" end="7"/>
                                            </p:txEl>
                                          </p:spTgt>
                                        </p:tgtEl>
                                        <p:attrNameLst>
                                          <p:attrName>ppt_y</p:attrName>
                                        </p:attrNameLst>
                                      </p:cBhvr>
                                      <p:tavLst>
                                        <p:tav tm="0">
                                          <p:val>
                                            <p:strVal val="#ppt_y"/>
                                          </p:val>
                                        </p:tav>
                                        <p:tav tm="100000">
                                          <p:val>
                                            <p:strVal val="#ppt_y"/>
                                          </p:val>
                                        </p:tav>
                                      </p:tavLst>
                                    </p:anim>
                                    <p:anim calcmode="lin" valueType="num">
                                      <p:cBhvr>
                                        <p:cTn id="41" dur="500" fill="hold"/>
                                        <p:tgtEl>
                                          <p:spTgt spid="1907715">
                                            <p:txEl>
                                              <p:pRg st="7" end="7"/>
                                            </p:txEl>
                                          </p:spTgt>
                                        </p:tgtEl>
                                        <p:attrNameLst>
                                          <p:attrName>ppt_w</p:attrName>
                                        </p:attrNameLst>
                                      </p:cBhvr>
                                      <p:tavLst>
                                        <p:tav tm="0">
                                          <p:val>
                                            <p:fltVal val="0"/>
                                          </p:val>
                                        </p:tav>
                                        <p:tav tm="100000">
                                          <p:val>
                                            <p:strVal val="#ppt_w"/>
                                          </p:val>
                                        </p:tav>
                                      </p:tavLst>
                                    </p:anim>
                                    <p:anim calcmode="lin" valueType="num">
                                      <p:cBhvr>
                                        <p:cTn id="42" dur="500" fill="hold"/>
                                        <p:tgtEl>
                                          <p:spTgt spid="1907715">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1907715">
                                            <p:txEl>
                                              <p:pRg st="10" end="10"/>
                                            </p:txEl>
                                          </p:spTgt>
                                        </p:tgtEl>
                                        <p:attrNameLst>
                                          <p:attrName>style.visibility</p:attrName>
                                        </p:attrNameLst>
                                      </p:cBhvr>
                                      <p:to>
                                        <p:strVal val="visible"/>
                                      </p:to>
                                    </p:set>
                                    <p:anim calcmode="lin" valueType="num">
                                      <p:cBhvr>
                                        <p:cTn id="47" dur="500" fill="hold"/>
                                        <p:tgtEl>
                                          <p:spTgt spid="1907715">
                                            <p:txEl>
                                              <p:pRg st="10" end="10"/>
                                            </p:txEl>
                                          </p:spTgt>
                                        </p:tgtEl>
                                        <p:attrNameLst>
                                          <p:attrName>ppt_x</p:attrName>
                                        </p:attrNameLst>
                                      </p:cBhvr>
                                      <p:tavLst>
                                        <p:tav tm="0">
                                          <p:val>
                                            <p:strVal val="#ppt_x-#ppt_w/2"/>
                                          </p:val>
                                        </p:tav>
                                        <p:tav tm="100000">
                                          <p:val>
                                            <p:strVal val="#ppt_x"/>
                                          </p:val>
                                        </p:tav>
                                      </p:tavLst>
                                    </p:anim>
                                    <p:anim calcmode="lin" valueType="num">
                                      <p:cBhvr>
                                        <p:cTn id="48" dur="500" fill="hold"/>
                                        <p:tgtEl>
                                          <p:spTgt spid="1907715">
                                            <p:txEl>
                                              <p:pRg st="10" end="10"/>
                                            </p:txEl>
                                          </p:spTgt>
                                        </p:tgtEl>
                                        <p:attrNameLst>
                                          <p:attrName>ppt_y</p:attrName>
                                        </p:attrNameLst>
                                      </p:cBhvr>
                                      <p:tavLst>
                                        <p:tav tm="0">
                                          <p:val>
                                            <p:strVal val="#ppt_y"/>
                                          </p:val>
                                        </p:tav>
                                        <p:tav tm="100000">
                                          <p:val>
                                            <p:strVal val="#ppt_y"/>
                                          </p:val>
                                        </p:tav>
                                      </p:tavLst>
                                    </p:anim>
                                    <p:anim calcmode="lin" valueType="num">
                                      <p:cBhvr>
                                        <p:cTn id="49" dur="500" fill="hold"/>
                                        <p:tgtEl>
                                          <p:spTgt spid="1907715">
                                            <p:txEl>
                                              <p:pRg st="10" end="10"/>
                                            </p:txEl>
                                          </p:spTgt>
                                        </p:tgtEl>
                                        <p:attrNameLst>
                                          <p:attrName>ppt_w</p:attrName>
                                        </p:attrNameLst>
                                      </p:cBhvr>
                                      <p:tavLst>
                                        <p:tav tm="0">
                                          <p:val>
                                            <p:fltVal val="0"/>
                                          </p:val>
                                        </p:tav>
                                        <p:tav tm="100000">
                                          <p:val>
                                            <p:strVal val="#ppt_w"/>
                                          </p:val>
                                        </p:tav>
                                      </p:tavLst>
                                    </p:anim>
                                    <p:anim calcmode="lin" valueType="num">
                                      <p:cBhvr>
                                        <p:cTn id="50" dur="500" fill="hold"/>
                                        <p:tgtEl>
                                          <p:spTgt spid="1907715">
                                            <p:txEl>
                                              <p:pRg st="10" end="10"/>
                                            </p:txEl>
                                          </p:spTgt>
                                        </p:tgtEl>
                                        <p:attrNameLst>
                                          <p:attrName>ppt_h</p:attrName>
                                        </p:attrNameLst>
                                      </p:cBhvr>
                                      <p:tavLst>
                                        <p:tav tm="0">
                                          <p:val>
                                            <p:strVal val="#ppt_h"/>
                                          </p:val>
                                        </p:tav>
                                        <p:tav tm="100000">
                                          <p:val>
                                            <p:strVal val="#ppt_h"/>
                                          </p:val>
                                        </p:tav>
                                      </p:tavLst>
                                    </p:anim>
                                  </p:childTnLst>
                                </p:cTn>
                              </p:par>
                              <p:par>
                                <p:cTn id="51" presetID="17" presetClass="entr" presetSubtype="8" fill="hold" nodeType="withEffect">
                                  <p:stCondLst>
                                    <p:cond delay="0"/>
                                  </p:stCondLst>
                                  <p:childTnLst>
                                    <p:set>
                                      <p:cBhvr>
                                        <p:cTn id="52" dur="1" fill="hold">
                                          <p:stCondLst>
                                            <p:cond delay="0"/>
                                          </p:stCondLst>
                                        </p:cTn>
                                        <p:tgtEl>
                                          <p:spTgt spid="1907715">
                                            <p:txEl>
                                              <p:pRg st="11" end="11"/>
                                            </p:txEl>
                                          </p:spTgt>
                                        </p:tgtEl>
                                        <p:attrNameLst>
                                          <p:attrName>style.visibility</p:attrName>
                                        </p:attrNameLst>
                                      </p:cBhvr>
                                      <p:to>
                                        <p:strVal val="visible"/>
                                      </p:to>
                                    </p:set>
                                    <p:anim calcmode="lin" valueType="num">
                                      <p:cBhvr>
                                        <p:cTn id="53" dur="500" fill="hold"/>
                                        <p:tgtEl>
                                          <p:spTgt spid="1907715">
                                            <p:txEl>
                                              <p:pRg st="11" end="11"/>
                                            </p:txEl>
                                          </p:spTgt>
                                        </p:tgtEl>
                                        <p:attrNameLst>
                                          <p:attrName>ppt_x</p:attrName>
                                        </p:attrNameLst>
                                      </p:cBhvr>
                                      <p:tavLst>
                                        <p:tav tm="0">
                                          <p:val>
                                            <p:strVal val="#ppt_x-#ppt_w/2"/>
                                          </p:val>
                                        </p:tav>
                                        <p:tav tm="100000">
                                          <p:val>
                                            <p:strVal val="#ppt_x"/>
                                          </p:val>
                                        </p:tav>
                                      </p:tavLst>
                                    </p:anim>
                                    <p:anim calcmode="lin" valueType="num">
                                      <p:cBhvr>
                                        <p:cTn id="54" dur="500" fill="hold"/>
                                        <p:tgtEl>
                                          <p:spTgt spid="1907715">
                                            <p:txEl>
                                              <p:pRg st="11" end="11"/>
                                            </p:txEl>
                                          </p:spTgt>
                                        </p:tgtEl>
                                        <p:attrNameLst>
                                          <p:attrName>ppt_y</p:attrName>
                                        </p:attrNameLst>
                                      </p:cBhvr>
                                      <p:tavLst>
                                        <p:tav tm="0">
                                          <p:val>
                                            <p:strVal val="#ppt_y"/>
                                          </p:val>
                                        </p:tav>
                                        <p:tav tm="100000">
                                          <p:val>
                                            <p:strVal val="#ppt_y"/>
                                          </p:val>
                                        </p:tav>
                                      </p:tavLst>
                                    </p:anim>
                                    <p:anim calcmode="lin" valueType="num">
                                      <p:cBhvr>
                                        <p:cTn id="55" dur="500" fill="hold"/>
                                        <p:tgtEl>
                                          <p:spTgt spid="1907715">
                                            <p:txEl>
                                              <p:pRg st="11" end="11"/>
                                            </p:txEl>
                                          </p:spTgt>
                                        </p:tgtEl>
                                        <p:attrNameLst>
                                          <p:attrName>ppt_w</p:attrName>
                                        </p:attrNameLst>
                                      </p:cBhvr>
                                      <p:tavLst>
                                        <p:tav tm="0">
                                          <p:val>
                                            <p:fltVal val="0"/>
                                          </p:val>
                                        </p:tav>
                                        <p:tav tm="100000">
                                          <p:val>
                                            <p:strVal val="#ppt_w"/>
                                          </p:val>
                                        </p:tav>
                                      </p:tavLst>
                                    </p:anim>
                                    <p:anim calcmode="lin" valueType="num">
                                      <p:cBhvr>
                                        <p:cTn id="56" dur="500" fill="hold"/>
                                        <p:tgtEl>
                                          <p:spTgt spid="1907715">
                                            <p:txEl>
                                              <p:pRg st="11" end="1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模板1">
  <a:themeElements>
    <a:clrScheme name="模板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模板1">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charset="0"/>
            <a:ea typeface="宋体" charset="-122"/>
          </a:defRPr>
        </a:defPPr>
      </a:lstStyle>
    </a:lnDef>
  </a:objectDefaults>
  <a:extraClrSchemeLst>
    <a:extraClrScheme>
      <a:clrScheme name="模板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模板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板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板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板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板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模板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5140</TotalTime>
  <Words>3531</Words>
  <Application>Microsoft Office PowerPoint</Application>
  <PresentationFormat>全屏显示(4:3)</PresentationFormat>
  <Paragraphs>657</Paragraphs>
  <Slides>133</Slides>
  <Notes>22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133</vt:i4>
      </vt:variant>
    </vt:vector>
  </HeadingPairs>
  <TitlesOfParts>
    <vt:vector size="151" baseType="lpstr">
      <vt:lpstr>等线</vt:lpstr>
      <vt:lpstr>仿宋_GB2312</vt:lpstr>
      <vt:lpstr>黑体</vt:lpstr>
      <vt:lpstr>华文行楷</vt:lpstr>
      <vt:lpstr>楷体_GB2312</vt:lpstr>
      <vt:lpstr>宋体</vt:lpstr>
      <vt:lpstr>微软雅黑</vt:lpstr>
      <vt:lpstr>Arial</vt:lpstr>
      <vt:lpstr>Arial Narrow</vt:lpstr>
      <vt:lpstr>Comic Sans MS</vt:lpstr>
      <vt:lpstr>Copperplate Gothic Light</vt:lpstr>
      <vt:lpstr>Helvetica</vt:lpstr>
      <vt:lpstr>Symbol</vt:lpstr>
      <vt:lpstr>Times New Roman</vt:lpstr>
      <vt:lpstr>Wingdings</vt:lpstr>
      <vt:lpstr>模板1</vt:lpstr>
      <vt:lpstr>Equation</vt:lpstr>
      <vt:lpstr>Microsoft Equation 3.0</vt:lpstr>
      <vt:lpstr>PowerPoint 演示文稿</vt:lpstr>
      <vt:lpstr>PowerPoint 演示文稿</vt:lpstr>
      <vt:lpstr>PowerPoint 演示文稿</vt:lpstr>
      <vt:lpstr>图灵机</vt:lpstr>
      <vt:lpstr>主要内容</vt:lpstr>
      <vt:lpstr>Turing Machine </vt:lpstr>
      <vt:lpstr>The Tape</vt:lpstr>
      <vt:lpstr>PowerPoint 演示文稿</vt:lpstr>
      <vt:lpstr>PowerPoint 演示文稿</vt:lpstr>
      <vt:lpstr>PowerPoint 演示文稿</vt:lpstr>
      <vt:lpstr>The Input String</vt:lpstr>
      <vt:lpstr>States &amp; Transitions</vt:lpstr>
      <vt:lpstr>PowerPoint 演示文稿</vt:lpstr>
      <vt:lpstr>PowerPoint 演示文稿</vt:lpstr>
      <vt:lpstr>PowerPoint 演示文稿</vt:lpstr>
      <vt:lpstr>PowerPoint 演示文稿</vt:lpstr>
      <vt:lpstr>Determinism</vt:lpstr>
      <vt:lpstr>Partial Transition Function</vt:lpstr>
      <vt:lpstr>Output Convention ep 126-129</vt:lpstr>
      <vt:lpstr>PowerPoint 演示文稿</vt:lpstr>
      <vt:lpstr>图灵机的工作机制</vt:lpstr>
      <vt:lpstr>PowerPoint 演示文稿</vt:lpstr>
      <vt:lpstr>图灵机的函数与格局</vt:lpstr>
      <vt:lpstr>Configuration (格局)</vt:lpstr>
      <vt:lpstr>PowerPoint 演示文稿</vt:lpstr>
      <vt:lpstr>PowerPoint 演示文稿</vt:lpstr>
      <vt:lpstr>PowerPoint 演示文稿</vt:lpstr>
      <vt:lpstr>PowerPoint 演示文稿</vt:lpstr>
      <vt:lpstr>Accepting States</vt:lpstr>
      <vt:lpstr>Acceptance</vt:lpstr>
      <vt:lpstr>Halting</vt:lpstr>
      <vt:lpstr>PowerPoint 演示文稿</vt:lpstr>
      <vt:lpstr>PowerPoint 演示文稿</vt:lpstr>
      <vt:lpstr>PowerPoint 演示文稿</vt:lpstr>
      <vt:lpstr>Another Turing Machine 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Turing Machine 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Infinite Loop Example</vt:lpstr>
      <vt:lpstr>PowerPoint 演示文稿</vt:lpstr>
      <vt:lpstr>PowerPoint 演示文稿</vt:lpstr>
      <vt:lpstr>PowerPoint 演示文稿</vt:lpstr>
      <vt:lpstr>PowerPoint 演示文稿</vt:lpstr>
      <vt:lpstr>PowerPoint 演示文稿</vt:lpstr>
      <vt:lpstr>TM in Action-Example 1</vt:lpstr>
      <vt:lpstr>TM in Action</vt:lpstr>
      <vt:lpstr>Snapshots of Execution (1)</vt:lpstr>
      <vt:lpstr>Snapshots of Execution (2)</vt:lpstr>
      <vt:lpstr>Snapshots of Execution (3)</vt:lpstr>
      <vt:lpstr>Snapshots of Execution (4)</vt:lpstr>
      <vt:lpstr>Snapshots of Execution (5)</vt:lpstr>
      <vt:lpstr>Snapshots of Execution (6)</vt:lpstr>
      <vt:lpstr>Snapshots of Execution (7)</vt:lpstr>
      <vt:lpstr>A Universal Turing Machine</vt:lpstr>
      <vt:lpstr>PowerPoint 演示文稿</vt:lpstr>
      <vt:lpstr>PowerPoint 演示文稿</vt:lpstr>
      <vt:lpstr>PowerPoint 演示文稿</vt:lpstr>
      <vt:lpstr>通用图灵机</vt:lpstr>
      <vt:lpstr>通用图灵机</vt:lpstr>
      <vt:lpstr>通用图灵机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Countable Sets</vt:lpstr>
      <vt:lpstr>PowerPoint 演示文稿</vt:lpstr>
      <vt:lpstr>PowerPoint 演示文稿</vt:lpstr>
      <vt:lpstr>Countable Set?</vt:lpstr>
      <vt:lpstr>PowerPoint 演示文稿</vt:lpstr>
      <vt:lpstr>Countable Set?</vt:lpstr>
      <vt:lpstr>PowerPoint 演示文稿</vt:lpstr>
      <vt:lpstr>PowerPoint 演示文稿</vt:lpstr>
      <vt:lpstr>Countable Set?</vt:lpstr>
      <vt:lpstr>Countable Set?</vt:lpstr>
      <vt:lpstr>Countable Set?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Countable Set?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Other Computational Models  其他计算模型，ep141， cp9７</vt:lpstr>
      <vt:lpstr>PowerPoint 演示文稿</vt:lpstr>
      <vt:lpstr>PowerPoint 演示文稿</vt:lpstr>
      <vt:lpstr>PowerPoint 演示文稿</vt:lpstr>
      <vt:lpstr>希尔伯特问题</vt:lpstr>
      <vt:lpstr>希尔伯特问题</vt:lpstr>
      <vt:lpstr>希尔伯特问题</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 Xing</dc:creator>
  <cp:lastModifiedBy>储 楚</cp:lastModifiedBy>
  <cp:revision>89</cp:revision>
  <dcterms:created xsi:type="dcterms:W3CDTF">2019-09-29T15:36:31Z</dcterms:created>
  <dcterms:modified xsi:type="dcterms:W3CDTF">2019-10-16T11:49:04Z</dcterms:modified>
</cp:coreProperties>
</file>