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68"/>
  </p:notesMasterIdLst>
  <p:sldIdLst>
    <p:sldId id="286" r:id="rId2"/>
    <p:sldId id="289" r:id="rId3"/>
    <p:sldId id="259" r:id="rId4"/>
    <p:sldId id="290" r:id="rId5"/>
    <p:sldId id="576" r:id="rId6"/>
    <p:sldId id="291" r:id="rId7"/>
    <p:sldId id="294" r:id="rId8"/>
    <p:sldId id="295" r:id="rId9"/>
    <p:sldId id="296" r:id="rId10"/>
    <p:sldId id="297" r:id="rId11"/>
    <p:sldId id="437" r:id="rId12"/>
    <p:sldId id="438" r:id="rId13"/>
    <p:sldId id="439" r:id="rId14"/>
    <p:sldId id="440" r:id="rId15"/>
    <p:sldId id="446" r:id="rId16"/>
    <p:sldId id="441" r:id="rId17"/>
    <p:sldId id="447" r:id="rId18"/>
    <p:sldId id="442" r:id="rId19"/>
    <p:sldId id="448" r:id="rId20"/>
    <p:sldId id="443" r:id="rId21"/>
    <p:sldId id="444" r:id="rId22"/>
    <p:sldId id="449" r:id="rId23"/>
    <p:sldId id="450" r:id="rId24"/>
    <p:sldId id="451" r:id="rId25"/>
    <p:sldId id="452" r:id="rId26"/>
    <p:sldId id="453" r:id="rId27"/>
    <p:sldId id="454" r:id="rId28"/>
    <p:sldId id="455" r:id="rId29"/>
    <p:sldId id="457" r:id="rId30"/>
    <p:sldId id="560" r:id="rId31"/>
    <p:sldId id="409" r:id="rId32"/>
    <p:sldId id="567" r:id="rId33"/>
    <p:sldId id="566" r:id="rId34"/>
    <p:sldId id="568" r:id="rId35"/>
    <p:sldId id="570" r:id="rId36"/>
    <p:sldId id="569" r:id="rId37"/>
    <p:sldId id="561" r:id="rId38"/>
    <p:sldId id="562" r:id="rId39"/>
    <p:sldId id="563" r:id="rId40"/>
    <p:sldId id="564" r:id="rId41"/>
    <p:sldId id="478" r:id="rId42"/>
    <p:sldId id="479" r:id="rId43"/>
    <p:sldId id="480" r:id="rId44"/>
    <p:sldId id="481" r:id="rId45"/>
    <p:sldId id="482" r:id="rId46"/>
    <p:sldId id="483" r:id="rId47"/>
    <p:sldId id="484" r:id="rId48"/>
    <p:sldId id="485" r:id="rId49"/>
    <p:sldId id="486" r:id="rId50"/>
    <p:sldId id="487" r:id="rId51"/>
    <p:sldId id="489" r:id="rId52"/>
    <p:sldId id="490" r:id="rId53"/>
    <p:sldId id="492" r:id="rId54"/>
    <p:sldId id="491" r:id="rId55"/>
    <p:sldId id="493" r:id="rId56"/>
    <p:sldId id="494" r:id="rId57"/>
    <p:sldId id="500" r:id="rId58"/>
    <p:sldId id="501" r:id="rId59"/>
    <p:sldId id="502" r:id="rId60"/>
    <p:sldId id="505" r:id="rId61"/>
    <p:sldId id="571" r:id="rId62"/>
    <p:sldId id="572" r:id="rId63"/>
    <p:sldId id="573" r:id="rId64"/>
    <p:sldId id="574" r:id="rId65"/>
    <p:sldId id="575" r:id="rId66"/>
    <p:sldId id="577" r:id="rId67"/>
  </p:sldIdLst>
  <p:sldSz cx="9144000" cy="5143500" type="screen16x9"/>
  <p:notesSz cx="6858000" cy="9144000"/>
  <p:custDataLst>
    <p:tags r:id="rId6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718D"/>
    <a:srgbClr val="335B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77339" autoAdjust="0"/>
  </p:normalViewPr>
  <p:slideViewPr>
    <p:cSldViewPr snapToGrid="0">
      <p:cViewPr varScale="1">
        <p:scale>
          <a:sx n="70" d="100"/>
          <a:sy n="70" d="100"/>
        </p:scale>
        <p:origin x="12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8696E4-E96D-4B3D-BECE-4E0846A49964}" type="datetimeFigureOut">
              <a:rPr lang="zh-CN" altLang="en-US" smtClean="0"/>
              <a:t>2021/11/15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1F86CB-CDC0-4E06-A333-C2E5844E769C}" type="slidenum">
              <a:rPr lang="zh-CN" altLang="en-US" smtClean="0"/>
              <a:t>‹#›</a:t>
            </a:fld>
            <a:endParaRPr lang="zh-CN" altLang="en-US"/>
          </a:p>
        </p:txBody>
      </p:sp>
    </p:spTree>
    <p:extLst>
      <p:ext uri="{BB962C8B-B14F-4D97-AF65-F5344CB8AC3E}">
        <p14:creationId xmlns:p14="http://schemas.microsoft.com/office/powerpoint/2010/main" val="1774427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前面两位同学分别讲解了上下文无关文法和下推自动机两方面的知识，下面我来讲解上下文无关文法和下推自动机二者等价性的定理和证明</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1</a:t>
            </a:fld>
            <a:endParaRPr lang="zh-CN" altLang="en-US"/>
          </a:p>
        </p:txBody>
      </p:sp>
    </p:spTree>
    <p:extLst>
      <p:ext uri="{BB962C8B-B14F-4D97-AF65-F5344CB8AC3E}">
        <p14:creationId xmlns:p14="http://schemas.microsoft.com/office/powerpoint/2010/main" val="772541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匹配的时候，要让栈顶的终结符出栈，接受这个终结符，不让它在栈顶待着</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10</a:t>
            </a:fld>
            <a:endParaRPr lang="zh-CN" altLang="en-US"/>
          </a:p>
        </p:txBody>
      </p:sp>
    </p:spTree>
    <p:extLst>
      <p:ext uri="{BB962C8B-B14F-4D97-AF65-F5344CB8AC3E}">
        <p14:creationId xmlns:p14="http://schemas.microsoft.com/office/powerpoint/2010/main" val="2840265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下面我们来举一个例子，具体看一下对于同样一个字符串，上下文无关文法是怎样派生出来的，</a:t>
            </a:r>
            <a:r>
              <a:rPr lang="en-US" altLang="zh-CN"/>
              <a:t>PDA</a:t>
            </a:r>
            <a:r>
              <a:rPr lang="zh-CN" altLang="en-US"/>
              <a:t>又是怎样识别它的</a:t>
            </a:r>
          </a:p>
        </p:txBody>
      </p:sp>
      <p:sp>
        <p:nvSpPr>
          <p:cNvPr id="4" name="灯片编号占位符 3"/>
          <p:cNvSpPr>
            <a:spLocks noGrp="1"/>
          </p:cNvSpPr>
          <p:nvPr>
            <p:ph type="sldNum" sz="quarter" idx="5"/>
          </p:nvPr>
        </p:nvSpPr>
        <p:spPr/>
        <p:txBody>
          <a:bodyPr/>
          <a:lstStyle/>
          <a:p>
            <a:fld id="{521F86CB-CDC0-4E06-A333-C2E5844E769C}" type="slidenum">
              <a:rPr lang="zh-CN" altLang="en-US" smtClean="0"/>
              <a:t>11</a:t>
            </a:fld>
            <a:endParaRPr lang="zh-CN" altLang="en-US"/>
          </a:p>
        </p:txBody>
      </p:sp>
    </p:spTree>
    <p:extLst>
      <p:ext uri="{BB962C8B-B14F-4D97-AF65-F5344CB8AC3E}">
        <p14:creationId xmlns:p14="http://schemas.microsoft.com/office/powerpoint/2010/main" val="1862904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21F86CB-CDC0-4E06-A333-C2E5844E769C}" type="slidenum">
              <a:rPr lang="zh-CN" altLang="en-US" smtClean="0"/>
              <a:t>26</a:t>
            </a:fld>
            <a:endParaRPr lang="zh-CN" altLang="en-US"/>
          </a:p>
        </p:txBody>
      </p:sp>
    </p:spTree>
    <p:extLst>
      <p:ext uri="{BB962C8B-B14F-4D97-AF65-F5344CB8AC3E}">
        <p14:creationId xmlns:p14="http://schemas.microsoft.com/office/powerpoint/2010/main" val="4254618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下面我们来讲一下已知</a:t>
            </a:r>
            <a:r>
              <a:rPr lang="en-US" altLang="zh-CN"/>
              <a:t>CFG</a:t>
            </a:r>
            <a:r>
              <a:rPr lang="zh-CN" altLang="en-US"/>
              <a:t>去构造</a:t>
            </a:r>
            <a:r>
              <a:rPr lang="en-US" altLang="zh-CN"/>
              <a:t>PDA</a:t>
            </a:r>
            <a:r>
              <a:rPr lang="zh-CN" altLang="en-US"/>
              <a:t>的形式化语言描述是什么样的，因为我们现在是在证明定理的从左到右的</a:t>
            </a:r>
            <a:r>
              <a:rPr lang="zh-CN" altLang="en-US" sz="1200" kern="1200">
                <a:solidFill>
                  <a:schemeClr val="tx1"/>
                </a:solidFill>
                <a:latin typeface="+mn-lt"/>
                <a:ea typeface="+mn-ea"/>
                <a:cs typeface="+mn-cs"/>
              </a:rPr>
              <a:t>方向：如果一个语言是上下文无关的，则存在一台下推自动机识别它。也就是说现在是已知一个上下文无关文法，我们要去构造一台下推自动机，使得我们构造的下推自动机和已知的上下文无关文法是一一对应的，这种一一对应关系在结果上体现在上下文无关文法推导出的字符串能恰好被下推自动机识别，在构造过程中的体现就是我们接下来要讲的</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27</a:t>
            </a:fld>
            <a:endParaRPr lang="zh-CN" altLang="en-US"/>
          </a:p>
        </p:txBody>
      </p:sp>
    </p:spTree>
    <p:extLst>
      <p:ext uri="{BB962C8B-B14F-4D97-AF65-F5344CB8AC3E}">
        <p14:creationId xmlns:p14="http://schemas.microsoft.com/office/powerpoint/2010/main" val="2585415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这个转移函数描述的意思是：</a:t>
            </a:r>
            <a:r>
              <a:rPr lang="en-US" altLang="zh-CN"/>
              <a:t>PDA</a:t>
            </a:r>
            <a:r>
              <a:rPr lang="zh-CN" altLang="en-US"/>
              <a:t>在</a:t>
            </a:r>
            <a:r>
              <a:rPr lang="en-US" altLang="zh-CN"/>
              <a:t>q</a:t>
            </a:r>
            <a:r>
              <a:rPr lang="zh-CN" altLang="en-US"/>
              <a:t>状态，遇到输入</a:t>
            </a:r>
            <a:r>
              <a:rPr lang="en-US" altLang="zh-CN"/>
              <a:t>a</a:t>
            </a:r>
            <a:r>
              <a:rPr lang="zh-CN" altLang="en-US"/>
              <a:t>之后，栈顶由</a:t>
            </a:r>
            <a:r>
              <a:rPr lang="en-US" altLang="zh-CN"/>
              <a:t>s</a:t>
            </a:r>
            <a:r>
              <a:rPr lang="zh-CN" altLang="en-US"/>
              <a:t>变为</a:t>
            </a:r>
            <a:r>
              <a:rPr lang="en-US" altLang="zh-CN"/>
              <a:t>u</a:t>
            </a:r>
            <a:r>
              <a:rPr lang="zh-CN" altLang="en-US"/>
              <a:t>，</a:t>
            </a:r>
            <a:r>
              <a:rPr lang="en-US" altLang="zh-CN"/>
              <a:t>PDA</a:t>
            </a:r>
            <a:r>
              <a:rPr lang="zh-CN" altLang="en-US"/>
              <a:t>状态变为</a:t>
            </a:r>
            <a:r>
              <a:rPr lang="en-US" altLang="zh-CN"/>
              <a:t>r</a:t>
            </a:r>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28</a:t>
            </a:fld>
            <a:endParaRPr lang="zh-CN" altLang="en-US"/>
          </a:p>
        </p:txBody>
      </p:sp>
    </p:spTree>
    <p:extLst>
      <p:ext uri="{BB962C8B-B14F-4D97-AF65-F5344CB8AC3E}">
        <p14:creationId xmlns:p14="http://schemas.microsoft.com/office/powerpoint/2010/main" val="1603531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a:t>既然我们现在已经构造好了一台和</a:t>
                </a:r>
                <a:r>
                  <a:rPr lang="en-US" altLang="zh-CN"/>
                  <a:t>CFG</a:t>
                </a:r>
                <a:r>
                  <a:rPr lang="zh-CN" altLang="en-US"/>
                  <a:t>对应的</a:t>
                </a:r>
                <a:r>
                  <a:rPr lang="en-US" altLang="zh-CN"/>
                  <a:t>PDA</a:t>
                </a:r>
                <a:r>
                  <a:rPr lang="zh-CN" altLang="en-US"/>
                  <a:t>，那我们用刚才构造好的形式化语言来描述一下</a:t>
                </a:r>
                <a:r>
                  <a:rPr lang="en-US" altLang="zh-CN"/>
                  <a:t>PDA</a:t>
                </a:r>
                <a:r>
                  <a:rPr lang="zh-CN" altLang="en-US"/>
                  <a:t>的工作过程：首先是</a:t>
                </a:r>
                <a:r>
                  <a:rPr lang="en-US" altLang="zh-CN"/>
                  <a:t>PDA</a:t>
                </a:r>
                <a:r>
                  <a:rPr lang="zh-CN" altLang="en-US"/>
                  <a:t>处于开始状态</a:t>
                </a:r>
                <a14:m>
                  <m:oMath xmlns:m="http://schemas.openxmlformats.org/officeDocument/2006/math">
                    <m:sSub>
                      <m:sSubPr>
                        <m:ctrlPr>
                          <a:rPr lang="en-US" altLang="zh-CN" sz="12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1200" b="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a:rPr lang="en-US" altLang="zh-CN" sz="1200" b="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𝑠𝑡𝑎𝑟𝑡</m:t>
                        </m:r>
                      </m:sub>
                    </m:sSub>
                  </m:oMath>
                </a14:m>
                <a:r>
                  <a:rPr lang="zh-CN" altLang="en-US"/>
                  <a:t>，没有输入，栈顶元素也是空，这个时候是前面讲的</a:t>
                </a:r>
                <a:r>
                  <a:rPr lang="en-US" altLang="zh-CN"/>
                  <a:t>PDA</a:t>
                </a:r>
                <a:r>
                  <a:rPr lang="zh-CN" altLang="en-US"/>
                  <a:t>工作的第一步，把标记符和文法的开始符号入栈，然后</a:t>
                </a:r>
                <a:r>
                  <a:rPr lang="en-US" altLang="zh-CN"/>
                  <a:t>PDA</a:t>
                </a:r>
                <a:r>
                  <a:rPr lang="zh-CN" altLang="en-US"/>
                  <a:t>的状态转移到了中间状态</a:t>
                </a:r>
                <a14:m>
                  <m:oMath xmlns:m="http://schemas.openxmlformats.org/officeDocument/2006/math">
                    <m:sSub>
                      <m:sSubPr>
                        <m:ctrlPr>
                          <a:rPr lang="en-US" altLang="zh-CN" sz="12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12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m:rPr>
                            <m:sty m:val="p"/>
                          </m:rPr>
                          <a:rPr lang="en-US" altLang="zh-CN" sz="12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loop</m:t>
                        </m:r>
                      </m:sub>
                    </m:sSub>
                  </m:oMath>
                </a14:m>
                <a:r>
                  <a:rPr lang="zh-CN" altLang="en-US"/>
                  <a:t>，这里边所有的中间状态我都用</a:t>
                </a:r>
                <a14:m>
                  <m:oMath xmlns:m="http://schemas.openxmlformats.org/officeDocument/2006/math">
                    <m:sSub>
                      <m:sSubPr>
                        <m:ctrlPr>
                          <a:rPr lang="en-US" altLang="zh-CN" sz="12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12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m:rPr>
                            <m:sty m:val="p"/>
                          </m:rPr>
                          <a:rPr lang="en-US" altLang="zh-CN" sz="12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loop</m:t>
                        </m:r>
                      </m:sub>
                    </m:sSub>
                  </m:oMath>
                </a14:m>
                <a:r>
                  <a:rPr lang="zh-CN" altLang="en-US"/>
                  <a:t>表示，不做具体区分。然后下一步就是根据文法的产生式来识别字符串，第一种情况，如果栈顶是一个变元，那根据文法中对应产生式，用产生式的右侧字符串替代左侧的变元，状态转移。第二种情况，如果栈顶是一个终结符，那就让栈顶的终结符和输入字符串种对应字符比对，如果一致，则接受，出栈匹配，如果不一致，则拒绝。最后识别完输入字符串之后，将最开始入栈的标记符出栈，栈空，匹配成功，</a:t>
                </a:r>
                <a:r>
                  <a:rPr lang="en-US" altLang="zh-CN"/>
                  <a:t>PDA</a:t>
                </a:r>
                <a:r>
                  <a:rPr lang="zh-CN" altLang="en-US"/>
                  <a:t>接受该字符串。</a:t>
                </a:r>
              </a:p>
            </p:txBody>
          </p:sp>
        </mc:Choice>
        <mc:Fallback xmlns="">
          <p:sp>
            <p:nvSpPr>
              <p:cNvPr id="3" name="备注占位符 2"/>
              <p:cNvSpPr>
                <a:spLocks noGrp="1"/>
              </p:cNvSpPr>
              <p:nvPr>
                <p:ph type="body" idx="1"/>
              </p:nvPr>
            </p:nvSpPr>
            <p:spPr/>
            <p:txBody>
              <a:bodyPr/>
              <a:lstStyle/>
              <a:p>
                <a:r>
                  <a:rPr lang="zh-CN" altLang="en-US"/>
                  <a:t>既然我们现在已经构造好了一台和</a:t>
                </a:r>
                <a:r>
                  <a:rPr lang="en-US" altLang="zh-CN"/>
                  <a:t>CFG</a:t>
                </a:r>
                <a:r>
                  <a:rPr lang="zh-CN" altLang="en-US"/>
                  <a:t>对应的</a:t>
                </a:r>
                <a:r>
                  <a:rPr lang="en-US" altLang="zh-CN"/>
                  <a:t>PDA</a:t>
                </a:r>
                <a:r>
                  <a:rPr lang="zh-CN" altLang="en-US"/>
                  <a:t>，那我们用刚才构造好的形式化语言来描述一下</a:t>
                </a:r>
                <a:r>
                  <a:rPr lang="en-US" altLang="zh-CN"/>
                  <a:t>PDA</a:t>
                </a:r>
                <a:r>
                  <a:rPr lang="zh-CN" altLang="en-US"/>
                  <a:t>的工作过程：首先是</a:t>
                </a:r>
                <a:r>
                  <a:rPr lang="en-US" altLang="zh-CN"/>
                  <a:t>PDA</a:t>
                </a:r>
                <a:r>
                  <a:rPr lang="zh-CN" altLang="en-US"/>
                  <a:t>处于开始状态</a:t>
                </a:r>
                <a:r>
                  <a:rPr lang="en-US" altLang="zh-CN" sz="1200" b="0" i="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a:t>𝑞_𝑠𝑡𝑎𝑟𝑡</a:t>
                </a:r>
                <a:r>
                  <a:rPr lang="zh-CN" altLang="en-US"/>
                  <a:t>，没有输入，栈顶元素也是空，这个时候是前面讲的</a:t>
                </a:r>
                <a:r>
                  <a:rPr lang="en-US" altLang="zh-CN"/>
                  <a:t>PDA</a:t>
                </a:r>
                <a:r>
                  <a:rPr lang="zh-CN" altLang="en-US"/>
                  <a:t>工作的第一步，把标记符和文法的开始符号入栈，然后</a:t>
                </a:r>
                <a:r>
                  <a:rPr lang="en-US" altLang="zh-CN"/>
                  <a:t>PDA</a:t>
                </a:r>
                <a:r>
                  <a:rPr lang="zh-CN" altLang="en-US"/>
                  <a:t>的状态转移到了中间状态</a:t>
                </a:r>
                <a:r>
                  <a:rPr lang="en-US" altLang="zh-CN" sz="1200" i="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a:t>𝑞_loop</a:t>
                </a:r>
                <a:r>
                  <a:rPr lang="zh-CN" altLang="en-US"/>
                  <a:t>，这里边所有的中间状态我都用</a:t>
                </a:r>
                <a:r>
                  <a:rPr lang="en-US" altLang="zh-CN" sz="1200" i="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a:t>𝑞_loop</a:t>
                </a:r>
                <a:r>
                  <a:rPr lang="zh-CN" altLang="en-US"/>
                  <a:t>表示，不做具体区分。然后下一步就是根据文法的产生式来识别字符串，第一种情况，如果栈顶是一个变元，那根据文法中对应产生式，用产生式的右侧字符串替代左侧的变元，状态转移。第二种情况，如果栈顶是一个终结符，那就让栈顶的终结符和输入字符串种对应字符比对，如果一致，则接受，出栈匹配，如果不一致，则拒绝。最后识别完输入字符串之后，将最开始入栈的标记符出栈，栈空，匹配成功，</a:t>
                </a:r>
                <a:r>
                  <a:rPr lang="en-US" altLang="zh-CN"/>
                  <a:t>PDA</a:t>
                </a:r>
                <a:r>
                  <a:rPr lang="zh-CN" altLang="en-US"/>
                  <a:t>接受该字符串。</a:t>
                </a:r>
              </a:p>
            </p:txBody>
          </p:sp>
        </mc:Fallback>
      </mc:AlternateContent>
      <p:sp>
        <p:nvSpPr>
          <p:cNvPr id="4" name="灯片编号占位符 3"/>
          <p:cNvSpPr>
            <a:spLocks noGrp="1"/>
          </p:cNvSpPr>
          <p:nvPr>
            <p:ph type="sldNum" sz="quarter" idx="10"/>
          </p:nvPr>
        </p:nvSpPr>
        <p:spPr/>
        <p:txBody>
          <a:bodyPr/>
          <a:lstStyle/>
          <a:p>
            <a:fld id="{521F86CB-CDC0-4E06-A333-C2E5844E769C}" type="slidenum">
              <a:rPr lang="zh-CN" altLang="en-US" smtClean="0"/>
              <a:t>29</a:t>
            </a:fld>
            <a:endParaRPr lang="zh-CN" altLang="en-US"/>
          </a:p>
        </p:txBody>
      </p:sp>
    </p:spTree>
    <p:extLst>
      <p:ext uri="{BB962C8B-B14F-4D97-AF65-F5344CB8AC3E}">
        <p14:creationId xmlns:p14="http://schemas.microsoft.com/office/powerpoint/2010/main" val="3039320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这是</a:t>
            </a:r>
            <a:r>
              <a:rPr lang="en-US" altLang="zh-CN"/>
              <a:t>PDA</a:t>
            </a:r>
            <a:r>
              <a:rPr lang="zh-CN" altLang="en-US"/>
              <a:t>识别字符串的第一步和最后一步，第一步先把标记符和文法的开始符号入栈，最后一步是把最开是入栈的标记符出栈</a:t>
            </a:r>
          </a:p>
        </p:txBody>
      </p:sp>
      <p:sp>
        <p:nvSpPr>
          <p:cNvPr id="4" name="灯片编号占位符 3"/>
          <p:cNvSpPr>
            <a:spLocks noGrp="1"/>
          </p:cNvSpPr>
          <p:nvPr>
            <p:ph type="sldNum" sz="quarter" idx="5"/>
          </p:nvPr>
        </p:nvSpPr>
        <p:spPr/>
        <p:txBody>
          <a:bodyPr/>
          <a:lstStyle/>
          <a:p>
            <a:fld id="{521F86CB-CDC0-4E06-A333-C2E5844E769C}" type="slidenum">
              <a:rPr lang="zh-CN" altLang="en-US" smtClean="0"/>
              <a:t>33</a:t>
            </a:fld>
            <a:endParaRPr lang="zh-CN" altLang="en-US"/>
          </a:p>
        </p:txBody>
      </p:sp>
    </p:spTree>
    <p:extLst>
      <p:ext uri="{BB962C8B-B14F-4D97-AF65-F5344CB8AC3E}">
        <p14:creationId xmlns:p14="http://schemas.microsoft.com/office/powerpoint/2010/main" val="37372069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这里是中间状态的时候，当栈顶是变元，用文法种产生式的右侧替代左侧</a:t>
            </a:r>
          </a:p>
        </p:txBody>
      </p:sp>
      <p:sp>
        <p:nvSpPr>
          <p:cNvPr id="4" name="灯片编号占位符 3"/>
          <p:cNvSpPr>
            <a:spLocks noGrp="1"/>
          </p:cNvSpPr>
          <p:nvPr>
            <p:ph type="sldNum" sz="quarter" idx="5"/>
          </p:nvPr>
        </p:nvSpPr>
        <p:spPr/>
        <p:txBody>
          <a:bodyPr/>
          <a:lstStyle/>
          <a:p>
            <a:fld id="{521F86CB-CDC0-4E06-A333-C2E5844E769C}" type="slidenum">
              <a:rPr lang="zh-CN" altLang="en-US" smtClean="0"/>
              <a:t>35</a:t>
            </a:fld>
            <a:endParaRPr lang="zh-CN" altLang="en-US"/>
          </a:p>
        </p:txBody>
      </p:sp>
    </p:spTree>
    <p:extLst>
      <p:ext uri="{BB962C8B-B14F-4D97-AF65-F5344CB8AC3E}">
        <p14:creationId xmlns:p14="http://schemas.microsoft.com/office/powerpoint/2010/main" val="3836993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当栈顶是终结符，和输入字符串比对，匹配则出栈，不匹配则拒绝</a:t>
            </a:r>
          </a:p>
        </p:txBody>
      </p:sp>
      <p:sp>
        <p:nvSpPr>
          <p:cNvPr id="4" name="灯片编号占位符 3"/>
          <p:cNvSpPr>
            <a:spLocks noGrp="1"/>
          </p:cNvSpPr>
          <p:nvPr>
            <p:ph type="sldNum" sz="quarter" idx="5"/>
          </p:nvPr>
        </p:nvSpPr>
        <p:spPr/>
        <p:txBody>
          <a:bodyPr/>
          <a:lstStyle/>
          <a:p>
            <a:fld id="{521F86CB-CDC0-4E06-A333-C2E5844E769C}" type="slidenum">
              <a:rPr lang="zh-CN" altLang="en-US" smtClean="0"/>
              <a:t>36</a:t>
            </a:fld>
            <a:endParaRPr lang="zh-CN" altLang="en-US"/>
          </a:p>
        </p:txBody>
      </p:sp>
    </p:spTree>
    <p:extLst>
      <p:ext uri="{BB962C8B-B14F-4D97-AF65-F5344CB8AC3E}">
        <p14:creationId xmlns:p14="http://schemas.microsoft.com/office/powerpoint/2010/main" val="14301315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下面是这个“当且仅当”型定理从右到左的方向，这个属于是已知有一台</a:t>
            </a:r>
            <a:r>
              <a:rPr lang="en-US" altLang="zh-CN"/>
              <a:t>PDA</a:t>
            </a:r>
            <a:r>
              <a:rPr lang="zh-CN" altLang="en-US"/>
              <a:t>，我们要构造一个</a:t>
            </a:r>
            <a:r>
              <a:rPr lang="en-US" altLang="zh-CN"/>
              <a:t>CFG</a:t>
            </a:r>
            <a:r>
              <a:rPr lang="zh-CN" altLang="en-US"/>
              <a:t>，使得</a:t>
            </a:r>
            <a:r>
              <a:rPr lang="en-US" altLang="zh-CN"/>
              <a:t>PDA</a:t>
            </a:r>
            <a:r>
              <a:rPr lang="zh-CN" altLang="en-US"/>
              <a:t>接受的字符串恰好是</a:t>
            </a:r>
            <a:r>
              <a:rPr lang="en-US" altLang="zh-CN"/>
              <a:t>CFG</a:t>
            </a:r>
            <a:r>
              <a:rPr lang="zh-CN" altLang="en-US"/>
              <a:t>能够产生的</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37</a:t>
            </a:fld>
            <a:endParaRPr lang="zh-CN" altLang="en-US"/>
          </a:p>
        </p:txBody>
      </p:sp>
    </p:spTree>
    <p:extLst>
      <p:ext uri="{BB962C8B-B14F-4D97-AF65-F5344CB8AC3E}">
        <p14:creationId xmlns:p14="http://schemas.microsoft.com/office/powerpoint/2010/main" val="394238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上下文无关文法和下推自动机等价性的定理是这样说的</a:t>
            </a:r>
            <a:endParaRPr lang="en-US" altLang="zh-CN"/>
          </a:p>
          <a:p>
            <a:r>
              <a:rPr lang="zh-CN" altLang="en-US"/>
              <a:t>这个定理想要表达的意思其实就是告诉我们上下文无关文法和下推自动机在能力上是等价的，它们都能够描述上下文无关语言，只不过上下文无关文法和上下文无关语言之间的关系是上下文无关文法通过一个一个的产生式，进行一步一步地推导，也可以说叫派生，来产生上下文无关语言，而下推自动机是可以从头到尾地识别上下文无关语言，说具体点其实是识别字符串，如果能够识别成功，那我们就可以说这个语言被下推自动机接受了。但是其实下推自动机在识别语言的时候也是要依据文法的，根据文法的产生式，来识别字符串。</a:t>
            </a:r>
            <a:endParaRPr lang="en-US" altLang="zh-CN"/>
          </a:p>
          <a:p>
            <a:r>
              <a:rPr lang="zh-CN" altLang="en-US"/>
              <a:t>那对于这个定理的证明呢我们可以和通常对待“当且仅当”型定理一样，有两个方向来证明</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2</a:t>
            </a:fld>
            <a:endParaRPr lang="zh-CN" altLang="en-US"/>
          </a:p>
        </p:txBody>
      </p:sp>
    </p:spTree>
    <p:extLst>
      <p:ext uri="{BB962C8B-B14F-4D97-AF65-F5344CB8AC3E}">
        <p14:creationId xmlns:p14="http://schemas.microsoft.com/office/powerpoint/2010/main" val="5801997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我们证明的思路就是按照这句话描述的意思来证明，因为</a:t>
            </a:r>
            <a:r>
              <a:rPr lang="en-US" altLang="zh-CN"/>
              <a:t>PDA</a:t>
            </a:r>
            <a:r>
              <a:rPr lang="zh-CN" altLang="en-US"/>
              <a:t>接受的字符串其实就是使得</a:t>
            </a:r>
            <a:r>
              <a:rPr lang="en-US" altLang="zh-CN"/>
              <a:t>PDA</a:t>
            </a:r>
            <a:r>
              <a:rPr lang="zh-CN" altLang="en-US"/>
              <a:t>从起始状态转移到接受状态的字符串，就是换了种说法。</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38</a:t>
            </a:fld>
            <a:endParaRPr lang="zh-CN" altLang="en-US"/>
          </a:p>
        </p:txBody>
      </p:sp>
    </p:spTree>
    <p:extLst>
      <p:ext uri="{BB962C8B-B14F-4D97-AF65-F5344CB8AC3E}">
        <p14:creationId xmlns:p14="http://schemas.microsoft.com/office/powerpoint/2010/main" val="20766941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39</a:t>
            </a:fld>
            <a:endParaRPr lang="zh-CN" altLang="en-US"/>
          </a:p>
        </p:txBody>
      </p:sp>
    </p:spTree>
    <p:extLst>
      <p:ext uri="{BB962C8B-B14F-4D97-AF65-F5344CB8AC3E}">
        <p14:creationId xmlns:p14="http://schemas.microsoft.com/office/powerpoint/2010/main" val="5173234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40</a:t>
            </a:fld>
            <a:endParaRPr lang="zh-CN" altLang="en-US"/>
          </a:p>
        </p:txBody>
      </p:sp>
    </p:spTree>
    <p:extLst>
      <p:ext uri="{BB962C8B-B14F-4D97-AF65-F5344CB8AC3E}">
        <p14:creationId xmlns:p14="http://schemas.microsoft.com/office/powerpoint/2010/main" val="27748190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下面我们以输入串的长度为横坐标，栈的高度为纵坐标，通过折线图描述一下</a:t>
            </a:r>
            <a:r>
              <a:rPr lang="en-US" altLang="zh-CN"/>
              <a:t>PDA</a:t>
            </a:r>
            <a:r>
              <a:rPr lang="zh-CN" altLang="en-US"/>
              <a:t>的工作过程</a:t>
            </a:r>
          </a:p>
        </p:txBody>
      </p:sp>
      <p:sp>
        <p:nvSpPr>
          <p:cNvPr id="4" name="灯片编号占位符 3"/>
          <p:cNvSpPr>
            <a:spLocks noGrp="1"/>
          </p:cNvSpPr>
          <p:nvPr>
            <p:ph type="sldNum" sz="quarter" idx="5"/>
          </p:nvPr>
        </p:nvSpPr>
        <p:spPr/>
        <p:txBody>
          <a:bodyPr/>
          <a:lstStyle/>
          <a:p>
            <a:fld id="{521F86CB-CDC0-4E06-A333-C2E5844E769C}" type="slidenum">
              <a:rPr lang="zh-CN" altLang="en-US" smtClean="0"/>
              <a:t>41</a:t>
            </a:fld>
            <a:endParaRPr lang="zh-CN" altLang="en-US"/>
          </a:p>
        </p:txBody>
      </p:sp>
    </p:spTree>
    <p:extLst>
      <p:ext uri="{BB962C8B-B14F-4D97-AF65-F5344CB8AC3E}">
        <p14:creationId xmlns:p14="http://schemas.microsoft.com/office/powerpoint/2010/main" val="3579020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首先要把标记符和开始符号入栈，栈高度增加，</a:t>
            </a:r>
          </a:p>
        </p:txBody>
      </p:sp>
      <p:sp>
        <p:nvSpPr>
          <p:cNvPr id="4" name="灯片编号占位符 3"/>
          <p:cNvSpPr>
            <a:spLocks noGrp="1"/>
          </p:cNvSpPr>
          <p:nvPr>
            <p:ph type="sldNum" sz="quarter" idx="5"/>
          </p:nvPr>
        </p:nvSpPr>
        <p:spPr/>
        <p:txBody>
          <a:bodyPr/>
          <a:lstStyle/>
          <a:p>
            <a:fld id="{521F86CB-CDC0-4E06-A333-C2E5844E769C}" type="slidenum">
              <a:rPr lang="zh-CN" altLang="en-US" smtClean="0"/>
              <a:t>43</a:t>
            </a:fld>
            <a:endParaRPr lang="zh-CN" altLang="en-US"/>
          </a:p>
        </p:txBody>
      </p:sp>
    </p:spTree>
    <p:extLst>
      <p:ext uri="{BB962C8B-B14F-4D97-AF65-F5344CB8AC3E}">
        <p14:creationId xmlns:p14="http://schemas.microsoft.com/office/powerpoint/2010/main" val="42291759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如果栈顶元素是终结符并且和输入串匹配的话，就接受该终结符，出栈，栈高度减小</a:t>
            </a:r>
          </a:p>
        </p:txBody>
      </p:sp>
      <p:sp>
        <p:nvSpPr>
          <p:cNvPr id="4" name="灯片编号占位符 3"/>
          <p:cNvSpPr>
            <a:spLocks noGrp="1"/>
          </p:cNvSpPr>
          <p:nvPr>
            <p:ph type="sldNum" sz="quarter" idx="5"/>
          </p:nvPr>
        </p:nvSpPr>
        <p:spPr/>
        <p:txBody>
          <a:bodyPr/>
          <a:lstStyle/>
          <a:p>
            <a:fld id="{521F86CB-CDC0-4E06-A333-C2E5844E769C}" type="slidenum">
              <a:rPr lang="zh-CN" altLang="en-US" smtClean="0"/>
              <a:t>44</a:t>
            </a:fld>
            <a:endParaRPr lang="zh-CN" altLang="en-US"/>
          </a:p>
        </p:txBody>
      </p:sp>
    </p:spTree>
    <p:extLst>
      <p:ext uri="{BB962C8B-B14F-4D97-AF65-F5344CB8AC3E}">
        <p14:creationId xmlns:p14="http://schemas.microsoft.com/office/powerpoint/2010/main" val="32459164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继续识别输入串，重复刚才的过程，站的高度在不断变化</a:t>
            </a:r>
          </a:p>
        </p:txBody>
      </p:sp>
      <p:sp>
        <p:nvSpPr>
          <p:cNvPr id="4" name="灯片编号占位符 3"/>
          <p:cNvSpPr>
            <a:spLocks noGrp="1"/>
          </p:cNvSpPr>
          <p:nvPr>
            <p:ph type="sldNum" sz="quarter" idx="5"/>
          </p:nvPr>
        </p:nvSpPr>
        <p:spPr/>
        <p:txBody>
          <a:bodyPr/>
          <a:lstStyle/>
          <a:p>
            <a:fld id="{521F86CB-CDC0-4E06-A333-C2E5844E769C}" type="slidenum">
              <a:rPr lang="zh-CN" altLang="en-US" smtClean="0"/>
              <a:t>45</a:t>
            </a:fld>
            <a:endParaRPr lang="zh-CN" altLang="en-US"/>
          </a:p>
        </p:txBody>
      </p:sp>
    </p:spTree>
    <p:extLst>
      <p:ext uri="{BB962C8B-B14F-4D97-AF65-F5344CB8AC3E}">
        <p14:creationId xmlns:p14="http://schemas.microsoft.com/office/powerpoint/2010/main" val="2818428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21F86CB-CDC0-4E06-A333-C2E5844E769C}" type="slidenum">
              <a:rPr lang="zh-CN" altLang="en-US" smtClean="0"/>
              <a:t>46</a:t>
            </a:fld>
            <a:endParaRPr lang="zh-CN" altLang="en-US"/>
          </a:p>
        </p:txBody>
      </p:sp>
    </p:spTree>
    <p:extLst>
      <p:ext uri="{BB962C8B-B14F-4D97-AF65-F5344CB8AC3E}">
        <p14:creationId xmlns:p14="http://schemas.microsoft.com/office/powerpoint/2010/main" val="19251123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最后当输入串全部识别完毕，把最开始入栈的标记符出栈，</a:t>
            </a:r>
            <a:r>
              <a:rPr lang="en-US" altLang="zh-CN"/>
              <a:t>PDA</a:t>
            </a:r>
            <a:r>
              <a:rPr lang="zh-CN" altLang="en-US"/>
              <a:t>接受输入的字符串</a:t>
            </a:r>
          </a:p>
        </p:txBody>
      </p:sp>
      <p:sp>
        <p:nvSpPr>
          <p:cNvPr id="4" name="灯片编号占位符 3"/>
          <p:cNvSpPr>
            <a:spLocks noGrp="1"/>
          </p:cNvSpPr>
          <p:nvPr>
            <p:ph type="sldNum" sz="quarter" idx="5"/>
          </p:nvPr>
        </p:nvSpPr>
        <p:spPr/>
        <p:txBody>
          <a:bodyPr/>
          <a:lstStyle/>
          <a:p>
            <a:fld id="{521F86CB-CDC0-4E06-A333-C2E5844E769C}" type="slidenum">
              <a:rPr lang="zh-CN" altLang="en-US" smtClean="0"/>
              <a:t>48</a:t>
            </a:fld>
            <a:endParaRPr lang="zh-CN" altLang="en-US"/>
          </a:p>
        </p:txBody>
      </p:sp>
    </p:spTree>
    <p:extLst>
      <p:ext uri="{BB962C8B-B14F-4D97-AF65-F5344CB8AC3E}">
        <p14:creationId xmlns:p14="http://schemas.microsoft.com/office/powerpoint/2010/main" val="22586960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这里面每一个点都是</a:t>
            </a:r>
            <a:r>
              <a:rPr lang="en-US" altLang="zh-CN"/>
              <a:t>PDA</a:t>
            </a:r>
            <a:r>
              <a:rPr lang="zh-CN" altLang="en-US"/>
              <a:t>工作过程中的一个状态，每一次栈高度的变化，都会导致状态的转移</a:t>
            </a:r>
          </a:p>
        </p:txBody>
      </p:sp>
      <p:sp>
        <p:nvSpPr>
          <p:cNvPr id="4" name="灯片编号占位符 3"/>
          <p:cNvSpPr>
            <a:spLocks noGrp="1"/>
          </p:cNvSpPr>
          <p:nvPr>
            <p:ph type="sldNum" sz="quarter" idx="5"/>
          </p:nvPr>
        </p:nvSpPr>
        <p:spPr/>
        <p:txBody>
          <a:bodyPr/>
          <a:lstStyle/>
          <a:p>
            <a:fld id="{521F86CB-CDC0-4E06-A333-C2E5844E769C}" type="slidenum">
              <a:rPr lang="zh-CN" altLang="en-US" smtClean="0"/>
              <a:t>49</a:t>
            </a:fld>
            <a:endParaRPr lang="zh-CN" altLang="en-US"/>
          </a:p>
        </p:txBody>
      </p:sp>
    </p:spTree>
    <p:extLst>
      <p:ext uri="{BB962C8B-B14F-4D97-AF65-F5344CB8AC3E}">
        <p14:creationId xmlns:p14="http://schemas.microsoft.com/office/powerpoint/2010/main" val="239574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一个是从左到右</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3</a:t>
            </a:fld>
            <a:endParaRPr lang="zh-CN" altLang="en-US"/>
          </a:p>
        </p:txBody>
      </p:sp>
    </p:spTree>
    <p:extLst>
      <p:ext uri="{BB962C8B-B14F-4D97-AF65-F5344CB8AC3E}">
        <p14:creationId xmlns:p14="http://schemas.microsoft.com/office/powerpoint/2010/main" val="6559244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我们以这三个状态为例：</a:t>
            </a:r>
            <a:r>
              <a:rPr lang="en-US" altLang="zh-CN"/>
              <a:t>p,r,q</a:t>
            </a:r>
            <a:r>
              <a:rPr lang="zh-CN" altLang="en-US"/>
              <a:t>，</a:t>
            </a:r>
          </a:p>
        </p:txBody>
      </p:sp>
      <p:sp>
        <p:nvSpPr>
          <p:cNvPr id="4" name="灯片编号占位符 3"/>
          <p:cNvSpPr>
            <a:spLocks noGrp="1"/>
          </p:cNvSpPr>
          <p:nvPr>
            <p:ph type="sldNum" sz="quarter" idx="5"/>
          </p:nvPr>
        </p:nvSpPr>
        <p:spPr/>
        <p:txBody>
          <a:bodyPr/>
          <a:lstStyle/>
          <a:p>
            <a:fld id="{521F86CB-CDC0-4E06-A333-C2E5844E769C}" type="slidenum">
              <a:rPr lang="zh-CN" altLang="en-US" smtClean="0"/>
              <a:t>51</a:t>
            </a:fld>
            <a:endParaRPr lang="zh-CN" altLang="en-US"/>
          </a:p>
        </p:txBody>
      </p:sp>
    </p:spTree>
    <p:extLst>
      <p:ext uri="{BB962C8B-B14F-4D97-AF65-F5344CB8AC3E}">
        <p14:creationId xmlns:p14="http://schemas.microsoft.com/office/powerpoint/2010/main" val="25085892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PDA</a:t>
            </a:r>
            <a:r>
              <a:rPr lang="zh-CN" altLang="en-US"/>
              <a:t>之所以能够从</a:t>
            </a:r>
            <a:r>
              <a:rPr lang="en-US" altLang="zh-CN"/>
              <a:t>p</a:t>
            </a:r>
            <a:r>
              <a:rPr lang="zh-CN" altLang="en-US"/>
              <a:t>状态转换到</a:t>
            </a:r>
            <a:r>
              <a:rPr lang="en-US" altLang="zh-CN"/>
              <a:t>r</a:t>
            </a:r>
            <a:r>
              <a:rPr lang="zh-CN" altLang="en-US"/>
              <a:t>状态，肯定是识别了一段输入的字符串，也就是对应横坐标的这一小段，这是我们已知的</a:t>
            </a:r>
            <a:r>
              <a:rPr lang="en-US" altLang="zh-CN"/>
              <a:t>PDA</a:t>
            </a:r>
            <a:r>
              <a:rPr lang="zh-CN" altLang="en-US"/>
              <a:t>工作过程长这个样子，那我们希望文法中可以有一个变元，它能够利用不同的产生式逐步地推导出这一串字符串，所以我们构造文法的变元叫做</a:t>
            </a:r>
            <a:r>
              <a:rPr lang="en-US" altLang="zh-CN" sz="1200" u="none">
                <a:solidFill>
                  <a:schemeClr val="tx1"/>
                </a:solidFill>
                <a:latin typeface="Arial Narrow" panose="020B0606020202030204" pitchFamily="34" charset="0"/>
              </a:rPr>
              <a:t>A</a:t>
            </a:r>
            <a:r>
              <a:rPr lang="en-US" altLang="zh-CN" sz="1200" u="none" baseline="-25000">
                <a:solidFill>
                  <a:schemeClr val="tx1"/>
                </a:solidFill>
                <a:latin typeface="Arial Narrow" panose="020B0606020202030204" pitchFamily="34" charset="0"/>
              </a:rPr>
              <a:t>pr</a:t>
            </a:r>
            <a:r>
              <a:rPr lang="zh-CN" altLang="en-US" sz="1200" u="none" baseline="-25000">
                <a:solidFill>
                  <a:schemeClr val="tx1"/>
                </a:solidFill>
                <a:latin typeface="Arial Narrow" panose="020B0606020202030204" pitchFamily="34" charset="0"/>
              </a:rPr>
              <a:t>，</a:t>
            </a:r>
            <a:r>
              <a:rPr lang="zh-CN" altLang="en-US" sz="1200" kern="1200">
                <a:solidFill>
                  <a:schemeClr val="tx1"/>
                </a:solidFill>
                <a:latin typeface="+mn-lt"/>
                <a:ea typeface="+mn-ea"/>
                <a:cs typeface="+mn-cs"/>
              </a:rPr>
              <a:t>它可以推导或者叫派生出一串字符串，使得</a:t>
            </a:r>
            <a:r>
              <a:rPr lang="en-US" altLang="zh-CN" sz="1200" kern="1200">
                <a:solidFill>
                  <a:schemeClr val="tx1"/>
                </a:solidFill>
                <a:latin typeface="+mn-lt"/>
                <a:ea typeface="+mn-ea"/>
                <a:cs typeface="+mn-cs"/>
              </a:rPr>
              <a:t>PDA</a:t>
            </a:r>
            <a:r>
              <a:rPr lang="zh-CN" altLang="en-US" sz="1200" kern="1200">
                <a:solidFill>
                  <a:schemeClr val="tx1"/>
                </a:solidFill>
                <a:latin typeface="+mn-lt"/>
                <a:ea typeface="+mn-ea"/>
                <a:cs typeface="+mn-cs"/>
              </a:rPr>
              <a:t>在识别这串字符串的时候从</a:t>
            </a:r>
            <a:r>
              <a:rPr lang="en-US" altLang="zh-CN" sz="1200" kern="1200">
                <a:solidFill>
                  <a:schemeClr val="tx1"/>
                </a:solidFill>
                <a:latin typeface="+mn-lt"/>
                <a:ea typeface="+mn-ea"/>
                <a:cs typeface="+mn-cs"/>
              </a:rPr>
              <a:t>p</a:t>
            </a:r>
            <a:r>
              <a:rPr lang="zh-CN" altLang="en-US" sz="1200" kern="1200">
                <a:solidFill>
                  <a:schemeClr val="tx1"/>
                </a:solidFill>
                <a:latin typeface="+mn-lt"/>
                <a:ea typeface="+mn-ea"/>
                <a:cs typeface="+mn-cs"/>
              </a:rPr>
              <a:t>状态转移到</a:t>
            </a:r>
            <a:r>
              <a:rPr lang="en-US" altLang="zh-CN" sz="1200" kern="1200">
                <a:solidFill>
                  <a:schemeClr val="tx1"/>
                </a:solidFill>
                <a:latin typeface="+mn-lt"/>
                <a:ea typeface="+mn-ea"/>
                <a:cs typeface="+mn-cs"/>
              </a:rPr>
              <a:t>r</a:t>
            </a:r>
            <a:r>
              <a:rPr lang="zh-CN" altLang="en-US" sz="1200" kern="1200">
                <a:solidFill>
                  <a:schemeClr val="tx1"/>
                </a:solidFill>
                <a:latin typeface="+mn-lt"/>
                <a:ea typeface="+mn-ea"/>
                <a:cs typeface="+mn-cs"/>
              </a:rPr>
              <a:t>状态</a:t>
            </a:r>
            <a:endParaRPr lang="en-US" altLang="zh-CN" sz="1200" kern="1200">
              <a:solidFill>
                <a:schemeClr val="tx1"/>
              </a:solidFill>
              <a:latin typeface="+mn-lt"/>
              <a:ea typeface="+mn-ea"/>
              <a:cs typeface="+mn-cs"/>
            </a:endParaRPr>
          </a:p>
          <a:p>
            <a:endParaRPr lang="zh-CN" altLang="en-US" sz="1200" kern="120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521F86CB-CDC0-4E06-A333-C2E5844E769C}" type="slidenum">
              <a:rPr lang="zh-CN" altLang="en-US" smtClean="0"/>
              <a:t>52</a:t>
            </a:fld>
            <a:endParaRPr lang="zh-CN" altLang="en-US"/>
          </a:p>
        </p:txBody>
      </p:sp>
    </p:spTree>
    <p:extLst>
      <p:ext uri="{BB962C8B-B14F-4D97-AF65-F5344CB8AC3E}">
        <p14:creationId xmlns:p14="http://schemas.microsoft.com/office/powerpoint/2010/main" val="10420456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u="none">
                <a:solidFill>
                  <a:schemeClr val="tx1"/>
                </a:solidFill>
                <a:latin typeface="Arial Narrow" panose="020B0606020202030204" pitchFamily="34" charset="0"/>
              </a:rPr>
              <a:t>A</a:t>
            </a:r>
            <a:r>
              <a:rPr lang="en-US" altLang="zh-CN" sz="1200" u="none" baseline="-25000">
                <a:solidFill>
                  <a:schemeClr val="tx1"/>
                </a:solidFill>
                <a:latin typeface="Arial Narrow" panose="020B0606020202030204" pitchFamily="34" charset="0"/>
              </a:rPr>
              <a:t>rq</a:t>
            </a:r>
            <a:r>
              <a:rPr lang="zh-CN" altLang="en-US" sz="1200" u="none">
                <a:solidFill>
                  <a:schemeClr val="tx1"/>
                </a:solidFill>
                <a:latin typeface="Arial Narrow" panose="020B0606020202030204" pitchFamily="34" charset="0"/>
              </a:rPr>
              <a:t>也是一样的道理</a:t>
            </a:r>
            <a:endParaRPr lang="en-US" altLang="zh-CN" sz="1200" u="none" baseline="-25000">
              <a:solidFill>
                <a:schemeClr val="tx1"/>
              </a:solidFill>
              <a:latin typeface="Arial Narrow" panose="020B0606020202030204" pitchFamily="34" charset="0"/>
            </a:endParaRPr>
          </a:p>
        </p:txBody>
      </p:sp>
      <p:sp>
        <p:nvSpPr>
          <p:cNvPr id="4" name="灯片编号占位符 3"/>
          <p:cNvSpPr>
            <a:spLocks noGrp="1"/>
          </p:cNvSpPr>
          <p:nvPr>
            <p:ph type="sldNum" sz="quarter" idx="5"/>
          </p:nvPr>
        </p:nvSpPr>
        <p:spPr/>
        <p:txBody>
          <a:bodyPr/>
          <a:lstStyle/>
          <a:p>
            <a:fld id="{521F86CB-CDC0-4E06-A333-C2E5844E769C}" type="slidenum">
              <a:rPr lang="zh-CN" altLang="en-US" smtClean="0"/>
              <a:t>54</a:t>
            </a:fld>
            <a:endParaRPr lang="zh-CN" altLang="en-US"/>
          </a:p>
        </p:txBody>
      </p:sp>
    </p:spTree>
    <p:extLst>
      <p:ext uri="{BB962C8B-B14F-4D97-AF65-F5344CB8AC3E}">
        <p14:creationId xmlns:p14="http://schemas.microsoft.com/office/powerpoint/2010/main" val="38978928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那</a:t>
            </a:r>
            <a:r>
              <a:rPr lang="en-US" altLang="zh-CN"/>
              <a:t>r</a:t>
            </a:r>
            <a:r>
              <a:rPr lang="zh-CN" altLang="en-US"/>
              <a:t>状态其实就是属于</a:t>
            </a:r>
            <a:r>
              <a:rPr lang="en-US" altLang="zh-CN"/>
              <a:t>p</a:t>
            </a:r>
            <a:r>
              <a:rPr lang="zh-CN" altLang="en-US"/>
              <a:t>状态和</a:t>
            </a:r>
            <a:r>
              <a:rPr lang="en-US" altLang="zh-CN"/>
              <a:t>q</a:t>
            </a:r>
            <a:r>
              <a:rPr lang="zh-CN" altLang="en-US"/>
              <a:t>状态之间的一个中间状态</a:t>
            </a:r>
          </a:p>
        </p:txBody>
      </p:sp>
      <p:sp>
        <p:nvSpPr>
          <p:cNvPr id="4" name="灯片编号占位符 3"/>
          <p:cNvSpPr>
            <a:spLocks noGrp="1"/>
          </p:cNvSpPr>
          <p:nvPr>
            <p:ph type="sldNum" sz="quarter" idx="5"/>
          </p:nvPr>
        </p:nvSpPr>
        <p:spPr/>
        <p:txBody>
          <a:bodyPr/>
          <a:lstStyle/>
          <a:p>
            <a:fld id="{521F86CB-CDC0-4E06-A333-C2E5844E769C}" type="slidenum">
              <a:rPr lang="zh-CN" altLang="en-US" smtClean="0"/>
              <a:t>55</a:t>
            </a:fld>
            <a:endParaRPr lang="zh-CN" altLang="en-US"/>
          </a:p>
        </p:txBody>
      </p:sp>
    </p:spTree>
    <p:extLst>
      <p:ext uri="{BB962C8B-B14F-4D97-AF65-F5344CB8AC3E}">
        <p14:creationId xmlns:p14="http://schemas.microsoft.com/office/powerpoint/2010/main" val="22763765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所以</a:t>
            </a:r>
            <a:r>
              <a:rPr lang="en-US" altLang="zh-CN" sz="1200" u="none">
                <a:solidFill>
                  <a:schemeClr val="tx1"/>
                </a:solidFill>
                <a:latin typeface="Arial Narrow" panose="020B0606020202030204" pitchFamily="34" charset="0"/>
              </a:rPr>
              <a:t>A</a:t>
            </a:r>
            <a:r>
              <a:rPr lang="en-US" altLang="zh-CN" sz="1200" u="none" baseline="-25000">
                <a:solidFill>
                  <a:schemeClr val="tx1"/>
                </a:solidFill>
                <a:latin typeface="Arial Narrow" panose="020B0606020202030204" pitchFamily="34" charset="0"/>
              </a:rPr>
              <a:t>pq</a:t>
            </a:r>
            <a:r>
              <a:rPr lang="zh-CN" altLang="en-US"/>
              <a:t>我们肯定也希望</a:t>
            </a:r>
            <a:r>
              <a:rPr lang="en-US" altLang="zh-CN" sz="1200" u="none">
                <a:solidFill>
                  <a:schemeClr val="tx1"/>
                </a:solidFill>
                <a:latin typeface="Arial Narrow" panose="020B0606020202030204" pitchFamily="34" charset="0"/>
              </a:rPr>
              <a:t>A</a:t>
            </a:r>
            <a:r>
              <a:rPr lang="en-US" altLang="zh-CN" sz="1200" u="none" baseline="-25000">
                <a:solidFill>
                  <a:schemeClr val="tx1"/>
                </a:solidFill>
                <a:latin typeface="Arial Narrow" panose="020B0606020202030204" pitchFamily="34" charset="0"/>
              </a:rPr>
              <a:t>pq</a:t>
            </a:r>
            <a:r>
              <a:rPr lang="zh-CN" altLang="en-US"/>
              <a:t>这个变元可以推导出一串让</a:t>
            </a:r>
            <a:r>
              <a:rPr lang="en-US" altLang="zh-CN"/>
              <a:t>PDA</a:t>
            </a:r>
            <a:r>
              <a:rPr lang="zh-CN" altLang="en-US"/>
              <a:t>从</a:t>
            </a:r>
            <a:r>
              <a:rPr lang="en-US" altLang="zh-CN"/>
              <a:t>p</a:t>
            </a:r>
            <a:r>
              <a:rPr lang="zh-CN" altLang="en-US"/>
              <a:t>状态转移到</a:t>
            </a:r>
            <a:r>
              <a:rPr lang="en-US" altLang="zh-CN"/>
              <a:t>q</a:t>
            </a:r>
            <a:r>
              <a:rPr lang="zh-CN" altLang="en-US"/>
              <a:t>状态的字符串</a:t>
            </a:r>
            <a:endParaRPr lang="en-US" altLang="zh-CN" sz="1200" u="none" baseline="-25000">
              <a:solidFill>
                <a:schemeClr val="tx1"/>
              </a:solidFill>
              <a:latin typeface="Arial Narrow" panose="020B0606020202030204" pitchFamily="34" charset="0"/>
            </a:endParaRPr>
          </a:p>
        </p:txBody>
      </p:sp>
      <p:sp>
        <p:nvSpPr>
          <p:cNvPr id="4" name="灯片编号占位符 3"/>
          <p:cNvSpPr>
            <a:spLocks noGrp="1"/>
          </p:cNvSpPr>
          <p:nvPr>
            <p:ph type="sldNum" sz="quarter" idx="5"/>
          </p:nvPr>
        </p:nvSpPr>
        <p:spPr/>
        <p:txBody>
          <a:bodyPr/>
          <a:lstStyle/>
          <a:p>
            <a:fld id="{521F86CB-CDC0-4E06-A333-C2E5844E769C}" type="slidenum">
              <a:rPr lang="zh-CN" altLang="en-US" smtClean="0"/>
              <a:t>56</a:t>
            </a:fld>
            <a:endParaRPr lang="zh-CN" altLang="en-US"/>
          </a:p>
        </p:txBody>
      </p:sp>
    </p:spTree>
    <p:extLst>
      <p:ext uri="{BB962C8B-B14F-4D97-AF65-F5344CB8AC3E}">
        <p14:creationId xmlns:p14="http://schemas.microsoft.com/office/powerpoint/2010/main" val="22568505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那我们就可以写成</a:t>
            </a:r>
            <a:r>
              <a:rPr lang="en-US" altLang="zh-CN" sz="1200" u="none">
                <a:solidFill>
                  <a:schemeClr val="tx1"/>
                </a:solidFill>
                <a:latin typeface="Arial Narrow" panose="020B0606020202030204" pitchFamily="34" charset="0"/>
              </a:rPr>
              <a:t>A</a:t>
            </a:r>
            <a:r>
              <a:rPr lang="en-US" altLang="zh-CN" sz="1200" u="none" baseline="-25000">
                <a:solidFill>
                  <a:schemeClr val="tx1"/>
                </a:solidFill>
                <a:latin typeface="Arial Narrow" panose="020B0606020202030204" pitchFamily="34" charset="0"/>
              </a:rPr>
              <a:t>pq</a:t>
            </a:r>
            <a:r>
              <a:rPr lang="zh-CN" altLang="en-US"/>
              <a:t>推导出的字符串就是</a:t>
            </a:r>
            <a:r>
              <a:rPr lang="en-US" altLang="zh-CN" sz="1200" u="none">
                <a:solidFill>
                  <a:schemeClr val="tx1"/>
                </a:solidFill>
                <a:latin typeface="Arial Narrow" panose="020B0606020202030204" pitchFamily="34" charset="0"/>
              </a:rPr>
              <a:t>A</a:t>
            </a:r>
            <a:r>
              <a:rPr lang="en-US" altLang="zh-CN" sz="1200" u="none" baseline="-25000">
                <a:solidFill>
                  <a:schemeClr val="tx1"/>
                </a:solidFill>
                <a:latin typeface="Arial Narrow" panose="020B0606020202030204" pitchFamily="34" charset="0"/>
              </a:rPr>
              <a:t>pr</a:t>
            </a:r>
            <a:r>
              <a:rPr lang="zh-CN" altLang="en-US"/>
              <a:t>和</a:t>
            </a:r>
            <a:r>
              <a:rPr lang="en-US" altLang="zh-CN" sz="1200" u="none">
                <a:solidFill>
                  <a:schemeClr val="tx1"/>
                </a:solidFill>
                <a:latin typeface="Arial Narrow" panose="020B0606020202030204" pitchFamily="34" charset="0"/>
              </a:rPr>
              <a:t>A</a:t>
            </a:r>
            <a:r>
              <a:rPr lang="en-US" altLang="zh-CN" sz="1200" u="none" baseline="-25000">
                <a:solidFill>
                  <a:schemeClr val="tx1"/>
                </a:solidFill>
                <a:latin typeface="Arial Narrow" panose="020B0606020202030204" pitchFamily="34" charset="0"/>
              </a:rPr>
              <a:t>rq</a:t>
            </a:r>
            <a:r>
              <a:rPr lang="zh-CN" altLang="en-US"/>
              <a:t>共同推导出来的</a:t>
            </a:r>
          </a:p>
        </p:txBody>
      </p:sp>
      <p:sp>
        <p:nvSpPr>
          <p:cNvPr id="4" name="灯片编号占位符 3"/>
          <p:cNvSpPr>
            <a:spLocks noGrp="1"/>
          </p:cNvSpPr>
          <p:nvPr>
            <p:ph type="sldNum" sz="quarter" idx="5"/>
          </p:nvPr>
        </p:nvSpPr>
        <p:spPr/>
        <p:txBody>
          <a:bodyPr/>
          <a:lstStyle/>
          <a:p>
            <a:fld id="{521F86CB-CDC0-4E06-A333-C2E5844E769C}" type="slidenum">
              <a:rPr lang="zh-CN" altLang="en-US" smtClean="0"/>
              <a:t>57</a:t>
            </a:fld>
            <a:endParaRPr lang="zh-CN" altLang="en-US"/>
          </a:p>
        </p:txBody>
      </p:sp>
    </p:spTree>
    <p:extLst>
      <p:ext uri="{BB962C8B-B14F-4D97-AF65-F5344CB8AC3E}">
        <p14:creationId xmlns:p14="http://schemas.microsoft.com/office/powerpoint/2010/main" val="13215400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上面我们讨论的情况其实是当</a:t>
            </a:r>
            <a:r>
              <a:rPr lang="en-US" altLang="zh-CN"/>
              <a:t>PDA</a:t>
            </a:r>
            <a:r>
              <a:rPr lang="zh-CN" altLang="en-US"/>
              <a:t>的栈顶是一个变元的时候，如何构造一个文法，使它的产生式能够推导出</a:t>
            </a:r>
            <a:r>
              <a:rPr lang="en-US" altLang="zh-CN"/>
              <a:t>PDA</a:t>
            </a:r>
            <a:r>
              <a:rPr lang="zh-CN" altLang="en-US"/>
              <a:t>想要的字符串，现在我们讨论第二种情况，当</a:t>
            </a:r>
            <a:r>
              <a:rPr lang="en-US" altLang="zh-CN"/>
              <a:t>PDA</a:t>
            </a:r>
            <a:r>
              <a:rPr lang="zh-CN" altLang="en-US"/>
              <a:t>的栈顶元素是一个终结符的时候，我们构造的文法应该长成什么样子。</a:t>
            </a:r>
          </a:p>
        </p:txBody>
      </p:sp>
      <p:sp>
        <p:nvSpPr>
          <p:cNvPr id="4" name="灯片编号占位符 3"/>
          <p:cNvSpPr>
            <a:spLocks noGrp="1"/>
          </p:cNvSpPr>
          <p:nvPr>
            <p:ph type="sldNum" sz="quarter" idx="5"/>
          </p:nvPr>
        </p:nvSpPr>
        <p:spPr/>
        <p:txBody>
          <a:bodyPr/>
          <a:lstStyle/>
          <a:p>
            <a:fld id="{521F86CB-CDC0-4E06-A333-C2E5844E769C}" type="slidenum">
              <a:rPr lang="zh-CN" altLang="en-US" smtClean="0"/>
              <a:t>58</a:t>
            </a:fld>
            <a:endParaRPr lang="zh-CN" altLang="en-US"/>
          </a:p>
        </p:txBody>
      </p:sp>
    </p:spTree>
    <p:extLst>
      <p:ext uri="{BB962C8B-B14F-4D97-AF65-F5344CB8AC3E}">
        <p14:creationId xmlns:p14="http://schemas.microsoft.com/office/powerpoint/2010/main" val="36896399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从</a:t>
            </a:r>
            <a:r>
              <a:rPr lang="en-US" altLang="zh-CN"/>
              <a:t>r</a:t>
            </a:r>
            <a:r>
              <a:rPr lang="zh-CN" altLang="en-US"/>
              <a:t>状态到</a:t>
            </a:r>
            <a:r>
              <a:rPr lang="en-US" altLang="zh-CN"/>
              <a:t>s</a:t>
            </a:r>
            <a:r>
              <a:rPr lang="zh-CN" altLang="en-US"/>
              <a:t>状态，跟我们刚才讨论的第一种情况一样，构造的文法变元就可以写成</a:t>
            </a:r>
            <a:r>
              <a:rPr lang="en-US" altLang="zh-CN" sz="1200" u="none">
                <a:solidFill>
                  <a:schemeClr val="tx1"/>
                </a:solidFill>
                <a:latin typeface="Arial Narrow" panose="020B0606020202030204" pitchFamily="34" charset="0"/>
              </a:rPr>
              <a:t>A</a:t>
            </a:r>
            <a:r>
              <a:rPr lang="en-US" altLang="zh-CN" sz="1200" u="none" baseline="-25000">
                <a:solidFill>
                  <a:schemeClr val="tx1"/>
                </a:solidFill>
                <a:latin typeface="Arial Narrow" panose="020B0606020202030204" pitchFamily="34" charset="0"/>
              </a:rPr>
              <a:t>rs </a:t>
            </a:r>
            <a:r>
              <a:rPr lang="zh-CN" altLang="en-US"/>
              <a:t>。从</a:t>
            </a:r>
            <a:r>
              <a:rPr lang="en-US" altLang="zh-CN"/>
              <a:t>p</a:t>
            </a:r>
            <a:r>
              <a:rPr lang="zh-CN" altLang="en-US"/>
              <a:t>状态到</a:t>
            </a:r>
            <a:r>
              <a:rPr lang="en-US" altLang="zh-CN"/>
              <a:t>r</a:t>
            </a:r>
            <a:r>
              <a:rPr lang="zh-CN" altLang="en-US"/>
              <a:t>状态，是输入了一个终结符</a:t>
            </a:r>
            <a:r>
              <a:rPr lang="en-US" altLang="zh-CN"/>
              <a:t>a</a:t>
            </a:r>
            <a:r>
              <a:rPr lang="zh-CN" altLang="en-US"/>
              <a:t>，将终结符</a:t>
            </a:r>
            <a:r>
              <a:rPr lang="en-US" altLang="zh-CN"/>
              <a:t>a</a:t>
            </a:r>
            <a:r>
              <a:rPr lang="zh-CN" altLang="en-US"/>
              <a:t>入栈，然后去和输入串比对，相等则接受，然后把</a:t>
            </a:r>
            <a:r>
              <a:rPr lang="en-US" altLang="zh-CN"/>
              <a:t>a</a:t>
            </a:r>
            <a:r>
              <a:rPr lang="zh-CN" altLang="en-US"/>
              <a:t>出栈，继续下一个栈顶元素的替换，那对于这种情况，我们应该让文法产生是的右边第一个元素是终结符</a:t>
            </a:r>
            <a:r>
              <a:rPr lang="en-US" altLang="zh-CN"/>
              <a:t>a</a:t>
            </a:r>
            <a:r>
              <a:rPr lang="zh-CN" altLang="en-US"/>
              <a:t>，这样才能保证</a:t>
            </a:r>
            <a:r>
              <a:rPr lang="en-US" altLang="zh-CN"/>
              <a:t>PDA</a:t>
            </a:r>
            <a:r>
              <a:rPr lang="zh-CN" altLang="en-US"/>
              <a:t>的栈顶元素是</a:t>
            </a:r>
            <a:r>
              <a:rPr lang="en-US" altLang="zh-CN"/>
              <a:t>a</a:t>
            </a:r>
            <a:r>
              <a:rPr lang="zh-CN" altLang="en-US"/>
              <a:t>，从</a:t>
            </a:r>
            <a:r>
              <a:rPr lang="en-US" altLang="zh-CN"/>
              <a:t>s</a:t>
            </a:r>
            <a:r>
              <a:rPr lang="zh-CN" altLang="en-US"/>
              <a:t>状态到</a:t>
            </a:r>
            <a:r>
              <a:rPr lang="en-US" altLang="zh-CN"/>
              <a:t>q</a:t>
            </a:r>
            <a:r>
              <a:rPr lang="zh-CN" altLang="en-US"/>
              <a:t>状态也是一样的道理，因该让文法产生式的最后一个元素是</a:t>
            </a:r>
            <a:r>
              <a:rPr lang="en-US" altLang="zh-CN"/>
              <a:t>b</a:t>
            </a:r>
            <a:r>
              <a:rPr lang="zh-CN" altLang="en-US"/>
              <a:t>，才能使得</a:t>
            </a:r>
            <a:r>
              <a:rPr lang="en-US" altLang="zh-CN"/>
              <a:t>PDA</a:t>
            </a:r>
            <a:r>
              <a:rPr lang="zh-CN" altLang="en-US"/>
              <a:t>在识别的</a:t>
            </a:r>
            <a:r>
              <a:rPr lang="en-US" altLang="zh-CN"/>
              <a:t>b</a:t>
            </a:r>
            <a:r>
              <a:rPr lang="zh-CN" altLang="en-US"/>
              <a:t>的时候直接出栈，所以从</a:t>
            </a:r>
            <a:r>
              <a:rPr lang="en-US" altLang="zh-CN"/>
              <a:t>p</a:t>
            </a:r>
            <a:r>
              <a:rPr lang="zh-CN" altLang="en-US"/>
              <a:t>状态到</a:t>
            </a:r>
            <a:r>
              <a:rPr lang="en-US" altLang="zh-CN"/>
              <a:t>q</a:t>
            </a:r>
            <a:r>
              <a:rPr lang="zh-CN" altLang="en-US"/>
              <a:t>状态我们构造的文法产生式应该是长这个样子的。</a:t>
            </a:r>
          </a:p>
        </p:txBody>
      </p:sp>
      <p:sp>
        <p:nvSpPr>
          <p:cNvPr id="4" name="灯片编号占位符 3"/>
          <p:cNvSpPr>
            <a:spLocks noGrp="1"/>
          </p:cNvSpPr>
          <p:nvPr>
            <p:ph type="sldNum" sz="quarter" idx="5"/>
          </p:nvPr>
        </p:nvSpPr>
        <p:spPr/>
        <p:txBody>
          <a:bodyPr/>
          <a:lstStyle/>
          <a:p>
            <a:fld id="{521F86CB-CDC0-4E06-A333-C2E5844E769C}" type="slidenum">
              <a:rPr lang="zh-CN" altLang="en-US" smtClean="0"/>
              <a:t>59</a:t>
            </a:fld>
            <a:endParaRPr lang="zh-CN" altLang="en-US"/>
          </a:p>
        </p:txBody>
      </p:sp>
    </p:spTree>
    <p:extLst>
      <p:ext uri="{BB962C8B-B14F-4D97-AF65-F5344CB8AC3E}">
        <p14:creationId xmlns:p14="http://schemas.microsoft.com/office/powerpoint/2010/main" val="6796401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a:t>我们目前做了的工作是根据一台已知的</a:t>
                </a:r>
                <a:r>
                  <a:rPr lang="en-US" altLang="zh-CN"/>
                  <a:t>PDA</a:t>
                </a:r>
                <a:r>
                  <a:rPr lang="zh-CN" altLang="en-US"/>
                  <a:t>构造了一个</a:t>
                </a:r>
                <a:r>
                  <a:rPr lang="en-US" altLang="zh-CN"/>
                  <a:t>CFG</a:t>
                </a:r>
                <a:r>
                  <a:rPr lang="zh-CN" altLang="en-US"/>
                  <a:t>，定义了</a:t>
                </a:r>
                <a:r>
                  <a:rPr lang="en-US" altLang="zh-CN"/>
                  <a:t>CFG</a:t>
                </a:r>
                <a:r>
                  <a:rPr lang="zh-CN" altLang="en-US"/>
                  <a:t>的三种类型的产生式，我们是希望这三种产生式组合起来可以推导出使</a:t>
                </a:r>
                <a:r>
                  <a:rPr lang="en-US" altLang="zh-CN"/>
                  <a:t>PDA</a:t>
                </a:r>
                <a:r>
                  <a:rPr lang="zh-CN" altLang="en-US"/>
                  <a:t>从开始状态转移到接受状态的字符串，但是我们还没有证明，我们这样构造的</a:t>
                </a:r>
                <a:r>
                  <a:rPr lang="en-US" altLang="zh-CN"/>
                  <a:t>CFG</a:t>
                </a:r>
                <a:r>
                  <a:rPr lang="zh-CN" altLang="en-US"/>
                  <a:t>确实可以推导出想要的字符串，下面我们来证明这个事情：利用</a:t>
                </a:r>
                <a14:m>
                  <m:oMath xmlns:m="http://schemas.openxmlformats.org/officeDocument/2006/math">
                    <m:r>
                      <a:rPr lang="zh-CN" altLang="en-US" sz="12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我们设计的这个</m:t>
                    </m:r>
                    <m:r>
                      <a:rPr lang="en-US" altLang="zh-CN" sz="1200" b="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𝐶𝐹𝐺</m:t>
                    </m:r>
                    <m:r>
                      <a:rPr lang="zh-CN" altLang="en-US" sz="1200" b="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，当</m:t>
                    </m:r>
                    <m:sSub>
                      <m:sSubPr>
                        <m:ctrlPr>
                          <a:rPr lang="en-US" altLang="zh-CN" sz="12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12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𝐴</m:t>
                        </m:r>
                      </m:e>
                      <m:sub>
                        <m:r>
                          <m:rPr>
                            <m:sty m:val="p"/>
                          </m:rPr>
                          <a:rPr lang="en-US" altLang="zh-CN" sz="12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pq</m:t>
                        </m:r>
                      </m:sub>
                    </m:sSub>
                    <m:r>
                      <a:rPr lang="zh-CN" altLang="en-US" sz="12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产生</m:t>
                    </m:r>
                  </m:oMath>
                </a14:m>
                <a:r>
                  <a:rPr lang="zh-CN" altLang="en-US"/>
                  <a:t>字符串</a:t>
                </a:r>
                <a:r>
                  <a:rPr lang="en-US" altLang="zh-CN"/>
                  <a:t>x</a:t>
                </a:r>
                <a:r>
                  <a:rPr lang="zh-CN" altLang="en-US"/>
                  <a:t>时，当且仅当能够把</a:t>
                </a:r>
                <a:r>
                  <a:rPr lang="en-US" altLang="zh-CN"/>
                  <a:t>PDA</a:t>
                </a:r>
                <a:r>
                  <a:rPr lang="zh-CN" altLang="en-US"/>
                  <a:t>从</a:t>
                </a:r>
                <a:r>
                  <a:rPr lang="en-US" altLang="zh-CN"/>
                  <a:t>p</a:t>
                </a:r>
                <a:r>
                  <a:rPr lang="zh-CN" altLang="en-US"/>
                  <a:t>状态转移到</a:t>
                </a:r>
                <a:r>
                  <a:rPr lang="en-US" altLang="zh-CN"/>
                  <a:t>q</a:t>
                </a:r>
                <a:r>
                  <a:rPr lang="zh-CN" altLang="en-US"/>
                  <a:t>状态</a:t>
                </a:r>
              </a:p>
            </p:txBody>
          </p:sp>
        </mc:Choice>
        <mc:Fallback xmlns="">
          <p:sp>
            <p:nvSpPr>
              <p:cNvPr id="3" name="备注占位符 2"/>
              <p:cNvSpPr>
                <a:spLocks noGrp="1"/>
              </p:cNvSpPr>
              <p:nvPr>
                <p:ph type="body" idx="1"/>
              </p:nvPr>
            </p:nvSpPr>
            <p:spPr/>
            <p:txBody>
              <a:bodyPr/>
              <a:lstStyle/>
              <a:p>
                <a:r>
                  <a:rPr lang="zh-CN" altLang="en-US"/>
                  <a:t>我们目前做了的工作是根据一台已知的</a:t>
                </a:r>
                <a:r>
                  <a:rPr lang="en-US" altLang="zh-CN"/>
                  <a:t>PDA</a:t>
                </a:r>
                <a:r>
                  <a:rPr lang="zh-CN" altLang="en-US"/>
                  <a:t>构造了一个</a:t>
                </a:r>
                <a:r>
                  <a:rPr lang="en-US" altLang="zh-CN"/>
                  <a:t>CFG</a:t>
                </a:r>
                <a:r>
                  <a:rPr lang="zh-CN" altLang="en-US"/>
                  <a:t>，定义了</a:t>
                </a:r>
                <a:r>
                  <a:rPr lang="en-US" altLang="zh-CN"/>
                  <a:t>CFG</a:t>
                </a:r>
                <a:r>
                  <a:rPr lang="zh-CN" altLang="en-US"/>
                  <a:t>的三种类型的产生式，我们是希望这三种产生式组合起来可以推导出使</a:t>
                </a:r>
                <a:r>
                  <a:rPr lang="en-US" altLang="zh-CN"/>
                  <a:t>PDA</a:t>
                </a:r>
                <a:r>
                  <a:rPr lang="zh-CN" altLang="en-US"/>
                  <a:t>从开始状态转移到接受状态的字符串，但是我们还没有证明，我们这样构造的</a:t>
                </a:r>
                <a:r>
                  <a:rPr lang="en-US" altLang="zh-CN"/>
                  <a:t>CFG</a:t>
                </a:r>
                <a:r>
                  <a:rPr lang="zh-CN" altLang="en-US"/>
                  <a:t>确实可以推导出想要的字符串，下面我们来证明这个事情：利用</a:t>
                </a:r>
                <a:r>
                  <a:rPr lang="zh-CN" altLang="en-US" sz="1200" i="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a:t>我们设计的这个</a:t>
                </a:r>
                <a:r>
                  <a:rPr lang="en-US" altLang="zh-CN" sz="1200" b="0" i="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a:t>𝐶𝐹𝐺</a:t>
                </a:r>
                <a:r>
                  <a:rPr lang="zh-CN" altLang="en-US" sz="1200" b="0" i="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a:t>，当</a:t>
                </a:r>
                <a:r>
                  <a:rPr lang="en-US" altLang="zh-CN" sz="1200" i="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a:t>𝐴_pq</a:t>
                </a:r>
                <a:r>
                  <a:rPr lang="zh-CN" altLang="en-US" sz="1200" i="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a:t> 产生</a:t>
                </a:r>
                <a:r>
                  <a:rPr lang="zh-CN" altLang="en-US"/>
                  <a:t>字符串</a:t>
                </a:r>
                <a:r>
                  <a:rPr lang="en-US" altLang="zh-CN"/>
                  <a:t>x</a:t>
                </a:r>
                <a:r>
                  <a:rPr lang="zh-CN" altLang="en-US"/>
                  <a:t>时，当且仅当能够把</a:t>
                </a:r>
                <a:r>
                  <a:rPr lang="en-US" altLang="zh-CN"/>
                  <a:t>PDA</a:t>
                </a:r>
                <a:r>
                  <a:rPr lang="zh-CN" altLang="en-US"/>
                  <a:t>从</a:t>
                </a:r>
                <a:r>
                  <a:rPr lang="en-US" altLang="zh-CN"/>
                  <a:t>p</a:t>
                </a:r>
                <a:r>
                  <a:rPr lang="zh-CN" altLang="en-US"/>
                  <a:t>状态转移到</a:t>
                </a:r>
                <a:r>
                  <a:rPr lang="en-US" altLang="zh-CN"/>
                  <a:t>q</a:t>
                </a:r>
                <a:r>
                  <a:rPr lang="zh-CN" altLang="en-US"/>
                  <a:t>状态</a:t>
                </a:r>
              </a:p>
            </p:txBody>
          </p:sp>
        </mc:Fallback>
      </mc:AlternateContent>
      <p:sp>
        <p:nvSpPr>
          <p:cNvPr id="4" name="灯片编号占位符 3"/>
          <p:cNvSpPr>
            <a:spLocks noGrp="1"/>
          </p:cNvSpPr>
          <p:nvPr>
            <p:ph type="sldNum" sz="quarter" idx="10"/>
          </p:nvPr>
        </p:nvSpPr>
        <p:spPr/>
        <p:txBody>
          <a:bodyPr/>
          <a:lstStyle/>
          <a:p>
            <a:fld id="{521F86CB-CDC0-4E06-A333-C2E5844E769C}" type="slidenum">
              <a:rPr lang="zh-CN" altLang="en-US" smtClean="0"/>
              <a:t>61</a:t>
            </a:fld>
            <a:endParaRPr lang="zh-CN" altLang="en-US"/>
          </a:p>
        </p:txBody>
      </p:sp>
    </p:spTree>
    <p:extLst>
      <p:ext uri="{BB962C8B-B14F-4D97-AF65-F5344CB8AC3E}">
        <p14:creationId xmlns:p14="http://schemas.microsoft.com/office/powerpoint/2010/main" val="17387760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我们目前做了的工作是根据一台已知的</a:t>
                </a:r>
                <a:r>
                  <a:rPr lang="en-US" altLang="zh-CN"/>
                  <a:t>PDA</a:t>
                </a:r>
                <a:r>
                  <a:rPr lang="zh-CN" altLang="en-US"/>
                  <a:t>构造了一个</a:t>
                </a:r>
                <a:r>
                  <a:rPr lang="en-US" altLang="zh-CN"/>
                  <a:t>CFG</a:t>
                </a:r>
                <a:r>
                  <a:rPr lang="zh-CN" altLang="en-US"/>
                  <a:t>，定义了</a:t>
                </a:r>
                <a:r>
                  <a:rPr lang="en-US" altLang="zh-CN"/>
                  <a:t>CFG</a:t>
                </a:r>
                <a:r>
                  <a:rPr lang="zh-CN" altLang="en-US"/>
                  <a:t>的三种类型的产生式，我们是希望这三种产生式组合起来可以推导出使</a:t>
                </a:r>
                <a:r>
                  <a:rPr lang="en-US" altLang="zh-CN"/>
                  <a:t>PDA</a:t>
                </a:r>
                <a:r>
                  <a:rPr lang="zh-CN" altLang="en-US"/>
                  <a:t>从开始状态转移到接受状态的字符串，但是我们还没有证明，我们这样构造的</a:t>
                </a:r>
                <a:r>
                  <a:rPr lang="en-US" altLang="zh-CN"/>
                  <a:t>CFG</a:t>
                </a:r>
                <a:r>
                  <a:rPr lang="zh-CN" altLang="en-US"/>
                  <a:t>确实可以推导出想要的字符串，下面我们来证明这个事情：利用我们设计的这个</a:t>
                </a:r>
                <a:r>
                  <a:rPr lang="en-US" altLang="zh-CN"/>
                  <a:t>CFG</a:t>
                </a:r>
                <a:r>
                  <a:rPr lang="zh-CN" altLang="en-US"/>
                  <a:t>，如果一个字符串能被</a:t>
                </a:r>
                <a:r>
                  <a:rPr lang="en-US" altLang="zh-CN"/>
                  <a:t>PDA</a:t>
                </a:r>
                <a:r>
                  <a:rPr lang="zh-CN" altLang="en-US"/>
                  <a:t>识别，也就是说如果一个字符串能把</a:t>
                </a:r>
                <a:r>
                  <a:rPr lang="en-US" altLang="zh-CN"/>
                  <a:t>PDA</a:t>
                </a:r>
                <a:r>
                  <a:rPr lang="zh-CN" altLang="en-US"/>
                  <a:t>从</a:t>
                </a:r>
                <a:r>
                  <a:rPr lang="en-US" altLang="zh-CN"/>
                  <a:t>p</a:t>
                </a:r>
                <a:r>
                  <a:rPr lang="zh-CN" altLang="en-US"/>
                  <a:t>状态带到</a:t>
                </a:r>
                <a:r>
                  <a:rPr lang="en-US" altLang="zh-CN"/>
                  <a:t>q</a:t>
                </a:r>
                <a:r>
                  <a:rPr lang="zh-CN" altLang="en-US"/>
                  <a:t>状态，那</a:t>
                </a:r>
                <a:r>
                  <a:rPr lang="en-US" altLang="zh-CN"/>
                  <a:t>CFG</a:t>
                </a:r>
                <a:r>
                  <a:rPr lang="zh-CN" altLang="en-US"/>
                  <a:t>一定可以推导出这个字符串，也就是说</a:t>
                </a:r>
                <a14:m>
                  <m:oMath xmlns:m="http://schemas.openxmlformats.org/officeDocument/2006/math">
                    <m:sSub>
                      <m:sSubPr>
                        <m:ctrlPr>
                          <a:rPr lang="en-US" altLang="zh-CN" sz="12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12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𝐴</m:t>
                        </m:r>
                      </m:e>
                      <m:sub>
                        <m:r>
                          <m:rPr>
                            <m:sty m:val="p"/>
                          </m:rPr>
                          <a:rPr lang="en-US" altLang="zh-CN" sz="12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pq</m:t>
                        </m:r>
                      </m:sub>
                    </m:sSub>
                  </m:oMath>
                </a14:m>
                <a:r>
                  <a:rPr lang="zh-CN" altLang="en-US" sz="1200">
                    <a:solidFill>
                      <a:schemeClr val="tx1">
                        <a:lumMod val="65000"/>
                        <a:lumOff val="35000"/>
                      </a:schemeClr>
                    </a:solidFill>
                    <a:latin typeface="黑体" panose="02010609060101010101" pitchFamily="49" charset="-122"/>
                    <a:ea typeface="黑体" panose="02010609060101010101" pitchFamily="49" charset="-122"/>
                  </a:rPr>
                  <a:t>产生</a:t>
                </a:r>
                <a:r>
                  <a:rPr lang="en-US" altLang="zh-CN" sz="1200">
                    <a:solidFill>
                      <a:schemeClr val="tx1">
                        <a:lumMod val="65000"/>
                        <a:lumOff val="35000"/>
                      </a:schemeClr>
                    </a:solidFill>
                    <a:latin typeface="黑体" panose="02010609060101010101" pitchFamily="49" charset="-122"/>
                    <a:ea typeface="黑体" panose="02010609060101010101" pitchFamily="49" charset="-122"/>
                  </a:rPr>
                  <a:t>x</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solidFill>
                      <a:schemeClr val="tx1">
                        <a:lumMod val="65000"/>
                        <a:lumOff val="35000"/>
                      </a:schemeClr>
                    </a:solidFill>
                    <a:latin typeface="黑体" panose="02010609060101010101" pitchFamily="49" charset="-122"/>
                    <a:ea typeface="黑体" panose="02010609060101010101" pitchFamily="49" charset="-122"/>
                  </a:rPr>
                  <a:t>我们用归纳法来证明，也就对应了我们构造的</a:t>
                </a:r>
                <a:r>
                  <a:rPr lang="en-US" altLang="zh-CN" sz="1200">
                    <a:solidFill>
                      <a:schemeClr val="tx1">
                        <a:lumMod val="65000"/>
                        <a:lumOff val="35000"/>
                      </a:schemeClr>
                    </a:solidFill>
                    <a:latin typeface="黑体" panose="02010609060101010101" pitchFamily="49" charset="-122"/>
                    <a:ea typeface="黑体" panose="02010609060101010101" pitchFamily="49" charset="-122"/>
                  </a:rPr>
                  <a:t>CFG</a:t>
                </a:r>
                <a:r>
                  <a:rPr lang="zh-CN" altLang="en-US" sz="1200">
                    <a:solidFill>
                      <a:schemeClr val="tx1">
                        <a:lumMod val="65000"/>
                        <a:lumOff val="35000"/>
                      </a:schemeClr>
                    </a:solidFill>
                    <a:latin typeface="黑体" panose="02010609060101010101" pitchFamily="49" charset="-122"/>
                    <a:ea typeface="黑体" panose="02010609060101010101" pitchFamily="49" charset="-122"/>
                  </a:rPr>
                  <a:t>的第三个产生式，所以当步数是</a:t>
                </a:r>
                <a:r>
                  <a:rPr lang="en-US" altLang="zh-CN" sz="1200">
                    <a:solidFill>
                      <a:schemeClr val="tx1">
                        <a:lumMod val="65000"/>
                        <a:lumOff val="35000"/>
                      </a:schemeClr>
                    </a:solidFill>
                    <a:latin typeface="黑体" panose="02010609060101010101" pitchFamily="49" charset="-122"/>
                    <a:ea typeface="黑体" panose="02010609060101010101" pitchFamily="49" charset="-122"/>
                  </a:rPr>
                  <a:t>0</a:t>
                </a:r>
                <a:r>
                  <a:rPr lang="zh-CN" altLang="en-US" sz="1200">
                    <a:solidFill>
                      <a:schemeClr val="tx1">
                        <a:lumMod val="65000"/>
                        <a:lumOff val="35000"/>
                      </a:schemeClr>
                    </a:solidFill>
                    <a:latin typeface="黑体" panose="02010609060101010101" pitchFamily="49" charset="-122"/>
                    <a:ea typeface="黑体" panose="02010609060101010101" pitchFamily="49" charset="-122"/>
                  </a:rPr>
                  <a:t>步的时候，我们构造的文法是可以满足条件的</a:t>
                </a:r>
                <a:endParaRPr lang="en-US" altLang="zh-CN" sz="1200">
                  <a:solidFill>
                    <a:schemeClr val="tx1">
                      <a:lumMod val="65000"/>
                      <a:lumOff val="35000"/>
                    </a:schemeClr>
                  </a:solidFill>
                  <a:latin typeface="黑体" panose="02010609060101010101" pitchFamily="49" charset="-122"/>
                  <a:ea typeface="黑体" panose="02010609060101010101" pitchFamily="49" charset="-122"/>
                </a:endParaRPr>
              </a:p>
              <a:p>
                <a:endParaRPr lang="zh-CN" altLang="en-US"/>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我们目前做了的工作是根据一台已知的</a:t>
                </a:r>
                <a:r>
                  <a:rPr lang="en-US" altLang="zh-CN"/>
                  <a:t>PDA</a:t>
                </a:r>
                <a:r>
                  <a:rPr lang="zh-CN" altLang="en-US"/>
                  <a:t>构造了一个</a:t>
                </a:r>
                <a:r>
                  <a:rPr lang="en-US" altLang="zh-CN"/>
                  <a:t>CFG</a:t>
                </a:r>
                <a:r>
                  <a:rPr lang="zh-CN" altLang="en-US"/>
                  <a:t>，定义了</a:t>
                </a:r>
                <a:r>
                  <a:rPr lang="en-US" altLang="zh-CN"/>
                  <a:t>CFG</a:t>
                </a:r>
                <a:r>
                  <a:rPr lang="zh-CN" altLang="en-US"/>
                  <a:t>的三种类型的产生式，我们是希望这三种产生式组合起来可以推导出使</a:t>
                </a:r>
                <a:r>
                  <a:rPr lang="en-US" altLang="zh-CN"/>
                  <a:t>PDA</a:t>
                </a:r>
                <a:r>
                  <a:rPr lang="zh-CN" altLang="en-US"/>
                  <a:t>从开始状态转移到接受状态的字符串，但是我们还没有证明，我们这样构造的</a:t>
                </a:r>
                <a:r>
                  <a:rPr lang="en-US" altLang="zh-CN"/>
                  <a:t>CFG</a:t>
                </a:r>
                <a:r>
                  <a:rPr lang="zh-CN" altLang="en-US"/>
                  <a:t>确实可以推导出想要的字符串，下面我们来证明这个事情：利用我们设计的这个</a:t>
                </a:r>
                <a:r>
                  <a:rPr lang="en-US" altLang="zh-CN"/>
                  <a:t>CFG</a:t>
                </a:r>
                <a:r>
                  <a:rPr lang="zh-CN" altLang="en-US"/>
                  <a:t>，如果一个字符串能被</a:t>
                </a:r>
                <a:r>
                  <a:rPr lang="en-US" altLang="zh-CN"/>
                  <a:t>PDA</a:t>
                </a:r>
                <a:r>
                  <a:rPr lang="zh-CN" altLang="en-US"/>
                  <a:t>识别，也就是说如果一个字符串能把</a:t>
                </a:r>
                <a:r>
                  <a:rPr lang="en-US" altLang="zh-CN"/>
                  <a:t>PDA</a:t>
                </a:r>
                <a:r>
                  <a:rPr lang="zh-CN" altLang="en-US"/>
                  <a:t>从</a:t>
                </a:r>
                <a:r>
                  <a:rPr lang="en-US" altLang="zh-CN"/>
                  <a:t>p</a:t>
                </a:r>
                <a:r>
                  <a:rPr lang="zh-CN" altLang="en-US"/>
                  <a:t>状态带到</a:t>
                </a:r>
                <a:r>
                  <a:rPr lang="en-US" altLang="zh-CN"/>
                  <a:t>q</a:t>
                </a:r>
                <a:r>
                  <a:rPr lang="zh-CN" altLang="en-US"/>
                  <a:t>状态，那</a:t>
                </a:r>
                <a:r>
                  <a:rPr lang="en-US" altLang="zh-CN"/>
                  <a:t>CFG</a:t>
                </a:r>
                <a:r>
                  <a:rPr lang="zh-CN" altLang="en-US"/>
                  <a:t>一定可以推导出这个字符串，也就是说</a:t>
                </a:r>
                <a:r>
                  <a:rPr lang="en-US" altLang="zh-CN" sz="1200" i="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a:t>𝐴_pq</a:t>
                </a:r>
                <a:r>
                  <a:rPr lang="zh-CN" altLang="en-US" sz="1200">
                    <a:solidFill>
                      <a:schemeClr val="tx1">
                        <a:lumMod val="65000"/>
                        <a:lumOff val="35000"/>
                      </a:schemeClr>
                    </a:solidFill>
                    <a:latin typeface="黑体" panose="02010609060101010101" pitchFamily="49" charset="-122"/>
                    <a:ea typeface="黑体" panose="02010609060101010101" pitchFamily="49" charset="-122"/>
                  </a:rPr>
                  <a:t>产生</a:t>
                </a:r>
                <a:r>
                  <a:rPr lang="en-US" altLang="zh-CN" sz="1200">
                    <a:solidFill>
                      <a:schemeClr val="tx1">
                        <a:lumMod val="65000"/>
                        <a:lumOff val="35000"/>
                      </a:schemeClr>
                    </a:solidFill>
                    <a:latin typeface="黑体" panose="02010609060101010101" pitchFamily="49" charset="-122"/>
                    <a:ea typeface="黑体" panose="02010609060101010101" pitchFamily="49" charset="-122"/>
                  </a:rPr>
                  <a:t>x</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solidFill>
                      <a:schemeClr val="tx1">
                        <a:lumMod val="65000"/>
                        <a:lumOff val="35000"/>
                      </a:schemeClr>
                    </a:solidFill>
                    <a:latin typeface="黑体" panose="02010609060101010101" pitchFamily="49" charset="-122"/>
                    <a:ea typeface="黑体" panose="02010609060101010101" pitchFamily="49" charset="-122"/>
                  </a:rPr>
                  <a:t>我们用归纳法来证明，也就对应了我们构造的</a:t>
                </a:r>
                <a:r>
                  <a:rPr lang="en-US" altLang="zh-CN" sz="1200">
                    <a:solidFill>
                      <a:schemeClr val="tx1">
                        <a:lumMod val="65000"/>
                        <a:lumOff val="35000"/>
                      </a:schemeClr>
                    </a:solidFill>
                    <a:latin typeface="黑体" panose="02010609060101010101" pitchFamily="49" charset="-122"/>
                    <a:ea typeface="黑体" panose="02010609060101010101" pitchFamily="49" charset="-122"/>
                  </a:rPr>
                  <a:t>CFG</a:t>
                </a:r>
                <a:r>
                  <a:rPr lang="zh-CN" altLang="en-US" sz="1200">
                    <a:solidFill>
                      <a:schemeClr val="tx1">
                        <a:lumMod val="65000"/>
                        <a:lumOff val="35000"/>
                      </a:schemeClr>
                    </a:solidFill>
                    <a:latin typeface="黑体" panose="02010609060101010101" pitchFamily="49" charset="-122"/>
                    <a:ea typeface="黑体" panose="02010609060101010101" pitchFamily="49" charset="-122"/>
                  </a:rPr>
                  <a:t>的第三个产生式，所以当步数是</a:t>
                </a:r>
                <a:r>
                  <a:rPr lang="en-US" altLang="zh-CN" sz="1200">
                    <a:solidFill>
                      <a:schemeClr val="tx1">
                        <a:lumMod val="65000"/>
                        <a:lumOff val="35000"/>
                      </a:schemeClr>
                    </a:solidFill>
                    <a:latin typeface="黑体" panose="02010609060101010101" pitchFamily="49" charset="-122"/>
                    <a:ea typeface="黑体" panose="02010609060101010101" pitchFamily="49" charset="-122"/>
                  </a:rPr>
                  <a:t>0</a:t>
                </a:r>
                <a:r>
                  <a:rPr lang="zh-CN" altLang="en-US" sz="1200">
                    <a:solidFill>
                      <a:schemeClr val="tx1">
                        <a:lumMod val="65000"/>
                        <a:lumOff val="35000"/>
                      </a:schemeClr>
                    </a:solidFill>
                    <a:latin typeface="黑体" panose="02010609060101010101" pitchFamily="49" charset="-122"/>
                    <a:ea typeface="黑体" panose="02010609060101010101" pitchFamily="49" charset="-122"/>
                  </a:rPr>
                  <a:t>步的时候，我们构造的文法是可以满足条件的</a:t>
                </a:r>
                <a:endParaRPr lang="en-US" altLang="zh-CN" sz="1200">
                  <a:solidFill>
                    <a:schemeClr val="tx1">
                      <a:lumMod val="65000"/>
                      <a:lumOff val="35000"/>
                    </a:schemeClr>
                  </a:solidFill>
                  <a:latin typeface="黑体" panose="02010609060101010101" pitchFamily="49" charset="-122"/>
                  <a:ea typeface="黑体" panose="02010609060101010101" pitchFamily="49" charset="-122"/>
                </a:endParaRPr>
              </a:p>
              <a:p>
                <a:endParaRPr lang="zh-CN" altLang="en-US"/>
              </a:p>
            </p:txBody>
          </p:sp>
        </mc:Fallback>
      </mc:AlternateContent>
      <p:sp>
        <p:nvSpPr>
          <p:cNvPr id="4" name="灯片编号占位符 3"/>
          <p:cNvSpPr>
            <a:spLocks noGrp="1"/>
          </p:cNvSpPr>
          <p:nvPr>
            <p:ph type="sldNum" sz="quarter" idx="10"/>
          </p:nvPr>
        </p:nvSpPr>
        <p:spPr/>
        <p:txBody>
          <a:bodyPr/>
          <a:lstStyle/>
          <a:p>
            <a:fld id="{521F86CB-CDC0-4E06-A333-C2E5844E769C}" type="slidenum">
              <a:rPr lang="zh-CN" altLang="en-US" smtClean="0"/>
              <a:t>62</a:t>
            </a:fld>
            <a:endParaRPr lang="zh-CN" altLang="en-US"/>
          </a:p>
        </p:txBody>
      </p:sp>
    </p:spTree>
    <p:extLst>
      <p:ext uri="{BB962C8B-B14F-4D97-AF65-F5344CB8AC3E}">
        <p14:creationId xmlns:p14="http://schemas.microsoft.com/office/powerpoint/2010/main" val="3194985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一个是从右到左</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4</a:t>
            </a:fld>
            <a:endParaRPr lang="zh-CN" altLang="en-US"/>
          </a:p>
        </p:txBody>
      </p:sp>
    </p:spTree>
    <p:extLst>
      <p:ext uri="{BB962C8B-B14F-4D97-AF65-F5344CB8AC3E}">
        <p14:creationId xmlns:p14="http://schemas.microsoft.com/office/powerpoint/2010/main" val="30967749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63</a:t>
            </a:fld>
            <a:endParaRPr lang="zh-CN" altLang="en-US"/>
          </a:p>
        </p:txBody>
      </p:sp>
    </p:spTree>
    <p:extLst>
      <p:ext uri="{BB962C8B-B14F-4D97-AF65-F5344CB8AC3E}">
        <p14:creationId xmlns:p14="http://schemas.microsoft.com/office/powerpoint/2010/main" val="16171412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如果</a:t>
            </a:r>
            <a:r>
              <a:rPr lang="en-US" altLang="zh-CN"/>
              <a:t>PDA</a:t>
            </a:r>
            <a:r>
              <a:rPr lang="zh-CN" altLang="en-US"/>
              <a:t>在工作过程中栈顶元素是变元的话，利用构造的文法的第二个产生式</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64</a:t>
            </a:fld>
            <a:endParaRPr lang="zh-CN" altLang="en-US"/>
          </a:p>
        </p:txBody>
      </p:sp>
    </p:spTree>
    <p:extLst>
      <p:ext uri="{BB962C8B-B14F-4D97-AF65-F5344CB8AC3E}">
        <p14:creationId xmlns:p14="http://schemas.microsoft.com/office/powerpoint/2010/main" val="1906542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a:t>如果</a:t>
                </a:r>
                <a:r>
                  <a:rPr lang="en-US" altLang="zh-CN"/>
                  <a:t>PDA</a:t>
                </a:r>
                <a:r>
                  <a:rPr lang="zh-CN" altLang="en-US"/>
                  <a:t>在工作过程中栈顶元素是终结符的话的话，利用构造的文法的第一个产生式，</a:t>
                </a:r>
                <a14:m>
                  <m:oMath xmlns:m="http://schemas.openxmlformats.org/officeDocument/2006/math">
                    <m:sSub>
                      <m:sSubPr>
                        <m:ctrlPr>
                          <a:rPr lang="en-US" altLang="zh-CN" sz="12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12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𝐴</m:t>
                        </m:r>
                      </m:e>
                      <m:sub>
                        <m:r>
                          <m:rPr>
                            <m:sty m:val="p"/>
                          </m:rPr>
                          <a:rPr lang="en-US" altLang="zh-CN" sz="12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rs</m:t>
                        </m:r>
                      </m:sub>
                    </m:sSub>
                  </m:oMath>
                </a14:m>
                <a:r>
                  <a:rPr lang="zh-CN" altLang="en-US"/>
                  <a:t>是</a:t>
                </a:r>
                <a:r>
                  <a:rPr lang="en-US" altLang="zh-CN"/>
                  <a:t>k+1-2=k-1</a:t>
                </a:r>
                <a:r>
                  <a:rPr lang="zh-CN" altLang="en-US"/>
                  <a:t>步，成立</a:t>
                </a:r>
              </a:p>
            </p:txBody>
          </p:sp>
        </mc:Choice>
        <mc:Fallback xmlns="">
          <p:sp>
            <p:nvSpPr>
              <p:cNvPr id="3" name="备注占位符 2"/>
              <p:cNvSpPr>
                <a:spLocks noGrp="1"/>
              </p:cNvSpPr>
              <p:nvPr>
                <p:ph type="body" idx="1"/>
              </p:nvPr>
            </p:nvSpPr>
            <p:spPr/>
            <p:txBody>
              <a:bodyPr/>
              <a:lstStyle/>
              <a:p>
                <a:r>
                  <a:rPr lang="zh-CN" altLang="en-US"/>
                  <a:t>如果</a:t>
                </a:r>
                <a:r>
                  <a:rPr lang="en-US" altLang="zh-CN"/>
                  <a:t>PDA</a:t>
                </a:r>
                <a:r>
                  <a:rPr lang="zh-CN" altLang="en-US"/>
                  <a:t>在工作过程中栈顶元素是终结符的话的话，利用构造的文法的第一个产生式，</a:t>
                </a:r>
                <a:r>
                  <a:rPr lang="en-US" altLang="zh-CN" sz="1200" i="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a:t>𝐴_rs</a:t>
                </a:r>
                <a:r>
                  <a:rPr lang="zh-CN" altLang="en-US"/>
                  <a:t>是</a:t>
                </a:r>
                <a:r>
                  <a:rPr lang="en-US" altLang="zh-CN"/>
                  <a:t>k+1-2=k-1</a:t>
                </a:r>
                <a:r>
                  <a:rPr lang="zh-CN" altLang="en-US"/>
                  <a:t>步，成立</a:t>
                </a:r>
              </a:p>
            </p:txBody>
          </p:sp>
        </mc:Fallback>
      </mc:AlternateContent>
      <p:sp>
        <p:nvSpPr>
          <p:cNvPr id="4" name="灯片编号占位符 3"/>
          <p:cNvSpPr>
            <a:spLocks noGrp="1"/>
          </p:cNvSpPr>
          <p:nvPr>
            <p:ph type="sldNum" sz="quarter" idx="10"/>
          </p:nvPr>
        </p:nvSpPr>
        <p:spPr/>
        <p:txBody>
          <a:bodyPr/>
          <a:lstStyle/>
          <a:p>
            <a:fld id="{521F86CB-CDC0-4E06-A333-C2E5844E769C}" type="slidenum">
              <a:rPr lang="zh-CN" altLang="en-US" smtClean="0"/>
              <a:t>65</a:t>
            </a:fld>
            <a:endParaRPr lang="zh-CN" altLang="en-US"/>
          </a:p>
        </p:txBody>
      </p:sp>
    </p:spTree>
    <p:extLst>
      <p:ext uri="{BB962C8B-B14F-4D97-AF65-F5344CB8AC3E}">
        <p14:creationId xmlns:p14="http://schemas.microsoft.com/office/powerpoint/2010/main" val="30245565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66</a:t>
            </a:fld>
            <a:endParaRPr lang="zh-CN" altLang="en-US"/>
          </a:p>
        </p:txBody>
      </p:sp>
    </p:spTree>
    <p:extLst>
      <p:ext uri="{BB962C8B-B14F-4D97-AF65-F5344CB8AC3E}">
        <p14:creationId xmlns:p14="http://schemas.microsoft.com/office/powerpoint/2010/main" val="3186768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首先我们来看第一个从左到右的方向，这个引理的意思是说已知了一个</a:t>
            </a:r>
            <a:r>
              <a:rPr lang="en-US" altLang="zh-CN"/>
              <a:t>CFG</a:t>
            </a:r>
            <a:r>
              <a:rPr lang="zh-CN" altLang="en-US"/>
              <a:t>，然后我们要去构造一台</a:t>
            </a:r>
            <a:r>
              <a:rPr lang="en-US" altLang="zh-CN"/>
              <a:t>PDA</a:t>
            </a:r>
            <a:r>
              <a:rPr lang="zh-CN" altLang="en-US"/>
              <a:t>，使得</a:t>
            </a:r>
            <a:r>
              <a:rPr lang="en-US" altLang="zh-CN"/>
              <a:t>CFG</a:t>
            </a:r>
            <a:r>
              <a:rPr lang="zh-CN" altLang="en-US"/>
              <a:t>产生的字符串恰好能被我们设计的</a:t>
            </a:r>
            <a:r>
              <a:rPr lang="en-US" altLang="zh-CN"/>
              <a:t>PDA</a:t>
            </a:r>
            <a:r>
              <a:rPr lang="zh-CN" altLang="en-US"/>
              <a:t>识别</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5</a:t>
            </a:fld>
            <a:endParaRPr lang="zh-CN" altLang="en-US"/>
          </a:p>
        </p:txBody>
      </p:sp>
    </p:spTree>
    <p:extLst>
      <p:ext uri="{BB962C8B-B14F-4D97-AF65-F5344CB8AC3E}">
        <p14:creationId xmlns:p14="http://schemas.microsoft.com/office/powerpoint/2010/main" val="1627778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6</a:t>
            </a:fld>
            <a:endParaRPr lang="zh-CN" altLang="en-US"/>
          </a:p>
        </p:txBody>
      </p:sp>
    </p:spTree>
    <p:extLst>
      <p:ext uri="{BB962C8B-B14F-4D97-AF65-F5344CB8AC3E}">
        <p14:creationId xmlns:p14="http://schemas.microsoft.com/office/powerpoint/2010/main" val="1115690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7</a:t>
            </a:fld>
            <a:endParaRPr lang="zh-CN" altLang="en-US"/>
          </a:p>
        </p:txBody>
      </p:sp>
    </p:spTree>
    <p:extLst>
      <p:ext uri="{BB962C8B-B14F-4D97-AF65-F5344CB8AC3E}">
        <p14:creationId xmlns:p14="http://schemas.microsoft.com/office/powerpoint/2010/main" val="3430533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这里就体现了</a:t>
            </a:r>
            <a:r>
              <a:rPr lang="en-US" altLang="zh-CN"/>
              <a:t>PDA</a:t>
            </a:r>
            <a:r>
              <a:rPr lang="zh-CN" altLang="en-US"/>
              <a:t>在识别字符串的时候是以文法的产生式为依据的，文法在派生一串终结符的时候也是用某个产生式的右侧去替代左侧，</a:t>
            </a:r>
            <a:r>
              <a:rPr lang="en-US" altLang="zh-CN"/>
              <a:t>PDA</a:t>
            </a:r>
            <a:r>
              <a:rPr lang="zh-CN" altLang="en-US"/>
              <a:t>识别字符串也是一样的，所以从这里我们就可以理解到</a:t>
            </a:r>
            <a:r>
              <a:rPr lang="en-US" altLang="zh-CN"/>
              <a:t>CFG</a:t>
            </a:r>
            <a:r>
              <a:rPr lang="zh-CN" altLang="en-US"/>
              <a:t>和</a:t>
            </a:r>
            <a:r>
              <a:rPr lang="en-US" altLang="zh-CN"/>
              <a:t>PDA</a:t>
            </a:r>
            <a:r>
              <a:rPr lang="zh-CN" altLang="en-US"/>
              <a:t>的确是等价的。</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8</a:t>
            </a:fld>
            <a:endParaRPr lang="zh-CN" altLang="en-US"/>
          </a:p>
        </p:txBody>
      </p:sp>
    </p:spTree>
    <p:extLst>
      <p:ext uri="{BB962C8B-B14F-4D97-AF65-F5344CB8AC3E}">
        <p14:creationId xmlns:p14="http://schemas.microsoft.com/office/powerpoint/2010/main" val="3961437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a:latin typeface="Times New Roman" panose="02020603050405020304" pitchFamily="18" charset="0"/>
              </a:rPr>
              <a:t>实际上这个想法是行不通的，中间字符串不可以直接用栈存储。因为</a:t>
            </a:r>
            <a:r>
              <a:rPr lang="en-US" altLang="zh-CN" sz="1800">
                <a:latin typeface="Times New Roman" panose="02020603050405020304" pitchFamily="18" charset="0"/>
              </a:rPr>
              <a:t>PDA</a:t>
            </a:r>
            <a:r>
              <a:rPr lang="zh-CN" altLang="en-US" sz="1800">
                <a:latin typeface="Times New Roman" panose="02020603050405020304" pitchFamily="18" charset="0"/>
              </a:rPr>
              <a:t>必须找到中间字符串中的变元并且对它作替换，</a:t>
            </a:r>
            <a:r>
              <a:rPr lang="en-US" altLang="zh-CN" sz="1800">
                <a:latin typeface="Times New Roman" panose="02020603050405020304" pitchFamily="18" charset="0"/>
              </a:rPr>
              <a:t>PDA</a:t>
            </a:r>
            <a:r>
              <a:rPr lang="zh-CN" altLang="en-US" sz="1800">
                <a:latin typeface="Times New Roman" panose="02020603050405020304" pitchFamily="18" charset="0"/>
              </a:rPr>
              <a:t>只能够访问栈顶符号，它可能是一个终结符，而不是变元。绕过这个问题的方法是在栈中只保存中间字符串的一部分：中间字符串中从第一个变元开始的所有符号。第一个变元前面的终结符都恰好与输人串中的符号匹配。</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9</a:t>
            </a:fld>
            <a:endParaRPr lang="zh-CN" altLang="en-US"/>
          </a:p>
        </p:txBody>
      </p:sp>
    </p:spTree>
    <p:extLst>
      <p:ext uri="{BB962C8B-B14F-4D97-AF65-F5344CB8AC3E}">
        <p14:creationId xmlns:p14="http://schemas.microsoft.com/office/powerpoint/2010/main" val="1615056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t>2021/11/15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1949803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t>2021/11/15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523438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t>2021/11/15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3290209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t>2021/11/15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321054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05F1550-273F-4C78-8324-1DB8623B4730}" type="datetimeFigureOut">
              <a:rPr lang="zh-CN" altLang="en-US" smtClean="0"/>
              <a:t>2021/11/15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9104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05F1550-273F-4C78-8324-1DB8623B4730}" type="datetimeFigureOut">
              <a:rPr lang="zh-CN" altLang="en-US" smtClean="0"/>
              <a:t>2021/11/15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212302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05F1550-273F-4C78-8324-1DB8623B4730}" type="datetimeFigureOut">
              <a:rPr lang="zh-CN" altLang="en-US" smtClean="0"/>
              <a:t>2021/11/15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3263098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05F1550-273F-4C78-8324-1DB8623B4730}" type="datetimeFigureOut">
              <a:rPr lang="zh-CN" altLang="en-US" smtClean="0"/>
              <a:t>2021/11/15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1424612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5F1550-273F-4C78-8324-1DB8623B4730}" type="datetimeFigureOut">
              <a:rPr lang="zh-CN" altLang="en-US" smtClean="0"/>
              <a:t>2021/11/15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781162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E05F1550-273F-4C78-8324-1DB8623B4730}" type="datetimeFigureOut">
              <a:rPr lang="zh-CN" altLang="en-US" smtClean="0"/>
              <a:t>2021/11/15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1154143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E05F1550-273F-4C78-8324-1DB8623B4730}" type="datetimeFigureOut">
              <a:rPr lang="zh-CN" altLang="en-US" smtClean="0"/>
              <a:t>2021/11/15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2208132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E05F1550-273F-4C78-8324-1DB8623B4730}" type="datetimeFigureOut">
              <a:rPr lang="zh-CN" altLang="en-US" smtClean="0"/>
              <a:t>2021/11/15</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387619282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3.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3.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png"/><Relationship Id="rId4" Type="http://schemas.openxmlformats.org/officeDocument/2006/relationships/image" Target="../media/image3.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png"/><Relationship Id="rId4" Type="http://schemas.openxmlformats.org/officeDocument/2006/relationships/image" Target="../media/image3.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png"/><Relationship Id="rId4" Type="http://schemas.openxmlformats.org/officeDocument/2006/relationships/image" Target="../media/image3.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png"/><Relationship Id="rId4" Type="http://schemas.openxmlformats.org/officeDocument/2006/relationships/image" Target="../media/image3.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png"/><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png"/><Relationship Id="rId4" Type="http://schemas.openxmlformats.org/officeDocument/2006/relationships/image" Target="../media/image3.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png"/><Relationship Id="rId4" Type="http://schemas.openxmlformats.org/officeDocument/2006/relationships/image" Target="../media/image3.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png"/><Relationship Id="rId4" Type="http://schemas.openxmlformats.org/officeDocument/2006/relationships/image" Target="../media/image3.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png"/><Relationship Id="rId4" Type="http://schemas.openxmlformats.org/officeDocument/2006/relationships/image" Target="../media/image3.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png"/><Relationship Id="rId4" Type="http://schemas.openxmlformats.org/officeDocument/2006/relationships/image" Target="../media/image3.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png"/><Relationship Id="rId4" Type="http://schemas.openxmlformats.org/officeDocument/2006/relationships/image" Target="../media/image3.w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png"/><Relationship Id="rId5" Type="http://schemas.openxmlformats.org/officeDocument/2006/relationships/image" Target="../media/image3.wmf"/><Relationship Id="rId4" Type="http://schemas.openxmlformats.org/officeDocument/2006/relationships/oleObject" Target="../embeddings/oleObject14.bin"/></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2624081" y="1611306"/>
            <a:ext cx="5102543" cy="584775"/>
          </a:xfrm>
          <a:prstGeom prst="rect">
            <a:avLst/>
          </a:prstGeom>
          <a:noFill/>
        </p:spPr>
        <p:txBody>
          <a:bodyPr wrap="square" rtlCol="0">
            <a:spAutoFit/>
          </a:bodyPr>
          <a:lstStyle/>
          <a:p>
            <a:r>
              <a:rPr lang="en-US" altLang="zh-CN" sz="3200" b="1">
                <a:solidFill>
                  <a:srgbClr val="335B74"/>
                </a:solidFill>
                <a:latin typeface="微软雅黑" panose="020B0503020204020204" pitchFamily="34" charset="-122"/>
                <a:ea typeface="微软雅黑" panose="020B0503020204020204" pitchFamily="34" charset="-122"/>
              </a:rPr>
              <a:t>PDA</a:t>
            </a:r>
            <a:r>
              <a:rPr lang="zh-CN" altLang="en-US" sz="3200" b="1">
                <a:solidFill>
                  <a:srgbClr val="335B74"/>
                </a:solidFill>
                <a:latin typeface="微软雅黑" panose="020B0503020204020204" pitchFamily="34" charset="-122"/>
                <a:ea typeface="微软雅黑" panose="020B0503020204020204" pitchFamily="34" charset="-122"/>
              </a:rPr>
              <a:t>与</a:t>
            </a:r>
            <a:r>
              <a:rPr lang="en-US" altLang="zh-CN" sz="3200" b="1">
                <a:solidFill>
                  <a:srgbClr val="335B74"/>
                </a:solidFill>
                <a:latin typeface="微软雅黑" panose="020B0503020204020204" pitchFamily="34" charset="-122"/>
                <a:ea typeface="微软雅黑" panose="020B0503020204020204" pitchFamily="34" charset="-122"/>
              </a:rPr>
              <a:t>CFG</a:t>
            </a:r>
            <a:r>
              <a:rPr lang="zh-CN" altLang="en-US" sz="3200" b="1">
                <a:solidFill>
                  <a:srgbClr val="335B74"/>
                </a:solidFill>
                <a:latin typeface="微软雅黑" panose="020B0503020204020204" pitchFamily="34" charset="-122"/>
                <a:ea typeface="微软雅黑" panose="020B0503020204020204" pitchFamily="34" charset="-122"/>
              </a:rPr>
              <a:t>等价性证明</a:t>
            </a:r>
            <a:endParaRPr lang="zh-CN" altLang="en-US" sz="3200" b="1">
              <a:solidFill>
                <a:srgbClr val="51718D"/>
              </a:solidFill>
              <a:latin typeface="微软雅黑" panose="020B0503020204020204" pitchFamily="34" charset="-122"/>
              <a:ea typeface="微软雅黑" panose="020B0503020204020204" pitchFamily="34" charset="-122"/>
            </a:endParaRPr>
          </a:p>
        </p:txBody>
      </p:sp>
      <p:sp>
        <p:nvSpPr>
          <p:cNvPr id="13" name="矩形 12"/>
          <p:cNvSpPr/>
          <p:nvPr/>
        </p:nvSpPr>
        <p:spPr>
          <a:xfrm>
            <a:off x="3609002" y="2898925"/>
            <a:ext cx="1604265" cy="434341"/>
          </a:xfrm>
          <a:prstGeom prst="rect">
            <a:avLst/>
          </a:prstGeom>
          <a:solidFill>
            <a:srgbClr val="33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矩形 29"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3683085" y="2947420"/>
            <a:ext cx="1604265" cy="338554"/>
          </a:xfrm>
          <a:prstGeom prst="rect">
            <a:avLst/>
          </a:prstGeom>
        </p:spPr>
        <p:txBody>
          <a:bodyPr wrap="square">
            <a:spAutoFit/>
          </a:bodyPr>
          <a:lstStyle/>
          <a:p>
            <a:r>
              <a:rPr lang="zh-CN" altLang="en-US" sz="1600" b="1">
                <a:solidFill>
                  <a:schemeClr val="bg1"/>
                </a:solidFill>
                <a:latin typeface="微软雅黑" panose="020B0503020204020204" pitchFamily="34" charset="-122"/>
                <a:ea typeface="微软雅黑" panose="020B0503020204020204" pitchFamily="34" charset="-122"/>
              </a:rPr>
              <a:t>讲解人：庄雨</a:t>
            </a: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910" y="1456334"/>
            <a:ext cx="1177526" cy="896326"/>
          </a:xfrm>
          <a:prstGeom prst="rect">
            <a:avLst/>
          </a:prstGeom>
        </p:spPr>
      </p:pic>
    </p:spTree>
    <p:extLst>
      <p:ext uri="{BB962C8B-B14F-4D97-AF65-F5344CB8AC3E}">
        <p14:creationId xmlns:p14="http://schemas.microsoft.com/office/powerpoint/2010/main" val="182978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ctangle 25"/>
          <p:cNvSpPr/>
          <p:nvPr/>
        </p:nvSpPr>
        <p:spPr>
          <a:xfrm>
            <a:off x="994373" y="590883"/>
            <a:ext cx="7476102" cy="4063040"/>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en-US" altLang="zh-CN" sz="2000" b="1">
                <a:solidFill>
                  <a:schemeClr val="tx1">
                    <a:lumMod val="65000"/>
                    <a:lumOff val="35000"/>
                  </a:schemeClr>
                </a:solidFill>
                <a:latin typeface="黑体" panose="02010609060101010101" pitchFamily="49" charset="-122"/>
                <a:ea typeface="黑体" panose="02010609060101010101" pitchFamily="49" charset="-122"/>
              </a:rPr>
              <a:t>PDA</a:t>
            </a:r>
            <a:r>
              <a:rPr lang="zh-CN" altLang="en-US" sz="2000" b="1">
                <a:solidFill>
                  <a:schemeClr val="tx1">
                    <a:lumMod val="65000"/>
                    <a:lumOff val="35000"/>
                  </a:schemeClr>
                </a:solidFill>
                <a:latin typeface="黑体" panose="02010609060101010101" pitchFamily="49" charset="-122"/>
                <a:ea typeface="黑体" panose="02010609060101010101" pitchFamily="49" charset="-122"/>
              </a:rPr>
              <a:t>的工作流程</a:t>
            </a:r>
            <a:endParaRPr lang="en-US" altLang="zh-CN" sz="2000" b="1">
              <a:solidFill>
                <a:schemeClr val="tx1">
                  <a:lumMod val="65000"/>
                  <a:lumOff val="35000"/>
                </a:schemeClr>
              </a:solidFill>
              <a:latin typeface="黑体" panose="02010609060101010101" pitchFamily="49" charset="-122"/>
              <a:ea typeface="黑体" panose="02010609060101010101" pitchFamily="49" charset="-122"/>
            </a:endParaRPr>
          </a:p>
          <a:p>
            <a:pPr marL="971550" lvl="1" indent="-514350" algn="just" fontAlgn="ctr">
              <a:buFont typeface="+mj-lt"/>
              <a:buAutoNum type="arabicPeriod"/>
            </a:pPr>
            <a:r>
              <a:rPr lang="zh-CN" altLang="en-US" sz="2000">
                <a:solidFill>
                  <a:schemeClr val="tx1">
                    <a:lumMod val="65000"/>
                    <a:lumOff val="35000"/>
                  </a:schemeClr>
                </a:solidFill>
                <a:latin typeface="黑体" panose="02010609060101010101" pitchFamily="49" charset="-122"/>
                <a:ea typeface="黑体" panose="02010609060101010101" pitchFamily="49" charset="-122"/>
              </a:rPr>
              <a:t>把标记符</a:t>
            </a:r>
            <a:r>
              <a:rPr lang="en-US" altLang="zh-CN" sz="2000">
                <a:solidFill>
                  <a:schemeClr val="tx1">
                    <a:lumMod val="65000"/>
                    <a:lumOff val="35000"/>
                  </a:schemeClr>
                </a:solidFill>
                <a:latin typeface="黑体" panose="02010609060101010101" pitchFamily="49" charset="-122"/>
                <a:ea typeface="黑体" panose="02010609060101010101" pitchFamily="49" charset="-122"/>
              </a:rPr>
              <a:t>$</a:t>
            </a:r>
            <a:r>
              <a:rPr lang="zh-CN" altLang="en-US" sz="2000">
                <a:solidFill>
                  <a:schemeClr val="tx1">
                    <a:lumMod val="65000"/>
                    <a:lumOff val="35000"/>
                  </a:schemeClr>
                </a:solidFill>
                <a:latin typeface="黑体" panose="02010609060101010101" pitchFamily="49" charset="-122"/>
                <a:ea typeface="黑体" panose="02010609060101010101" pitchFamily="49" charset="-122"/>
              </a:rPr>
              <a:t>和起始变元放入栈中</a:t>
            </a:r>
            <a:endParaRPr lang="en-US" altLang="zh-CN" sz="2000">
              <a:solidFill>
                <a:schemeClr val="tx1">
                  <a:lumMod val="65000"/>
                  <a:lumOff val="35000"/>
                </a:schemeClr>
              </a:solidFill>
              <a:latin typeface="黑体" panose="02010609060101010101" pitchFamily="49" charset="-122"/>
              <a:ea typeface="黑体" panose="02010609060101010101" pitchFamily="49" charset="-122"/>
            </a:endParaRPr>
          </a:p>
          <a:p>
            <a:pPr marL="971550" lvl="1" indent="-514350" algn="just" fontAlgn="ctr">
              <a:buFont typeface="+mj-lt"/>
              <a:buAutoNum type="arabicPeriod"/>
            </a:pPr>
            <a:r>
              <a:rPr lang="zh-CN" altLang="en-US" sz="2000">
                <a:solidFill>
                  <a:schemeClr val="tx1">
                    <a:lumMod val="65000"/>
                    <a:lumOff val="35000"/>
                  </a:schemeClr>
                </a:solidFill>
                <a:latin typeface="黑体" panose="02010609060101010101" pitchFamily="49" charset="-122"/>
                <a:ea typeface="黑体" panose="02010609060101010101" pitchFamily="49" charset="-122"/>
              </a:rPr>
              <a:t>重复下述步骤</a:t>
            </a:r>
            <a:endParaRPr lang="en-US" altLang="zh-CN" sz="2000">
              <a:solidFill>
                <a:schemeClr val="tx1">
                  <a:lumMod val="65000"/>
                  <a:lumOff val="35000"/>
                </a:schemeClr>
              </a:solidFill>
              <a:latin typeface="黑体" panose="02010609060101010101" pitchFamily="49" charset="-122"/>
              <a:ea typeface="黑体" panose="02010609060101010101" pitchFamily="49" charset="-122"/>
            </a:endParaRPr>
          </a:p>
          <a:p>
            <a:pPr marL="1428750" lvl="2" indent="-514350" algn="just" fontAlgn="ctr">
              <a:buFont typeface="+mj-lt"/>
              <a:buAutoNum type="alphaLcParenR"/>
            </a:pPr>
            <a:r>
              <a:rPr lang="zh-CN" altLang="en-US" sz="2000">
                <a:solidFill>
                  <a:schemeClr val="tx1">
                    <a:lumMod val="65000"/>
                    <a:lumOff val="35000"/>
                  </a:schemeClr>
                </a:solidFill>
                <a:latin typeface="黑体" panose="02010609060101010101" pitchFamily="49" charset="-122"/>
                <a:ea typeface="黑体" panose="02010609060101010101" pitchFamily="49" charset="-122"/>
              </a:rPr>
              <a:t>如果栈顶是变元</a:t>
            </a:r>
            <a:r>
              <a:rPr lang="en-US" altLang="zh-CN" sz="2000">
                <a:solidFill>
                  <a:schemeClr val="tx1">
                    <a:lumMod val="65000"/>
                    <a:lumOff val="35000"/>
                  </a:schemeClr>
                </a:solidFill>
                <a:latin typeface="黑体" panose="02010609060101010101" pitchFamily="49" charset="-122"/>
                <a:ea typeface="黑体" panose="02010609060101010101" pitchFamily="49" charset="-122"/>
              </a:rPr>
              <a:t>A</a:t>
            </a:r>
            <a:r>
              <a:rPr lang="zh-CN" altLang="en-US" sz="2000">
                <a:solidFill>
                  <a:schemeClr val="tx1">
                    <a:lumMod val="65000"/>
                    <a:lumOff val="35000"/>
                  </a:schemeClr>
                </a:solidFill>
                <a:latin typeface="黑体" panose="02010609060101010101" pitchFamily="49" charset="-122"/>
                <a:ea typeface="黑体" panose="02010609060101010101" pitchFamily="49" charset="-122"/>
              </a:rPr>
              <a:t>，则非确定地选择一个关于</a:t>
            </a:r>
            <a:r>
              <a:rPr lang="en-US" altLang="zh-CN" sz="2000">
                <a:solidFill>
                  <a:schemeClr val="tx1">
                    <a:lumMod val="65000"/>
                    <a:lumOff val="35000"/>
                  </a:schemeClr>
                </a:solidFill>
                <a:latin typeface="黑体" panose="02010609060101010101" pitchFamily="49" charset="-122"/>
                <a:ea typeface="黑体" panose="02010609060101010101" pitchFamily="49" charset="-122"/>
              </a:rPr>
              <a:t>A</a:t>
            </a:r>
            <a:r>
              <a:rPr lang="zh-CN" altLang="en-US" sz="2000">
                <a:solidFill>
                  <a:schemeClr val="tx1">
                    <a:lumMod val="65000"/>
                    <a:lumOff val="35000"/>
                  </a:schemeClr>
                </a:solidFill>
                <a:latin typeface="黑体" panose="02010609060101010101" pitchFamily="49" charset="-122"/>
                <a:ea typeface="黑体" panose="02010609060101010101" pitchFamily="49" charset="-122"/>
              </a:rPr>
              <a:t>的规则，并且把</a:t>
            </a:r>
            <a:r>
              <a:rPr lang="en-US" altLang="zh-CN" sz="2000">
                <a:solidFill>
                  <a:schemeClr val="tx1">
                    <a:lumMod val="65000"/>
                    <a:lumOff val="35000"/>
                  </a:schemeClr>
                </a:solidFill>
                <a:latin typeface="黑体" panose="02010609060101010101" pitchFamily="49" charset="-122"/>
                <a:ea typeface="黑体" panose="02010609060101010101" pitchFamily="49" charset="-122"/>
              </a:rPr>
              <a:t>A</a:t>
            </a:r>
            <a:r>
              <a:rPr lang="zh-CN" altLang="en-US" sz="2000">
                <a:solidFill>
                  <a:schemeClr val="tx1">
                    <a:lumMod val="65000"/>
                    <a:lumOff val="35000"/>
                  </a:schemeClr>
                </a:solidFill>
                <a:latin typeface="黑体" panose="02010609060101010101" pitchFamily="49" charset="-122"/>
                <a:ea typeface="黑体" panose="02010609060101010101" pitchFamily="49" charset="-122"/>
              </a:rPr>
              <a:t>替换成这条规则右边的字符串。</a:t>
            </a:r>
            <a:endParaRPr lang="en-US" altLang="zh-CN" sz="2000">
              <a:solidFill>
                <a:schemeClr val="tx1">
                  <a:lumMod val="65000"/>
                  <a:lumOff val="35000"/>
                </a:schemeClr>
              </a:solidFill>
              <a:latin typeface="黑体" panose="02010609060101010101" pitchFamily="49" charset="-122"/>
              <a:ea typeface="黑体" panose="02010609060101010101" pitchFamily="49" charset="-122"/>
            </a:endParaRPr>
          </a:p>
          <a:p>
            <a:pPr marL="1428750" lvl="2" indent="-514350" algn="just" fontAlgn="ctr">
              <a:buFont typeface="+mj-lt"/>
              <a:buAutoNum type="alphaLcParenR"/>
            </a:pPr>
            <a:r>
              <a:rPr lang="zh-CN" altLang="en-US" sz="2000">
                <a:solidFill>
                  <a:schemeClr val="tx1">
                    <a:lumMod val="65000"/>
                    <a:lumOff val="35000"/>
                  </a:schemeClr>
                </a:solidFill>
                <a:latin typeface="黑体" panose="02010609060101010101" pitchFamily="49" charset="-122"/>
                <a:ea typeface="黑体" panose="02010609060101010101" pitchFamily="49" charset="-122"/>
              </a:rPr>
              <a:t>如果栈顶是终结符</a:t>
            </a:r>
            <a:r>
              <a:rPr lang="en-US" altLang="zh-CN" sz="2000">
                <a:solidFill>
                  <a:schemeClr val="tx1">
                    <a:lumMod val="65000"/>
                    <a:lumOff val="35000"/>
                  </a:schemeClr>
                </a:solidFill>
                <a:latin typeface="黑体" panose="02010609060101010101" pitchFamily="49" charset="-122"/>
                <a:ea typeface="黑体" panose="02010609060101010101" pitchFamily="49" charset="-122"/>
              </a:rPr>
              <a:t>a</a:t>
            </a:r>
            <a:r>
              <a:rPr lang="zh-CN" altLang="en-US" sz="2000">
                <a:solidFill>
                  <a:schemeClr val="tx1">
                    <a:lumMod val="65000"/>
                    <a:lumOff val="35000"/>
                  </a:schemeClr>
                </a:solidFill>
                <a:latin typeface="黑体" panose="02010609060101010101" pitchFamily="49" charset="-122"/>
                <a:ea typeface="黑体" panose="02010609060101010101" pitchFamily="49" charset="-122"/>
              </a:rPr>
              <a:t>，则读输入中的下一个符号，并且把它与</a:t>
            </a:r>
            <a:r>
              <a:rPr lang="en-US" altLang="zh-CN" sz="2000">
                <a:solidFill>
                  <a:schemeClr val="tx1">
                    <a:lumMod val="65000"/>
                    <a:lumOff val="35000"/>
                  </a:schemeClr>
                </a:solidFill>
                <a:latin typeface="黑体" panose="02010609060101010101" pitchFamily="49" charset="-122"/>
                <a:ea typeface="黑体" panose="02010609060101010101" pitchFamily="49" charset="-122"/>
              </a:rPr>
              <a:t>a</a:t>
            </a:r>
            <a:r>
              <a:rPr lang="zh-CN" altLang="en-US" sz="2000">
                <a:solidFill>
                  <a:schemeClr val="tx1">
                    <a:lumMod val="65000"/>
                    <a:lumOff val="35000"/>
                  </a:schemeClr>
                </a:solidFill>
                <a:latin typeface="黑体" panose="02010609060101010101" pitchFamily="49" charset="-122"/>
                <a:ea typeface="黑体" panose="02010609060101010101" pitchFamily="49" charset="-122"/>
              </a:rPr>
              <a:t>进行比较。如果它们</a:t>
            </a:r>
            <a:r>
              <a:rPr lang="zh-CN" altLang="en-US" sz="2000">
                <a:solidFill>
                  <a:srgbClr val="FF0000"/>
                </a:solidFill>
                <a:latin typeface="黑体" panose="02010609060101010101" pitchFamily="49" charset="-122"/>
                <a:ea typeface="黑体" panose="02010609060101010101" pitchFamily="49" charset="-122"/>
              </a:rPr>
              <a:t>匹配</a:t>
            </a:r>
            <a:r>
              <a:rPr lang="zh-CN" altLang="en-US" sz="2000">
                <a:solidFill>
                  <a:schemeClr val="tx1">
                    <a:lumMod val="65000"/>
                    <a:lumOff val="35000"/>
                  </a:schemeClr>
                </a:solidFill>
                <a:latin typeface="黑体" panose="02010609060101010101" pitchFamily="49" charset="-122"/>
                <a:ea typeface="黑体" panose="02010609060101010101" pitchFamily="49" charset="-122"/>
              </a:rPr>
              <a:t>，则重复。如果它们不匹配，则这个非确定性分支拒绝。</a:t>
            </a:r>
          </a:p>
          <a:p>
            <a:pPr marL="1428750" lvl="2" indent="-514350" algn="just" fontAlgn="ctr">
              <a:buFont typeface="+mj-lt"/>
              <a:buAutoNum type="alphaLcParenR"/>
            </a:pPr>
            <a:r>
              <a:rPr lang="zh-CN" altLang="en-US" sz="2000">
                <a:solidFill>
                  <a:schemeClr val="tx1">
                    <a:lumMod val="65000"/>
                    <a:lumOff val="35000"/>
                  </a:schemeClr>
                </a:solidFill>
                <a:latin typeface="黑体" panose="02010609060101010101" pitchFamily="49" charset="-122"/>
                <a:ea typeface="黑体" panose="02010609060101010101" pitchFamily="49" charset="-122"/>
              </a:rPr>
              <a:t>如果栈顶是符号</a:t>
            </a:r>
            <a:r>
              <a:rPr lang="en-US" altLang="zh-CN" sz="2000">
                <a:solidFill>
                  <a:schemeClr val="tx1">
                    <a:lumMod val="65000"/>
                    <a:lumOff val="35000"/>
                  </a:schemeClr>
                </a:solidFill>
                <a:latin typeface="黑体" panose="02010609060101010101" pitchFamily="49" charset="-122"/>
                <a:ea typeface="黑体" panose="02010609060101010101" pitchFamily="49" charset="-122"/>
              </a:rPr>
              <a:t>$</a:t>
            </a:r>
            <a:r>
              <a:rPr lang="zh-CN" altLang="en-US" sz="2000">
                <a:solidFill>
                  <a:schemeClr val="tx1">
                    <a:lumMod val="65000"/>
                    <a:lumOff val="35000"/>
                  </a:schemeClr>
                </a:solidFill>
                <a:latin typeface="黑体" panose="02010609060101010101" pitchFamily="49" charset="-122"/>
                <a:ea typeface="黑体" panose="02010609060101010101" pitchFamily="49" charset="-122"/>
              </a:rPr>
              <a:t>，则进入接受状态。如果此刻输入已全部读完，则接受这个输人串。</a:t>
            </a:r>
            <a:endParaRPr lang="en-US" altLang="zh-CN" sz="2000">
              <a:solidFill>
                <a:schemeClr val="tx1">
                  <a:lumMod val="65000"/>
                  <a:lumOff val="35000"/>
                </a:schemeClr>
              </a:solidFill>
              <a:latin typeface="黑体" panose="02010609060101010101" pitchFamily="49" charset="-122"/>
              <a:ea typeface="黑体" panose="02010609060101010101" pitchFamily="49" charset="-122"/>
            </a:endParaRP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264400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C3907F9-96C7-457A-8184-A7AE329DB131}"/>
              </a:ext>
            </a:extLst>
          </p:cNvPr>
          <p:cNvSpPr>
            <a:spLocks noGrp="1" noChangeArrowheads="1"/>
          </p:cNvSpPr>
          <p:nvPr>
            <p:ph type="title"/>
          </p:nvPr>
        </p:nvSpPr>
        <p:spPr bwMode="auto">
          <a:xfrm>
            <a:off x="1518047" y="82749"/>
            <a:ext cx="5829300" cy="3881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fontScale="90000"/>
          </a:bodyPr>
          <a:lstStyle/>
          <a:p>
            <a:pPr eaLnBrk="1" hangingPunct="1"/>
            <a:r>
              <a:rPr lang="zh-CN" altLang="en-US">
                <a:solidFill>
                  <a:schemeClr val="tx1"/>
                </a:solidFill>
                <a:ea typeface="宋体" panose="02010600030101010101" pitchFamily="2" charset="-122"/>
              </a:rPr>
              <a:t>举例</a:t>
            </a:r>
          </a:p>
        </p:txBody>
      </p:sp>
      <p:sp>
        <p:nvSpPr>
          <p:cNvPr id="19459" name="Rectangle 3">
            <a:extLst>
              <a:ext uri="{FF2B5EF4-FFF2-40B4-BE49-F238E27FC236}">
                <a16:creationId xmlns:a16="http://schemas.microsoft.com/office/drawing/2014/main" id="{37DEE8DB-11FC-40E8-861A-0550E711C8D4}"/>
              </a:ext>
            </a:extLst>
          </p:cNvPr>
          <p:cNvSpPr>
            <a:spLocks noGrp="1" noChangeArrowheads="1"/>
          </p:cNvSpPr>
          <p:nvPr>
            <p:ph type="body" idx="1"/>
          </p:nvPr>
        </p:nvSpPr>
        <p:spPr bwMode="auto">
          <a:xfrm>
            <a:off x="1439466" y="1257300"/>
            <a:ext cx="3371850" cy="3486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t>文法</a:t>
            </a:r>
            <a:r>
              <a:rPr lang="en-US" altLang="zh-CN"/>
              <a:t>G</a:t>
            </a:r>
            <a:r>
              <a:rPr lang="en-US" altLang="zh-CN" baseline="-25000"/>
              <a:t>1</a:t>
            </a:r>
            <a:r>
              <a:rPr lang="en-US" altLang="zh-CN"/>
              <a:t>:</a:t>
            </a:r>
          </a:p>
          <a:p>
            <a:pPr eaLnBrk="1" hangingPunct="1">
              <a:buFont typeface="Wingdings" panose="05000000000000000000" pitchFamily="2" charset="2"/>
              <a:buNone/>
            </a:pPr>
            <a:r>
              <a:rPr lang="en-US" altLang="zh-CN"/>
              <a:t>                A </a:t>
            </a:r>
            <a:r>
              <a:rPr lang="en-US" altLang="zh-CN">
                <a:sym typeface="Symbol" panose="05050102010706020507" pitchFamily="18" charset="2"/>
              </a:rPr>
              <a:t> 0A1</a:t>
            </a:r>
          </a:p>
          <a:p>
            <a:pPr eaLnBrk="1" hangingPunct="1">
              <a:buFont typeface="Wingdings" panose="05000000000000000000" pitchFamily="2" charset="2"/>
              <a:buNone/>
            </a:pPr>
            <a:r>
              <a:rPr lang="en-US" altLang="zh-CN">
                <a:sym typeface="Symbol" panose="05050102010706020507" pitchFamily="18" charset="2"/>
              </a:rPr>
              <a:t>                A  B</a:t>
            </a:r>
          </a:p>
          <a:p>
            <a:pPr eaLnBrk="1" hangingPunct="1">
              <a:buFont typeface="Wingdings" panose="05000000000000000000" pitchFamily="2" charset="2"/>
              <a:buNone/>
            </a:pPr>
            <a:r>
              <a:rPr lang="en-US" altLang="zh-CN">
                <a:sym typeface="Symbol" panose="05050102010706020507" pitchFamily="18" charset="2"/>
              </a:rPr>
              <a:t>                B  #</a:t>
            </a:r>
          </a:p>
          <a:p>
            <a:pPr eaLnBrk="1" hangingPunct="1"/>
            <a:r>
              <a:rPr lang="zh-CN" altLang="en-US">
                <a:sym typeface="Symbol" panose="05050102010706020507" pitchFamily="18" charset="2"/>
              </a:rPr>
              <a:t>派生:     </a:t>
            </a:r>
            <a:endParaRPr lang="en-US" altLang="zh-CN">
              <a:sym typeface="Symbol" panose="05050102010706020507" pitchFamily="18" charset="2"/>
            </a:endParaRPr>
          </a:p>
        </p:txBody>
      </p:sp>
      <p:grpSp>
        <p:nvGrpSpPr>
          <p:cNvPr id="19460" name="组合 2">
            <a:extLst>
              <a:ext uri="{FF2B5EF4-FFF2-40B4-BE49-F238E27FC236}">
                <a16:creationId xmlns:a16="http://schemas.microsoft.com/office/drawing/2014/main" id="{081FA093-2AE1-44C9-A152-346C0C77D9BD}"/>
              </a:ext>
            </a:extLst>
          </p:cNvPr>
          <p:cNvGrpSpPr>
            <a:grpSpLocks/>
          </p:cNvGrpSpPr>
          <p:nvPr/>
        </p:nvGrpSpPr>
        <p:grpSpPr bwMode="auto">
          <a:xfrm>
            <a:off x="1832373" y="571500"/>
            <a:ext cx="3657599" cy="655082"/>
            <a:chOff x="1157536" y="762000"/>
            <a:chExt cx="4876800" cy="873443"/>
          </a:xfrm>
        </p:grpSpPr>
        <p:sp>
          <p:nvSpPr>
            <p:cNvPr id="19473" name="Rectangle 15">
              <a:extLst>
                <a:ext uri="{FF2B5EF4-FFF2-40B4-BE49-F238E27FC236}">
                  <a16:creationId xmlns:a16="http://schemas.microsoft.com/office/drawing/2014/main" id="{85651759-5510-4762-B0EB-DBED453FD50B}"/>
                </a:ext>
              </a:extLst>
            </p:cNvPr>
            <p:cNvSpPr>
              <a:spLocks noChangeArrowheads="1"/>
            </p:cNvSpPr>
            <p:nvPr/>
          </p:nvSpPr>
          <p:spPr bwMode="auto">
            <a:xfrm>
              <a:off x="5424736"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9474" name="Text Box 16">
              <a:extLst>
                <a:ext uri="{FF2B5EF4-FFF2-40B4-BE49-F238E27FC236}">
                  <a16:creationId xmlns:a16="http://schemas.microsoft.com/office/drawing/2014/main" id="{2B99853A-053B-4EFA-8226-1874CA576E9C}"/>
                </a:ext>
              </a:extLst>
            </p:cNvPr>
            <p:cNvSpPr txBox="1">
              <a:spLocks noChangeArrowheads="1"/>
            </p:cNvSpPr>
            <p:nvPr/>
          </p:nvSpPr>
          <p:spPr bwMode="auto">
            <a:xfrm>
              <a:off x="5500936"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19475" name="Rectangle 17">
              <a:extLst>
                <a:ext uri="{FF2B5EF4-FFF2-40B4-BE49-F238E27FC236}">
                  <a16:creationId xmlns:a16="http://schemas.microsoft.com/office/drawing/2014/main" id="{003890F1-903D-4EB3-BB51-26EE71DAAC19}"/>
                </a:ext>
              </a:extLst>
            </p:cNvPr>
            <p:cNvSpPr>
              <a:spLocks noChangeArrowheads="1"/>
            </p:cNvSpPr>
            <p:nvPr/>
          </p:nvSpPr>
          <p:spPr bwMode="auto">
            <a:xfrm>
              <a:off x="4891336"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9476" name="Text Box 18">
              <a:extLst>
                <a:ext uri="{FF2B5EF4-FFF2-40B4-BE49-F238E27FC236}">
                  <a16:creationId xmlns:a16="http://schemas.microsoft.com/office/drawing/2014/main" id="{AD7886A5-AE00-41EA-AA2D-AACD8FA6D955}"/>
                </a:ext>
              </a:extLst>
            </p:cNvPr>
            <p:cNvSpPr txBox="1">
              <a:spLocks noChangeArrowheads="1"/>
            </p:cNvSpPr>
            <p:nvPr/>
          </p:nvSpPr>
          <p:spPr bwMode="auto">
            <a:xfrm>
              <a:off x="4967536"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19477" name="Rectangle 19">
              <a:extLst>
                <a:ext uri="{FF2B5EF4-FFF2-40B4-BE49-F238E27FC236}">
                  <a16:creationId xmlns:a16="http://schemas.microsoft.com/office/drawing/2014/main" id="{0DFB9A1A-0D83-4D5D-B168-E5CF4A8A226B}"/>
                </a:ext>
              </a:extLst>
            </p:cNvPr>
            <p:cNvSpPr>
              <a:spLocks noChangeArrowheads="1"/>
            </p:cNvSpPr>
            <p:nvPr/>
          </p:nvSpPr>
          <p:spPr bwMode="auto">
            <a:xfrm>
              <a:off x="4357936"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9478" name="Text Box 20">
              <a:extLst>
                <a:ext uri="{FF2B5EF4-FFF2-40B4-BE49-F238E27FC236}">
                  <a16:creationId xmlns:a16="http://schemas.microsoft.com/office/drawing/2014/main" id="{B2713868-C204-49E6-A5FF-23D7654AA5DB}"/>
                </a:ext>
              </a:extLst>
            </p:cNvPr>
            <p:cNvSpPr txBox="1">
              <a:spLocks noChangeArrowheads="1"/>
            </p:cNvSpPr>
            <p:nvPr/>
          </p:nvSpPr>
          <p:spPr bwMode="auto">
            <a:xfrm>
              <a:off x="4434136"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19479" name="Rectangle 21">
              <a:extLst>
                <a:ext uri="{FF2B5EF4-FFF2-40B4-BE49-F238E27FC236}">
                  <a16:creationId xmlns:a16="http://schemas.microsoft.com/office/drawing/2014/main" id="{BEBEAA1E-3305-4F9C-B4D7-093340B554F3}"/>
                </a:ext>
              </a:extLst>
            </p:cNvPr>
            <p:cNvSpPr>
              <a:spLocks noChangeArrowheads="1"/>
            </p:cNvSpPr>
            <p:nvPr/>
          </p:nvSpPr>
          <p:spPr bwMode="auto">
            <a:xfrm>
              <a:off x="3824536"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9480" name="Text Box 22">
              <a:extLst>
                <a:ext uri="{FF2B5EF4-FFF2-40B4-BE49-F238E27FC236}">
                  <a16:creationId xmlns:a16="http://schemas.microsoft.com/office/drawing/2014/main" id="{39190659-95DA-4F82-BE5B-AA7416FE4588}"/>
                </a:ext>
              </a:extLst>
            </p:cNvPr>
            <p:cNvSpPr txBox="1">
              <a:spLocks noChangeArrowheads="1"/>
            </p:cNvSpPr>
            <p:nvPr/>
          </p:nvSpPr>
          <p:spPr bwMode="auto">
            <a:xfrm>
              <a:off x="3900736"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19481" name="Rectangle 23">
              <a:extLst>
                <a:ext uri="{FF2B5EF4-FFF2-40B4-BE49-F238E27FC236}">
                  <a16:creationId xmlns:a16="http://schemas.microsoft.com/office/drawing/2014/main" id="{70961EC5-E541-41A7-A3D4-D159882CCCCC}"/>
                </a:ext>
              </a:extLst>
            </p:cNvPr>
            <p:cNvSpPr>
              <a:spLocks noChangeArrowheads="1"/>
            </p:cNvSpPr>
            <p:nvPr/>
          </p:nvSpPr>
          <p:spPr bwMode="auto">
            <a:xfrm>
              <a:off x="3291136"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9482" name="Text Box 24">
              <a:extLst>
                <a:ext uri="{FF2B5EF4-FFF2-40B4-BE49-F238E27FC236}">
                  <a16:creationId xmlns:a16="http://schemas.microsoft.com/office/drawing/2014/main" id="{7C3BB4D5-7085-46D5-B642-73C6638912EB}"/>
                </a:ext>
              </a:extLst>
            </p:cNvPr>
            <p:cNvSpPr txBox="1">
              <a:spLocks noChangeArrowheads="1"/>
            </p:cNvSpPr>
            <p:nvPr/>
          </p:nvSpPr>
          <p:spPr bwMode="auto">
            <a:xfrm>
              <a:off x="3367336"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19483" name="Rectangle 25">
              <a:extLst>
                <a:ext uri="{FF2B5EF4-FFF2-40B4-BE49-F238E27FC236}">
                  <a16:creationId xmlns:a16="http://schemas.microsoft.com/office/drawing/2014/main" id="{A9AB6763-3E11-42B1-A8BC-0E086E88CF39}"/>
                </a:ext>
              </a:extLst>
            </p:cNvPr>
            <p:cNvSpPr>
              <a:spLocks noChangeArrowheads="1"/>
            </p:cNvSpPr>
            <p:nvPr/>
          </p:nvSpPr>
          <p:spPr bwMode="auto">
            <a:xfrm>
              <a:off x="2757736"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9484" name="Text Box 26">
              <a:extLst>
                <a:ext uri="{FF2B5EF4-FFF2-40B4-BE49-F238E27FC236}">
                  <a16:creationId xmlns:a16="http://schemas.microsoft.com/office/drawing/2014/main" id="{650CF712-EA72-424D-83FA-03155D14F881}"/>
                </a:ext>
              </a:extLst>
            </p:cNvPr>
            <p:cNvSpPr txBox="1">
              <a:spLocks noChangeArrowheads="1"/>
            </p:cNvSpPr>
            <p:nvPr/>
          </p:nvSpPr>
          <p:spPr bwMode="auto">
            <a:xfrm>
              <a:off x="2833936"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19485" name="Rectangle 27">
              <a:extLst>
                <a:ext uri="{FF2B5EF4-FFF2-40B4-BE49-F238E27FC236}">
                  <a16:creationId xmlns:a16="http://schemas.microsoft.com/office/drawing/2014/main" id="{1447E9D6-44A6-41ED-AC5D-F353A9A68E0A}"/>
                </a:ext>
              </a:extLst>
            </p:cNvPr>
            <p:cNvSpPr>
              <a:spLocks noChangeArrowheads="1"/>
            </p:cNvSpPr>
            <p:nvPr/>
          </p:nvSpPr>
          <p:spPr bwMode="auto">
            <a:xfrm>
              <a:off x="2224336"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9486" name="Text Box 28">
              <a:extLst>
                <a:ext uri="{FF2B5EF4-FFF2-40B4-BE49-F238E27FC236}">
                  <a16:creationId xmlns:a16="http://schemas.microsoft.com/office/drawing/2014/main" id="{233CA02C-E190-4B78-8FD5-A4E899886E91}"/>
                </a:ext>
              </a:extLst>
            </p:cNvPr>
            <p:cNvSpPr txBox="1">
              <a:spLocks noChangeArrowheads="1"/>
            </p:cNvSpPr>
            <p:nvPr/>
          </p:nvSpPr>
          <p:spPr bwMode="auto">
            <a:xfrm>
              <a:off x="2300536"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19487" name="Rectangle 29">
              <a:extLst>
                <a:ext uri="{FF2B5EF4-FFF2-40B4-BE49-F238E27FC236}">
                  <a16:creationId xmlns:a16="http://schemas.microsoft.com/office/drawing/2014/main" id="{0DC62EA5-8D19-4964-9D57-BB382761718A}"/>
                </a:ext>
              </a:extLst>
            </p:cNvPr>
            <p:cNvSpPr>
              <a:spLocks noChangeArrowheads="1"/>
            </p:cNvSpPr>
            <p:nvPr/>
          </p:nvSpPr>
          <p:spPr bwMode="auto">
            <a:xfrm>
              <a:off x="1690936"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9488" name="Text Box 30">
              <a:extLst>
                <a:ext uri="{FF2B5EF4-FFF2-40B4-BE49-F238E27FC236}">
                  <a16:creationId xmlns:a16="http://schemas.microsoft.com/office/drawing/2014/main" id="{496DE2D2-FD8F-44F5-B74B-500206500D86}"/>
                </a:ext>
              </a:extLst>
            </p:cNvPr>
            <p:cNvSpPr txBox="1">
              <a:spLocks noChangeArrowheads="1"/>
            </p:cNvSpPr>
            <p:nvPr/>
          </p:nvSpPr>
          <p:spPr bwMode="auto">
            <a:xfrm>
              <a:off x="1767136"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19489" name="Rectangle 31">
              <a:extLst>
                <a:ext uri="{FF2B5EF4-FFF2-40B4-BE49-F238E27FC236}">
                  <a16:creationId xmlns:a16="http://schemas.microsoft.com/office/drawing/2014/main" id="{EE31E1F0-6FDE-4E67-8689-DA5F56573DB5}"/>
                </a:ext>
              </a:extLst>
            </p:cNvPr>
            <p:cNvSpPr>
              <a:spLocks noChangeArrowheads="1"/>
            </p:cNvSpPr>
            <p:nvPr/>
          </p:nvSpPr>
          <p:spPr bwMode="auto">
            <a:xfrm>
              <a:off x="1157536"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9490" name="Text Box 32">
              <a:extLst>
                <a:ext uri="{FF2B5EF4-FFF2-40B4-BE49-F238E27FC236}">
                  <a16:creationId xmlns:a16="http://schemas.microsoft.com/office/drawing/2014/main" id="{F55B6610-445C-4209-BE98-E2542CEE6039}"/>
                </a:ext>
              </a:extLst>
            </p:cNvPr>
            <p:cNvSpPr txBox="1">
              <a:spLocks noChangeArrowheads="1"/>
            </p:cNvSpPr>
            <p:nvPr/>
          </p:nvSpPr>
          <p:spPr bwMode="auto">
            <a:xfrm>
              <a:off x="1233736"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19491" name="Line 33">
              <a:extLst>
                <a:ext uri="{FF2B5EF4-FFF2-40B4-BE49-F238E27FC236}">
                  <a16:creationId xmlns:a16="http://schemas.microsoft.com/office/drawing/2014/main" id="{2F048271-E040-4F49-A832-205E89820FD1}"/>
                </a:ext>
              </a:extLst>
            </p:cNvPr>
            <p:cNvSpPr>
              <a:spLocks noChangeShapeType="1"/>
            </p:cNvSpPr>
            <p:nvPr/>
          </p:nvSpPr>
          <p:spPr bwMode="auto">
            <a:xfrm>
              <a:off x="1460695" y="762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19461" name="组合 1">
            <a:extLst>
              <a:ext uri="{FF2B5EF4-FFF2-40B4-BE49-F238E27FC236}">
                <a16:creationId xmlns:a16="http://schemas.microsoft.com/office/drawing/2014/main" id="{0CF587A5-3862-4D36-A675-51B0F6FF24B4}"/>
              </a:ext>
            </a:extLst>
          </p:cNvPr>
          <p:cNvGrpSpPr>
            <a:grpSpLocks/>
          </p:cNvGrpSpPr>
          <p:nvPr/>
        </p:nvGrpSpPr>
        <p:grpSpPr bwMode="auto">
          <a:xfrm>
            <a:off x="5023247" y="1329929"/>
            <a:ext cx="628650" cy="3429000"/>
            <a:chOff x="6186736" y="1219200"/>
            <a:chExt cx="838200" cy="4572000"/>
          </a:xfrm>
        </p:grpSpPr>
        <p:sp>
          <p:nvSpPr>
            <p:cNvPr id="19462" name="Rectangle 5">
              <a:extLst>
                <a:ext uri="{FF2B5EF4-FFF2-40B4-BE49-F238E27FC236}">
                  <a16:creationId xmlns:a16="http://schemas.microsoft.com/office/drawing/2014/main" id="{678B6C53-DD60-4A67-B3E1-CDFAF0C23165}"/>
                </a:ext>
              </a:extLst>
            </p:cNvPr>
            <p:cNvSpPr>
              <a:spLocks noChangeArrowheads="1"/>
            </p:cNvSpPr>
            <p:nvPr/>
          </p:nvSpPr>
          <p:spPr bwMode="auto">
            <a:xfrm>
              <a:off x="6186736" y="4876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9463" name="Rectangle 6">
              <a:extLst>
                <a:ext uri="{FF2B5EF4-FFF2-40B4-BE49-F238E27FC236}">
                  <a16:creationId xmlns:a16="http://schemas.microsoft.com/office/drawing/2014/main" id="{FB9AF7EB-F5B4-4C66-A820-DCC8AAB5FB1E}"/>
                </a:ext>
              </a:extLst>
            </p:cNvPr>
            <p:cNvSpPr>
              <a:spLocks noChangeArrowheads="1"/>
            </p:cNvSpPr>
            <p:nvPr/>
          </p:nvSpPr>
          <p:spPr bwMode="auto">
            <a:xfrm>
              <a:off x="6186736" y="4419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9464" name="Rectangle 7">
              <a:extLst>
                <a:ext uri="{FF2B5EF4-FFF2-40B4-BE49-F238E27FC236}">
                  <a16:creationId xmlns:a16="http://schemas.microsoft.com/office/drawing/2014/main" id="{AFCC1DBE-612F-4108-9BCA-6D92A33A326D}"/>
                </a:ext>
              </a:extLst>
            </p:cNvPr>
            <p:cNvSpPr>
              <a:spLocks noChangeArrowheads="1"/>
            </p:cNvSpPr>
            <p:nvPr/>
          </p:nvSpPr>
          <p:spPr bwMode="auto">
            <a:xfrm>
              <a:off x="6186736" y="3962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9465" name="Rectangle 8">
              <a:extLst>
                <a:ext uri="{FF2B5EF4-FFF2-40B4-BE49-F238E27FC236}">
                  <a16:creationId xmlns:a16="http://schemas.microsoft.com/office/drawing/2014/main" id="{7C6FF24D-5BAA-4544-95D0-4A52830162AB}"/>
                </a:ext>
              </a:extLst>
            </p:cNvPr>
            <p:cNvSpPr>
              <a:spLocks noChangeArrowheads="1"/>
            </p:cNvSpPr>
            <p:nvPr/>
          </p:nvSpPr>
          <p:spPr bwMode="auto">
            <a:xfrm>
              <a:off x="6186736" y="3505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9466" name="Rectangle 9">
              <a:extLst>
                <a:ext uri="{FF2B5EF4-FFF2-40B4-BE49-F238E27FC236}">
                  <a16:creationId xmlns:a16="http://schemas.microsoft.com/office/drawing/2014/main" id="{13976181-ADC8-4EAD-8FE2-79BDA78D59FA}"/>
                </a:ext>
              </a:extLst>
            </p:cNvPr>
            <p:cNvSpPr>
              <a:spLocks noChangeArrowheads="1"/>
            </p:cNvSpPr>
            <p:nvPr/>
          </p:nvSpPr>
          <p:spPr bwMode="auto">
            <a:xfrm>
              <a:off x="6186736" y="3048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9467" name="Rectangle 10">
              <a:extLst>
                <a:ext uri="{FF2B5EF4-FFF2-40B4-BE49-F238E27FC236}">
                  <a16:creationId xmlns:a16="http://schemas.microsoft.com/office/drawing/2014/main" id="{E6C4081F-DC6F-41B5-9979-4D5C468AE82A}"/>
                </a:ext>
              </a:extLst>
            </p:cNvPr>
            <p:cNvSpPr>
              <a:spLocks noChangeArrowheads="1"/>
            </p:cNvSpPr>
            <p:nvPr/>
          </p:nvSpPr>
          <p:spPr bwMode="auto">
            <a:xfrm>
              <a:off x="6186736" y="2590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9468" name="Rectangle 11">
              <a:extLst>
                <a:ext uri="{FF2B5EF4-FFF2-40B4-BE49-F238E27FC236}">
                  <a16:creationId xmlns:a16="http://schemas.microsoft.com/office/drawing/2014/main" id="{C75D2FA8-B35E-479F-8278-3FABCA8DA071}"/>
                </a:ext>
              </a:extLst>
            </p:cNvPr>
            <p:cNvSpPr>
              <a:spLocks noChangeArrowheads="1"/>
            </p:cNvSpPr>
            <p:nvPr/>
          </p:nvSpPr>
          <p:spPr bwMode="auto">
            <a:xfrm>
              <a:off x="6186736" y="2133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9469" name="Rectangle 12">
              <a:extLst>
                <a:ext uri="{FF2B5EF4-FFF2-40B4-BE49-F238E27FC236}">
                  <a16:creationId xmlns:a16="http://schemas.microsoft.com/office/drawing/2014/main" id="{6D232369-CBED-460C-AEA7-F3BE21A5EC0D}"/>
                </a:ext>
              </a:extLst>
            </p:cNvPr>
            <p:cNvSpPr>
              <a:spLocks noChangeArrowheads="1"/>
            </p:cNvSpPr>
            <p:nvPr/>
          </p:nvSpPr>
          <p:spPr bwMode="auto">
            <a:xfrm>
              <a:off x="6186736" y="1219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9470" name="Rectangle 13">
              <a:extLst>
                <a:ext uri="{FF2B5EF4-FFF2-40B4-BE49-F238E27FC236}">
                  <a16:creationId xmlns:a16="http://schemas.microsoft.com/office/drawing/2014/main" id="{1DC89F98-3BBC-4ECE-B369-FAEF0C9100A8}"/>
                </a:ext>
              </a:extLst>
            </p:cNvPr>
            <p:cNvSpPr>
              <a:spLocks noChangeArrowheads="1"/>
            </p:cNvSpPr>
            <p:nvPr/>
          </p:nvSpPr>
          <p:spPr bwMode="auto">
            <a:xfrm>
              <a:off x="6186736" y="1676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9471" name="Rectangle 14">
              <a:extLst>
                <a:ext uri="{FF2B5EF4-FFF2-40B4-BE49-F238E27FC236}">
                  <a16:creationId xmlns:a16="http://schemas.microsoft.com/office/drawing/2014/main" id="{DF1BD386-E087-4834-A193-ACEBFC999A44}"/>
                </a:ext>
              </a:extLst>
            </p:cNvPr>
            <p:cNvSpPr>
              <a:spLocks noChangeArrowheads="1"/>
            </p:cNvSpPr>
            <p:nvPr/>
          </p:nvSpPr>
          <p:spPr bwMode="auto">
            <a:xfrm>
              <a:off x="6186736" y="5334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9472" name="Line 34">
              <a:extLst>
                <a:ext uri="{FF2B5EF4-FFF2-40B4-BE49-F238E27FC236}">
                  <a16:creationId xmlns:a16="http://schemas.microsoft.com/office/drawing/2014/main" id="{FC60D98B-0A4D-4A6E-A12C-0D6616E9ADDE}"/>
                </a:ext>
              </a:extLst>
            </p:cNvPr>
            <p:cNvSpPr>
              <a:spLocks noChangeShapeType="1"/>
            </p:cNvSpPr>
            <p:nvPr/>
          </p:nvSpPr>
          <p:spPr bwMode="auto">
            <a:xfrm>
              <a:off x="6720136" y="5562600"/>
              <a:ext cx="304800" cy="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36" name="组合 35">
            <a:extLst>
              <a:ext uri="{FF2B5EF4-FFF2-40B4-BE49-F238E27FC236}">
                <a16:creationId xmlns:a16="http://schemas.microsoft.com/office/drawing/2014/main" id="{5BF51B36-D672-464E-9700-5975417A15DB}"/>
              </a:ext>
            </a:extLst>
          </p:cNvPr>
          <p:cNvGrpSpPr/>
          <p:nvPr/>
        </p:nvGrpSpPr>
        <p:grpSpPr>
          <a:xfrm>
            <a:off x="0" y="4764643"/>
            <a:ext cx="9144000" cy="369332"/>
            <a:chOff x="0" y="4764643"/>
            <a:chExt cx="9144000" cy="369332"/>
          </a:xfrm>
        </p:grpSpPr>
        <p:sp>
          <p:nvSpPr>
            <p:cNvPr id="37" name="矩形 36">
              <a:extLst>
                <a:ext uri="{FF2B5EF4-FFF2-40B4-BE49-F238E27FC236}">
                  <a16:creationId xmlns:a16="http://schemas.microsoft.com/office/drawing/2014/main" id="{47EF0EB1-C81A-4302-B147-1C7E14483631}"/>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8FC323F9-8809-4AE3-86FB-E8B1B7E6B9D0}"/>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39" name="图片 38">
            <a:extLst>
              <a:ext uri="{FF2B5EF4-FFF2-40B4-BE49-F238E27FC236}">
                <a16:creationId xmlns:a16="http://schemas.microsoft.com/office/drawing/2014/main" id="{560554BE-B4F3-4A8B-80AC-8902AAB550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B9F1EDCD-5996-4738-A798-CEBDF4FF0098}"/>
              </a:ext>
            </a:extLst>
          </p:cNvPr>
          <p:cNvSpPr>
            <a:spLocks noGrp="1" noChangeArrowheads="1"/>
          </p:cNvSpPr>
          <p:nvPr>
            <p:ph type="title"/>
          </p:nvPr>
        </p:nvSpPr>
        <p:spPr bwMode="auto">
          <a:xfrm>
            <a:off x="1624013" y="164306"/>
            <a:ext cx="58293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solidFill>
                  <a:schemeClr val="tx1"/>
                </a:solidFill>
                <a:ea typeface="宋体" panose="02010600030101010101" pitchFamily="2" charset="-122"/>
              </a:rPr>
              <a:t>举例</a:t>
            </a:r>
          </a:p>
        </p:txBody>
      </p:sp>
      <p:sp>
        <p:nvSpPr>
          <p:cNvPr id="20483" name="Rectangle 3">
            <a:extLst>
              <a:ext uri="{FF2B5EF4-FFF2-40B4-BE49-F238E27FC236}">
                <a16:creationId xmlns:a16="http://schemas.microsoft.com/office/drawing/2014/main" id="{D79799C9-29AD-45C1-A3F0-FA7068401FCC}"/>
              </a:ext>
            </a:extLst>
          </p:cNvPr>
          <p:cNvSpPr>
            <a:spLocks noGrp="1" noChangeArrowheads="1"/>
          </p:cNvSpPr>
          <p:nvPr>
            <p:ph type="body" idx="1"/>
          </p:nvPr>
        </p:nvSpPr>
        <p:spPr bwMode="auto">
          <a:xfrm>
            <a:off x="1494235" y="1257300"/>
            <a:ext cx="3571875" cy="3486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t>文法</a:t>
            </a:r>
            <a:r>
              <a:rPr lang="en-US" altLang="zh-CN"/>
              <a:t>G</a:t>
            </a:r>
            <a:r>
              <a:rPr lang="en-US" altLang="zh-CN" baseline="-25000"/>
              <a:t>1</a:t>
            </a:r>
            <a:r>
              <a:rPr lang="en-US" altLang="zh-CN"/>
              <a:t>:</a:t>
            </a:r>
          </a:p>
          <a:p>
            <a:pPr eaLnBrk="1" hangingPunct="1">
              <a:buFont typeface="Wingdings" panose="05000000000000000000" pitchFamily="2" charset="2"/>
              <a:buNone/>
            </a:pPr>
            <a:r>
              <a:rPr lang="en-US" altLang="zh-CN"/>
              <a:t>                A </a:t>
            </a:r>
            <a:r>
              <a:rPr lang="en-US" altLang="zh-CN">
                <a:sym typeface="Symbol" panose="05050102010706020507" pitchFamily="18" charset="2"/>
              </a:rPr>
              <a:t> 0A1</a:t>
            </a:r>
          </a:p>
          <a:p>
            <a:pPr eaLnBrk="1" hangingPunct="1">
              <a:buFont typeface="Wingdings" panose="05000000000000000000" pitchFamily="2" charset="2"/>
              <a:buNone/>
            </a:pPr>
            <a:r>
              <a:rPr lang="en-US" altLang="zh-CN">
                <a:sym typeface="Symbol" panose="05050102010706020507" pitchFamily="18" charset="2"/>
              </a:rPr>
              <a:t>                A  B</a:t>
            </a:r>
          </a:p>
          <a:p>
            <a:pPr eaLnBrk="1" hangingPunct="1">
              <a:buFont typeface="Wingdings" panose="05000000000000000000" pitchFamily="2" charset="2"/>
              <a:buNone/>
            </a:pPr>
            <a:r>
              <a:rPr lang="en-US" altLang="zh-CN">
                <a:sym typeface="Symbol" panose="05050102010706020507" pitchFamily="18" charset="2"/>
              </a:rPr>
              <a:t>                B  #</a:t>
            </a:r>
          </a:p>
          <a:p>
            <a:pPr eaLnBrk="1" hangingPunct="1"/>
            <a:r>
              <a:rPr lang="zh-CN" altLang="en-US">
                <a:sym typeface="Symbol" panose="05050102010706020507" pitchFamily="18" charset="2"/>
              </a:rPr>
              <a:t>派生:     </a:t>
            </a:r>
            <a:endParaRPr lang="en-US" altLang="zh-CN">
              <a:sym typeface="Symbol" panose="05050102010706020507" pitchFamily="18" charset="2"/>
            </a:endParaRPr>
          </a:p>
        </p:txBody>
      </p:sp>
      <p:grpSp>
        <p:nvGrpSpPr>
          <p:cNvPr id="20484" name="组合 2">
            <a:extLst>
              <a:ext uri="{FF2B5EF4-FFF2-40B4-BE49-F238E27FC236}">
                <a16:creationId xmlns:a16="http://schemas.microsoft.com/office/drawing/2014/main" id="{51BD7F0C-C3B1-4E9B-8EDF-AEAB52F0550E}"/>
              </a:ext>
            </a:extLst>
          </p:cNvPr>
          <p:cNvGrpSpPr>
            <a:grpSpLocks/>
          </p:cNvGrpSpPr>
          <p:nvPr/>
        </p:nvGrpSpPr>
        <p:grpSpPr bwMode="auto">
          <a:xfrm>
            <a:off x="1795463" y="571500"/>
            <a:ext cx="3657600" cy="655082"/>
            <a:chOff x="869504" y="762000"/>
            <a:chExt cx="4876800" cy="873443"/>
          </a:xfrm>
        </p:grpSpPr>
        <p:sp>
          <p:nvSpPr>
            <p:cNvPr id="20498" name="Rectangle 16">
              <a:extLst>
                <a:ext uri="{FF2B5EF4-FFF2-40B4-BE49-F238E27FC236}">
                  <a16:creationId xmlns:a16="http://schemas.microsoft.com/office/drawing/2014/main" id="{270B3002-70E1-4D2B-946A-1682A0ABED6F}"/>
                </a:ext>
              </a:extLst>
            </p:cNvPr>
            <p:cNvSpPr>
              <a:spLocks noChangeArrowheads="1"/>
            </p:cNvSpPr>
            <p:nvPr/>
          </p:nvSpPr>
          <p:spPr bwMode="auto">
            <a:xfrm>
              <a:off x="5136704"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0499" name="Text Box 17">
              <a:extLst>
                <a:ext uri="{FF2B5EF4-FFF2-40B4-BE49-F238E27FC236}">
                  <a16:creationId xmlns:a16="http://schemas.microsoft.com/office/drawing/2014/main" id="{E090915D-5A7C-4D06-80D7-63A5256B1CF4}"/>
                </a:ext>
              </a:extLst>
            </p:cNvPr>
            <p:cNvSpPr txBox="1">
              <a:spLocks noChangeArrowheads="1"/>
            </p:cNvSpPr>
            <p:nvPr/>
          </p:nvSpPr>
          <p:spPr bwMode="auto">
            <a:xfrm>
              <a:off x="5212904"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0500" name="Rectangle 18">
              <a:extLst>
                <a:ext uri="{FF2B5EF4-FFF2-40B4-BE49-F238E27FC236}">
                  <a16:creationId xmlns:a16="http://schemas.microsoft.com/office/drawing/2014/main" id="{AC21EFEC-5AED-4438-8F61-3D6CBACBCF78}"/>
                </a:ext>
              </a:extLst>
            </p:cNvPr>
            <p:cNvSpPr>
              <a:spLocks noChangeArrowheads="1"/>
            </p:cNvSpPr>
            <p:nvPr/>
          </p:nvSpPr>
          <p:spPr bwMode="auto">
            <a:xfrm>
              <a:off x="4603304"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0501" name="Text Box 19">
              <a:extLst>
                <a:ext uri="{FF2B5EF4-FFF2-40B4-BE49-F238E27FC236}">
                  <a16:creationId xmlns:a16="http://schemas.microsoft.com/office/drawing/2014/main" id="{F2A7930C-25A7-4559-A66D-91E6EAC27327}"/>
                </a:ext>
              </a:extLst>
            </p:cNvPr>
            <p:cNvSpPr txBox="1">
              <a:spLocks noChangeArrowheads="1"/>
            </p:cNvSpPr>
            <p:nvPr/>
          </p:nvSpPr>
          <p:spPr bwMode="auto">
            <a:xfrm>
              <a:off x="4679504"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0502" name="Rectangle 20">
              <a:extLst>
                <a:ext uri="{FF2B5EF4-FFF2-40B4-BE49-F238E27FC236}">
                  <a16:creationId xmlns:a16="http://schemas.microsoft.com/office/drawing/2014/main" id="{F2FC2A15-2726-4C4D-BACE-1149D6815C85}"/>
                </a:ext>
              </a:extLst>
            </p:cNvPr>
            <p:cNvSpPr>
              <a:spLocks noChangeArrowheads="1"/>
            </p:cNvSpPr>
            <p:nvPr/>
          </p:nvSpPr>
          <p:spPr bwMode="auto">
            <a:xfrm>
              <a:off x="4069904"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0503" name="Text Box 21">
              <a:extLst>
                <a:ext uri="{FF2B5EF4-FFF2-40B4-BE49-F238E27FC236}">
                  <a16:creationId xmlns:a16="http://schemas.microsoft.com/office/drawing/2014/main" id="{74962EEA-F37B-4A59-BB44-209FCA6A3CAB}"/>
                </a:ext>
              </a:extLst>
            </p:cNvPr>
            <p:cNvSpPr txBox="1">
              <a:spLocks noChangeArrowheads="1"/>
            </p:cNvSpPr>
            <p:nvPr/>
          </p:nvSpPr>
          <p:spPr bwMode="auto">
            <a:xfrm>
              <a:off x="4146104"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0504" name="Rectangle 22">
              <a:extLst>
                <a:ext uri="{FF2B5EF4-FFF2-40B4-BE49-F238E27FC236}">
                  <a16:creationId xmlns:a16="http://schemas.microsoft.com/office/drawing/2014/main" id="{13C07D54-FA97-4664-86CB-300FA18F5E0C}"/>
                </a:ext>
              </a:extLst>
            </p:cNvPr>
            <p:cNvSpPr>
              <a:spLocks noChangeArrowheads="1"/>
            </p:cNvSpPr>
            <p:nvPr/>
          </p:nvSpPr>
          <p:spPr bwMode="auto">
            <a:xfrm>
              <a:off x="3536504"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0505" name="Text Box 23">
              <a:extLst>
                <a:ext uri="{FF2B5EF4-FFF2-40B4-BE49-F238E27FC236}">
                  <a16:creationId xmlns:a16="http://schemas.microsoft.com/office/drawing/2014/main" id="{A209D158-39C3-439B-A16E-D534E1CAC768}"/>
                </a:ext>
              </a:extLst>
            </p:cNvPr>
            <p:cNvSpPr txBox="1">
              <a:spLocks noChangeArrowheads="1"/>
            </p:cNvSpPr>
            <p:nvPr/>
          </p:nvSpPr>
          <p:spPr bwMode="auto">
            <a:xfrm>
              <a:off x="3612704"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0506" name="Rectangle 24">
              <a:extLst>
                <a:ext uri="{FF2B5EF4-FFF2-40B4-BE49-F238E27FC236}">
                  <a16:creationId xmlns:a16="http://schemas.microsoft.com/office/drawing/2014/main" id="{B521CDC3-4F41-485E-9911-2DB3DDF56981}"/>
                </a:ext>
              </a:extLst>
            </p:cNvPr>
            <p:cNvSpPr>
              <a:spLocks noChangeArrowheads="1"/>
            </p:cNvSpPr>
            <p:nvPr/>
          </p:nvSpPr>
          <p:spPr bwMode="auto">
            <a:xfrm>
              <a:off x="3003104"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0507" name="Text Box 25">
              <a:extLst>
                <a:ext uri="{FF2B5EF4-FFF2-40B4-BE49-F238E27FC236}">
                  <a16:creationId xmlns:a16="http://schemas.microsoft.com/office/drawing/2014/main" id="{97B9E015-82AE-4A9C-8B9D-9CDD76386AF9}"/>
                </a:ext>
              </a:extLst>
            </p:cNvPr>
            <p:cNvSpPr txBox="1">
              <a:spLocks noChangeArrowheads="1"/>
            </p:cNvSpPr>
            <p:nvPr/>
          </p:nvSpPr>
          <p:spPr bwMode="auto">
            <a:xfrm>
              <a:off x="3079304"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0508" name="Rectangle 26">
              <a:extLst>
                <a:ext uri="{FF2B5EF4-FFF2-40B4-BE49-F238E27FC236}">
                  <a16:creationId xmlns:a16="http://schemas.microsoft.com/office/drawing/2014/main" id="{60860B2D-6070-490D-8BC7-C2B91E1D3D1A}"/>
                </a:ext>
              </a:extLst>
            </p:cNvPr>
            <p:cNvSpPr>
              <a:spLocks noChangeArrowheads="1"/>
            </p:cNvSpPr>
            <p:nvPr/>
          </p:nvSpPr>
          <p:spPr bwMode="auto">
            <a:xfrm>
              <a:off x="2469704"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0509" name="Text Box 27">
              <a:extLst>
                <a:ext uri="{FF2B5EF4-FFF2-40B4-BE49-F238E27FC236}">
                  <a16:creationId xmlns:a16="http://schemas.microsoft.com/office/drawing/2014/main" id="{7E661BD4-B8D5-44A5-A39D-789620B223F2}"/>
                </a:ext>
              </a:extLst>
            </p:cNvPr>
            <p:cNvSpPr txBox="1">
              <a:spLocks noChangeArrowheads="1"/>
            </p:cNvSpPr>
            <p:nvPr/>
          </p:nvSpPr>
          <p:spPr bwMode="auto">
            <a:xfrm>
              <a:off x="2545904"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0510" name="Rectangle 28">
              <a:extLst>
                <a:ext uri="{FF2B5EF4-FFF2-40B4-BE49-F238E27FC236}">
                  <a16:creationId xmlns:a16="http://schemas.microsoft.com/office/drawing/2014/main" id="{49CE77D8-E819-4117-A3F2-FE6EDF41676F}"/>
                </a:ext>
              </a:extLst>
            </p:cNvPr>
            <p:cNvSpPr>
              <a:spLocks noChangeArrowheads="1"/>
            </p:cNvSpPr>
            <p:nvPr/>
          </p:nvSpPr>
          <p:spPr bwMode="auto">
            <a:xfrm>
              <a:off x="1936304"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0511" name="Text Box 29">
              <a:extLst>
                <a:ext uri="{FF2B5EF4-FFF2-40B4-BE49-F238E27FC236}">
                  <a16:creationId xmlns:a16="http://schemas.microsoft.com/office/drawing/2014/main" id="{63B6DCE3-FE8B-41FD-9FE0-8602A65787BF}"/>
                </a:ext>
              </a:extLst>
            </p:cNvPr>
            <p:cNvSpPr txBox="1">
              <a:spLocks noChangeArrowheads="1"/>
            </p:cNvSpPr>
            <p:nvPr/>
          </p:nvSpPr>
          <p:spPr bwMode="auto">
            <a:xfrm>
              <a:off x="2012504"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0512" name="Rectangle 30">
              <a:extLst>
                <a:ext uri="{FF2B5EF4-FFF2-40B4-BE49-F238E27FC236}">
                  <a16:creationId xmlns:a16="http://schemas.microsoft.com/office/drawing/2014/main" id="{1F0FE97E-B826-4EA3-808B-922B32491138}"/>
                </a:ext>
              </a:extLst>
            </p:cNvPr>
            <p:cNvSpPr>
              <a:spLocks noChangeArrowheads="1"/>
            </p:cNvSpPr>
            <p:nvPr/>
          </p:nvSpPr>
          <p:spPr bwMode="auto">
            <a:xfrm>
              <a:off x="1402904"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0513" name="Text Box 31">
              <a:extLst>
                <a:ext uri="{FF2B5EF4-FFF2-40B4-BE49-F238E27FC236}">
                  <a16:creationId xmlns:a16="http://schemas.microsoft.com/office/drawing/2014/main" id="{84A04C98-19D1-4776-95EE-8D32D8D60CEA}"/>
                </a:ext>
              </a:extLst>
            </p:cNvPr>
            <p:cNvSpPr txBox="1">
              <a:spLocks noChangeArrowheads="1"/>
            </p:cNvSpPr>
            <p:nvPr/>
          </p:nvSpPr>
          <p:spPr bwMode="auto">
            <a:xfrm>
              <a:off x="1479104"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0514" name="Rectangle 32">
              <a:extLst>
                <a:ext uri="{FF2B5EF4-FFF2-40B4-BE49-F238E27FC236}">
                  <a16:creationId xmlns:a16="http://schemas.microsoft.com/office/drawing/2014/main" id="{8AE0D354-A087-4865-A50A-8BA7C1EEB072}"/>
                </a:ext>
              </a:extLst>
            </p:cNvPr>
            <p:cNvSpPr>
              <a:spLocks noChangeArrowheads="1"/>
            </p:cNvSpPr>
            <p:nvPr/>
          </p:nvSpPr>
          <p:spPr bwMode="auto">
            <a:xfrm>
              <a:off x="869504"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0515" name="Text Box 33">
              <a:extLst>
                <a:ext uri="{FF2B5EF4-FFF2-40B4-BE49-F238E27FC236}">
                  <a16:creationId xmlns:a16="http://schemas.microsoft.com/office/drawing/2014/main" id="{AC8B4C0F-02AA-49E5-A4EA-4FE16C08E6AB}"/>
                </a:ext>
              </a:extLst>
            </p:cNvPr>
            <p:cNvSpPr txBox="1">
              <a:spLocks noChangeArrowheads="1"/>
            </p:cNvSpPr>
            <p:nvPr/>
          </p:nvSpPr>
          <p:spPr bwMode="auto">
            <a:xfrm>
              <a:off x="945704"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0516" name="Line 34">
              <a:extLst>
                <a:ext uri="{FF2B5EF4-FFF2-40B4-BE49-F238E27FC236}">
                  <a16:creationId xmlns:a16="http://schemas.microsoft.com/office/drawing/2014/main" id="{84623144-8F70-41FD-98E7-3F09619FF267}"/>
                </a:ext>
              </a:extLst>
            </p:cNvPr>
            <p:cNvSpPr>
              <a:spLocks noChangeShapeType="1"/>
            </p:cNvSpPr>
            <p:nvPr/>
          </p:nvSpPr>
          <p:spPr bwMode="auto">
            <a:xfrm>
              <a:off x="1631504" y="762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20485" name="组合 1">
            <a:extLst>
              <a:ext uri="{FF2B5EF4-FFF2-40B4-BE49-F238E27FC236}">
                <a16:creationId xmlns:a16="http://schemas.microsoft.com/office/drawing/2014/main" id="{68A35A65-D826-4F8E-81FA-0E6F96B713C6}"/>
              </a:ext>
            </a:extLst>
          </p:cNvPr>
          <p:cNvGrpSpPr>
            <a:grpSpLocks/>
          </p:cNvGrpSpPr>
          <p:nvPr/>
        </p:nvGrpSpPr>
        <p:grpSpPr bwMode="auto">
          <a:xfrm>
            <a:off x="5004197" y="1357313"/>
            <a:ext cx="628650" cy="3455432"/>
            <a:chOff x="5898704" y="1219200"/>
            <a:chExt cx="838200" cy="4607243"/>
          </a:xfrm>
        </p:grpSpPr>
        <p:sp>
          <p:nvSpPr>
            <p:cNvPr id="20486" name="Rectangle 5">
              <a:extLst>
                <a:ext uri="{FF2B5EF4-FFF2-40B4-BE49-F238E27FC236}">
                  <a16:creationId xmlns:a16="http://schemas.microsoft.com/office/drawing/2014/main" id="{47B45D09-85DA-4B1E-AA56-D24AFFD94624}"/>
                </a:ext>
              </a:extLst>
            </p:cNvPr>
            <p:cNvSpPr>
              <a:spLocks noChangeArrowheads="1"/>
            </p:cNvSpPr>
            <p:nvPr/>
          </p:nvSpPr>
          <p:spPr bwMode="auto">
            <a:xfrm>
              <a:off x="5898704" y="4876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0487" name="Rectangle 6">
              <a:extLst>
                <a:ext uri="{FF2B5EF4-FFF2-40B4-BE49-F238E27FC236}">
                  <a16:creationId xmlns:a16="http://schemas.microsoft.com/office/drawing/2014/main" id="{7AC67D67-A905-4FE3-B8FF-2984273D23D8}"/>
                </a:ext>
              </a:extLst>
            </p:cNvPr>
            <p:cNvSpPr>
              <a:spLocks noChangeArrowheads="1"/>
            </p:cNvSpPr>
            <p:nvPr/>
          </p:nvSpPr>
          <p:spPr bwMode="auto">
            <a:xfrm>
              <a:off x="5898704" y="4419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0488" name="Rectangle 7">
              <a:extLst>
                <a:ext uri="{FF2B5EF4-FFF2-40B4-BE49-F238E27FC236}">
                  <a16:creationId xmlns:a16="http://schemas.microsoft.com/office/drawing/2014/main" id="{EF0A922D-C863-4354-9F23-56A30ECEC553}"/>
                </a:ext>
              </a:extLst>
            </p:cNvPr>
            <p:cNvSpPr>
              <a:spLocks noChangeArrowheads="1"/>
            </p:cNvSpPr>
            <p:nvPr/>
          </p:nvSpPr>
          <p:spPr bwMode="auto">
            <a:xfrm>
              <a:off x="5898704" y="3962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0489" name="Rectangle 8">
              <a:extLst>
                <a:ext uri="{FF2B5EF4-FFF2-40B4-BE49-F238E27FC236}">
                  <a16:creationId xmlns:a16="http://schemas.microsoft.com/office/drawing/2014/main" id="{714DB4AE-DE10-4004-AB18-A051B8EE7FB8}"/>
                </a:ext>
              </a:extLst>
            </p:cNvPr>
            <p:cNvSpPr>
              <a:spLocks noChangeArrowheads="1"/>
            </p:cNvSpPr>
            <p:nvPr/>
          </p:nvSpPr>
          <p:spPr bwMode="auto">
            <a:xfrm>
              <a:off x="5898704" y="3505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0490" name="Rectangle 9">
              <a:extLst>
                <a:ext uri="{FF2B5EF4-FFF2-40B4-BE49-F238E27FC236}">
                  <a16:creationId xmlns:a16="http://schemas.microsoft.com/office/drawing/2014/main" id="{CA4F9146-07C1-4347-BB32-285C939BD6B8}"/>
                </a:ext>
              </a:extLst>
            </p:cNvPr>
            <p:cNvSpPr>
              <a:spLocks noChangeArrowheads="1"/>
            </p:cNvSpPr>
            <p:nvPr/>
          </p:nvSpPr>
          <p:spPr bwMode="auto">
            <a:xfrm>
              <a:off x="5898704" y="3048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0491" name="Rectangle 10">
              <a:extLst>
                <a:ext uri="{FF2B5EF4-FFF2-40B4-BE49-F238E27FC236}">
                  <a16:creationId xmlns:a16="http://schemas.microsoft.com/office/drawing/2014/main" id="{D83F3983-C7C1-44CA-973E-9ECE0D9A4A89}"/>
                </a:ext>
              </a:extLst>
            </p:cNvPr>
            <p:cNvSpPr>
              <a:spLocks noChangeArrowheads="1"/>
            </p:cNvSpPr>
            <p:nvPr/>
          </p:nvSpPr>
          <p:spPr bwMode="auto">
            <a:xfrm>
              <a:off x="5898704" y="2590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0492" name="Rectangle 11">
              <a:extLst>
                <a:ext uri="{FF2B5EF4-FFF2-40B4-BE49-F238E27FC236}">
                  <a16:creationId xmlns:a16="http://schemas.microsoft.com/office/drawing/2014/main" id="{D1508611-49CF-421E-B152-19A69D46BC54}"/>
                </a:ext>
              </a:extLst>
            </p:cNvPr>
            <p:cNvSpPr>
              <a:spLocks noChangeArrowheads="1"/>
            </p:cNvSpPr>
            <p:nvPr/>
          </p:nvSpPr>
          <p:spPr bwMode="auto">
            <a:xfrm>
              <a:off x="5898704" y="2133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0493" name="Rectangle 12">
              <a:extLst>
                <a:ext uri="{FF2B5EF4-FFF2-40B4-BE49-F238E27FC236}">
                  <a16:creationId xmlns:a16="http://schemas.microsoft.com/office/drawing/2014/main" id="{CA70093E-6162-4A0A-8464-5B6A56FBE95A}"/>
                </a:ext>
              </a:extLst>
            </p:cNvPr>
            <p:cNvSpPr>
              <a:spLocks noChangeArrowheads="1"/>
            </p:cNvSpPr>
            <p:nvPr/>
          </p:nvSpPr>
          <p:spPr bwMode="auto">
            <a:xfrm>
              <a:off x="5898704" y="1219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0494" name="Rectangle 13">
              <a:extLst>
                <a:ext uri="{FF2B5EF4-FFF2-40B4-BE49-F238E27FC236}">
                  <a16:creationId xmlns:a16="http://schemas.microsoft.com/office/drawing/2014/main" id="{52C886F5-AD9E-4ECB-8841-AFB866A93F33}"/>
                </a:ext>
              </a:extLst>
            </p:cNvPr>
            <p:cNvSpPr>
              <a:spLocks noChangeArrowheads="1"/>
            </p:cNvSpPr>
            <p:nvPr/>
          </p:nvSpPr>
          <p:spPr bwMode="auto">
            <a:xfrm>
              <a:off x="5898704" y="1676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0495" name="Rectangle 14">
              <a:extLst>
                <a:ext uri="{FF2B5EF4-FFF2-40B4-BE49-F238E27FC236}">
                  <a16:creationId xmlns:a16="http://schemas.microsoft.com/office/drawing/2014/main" id="{EA526114-6D9B-4EF9-B7DD-58E483B8399E}"/>
                </a:ext>
              </a:extLst>
            </p:cNvPr>
            <p:cNvSpPr>
              <a:spLocks noChangeArrowheads="1"/>
            </p:cNvSpPr>
            <p:nvPr/>
          </p:nvSpPr>
          <p:spPr bwMode="auto">
            <a:xfrm>
              <a:off x="5898704" y="5334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0496" name="Text Box 15">
              <a:extLst>
                <a:ext uri="{FF2B5EF4-FFF2-40B4-BE49-F238E27FC236}">
                  <a16:creationId xmlns:a16="http://schemas.microsoft.com/office/drawing/2014/main" id="{E63AD041-35BF-4F2C-8B2D-A723A52D5870}"/>
                </a:ext>
              </a:extLst>
            </p:cNvPr>
            <p:cNvSpPr txBox="1">
              <a:spLocks noChangeArrowheads="1"/>
            </p:cNvSpPr>
            <p:nvPr/>
          </p:nvSpPr>
          <p:spPr bwMode="auto">
            <a:xfrm>
              <a:off x="5974904" y="5334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0497" name="Line 35">
              <a:extLst>
                <a:ext uri="{FF2B5EF4-FFF2-40B4-BE49-F238E27FC236}">
                  <a16:creationId xmlns:a16="http://schemas.microsoft.com/office/drawing/2014/main" id="{A071A202-8860-45A0-B398-DC1B6DE56280}"/>
                </a:ext>
              </a:extLst>
            </p:cNvPr>
            <p:cNvSpPr>
              <a:spLocks noChangeShapeType="1"/>
            </p:cNvSpPr>
            <p:nvPr/>
          </p:nvSpPr>
          <p:spPr bwMode="auto">
            <a:xfrm>
              <a:off x="6432104" y="5562600"/>
              <a:ext cx="304800" cy="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37" name="组合 36">
            <a:extLst>
              <a:ext uri="{FF2B5EF4-FFF2-40B4-BE49-F238E27FC236}">
                <a16:creationId xmlns:a16="http://schemas.microsoft.com/office/drawing/2014/main" id="{DC0B3238-46AE-49F5-B78B-B22EA6F73CC6}"/>
              </a:ext>
            </a:extLst>
          </p:cNvPr>
          <p:cNvGrpSpPr/>
          <p:nvPr/>
        </p:nvGrpSpPr>
        <p:grpSpPr>
          <a:xfrm>
            <a:off x="0" y="4764643"/>
            <a:ext cx="9144000" cy="369332"/>
            <a:chOff x="0" y="4764643"/>
            <a:chExt cx="9144000" cy="369332"/>
          </a:xfrm>
        </p:grpSpPr>
        <p:sp>
          <p:nvSpPr>
            <p:cNvPr id="38" name="矩形 37">
              <a:extLst>
                <a:ext uri="{FF2B5EF4-FFF2-40B4-BE49-F238E27FC236}">
                  <a16:creationId xmlns:a16="http://schemas.microsoft.com/office/drawing/2014/main" id="{7EA56B90-AC9B-461D-A0A7-1C110D1CED0B}"/>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EA0F6020-7A28-40A3-A9C5-A1566E3C2736}"/>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40" name="图片 39">
            <a:extLst>
              <a:ext uri="{FF2B5EF4-FFF2-40B4-BE49-F238E27FC236}">
                <a16:creationId xmlns:a16="http://schemas.microsoft.com/office/drawing/2014/main" id="{2A68B630-FEAA-44FF-9BD4-7B5F19495E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932134C-B926-498E-954A-A5B079C82769}"/>
              </a:ext>
            </a:extLst>
          </p:cNvPr>
          <p:cNvSpPr>
            <a:spLocks noGrp="1" noChangeArrowheads="1"/>
          </p:cNvSpPr>
          <p:nvPr>
            <p:ph type="title"/>
          </p:nvPr>
        </p:nvSpPr>
        <p:spPr bwMode="auto">
          <a:xfrm>
            <a:off x="1760935" y="57150"/>
            <a:ext cx="58293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solidFill>
                  <a:schemeClr val="tx1"/>
                </a:solidFill>
                <a:ea typeface="宋体" panose="02010600030101010101" pitchFamily="2" charset="-122"/>
              </a:rPr>
              <a:t>举例</a:t>
            </a:r>
          </a:p>
        </p:txBody>
      </p:sp>
      <p:sp>
        <p:nvSpPr>
          <p:cNvPr id="21507" name="Rectangle 3">
            <a:extLst>
              <a:ext uri="{FF2B5EF4-FFF2-40B4-BE49-F238E27FC236}">
                <a16:creationId xmlns:a16="http://schemas.microsoft.com/office/drawing/2014/main" id="{6692B32C-9596-42B2-8989-0EA4320890FD}"/>
              </a:ext>
            </a:extLst>
          </p:cNvPr>
          <p:cNvSpPr>
            <a:spLocks noGrp="1" noChangeArrowheads="1"/>
          </p:cNvSpPr>
          <p:nvPr>
            <p:ph type="body" idx="1"/>
          </p:nvPr>
        </p:nvSpPr>
        <p:spPr bwMode="auto">
          <a:xfrm>
            <a:off x="1494235" y="1257300"/>
            <a:ext cx="3220640" cy="3486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t>文法</a:t>
            </a:r>
            <a:r>
              <a:rPr lang="en-US" altLang="zh-CN"/>
              <a:t>G</a:t>
            </a:r>
            <a:r>
              <a:rPr lang="en-US" altLang="zh-CN" baseline="-25000"/>
              <a:t>1</a:t>
            </a:r>
            <a:r>
              <a:rPr lang="en-US" altLang="zh-CN"/>
              <a:t>:</a:t>
            </a:r>
          </a:p>
          <a:p>
            <a:pPr eaLnBrk="1" hangingPunct="1">
              <a:buFont typeface="Wingdings" panose="05000000000000000000" pitchFamily="2" charset="2"/>
              <a:buNone/>
            </a:pPr>
            <a:r>
              <a:rPr lang="en-US" altLang="zh-CN"/>
              <a:t>                A </a:t>
            </a:r>
            <a:r>
              <a:rPr lang="en-US" altLang="zh-CN">
                <a:sym typeface="Symbol" panose="05050102010706020507" pitchFamily="18" charset="2"/>
              </a:rPr>
              <a:t> 0A1</a:t>
            </a:r>
          </a:p>
          <a:p>
            <a:pPr eaLnBrk="1" hangingPunct="1">
              <a:buFont typeface="Wingdings" panose="05000000000000000000" pitchFamily="2" charset="2"/>
              <a:buNone/>
            </a:pPr>
            <a:r>
              <a:rPr lang="en-US" altLang="zh-CN">
                <a:sym typeface="Symbol" panose="05050102010706020507" pitchFamily="18" charset="2"/>
              </a:rPr>
              <a:t>                A  B</a:t>
            </a:r>
          </a:p>
          <a:p>
            <a:pPr eaLnBrk="1" hangingPunct="1">
              <a:buFont typeface="Wingdings" panose="05000000000000000000" pitchFamily="2" charset="2"/>
              <a:buNone/>
            </a:pPr>
            <a:r>
              <a:rPr lang="en-US" altLang="zh-CN">
                <a:sym typeface="Symbol" panose="05050102010706020507" pitchFamily="18" charset="2"/>
              </a:rPr>
              <a:t>                B  #</a:t>
            </a:r>
          </a:p>
          <a:p>
            <a:pPr eaLnBrk="1" hangingPunct="1"/>
            <a:r>
              <a:rPr lang="zh-CN" altLang="en-US">
                <a:sym typeface="Symbol" panose="05050102010706020507" pitchFamily="18" charset="2"/>
              </a:rPr>
              <a:t>派生:     </a:t>
            </a:r>
            <a:r>
              <a:rPr lang="en-US" altLang="zh-CN">
                <a:sym typeface="Symbol" panose="05050102010706020507" pitchFamily="18" charset="2"/>
              </a:rPr>
              <a:t>A</a:t>
            </a:r>
          </a:p>
        </p:txBody>
      </p:sp>
      <p:graphicFrame>
        <p:nvGraphicFramePr>
          <p:cNvPr id="21508" name="Object 4">
            <a:extLst>
              <a:ext uri="{FF2B5EF4-FFF2-40B4-BE49-F238E27FC236}">
                <a16:creationId xmlns:a16="http://schemas.microsoft.com/office/drawing/2014/main" id="{46EBA908-F707-47C4-84D2-992F59A7EDB5}"/>
              </a:ext>
            </a:extLst>
          </p:cNvPr>
          <p:cNvGraphicFramePr>
            <a:graphicFrameLocks noChangeAspect="1"/>
          </p:cNvGraphicFramePr>
          <p:nvPr/>
        </p:nvGraphicFramePr>
        <p:xfrm>
          <a:off x="4529138" y="2490788"/>
          <a:ext cx="85725" cy="161925"/>
        </p:xfrm>
        <a:graphic>
          <a:graphicData uri="http://schemas.openxmlformats.org/presentationml/2006/ole">
            <mc:AlternateContent xmlns:mc="http://schemas.openxmlformats.org/markup-compatibility/2006">
              <mc:Choice xmlns:v="urn:schemas-microsoft-com:vml" Requires="v">
                <p:oleObj spid="_x0000_s1051" name="Equation" r:id="rId3" imgW="1971675" imgH="3733800" progId="Equation.3">
                  <p:embed/>
                </p:oleObj>
              </mc:Choice>
              <mc:Fallback>
                <p:oleObj name="Equation" r:id="rId3" imgW="1971675" imgH="3733800" progId="Equation.3">
                  <p:embed/>
                  <p:pic>
                    <p:nvPicPr>
                      <p:cNvPr id="21508" name="Object 4">
                        <a:extLst>
                          <a:ext uri="{FF2B5EF4-FFF2-40B4-BE49-F238E27FC236}">
                            <a16:creationId xmlns:a16="http://schemas.microsoft.com/office/drawing/2014/main" id="{46EBA908-F707-47C4-84D2-992F59A7ED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138" y="2490788"/>
                        <a:ext cx="85725" cy="16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509" name="组合 2">
            <a:extLst>
              <a:ext uri="{FF2B5EF4-FFF2-40B4-BE49-F238E27FC236}">
                <a16:creationId xmlns:a16="http://schemas.microsoft.com/office/drawing/2014/main" id="{2364B24E-43DE-44EA-896A-6EB19FCCF8D9}"/>
              </a:ext>
            </a:extLst>
          </p:cNvPr>
          <p:cNvGrpSpPr>
            <a:grpSpLocks/>
          </p:cNvGrpSpPr>
          <p:nvPr/>
        </p:nvGrpSpPr>
        <p:grpSpPr bwMode="auto">
          <a:xfrm>
            <a:off x="1818085" y="571500"/>
            <a:ext cx="3657600" cy="655082"/>
            <a:chOff x="1828800" y="762000"/>
            <a:chExt cx="4876800" cy="873443"/>
          </a:xfrm>
        </p:grpSpPr>
        <p:sp>
          <p:nvSpPr>
            <p:cNvPr id="21524" name="Rectangle 17">
              <a:extLst>
                <a:ext uri="{FF2B5EF4-FFF2-40B4-BE49-F238E27FC236}">
                  <a16:creationId xmlns:a16="http://schemas.microsoft.com/office/drawing/2014/main" id="{9B8EDB65-4F42-4043-A368-AB1EEC2CBC37}"/>
                </a:ext>
              </a:extLst>
            </p:cNvPr>
            <p:cNvSpPr>
              <a:spLocks noChangeArrowheads="1"/>
            </p:cNvSpPr>
            <p:nvPr/>
          </p:nvSpPr>
          <p:spPr bwMode="auto">
            <a:xfrm>
              <a:off x="6096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1525" name="Text Box 18">
              <a:extLst>
                <a:ext uri="{FF2B5EF4-FFF2-40B4-BE49-F238E27FC236}">
                  <a16:creationId xmlns:a16="http://schemas.microsoft.com/office/drawing/2014/main" id="{25C2C375-DC1D-4BCF-967A-499F1C8A17D2}"/>
                </a:ext>
              </a:extLst>
            </p:cNvPr>
            <p:cNvSpPr txBox="1">
              <a:spLocks noChangeArrowheads="1"/>
            </p:cNvSpPr>
            <p:nvPr/>
          </p:nvSpPr>
          <p:spPr bwMode="auto">
            <a:xfrm>
              <a:off x="61722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1526" name="Rectangle 19">
              <a:extLst>
                <a:ext uri="{FF2B5EF4-FFF2-40B4-BE49-F238E27FC236}">
                  <a16:creationId xmlns:a16="http://schemas.microsoft.com/office/drawing/2014/main" id="{2FE1F609-FFD3-4A0A-823B-08F7F93F5332}"/>
                </a:ext>
              </a:extLst>
            </p:cNvPr>
            <p:cNvSpPr>
              <a:spLocks noChangeArrowheads="1"/>
            </p:cNvSpPr>
            <p:nvPr/>
          </p:nvSpPr>
          <p:spPr bwMode="auto">
            <a:xfrm>
              <a:off x="5562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1527" name="Text Box 20">
              <a:extLst>
                <a:ext uri="{FF2B5EF4-FFF2-40B4-BE49-F238E27FC236}">
                  <a16:creationId xmlns:a16="http://schemas.microsoft.com/office/drawing/2014/main" id="{467EA833-0F00-4C87-B258-8A63C958B52A}"/>
                </a:ext>
              </a:extLst>
            </p:cNvPr>
            <p:cNvSpPr txBox="1">
              <a:spLocks noChangeArrowheads="1"/>
            </p:cNvSpPr>
            <p:nvPr/>
          </p:nvSpPr>
          <p:spPr bwMode="auto">
            <a:xfrm>
              <a:off x="5638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1528" name="Rectangle 21">
              <a:extLst>
                <a:ext uri="{FF2B5EF4-FFF2-40B4-BE49-F238E27FC236}">
                  <a16:creationId xmlns:a16="http://schemas.microsoft.com/office/drawing/2014/main" id="{74F8199F-0AB8-41FC-9896-9828D10F4D6B}"/>
                </a:ext>
              </a:extLst>
            </p:cNvPr>
            <p:cNvSpPr>
              <a:spLocks noChangeArrowheads="1"/>
            </p:cNvSpPr>
            <p:nvPr/>
          </p:nvSpPr>
          <p:spPr bwMode="auto">
            <a:xfrm>
              <a:off x="5029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1529" name="Text Box 22">
              <a:extLst>
                <a:ext uri="{FF2B5EF4-FFF2-40B4-BE49-F238E27FC236}">
                  <a16:creationId xmlns:a16="http://schemas.microsoft.com/office/drawing/2014/main" id="{B7338F35-B1BD-43FB-85B3-3AC191F81DAF}"/>
                </a:ext>
              </a:extLst>
            </p:cNvPr>
            <p:cNvSpPr txBox="1">
              <a:spLocks noChangeArrowheads="1"/>
            </p:cNvSpPr>
            <p:nvPr/>
          </p:nvSpPr>
          <p:spPr bwMode="auto">
            <a:xfrm>
              <a:off x="5105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1530" name="Rectangle 23">
              <a:extLst>
                <a:ext uri="{FF2B5EF4-FFF2-40B4-BE49-F238E27FC236}">
                  <a16:creationId xmlns:a16="http://schemas.microsoft.com/office/drawing/2014/main" id="{7773209C-3E41-4A50-B582-27B51A2381EB}"/>
                </a:ext>
              </a:extLst>
            </p:cNvPr>
            <p:cNvSpPr>
              <a:spLocks noChangeArrowheads="1"/>
            </p:cNvSpPr>
            <p:nvPr/>
          </p:nvSpPr>
          <p:spPr bwMode="auto">
            <a:xfrm>
              <a:off x="4495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1531" name="Text Box 24">
              <a:extLst>
                <a:ext uri="{FF2B5EF4-FFF2-40B4-BE49-F238E27FC236}">
                  <a16:creationId xmlns:a16="http://schemas.microsoft.com/office/drawing/2014/main" id="{B488D199-2825-4CC4-A8A1-2EF6B783D157}"/>
                </a:ext>
              </a:extLst>
            </p:cNvPr>
            <p:cNvSpPr txBox="1">
              <a:spLocks noChangeArrowheads="1"/>
            </p:cNvSpPr>
            <p:nvPr/>
          </p:nvSpPr>
          <p:spPr bwMode="auto">
            <a:xfrm>
              <a:off x="45720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1532" name="Rectangle 25">
              <a:extLst>
                <a:ext uri="{FF2B5EF4-FFF2-40B4-BE49-F238E27FC236}">
                  <a16:creationId xmlns:a16="http://schemas.microsoft.com/office/drawing/2014/main" id="{2C773BFF-C1C6-4F42-ABDA-3DF241ADB612}"/>
                </a:ext>
              </a:extLst>
            </p:cNvPr>
            <p:cNvSpPr>
              <a:spLocks noChangeArrowheads="1"/>
            </p:cNvSpPr>
            <p:nvPr/>
          </p:nvSpPr>
          <p:spPr bwMode="auto">
            <a:xfrm>
              <a:off x="39624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1533" name="Text Box 26">
              <a:extLst>
                <a:ext uri="{FF2B5EF4-FFF2-40B4-BE49-F238E27FC236}">
                  <a16:creationId xmlns:a16="http://schemas.microsoft.com/office/drawing/2014/main" id="{14B200EB-8A99-46D3-8CBC-C1B937F34DF6}"/>
                </a:ext>
              </a:extLst>
            </p:cNvPr>
            <p:cNvSpPr txBox="1">
              <a:spLocks noChangeArrowheads="1"/>
            </p:cNvSpPr>
            <p:nvPr/>
          </p:nvSpPr>
          <p:spPr bwMode="auto">
            <a:xfrm>
              <a:off x="40386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1534" name="Rectangle 27">
              <a:extLst>
                <a:ext uri="{FF2B5EF4-FFF2-40B4-BE49-F238E27FC236}">
                  <a16:creationId xmlns:a16="http://schemas.microsoft.com/office/drawing/2014/main" id="{4E58EEBF-C263-4785-AFC8-EC3F9B797488}"/>
                </a:ext>
              </a:extLst>
            </p:cNvPr>
            <p:cNvSpPr>
              <a:spLocks noChangeArrowheads="1"/>
            </p:cNvSpPr>
            <p:nvPr/>
          </p:nvSpPr>
          <p:spPr bwMode="auto">
            <a:xfrm>
              <a:off x="3429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1535" name="Text Box 28">
              <a:extLst>
                <a:ext uri="{FF2B5EF4-FFF2-40B4-BE49-F238E27FC236}">
                  <a16:creationId xmlns:a16="http://schemas.microsoft.com/office/drawing/2014/main" id="{92BFBC23-E0A1-4826-8D82-2D8C3B4C617D}"/>
                </a:ext>
              </a:extLst>
            </p:cNvPr>
            <p:cNvSpPr txBox="1">
              <a:spLocks noChangeArrowheads="1"/>
            </p:cNvSpPr>
            <p:nvPr/>
          </p:nvSpPr>
          <p:spPr bwMode="auto">
            <a:xfrm>
              <a:off x="35052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1536" name="Rectangle 29">
              <a:extLst>
                <a:ext uri="{FF2B5EF4-FFF2-40B4-BE49-F238E27FC236}">
                  <a16:creationId xmlns:a16="http://schemas.microsoft.com/office/drawing/2014/main" id="{2EAC3063-F53B-4FCE-BBB9-3260050CFE80}"/>
                </a:ext>
              </a:extLst>
            </p:cNvPr>
            <p:cNvSpPr>
              <a:spLocks noChangeArrowheads="1"/>
            </p:cNvSpPr>
            <p:nvPr/>
          </p:nvSpPr>
          <p:spPr bwMode="auto">
            <a:xfrm>
              <a:off x="2895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1537" name="Text Box 30">
              <a:extLst>
                <a:ext uri="{FF2B5EF4-FFF2-40B4-BE49-F238E27FC236}">
                  <a16:creationId xmlns:a16="http://schemas.microsoft.com/office/drawing/2014/main" id="{728821AF-443C-4740-98AF-8D8C446BA2A3}"/>
                </a:ext>
              </a:extLst>
            </p:cNvPr>
            <p:cNvSpPr txBox="1">
              <a:spLocks noChangeArrowheads="1"/>
            </p:cNvSpPr>
            <p:nvPr/>
          </p:nvSpPr>
          <p:spPr bwMode="auto">
            <a:xfrm>
              <a:off x="2971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1538" name="Rectangle 31">
              <a:extLst>
                <a:ext uri="{FF2B5EF4-FFF2-40B4-BE49-F238E27FC236}">
                  <a16:creationId xmlns:a16="http://schemas.microsoft.com/office/drawing/2014/main" id="{7F841512-4DD8-4A90-8E46-D2027D870C0E}"/>
                </a:ext>
              </a:extLst>
            </p:cNvPr>
            <p:cNvSpPr>
              <a:spLocks noChangeArrowheads="1"/>
            </p:cNvSpPr>
            <p:nvPr/>
          </p:nvSpPr>
          <p:spPr bwMode="auto">
            <a:xfrm>
              <a:off x="2362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1539" name="Text Box 32">
              <a:extLst>
                <a:ext uri="{FF2B5EF4-FFF2-40B4-BE49-F238E27FC236}">
                  <a16:creationId xmlns:a16="http://schemas.microsoft.com/office/drawing/2014/main" id="{DB8C1327-054E-47A1-B4E5-8E7BC3F29665}"/>
                </a:ext>
              </a:extLst>
            </p:cNvPr>
            <p:cNvSpPr txBox="1">
              <a:spLocks noChangeArrowheads="1"/>
            </p:cNvSpPr>
            <p:nvPr/>
          </p:nvSpPr>
          <p:spPr bwMode="auto">
            <a:xfrm>
              <a:off x="2438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1540" name="Rectangle 33">
              <a:extLst>
                <a:ext uri="{FF2B5EF4-FFF2-40B4-BE49-F238E27FC236}">
                  <a16:creationId xmlns:a16="http://schemas.microsoft.com/office/drawing/2014/main" id="{4415872D-DD26-42F8-AA65-025BC090253A}"/>
                </a:ext>
              </a:extLst>
            </p:cNvPr>
            <p:cNvSpPr>
              <a:spLocks noChangeArrowheads="1"/>
            </p:cNvSpPr>
            <p:nvPr/>
          </p:nvSpPr>
          <p:spPr bwMode="auto">
            <a:xfrm>
              <a:off x="1828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1541" name="Text Box 34">
              <a:extLst>
                <a:ext uri="{FF2B5EF4-FFF2-40B4-BE49-F238E27FC236}">
                  <a16:creationId xmlns:a16="http://schemas.microsoft.com/office/drawing/2014/main" id="{22774543-F423-4FF3-A711-AC096464E716}"/>
                </a:ext>
              </a:extLst>
            </p:cNvPr>
            <p:cNvSpPr txBox="1">
              <a:spLocks noChangeArrowheads="1"/>
            </p:cNvSpPr>
            <p:nvPr/>
          </p:nvSpPr>
          <p:spPr bwMode="auto">
            <a:xfrm>
              <a:off x="19050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1542" name="Line 35">
              <a:extLst>
                <a:ext uri="{FF2B5EF4-FFF2-40B4-BE49-F238E27FC236}">
                  <a16:creationId xmlns:a16="http://schemas.microsoft.com/office/drawing/2014/main" id="{8C6AAB3C-9DDB-4DF1-8DF3-E56A34E59509}"/>
                </a:ext>
              </a:extLst>
            </p:cNvPr>
            <p:cNvSpPr>
              <a:spLocks noChangeShapeType="1"/>
            </p:cNvSpPr>
            <p:nvPr/>
          </p:nvSpPr>
          <p:spPr bwMode="auto">
            <a:xfrm>
              <a:off x="2590800" y="762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21510" name="组合 1">
            <a:extLst>
              <a:ext uri="{FF2B5EF4-FFF2-40B4-BE49-F238E27FC236}">
                <a16:creationId xmlns:a16="http://schemas.microsoft.com/office/drawing/2014/main" id="{07ED5439-850E-4179-8CFB-868EC985D457}"/>
              </a:ext>
            </a:extLst>
          </p:cNvPr>
          <p:cNvGrpSpPr>
            <a:grpSpLocks/>
          </p:cNvGrpSpPr>
          <p:nvPr/>
        </p:nvGrpSpPr>
        <p:grpSpPr bwMode="auto">
          <a:xfrm>
            <a:off x="5023247" y="1357313"/>
            <a:ext cx="628650" cy="3455432"/>
            <a:chOff x="6858000" y="1219200"/>
            <a:chExt cx="838200" cy="4607243"/>
          </a:xfrm>
        </p:grpSpPr>
        <p:sp>
          <p:nvSpPr>
            <p:cNvPr id="21511" name="Rectangle 5">
              <a:extLst>
                <a:ext uri="{FF2B5EF4-FFF2-40B4-BE49-F238E27FC236}">
                  <a16:creationId xmlns:a16="http://schemas.microsoft.com/office/drawing/2014/main" id="{09FC14B2-BBED-42FE-BC6C-A5E9743EB461}"/>
                </a:ext>
              </a:extLst>
            </p:cNvPr>
            <p:cNvSpPr>
              <a:spLocks noChangeArrowheads="1"/>
            </p:cNvSpPr>
            <p:nvPr/>
          </p:nvSpPr>
          <p:spPr bwMode="auto">
            <a:xfrm>
              <a:off x="6858000" y="4876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1512" name="Rectangle 6">
              <a:extLst>
                <a:ext uri="{FF2B5EF4-FFF2-40B4-BE49-F238E27FC236}">
                  <a16:creationId xmlns:a16="http://schemas.microsoft.com/office/drawing/2014/main" id="{CFBA3822-915D-4ECA-9BD3-C1BEF69E6EE0}"/>
                </a:ext>
              </a:extLst>
            </p:cNvPr>
            <p:cNvSpPr>
              <a:spLocks noChangeArrowheads="1"/>
            </p:cNvSpPr>
            <p:nvPr/>
          </p:nvSpPr>
          <p:spPr bwMode="auto">
            <a:xfrm>
              <a:off x="6858000" y="4419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1513" name="Rectangle 7">
              <a:extLst>
                <a:ext uri="{FF2B5EF4-FFF2-40B4-BE49-F238E27FC236}">
                  <a16:creationId xmlns:a16="http://schemas.microsoft.com/office/drawing/2014/main" id="{DF469B1C-5867-455B-9A03-B60CE930F58A}"/>
                </a:ext>
              </a:extLst>
            </p:cNvPr>
            <p:cNvSpPr>
              <a:spLocks noChangeArrowheads="1"/>
            </p:cNvSpPr>
            <p:nvPr/>
          </p:nvSpPr>
          <p:spPr bwMode="auto">
            <a:xfrm>
              <a:off x="6858000" y="3962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1514" name="Rectangle 8">
              <a:extLst>
                <a:ext uri="{FF2B5EF4-FFF2-40B4-BE49-F238E27FC236}">
                  <a16:creationId xmlns:a16="http://schemas.microsoft.com/office/drawing/2014/main" id="{712EAB3E-B513-41CE-87E7-DE78219087B5}"/>
                </a:ext>
              </a:extLst>
            </p:cNvPr>
            <p:cNvSpPr>
              <a:spLocks noChangeArrowheads="1"/>
            </p:cNvSpPr>
            <p:nvPr/>
          </p:nvSpPr>
          <p:spPr bwMode="auto">
            <a:xfrm>
              <a:off x="6858000" y="3505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1515" name="Rectangle 9">
              <a:extLst>
                <a:ext uri="{FF2B5EF4-FFF2-40B4-BE49-F238E27FC236}">
                  <a16:creationId xmlns:a16="http://schemas.microsoft.com/office/drawing/2014/main" id="{36AAB979-DC4A-4032-8971-F27998B4A14C}"/>
                </a:ext>
              </a:extLst>
            </p:cNvPr>
            <p:cNvSpPr>
              <a:spLocks noChangeArrowheads="1"/>
            </p:cNvSpPr>
            <p:nvPr/>
          </p:nvSpPr>
          <p:spPr bwMode="auto">
            <a:xfrm>
              <a:off x="6858000" y="3048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1516" name="Rectangle 10">
              <a:extLst>
                <a:ext uri="{FF2B5EF4-FFF2-40B4-BE49-F238E27FC236}">
                  <a16:creationId xmlns:a16="http://schemas.microsoft.com/office/drawing/2014/main" id="{DE64C64C-8781-4ACC-9C53-E9CE6373FC38}"/>
                </a:ext>
              </a:extLst>
            </p:cNvPr>
            <p:cNvSpPr>
              <a:spLocks noChangeArrowheads="1"/>
            </p:cNvSpPr>
            <p:nvPr/>
          </p:nvSpPr>
          <p:spPr bwMode="auto">
            <a:xfrm>
              <a:off x="6858000" y="2590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1517" name="Rectangle 11">
              <a:extLst>
                <a:ext uri="{FF2B5EF4-FFF2-40B4-BE49-F238E27FC236}">
                  <a16:creationId xmlns:a16="http://schemas.microsoft.com/office/drawing/2014/main" id="{5EE0D2F8-0B26-4D46-8D79-0A888242F4A0}"/>
                </a:ext>
              </a:extLst>
            </p:cNvPr>
            <p:cNvSpPr>
              <a:spLocks noChangeArrowheads="1"/>
            </p:cNvSpPr>
            <p:nvPr/>
          </p:nvSpPr>
          <p:spPr bwMode="auto">
            <a:xfrm>
              <a:off x="6858000" y="2133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1518" name="Rectangle 12">
              <a:extLst>
                <a:ext uri="{FF2B5EF4-FFF2-40B4-BE49-F238E27FC236}">
                  <a16:creationId xmlns:a16="http://schemas.microsoft.com/office/drawing/2014/main" id="{AC5B1CB4-4522-4C6C-ACEF-D7524DC5215A}"/>
                </a:ext>
              </a:extLst>
            </p:cNvPr>
            <p:cNvSpPr>
              <a:spLocks noChangeArrowheads="1"/>
            </p:cNvSpPr>
            <p:nvPr/>
          </p:nvSpPr>
          <p:spPr bwMode="auto">
            <a:xfrm>
              <a:off x="6858000" y="1219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1519" name="Rectangle 13">
              <a:extLst>
                <a:ext uri="{FF2B5EF4-FFF2-40B4-BE49-F238E27FC236}">
                  <a16:creationId xmlns:a16="http://schemas.microsoft.com/office/drawing/2014/main" id="{A6E1684F-F604-4B7A-BB75-519BCA6361FD}"/>
                </a:ext>
              </a:extLst>
            </p:cNvPr>
            <p:cNvSpPr>
              <a:spLocks noChangeArrowheads="1"/>
            </p:cNvSpPr>
            <p:nvPr/>
          </p:nvSpPr>
          <p:spPr bwMode="auto">
            <a:xfrm>
              <a:off x="6858000" y="1676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1520" name="Rectangle 14">
              <a:extLst>
                <a:ext uri="{FF2B5EF4-FFF2-40B4-BE49-F238E27FC236}">
                  <a16:creationId xmlns:a16="http://schemas.microsoft.com/office/drawing/2014/main" id="{16E250E0-E9C8-4BE0-832F-97CF81AC9187}"/>
                </a:ext>
              </a:extLst>
            </p:cNvPr>
            <p:cNvSpPr>
              <a:spLocks noChangeArrowheads="1"/>
            </p:cNvSpPr>
            <p:nvPr/>
          </p:nvSpPr>
          <p:spPr bwMode="auto">
            <a:xfrm>
              <a:off x="6858000" y="5334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1521" name="Text Box 15">
              <a:extLst>
                <a:ext uri="{FF2B5EF4-FFF2-40B4-BE49-F238E27FC236}">
                  <a16:creationId xmlns:a16="http://schemas.microsoft.com/office/drawing/2014/main" id="{129DE8CE-DD64-4DC1-B07F-2371812C2A3C}"/>
                </a:ext>
              </a:extLst>
            </p:cNvPr>
            <p:cNvSpPr txBox="1">
              <a:spLocks noChangeArrowheads="1"/>
            </p:cNvSpPr>
            <p:nvPr/>
          </p:nvSpPr>
          <p:spPr bwMode="auto">
            <a:xfrm>
              <a:off x="6934200" y="5334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1522" name="Text Box 16">
              <a:extLst>
                <a:ext uri="{FF2B5EF4-FFF2-40B4-BE49-F238E27FC236}">
                  <a16:creationId xmlns:a16="http://schemas.microsoft.com/office/drawing/2014/main" id="{76A5E9F2-8DFE-4552-8C4F-4852C4150281}"/>
                </a:ext>
              </a:extLst>
            </p:cNvPr>
            <p:cNvSpPr txBox="1">
              <a:spLocks noChangeArrowheads="1"/>
            </p:cNvSpPr>
            <p:nvPr/>
          </p:nvSpPr>
          <p:spPr bwMode="auto">
            <a:xfrm>
              <a:off x="6934200" y="48768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folHlink"/>
                  </a:solidFill>
                  <a:latin typeface="Arial Narrow" panose="020B0606020202030204" pitchFamily="34" charset="0"/>
                </a:rPr>
                <a:t>A</a:t>
              </a:r>
            </a:p>
          </p:txBody>
        </p:sp>
        <p:sp>
          <p:nvSpPr>
            <p:cNvPr id="21523" name="Line 36">
              <a:extLst>
                <a:ext uri="{FF2B5EF4-FFF2-40B4-BE49-F238E27FC236}">
                  <a16:creationId xmlns:a16="http://schemas.microsoft.com/office/drawing/2014/main" id="{A4617C18-AE13-4EA7-B5AD-D74691A84695}"/>
                </a:ext>
              </a:extLst>
            </p:cNvPr>
            <p:cNvSpPr>
              <a:spLocks noChangeShapeType="1"/>
            </p:cNvSpPr>
            <p:nvPr/>
          </p:nvSpPr>
          <p:spPr bwMode="auto">
            <a:xfrm>
              <a:off x="7391400" y="5105400"/>
              <a:ext cx="304800" cy="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39" name="组合 38">
            <a:extLst>
              <a:ext uri="{FF2B5EF4-FFF2-40B4-BE49-F238E27FC236}">
                <a16:creationId xmlns:a16="http://schemas.microsoft.com/office/drawing/2014/main" id="{3D1D00D2-FD74-4306-A22A-727B9878E6CA}"/>
              </a:ext>
            </a:extLst>
          </p:cNvPr>
          <p:cNvGrpSpPr/>
          <p:nvPr/>
        </p:nvGrpSpPr>
        <p:grpSpPr>
          <a:xfrm>
            <a:off x="0" y="4764643"/>
            <a:ext cx="9144000" cy="369332"/>
            <a:chOff x="0" y="4764643"/>
            <a:chExt cx="9144000" cy="369332"/>
          </a:xfrm>
        </p:grpSpPr>
        <p:sp>
          <p:nvSpPr>
            <p:cNvPr id="40" name="矩形 39">
              <a:extLst>
                <a:ext uri="{FF2B5EF4-FFF2-40B4-BE49-F238E27FC236}">
                  <a16:creationId xmlns:a16="http://schemas.microsoft.com/office/drawing/2014/main" id="{A368B412-7803-421B-8847-020AA4D26A3B}"/>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83009452-C87D-474C-87BF-42A67E9EC9B5}"/>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42" name="图片 41">
            <a:extLst>
              <a:ext uri="{FF2B5EF4-FFF2-40B4-BE49-F238E27FC236}">
                <a16:creationId xmlns:a16="http://schemas.microsoft.com/office/drawing/2014/main" id="{71D095BB-5503-4C47-9FB8-301B4B13EDE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06F72B2-C0C2-479B-9DCC-A52853B41158}"/>
              </a:ext>
            </a:extLst>
          </p:cNvPr>
          <p:cNvSpPr>
            <a:spLocks noGrp="1" noChangeArrowheads="1"/>
          </p:cNvSpPr>
          <p:nvPr>
            <p:ph type="title"/>
          </p:nvPr>
        </p:nvSpPr>
        <p:spPr bwMode="auto">
          <a:xfrm>
            <a:off x="1375172" y="129779"/>
            <a:ext cx="58293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solidFill>
                  <a:schemeClr val="tx1"/>
                </a:solidFill>
                <a:ea typeface="宋体" panose="02010600030101010101" pitchFamily="2" charset="-122"/>
              </a:rPr>
              <a:t>举例</a:t>
            </a:r>
          </a:p>
        </p:txBody>
      </p:sp>
      <p:sp>
        <p:nvSpPr>
          <p:cNvPr id="22531" name="Rectangle 3">
            <a:extLst>
              <a:ext uri="{FF2B5EF4-FFF2-40B4-BE49-F238E27FC236}">
                <a16:creationId xmlns:a16="http://schemas.microsoft.com/office/drawing/2014/main" id="{DFA932D3-05EE-4711-B7D7-FC29F02317D7}"/>
              </a:ext>
            </a:extLst>
          </p:cNvPr>
          <p:cNvSpPr>
            <a:spLocks noGrp="1" noChangeArrowheads="1"/>
          </p:cNvSpPr>
          <p:nvPr>
            <p:ph type="body" idx="1"/>
          </p:nvPr>
        </p:nvSpPr>
        <p:spPr bwMode="auto">
          <a:xfrm>
            <a:off x="1485900" y="1257300"/>
            <a:ext cx="3571875" cy="3486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t>文法</a:t>
            </a:r>
            <a:r>
              <a:rPr lang="en-US" altLang="zh-CN"/>
              <a:t>G</a:t>
            </a:r>
            <a:r>
              <a:rPr lang="en-US" altLang="zh-CN" baseline="-25000"/>
              <a:t>1</a:t>
            </a:r>
            <a:r>
              <a:rPr lang="en-US" altLang="zh-CN"/>
              <a:t>:</a:t>
            </a:r>
          </a:p>
          <a:p>
            <a:pPr eaLnBrk="1" hangingPunct="1">
              <a:buFont typeface="Wingdings" panose="05000000000000000000" pitchFamily="2" charset="2"/>
              <a:buNone/>
            </a:pPr>
            <a:r>
              <a:rPr lang="en-US" altLang="zh-CN"/>
              <a:t>                A </a:t>
            </a:r>
            <a:r>
              <a:rPr lang="en-US" altLang="zh-CN">
                <a:sym typeface="Symbol" panose="05050102010706020507" pitchFamily="18" charset="2"/>
              </a:rPr>
              <a:t> 0A1</a:t>
            </a:r>
          </a:p>
          <a:p>
            <a:pPr eaLnBrk="1" hangingPunct="1">
              <a:buFont typeface="Wingdings" panose="05000000000000000000" pitchFamily="2" charset="2"/>
              <a:buNone/>
            </a:pPr>
            <a:r>
              <a:rPr lang="en-US" altLang="zh-CN">
                <a:sym typeface="Symbol" panose="05050102010706020507" pitchFamily="18" charset="2"/>
              </a:rPr>
              <a:t>                A  B</a:t>
            </a:r>
          </a:p>
          <a:p>
            <a:pPr eaLnBrk="1" hangingPunct="1">
              <a:buFont typeface="Wingdings" panose="05000000000000000000" pitchFamily="2" charset="2"/>
              <a:buNone/>
            </a:pPr>
            <a:r>
              <a:rPr lang="en-US" altLang="zh-CN">
                <a:sym typeface="Symbol" panose="05050102010706020507" pitchFamily="18" charset="2"/>
              </a:rPr>
              <a:t>                B  #</a:t>
            </a:r>
          </a:p>
          <a:p>
            <a:pPr eaLnBrk="1" hangingPunct="1"/>
            <a:r>
              <a:rPr lang="zh-CN" altLang="en-US">
                <a:sym typeface="Symbol" panose="05050102010706020507" pitchFamily="18" charset="2"/>
              </a:rPr>
              <a:t>派生:     </a:t>
            </a:r>
            <a:r>
              <a:rPr lang="en-US" altLang="zh-CN">
                <a:sym typeface="Symbol" panose="05050102010706020507" pitchFamily="18" charset="2"/>
              </a:rPr>
              <a:t>A  0A1</a:t>
            </a:r>
          </a:p>
        </p:txBody>
      </p:sp>
      <p:graphicFrame>
        <p:nvGraphicFramePr>
          <p:cNvPr id="22532" name="Object 4">
            <a:extLst>
              <a:ext uri="{FF2B5EF4-FFF2-40B4-BE49-F238E27FC236}">
                <a16:creationId xmlns:a16="http://schemas.microsoft.com/office/drawing/2014/main" id="{6FA0C2BD-9215-422B-BFB6-853D3F0382F8}"/>
              </a:ext>
            </a:extLst>
          </p:cNvPr>
          <p:cNvGraphicFramePr>
            <a:graphicFrameLocks noChangeAspect="1"/>
          </p:cNvGraphicFramePr>
          <p:nvPr/>
        </p:nvGraphicFramePr>
        <p:xfrm>
          <a:off x="4529138" y="2490788"/>
          <a:ext cx="85725" cy="161925"/>
        </p:xfrm>
        <a:graphic>
          <a:graphicData uri="http://schemas.openxmlformats.org/presentationml/2006/ole">
            <mc:AlternateContent xmlns:mc="http://schemas.openxmlformats.org/markup-compatibility/2006">
              <mc:Choice xmlns:v="urn:schemas-microsoft-com:vml" Requires="v">
                <p:oleObj spid="_x0000_s2075" name="Equation" r:id="rId3" imgW="1971675" imgH="3733800" progId="Equation.3">
                  <p:embed/>
                </p:oleObj>
              </mc:Choice>
              <mc:Fallback>
                <p:oleObj name="Equation" r:id="rId3" imgW="1971675" imgH="3733800" progId="Equation.3">
                  <p:embed/>
                  <p:pic>
                    <p:nvPicPr>
                      <p:cNvPr id="22532" name="Object 4">
                        <a:extLst>
                          <a:ext uri="{FF2B5EF4-FFF2-40B4-BE49-F238E27FC236}">
                            <a16:creationId xmlns:a16="http://schemas.microsoft.com/office/drawing/2014/main" id="{6FA0C2BD-9215-422B-BFB6-853D3F0382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138" y="2490788"/>
                        <a:ext cx="85725" cy="16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533" name="组合 2">
            <a:extLst>
              <a:ext uri="{FF2B5EF4-FFF2-40B4-BE49-F238E27FC236}">
                <a16:creationId xmlns:a16="http://schemas.microsoft.com/office/drawing/2014/main" id="{1FC3CB99-977C-4738-8074-E54B4D067345}"/>
              </a:ext>
            </a:extLst>
          </p:cNvPr>
          <p:cNvGrpSpPr>
            <a:grpSpLocks/>
          </p:cNvGrpSpPr>
          <p:nvPr/>
        </p:nvGrpSpPr>
        <p:grpSpPr bwMode="auto">
          <a:xfrm>
            <a:off x="1832372" y="571500"/>
            <a:ext cx="3657600" cy="655082"/>
            <a:chOff x="1828800" y="762000"/>
            <a:chExt cx="4876800" cy="873443"/>
          </a:xfrm>
        </p:grpSpPr>
        <p:sp>
          <p:nvSpPr>
            <p:cNvPr id="22550" name="Rectangle 19">
              <a:extLst>
                <a:ext uri="{FF2B5EF4-FFF2-40B4-BE49-F238E27FC236}">
                  <a16:creationId xmlns:a16="http://schemas.microsoft.com/office/drawing/2014/main" id="{97DC2BC0-FBEE-44FB-B5C6-63D2DF46E451}"/>
                </a:ext>
              </a:extLst>
            </p:cNvPr>
            <p:cNvSpPr>
              <a:spLocks noChangeArrowheads="1"/>
            </p:cNvSpPr>
            <p:nvPr/>
          </p:nvSpPr>
          <p:spPr bwMode="auto">
            <a:xfrm>
              <a:off x="6096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2551" name="Text Box 20">
              <a:extLst>
                <a:ext uri="{FF2B5EF4-FFF2-40B4-BE49-F238E27FC236}">
                  <a16:creationId xmlns:a16="http://schemas.microsoft.com/office/drawing/2014/main" id="{D22488AB-1A9E-424B-9779-BAF01261F44F}"/>
                </a:ext>
              </a:extLst>
            </p:cNvPr>
            <p:cNvSpPr txBox="1">
              <a:spLocks noChangeArrowheads="1"/>
            </p:cNvSpPr>
            <p:nvPr/>
          </p:nvSpPr>
          <p:spPr bwMode="auto">
            <a:xfrm>
              <a:off x="61722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2552" name="Rectangle 21">
              <a:extLst>
                <a:ext uri="{FF2B5EF4-FFF2-40B4-BE49-F238E27FC236}">
                  <a16:creationId xmlns:a16="http://schemas.microsoft.com/office/drawing/2014/main" id="{FBB31176-785C-4116-83D9-CFEDD8BC4FBF}"/>
                </a:ext>
              </a:extLst>
            </p:cNvPr>
            <p:cNvSpPr>
              <a:spLocks noChangeArrowheads="1"/>
            </p:cNvSpPr>
            <p:nvPr/>
          </p:nvSpPr>
          <p:spPr bwMode="auto">
            <a:xfrm>
              <a:off x="5562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2553" name="Text Box 22">
              <a:extLst>
                <a:ext uri="{FF2B5EF4-FFF2-40B4-BE49-F238E27FC236}">
                  <a16:creationId xmlns:a16="http://schemas.microsoft.com/office/drawing/2014/main" id="{197CAA29-E2A7-46F7-BFA7-B2D68A73B012}"/>
                </a:ext>
              </a:extLst>
            </p:cNvPr>
            <p:cNvSpPr txBox="1">
              <a:spLocks noChangeArrowheads="1"/>
            </p:cNvSpPr>
            <p:nvPr/>
          </p:nvSpPr>
          <p:spPr bwMode="auto">
            <a:xfrm>
              <a:off x="5638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2554" name="Rectangle 23">
              <a:extLst>
                <a:ext uri="{FF2B5EF4-FFF2-40B4-BE49-F238E27FC236}">
                  <a16:creationId xmlns:a16="http://schemas.microsoft.com/office/drawing/2014/main" id="{C44A8424-EC5C-4B4F-B564-58A790081D16}"/>
                </a:ext>
              </a:extLst>
            </p:cNvPr>
            <p:cNvSpPr>
              <a:spLocks noChangeArrowheads="1"/>
            </p:cNvSpPr>
            <p:nvPr/>
          </p:nvSpPr>
          <p:spPr bwMode="auto">
            <a:xfrm>
              <a:off x="5029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2555" name="Text Box 24">
              <a:extLst>
                <a:ext uri="{FF2B5EF4-FFF2-40B4-BE49-F238E27FC236}">
                  <a16:creationId xmlns:a16="http://schemas.microsoft.com/office/drawing/2014/main" id="{0A12B12E-4782-41A8-9D93-2A51A43B555F}"/>
                </a:ext>
              </a:extLst>
            </p:cNvPr>
            <p:cNvSpPr txBox="1">
              <a:spLocks noChangeArrowheads="1"/>
            </p:cNvSpPr>
            <p:nvPr/>
          </p:nvSpPr>
          <p:spPr bwMode="auto">
            <a:xfrm>
              <a:off x="5105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2556" name="Rectangle 25">
              <a:extLst>
                <a:ext uri="{FF2B5EF4-FFF2-40B4-BE49-F238E27FC236}">
                  <a16:creationId xmlns:a16="http://schemas.microsoft.com/office/drawing/2014/main" id="{7B4926A3-30D8-469A-807A-564B040BC62E}"/>
                </a:ext>
              </a:extLst>
            </p:cNvPr>
            <p:cNvSpPr>
              <a:spLocks noChangeArrowheads="1"/>
            </p:cNvSpPr>
            <p:nvPr/>
          </p:nvSpPr>
          <p:spPr bwMode="auto">
            <a:xfrm>
              <a:off x="4495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2557" name="Text Box 26">
              <a:extLst>
                <a:ext uri="{FF2B5EF4-FFF2-40B4-BE49-F238E27FC236}">
                  <a16:creationId xmlns:a16="http://schemas.microsoft.com/office/drawing/2014/main" id="{3DC141EF-B82E-4BF3-A73E-C546387A21A8}"/>
                </a:ext>
              </a:extLst>
            </p:cNvPr>
            <p:cNvSpPr txBox="1">
              <a:spLocks noChangeArrowheads="1"/>
            </p:cNvSpPr>
            <p:nvPr/>
          </p:nvSpPr>
          <p:spPr bwMode="auto">
            <a:xfrm>
              <a:off x="45720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2558" name="Rectangle 27">
              <a:extLst>
                <a:ext uri="{FF2B5EF4-FFF2-40B4-BE49-F238E27FC236}">
                  <a16:creationId xmlns:a16="http://schemas.microsoft.com/office/drawing/2014/main" id="{38E4EBDB-5912-41DD-B4CD-5543AA04CB24}"/>
                </a:ext>
              </a:extLst>
            </p:cNvPr>
            <p:cNvSpPr>
              <a:spLocks noChangeArrowheads="1"/>
            </p:cNvSpPr>
            <p:nvPr/>
          </p:nvSpPr>
          <p:spPr bwMode="auto">
            <a:xfrm>
              <a:off x="39624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2559" name="Text Box 28">
              <a:extLst>
                <a:ext uri="{FF2B5EF4-FFF2-40B4-BE49-F238E27FC236}">
                  <a16:creationId xmlns:a16="http://schemas.microsoft.com/office/drawing/2014/main" id="{884CDA0E-17FD-4451-BCA8-F420F5D7729B}"/>
                </a:ext>
              </a:extLst>
            </p:cNvPr>
            <p:cNvSpPr txBox="1">
              <a:spLocks noChangeArrowheads="1"/>
            </p:cNvSpPr>
            <p:nvPr/>
          </p:nvSpPr>
          <p:spPr bwMode="auto">
            <a:xfrm>
              <a:off x="40386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2560" name="Rectangle 29">
              <a:extLst>
                <a:ext uri="{FF2B5EF4-FFF2-40B4-BE49-F238E27FC236}">
                  <a16:creationId xmlns:a16="http://schemas.microsoft.com/office/drawing/2014/main" id="{4000F052-615F-4C22-9B36-DC60A7147B78}"/>
                </a:ext>
              </a:extLst>
            </p:cNvPr>
            <p:cNvSpPr>
              <a:spLocks noChangeArrowheads="1"/>
            </p:cNvSpPr>
            <p:nvPr/>
          </p:nvSpPr>
          <p:spPr bwMode="auto">
            <a:xfrm>
              <a:off x="3429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2561" name="Text Box 30">
              <a:extLst>
                <a:ext uri="{FF2B5EF4-FFF2-40B4-BE49-F238E27FC236}">
                  <a16:creationId xmlns:a16="http://schemas.microsoft.com/office/drawing/2014/main" id="{CEFB1344-2C9D-424C-B86F-945C4C0FDA1B}"/>
                </a:ext>
              </a:extLst>
            </p:cNvPr>
            <p:cNvSpPr txBox="1">
              <a:spLocks noChangeArrowheads="1"/>
            </p:cNvSpPr>
            <p:nvPr/>
          </p:nvSpPr>
          <p:spPr bwMode="auto">
            <a:xfrm>
              <a:off x="35052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2562" name="Rectangle 31">
              <a:extLst>
                <a:ext uri="{FF2B5EF4-FFF2-40B4-BE49-F238E27FC236}">
                  <a16:creationId xmlns:a16="http://schemas.microsoft.com/office/drawing/2014/main" id="{E336E3A2-684F-4D73-A3DC-7C709658F54E}"/>
                </a:ext>
              </a:extLst>
            </p:cNvPr>
            <p:cNvSpPr>
              <a:spLocks noChangeArrowheads="1"/>
            </p:cNvSpPr>
            <p:nvPr/>
          </p:nvSpPr>
          <p:spPr bwMode="auto">
            <a:xfrm>
              <a:off x="2895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2563" name="Text Box 32">
              <a:extLst>
                <a:ext uri="{FF2B5EF4-FFF2-40B4-BE49-F238E27FC236}">
                  <a16:creationId xmlns:a16="http://schemas.microsoft.com/office/drawing/2014/main" id="{65647593-2726-4E58-A0C7-9CAD51B46643}"/>
                </a:ext>
              </a:extLst>
            </p:cNvPr>
            <p:cNvSpPr txBox="1">
              <a:spLocks noChangeArrowheads="1"/>
            </p:cNvSpPr>
            <p:nvPr/>
          </p:nvSpPr>
          <p:spPr bwMode="auto">
            <a:xfrm>
              <a:off x="2971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2564" name="Rectangle 33">
              <a:extLst>
                <a:ext uri="{FF2B5EF4-FFF2-40B4-BE49-F238E27FC236}">
                  <a16:creationId xmlns:a16="http://schemas.microsoft.com/office/drawing/2014/main" id="{1B2ED171-F22E-4593-B5AE-C679387BF45E}"/>
                </a:ext>
              </a:extLst>
            </p:cNvPr>
            <p:cNvSpPr>
              <a:spLocks noChangeArrowheads="1"/>
            </p:cNvSpPr>
            <p:nvPr/>
          </p:nvSpPr>
          <p:spPr bwMode="auto">
            <a:xfrm>
              <a:off x="2362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2565" name="Text Box 34">
              <a:extLst>
                <a:ext uri="{FF2B5EF4-FFF2-40B4-BE49-F238E27FC236}">
                  <a16:creationId xmlns:a16="http://schemas.microsoft.com/office/drawing/2014/main" id="{228BD500-38AE-46D0-A33C-C6BD353AB429}"/>
                </a:ext>
              </a:extLst>
            </p:cNvPr>
            <p:cNvSpPr txBox="1">
              <a:spLocks noChangeArrowheads="1"/>
            </p:cNvSpPr>
            <p:nvPr/>
          </p:nvSpPr>
          <p:spPr bwMode="auto">
            <a:xfrm>
              <a:off x="2438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2566" name="Rectangle 35">
              <a:extLst>
                <a:ext uri="{FF2B5EF4-FFF2-40B4-BE49-F238E27FC236}">
                  <a16:creationId xmlns:a16="http://schemas.microsoft.com/office/drawing/2014/main" id="{D2761DE7-6EAA-4E34-B010-374710B3BAB8}"/>
                </a:ext>
              </a:extLst>
            </p:cNvPr>
            <p:cNvSpPr>
              <a:spLocks noChangeArrowheads="1"/>
            </p:cNvSpPr>
            <p:nvPr/>
          </p:nvSpPr>
          <p:spPr bwMode="auto">
            <a:xfrm>
              <a:off x="1828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2567" name="Text Box 36">
              <a:extLst>
                <a:ext uri="{FF2B5EF4-FFF2-40B4-BE49-F238E27FC236}">
                  <a16:creationId xmlns:a16="http://schemas.microsoft.com/office/drawing/2014/main" id="{DACBAD4E-672B-4067-BFB3-FE15D8BFC555}"/>
                </a:ext>
              </a:extLst>
            </p:cNvPr>
            <p:cNvSpPr txBox="1">
              <a:spLocks noChangeArrowheads="1"/>
            </p:cNvSpPr>
            <p:nvPr/>
          </p:nvSpPr>
          <p:spPr bwMode="auto">
            <a:xfrm>
              <a:off x="19050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2568" name="Line 37">
              <a:extLst>
                <a:ext uri="{FF2B5EF4-FFF2-40B4-BE49-F238E27FC236}">
                  <a16:creationId xmlns:a16="http://schemas.microsoft.com/office/drawing/2014/main" id="{7377109D-A3D2-491C-8E06-9B31443AB99A}"/>
                </a:ext>
              </a:extLst>
            </p:cNvPr>
            <p:cNvSpPr>
              <a:spLocks noChangeShapeType="1"/>
            </p:cNvSpPr>
            <p:nvPr/>
          </p:nvSpPr>
          <p:spPr bwMode="auto">
            <a:xfrm>
              <a:off x="2590800" y="762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22534" name="组合 1">
            <a:extLst>
              <a:ext uri="{FF2B5EF4-FFF2-40B4-BE49-F238E27FC236}">
                <a16:creationId xmlns:a16="http://schemas.microsoft.com/office/drawing/2014/main" id="{8666498B-F7E6-43FB-9FC2-3972BBD1CCFC}"/>
              </a:ext>
            </a:extLst>
          </p:cNvPr>
          <p:cNvGrpSpPr>
            <a:grpSpLocks/>
          </p:cNvGrpSpPr>
          <p:nvPr/>
        </p:nvGrpSpPr>
        <p:grpSpPr bwMode="auto">
          <a:xfrm>
            <a:off x="5023247" y="1329929"/>
            <a:ext cx="628650" cy="3455432"/>
            <a:chOff x="6858000" y="1219200"/>
            <a:chExt cx="838200" cy="4607243"/>
          </a:xfrm>
        </p:grpSpPr>
        <p:sp>
          <p:nvSpPr>
            <p:cNvPr id="22535" name="Rectangle 5">
              <a:extLst>
                <a:ext uri="{FF2B5EF4-FFF2-40B4-BE49-F238E27FC236}">
                  <a16:creationId xmlns:a16="http://schemas.microsoft.com/office/drawing/2014/main" id="{66FFA62D-D910-4AA7-980D-64A2606CE9A0}"/>
                </a:ext>
              </a:extLst>
            </p:cNvPr>
            <p:cNvSpPr>
              <a:spLocks noChangeArrowheads="1"/>
            </p:cNvSpPr>
            <p:nvPr/>
          </p:nvSpPr>
          <p:spPr bwMode="auto">
            <a:xfrm>
              <a:off x="6858000" y="4876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2536" name="Rectangle 6">
              <a:extLst>
                <a:ext uri="{FF2B5EF4-FFF2-40B4-BE49-F238E27FC236}">
                  <a16:creationId xmlns:a16="http://schemas.microsoft.com/office/drawing/2014/main" id="{A1B6B3E1-C589-46F5-99D7-AC2280EC5E7F}"/>
                </a:ext>
              </a:extLst>
            </p:cNvPr>
            <p:cNvSpPr>
              <a:spLocks noChangeArrowheads="1"/>
            </p:cNvSpPr>
            <p:nvPr/>
          </p:nvSpPr>
          <p:spPr bwMode="auto">
            <a:xfrm>
              <a:off x="6858000" y="4419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2537" name="Rectangle 7">
              <a:extLst>
                <a:ext uri="{FF2B5EF4-FFF2-40B4-BE49-F238E27FC236}">
                  <a16:creationId xmlns:a16="http://schemas.microsoft.com/office/drawing/2014/main" id="{1A04BFEA-6F2E-4B58-B438-331EABC0F723}"/>
                </a:ext>
              </a:extLst>
            </p:cNvPr>
            <p:cNvSpPr>
              <a:spLocks noChangeArrowheads="1"/>
            </p:cNvSpPr>
            <p:nvPr/>
          </p:nvSpPr>
          <p:spPr bwMode="auto">
            <a:xfrm>
              <a:off x="6858000" y="3962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2538" name="Rectangle 8">
              <a:extLst>
                <a:ext uri="{FF2B5EF4-FFF2-40B4-BE49-F238E27FC236}">
                  <a16:creationId xmlns:a16="http://schemas.microsoft.com/office/drawing/2014/main" id="{4CC4890C-81AE-48B3-A35B-3FAECF6A3F9F}"/>
                </a:ext>
              </a:extLst>
            </p:cNvPr>
            <p:cNvSpPr>
              <a:spLocks noChangeArrowheads="1"/>
            </p:cNvSpPr>
            <p:nvPr/>
          </p:nvSpPr>
          <p:spPr bwMode="auto">
            <a:xfrm>
              <a:off x="6858000" y="3505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2539" name="Rectangle 9">
              <a:extLst>
                <a:ext uri="{FF2B5EF4-FFF2-40B4-BE49-F238E27FC236}">
                  <a16:creationId xmlns:a16="http://schemas.microsoft.com/office/drawing/2014/main" id="{AEA74F90-53E7-4D4A-9C8A-4FE3A5AA128A}"/>
                </a:ext>
              </a:extLst>
            </p:cNvPr>
            <p:cNvSpPr>
              <a:spLocks noChangeArrowheads="1"/>
            </p:cNvSpPr>
            <p:nvPr/>
          </p:nvSpPr>
          <p:spPr bwMode="auto">
            <a:xfrm>
              <a:off x="6858000" y="3048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2540" name="Rectangle 10">
              <a:extLst>
                <a:ext uri="{FF2B5EF4-FFF2-40B4-BE49-F238E27FC236}">
                  <a16:creationId xmlns:a16="http://schemas.microsoft.com/office/drawing/2014/main" id="{75FF734F-9478-4452-A692-55A4F9B0E6B7}"/>
                </a:ext>
              </a:extLst>
            </p:cNvPr>
            <p:cNvSpPr>
              <a:spLocks noChangeArrowheads="1"/>
            </p:cNvSpPr>
            <p:nvPr/>
          </p:nvSpPr>
          <p:spPr bwMode="auto">
            <a:xfrm>
              <a:off x="6858000" y="2590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2541" name="Rectangle 11">
              <a:extLst>
                <a:ext uri="{FF2B5EF4-FFF2-40B4-BE49-F238E27FC236}">
                  <a16:creationId xmlns:a16="http://schemas.microsoft.com/office/drawing/2014/main" id="{E1508AFC-327A-4663-BE05-1E65E0B25AED}"/>
                </a:ext>
              </a:extLst>
            </p:cNvPr>
            <p:cNvSpPr>
              <a:spLocks noChangeArrowheads="1"/>
            </p:cNvSpPr>
            <p:nvPr/>
          </p:nvSpPr>
          <p:spPr bwMode="auto">
            <a:xfrm>
              <a:off x="6858000" y="2133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2542" name="Rectangle 12">
              <a:extLst>
                <a:ext uri="{FF2B5EF4-FFF2-40B4-BE49-F238E27FC236}">
                  <a16:creationId xmlns:a16="http://schemas.microsoft.com/office/drawing/2014/main" id="{8629F221-94E5-4A49-8BC8-E764DE72C98D}"/>
                </a:ext>
              </a:extLst>
            </p:cNvPr>
            <p:cNvSpPr>
              <a:spLocks noChangeArrowheads="1"/>
            </p:cNvSpPr>
            <p:nvPr/>
          </p:nvSpPr>
          <p:spPr bwMode="auto">
            <a:xfrm>
              <a:off x="6858000" y="1219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2543" name="Rectangle 13">
              <a:extLst>
                <a:ext uri="{FF2B5EF4-FFF2-40B4-BE49-F238E27FC236}">
                  <a16:creationId xmlns:a16="http://schemas.microsoft.com/office/drawing/2014/main" id="{36AFEFD8-18CA-44E6-A7BC-FC347C31D9C4}"/>
                </a:ext>
              </a:extLst>
            </p:cNvPr>
            <p:cNvSpPr>
              <a:spLocks noChangeArrowheads="1"/>
            </p:cNvSpPr>
            <p:nvPr/>
          </p:nvSpPr>
          <p:spPr bwMode="auto">
            <a:xfrm>
              <a:off x="6858000" y="1676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2544" name="Rectangle 14">
              <a:extLst>
                <a:ext uri="{FF2B5EF4-FFF2-40B4-BE49-F238E27FC236}">
                  <a16:creationId xmlns:a16="http://schemas.microsoft.com/office/drawing/2014/main" id="{E69BF2D6-5447-4545-AD8F-678B60AC1122}"/>
                </a:ext>
              </a:extLst>
            </p:cNvPr>
            <p:cNvSpPr>
              <a:spLocks noChangeArrowheads="1"/>
            </p:cNvSpPr>
            <p:nvPr/>
          </p:nvSpPr>
          <p:spPr bwMode="auto">
            <a:xfrm>
              <a:off x="6858000" y="5334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2545" name="Text Box 15">
              <a:extLst>
                <a:ext uri="{FF2B5EF4-FFF2-40B4-BE49-F238E27FC236}">
                  <a16:creationId xmlns:a16="http://schemas.microsoft.com/office/drawing/2014/main" id="{FC0A533F-A4CD-47C5-8E6E-74471E8F9AC9}"/>
                </a:ext>
              </a:extLst>
            </p:cNvPr>
            <p:cNvSpPr txBox="1">
              <a:spLocks noChangeArrowheads="1"/>
            </p:cNvSpPr>
            <p:nvPr/>
          </p:nvSpPr>
          <p:spPr bwMode="auto">
            <a:xfrm>
              <a:off x="6934200" y="5334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2546" name="Text Box 16">
              <a:extLst>
                <a:ext uri="{FF2B5EF4-FFF2-40B4-BE49-F238E27FC236}">
                  <a16:creationId xmlns:a16="http://schemas.microsoft.com/office/drawing/2014/main" id="{B8572846-6FE2-4EBC-846D-CE0A037E7DB1}"/>
                </a:ext>
              </a:extLst>
            </p:cNvPr>
            <p:cNvSpPr txBox="1">
              <a:spLocks noChangeArrowheads="1"/>
            </p:cNvSpPr>
            <p:nvPr/>
          </p:nvSpPr>
          <p:spPr bwMode="auto">
            <a:xfrm>
              <a:off x="6934200" y="48768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folHlink"/>
                  </a:solidFill>
                  <a:latin typeface="Arial Narrow" panose="020B0606020202030204" pitchFamily="34" charset="0"/>
                </a:rPr>
                <a:t>1</a:t>
              </a:r>
            </a:p>
          </p:txBody>
        </p:sp>
        <p:sp>
          <p:nvSpPr>
            <p:cNvPr id="22547" name="Text Box 17">
              <a:extLst>
                <a:ext uri="{FF2B5EF4-FFF2-40B4-BE49-F238E27FC236}">
                  <a16:creationId xmlns:a16="http://schemas.microsoft.com/office/drawing/2014/main" id="{A2806700-FC76-4A37-917A-F0C4A5410950}"/>
                </a:ext>
              </a:extLst>
            </p:cNvPr>
            <p:cNvSpPr txBox="1">
              <a:spLocks noChangeArrowheads="1"/>
            </p:cNvSpPr>
            <p:nvPr/>
          </p:nvSpPr>
          <p:spPr bwMode="auto">
            <a:xfrm>
              <a:off x="6934200" y="44196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folHlink"/>
                  </a:solidFill>
                  <a:latin typeface="Arial Narrow" panose="020B0606020202030204" pitchFamily="34" charset="0"/>
                </a:rPr>
                <a:t>A</a:t>
              </a:r>
            </a:p>
          </p:txBody>
        </p:sp>
        <p:sp>
          <p:nvSpPr>
            <p:cNvPr id="22548" name="Text Box 18">
              <a:extLst>
                <a:ext uri="{FF2B5EF4-FFF2-40B4-BE49-F238E27FC236}">
                  <a16:creationId xmlns:a16="http://schemas.microsoft.com/office/drawing/2014/main" id="{E8517C1C-9DF3-4E96-B6DD-811AE99132B8}"/>
                </a:ext>
              </a:extLst>
            </p:cNvPr>
            <p:cNvSpPr txBox="1">
              <a:spLocks noChangeArrowheads="1"/>
            </p:cNvSpPr>
            <p:nvPr/>
          </p:nvSpPr>
          <p:spPr bwMode="auto">
            <a:xfrm>
              <a:off x="6934200" y="39624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folHlink"/>
                  </a:solidFill>
                  <a:latin typeface="Arial Narrow" panose="020B0606020202030204" pitchFamily="34" charset="0"/>
                </a:rPr>
                <a:t>0</a:t>
              </a:r>
            </a:p>
          </p:txBody>
        </p:sp>
        <p:sp>
          <p:nvSpPr>
            <p:cNvPr id="22549" name="Line 38">
              <a:extLst>
                <a:ext uri="{FF2B5EF4-FFF2-40B4-BE49-F238E27FC236}">
                  <a16:creationId xmlns:a16="http://schemas.microsoft.com/office/drawing/2014/main" id="{0C74EDC1-3673-4B6A-B21B-C230FDDEE5AC}"/>
                </a:ext>
              </a:extLst>
            </p:cNvPr>
            <p:cNvSpPr>
              <a:spLocks noChangeShapeType="1"/>
            </p:cNvSpPr>
            <p:nvPr/>
          </p:nvSpPr>
          <p:spPr bwMode="auto">
            <a:xfrm>
              <a:off x="7391400" y="4191000"/>
              <a:ext cx="304800" cy="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41" name="组合 40">
            <a:extLst>
              <a:ext uri="{FF2B5EF4-FFF2-40B4-BE49-F238E27FC236}">
                <a16:creationId xmlns:a16="http://schemas.microsoft.com/office/drawing/2014/main" id="{D692018E-FF48-482E-8F2C-50ECACE870E1}"/>
              </a:ext>
            </a:extLst>
          </p:cNvPr>
          <p:cNvGrpSpPr/>
          <p:nvPr/>
        </p:nvGrpSpPr>
        <p:grpSpPr>
          <a:xfrm>
            <a:off x="0" y="4764643"/>
            <a:ext cx="9144000" cy="369332"/>
            <a:chOff x="0" y="4764643"/>
            <a:chExt cx="9144000" cy="369332"/>
          </a:xfrm>
        </p:grpSpPr>
        <p:sp>
          <p:nvSpPr>
            <p:cNvPr id="42" name="矩形 41">
              <a:extLst>
                <a:ext uri="{FF2B5EF4-FFF2-40B4-BE49-F238E27FC236}">
                  <a16:creationId xmlns:a16="http://schemas.microsoft.com/office/drawing/2014/main" id="{E53BFC29-1A5C-44DC-856B-D3840A3D0591}"/>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a:extLst>
                <a:ext uri="{FF2B5EF4-FFF2-40B4-BE49-F238E27FC236}">
                  <a16:creationId xmlns:a16="http://schemas.microsoft.com/office/drawing/2014/main" id="{2D96E95F-C4C4-4180-8414-6D1EAA3E85F1}"/>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44" name="图片 43">
            <a:extLst>
              <a:ext uri="{FF2B5EF4-FFF2-40B4-BE49-F238E27FC236}">
                <a16:creationId xmlns:a16="http://schemas.microsoft.com/office/drawing/2014/main" id="{872A4908-1348-4580-8AA7-AFD936B41D4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AFF8E33-33C2-4EB5-A197-4D8456F88297}"/>
              </a:ext>
            </a:extLst>
          </p:cNvPr>
          <p:cNvSpPr>
            <a:spLocks noGrp="1" noChangeArrowheads="1"/>
          </p:cNvSpPr>
          <p:nvPr>
            <p:ph type="title"/>
          </p:nvPr>
        </p:nvSpPr>
        <p:spPr bwMode="auto">
          <a:xfrm>
            <a:off x="1657350" y="7144"/>
            <a:ext cx="5829300" cy="85844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solidFill>
                  <a:schemeClr val="tx1"/>
                </a:solidFill>
                <a:ea typeface="宋体" panose="02010600030101010101" pitchFamily="2" charset="-122"/>
              </a:rPr>
              <a:t>举例</a:t>
            </a:r>
          </a:p>
        </p:txBody>
      </p:sp>
      <p:sp>
        <p:nvSpPr>
          <p:cNvPr id="23555" name="Rectangle 3">
            <a:extLst>
              <a:ext uri="{FF2B5EF4-FFF2-40B4-BE49-F238E27FC236}">
                <a16:creationId xmlns:a16="http://schemas.microsoft.com/office/drawing/2014/main" id="{7378EA55-0A21-4E4B-91A8-B6D27AC9935F}"/>
              </a:ext>
            </a:extLst>
          </p:cNvPr>
          <p:cNvSpPr>
            <a:spLocks noGrp="1" noChangeArrowheads="1"/>
          </p:cNvSpPr>
          <p:nvPr>
            <p:ph type="body" idx="1"/>
          </p:nvPr>
        </p:nvSpPr>
        <p:spPr bwMode="auto">
          <a:xfrm>
            <a:off x="1485900" y="1257300"/>
            <a:ext cx="3571875" cy="3486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t>文法</a:t>
            </a:r>
            <a:r>
              <a:rPr lang="en-US" altLang="zh-CN"/>
              <a:t>G</a:t>
            </a:r>
            <a:r>
              <a:rPr lang="en-US" altLang="zh-CN" baseline="-25000"/>
              <a:t>1</a:t>
            </a:r>
            <a:r>
              <a:rPr lang="en-US" altLang="zh-CN"/>
              <a:t>:</a:t>
            </a:r>
          </a:p>
          <a:p>
            <a:pPr eaLnBrk="1" hangingPunct="1">
              <a:buFont typeface="Wingdings" panose="05000000000000000000" pitchFamily="2" charset="2"/>
              <a:buNone/>
            </a:pPr>
            <a:r>
              <a:rPr lang="en-US" altLang="zh-CN"/>
              <a:t>                A </a:t>
            </a:r>
            <a:r>
              <a:rPr lang="en-US" altLang="zh-CN">
                <a:sym typeface="Symbol" panose="05050102010706020507" pitchFamily="18" charset="2"/>
              </a:rPr>
              <a:t> 0A1</a:t>
            </a:r>
          </a:p>
          <a:p>
            <a:pPr eaLnBrk="1" hangingPunct="1">
              <a:buFont typeface="Wingdings" panose="05000000000000000000" pitchFamily="2" charset="2"/>
              <a:buNone/>
            </a:pPr>
            <a:r>
              <a:rPr lang="en-US" altLang="zh-CN">
                <a:sym typeface="Symbol" panose="05050102010706020507" pitchFamily="18" charset="2"/>
              </a:rPr>
              <a:t>                A  B</a:t>
            </a:r>
          </a:p>
          <a:p>
            <a:pPr eaLnBrk="1" hangingPunct="1">
              <a:buFont typeface="Wingdings" panose="05000000000000000000" pitchFamily="2" charset="2"/>
              <a:buNone/>
            </a:pPr>
            <a:r>
              <a:rPr lang="en-US" altLang="zh-CN">
                <a:sym typeface="Symbol" panose="05050102010706020507" pitchFamily="18" charset="2"/>
              </a:rPr>
              <a:t>                B  #</a:t>
            </a:r>
          </a:p>
          <a:p>
            <a:pPr eaLnBrk="1" hangingPunct="1"/>
            <a:r>
              <a:rPr lang="zh-CN" altLang="en-US">
                <a:sym typeface="Symbol" panose="05050102010706020507" pitchFamily="18" charset="2"/>
              </a:rPr>
              <a:t>派生:     </a:t>
            </a:r>
            <a:r>
              <a:rPr lang="en-US" altLang="zh-CN">
                <a:sym typeface="Symbol" panose="05050102010706020507" pitchFamily="18" charset="2"/>
              </a:rPr>
              <a:t>A  0A1</a:t>
            </a:r>
          </a:p>
        </p:txBody>
      </p:sp>
      <p:graphicFrame>
        <p:nvGraphicFramePr>
          <p:cNvPr id="23556" name="Object 4">
            <a:extLst>
              <a:ext uri="{FF2B5EF4-FFF2-40B4-BE49-F238E27FC236}">
                <a16:creationId xmlns:a16="http://schemas.microsoft.com/office/drawing/2014/main" id="{CD86C6B6-3A9D-44A0-9A3D-0BC2F7FC8CED}"/>
              </a:ext>
            </a:extLst>
          </p:cNvPr>
          <p:cNvGraphicFramePr>
            <a:graphicFrameLocks noChangeAspect="1"/>
          </p:cNvGraphicFramePr>
          <p:nvPr/>
        </p:nvGraphicFramePr>
        <p:xfrm>
          <a:off x="4529138" y="2490788"/>
          <a:ext cx="85725" cy="161925"/>
        </p:xfrm>
        <a:graphic>
          <a:graphicData uri="http://schemas.openxmlformats.org/presentationml/2006/ole">
            <mc:AlternateContent xmlns:mc="http://schemas.openxmlformats.org/markup-compatibility/2006">
              <mc:Choice xmlns:v="urn:schemas-microsoft-com:vml" Requires="v">
                <p:oleObj spid="_x0000_s3099" name="Equation" r:id="rId3" imgW="1971675" imgH="3733800" progId="Equation.3">
                  <p:embed/>
                </p:oleObj>
              </mc:Choice>
              <mc:Fallback>
                <p:oleObj name="Equation" r:id="rId3" imgW="1971675" imgH="3733800" progId="Equation.3">
                  <p:embed/>
                  <p:pic>
                    <p:nvPicPr>
                      <p:cNvPr id="23556" name="Object 4">
                        <a:extLst>
                          <a:ext uri="{FF2B5EF4-FFF2-40B4-BE49-F238E27FC236}">
                            <a16:creationId xmlns:a16="http://schemas.microsoft.com/office/drawing/2014/main" id="{CD86C6B6-3A9D-44A0-9A3D-0BC2F7FC8C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138" y="2490788"/>
                        <a:ext cx="85725" cy="16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557" name="组合 2">
            <a:extLst>
              <a:ext uri="{FF2B5EF4-FFF2-40B4-BE49-F238E27FC236}">
                <a16:creationId xmlns:a16="http://schemas.microsoft.com/office/drawing/2014/main" id="{4C563C39-9F4D-42E0-9D65-45DCD56C1EE6}"/>
              </a:ext>
            </a:extLst>
          </p:cNvPr>
          <p:cNvGrpSpPr>
            <a:grpSpLocks/>
          </p:cNvGrpSpPr>
          <p:nvPr/>
        </p:nvGrpSpPr>
        <p:grpSpPr bwMode="auto">
          <a:xfrm>
            <a:off x="1818085" y="571500"/>
            <a:ext cx="3657600" cy="655082"/>
            <a:chOff x="1828800" y="762000"/>
            <a:chExt cx="4876800" cy="873443"/>
          </a:xfrm>
        </p:grpSpPr>
        <p:sp>
          <p:nvSpPr>
            <p:cNvPr id="23573" name="Rectangle 19">
              <a:extLst>
                <a:ext uri="{FF2B5EF4-FFF2-40B4-BE49-F238E27FC236}">
                  <a16:creationId xmlns:a16="http://schemas.microsoft.com/office/drawing/2014/main" id="{66F6E7D2-6059-4130-8401-B0898BF69018}"/>
                </a:ext>
              </a:extLst>
            </p:cNvPr>
            <p:cNvSpPr>
              <a:spLocks noChangeArrowheads="1"/>
            </p:cNvSpPr>
            <p:nvPr/>
          </p:nvSpPr>
          <p:spPr bwMode="auto">
            <a:xfrm>
              <a:off x="6096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3574" name="Text Box 20">
              <a:extLst>
                <a:ext uri="{FF2B5EF4-FFF2-40B4-BE49-F238E27FC236}">
                  <a16:creationId xmlns:a16="http://schemas.microsoft.com/office/drawing/2014/main" id="{7809228D-DBEF-43C5-ACCD-384337665958}"/>
                </a:ext>
              </a:extLst>
            </p:cNvPr>
            <p:cNvSpPr txBox="1">
              <a:spLocks noChangeArrowheads="1"/>
            </p:cNvSpPr>
            <p:nvPr/>
          </p:nvSpPr>
          <p:spPr bwMode="auto">
            <a:xfrm>
              <a:off x="61722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3575" name="Rectangle 21">
              <a:extLst>
                <a:ext uri="{FF2B5EF4-FFF2-40B4-BE49-F238E27FC236}">
                  <a16:creationId xmlns:a16="http://schemas.microsoft.com/office/drawing/2014/main" id="{AE494499-702C-41DA-BE93-C7F3E15AEB4F}"/>
                </a:ext>
              </a:extLst>
            </p:cNvPr>
            <p:cNvSpPr>
              <a:spLocks noChangeArrowheads="1"/>
            </p:cNvSpPr>
            <p:nvPr/>
          </p:nvSpPr>
          <p:spPr bwMode="auto">
            <a:xfrm>
              <a:off x="5562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3576" name="Text Box 22">
              <a:extLst>
                <a:ext uri="{FF2B5EF4-FFF2-40B4-BE49-F238E27FC236}">
                  <a16:creationId xmlns:a16="http://schemas.microsoft.com/office/drawing/2014/main" id="{2FDDB59F-57C2-4230-AC4E-A2CC62B524FD}"/>
                </a:ext>
              </a:extLst>
            </p:cNvPr>
            <p:cNvSpPr txBox="1">
              <a:spLocks noChangeArrowheads="1"/>
            </p:cNvSpPr>
            <p:nvPr/>
          </p:nvSpPr>
          <p:spPr bwMode="auto">
            <a:xfrm>
              <a:off x="5638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3577" name="Rectangle 23">
              <a:extLst>
                <a:ext uri="{FF2B5EF4-FFF2-40B4-BE49-F238E27FC236}">
                  <a16:creationId xmlns:a16="http://schemas.microsoft.com/office/drawing/2014/main" id="{494267A6-6E24-4FAF-A5ED-E4C5591D36FA}"/>
                </a:ext>
              </a:extLst>
            </p:cNvPr>
            <p:cNvSpPr>
              <a:spLocks noChangeArrowheads="1"/>
            </p:cNvSpPr>
            <p:nvPr/>
          </p:nvSpPr>
          <p:spPr bwMode="auto">
            <a:xfrm>
              <a:off x="5029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3578" name="Text Box 24">
              <a:extLst>
                <a:ext uri="{FF2B5EF4-FFF2-40B4-BE49-F238E27FC236}">
                  <a16:creationId xmlns:a16="http://schemas.microsoft.com/office/drawing/2014/main" id="{D4657049-6DBB-4605-B223-A74AB0C9CE08}"/>
                </a:ext>
              </a:extLst>
            </p:cNvPr>
            <p:cNvSpPr txBox="1">
              <a:spLocks noChangeArrowheads="1"/>
            </p:cNvSpPr>
            <p:nvPr/>
          </p:nvSpPr>
          <p:spPr bwMode="auto">
            <a:xfrm>
              <a:off x="5105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3579" name="Rectangle 25">
              <a:extLst>
                <a:ext uri="{FF2B5EF4-FFF2-40B4-BE49-F238E27FC236}">
                  <a16:creationId xmlns:a16="http://schemas.microsoft.com/office/drawing/2014/main" id="{F1909683-A143-4B2C-B0FA-99D1713B80CD}"/>
                </a:ext>
              </a:extLst>
            </p:cNvPr>
            <p:cNvSpPr>
              <a:spLocks noChangeArrowheads="1"/>
            </p:cNvSpPr>
            <p:nvPr/>
          </p:nvSpPr>
          <p:spPr bwMode="auto">
            <a:xfrm>
              <a:off x="4495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3580" name="Text Box 26">
              <a:extLst>
                <a:ext uri="{FF2B5EF4-FFF2-40B4-BE49-F238E27FC236}">
                  <a16:creationId xmlns:a16="http://schemas.microsoft.com/office/drawing/2014/main" id="{E4180D38-CF7E-44FF-BD59-C38ADAEDE271}"/>
                </a:ext>
              </a:extLst>
            </p:cNvPr>
            <p:cNvSpPr txBox="1">
              <a:spLocks noChangeArrowheads="1"/>
            </p:cNvSpPr>
            <p:nvPr/>
          </p:nvSpPr>
          <p:spPr bwMode="auto">
            <a:xfrm>
              <a:off x="45720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3581" name="Rectangle 27">
              <a:extLst>
                <a:ext uri="{FF2B5EF4-FFF2-40B4-BE49-F238E27FC236}">
                  <a16:creationId xmlns:a16="http://schemas.microsoft.com/office/drawing/2014/main" id="{F4E49C31-A875-43BF-A0E4-F1FE8E9A9BA7}"/>
                </a:ext>
              </a:extLst>
            </p:cNvPr>
            <p:cNvSpPr>
              <a:spLocks noChangeArrowheads="1"/>
            </p:cNvSpPr>
            <p:nvPr/>
          </p:nvSpPr>
          <p:spPr bwMode="auto">
            <a:xfrm>
              <a:off x="39624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3582" name="Text Box 28">
              <a:extLst>
                <a:ext uri="{FF2B5EF4-FFF2-40B4-BE49-F238E27FC236}">
                  <a16:creationId xmlns:a16="http://schemas.microsoft.com/office/drawing/2014/main" id="{F4CF6D1D-0D19-4F81-8E4C-49CA0A94D3C7}"/>
                </a:ext>
              </a:extLst>
            </p:cNvPr>
            <p:cNvSpPr txBox="1">
              <a:spLocks noChangeArrowheads="1"/>
            </p:cNvSpPr>
            <p:nvPr/>
          </p:nvSpPr>
          <p:spPr bwMode="auto">
            <a:xfrm>
              <a:off x="40386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3583" name="Rectangle 29">
              <a:extLst>
                <a:ext uri="{FF2B5EF4-FFF2-40B4-BE49-F238E27FC236}">
                  <a16:creationId xmlns:a16="http://schemas.microsoft.com/office/drawing/2014/main" id="{5DC0D1C0-EA4C-4AA6-8908-38C1132C966B}"/>
                </a:ext>
              </a:extLst>
            </p:cNvPr>
            <p:cNvSpPr>
              <a:spLocks noChangeArrowheads="1"/>
            </p:cNvSpPr>
            <p:nvPr/>
          </p:nvSpPr>
          <p:spPr bwMode="auto">
            <a:xfrm>
              <a:off x="3429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3584" name="Text Box 30">
              <a:extLst>
                <a:ext uri="{FF2B5EF4-FFF2-40B4-BE49-F238E27FC236}">
                  <a16:creationId xmlns:a16="http://schemas.microsoft.com/office/drawing/2014/main" id="{312796BF-D248-445E-9B95-EB6C133B7656}"/>
                </a:ext>
              </a:extLst>
            </p:cNvPr>
            <p:cNvSpPr txBox="1">
              <a:spLocks noChangeArrowheads="1"/>
            </p:cNvSpPr>
            <p:nvPr/>
          </p:nvSpPr>
          <p:spPr bwMode="auto">
            <a:xfrm>
              <a:off x="35052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3585" name="Rectangle 31">
              <a:extLst>
                <a:ext uri="{FF2B5EF4-FFF2-40B4-BE49-F238E27FC236}">
                  <a16:creationId xmlns:a16="http://schemas.microsoft.com/office/drawing/2014/main" id="{FEF1BE77-DC7E-43F7-8830-63B4C61FB377}"/>
                </a:ext>
              </a:extLst>
            </p:cNvPr>
            <p:cNvSpPr>
              <a:spLocks noChangeArrowheads="1"/>
            </p:cNvSpPr>
            <p:nvPr/>
          </p:nvSpPr>
          <p:spPr bwMode="auto">
            <a:xfrm>
              <a:off x="2895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3586" name="Text Box 32">
              <a:extLst>
                <a:ext uri="{FF2B5EF4-FFF2-40B4-BE49-F238E27FC236}">
                  <a16:creationId xmlns:a16="http://schemas.microsoft.com/office/drawing/2014/main" id="{2AF2A73D-33DE-4F81-8F2E-9E82E9019829}"/>
                </a:ext>
              </a:extLst>
            </p:cNvPr>
            <p:cNvSpPr txBox="1">
              <a:spLocks noChangeArrowheads="1"/>
            </p:cNvSpPr>
            <p:nvPr/>
          </p:nvSpPr>
          <p:spPr bwMode="auto">
            <a:xfrm>
              <a:off x="2971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3587" name="Rectangle 33">
              <a:extLst>
                <a:ext uri="{FF2B5EF4-FFF2-40B4-BE49-F238E27FC236}">
                  <a16:creationId xmlns:a16="http://schemas.microsoft.com/office/drawing/2014/main" id="{33D03832-5276-4571-847A-AD9D6E0FEC80}"/>
                </a:ext>
              </a:extLst>
            </p:cNvPr>
            <p:cNvSpPr>
              <a:spLocks noChangeArrowheads="1"/>
            </p:cNvSpPr>
            <p:nvPr/>
          </p:nvSpPr>
          <p:spPr bwMode="auto">
            <a:xfrm>
              <a:off x="2362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3588" name="Text Box 34">
              <a:extLst>
                <a:ext uri="{FF2B5EF4-FFF2-40B4-BE49-F238E27FC236}">
                  <a16:creationId xmlns:a16="http://schemas.microsoft.com/office/drawing/2014/main" id="{674ECEE1-ED82-4323-B7D9-C149287E225D}"/>
                </a:ext>
              </a:extLst>
            </p:cNvPr>
            <p:cNvSpPr txBox="1">
              <a:spLocks noChangeArrowheads="1"/>
            </p:cNvSpPr>
            <p:nvPr/>
          </p:nvSpPr>
          <p:spPr bwMode="auto">
            <a:xfrm>
              <a:off x="2438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3589" name="Rectangle 35">
              <a:extLst>
                <a:ext uri="{FF2B5EF4-FFF2-40B4-BE49-F238E27FC236}">
                  <a16:creationId xmlns:a16="http://schemas.microsoft.com/office/drawing/2014/main" id="{9F325FC2-C316-4E0A-9861-DF6C4825DFBD}"/>
                </a:ext>
              </a:extLst>
            </p:cNvPr>
            <p:cNvSpPr>
              <a:spLocks noChangeArrowheads="1"/>
            </p:cNvSpPr>
            <p:nvPr/>
          </p:nvSpPr>
          <p:spPr bwMode="auto">
            <a:xfrm>
              <a:off x="1828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3590" name="Text Box 36">
              <a:extLst>
                <a:ext uri="{FF2B5EF4-FFF2-40B4-BE49-F238E27FC236}">
                  <a16:creationId xmlns:a16="http://schemas.microsoft.com/office/drawing/2014/main" id="{755FB0A7-A924-4A4B-BE9F-BAA966901EB4}"/>
                </a:ext>
              </a:extLst>
            </p:cNvPr>
            <p:cNvSpPr txBox="1">
              <a:spLocks noChangeArrowheads="1"/>
            </p:cNvSpPr>
            <p:nvPr/>
          </p:nvSpPr>
          <p:spPr bwMode="auto">
            <a:xfrm>
              <a:off x="19050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3591" name="Line 37">
              <a:extLst>
                <a:ext uri="{FF2B5EF4-FFF2-40B4-BE49-F238E27FC236}">
                  <a16:creationId xmlns:a16="http://schemas.microsoft.com/office/drawing/2014/main" id="{7A19DF28-A035-4AF3-94F8-4B577CEC4657}"/>
                </a:ext>
              </a:extLst>
            </p:cNvPr>
            <p:cNvSpPr>
              <a:spLocks noChangeShapeType="1"/>
            </p:cNvSpPr>
            <p:nvPr/>
          </p:nvSpPr>
          <p:spPr bwMode="auto">
            <a:xfrm>
              <a:off x="3124200" y="762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23558" name="组合 1">
            <a:extLst>
              <a:ext uri="{FF2B5EF4-FFF2-40B4-BE49-F238E27FC236}">
                <a16:creationId xmlns:a16="http://schemas.microsoft.com/office/drawing/2014/main" id="{2F3350CC-31EE-42A8-A999-6B63BFEDDC00}"/>
              </a:ext>
            </a:extLst>
          </p:cNvPr>
          <p:cNvGrpSpPr>
            <a:grpSpLocks/>
          </p:cNvGrpSpPr>
          <p:nvPr/>
        </p:nvGrpSpPr>
        <p:grpSpPr bwMode="auto">
          <a:xfrm>
            <a:off x="5023247" y="1329929"/>
            <a:ext cx="628650" cy="3455432"/>
            <a:chOff x="6858000" y="1219200"/>
            <a:chExt cx="838200" cy="4607243"/>
          </a:xfrm>
        </p:grpSpPr>
        <p:sp>
          <p:nvSpPr>
            <p:cNvPr id="23559" name="Rectangle 5">
              <a:extLst>
                <a:ext uri="{FF2B5EF4-FFF2-40B4-BE49-F238E27FC236}">
                  <a16:creationId xmlns:a16="http://schemas.microsoft.com/office/drawing/2014/main" id="{BC3315BF-5729-46AD-9B62-A71B85123C99}"/>
                </a:ext>
              </a:extLst>
            </p:cNvPr>
            <p:cNvSpPr>
              <a:spLocks noChangeArrowheads="1"/>
            </p:cNvSpPr>
            <p:nvPr/>
          </p:nvSpPr>
          <p:spPr bwMode="auto">
            <a:xfrm>
              <a:off x="6858000" y="4876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3560" name="Rectangle 6">
              <a:extLst>
                <a:ext uri="{FF2B5EF4-FFF2-40B4-BE49-F238E27FC236}">
                  <a16:creationId xmlns:a16="http://schemas.microsoft.com/office/drawing/2014/main" id="{711D4BF4-29F7-408C-A34C-EC4F667C6BA1}"/>
                </a:ext>
              </a:extLst>
            </p:cNvPr>
            <p:cNvSpPr>
              <a:spLocks noChangeArrowheads="1"/>
            </p:cNvSpPr>
            <p:nvPr/>
          </p:nvSpPr>
          <p:spPr bwMode="auto">
            <a:xfrm>
              <a:off x="6858000" y="4419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3561" name="Rectangle 7">
              <a:extLst>
                <a:ext uri="{FF2B5EF4-FFF2-40B4-BE49-F238E27FC236}">
                  <a16:creationId xmlns:a16="http://schemas.microsoft.com/office/drawing/2014/main" id="{5BA04D7E-6A1B-47E2-8F02-38E1CA049749}"/>
                </a:ext>
              </a:extLst>
            </p:cNvPr>
            <p:cNvSpPr>
              <a:spLocks noChangeArrowheads="1"/>
            </p:cNvSpPr>
            <p:nvPr/>
          </p:nvSpPr>
          <p:spPr bwMode="auto">
            <a:xfrm>
              <a:off x="6858000" y="3962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3562" name="Rectangle 8">
              <a:extLst>
                <a:ext uri="{FF2B5EF4-FFF2-40B4-BE49-F238E27FC236}">
                  <a16:creationId xmlns:a16="http://schemas.microsoft.com/office/drawing/2014/main" id="{FBB0EB97-4E61-4A5D-A39E-1EA862555DA7}"/>
                </a:ext>
              </a:extLst>
            </p:cNvPr>
            <p:cNvSpPr>
              <a:spLocks noChangeArrowheads="1"/>
            </p:cNvSpPr>
            <p:nvPr/>
          </p:nvSpPr>
          <p:spPr bwMode="auto">
            <a:xfrm>
              <a:off x="6858000" y="3505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3563" name="Rectangle 9">
              <a:extLst>
                <a:ext uri="{FF2B5EF4-FFF2-40B4-BE49-F238E27FC236}">
                  <a16:creationId xmlns:a16="http://schemas.microsoft.com/office/drawing/2014/main" id="{9E999FD1-D201-4571-822C-ABE6AA5EA791}"/>
                </a:ext>
              </a:extLst>
            </p:cNvPr>
            <p:cNvSpPr>
              <a:spLocks noChangeArrowheads="1"/>
            </p:cNvSpPr>
            <p:nvPr/>
          </p:nvSpPr>
          <p:spPr bwMode="auto">
            <a:xfrm>
              <a:off x="6858000" y="3048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3564" name="Rectangle 10">
              <a:extLst>
                <a:ext uri="{FF2B5EF4-FFF2-40B4-BE49-F238E27FC236}">
                  <a16:creationId xmlns:a16="http://schemas.microsoft.com/office/drawing/2014/main" id="{C24A194D-CA3B-4C13-88F0-E432F1960D9A}"/>
                </a:ext>
              </a:extLst>
            </p:cNvPr>
            <p:cNvSpPr>
              <a:spLocks noChangeArrowheads="1"/>
            </p:cNvSpPr>
            <p:nvPr/>
          </p:nvSpPr>
          <p:spPr bwMode="auto">
            <a:xfrm>
              <a:off x="6858000" y="2590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3565" name="Rectangle 11">
              <a:extLst>
                <a:ext uri="{FF2B5EF4-FFF2-40B4-BE49-F238E27FC236}">
                  <a16:creationId xmlns:a16="http://schemas.microsoft.com/office/drawing/2014/main" id="{7A9D7682-F0FC-4008-AF3E-84A0C1C1F297}"/>
                </a:ext>
              </a:extLst>
            </p:cNvPr>
            <p:cNvSpPr>
              <a:spLocks noChangeArrowheads="1"/>
            </p:cNvSpPr>
            <p:nvPr/>
          </p:nvSpPr>
          <p:spPr bwMode="auto">
            <a:xfrm>
              <a:off x="6858000" y="2133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3566" name="Rectangle 12">
              <a:extLst>
                <a:ext uri="{FF2B5EF4-FFF2-40B4-BE49-F238E27FC236}">
                  <a16:creationId xmlns:a16="http://schemas.microsoft.com/office/drawing/2014/main" id="{1EA424A3-0754-4A3F-B3AF-685358F34DD7}"/>
                </a:ext>
              </a:extLst>
            </p:cNvPr>
            <p:cNvSpPr>
              <a:spLocks noChangeArrowheads="1"/>
            </p:cNvSpPr>
            <p:nvPr/>
          </p:nvSpPr>
          <p:spPr bwMode="auto">
            <a:xfrm>
              <a:off x="6858000" y="1219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3567" name="Rectangle 13">
              <a:extLst>
                <a:ext uri="{FF2B5EF4-FFF2-40B4-BE49-F238E27FC236}">
                  <a16:creationId xmlns:a16="http://schemas.microsoft.com/office/drawing/2014/main" id="{A45F4F13-07E4-4D05-91D1-79844E064C08}"/>
                </a:ext>
              </a:extLst>
            </p:cNvPr>
            <p:cNvSpPr>
              <a:spLocks noChangeArrowheads="1"/>
            </p:cNvSpPr>
            <p:nvPr/>
          </p:nvSpPr>
          <p:spPr bwMode="auto">
            <a:xfrm>
              <a:off x="6858000" y="1676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3568" name="Rectangle 14">
              <a:extLst>
                <a:ext uri="{FF2B5EF4-FFF2-40B4-BE49-F238E27FC236}">
                  <a16:creationId xmlns:a16="http://schemas.microsoft.com/office/drawing/2014/main" id="{FE564964-3884-4D05-AE48-5C7BF43F119F}"/>
                </a:ext>
              </a:extLst>
            </p:cNvPr>
            <p:cNvSpPr>
              <a:spLocks noChangeArrowheads="1"/>
            </p:cNvSpPr>
            <p:nvPr/>
          </p:nvSpPr>
          <p:spPr bwMode="auto">
            <a:xfrm>
              <a:off x="6858000" y="5334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3569" name="Text Box 15">
              <a:extLst>
                <a:ext uri="{FF2B5EF4-FFF2-40B4-BE49-F238E27FC236}">
                  <a16:creationId xmlns:a16="http://schemas.microsoft.com/office/drawing/2014/main" id="{B02ADC08-9E91-487B-A23C-61A233D46BAB}"/>
                </a:ext>
              </a:extLst>
            </p:cNvPr>
            <p:cNvSpPr txBox="1">
              <a:spLocks noChangeArrowheads="1"/>
            </p:cNvSpPr>
            <p:nvPr/>
          </p:nvSpPr>
          <p:spPr bwMode="auto">
            <a:xfrm>
              <a:off x="6934200" y="5334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3570" name="Text Box 16">
              <a:extLst>
                <a:ext uri="{FF2B5EF4-FFF2-40B4-BE49-F238E27FC236}">
                  <a16:creationId xmlns:a16="http://schemas.microsoft.com/office/drawing/2014/main" id="{84BA47BC-8C50-4665-B6B5-4C5F5AFBEA0A}"/>
                </a:ext>
              </a:extLst>
            </p:cNvPr>
            <p:cNvSpPr txBox="1">
              <a:spLocks noChangeArrowheads="1"/>
            </p:cNvSpPr>
            <p:nvPr/>
          </p:nvSpPr>
          <p:spPr bwMode="auto">
            <a:xfrm>
              <a:off x="6934200" y="48768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folHlink"/>
                  </a:solidFill>
                  <a:latin typeface="Arial Narrow" panose="020B0606020202030204" pitchFamily="34" charset="0"/>
                </a:rPr>
                <a:t>1</a:t>
              </a:r>
            </a:p>
          </p:txBody>
        </p:sp>
        <p:sp>
          <p:nvSpPr>
            <p:cNvPr id="23571" name="Text Box 17">
              <a:extLst>
                <a:ext uri="{FF2B5EF4-FFF2-40B4-BE49-F238E27FC236}">
                  <a16:creationId xmlns:a16="http://schemas.microsoft.com/office/drawing/2014/main" id="{D8CDA762-D351-41AB-B2E6-B25A34C71D2B}"/>
                </a:ext>
              </a:extLst>
            </p:cNvPr>
            <p:cNvSpPr txBox="1">
              <a:spLocks noChangeArrowheads="1"/>
            </p:cNvSpPr>
            <p:nvPr/>
          </p:nvSpPr>
          <p:spPr bwMode="auto">
            <a:xfrm>
              <a:off x="6934200" y="44196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folHlink"/>
                  </a:solidFill>
                  <a:latin typeface="Arial Narrow" panose="020B0606020202030204" pitchFamily="34" charset="0"/>
                </a:rPr>
                <a:t>A</a:t>
              </a:r>
            </a:p>
          </p:txBody>
        </p:sp>
        <p:sp>
          <p:nvSpPr>
            <p:cNvPr id="23572" name="Line 38">
              <a:extLst>
                <a:ext uri="{FF2B5EF4-FFF2-40B4-BE49-F238E27FC236}">
                  <a16:creationId xmlns:a16="http://schemas.microsoft.com/office/drawing/2014/main" id="{259CF40A-ECED-415D-BD52-1512195D3825}"/>
                </a:ext>
              </a:extLst>
            </p:cNvPr>
            <p:cNvSpPr>
              <a:spLocks noChangeShapeType="1"/>
            </p:cNvSpPr>
            <p:nvPr/>
          </p:nvSpPr>
          <p:spPr bwMode="auto">
            <a:xfrm>
              <a:off x="7391400" y="4648200"/>
              <a:ext cx="304800" cy="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40" name="组合 39">
            <a:extLst>
              <a:ext uri="{FF2B5EF4-FFF2-40B4-BE49-F238E27FC236}">
                <a16:creationId xmlns:a16="http://schemas.microsoft.com/office/drawing/2014/main" id="{4A9CB6BD-0EAC-42B4-8CED-73377EA90772}"/>
              </a:ext>
            </a:extLst>
          </p:cNvPr>
          <p:cNvGrpSpPr/>
          <p:nvPr/>
        </p:nvGrpSpPr>
        <p:grpSpPr>
          <a:xfrm>
            <a:off x="0" y="4764643"/>
            <a:ext cx="9144000" cy="369332"/>
            <a:chOff x="0" y="4764643"/>
            <a:chExt cx="9144000" cy="369332"/>
          </a:xfrm>
        </p:grpSpPr>
        <p:sp>
          <p:nvSpPr>
            <p:cNvPr id="41" name="矩形 40">
              <a:extLst>
                <a:ext uri="{FF2B5EF4-FFF2-40B4-BE49-F238E27FC236}">
                  <a16:creationId xmlns:a16="http://schemas.microsoft.com/office/drawing/2014/main" id="{48F5EC33-4E12-4082-ABF7-72A7ED6F161D}"/>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768E0A9B-4731-4AEE-AB95-A90FDABF72C1}"/>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43" name="图片 42">
            <a:extLst>
              <a:ext uri="{FF2B5EF4-FFF2-40B4-BE49-F238E27FC236}">
                <a16:creationId xmlns:a16="http://schemas.microsoft.com/office/drawing/2014/main" id="{019B5D00-52BE-40F6-8467-1314F7E7CA8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214FC7C-28B2-4213-AC89-370AFB745F6C}"/>
              </a:ext>
            </a:extLst>
          </p:cNvPr>
          <p:cNvSpPr>
            <a:spLocks noGrp="1" noChangeArrowheads="1"/>
          </p:cNvSpPr>
          <p:nvPr>
            <p:ph type="title"/>
          </p:nvPr>
        </p:nvSpPr>
        <p:spPr bwMode="auto">
          <a:xfrm>
            <a:off x="1646635" y="19050"/>
            <a:ext cx="58293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solidFill>
                  <a:schemeClr val="tx1"/>
                </a:solidFill>
                <a:ea typeface="宋体" panose="02010600030101010101" pitchFamily="2" charset="-122"/>
              </a:rPr>
              <a:t>举例</a:t>
            </a:r>
          </a:p>
        </p:txBody>
      </p:sp>
      <p:sp>
        <p:nvSpPr>
          <p:cNvPr id="24579" name="Rectangle 3">
            <a:extLst>
              <a:ext uri="{FF2B5EF4-FFF2-40B4-BE49-F238E27FC236}">
                <a16:creationId xmlns:a16="http://schemas.microsoft.com/office/drawing/2014/main" id="{0DA317FC-1948-4CBC-896F-83E485DBDD7F}"/>
              </a:ext>
            </a:extLst>
          </p:cNvPr>
          <p:cNvSpPr>
            <a:spLocks noGrp="1" noChangeArrowheads="1"/>
          </p:cNvSpPr>
          <p:nvPr>
            <p:ph type="body" idx="1"/>
          </p:nvPr>
        </p:nvSpPr>
        <p:spPr bwMode="auto">
          <a:xfrm>
            <a:off x="1540669" y="1257300"/>
            <a:ext cx="3571875" cy="3486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t>文法</a:t>
            </a:r>
            <a:r>
              <a:rPr lang="en-US" altLang="zh-CN"/>
              <a:t>G</a:t>
            </a:r>
            <a:r>
              <a:rPr lang="en-US" altLang="zh-CN" baseline="-25000"/>
              <a:t>1</a:t>
            </a:r>
            <a:r>
              <a:rPr lang="en-US" altLang="zh-CN"/>
              <a:t>:</a:t>
            </a:r>
          </a:p>
          <a:p>
            <a:pPr eaLnBrk="1" hangingPunct="1">
              <a:buFont typeface="Wingdings" panose="05000000000000000000" pitchFamily="2" charset="2"/>
              <a:buNone/>
            </a:pPr>
            <a:r>
              <a:rPr lang="en-US" altLang="zh-CN"/>
              <a:t>                A </a:t>
            </a:r>
            <a:r>
              <a:rPr lang="en-US" altLang="zh-CN">
                <a:sym typeface="Symbol" panose="05050102010706020507" pitchFamily="18" charset="2"/>
              </a:rPr>
              <a:t> 0A1</a:t>
            </a:r>
          </a:p>
          <a:p>
            <a:pPr eaLnBrk="1" hangingPunct="1">
              <a:buFont typeface="Wingdings" panose="05000000000000000000" pitchFamily="2" charset="2"/>
              <a:buNone/>
            </a:pPr>
            <a:r>
              <a:rPr lang="en-US" altLang="zh-CN">
                <a:sym typeface="Symbol" panose="05050102010706020507" pitchFamily="18" charset="2"/>
              </a:rPr>
              <a:t>                A  B</a:t>
            </a:r>
          </a:p>
          <a:p>
            <a:pPr eaLnBrk="1" hangingPunct="1">
              <a:buFont typeface="Wingdings" panose="05000000000000000000" pitchFamily="2" charset="2"/>
              <a:buNone/>
            </a:pPr>
            <a:r>
              <a:rPr lang="en-US" altLang="zh-CN">
                <a:sym typeface="Symbol" panose="05050102010706020507" pitchFamily="18" charset="2"/>
              </a:rPr>
              <a:t>                B  #</a:t>
            </a:r>
          </a:p>
          <a:p>
            <a:pPr eaLnBrk="1" hangingPunct="1"/>
            <a:r>
              <a:rPr lang="zh-CN" altLang="en-US">
                <a:sym typeface="Symbol" panose="05050102010706020507" pitchFamily="18" charset="2"/>
              </a:rPr>
              <a:t>派生:     </a:t>
            </a:r>
            <a:r>
              <a:rPr lang="en-US" altLang="zh-CN">
                <a:sym typeface="Symbol" panose="05050102010706020507" pitchFamily="18" charset="2"/>
              </a:rPr>
              <a:t>A  0A1  </a:t>
            </a:r>
          </a:p>
          <a:p>
            <a:pPr eaLnBrk="1" hangingPunct="1">
              <a:buFont typeface="Wingdings" panose="05000000000000000000" pitchFamily="2" charset="2"/>
              <a:buNone/>
            </a:pPr>
            <a:r>
              <a:rPr lang="en-US" altLang="zh-CN">
                <a:sym typeface="Symbol" panose="05050102010706020507" pitchFamily="18" charset="2"/>
              </a:rPr>
              <a:t>  00A11</a:t>
            </a:r>
          </a:p>
        </p:txBody>
      </p:sp>
      <p:graphicFrame>
        <p:nvGraphicFramePr>
          <p:cNvPr id="24580" name="Object 4">
            <a:extLst>
              <a:ext uri="{FF2B5EF4-FFF2-40B4-BE49-F238E27FC236}">
                <a16:creationId xmlns:a16="http://schemas.microsoft.com/office/drawing/2014/main" id="{E0BC5131-18CD-4A42-B0B8-13E89CB9C836}"/>
              </a:ext>
            </a:extLst>
          </p:cNvPr>
          <p:cNvGraphicFramePr>
            <a:graphicFrameLocks noChangeAspect="1"/>
          </p:cNvGraphicFramePr>
          <p:nvPr/>
        </p:nvGraphicFramePr>
        <p:xfrm>
          <a:off x="4529138" y="2490788"/>
          <a:ext cx="85725" cy="161925"/>
        </p:xfrm>
        <a:graphic>
          <a:graphicData uri="http://schemas.openxmlformats.org/presentationml/2006/ole">
            <mc:AlternateContent xmlns:mc="http://schemas.openxmlformats.org/markup-compatibility/2006">
              <mc:Choice xmlns:v="urn:schemas-microsoft-com:vml" Requires="v">
                <p:oleObj spid="_x0000_s4123" name="Equation" r:id="rId3" imgW="1971675" imgH="3733800" progId="Equation.3">
                  <p:embed/>
                </p:oleObj>
              </mc:Choice>
              <mc:Fallback>
                <p:oleObj name="Equation" r:id="rId3" imgW="1971675" imgH="3733800" progId="Equation.3">
                  <p:embed/>
                  <p:pic>
                    <p:nvPicPr>
                      <p:cNvPr id="24580" name="Object 4">
                        <a:extLst>
                          <a:ext uri="{FF2B5EF4-FFF2-40B4-BE49-F238E27FC236}">
                            <a16:creationId xmlns:a16="http://schemas.microsoft.com/office/drawing/2014/main" id="{E0BC5131-18CD-4A42-B0B8-13E89CB9C8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138" y="2490788"/>
                        <a:ext cx="85725" cy="16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4581" name="组合 2">
            <a:extLst>
              <a:ext uri="{FF2B5EF4-FFF2-40B4-BE49-F238E27FC236}">
                <a16:creationId xmlns:a16="http://schemas.microsoft.com/office/drawing/2014/main" id="{16ACEAFE-2207-4CF8-A98B-D7E58DFA4EEC}"/>
              </a:ext>
            </a:extLst>
          </p:cNvPr>
          <p:cNvGrpSpPr>
            <a:grpSpLocks/>
          </p:cNvGrpSpPr>
          <p:nvPr/>
        </p:nvGrpSpPr>
        <p:grpSpPr bwMode="auto">
          <a:xfrm>
            <a:off x="1818085" y="571500"/>
            <a:ext cx="3657600" cy="655082"/>
            <a:chOff x="1828800" y="762000"/>
            <a:chExt cx="4876800" cy="873443"/>
          </a:xfrm>
        </p:grpSpPr>
        <p:sp>
          <p:nvSpPr>
            <p:cNvPr id="24599" name="Rectangle 21">
              <a:extLst>
                <a:ext uri="{FF2B5EF4-FFF2-40B4-BE49-F238E27FC236}">
                  <a16:creationId xmlns:a16="http://schemas.microsoft.com/office/drawing/2014/main" id="{E6DAB044-AD99-4244-891A-7D18508439CB}"/>
                </a:ext>
              </a:extLst>
            </p:cNvPr>
            <p:cNvSpPr>
              <a:spLocks noChangeArrowheads="1"/>
            </p:cNvSpPr>
            <p:nvPr/>
          </p:nvSpPr>
          <p:spPr bwMode="auto">
            <a:xfrm>
              <a:off x="6096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4600" name="Text Box 22">
              <a:extLst>
                <a:ext uri="{FF2B5EF4-FFF2-40B4-BE49-F238E27FC236}">
                  <a16:creationId xmlns:a16="http://schemas.microsoft.com/office/drawing/2014/main" id="{7C720B83-C780-470F-ACD0-E5996E8005DC}"/>
                </a:ext>
              </a:extLst>
            </p:cNvPr>
            <p:cNvSpPr txBox="1">
              <a:spLocks noChangeArrowheads="1"/>
            </p:cNvSpPr>
            <p:nvPr/>
          </p:nvSpPr>
          <p:spPr bwMode="auto">
            <a:xfrm>
              <a:off x="61722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4601" name="Rectangle 23">
              <a:extLst>
                <a:ext uri="{FF2B5EF4-FFF2-40B4-BE49-F238E27FC236}">
                  <a16:creationId xmlns:a16="http://schemas.microsoft.com/office/drawing/2014/main" id="{A9EA773C-B537-43BC-8698-AC3DEC1BE120}"/>
                </a:ext>
              </a:extLst>
            </p:cNvPr>
            <p:cNvSpPr>
              <a:spLocks noChangeArrowheads="1"/>
            </p:cNvSpPr>
            <p:nvPr/>
          </p:nvSpPr>
          <p:spPr bwMode="auto">
            <a:xfrm>
              <a:off x="5562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4602" name="Text Box 24">
              <a:extLst>
                <a:ext uri="{FF2B5EF4-FFF2-40B4-BE49-F238E27FC236}">
                  <a16:creationId xmlns:a16="http://schemas.microsoft.com/office/drawing/2014/main" id="{87C4FDC7-6FF4-44C5-B080-941F335A7AE2}"/>
                </a:ext>
              </a:extLst>
            </p:cNvPr>
            <p:cNvSpPr txBox="1">
              <a:spLocks noChangeArrowheads="1"/>
            </p:cNvSpPr>
            <p:nvPr/>
          </p:nvSpPr>
          <p:spPr bwMode="auto">
            <a:xfrm>
              <a:off x="5638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4603" name="Rectangle 25">
              <a:extLst>
                <a:ext uri="{FF2B5EF4-FFF2-40B4-BE49-F238E27FC236}">
                  <a16:creationId xmlns:a16="http://schemas.microsoft.com/office/drawing/2014/main" id="{E2D94455-31CD-4279-9731-1EB3C5597531}"/>
                </a:ext>
              </a:extLst>
            </p:cNvPr>
            <p:cNvSpPr>
              <a:spLocks noChangeArrowheads="1"/>
            </p:cNvSpPr>
            <p:nvPr/>
          </p:nvSpPr>
          <p:spPr bwMode="auto">
            <a:xfrm>
              <a:off x="5029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4604" name="Text Box 26">
              <a:extLst>
                <a:ext uri="{FF2B5EF4-FFF2-40B4-BE49-F238E27FC236}">
                  <a16:creationId xmlns:a16="http://schemas.microsoft.com/office/drawing/2014/main" id="{0DDC3DB4-22C1-446F-A326-85A136F410FD}"/>
                </a:ext>
              </a:extLst>
            </p:cNvPr>
            <p:cNvSpPr txBox="1">
              <a:spLocks noChangeArrowheads="1"/>
            </p:cNvSpPr>
            <p:nvPr/>
          </p:nvSpPr>
          <p:spPr bwMode="auto">
            <a:xfrm>
              <a:off x="5105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4605" name="Rectangle 27">
              <a:extLst>
                <a:ext uri="{FF2B5EF4-FFF2-40B4-BE49-F238E27FC236}">
                  <a16:creationId xmlns:a16="http://schemas.microsoft.com/office/drawing/2014/main" id="{54D307D4-DEE6-4886-BA16-F871A26F58B9}"/>
                </a:ext>
              </a:extLst>
            </p:cNvPr>
            <p:cNvSpPr>
              <a:spLocks noChangeArrowheads="1"/>
            </p:cNvSpPr>
            <p:nvPr/>
          </p:nvSpPr>
          <p:spPr bwMode="auto">
            <a:xfrm>
              <a:off x="4495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4606" name="Text Box 28">
              <a:extLst>
                <a:ext uri="{FF2B5EF4-FFF2-40B4-BE49-F238E27FC236}">
                  <a16:creationId xmlns:a16="http://schemas.microsoft.com/office/drawing/2014/main" id="{D87DEE99-E67E-4B6A-9D37-A0AA2E1A854C}"/>
                </a:ext>
              </a:extLst>
            </p:cNvPr>
            <p:cNvSpPr txBox="1">
              <a:spLocks noChangeArrowheads="1"/>
            </p:cNvSpPr>
            <p:nvPr/>
          </p:nvSpPr>
          <p:spPr bwMode="auto">
            <a:xfrm>
              <a:off x="45720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4607" name="Rectangle 29">
              <a:extLst>
                <a:ext uri="{FF2B5EF4-FFF2-40B4-BE49-F238E27FC236}">
                  <a16:creationId xmlns:a16="http://schemas.microsoft.com/office/drawing/2014/main" id="{D59A44FF-62EE-4F48-9A33-72F3014002F4}"/>
                </a:ext>
              </a:extLst>
            </p:cNvPr>
            <p:cNvSpPr>
              <a:spLocks noChangeArrowheads="1"/>
            </p:cNvSpPr>
            <p:nvPr/>
          </p:nvSpPr>
          <p:spPr bwMode="auto">
            <a:xfrm>
              <a:off x="39624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4608" name="Text Box 30">
              <a:extLst>
                <a:ext uri="{FF2B5EF4-FFF2-40B4-BE49-F238E27FC236}">
                  <a16:creationId xmlns:a16="http://schemas.microsoft.com/office/drawing/2014/main" id="{E09AB639-2955-4668-A212-89ADA47BFAA7}"/>
                </a:ext>
              </a:extLst>
            </p:cNvPr>
            <p:cNvSpPr txBox="1">
              <a:spLocks noChangeArrowheads="1"/>
            </p:cNvSpPr>
            <p:nvPr/>
          </p:nvSpPr>
          <p:spPr bwMode="auto">
            <a:xfrm>
              <a:off x="40386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4609" name="Rectangle 31">
              <a:extLst>
                <a:ext uri="{FF2B5EF4-FFF2-40B4-BE49-F238E27FC236}">
                  <a16:creationId xmlns:a16="http://schemas.microsoft.com/office/drawing/2014/main" id="{CBBFBCC2-7E47-4318-AB3E-FF76169AB46C}"/>
                </a:ext>
              </a:extLst>
            </p:cNvPr>
            <p:cNvSpPr>
              <a:spLocks noChangeArrowheads="1"/>
            </p:cNvSpPr>
            <p:nvPr/>
          </p:nvSpPr>
          <p:spPr bwMode="auto">
            <a:xfrm>
              <a:off x="3429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4610" name="Text Box 32">
              <a:extLst>
                <a:ext uri="{FF2B5EF4-FFF2-40B4-BE49-F238E27FC236}">
                  <a16:creationId xmlns:a16="http://schemas.microsoft.com/office/drawing/2014/main" id="{CA4893AE-9C6B-464D-A128-238BC95D63EF}"/>
                </a:ext>
              </a:extLst>
            </p:cNvPr>
            <p:cNvSpPr txBox="1">
              <a:spLocks noChangeArrowheads="1"/>
            </p:cNvSpPr>
            <p:nvPr/>
          </p:nvSpPr>
          <p:spPr bwMode="auto">
            <a:xfrm>
              <a:off x="35052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4611" name="Rectangle 33">
              <a:extLst>
                <a:ext uri="{FF2B5EF4-FFF2-40B4-BE49-F238E27FC236}">
                  <a16:creationId xmlns:a16="http://schemas.microsoft.com/office/drawing/2014/main" id="{7975DC79-539D-4093-8378-E668D105103B}"/>
                </a:ext>
              </a:extLst>
            </p:cNvPr>
            <p:cNvSpPr>
              <a:spLocks noChangeArrowheads="1"/>
            </p:cNvSpPr>
            <p:nvPr/>
          </p:nvSpPr>
          <p:spPr bwMode="auto">
            <a:xfrm>
              <a:off x="2895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4612" name="Text Box 34">
              <a:extLst>
                <a:ext uri="{FF2B5EF4-FFF2-40B4-BE49-F238E27FC236}">
                  <a16:creationId xmlns:a16="http://schemas.microsoft.com/office/drawing/2014/main" id="{F633EDD9-8872-44A5-8EC2-68382440D72D}"/>
                </a:ext>
              </a:extLst>
            </p:cNvPr>
            <p:cNvSpPr txBox="1">
              <a:spLocks noChangeArrowheads="1"/>
            </p:cNvSpPr>
            <p:nvPr/>
          </p:nvSpPr>
          <p:spPr bwMode="auto">
            <a:xfrm>
              <a:off x="2971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4613" name="Rectangle 35">
              <a:extLst>
                <a:ext uri="{FF2B5EF4-FFF2-40B4-BE49-F238E27FC236}">
                  <a16:creationId xmlns:a16="http://schemas.microsoft.com/office/drawing/2014/main" id="{811C0E4E-82CF-472D-BB5A-D05FB7BECB38}"/>
                </a:ext>
              </a:extLst>
            </p:cNvPr>
            <p:cNvSpPr>
              <a:spLocks noChangeArrowheads="1"/>
            </p:cNvSpPr>
            <p:nvPr/>
          </p:nvSpPr>
          <p:spPr bwMode="auto">
            <a:xfrm>
              <a:off x="2362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4614" name="Text Box 36">
              <a:extLst>
                <a:ext uri="{FF2B5EF4-FFF2-40B4-BE49-F238E27FC236}">
                  <a16:creationId xmlns:a16="http://schemas.microsoft.com/office/drawing/2014/main" id="{D9F50218-A520-4B8B-AED4-47E2AF02CE6E}"/>
                </a:ext>
              </a:extLst>
            </p:cNvPr>
            <p:cNvSpPr txBox="1">
              <a:spLocks noChangeArrowheads="1"/>
            </p:cNvSpPr>
            <p:nvPr/>
          </p:nvSpPr>
          <p:spPr bwMode="auto">
            <a:xfrm>
              <a:off x="2438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4615" name="Rectangle 37">
              <a:extLst>
                <a:ext uri="{FF2B5EF4-FFF2-40B4-BE49-F238E27FC236}">
                  <a16:creationId xmlns:a16="http://schemas.microsoft.com/office/drawing/2014/main" id="{E9085F9B-8898-4C01-B69C-8F1272DED24E}"/>
                </a:ext>
              </a:extLst>
            </p:cNvPr>
            <p:cNvSpPr>
              <a:spLocks noChangeArrowheads="1"/>
            </p:cNvSpPr>
            <p:nvPr/>
          </p:nvSpPr>
          <p:spPr bwMode="auto">
            <a:xfrm>
              <a:off x="1828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4616" name="Text Box 38">
              <a:extLst>
                <a:ext uri="{FF2B5EF4-FFF2-40B4-BE49-F238E27FC236}">
                  <a16:creationId xmlns:a16="http://schemas.microsoft.com/office/drawing/2014/main" id="{3E1EA148-3280-44AA-9228-2B7934FF7C8A}"/>
                </a:ext>
              </a:extLst>
            </p:cNvPr>
            <p:cNvSpPr txBox="1">
              <a:spLocks noChangeArrowheads="1"/>
            </p:cNvSpPr>
            <p:nvPr/>
          </p:nvSpPr>
          <p:spPr bwMode="auto">
            <a:xfrm>
              <a:off x="19050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4617" name="Line 39">
              <a:extLst>
                <a:ext uri="{FF2B5EF4-FFF2-40B4-BE49-F238E27FC236}">
                  <a16:creationId xmlns:a16="http://schemas.microsoft.com/office/drawing/2014/main" id="{C35D0EA6-4A02-4554-992A-1A9ACF25B7AA}"/>
                </a:ext>
              </a:extLst>
            </p:cNvPr>
            <p:cNvSpPr>
              <a:spLocks noChangeShapeType="1"/>
            </p:cNvSpPr>
            <p:nvPr/>
          </p:nvSpPr>
          <p:spPr bwMode="auto">
            <a:xfrm>
              <a:off x="3124200" y="762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24582" name="组合 1">
            <a:extLst>
              <a:ext uri="{FF2B5EF4-FFF2-40B4-BE49-F238E27FC236}">
                <a16:creationId xmlns:a16="http://schemas.microsoft.com/office/drawing/2014/main" id="{10CC3A8D-4F48-49AA-9F8A-D5EBD31BB5C2}"/>
              </a:ext>
            </a:extLst>
          </p:cNvPr>
          <p:cNvGrpSpPr>
            <a:grpSpLocks/>
          </p:cNvGrpSpPr>
          <p:nvPr/>
        </p:nvGrpSpPr>
        <p:grpSpPr bwMode="auto">
          <a:xfrm>
            <a:off x="5023247" y="1357313"/>
            <a:ext cx="628650" cy="3455432"/>
            <a:chOff x="6858000" y="1219200"/>
            <a:chExt cx="838200" cy="4607243"/>
          </a:xfrm>
        </p:grpSpPr>
        <p:sp>
          <p:nvSpPr>
            <p:cNvPr id="24583" name="Rectangle 5">
              <a:extLst>
                <a:ext uri="{FF2B5EF4-FFF2-40B4-BE49-F238E27FC236}">
                  <a16:creationId xmlns:a16="http://schemas.microsoft.com/office/drawing/2014/main" id="{37FE060B-03F9-491C-946C-D1AE196C7024}"/>
                </a:ext>
              </a:extLst>
            </p:cNvPr>
            <p:cNvSpPr>
              <a:spLocks noChangeArrowheads="1"/>
            </p:cNvSpPr>
            <p:nvPr/>
          </p:nvSpPr>
          <p:spPr bwMode="auto">
            <a:xfrm>
              <a:off x="6858000" y="4419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4584" name="Rectangle 6">
              <a:extLst>
                <a:ext uri="{FF2B5EF4-FFF2-40B4-BE49-F238E27FC236}">
                  <a16:creationId xmlns:a16="http://schemas.microsoft.com/office/drawing/2014/main" id="{183A0F6D-5505-4F32-8C13-0691ED29FA9D}"/>
                </a:ext>
              </a:extLst>
            </p:cNvPr>
            <p:cNvSpPr>
              <a:spLocks noChangeArrowheads="1"/>
            </p:cNvSpPr>
            <p:nvPr/>
          </p:nvSpPr>
          <p:spPr bwMode="auto">
            <a:xfrm>
              <a:off x="6858000" y="3962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4585" name="Rectangle 7">
              <a:extLst>
                <a:ext uri="{FF2B5EF4-FFF2-40B4-BE49-F238E27FC236}">
                  <a16:creationId xmlns:a16="http://schemas.microsoft.com/office/drawing/2014/main" id="{5526EFFA-98C3-4942-A5DD-33F5F215F077}"/>
                </a:ext>
              </a:extLst>
            </p:cNvPr>
            <p:cNvSpPr>
              <a:spLocks noChangeArrowheads="1"/>
            </p:cNvSpPr>
            <p:nvPr/>
          </p:nvSpPr>
          <p:spPr bwMode="auto">
            <a:xfrm>
              <a:off x="6858000" y="3505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4586" name="Rectangle 8">
              <a:extLst>
                <a:ext uri="{FF2B5EF4-FFF2-40B4-BE49-F238E27FC236}">
                  <a16:creationId xmlns:a16="http://schemas.microsoft.com/office/drawing/2014/main" id="{0201A937-F249-454A-B871-1B29570C01A7}"/>
                </a:ext>
              </a:extLst>
            </p:cNvPr>
            <p:cNvSpPr>
              <a:spLocks noChangeArrowheads="1"/>
            </p:cNvSpPr>
            <p:nvPr/>
          </p:nvSpPr>
          <p:spPr bwMode="auto">
            <a:xfrm>
              <a:off x="6858000" y="3048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4587" name="Rectangle 9">
              <a:extLst>
                <a:ext uri="{FF2B5EF4-FFF2-40B4-BE49-F238E27FC236}">
                  <a16:creationId xmlns:a16="http://schemas.microsoft.com/office/drawing/2014/main" id="{CDA58FB2-2B49-4BF9-ABA7-05518E3A6047}"/>
                </a:ext>
              </a:extLst>
            </p:cNvPr>
            <p:cNvSpPr>
              <a:spLocks noChangeArrowheads="1"/>
            </p:cNvSpPr>
            <p:nvPr/>
          </p:nvSpPr>
          <p:spPr bwMode="auto">
            <a:xfrm>
              <a:off x="6858000" y="2590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4588" name="Rectangle 10">
              <a:extLst>
                <a:ext uri="{FF2B5EF4-FFF2-40B4-BE49-F238E27FC236}">
                  <a16:creationId xmlns:a16="http://schemas.microsoft.com/office/drawing/2014/main" id="{75769FD9-7650-48CB-9C2F-C220F4672E2D}"/>
                </a:ext>
              </a:extLst>
            </p:cNvPr>
            <p:cNvSpPr>
              <a:spLocks noChangeArrowheads="1"/>
            </p:cNvSpPr>
            <p:nvPr/>
          </p:nvSpPr>
          <p:spPr bwMode="auto">
            <a:xfrm>
              <a:off x="6858000" y="2133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4589" name="Rectangle 11">
              <a:extLst>
                <a:ext uri="{FF2B5EF4-FFF2-40B4-BE49-F238E27FC236}">
                  <a16:creationId xmlns:a16="http://schemas.microsoft.com/office/drawing/2014/main" id="{2B0BC08B-1C9B-47C7-8B20-1B50D49BCFE8}"/>
                </a:ext>
              </a:extLst>
            </p:cNvPr>
            <p:cNvSpPr>
              <a:spLocks noChangeArrowheads="1"/>
            </p:cNvSpPr>
            <p:nvPr/>
          </p:nvSpPr>
          <p:spPr bwMode="auto">
            <a:xfrm>
              <a:off x="6858000" y="1676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4590" name="Rectangle 12">
              <a:extLst>
                <a:ext uri="{FF2B5EF4-FFF2-40B4-BE49-F238E27FC236}">
                  <a16:creationId xmlns:a16="http://schemas.microsoft.com/office/drawing/2014/main" id="{6D644AC9-1D46-4C46-ABEA-E7BC38BB8A8C}"/>
                </a:ext>
              </a:extLst>
            </p:cNvPr>
            <p:cNvSpPr>
              <a:spLocks noChangeArrowheads="1"/>
            </p:cNvSpPr>
            <p:nvPr/>
          </p:nvSpPr>
          <p:spPr bwMode="auto">
            <a:xfrm>
              <a:off x="6858000" y="4876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4591" name="Rectangle 13">
              <a:extLst>
                <a:ext uri="{FF2B5EF4-FFF2-40B4-BE49-F238E27FC236}">
                  <a16:creationId xmlns:a16="http://schemas.microsoft.com/office/drawing/2014/main" id="{2251BB25-EA58-4FE0-BDDE-2821B0379992}"/>
                </a:ext>
              </a:extLst>
            </p:cNvPr>
            <p:cNvSpPr>
              <a:spLocks noChangeArrowheads="1"/>
            </p:cNvSpPr>
            <p:nvPr/>
          </p:nvSpPr>
          <p:spPr bwMode="auto">
            <a:xfrm>
              <a:off x="6858000" y="1219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4592" name="Rectangle 14">
              <a:extLst>
                <a:ext uri="{FF2B5EF4-FFF2-40B4-BE49-F238E27FC236}">
                  <a16:creationId xmlns:a16="http://schemas.microsoft.com/office/drawing/2014/main" id="{53A51EA1-72A2-48AA-98EC-E2BD8B1FDBB9}"/>
                </a:ext>
              </a:extLst>
            </p:cNvPr>
            <p:cNvSpPr>
              <a:spLocks noChangeArrowheads="1"/>
            </p:cNvSpPr>
            <p:nvPr/>
          </p:nvSpPr>
          <p:spPr bwMode="auto">
            <a:xfrm>
              <a:off x="6858000" y="5334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4593" name="Text Box 15">
              <a:extLst>
                <a:ext uri="{FF2B5EF4-FFF2-40B4-BE49-F238E27FC236}">
                  <a16:creationId xmlns:a16="http://schemas.microsoft.com/office/drawing/2014/main" id="{D7E0482A-62EC-4003-B6BB-A3D1D83A1558}"/>
                </a:ext>
              </a:extLst>
            </p:cNvPr>
            <p:cNvSpPr txBox="1">
              <a:spLocks noChangeArrowheads="1"/>
            </p:cNvSpPr>
            <p:nvPr/>
          </p:nvSpPr>
          <p:spPr bwMode="auto">
            <a:xfrm>
              <a:off x="6934200" y="5334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4594" name="Text Box 16">
              <a:extLst>
                <a:ext uri="{FF2B5EF4-FFF2-40B4-BE49-F238E27FC236}">
                  <a16:creationId xmlns:a16="http://schemas.microsoft.com/office/drawing/2014/main" id="{D6D46D83-5D54-43CE-B684-22D51DAF17EC}"/>
                </a:ext>
              </a:extLst>
            </p:cNvPr>
            <p:cNvSpPr txBox="1">
              <a:spLocks noChangeArrowheads="1"/>
            </p:cNvSpPr>
            <p:nvPr/>
          </p:nvSpPr>
          <p:spPr bwMode="auto">
            <a:xfrm>
              <a:off x="6934200" y="48768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4595" name="Text Box 17">
              <a:extLst>
                <a:ext uri="{FF2B5EF4-FFF2-40B4-BE49-F238E27FC236}">
                  <a16:creationId xmlns:a16="http://schemas.microsoft.com/office/drawing/2014/main" id="{896EEFE9-AE68-4D1E-AC18-9DF987A1579B}"/>
                </a:ext>
              </a:extLst>
            </p:cNvPr>
            <p:cNvSpPr txBox="1">
              <a:spLocks noChangeArrowheads="1"/>
            </p:cNvSpPr>
            <p:nvPr/>
          </p:nvSpPr>
          <p:spPr bwMode="auto">
            <a:xfrm>
              <a:off x="6934200" y="44196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folHlink"/>
                  </a:solidFill>
                  <a:latin typeface="Arial Narrow" panose="020B0606020202030204" pitchFamily="34" charset="0"/>
                </a:rPr>
                <a:t>1</a:t>
              </a:r>
            </a:p>
          </p:txBody>
        </p:sp>
        <p:sp>
          <p:nvSpPr>
            <p:cNvPr id="24596" name="Text Box 18">
              <a:extLst>
                <a:ext uri="{FF2B5EF4-FFF2-40B4-BE49-F238E27FC236}">
                  <a16:creationId xmlns:a16="http://schemas.microsoft.com/office/drawing/2014/main" id="{89E1168A-D558-4A8C-8A7D-ECB3277DD546}"/>
                </a:ext>
              </a:extLst>
            </p:cNvPr>
            <p:cNvSpPr txBox="1">
              <a:spLocks noChangeArrowheads="1"/>
            </p:cNvSpPr>
            <p:nvPr/>
          </p:nvSpPr>
          <p:spPr bwMode="auto">
            <a:xfrm>
              <a:off x="6934200" y="39624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folHlink"/>
                  </a:solidFill>
                  <a:latin typeface="Arial Narrow" panose="020B0606020202030204" pitchFamily="34" charset="0"/>
                </a:rPr>
                <a:t>A</a:t>
              </a:r>
            </a:p>
          </p:txBody>
        </p:sp>
        <p:sp>
          <p:nvSpPr>
            <p:cNvPr id="24597" name="Text Box 19">
              <a:extLst>
                <a:ext uri="{FF2B5EF4-FFF2-40B4-BE49-F238E27FC236}">
                  <a16:creationId xmlns:a16="http://schemas.microsoft.com/office/drawing/2014/main" id="{E5354A80-A832-4582-9102-C84B367C6B8C}"/>
                </a:ext>
              </a:extLst>
            </p:cNvPr>
            <p:cNvSpPr txBox="1">
              <a:spLocks noChangeArrowheads="1"/>
            </p:cNvSpPr>
            <p:nvPr/>
          </p:nvSpPr>
          <p:spPr bwMode="auto">
            <a:xfrm>
              <a:off x="6934200" y="35052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folHlink"/>
                  </a:solidFill>
                  <a:latin typeface="Arial Narrow" panose="020B0606020202030204" pitchFamily="34" charset="0"/>
                </a:rPr>
                <a:t>0</a:t>
              </a:r>
            </a:p>
          </p:txBody>
        </p:sp>
        <p:sp>
          <p:nvSpPr>
            <p:cNvPr id="24598" name="Line 40">
              <a:extLst>
                <a:ext uri="{FF2B5EF4-FFF2-40B4-BE49-F238E27FC236}">
                  <a16:creationId xmlns:a16="http://schemas.microsoft.com/office/drawing/2014/main" id="{9623AC2F-AC94-4AE8-B53A-0C0473F5771A}"/>
                </a:ext>
              </a:extLst>
            </p:cNvPr>
            <p:cNvSpPr>
              <a:spLocks noChangeShapeType="1"/>
            </p:cNvSpPr>
            <p:nvPr/>
          </p:nvSpPr>
          <p:spPr bwMode="auto">
            <a:xfrm>
              <a:off x="7391400" y="3733800"/>
              <a:ext cx="304800" cy="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42" name="组合 41">
            <a:extLst>
              <a:ext uri="{FF2B5EF4-FFF2-40B4-BE49-F238E27FC236}">
                <a16:creationId xmlns:a16="http://schemas.microsoft.com/office/drawing/2014/main" id="{FA7D9714-5786-4DDF-B818-7A92EE46B326}"/>
              </a:ext>
            </a:extLst>
          </p:cNvPr>
          <p:cNvGrpSpPr/>
          <p:nvPr/>
        </p:nvGrpSpPr>
        <p:grpSpPr>
          <a:xfrm>
            <a:off x="0" y="4764643"/>
            <a:ext cx="9144000" cy="369332"/>
            <a:chOff x="0" y="4764643"/>
            <a:chExt cx="9144000" cy="369332"/>
          </a:xfrm>
        </p:grpSpPr>
        <p:sp>
          <p:nvSpPr>
            <p:cNvPr id="43" name="矩形 42">
              <a:extLst>
                <a:ext uri="{FF2B5EF4-FFF2-40B4-BE49-F238E27FC236}">
                  <a16:creationId xmlns:a16="http://schemas.microsoft.com/office/drawing/2014/main" id="{AB1EBD41-5DD4-491D-9FEF-5ACD15006C6A}"/>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07B56E3A-3DBD-4E62-92FB-608C776E7A9E}"/>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45" name="图片 44">
            <a:extLst>
              <a:ext uri="{FF2B5EF4-FFF2-40B4-BE49-F238E27FC236}">
                <a16:creationId xmlns:a16="http://schemas.microsoft.com/office/drawing/2014/main" id="{99EFF90A-E97C-4A6C-A180-863F25D7CE7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22A1103-C286-425B-8325-170F24B5D1F7}"/>
              </a:ext>
            </a:extLst>
          </p:cNvPr>
          <p:cNvSpPr>
            <a:spLocks noGrp="1" noChangeArrowheads="1"/>
          </p:cNvSpPr>
          <p:nvPr>
            <p:ph type="title"/>
          </p:nvPr>
        </p:nvSpPr>
        <p:spPr bwMode="auto">
          <a:xfrm>
            <a:off x="1360885" y="171450"/>
            <a:ext cx="58293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solidFill>
                  <a:schemeClr val="tx1"/>
                </a:solidFill>
                <a:ea typeface="宋体" panose="02010600030101010101" pitchFamily="2" charset="-122"/>
              </a:rPr>
              <a:t>举例</a:t>
            </a:r>
          </a:p>
        </p:txBody>
      </p:sp>
      <p:sp>
        <p:nvSpPr>
          <p:cNvPr id="25603" name="Rectangle 3">
            <a:extLst>
              <a:ext uri="{FF2B5EF4-FFF2-40B4-BE49-F238E27FC236}">
                <a16:creationId xmlns:a16="http://schemas.microsoft.com/office/drawing/2014/main" id="{04176C84-892F-49E3-8E60-77D6E458A770}"/>
              </a:ext>
            </a:extLst>
          </p:cNvPr>
          <p:cNvSpPr>
            <a:spLocks noGrp="1" noChangeArrowheads="1"/>
          </p:cNvSpPr>
          <p:nvPr>
            <p:ph type="body" idx="1"/>
          </p:nvPr>
        </p:nvSpPr>
        <p:spPr bwMode="auto">
          <a:xfrm>
            <a:off x="1494235" y="1257300"/>
            <a:ext cx="3371850" cy="3486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t>文法</a:t>
            </a:r>
            <a:r>
              <a:rPr lang="en-US" altLang="zh-CN"/>
              <a:t>G</a:t>
            </a:r>
            <a:r>
              <a:rPr lang="en-US" altLang="zh-CN" baseline="-25000"/>
              <a:t>1</a:t>
            </a:r>
            <a:r>
              <a:rPr lang="en-US" altLang="zh-CN"/>
              <a:t>:</a:t>
            </a:r>
          </a:p>
          <a:p>
            <a:pPr eaLnBrk="1" hangingPunct="1">
              <a:buFont typeface="Wingdings" panose="05000000000000000000" pitchFamily="2" charset="2"/>
              <a:buNone/>
            </a:pPr>
            <a:r>
              <a:rPr lang="en-US" altLang="zh-CN"/>
              <a:t>                A </a:t>
            </a:r>
            <a:r>
              <a:rPr lang="en-US" altLang="zh-CN">
                <a:sym typeface="Symbol" panose="05050102010706020507" pitchFamily="18" charset="2"/>
              </a:rPr>
              <a:t> 0A1</a:t>
            </a:r>
          </a:p>
          <a:p>
            <a:pPr eaLnBrk="1" hangingPunct="1">
              <a:buFont typeface="Wingdings" panose="05000000000000000000" pitchFamily="2" charset="2"/>
              <a:buNone/>
            </a:pPr>
            <a:r>
              <a:rPr lang="en-US" altLang="zh-CN">
                <a:sym typeface="Symbol" panose="05050102010706020507" pitchFamily="18" charset="2"/>
              </a:rPr>
              <a:t>                A  B</a:t>
            </a:r>
          </a:p>
          <a:p>
            <a:pPr eaLnBrk="1" hangingPunct="1">
              <a:buFont typeface="Wingdings" panose="05000000000000000000" pitchFamily="2" charset="2"/>
              <a:buNone/>
            </a:pPr>
            <a:r>
              <a:rPr lang="en-US" altLang="zh-CN">
                <a:sym typeface="Symbol" panose="05050102010706020507" pitchFamily="18" charset="2"/>
              </a:rPr>
              <a:t>                B  #</a:t>
            </a:r>
          </a:p>
          <a:p>
            <a:pPr eaLnBrk="1" hangingPunct="1"/>
            <a:r>
              <a:rPr lang="zh-CN" altLang="en-US">
                <a:sym typeface="Symbol" panose="05050102010706020507" pitchFamily="18" charset="2"/>
              </a:rPr>
              <a:t>派生:     </a:t>
            </a:r>
            <a:r>
              <a:rPr lang="en-US" altLang="zh-CN">
                <a:sym typeface="Symbol" panose="05050102010706020507" pitchFamily="18" charset="2"/>
              </a:rPr>
              <a:t>A  0A1  </a:t>
            </a:r>
          </a:p>
          <a:p>
            <a:pPr eaLnBrk="1" hangingPunct="1">
              <a:buFont typeface="Wingdings" panose="05000000000000000000" pitchFamily="2" charset="2"/>
              <a:buNone/>
            </a:pPr>
            <a:r>
              <a:rPr lang="en-US" altLang="zh-CN">
                <a:sym typeface="Symbol" panose="05050102010706020507" pitchFamily="18" charset="2"/>
              </a:rPr>
              <a:t>  00A11</a:t>
            </a:r>
          </a:p>
        </p:txBody>
      </p:sp>
      <p:graphicFrame>
        <p:nvGraphicFramePr>
          <p:cNvPr id="25604" name="Object 4">
            <a:extLst>
              <a:ext uri="{FF2B5EF4-FFF2-40B4-BE49-F238E27FC236}">
                <a16:creationId xmlns:a16="http://schemas.microsoft.com/office/drawing/2014/main" id="{D6E423F8-21C8-47B9-A777-1C8A2B84A73F}"/>
              </a:ext>
            </a:extLst>
          </p:cNvPr>
          <p:cNvGraphicFramePr>
            <a:graphicFrameLocks noChangeAspect="1"/>
          </p:cNvGraphicFramePr>
          <p:nvPr/>
        </p:nvGraphicFramePr>
        <p:xfrm>
          <a:off x="4529138" y="2490788"/>
          <a:ext cx="85725" cy="161925"/>
        </p:xfrm>
        <a:graphic>
          <a:graphicData uri="http://schemas.openxmlformats.org/presentationml/2006/ole">
            <mc:AlternateContent xmlns:mc="http://schemas.openxmlformats.org/markup-compatibility/2006">
              <mc:Choice xmlns:v="urn:schemas-microsoft-com:vml" Requires="v">
                <p:oleObj spid="_x0000_s5147" name="Equation" r:id="rId3" imgW="1971675" imgH="3733800" progId="Equation.3">
                  <p:embed/>
                </p:oleObj>
              </mc:Choice>
              <mc:Fallback>
                <p:oleObj name="Equation" r:id="rId3" imgW="1971675" imgH="3733800" progId="Equation.3">
                  <p:embed/>
                  <p:pic>
                    <p:nvPicPr>
                      <p:cNvPr id="25604" name="Object 4">
                        <a:extLst>
                          <a:ext uri="{FF2B5EF4-FFF2-40B4-BE49-F238E27FC236}">
                            <a16:creationId xmlns:a16="http://schemas.microsoft.com/office/drawing/2014/main" id="{D6E423F8-21C8-47B9-A777-1C8A2B84A7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138" y="2490788"/>
                        <a:ext cx="85725" cy="16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5605" name="组合 2">
            <a:extLst>
              <a:ext uri="{FF2B5EF4-FFF2-40B4-BE49-F238E27FC236}">
                <a16:creationId xmlns:a16="http://schemas.microsoft.com/office/drawing/2014/main" id="{F1A3359D-F663-417F-A471-54690FDB96B7}"/>
              </a:ext>
            </a:extLst>
          </p:cNvPr>
          <p:cNvGrpSpPr>
            <a:grpSpLocks/>
          </p:cNvGrpSpPr>
          <p:nvPr/>
        </p:nvGrpSpPr>
        <p:grpSpPr bwMode="auto">
          <a:xfrm>
            <a:off x="1818085" y="571500"/>
            <a:ext cx="3657600" cy="655082"/>
            <a:chOff x="1828800" y="762000"/>
            <a:chExt cx="4876800" cy="873443"/>
          </a:xfrm>
        </p:grpSpPr>
        <p:sp>
          <p:nvSpPr>
            <p:cNvPr id="25622" name="Rectangle 20">
              <a:extLst>
                <a:ext uri="{FF2B5EF4-FFF2-40B4-BE49-F238E27FC236}">
                  <a16:creationId xmlns:a16="http://schemas.microsoft.com/office/drawing/2014/main" id="{F884DA39-09AE-476C-A46F-F975587E9901}"/>
                </a:ext>
              </a:extLst>
            </p:cNvPr>
            <p:cNvSpPr>
              <a:spLocks noChangeArrowheads="1"/>
            </p:cNvSpPr>
            <p:nvPr/>
          </p:nvSpPr>
          <p:spPr bwMode="auto">
            <a:xfrm>
              <a:off x="6096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5623" name="Text Box 21">
              <a:extLst>
                <a:ext uri="{FF2B5EF4-FFF2-40B4-BE49-F238E27FC236}">
                  <a16:creationId xmlns:a16="http://schemas.microsoft.com/office/drawing/2014/main" id="{3BF8F87B-FF94-4C0C-9A0D-7E049CCDE5B0}"/>
                </a:ext>
              </a:extLst>
            </p:cNvPr>
            <p:cNvSpPr txBox="1">
              <a:spLocks noChangeArrowheads="1"/>
            </p:cNvSpPr>
            <p:nvPr/>
          </p:nvSpPr>
          <p:spPr bwMode="auto">
            <a:xfrm>
              <a:off x="61722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5624" name="Rectangle 22">
              <a:extLst>
                <a:ext uri="{FF2B5EF4-FFF2-40B4-BE49-F238E27FC236}">
                  <a16:creationId xmlns:a16="http://schemas.microsoft.com/office/drawing/2014/main" id="{37EF4171-5755-47BA-8074-2DD14DD125FC}"/>
                </a:ext>
              </a:extLst>
            </p:cNvPr>
            <p:cNvSpPr>
              <a:spLocks noChangeArrowheads="1"/>
            </p:cNvSpPr>
            <p:nvPr/>
          </p:nvSpPr>
          <p:spPr bwMode="auto">
            <a:xfrm>
              <a:off x="5562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5625" name="Text Box 23">
              <a:extLst>
                <a:ext uri="{FF2B5EF4-FFF2-40B4-BE49-F238E27FC236}">
                  <a16:creationId xmlns:a16="http://schemas.microsoft.com/office/drawing/2014/main" id="{C5C62C82-2F55-4D86-BF2A-4F83A3539193}"/>
                </a:ext>
              </a:extLst>
            </p:cNvPr>
            <p:cNvSpPr txBox="1">
              <a:spLocks noChangeArrowheads="1"/>
            </p:cNvSpPr>
            <p:nvPr/>
          </p:nvSpPr>
          <p:spPr bwMode="auto">
            <a:xfrm>
              <a:off x="5638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5626" name="Rectangle 24">
              <a:extLst>
                <a:ext uri="{FF2B5EF4-FFF2-40B4-BE49-F238E27FC236}">
                  <a16:creationId xmlns:a16="http://schemas.microsoft.com/office/drawing/2014/main" id="{881E0AE9-E807-4F33-AF0E-23F6B29F01E3}"/>
                </a:ext>
              </a:extLst>
            </p:cNvPr>
            <p:cNvSpPr>
              <a:spLocks noChangeArrowheads="1"/>
            </p:cNvSpPr>
            <p:nvPr/>
          </p:nvSpPr>
          <p:spPr bwMode="auto">
            <a:xfrm>
              <a:off x="5029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5627" name="Text Box 25">
              <a:extLst>
                <a:ext uri="{FF2B5EF4-FFF2-40B4-BE49-F238E27FC236}">
                  <a16:creationId xmlns:a16="http://schemas.microsoft.com/office/drawing/2014/main" id="{A3B481AA-7802-42A4-B14F-55278031A85C}"/>
                </a:ext>
              </a:extLst>
            </p:cNvPr>
            <p:cNvSpPr txBox="1">
              <a:spLocks noChangeArrowheads="1"/>
            </p:cNvSpPr>
            <p:nvPr/>
          </p:nvSpPr>
          <p:spPr bwMode="auto">
            <a:xfrm>
              <a:off x="5105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5628" name="Rectangle 26">
              <a:extLst>
                <a:ext uri="{FF2B5EF4-FFF2-40B4-BE49-F238E27FC236}">
                  <a16:creationId xmlns:a16="http://schemas.microsoft.com/office/drawing/2014/main" id="{BB11AC25-E6B1-466C-B5A7-32D75404E287}"/>
                </a:ext>
              </a:extLst>
            </p:cNvPr>
            <p:cNvSpPr>
              <a:spLocks noChangeArrowheads="1"/>
            </p:cNvSpPr>
            <p:nvPr/>
          </p:nvSpPr>
          <p:spPr bwMode="auto">
            <a:xfrm>
              <a:off x="4495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5629" name="Text Box 27">
              <a:extLst>
                <a:ext uri="{FF2B5EF4-FFF2-40B4-BE49-F238E27FC236}">
                  <a16:creationId xmlns:a16="http://schemas.microsoft.com/office/drawing/2014/main" id="{AE5943E9-D328-4148-AA48-837F3C90F5A5}"/>
                </a:ext>
              </a:extLst>
            </p:cNvPr>
            <p:cNvSpPr txBox="1">
              <a:spLocks noChangeArrowheads="1"/>
            </p:cNvSpPr>
            <p:nvPr/>
          </p:nvSpPr>
          <p:spPr bwMode="auto">
            <a:xfrm>
              <a:off x="45720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5630" name="Rectangle 28">
              <a:extLst>
                <a:ext uri="{FF2B5EF4-FFF2-40B4-BE49-F238E27FC236}">
                  <a16:creationId xmlns:a16="http://schemas.microsoft.com/office/drawing/2014/main" id="{417ED774-4FBC-4AD1-B97B-8701F5C434F6}"/>
                </a:ext>
              </a:extLst>
            </p:cNvPr>
            <p:cNvSpPr>
              <a:spLocks noChangeArrowheads="1"/>
            </p:cNvSpPr>
            <p:nvPr/>
          </p:nvSpPr>
          <p:spPr bwMode="auto">
            <a:xfrm>
              <a:off x="39624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5631" name="Text Box 29">
              <a:extLst>
                <a:ext uri="{FF2B5EF4-FFF2-40B4-BE49-F238E27FC236}">
                  <a16:creationId xmlns:a16="http://schemas.microsoft.com/office/drawing/2014/main" id="{7B52B3A2-2E94-4124-B316-F26ECB3ADD02}"/>
                </a:ext>
              </a:extLst>
            </p:cNvPr>
            <p:cNvSpPr txBox="1">
              <a:spLocks noChangeArrowheads="1"/>
            </p:cNvSpPr>
            <p:nvPr/>
          </p:nvSpPr>
          <p:spPr bwMode="auto">
            <a:xfrm>
              <a:off x="40386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5632" name="Rectangle 30">
              <a:extLst>
                <a:ext uri="{FF2B5EF4-FFF2-40B4-BE49-F238E27FC236}">
                  <a16:creationId xmlns:a16="http://schemas.microsoft.com/office/drawing/2014/main" id="{A78038F2-36AF-4315-9A6A-F6F462D88FE2}"/>
                </a:ext>
              </a:extLst>
            </p:cNvPr>
            <p:cNvSpPr>
              <a:spLocks noChangeArrowheads="1"/>
            </p:cNvSpPr>
            <p:nvPr/>
          </p:nvSpPr>
          <p:spPr bwMode="auto">
            <a:xfrm>
              <a:off x="3429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5633" name="Text Box 31">
              <a:extLst>
                <a:ext uri="{FF2B5EF4-FFF2-40B4-BE49-F238E27FC236}">
                  <a16:creationId xmlns:a16="http://schemas.microsoft.com/office/drawing/2014/main" id="{03230275-190E-4728-AFE5-A56456504820}"/>
                </a:ext>
              </a:extLst>
            </p:cNvPr>
            <p:cNvSpPr txBox="1">
              <a:spLocks noChangeArrowheads="1"/>
            </p:cNvSpPr>
            <p:nvPr/>
          </p:nvSpPr>
          <p:spPr bwMode="auto">
            <a:xfrm>
              <a:off x="35052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5634" name="Rectangle 32">
              <a:extLst>
                <a:ext uri="{FF2B5EF4-FFF2-40B4-BE49-F238E27FC236}">
                  <a16:creationId xmlns:a16="http://schemas.microsoft.com/office/drawing/2014/main" id="{65369EAE-BEF2-45E8-9CA7-A242EC9D9846}"/>
                </a:ext>
              </a:extLst>
            </p:cNvPr>
            <p:cNvSpPr>
              <a:spLocks noChangeArrowheads="1"/>
            </p:cNvSpPr>
            <p:nvPr/>
          </p:nvSpPr>
          <p:spPr bwMode="auto">
            <a:xfrm>
              <a:off x="2895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5635" name="Text Box 33">
              <a:extLst>
                <a:ext uri="{FF2B5EF4-FFF2-40B4-BE49-F238E27FC236}">
                  <a16:creationId xmlns:a16="http://schemas.microsoft.com/office/drawing/2014/main" id="{CF5E34DF-2A7E-414A-9166-E351301345E9}"/>
                </a:ext>
              </a:extLst>
            </p:cNvPr>
            <p:cNvSpPr txBox="1">
              <a:spLocks noChangeArrowheads="1"/>
            </p:cNvSpPr>
            <p:nvPr/>
          </p:nvSpPr>
          <p:spPr bwMode="auto">
            <a:xfrm>
              <a:off x="2971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5636" name="Rectangle 34">
              <a:extLst>
                <a:ext uri="{FF2B5EF4-FFF2-40B4-BE49-F238E27FC236}">
                  <a16:creationId xmlns:a16="http://schemas.microsoft.com/office/drawing/2014/main" id="{328E2D7D-E8A9-481B-A370-00613A0FA790}"/>
                </a:ext>
              </a:extLst>
            </p:cNvPr>
            <p:cNvSpPr>
              <a:spLocks noChangeArrowheads="1"/>
            </p:cNvSpPr>
            <p:nvPr/>
          </p:nvSpPr>
          <p:spPr bwMode="auto">
            <a:xfrm>
              <a:off x="2362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5637" name="Text Box 35">
              <a:extLst>
                <a:ext uri="{FF2B5EF4-FFF2-40B4-BE49-F238E27FC236}">
                  <a16:creationId xmlns:a16="http://schemas.microsoft.com/office/drawing/2014/main" id="{7FE92D29-5ECE-46DC-B749-5483110F6155}"/>
                </a:ext>
              </a:extLst>
            </p:cNvPr>
            <p:cNvSpPr txBox="1">
              <a:spLocks noChangeArrowheads="1"/>
            </p:cNvSpPr>
            <p:nvPr/>
          </p:nvSpPr>
          <p:spPr bwMode="auto">
            <a:xfrm>
              <a:off x="2438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5638" name="Rectangle 36">
              <a:extLst>
                <a:ext uri="{FF2B5EF4-FFF2-40B4-BE49-F238E27FC236}">
                  <a16:creationId xmlns:a16="http://schemas.microsoft.com/office/drawing/2014/main" id="{1225C547-8CD5-4834-B37B-B07B2ED13177}"/>
                </a:ext>
              </a:extLst>
            </p:cNvPr>
            <p:cNvSpPr>
              <a:spLocks noChangeArrowheads="1"/>
            </p:cNvSpPr>
            <p:nvPr/>
          </p:nvSpPr>
          <p:spPr bwMode="auto">
            <a:xfrm>
              <a:off x="1828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5639" name="Text Box 37">
              <a:extLst>
                <a:ext uri="{FF2B5EF4-FFF2-40B4-BE49-F238E27FC236}">
                  <a16:creationId xmlns:a16="http://schemas.microsoft.com/office/drawing/2014/main" id="{703CFFE0-BD69-4402-ACBE-DEDD2E0C67C8}"/>
                </a:ext>
              </a:extLst>
            </p:cNvPr>
            <p:cNvSpPr txBox="1">
              <a:spLocks noChangeArrowheads="1"/>
            </p:cNvSpPr>
            <p:nvPr/>
          </p:nvSpPr>
          <p:spPr bwMode="auto">
            <a:xfrm>
              <a:off x="19050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5640" name="Line 38">
              <a:extLst>
                <a:ext uri="{FF2B5EF4-FFF2-40B4-BE49-F238E27FC236}">
                  <a16:creationId xmlns:a16="http://schemas.microsoft.com/office/drawing/2014/main" id="{4FE45A6A-16D6-4B08-9F3A-EB7728B5FC94}"/>
                </a:ext>
              </a:extLst>
            </p:cNvPr>
            <p:cNvSpPr>
              <a:spLocks noChangeShapeType="1"/>
            </p:cNvSpPr>
            <p:nvPr/>
          </p:nvSpPr>
          <p:spPr bwMode="auto">
            <a:xfrm>
              <a:off x="3657600" y="762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25606" name="组合 1">
            <a:extLst>
              <a:ext uri="{FF2B5EF4-FFF2-40B4-BE49-F238E27FC236}">
                <a16:creationId xmlns:a16="http://schemas.microsoft.com/office/drawing/2014/main" id="{64C346BA-259B-4AB1-AAF5-C0344B7BC3C0}"/>
              </a:ext>
            </a:extLst>
          </p:cNvPr>
          <p:cNvGrpSpPr>
            <a:grpSpLocks/>
          </p:cNvGrpSpPr>
          <p:nvPr/>
        </p:nvGrpSpPr>
        <p:grpSpPr bwMode="auto">
          <a:xfrm>
            <a:off x="5023247" y="1357313"/>
            <a:ext cx="628650" cy="3455432"/>
            <a:chOff x="6858000" y="1219200"/>
            <a:chExt cx="838200" cy="4607243"/>
          </a:xfrm>
        </p:grpSpPr>
        <p:sp>
          <p:nvSpPr>
            <p:cNvPr id="25607" name="Rectangle 5">
              <a:extLst>
                <a:ext uri="{FF2B5EF4-FFF2-40B4-BE49-F238E27FC236}">
                  <a16:creationId xmlns:a16="http://schemas.microsoft.com/office/drawing/2014/main" id="{6173CC15-D48B-4F3D-B5F0-BCE2F8BBE826}"/>
                </a:ext>
              </a:extLst>
            </p:cNvPr>
            <p:cNvSpPr>
              <a:spLocks noChangeArrowheads="1"/>
            </p:cNvSpPr>
            <p:nvPr/>
          </p:nvSpPr>
          <p:spPr bwMode="auto">
            <a:xfrm>
              <a:off x="6858000" y="4419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5608" name="Rectangle 6">
              <a:extLst>
                <a:ext uri="{FF2B5EF4-FFF2-40B4-BE49-F238E27FC236}">
                  <a16:creationId xmlns:a16="http://schemas.microsoft.com/office/drawing/2014/main" id="{33E767B8-5A15-434F-AD59-CECD453F17D6}"/>
                </a:ext>
              </a:extLst>
            </p:cNvPr>
            <p:cNvSpPr>
              <a:spLocks noChangeArrowheads="1"/>
            </p:cNvSpPr>
            <p:nvPr/>
          </p:nvSpPr>
          <p:spPr bwMode="auto">
            <a:xfrm>
              <a:off x="6858000" y="3962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5609" name="Rectangle 7">
              <a:extLst>
                <a:ext uri="{FF2B5EF4-FFF2-40B4-BE49-F238E27FC236}">
                  <a16:creationId xmlns:a16="http://schemas.microsoft.com/office/drawing/2014/main" id="{130A5536-5B8E-469A-BF3E-BC0A3D2D4DF8}"/>
                </a:ext>
              </a:extLst>
            </p:cNvPr>
            <p:cNvSpPr>
              <a:spLocks noChangeArrowheads="1"/>
            </p:cNvSpPr>
            <p:nvPr/>
          </p:nvSpPr>
          <p:spPr bwMode="auto">
            <a:xfrm>
              <a:off x="6858000" y="3505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5610" name="Rectangle 8">
              <a:extLst>
                <a:ext uri="{FF2B5EF4-FFF2-40B4-BE49-F238E27FC236}">
                  <a16:creationId xmlns:a16="http://schemas.microsoft.com/office/drawing/2014/main" id="{33842ADD-488E-4C0C-9006-AC87B498D826}"/>
                </a:ext>
              </a:extLst>
            </p:cNvPr>
            <p:cNvSpPr>
              <a:spLocks noChangeArrowheads="1"/>
            </p:cNvSpPr>
            <p:nvPr/>
          </p:nvSpPr>
          <p:spPr bwMode="auto">
            <a:xfrm>
              <a:off x="6858000" y="3048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5611" name="Rectangle 9">
              <a:extLst>
                <a:ext uri="{FF2B5EF4-FFF2-40B4-BE49-F238E27FC236}">
                  <a16:creationId xmlns:a16="http://schemas.microsoft.com/office/drawing/2014/main" id="{F71C63A1-C39B-4B76-9CDE-F67D89888301}"/>
                </a:ext>
              </a:extLst>
            </p:cNvPr>
            <p:cNvSpPr>
              <a:spLocks noChangeArrowheads="1"/>
            </p:cNvSpPr>
            <p:nvPr/>
          </p:nvSpPr>
          <p:spPr bwMode="auto">
            <a:xfrm>
              <a:off x="6858000" y="2590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5612" name="Rectangle 10">
              <a:extLst>
                <a:ext uri="{FF2B5EF4-FFF2-40B4-BE49-F238E27FC236}">
                  <a16:creationId xmlns:a16="http://schemas.microsoft.com/office/drawing/2014/main" id="{6AF1F85E-AE6C-4D7E-8363-D39BF9B55996}"/>
                </a:ext>
              </a:extLst>
            </p:cNvPr>
            <p:cNvSpPr>
              <a:spLocks noChangeArrowheads="1"/>
            </p:cNvSpPr>
            <p:nvPr/>
          </p:nvSpPr>
          <p:spPr bwMode="auto">
            <a:xfrm>
              <a:off x="6858000" y="2133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5613" name="Rectangle 11">
              <a:extLst>
                <a:ext uri="{FF2B5EF4-FFF2-40B4-BE49-F238E27FC236}">
                  <a16:creationId xmlns:a16="http://schemas.microsoft.com/office/drawing/2014/main" id="{A9561288-BDCD-4266-AAD8-4F8A7F99490E}"/>
                </a:ext>
              </a:extLst>
            </p:cNvPr>
            <p:cNvSpPr>
              <a:spLocks noChangeArrowheads="1"/>
            </p:cNvSpPr>
            <p:nvPr/>
          </p:nvSpPr>
          <p:spPr bwMode="auto">
            <a:xfrm>
              <a:off x="6858000" y="1676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5614" name="Rectangle 12">
              <a:extLst>
                <a:ext uri="{FF2B5EF4-FFF2-40B4-BE49-F238E27FC236}">
                  <a16:creationId xmlns:a16="http://schemas.microsoft.com/office/drawing/2014/main" id="{11C0207B-17FA-4E8A-98E4-170C6D1ED269}"/>
                </a:ext>
              </a:extLst>
            </p:cNvPr>
            <p:cNvSpPr>
              <a:spLocks noChangeArrowheads="1"/>
            </p:cNvSpPr>
            <p:nvPr/>
          </p:nvSpPr>
          <p:spPr bwMode="auto">
            <a:xfrm>
              <a:off x="6858000" y="4876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5615" name="Rectangle 13">
              <a:extLst>
                <a:ext uri="{FF2B5EF4-FFF2-40B4-BE49-F238E27FC236}">
                  <a16:creationId xmlns:a16="http://schemas.microsoft.com/office/drawing/2014/main" id="{FFDBF3F1-FB70-4B09-AADE-DA2B453E2648}"/>
                </a:ext>
              </a:extLst>
            </p:cNvPr>
            <p:cNvSpPr>
              <a:spLocks noChangeArrowheads="1"/>
            </p:cNvSpPr>
            <p:nvPr/>
          </p:nvSpPr>
          <p:spPr bwMode="auto">
            <a:xfrm>
              <a:off x="6858000" y="1219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5616" name="Rectangle 14">
              <a:extLst>
                <a:ext uri="{FF2B5EF4-FFF2-40B4-BE49-F238E27FC236}">
                  <a16:creationId xmlns:a16="http://schemas.microsoft.com/office/drawing/2014/main" id="{07515A31-0FA1-44C0-81E9-9960760E427C}"/>
                </a:ext>
              </a:extLst>
            </p:cNvPr>
            <p:cNvSpPr>
              <a:spLocks noChangeArrowheads="1"/>
            </p:cNvSpPr>
            <p:nvPr/>
          </p:nvSpPr>
          <p:spPr bwMode="auto">
            <a:xfrm>
              <a:off x="6858000" y="5334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5617" name="Text Box 15">
              <a:extLst>
                <a:ext uri="{FF2B5EF4-FFF2-40B4-BE49-F238E27FC236}">
                  <a16:creationId xmlns:a16="http://schemas.microsoft.com/office/drawing/2014/main" id="{82D055D8-7C74-4CED-B9F8-8C6E2D2F525D}"/>
                </a:ext>
              </a:extLst>
            </p:cNvPr>
            <p:cNvSpPr txBox="1">
              <a:spLocks noChangeArrowheads="1"/>
            </p:cNvSpPr>
            <p:nvPr/>
          </p:nvSpPr>
          <p:spPr bwMode="auto">
            <a:xfrm>
              <a:off x="6934200" y="5334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5618" name="Text Box 16">
              <a:extLst>
                <a:ext uri="{FF2B5EF4-FFF2-40B4-BE49-F238E27FC236}">
                  <a16:creationId xmlns:a16="http://schemas.microsoft.com/office/drawing/2014/main" id="{F80FE86C-C5F3-4BE0-9409-4FA744DEDA8F}"/>
                </a:ext>
              </a:extLst>
            </p:cNvPr>
            <p:cNvSpPr txBox="1">
              <a:spLocks noChangeArrowheads="1"/>
            </p:cNvSpPr>
            <p:nvPr/>
          </p:nvSpPr>
          <p:spPr bwMode="auto">
            <a:xfrm>
              <a:off x="6934200" y="48768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5619" name="Text Box 17">
              <a:extLst>
                <a:ext uri="{FF2B5EF4-FFF2-40B4-BE49-F238E27FC236}">
                  <a16:creationId xmlns:a16="http://schemas.microsoft.com/office/drawing/2014/main" id="{A834E04E-511E-4997-B2B9-1CEBD2E7C92B}"/>
                </a:ext>
              </a:extLst>
            </p:cNvPr>
            <p:cNvSpPr txBox="1">
              <a:spLocks noChangeArrowheads="1"/>
            </p:cNvSpPr>
            <p:nvPr/>
          </p:nvSpPr>
          <p:spPr bwMode="auto">
            <a:xfrm>
              <a:off x="6934200" y="44196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folHlink"/>
                  </a:solidFill>
                  <a:latin typeface="Arial Narrow" panose="020B0606020202030204" pitchFamily="34" charset="0"/>
                </a:rPr>
                <a:t>1</a:t>
              </a:r>
            </a:p>
          </p:txBody>
        </p:sp>
        <p:sp>
          <p:nvSpPr>
            <p:cNvPr id="25620" name="Text Box 18">
              <a:extLst>
                <a:ext uri="{FF2B5EF4-FFF2-40B4-BE49-F238E27FC236}">
                  <a16:creationId xmlns:a16="http://schemas.microsoft.com/office/drawing/2014/main" id="{DBD7F0CC-F0E4-4F6A-8B21-E8933C4DE616}"/>
                </a:ext>
              </a:extLst>
            </p:cNvPr>
            <p:cNvSpPr txBox="1">
              <a:spLocks noChangeArrowheads="1"/>
            </p:cNvSpPr>
            <p:nvPr/>
          </p:nvSpPr>
          <p:spPr bwMode="auto">
            <a:xfrm>
              <a:off x="6934200" y="39624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folHlink"/>
                  </a:solidFill>
                  <a:latin typeface="Arial Narrow" panose="020B0606020202030204" pitchFamily="34" charset="0"/>
                </a:rPr>
                <a:t>A</a:t>
              </a:r>
            </a:p>
          </p:txBody>
        </p:sp>
        <p:sp>
          <p:nvSpPr>
            <p:cNvPr id="25621" name="Line 39">
              <a:extLst>
                <a:ext uri="{FF2B5EF4-FFF2-40B4-BE49-F238E27FC236}">
                  <a16:creationId xmlns:a16="http://schemas.microsoft.com/office/drawing/2014/main" id="{E9E7FE6E-1272-44E3-A127-B3E36ABA0386}"/>
                </a:ext>
              </a:extLst>
            </p:cNvPr>
            <p:cNvSpPr>
              <a:spLocks noChangeShapeType="1"/>
            </p:cNvSpPr>
            <p:nvPr/>
          </p:nvSpPr>
          <p:spPr bwMode="auto">
            <a:xfrm>
              <a:off x="7391400" y="4191000"/>
              <a:ext cx="304800" cy="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41" name="组合 40">
            <a:extLst>
              <a:ext uri="{FF2B5EF4-FFF2-40B4-BE49-F238E27FC236}">
                <a16:creationId xmlns:a16="http://schemas.microsoft.com/office/drawing/2014/main" id="{3AD780E1-0F18-423C-9ACF-D4A503F14423}"/>
              </a:ext>
            </a:extLst>
          </p:cNvPr>
          <p:cNvGrpSpPr/>
          <p:nvPr/>
        </p:nvGrpSpPr>
        <p:grpSpPr>
          <a:xfrm>
            <a:off x="0" y="4764643"/>
            <a:ext cx="9144000" cy="369332"/>
            <a:chOff x="0" y="4764643"/>
            <a:chExt cx="9144000" cy="369332"/>
          </a:xfrm>
        </p:grpSpPr>
        <p:sp>
          <p:nvSpPr>
            <p:cNvPr id="42" name="矩形 41">
              <a:extLst>
                <a:ext uri="{FF2B5EF4-FFF2-40B4-BE49-F238E27FC236}">
                  <a16:creationId xmlns:a16="http://schemas.microsoft.com/office/drawing/2014/main" id="{11B8BB05-AF9C-4B0D-9AB4-DAAB2AB193FC}"/>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a:extLst>
                <a:ext uri="{FF2B5EF4-FFF2-40B4-BE49-F238E27FC236}">
                  <a16:creationId xmlns:a16="http://schemas.microsoft.com/office/drawing/2014/main" id="{0A180243-E59B-4960-A890-B4671EE84425}"/>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44" name="图片 43">
            <a:extLst>
              <a:ext uri="{FF2B5EF4-FFF2-40B4-BE49-F238E27FC236}">
                <a16:creationId xmlns:a16="http://schemas.microsoft.com/office/drawing/2014/main" id="{8DB5B526-724C-4F19-A5FF-CFE545AAB2A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D27846C-83C2-43A3-893B-0D83E7D1F87D}"/>
              </a:ext>
            </a:extLst>
          </p:cNvPr>
          <p:cNvSpPr>
            <a:spLocks noGrp="1" noChangeArrowheads="1"/>
          </p:cNvSpPr>
          <p:nvPr>
            <p:ph type="title"/>
          </p:nvPr>
        </p:nvSpPr>
        <p:spPr bwMode="auto">
          <a:xfrm>
            <a:off x="1614488" y="85725"/>
            <a:ext cx="58293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solidFill>
                  <a:schemeClr val="tx1"/>
                </a:solidFill>
                <a:ea typeface="宋体" panose="02010600030101010101" pitchFamily="2" charset="-122"/>
              </a:rPr>
              <a:t>举例</a:t>
            </a:r>
          </a:p>
        </p:txBody>
      </p:sp>
      <p:sp>
        <p:nvSpPr>
          <p:cNvPr id="26627" name="Rectangle 3">
            <a:extLst>
              <a:ext uri="{FF2B5EF4-FFF2-40B4-BE49-F238E27FC236}">
                <a16:creationId xmlns:a16="http://schemas.microsoft.com/office/drawing/2014/main" id="{403A327C-BFD4-47F0-B611-5B219274217F}"/>
              </a:ext>
            </a:extLst>
          </p:cNvPr>
          <p:cNvSpPr>
            <a:spLocks noGrp="1" noChangeArrowheads="1"/>
          </p:cNvSpPr>
          <p:nvPr>
            <p:ph type="body" idx="1"/>
          </p:nvPr>
        </p:nvSpPr>
        <p:spPr bwMode="auto">
          <a:xfrm>
            <a:off x="1524000" y="1257300"/>
            <a:ext cx="3371850" cy="3486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t>文法</a:t>
            </a:r>
            <a:r>
              <a:rPr lang="en-US" altLang="zh-CN"/>
              <a:t>G</a:t>
            </a:r>
            <a:r>
              <a:rPr lang="en-US" altLang="zh-CN" baseline="-25000"/>
              <a:t>1</a:t>
            </a:r>
            <a:r>
              <a:rPr lang="en-US" altLang="zh-CN"/>
              <a:t>:</a:t>
            </a:r>
          </a:p>
          <a:p>
            <a:pPr eaLnBrk="1" hangingPunct="1">
              <a:buFont typeface="Wingdings" panose="05000000000000000000" pitchFamily="2" charset="2"/>
              <a:buNone/>
            </a:pPr>
            <a:r>
              <a:rPr lang="en-US" altLang="zh-CN"/>
              <a:t>                A </a:t>
            </a:r>
            <a:r>
              <a:rPr lang="en-US" altLang="zh-CN">
                <a:sym typeface="Symbol" panose="05050102010706020507" pitchFamily="18" charset="2"/>
              </a:rPr>
              <a:t> 0A1</a:t>
            </a:r>
          </a:p>
          <a:p>
            <a:pPr eaLnBrk="1" hangingPunct="1">
              <a:buFont typeface="Wingdings" panose="05000000000000000000" pitchFamily="2" charset="2"/>
              <a:buNone/>
            </a:pPr>
            <a:r>
              <a:rPr lang="en-US" altLang="zh-CN">
                <a:sym typeface="Symbol" panose="05050102010706020507" pitchFamily="18" charset="2"/>
              </a:rPr>
              <a:t>                A  B</a:t>
            </a:r>
          </a:p>
          <a:p>
            <a:pPr eaLnBrk="1" hangingPunct="1">
              <a:buFont typeface="Wingdings" panose="05000000000000000000" pitchFamily="2" charset="2"/>
              <a:buNone/>
            </a:pPr>
            <a:r>
              <a:rPr lang="en-US" altLang="zh-CN">
                <a:sym typeface="Symbol" panose="05050102010706020507" pitchFamily="18" charset="2"/>
              </a:rPr>
              <a:t>                B  #</a:t>
            </a:r>
          </a:p>
          <a:p>
            <a:pPr eaLnBrk="1" hangingPunct="1"/>
            <a:r>
              <a:rPr lang="zh-CN" altLang="en-US">
                <a:sym typeface="Symbol" panose="05050102010706020507" pitchFamily="18" charset="2"/>
              </a:rPr>
              <a:t>派生:     </a:t>
            </a:r>
            <a:r>
              <a:rPr lang="en-US" altLang="zh-CN">
                <a:sym typeface="Symbol" panose="05050102010706020507" pitchFamily="18" charset="2"/>
              </a:rPr>
              <a:t>A  0A1  </a:t>
            </a:r>
          </a:p>
          <a:p>
            <a:pPr eaLnBrk="1" hangingPunct="1">
              <a:buFont typeface="Wingdings" panose="05000000000000000000" pitchFamily="2" charset="2"/>
              <a:buNone/>
            </a:pPr>
            <a:r>
              <a:rPr lang="en-US" altLang="zh-CN">
                <a:sym typeface="Symbol" panose="05050102010706020507" pitchFamily="18" charset="2"/>
              </a:rPr>
              <a:t>  00A11  000A111</a:t>
            </a:r>
          </a:p>
        </p:txBody>
      </p:sp>
      <p:graphicFrame>
        <p:nvGraphicFramePr>
          <p:cNvPr id="26628" name="Object 4">
            <a:extLst>
              <a:ext uri="{FF2B5EF4-FFF2-40B4-BE49-F238E27FC236}">
                <a16:creationId xmlns:a16="http://schemas.microsoft.com/office/drawing/2014/main" id="{F563E2D3-0BF6-436A-928E-C750C8ACA4A3}"/>
              </a:ext>
            </a:extLst>
          </p:cNvPr>
          <p:cNvGraphicFramePr>
            <a:graphicFrameLocks noChangeAspect="1"/>
          </p:cNvGraphicFramePr>
          <p:nvPr/>
        </p:nvGraphicFramePr>
        <p:xfrm>
          <a:off x="4529138" y="2490788"/>
          <a:ext cx="85725" cy="161925"/>
        </p:xfrm>
        <a:graphic>
          <a:graphicData uri="http://schemas.openxmlformats.org/presentationml/2006/ole">
            <mc:AlternateContent xmlns:mc="http://schemas.openxmlformats.org/markup-compatibility/2006">
              <mc:Choice xmlns:v="urn:schemas-microsoft-com:vml" Requires="v">
                <p:oleObj spid="_x0000_s6171" name="Equation" r:id="rId3" imgW="1971675" imgH="3733800" progId="Equation.3">
                  <p:embed/>
                </p:oleObj>
              </mc:Choice>
              <mc:Fallback>
                <p:oleObj name="Equation" r:id="rId3" imgW="1971675" imgH="3733800" progId="Equation.3">
                  <p:embed/>
                  <p:pic>
                    <p:nvPicPr>
                      <p:cNvPr id="26628" name="Object 4">
                        <a:extLst>
                          <a:ext uri="{FF2B5EF4-FFF2-40B4-BE49-F238E27FC236}">
                            <a16:creationId xmlns:a16="http://schemas.microsoft.com/office/drawing/2014/main" id="{F563E2D3-0BF6-436A-928E-C750C8ACA4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138" y="2490788"/>
                        <a:ext cx="85725" cy="16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629" name="组合 2">
            <a:extLst>
              <a:ext uri="{FF2B5EF4-FFF2-40B4-BE49-F238E27FC236}">
                <a16:creationId xmlns:a16="http://schemas.microsoft.com/office/drawing/2014/main" id="{B77E14FF-3808-49A8-87B7-478263869BF1}"/>
              </a:ext>
            </a:extLst>
          </p:cNvPr>
          <p:cNvGrpSpPr>
            <a:grpSpLocks/>
          </p:cNvGrpSpPr>
          <p:nvPr/>
        </p:nvGrpSpPr>
        <p:grpSpPr bwMode="auto">
          <a:xfrm>
            <a:off x="1818085" y="571500"/>
            <a:ext cx="3657600" cy="655082"/>
            <a:chOff x="1828800" y="762000"/>
            <a:chExt cx="4876800" cy="873443"/>
          </a:xfrm>
        </p:grpSpPr>
        <p:sp>
          <p:nvSpPr>
            <p:cNvPr id="26648" name="Rectangle 23">
              <a:extLst>
                <a:ext uri="{FF2B5EF4-FFF2-40B4-BE49-F238E27FC236}">
                  <a16:creationId xmlns:a16="http://schemas.microsoft.com/office/drawing/2014/main" id="{F26463BD-5625-4388-A33F-5025242F1276}"/>
                </a:ext>
              </a:extLst>
            </p:cNvPr>
            <p:cNvSpPr>
              <a:spLocks noChangeArrowheads="1"/>
            </p:cNvSpPr>
            <p:nvPr/>
          </p:nvSpPr>
          <p:spPr bwMode="auto">
            <a:xfrm>
              <a:off x="6096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6649" name="Text Box 24">
              <a:extLst>
                <a:ext uri="{FF2B5EF4-FFF2-40B4-BE49-F238E27FC236}">
                  <a16:creationId xmlns:a16="http://schemas.microsoft.com/office/drawing/2014/main" id="{49CB0EE7-65F5-44F3-9B05-70FCCC69A14F}"/>
                </a:ext>
              </a:extLst>
            </p:cNvPr>
            <p:cNvSpPr txBox="1">
              <a:spLocks noChangeArrowheads="1"/>
            </p:cNvSpPr>
            <p:nvPr/>
          </p:nvSpPr>
          <p:spPr bwMode="auto">
            <a:xfrm>
              <a:off x="61722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6650" name="Rectangle 25">
              <a:extLst>
                <a:ext uri="{FF2B5EF4-FFF2-40B4-BE49-F238E27FC236}">
                  <a16:creationId xmlns:a16="http://schemas.microsoft.com/office/drawing/2014/main" id="{4FB916EB-2ECA-4190-88EA-D5E4D45F502D}"/>
                </a:ext>
              </a:extLst>
            </p:cNvPr>
            <p:cNvSpPr>
              <a:spLocks noChangeArrowheads="1"/>
            </p:cNvSpPr>
            <p:nvPr/>
          </p:nvSpPr>
          <p:spPr bwMode="auto">
            <a:xfrm>
              <a:off x="5562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6651" name="Text Box 26">
              <a:extLst>
                <a:ext uri="{FF2B5EF4-FFF2-40B4-BE49-F238E27FC236}">
                  <a16:creationId xmlns:a16="http://schemas.microsoft.com/office/drawing/2014/main" id="{1CBCDFF3-EF16-4B90-92D3-CB006DFCE66C}"/>
                </a:ext>
              </a:extLst>
            </p:cNvPr>
            <p:cNvSpPr txBox="1">
              <a:spLocks noChangeArrowheads="1"/>
            </p:cNvSpPr>
            <p:nvPr/>
          </p:nvSpPr>
          <p:spPr bwMode="auto">
            <a:xfrm>
              <a:off x="5638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6652" name="Rectangle 27">
              <a:extLst>
                <a:ext uri="{FF2B5EF4-FFF2-40B4-BE49-F238E27FC236}">
                  <a16:creationId xmlns:a16="http://schemas.microsoft.com/office/drawing/2014/main" id="{8EED0483-4270-4398-B0C0-55CA03EBE8D8}"/>
                </a:ext>
              </a:extLst>
            </p:cNvPr>
            <p:cNvSpPr>
              <a:spLocks noChangeArrowheads="1"/>
            </p:cNvSpPr>
            <p:nvPr/>
          </p:nvSpPr>
          <p:spPr bwMode="auto">
            <a:xfrm>
              <a:off x="5029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6653" name="Text Box 28">
              <a:extLst>
                <a:ext uri="{FF2B5EF4-FFF2-40B4-BE49-F238E27FC236}">
                  <a16:creationId xmlns:a16="http://schemas.microsoft.com/office/drawing/2014/main" id="{75C950F2-076A-4979-8C2A-8FC73DD7E6C1}"/>
                </a:ext>
              </a:extLst>
            </p:cNvPr>
            <p:cNvSpPr txBox="1">
              <a:spLocks noChangeArrowheads="1"/>
            </p:cNvSpPr>
            <p:nvPr/>
          </p:nvSpPr>
          <p:spPr bwMode="auto">
            <a:xfrm>
              <a:off x="5105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6654" name="Rectangle 29">
              <a:extLst>
                <a:ext uri="{FF2B5EF4-FFF2-40B4-BE49-F238E27FC236}">
                  <a16:creationId xmlns:a16="http://schemas.microsoft.com/office/drawing/2014/main" id="{9BA1AB93-70F1-45BD-9554-5F742220898D}"/>
                </a:ext>
              </a:extLst>
            </p:cNvPr>
            <p:cNvSpPr>
              <a:spLocks noChangeArrowheads="1"/>
            </p:cNvSpPr>
            <p:nvPr/>
          </p:nvSpPr>
          <p:spPr bwMode="auto">
            <a:xfrm>
              <a:off x="4495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6655" name="Text Box 30">
              <a:extLst>
                <a:ext uri="{FF2B5EF4-FFF2-40B4-BE49-F238E27FC236}">
                  <a16:creationId xmlns:a16="http://schemas.microsoft.com/office/drawing/2014/main" id="{8319BF53-0AEB-458B-BFEC-847B27553AAA}"/>
                </a:ext>
              </a:extLst>
            </p:cNvPr>
            <p:cNvSpPr txBox="1">
              <a:spLocks noChangeArrowheads="1"/>
            </p:cNvSpPr>
            <p:nvPr/>
          </p:nvSpPr>
          <p:spPr bwMode="auto">
            <a:xfrm>
              <a:off x="45720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6656" name="Rectangle 31">
              <a:extLst>
                <a:ext uri="{FF2B5EF4-FFF2-40B4-BE49-F238E27FC236}">
                  <a16:creationId xmlns:a16="http://schemas.microsoft.com/office/drawing/2014/main" id="{9C3F95C0-BD20-439A-8540-CF91085D74D7}"/>
                </a:ext>
              </a:extLst>
            </p:cNvPr>
            <p:cNvSpPr>
              <a:spLocks noChangeArrowheads="1"/>
            </p:cNvSpPr>
            <p:nvPr/>
          </p:nvSpPr>
          <p:spPr bwMode="auto">
            <a:xfrm>
              <a:off x="39624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6657" name="Text Box 32">
              <a:extLst>
                <a:ext uri="{FF2B5EF4-FFF2-40B4-BE49-F238E27FC236}">
                  <a16:creationId xmlns:a16="http://schemas.microsoft.com/office/drawing/2014/main" id="{3210A678-0692-4DB9-A8CB-39AE3F02E61D}"/>
                </a:ext>
              </a:extLst>
            </p:cNvPr>
            <p:cNvSpPr txBox="1">
              <a:spLocks noChangeArrowheads="1"/>
            </p:cNvSpPr>
            <p:nvPr/>
          </p:nvSpPr>
          <p:spPr bwMode="auto">
            <a:xfrm>
              <a:off x="40386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6658" name="Rectangle 33">
              <a:extLst>
                <a:ext uri="{FF2B5EF4-FFF2-40B4-BE49-F238E27FC236}">
                  <a16:creationId xmlns:a16="http://schemas.microsoft.com/office/drawing/2014/main" id="{EAC74495-C5BA-4161-9E3F-4B5250D6710A}"/>
                </a:ext>
              </a:extLst>
            </p:cNvPr>
            <p:cNvSpPr>
              <a:spLocks noChangeArrowheads="1"/>
            </p:cNvSpPr>
            <p:nvPr/>
          </p:nvSpPr>
          <p:spPr bwMode="auto">
            <a:xfrm>
              <a:off x="3429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6659" name="Text Box 34">
              <a:extLst>
                <a:ext uri="{FF2B5EF4-FFF2-40B4-BE49-F238E27FC236}">
                  <a16:creationId xmlns:a16="http://schemas.microsoft.com/office/drawing/2014/main" id="{968EAD02-AD6B-4F37-AC7F-8DFF88CE15B0}"/>
                </a:ext>
              </a:extLst>
            </p:cNvPr>
            <p:cNvSpPr txBox="1">
              <a:spLocks noChangeArrowheads="1"/>
            </p:cNvSpPr>
            <p:nvPr/>
          </p:nvSpPr>
          <p:spPr bwMode="auto">
            <a:xfrm>
              <a:off x="35052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6660" name="Rectangle 35">
              <a:extLst>
                <a:ext uri="{FF2B5EF4-FFF2-40B4-BE49-F238E27FC236}">
                  <a16:creationId xmlns:a16="http://schemas.microsoft.com/office/drawing/2014/main" id="{7A6ECF3D-09C9-4766-ADD0-C10AFC690ADF}"/>
                </a:ext>
              </a:extLst>
            </p:cNvPr>
            <p:cNvSpPr>
              <a:spLocks noChangeArrowheads="1"/>
            </p:cNvSpPr>
            <p:nvPr/>
          </p:nvSpPr>
          <p:spPr bwMode="auto">
            <a:xfrm>
              <a:off x="2895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6661" name="Text Box 36">
              <a:extLst>
                <a:ext uri="{FF2B5EF4-FFF2-40B4-BE49-F238E27FC236}">
                  <a16:creationId xmlns:a16="http://schemas.microsoft.com/office/drawing/2014/main" id="{3C0C2190-410C-402A-90F1-D7B4C0F8393C}"/>
                </a:ext>
              </a:extLst>
            </p:cNvPr>
            <p:cNvSpPr txBox="1">
              <a:spLocks noChangeArrowheads="1"/>
            </p:cNvSpPr>
            <p:nvPr/>
          </p:nvSpPr>
          <p:spPr bwMode="auto">
            <a:xfrm>
              <a:off x="2971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6662" name="Rectangle 37">
              <a:extLst>
                <a:ext uri="{FF2B5EF4-FFF2-40B4-BE49-F238E27FC236}">
                  <a16:creationId xmlns:a16="http://schemas.microsoft.com/office/drawing/2014/main" id="{06161F1F-78FB-4C9C-BC11-14C1841629D3}"/>
                </a:ext>
              </a:extLst>
            </p:cNvPr>
            <p:cNvSpPr>
              <a:spLocks noChangeArrowheads="1"/>
            </p:cNvSpPr>
            <p:nvPr/>
          </p:nvSpPr>
          <p:spPr bwMode="auto">
            <a:xfrm>
              <a:off x="2362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6663" name="Text Box 38">
              <a:extLst>
                <a:ext uri="{FF2B5EF4-FFF2-40B4-BE49-F238E27FC236}">
                  <a16:creationId xmlns:a16="http://schemas.microsoft.com/office/drawing/2014/main" id="{55167853-5473-463D-B55E-836CC11D0298}"/>
                </a:ext>
              </a:extLst>
            </p:cNvPr>
            <p:cNvSpPr txBox="1">
              <a:spLocks noChangeArrowheads="1"/>
            </p:cNvSpPr>
            <p:nvPr/>
          </p:nvSpPr>
          <p:spPr bwMode="auto">
            <a:xfrm>
              <a:off x="2438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6664" name="Rectangle 39">
              <a:extLst>
                <a:ext uri="{FF2B5EF4-FFF2-40B4-BE49-F238E27FC236}">
                  <a16:creationId xmlns:a16="http://schemas.microsoft.com/office/drawing/2014/main" id="{46DCB36F-C3FB-499C-93F3-56E490EF12EA}"/>
                </a:ext>
              </a:extLst>
            </p:cNvPr>
            <p:cNvSpPr>
              <a:spLocks noChangeArrowheads="1"/>
            </p:cNvSpPr>
            <p:nvPr/>
          </p:nvSpPr>
          <p:spPr bwMode="auto">
            <a:xfrm>
              <a:off x="1828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6665" name="Text Box 40">
              <a:extLst>
                <a:ext uri="{FF2B5EF4-FFF2-40B4-BE49-F238E27FC236}">
                  <a16:creationId xmlns:a16="http://schemas.microsoft.com/office/drawing/2014/main" id="{EC3098B3-AEF5-4C06-A55B-9C3DB0E8FDFB}"/>
                </a:ext>
              </a:extLst>
            </p:cNvPr>
            <p:cNvSpPr txBox="1">
              <a:spLocks noChangeArrowheads="1"/>
            </p:cNvSpPr>
            <p:nvPr/>
          </p:nvSpPr>
          <p:spPr bwMode="auto">
            <a:xfrm>
              <a:off x="19050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6666" name="Line 41">
              <a:extLst>
                <a:ext uri="{FF2B5EF4-FFF2-40B4-BE49-F238E27FC236}">
                  <a16:creationId xmlns:a16="http://schemas.microsoft.com/office/drawing/2014/main" id="{C979DA3F-82B5-489F-B376-DEC08C2E488A}"/>
                </a:ext>
              </a:extLst>
            </p:cNvPr>
            <p:cNvSpPr>
              <a:spLocks noChangeShapeType="1"/>
            </p:cNvSpPr>
            <p:nvPr/>
          </p:nvSpPr>
          <p:spPr bwMode="auto">
            <a:xfrm>
              <a:off x="3657600" y="762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26630" name="组合 1">
            <a:extLst>
              <a:ext uri="{FF2B5EF4-FFF2-40B4-BE49-F238E27FC236}">
                <a16:creationId xmlns:a16="http://schemas.microsoft.com/office/drawing/2014/main" id="{2A4CB67B-0751-4F99-83CA-A274E9CF9A7C}"/>
              </a:ext>
            </a:extLst>
          </p:cNvPr>
          <p:cNvGrpSpPr>
            <a:grpSpLocks/>
          </p:cNvGrpSpPr>
          <p:nvPr/>
        </p:nvGrpSpPr>
        <p:grpSpPr bwMode="auto">
          <a:xfrm>
            <a:off x="5023247" y="1357313"/>
            <a:ext cx="628650" cy="3455432"/>
            <a:chOff x="6858000" y="1219200"/>
            <a:chExt cx="838200" cy="4607243"/>
          </a:xfrm>
        </p:grpSpPr>
        <p:sp>
          <p:nvSpPr>
            <p:cNvPr id="26631" name="Rectangle 5">
              <a:extLst>
                <a:ext uri="{FF2B5EF4-FFF2-40B4-BE49-F238E27FC236}">
                  <a16:creationId xmlns:a16="http://schemas.microsoft.com/office/drawing/2014/main" id="{73E5B3C2-7357-4640-A362-459CC18781EF}"/>
                </a:ext>
              </a:extLst>
            </p:cNvPr>
            <p:cNvSpPr>
              <a:spLocks noChangeArrowheads="1"/>
            </p:cNvSpPr>
            <p:nvPr/>
          </p:nvSpPr>
          <p:spPr bwMode="auto">
            <a:xfrm>
              <a:off x="6858000" y="3962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6632" name="Rectangle 6">
              <a:extLst>
                <a:ext uri="{FF2B5EF4-FFF2-40B4-BE49-F238E27FC236}">
                  <a16:creationId xmlns:a16="http://schemas.microsoft.com/office/drawing/2014/main" id="{93B64617-66E4-4789-A326-41F37B3C99AD}"/>
                </a:ext>
              </a:extLst>
            </p:cNvPr>
            <p:cNvSpPr>
              <a:spLocks noChangeArrowheads="1"/>
            </p:cNvSpPr>
            <p:nvPr/>
          </p:nvSpPr>
          <p:spPr bwMode="auto">
            <a:xfrm>
              <a:off x="6858000" y="3505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6633" name="Rectangle 7">
              <a:extLst>
                <a:ext uri="{FF2B5EF4-FFF2-40B4-BE49-F238E27FC236}">
                  <a16:creationId xmlns:a16="http://schemas.microsoft.com/office/drawing/2014/main" id="{D6A30CD5-B78F-4A10-9551-188F0AEBF54E}"/>
                </a:ext>
              </a:extLst>
            </p:cNvPr>
            <p:cNvSpPr>
              <a:spLocks noChangeArrowheads="1"/>
            </p:cNvSpPr>
            <p:nvPr/>
          </p:nvSpPr>
          <p:spPr bwMode="auto">
            <a:xfrm>
              <a:off x="6858000" y="3048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6634" name="Rectangle 8">
              <a:extLst>
                <a:ext uri="{FF2B5EF4-FFF2-40B4-BE49-F238E27FC236}">
                  <a16:creationId xmlns:a16="http://schemas.microsoft.com/office/drawing/2014/main" id="{159FFBD6-9A29-42F1-B2FB-22178A941115}"/>
                </a:ext>
              </a:extLst>
            </p:cNvPr>
            <p:cNvSpPr>
              <a:spLocks noChangeArrowheads="1"/>
            </p:cNvSpPr>
            <p:nvPr/>
          </p:nvSpPr>
          <p:spPr bwMode="auto">
            <a:xfrm>
              <a:off x="6858000" y="2590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6635" name="Rectangle 9">
              <a:extLst>
                <a:ext uri="{FF2B5EF4-FFF2-40B4-BE49-F238E27FC236}">
                  <a16:creationId xmlns:a16="http://schemas.microsoft.com/office/drawing/2014/main" id="{45DCE076-1539-4F0C-A179-FB4F441DB4F5}"/>
                </a:ext>
              </a:extLst>
            </p:cNvPr>
            <p:cNvSpPr>
              <a:spLocks noChangeArrowheads="1"/>
            </p:cNvSpPr>
            <p:nvPr/>
          </p:nvSpPr>
          <p:spPr bwMode="auto">
            <a:xfrm>
              <a:off x="6858000" y="2133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6636" name="Rectangle 10">
              <a:extLst>
                <a:ext uri="{FF2B5EF4-FFF2-40B4-BE49-F238E27FC236}">
                  <a16:creationId xmlns:a16="http://schemas.microsoft.com/office/drawing/2014/main" id="{85ED5B74-4D87-41AE-A409-CD4B6DC14054}"/>
                </a:ext>
              </a:extLst>
            </p:cNvPr>
            <p:cNvSpPr>
              <a:spLocks noChangeArrowheads="1"/>
            </p:cNvSpPr>
            <p:nvPr/>
          </p:nvSpPr>
          <p:spPr bwMode="auto">
            <a:xfrm>
              <a:off x="6858000" y="1676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6637" name="Rectangle 11">
              <a:extLst>
                <a:ext uri="{FF2B5EF4-FFF2-40B4-BE49-F238E27FC236}">
                  <a16:creationId xmlns:a16="http://schemas.microsoft.com/office/drawing/2014/main" id="{53937697-8927-4A04-B19C-E2B3A13575BF}"/>
                </a:ext>
              </a:extLst>
            </p:cNvPr>
            <p:cNvSpPr>
              <a:spLocks noChangeArrowheads="1"/>
            </p:cNvSpPr>
            <p:nvPr/>
          </p:nvSpPr>
          <p:spPr bwMode="auto">
            <a:xfrm>
              <a:off x="6858000" y="1219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6638" name="Rectangle 12">
              <a:extLst>
                <a:ext uri="{FF2B5EF4-FFF2-40B4-BE49-F238E27FC236}">
                  <a16:creationId xmlns:a16="http://schemas.microsoft.com/office/drawing/2014/main" id="{B61D867D-9EA5-4549-9FCD-0B242426DE25}"/>
                </a:ext>
              </a:extLst>
            </p:cNvPr>
            <p:cNvSpPr>
              <a:spLocks noChangeArrowheads="1"/>
            </p:cNvSpPr>
            <p:nvPr/>
          </p:nvSpPr>
          <p:spPr bwMode="auto">
            <a:xfrm>
              <a:off x="6858000" y="4419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6639" name="Rectangle 13">
              <a:extLst>
                <a:ext uri="{FF2B5EF4-FFF2-40B4-BE49-F238E27FC236}">
                  <a16:creationId xmlns:a16="http://schemas.microsoft.com/office/drawing/2014/main" id="{FDA52CC8-1002-46E8-AA41-7B5692C11EAC}"/>
                </a:ext>
              </a:extLst>
            </p:cNvPr>
            <p:cNvSpPr>
              <a:spLocks noChangeArrowheads="1"/>
            </p:cNvSpPr>
            <p:nvPr/>
          </p:nvSpPr>
          <p:spPr bwMode="auto">
            <a:xfrm>
              <a:off x="6858000" y="4876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6640" name="Rectangle 14">
              <a:extLst>
                <a:ext uri="{FF2B5EF4-FFF2-40B4-BE49-F238E27FC236}">
                  <a16:creationId xmlns:a16="http://schemas.microsoft.com/office/drawing/2014/main" id="{4ACA1BEB-DE3D-435A-B541-6545E4C15C5F}"/>
                </a:ext>
              </a:extLst>
            </p:cNvPr>
            <p:cNvSpPr>
              <a:spLocks noChangeArrowheads="1"/>
            </p:cNvSpPr>
            <p:nvPr/>
          </p:nvSpPr>
          <p:spPr bwMode="auto">
            <a:xfrm>
              <a:off x="6858000" y="5334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6641" name="Text Box 15">
              <a:extLst>
                <a:ext uri="{FF2B5EF4-FFF2-40B4-BE49-F238E27FC236}">
                  <a16:creationId xmlns:a16="http://schemas.microsoft.com/office/drawing/2014/main" id="{C8E6D7BB-8159-4C83-8E67-FFFD4AA9E90E}"/>
                </a:ext>
              </a:extLst>
            </p:cNvPr>
            <p:cNvSpPr txBox="1">
              <a:spLocks noChangeArrowheads="1"/>
            </p:cNvSpPr>
            <p:nvPr/>
          </p:nvSpPr>
          <p:spPr bwMode="auto">
            <a:xfrm>
              <a:off x="6934200" y="5334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6642" name="Text Box 16">
              <a:extLst>
                <a:ext uri="{FF2B5EF4-FFF2-40B4-BE49-F238E27FC236}">
                  <a16:creationId xmlns:a16="http://schemas.microsoft.com/office/drawing/2014/main" id="{DB986D40-2E3B-4603-85C4-D2EEB5973867}"/>
                </a:ext>
              </a:extLst>
            </p:cNvPr>
            <p:cNvSpPr txBox="1">
              <a:spLocks noChangeArrowheads="1"/>
            </p:cNvSpPr>
            <p:nvPr/>
          </p:nvSpPr>
          <p:spPr bwMode="auto">
            <a:xfrm>
              <a:off x="6934200" y="48768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6643" name="Text Box 17">
              <a:extLst>
                <a:ext uri="{FF2B5EF4-FFF2-40B4-BE49-F238E27FC236}">
                  <a16:creationId xmlns:a16="http://schemas.microsoft.com/office/drawing/2014/main" id="{A275BBC1-F478-41B2-83F1-F80E5F2C8BA8}"/>
                </a:ext>
              </a:extLst>
            </p:cNvPr>
            <p:cNvSpPr txBox="1">
              <a:spLocks noChangeArrowheads="1"/>
            </p:cNvSpPr>
            <p:nvPr/>
          </p:nvSpPr>
          <p:spPr bwMode="auto">
            <a:xfrm>
              <a:off x="6934200" y="44196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6644" name="Text Box 18">
              <a:extLst>
                <a:ext uri="{FF2B5EF4-FFF2-40B4-BE49-F238E27FC236}">
                  <a16:creationId xmlns:a16="http://schemas.microsoft.com/office/drawing/2014/main" id="{A14F7A0D-D4BA-4CF9-94AC-B3C2176C8B35}"/>
                </a:ext>
              </a:extLst>
            </p:cNvPr>
            <p:cNvSpPr txBox="1">
              <a:spLocks noChangeArrowheads="1"/>
            </p:cNvSpPr>
            <p:nvPr/>
          </p:nvSpPr>
          <p:spPr bwMode="auto">
            <a:xfrm>
              <a:off x="6934200" y="39624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folHlink"/>
                  </a:solidFill>
                  <a:latin typeface="Arial Narrow" panose="020B0606020202030204" pitchFamily="34" charset="0"/>
                </a:rPr>
                <a:t>1</a:t>
              </a:r>
            </a:p>
          </p:txBody>
        </p:sp>
        <p:sp>
          <p:nvSpPr>
            <p:cNvPr id="26645" name="Text Box 19">
              <a:extLst>
                <a:ext uri="{FF2B5EF4-FFF2-40B4-BE49-F238E27FC236}">
                  <a16:creationId xmlns:a16="http://schemas.microsoft.com/office/drawing/2014/main" id="{068BDB71-21A4-4619-AC42-B6E9B58A04E2}"/>
                </a:ext>
              </a:extLst>
            </p:cNvPr>
            <p:cNvSpPr txBox="1">
              <a:spLocks noChangeArrowheads="1"/>
            </p:cNvSpPr>
            <p:nvPr/>
          </p:nvSpPr>
          <p:spPr bwMode="auto">
            <a:xfrm>
              <a:off x="6934200" y="35052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folHlink"/>
                  </a:solidFill>
                  <a:latin typeface="Arial Narrow" panose="020B0606020202030204" pitchFamily="34" charset="0"/>
                </a:rPr>
                <a:t>A</a:t>
              </a:r>
            </a:p>
          </p:txBody>
        </p:sp>
        <p:sp>
          <p:nvSpPr>
            <p:cNvPr id="26646" name="Text Box 20">
              <a:extLst>
                <a:ext uri="{FF2B5EF4-FFF2-40B4-BE49-F238E27FC236}">
                  <a16:creationId xmlns:a16="http://schemas.microsoft.com/office/drawing/2014/main" id="{F558FB9C-A823-438A-8DF3-F839C57AF75A}"/>
                </a:ext>
              </a:extLst>
            </p:cNvPr>
            <p:cNvSpPr txBox="1">
              <a:spLocks noChangeArrowheads="1"/>
            </p:cNvSpPr>
            <p:nvPr/>
          </p:nvSpPr>
          <p:spPr bwMode="auto">
            <a:xfrm>
              <a:off x="6934200" y="3048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folHlink"/>
                  </a:solidFill>
                  <a:latin typeface="Arial Narrow" panose="020B0606020202030204" pitchFamily="34" charset="0"/>
                </a:rPr>
                <a:t>0</a:t>
              </a:r>
            </a:p>
          </p:txBody>
        </p:sp>
        <p:sp>
          <p:nvSpPr>
            <p:cNvPr id="26647" name="Line 42">
              <a:extLst>
                <a:ext uri="{FF2B5EF4-FFF2-40B4-BE49-F238E27FC236}">
                  <a16:creationId xmlns:a16="http://schemas.microsoft.com/office/drawing/2014/main" id="{515A6E65-66AC-4591-A7E5-024C0620658A}"/>
                </a:ext>
              </a:extLst>
            </p:cNvPr>
            <p:cNvSpPr>
              <a:spLocks noChangeShapeType="1"/>
            </p:cNvSpPr>
            <p:nvPr/>
          </p:nvSpPr>
          <p:spPr bwMode="auto">
            <a:xfrm>
              <a:off x="7391400" y="3276600"/>
              <a:ext cx="304800" cy="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43" name="组合 42">
            <a:extLst>
              <a:ext uri="{FF2B5EF4-FFF2-40B4-BE49-F238E27FC236}">
                <a16:creationId xmlns:a16="http://schemas.microsoft.com/office/drawing/2014/main" id="{745A8B70-5263-4E09-8914-CF48488EABBD}"/>
              </a:ext>
            </a:extLst>
          </p:cNvPr>
          <p:cNvGrpSpPr/>
          <p:nvPr/>
        </p:nvGrpSpPr>
        <p:grpSpPr>
          <a:xfrm>
            <a:off x="0" y="4764643"/>
            <a:ext cx="9144000" cy="369332"/>
            <a:chOff x="0" y="4764643"/>
            <a:chExt cx="9144000" cy="369332"/>
          </a:xfrm>
        </p:grpSpPr>
        <p:sp>
          <p:nvSpPr>
            <p:cNvPr id="44" name="矩形 43">
              <a:extLst>
                <a:ext uri="{FF2B5EF4-FFF2-40B4-BE49-F238E27FC236}">
                  <a16:creationId xmlns:a16="http://schemas.microsoft.com/office/drawing/2014/main" id="{CCD5DC3E-4D1E-4691-8415-7C2965C9B96D}"/>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DA7324ED-9CC7-4768-B997-39330C1742C6}"/>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46" name="图片 45">
            <a:extLst>
              <a:ext uri="{FF2B5EF4-FFF2-40B4-BE49-F238E27FC236}">
                <a16:creationId xmlns:a16="http://schemas.microsoft.com/office/drawing/2014/main" id="{A453EF0A-0431-4C09-B870-8410A7F5C13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6B759933-E99F-48F3-9FB4-8315ACC36E0D}"/>
              </a:ext>
            </a:extLst>
          </p:cNvPr>
          <p:cNvSpPr>
            <a:spLocks noGrp="1" noChangeArrowheads="1"/>
          </p:cNvSpPr>
          <p:nvPr>
            <p:ph type="title"/>
          </p:nvPr>
        </p:nvSpPr>
        <p:spPr bwMode="auto">
          <a:xfrm>
            <a:off x="1657350" y="41672"/>
            <a:ext cx="58293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solidFill>
                  <a:schemeClr val="tx1"/>
                </a:solidFill>
                <a:ea typeface="宋体" panose="02010600030101010101" pitchFamily="2" charset="-122"/>
              </a:rPr>
              <a:t>举例</a:t>
            </a:r>
          </a:p>
        </p:txBody>
      </p:sp>
      <p:sp>
        <p:nvSpPr>
          <p:cNvPr id="27651" name="Rectangle 3">
            <a:extLst>
              <a:ext uri="{FF2B5EF4-FFF2-40B4-BE49-F238E27FC236}">
                <a16:creationId xmlns:a16="http://schemas.microsoft.com/office/drawing/2014/main" id="{C28C140C-B379-4A8F-8B54-8E81E9BB2961}"/>
              </a:ext>
            </a:extLst>
          </p:cNvPr>
          <p:cNvSpPr>
            <a:spLocks noGrp="1" noChangeArrowheads="1"/>
          </p:cNvSpPr>
          <p:nvPr>
            <p:ph type="body" idx="1"/>
          </p:nvPr>
        </p:nvSpPr>
        <p:spPr bwMode="auto">
          <a:xfrm>
            <a:off x="1466850" y="1257300"/>
            <a:ext cx="3429000" cy="3486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t>文法</a:t>
            </a:r>
            <a:r>
              <a:rPr lang="en-US" altLang="zh-CN"/>
              <a:t>G</a:t>
            </a:r>
            <a:r>
              <a:rPr lang="en-US" altLang="zh-CN" baseline="-25000"/>
              <a:t>1</a:t>
            </a:r>
            <a:r>
              <a:rPr lang="en-US" altLang="zh-CN"/>
              <a:t>:</a:t>
            </a:r>
          </a:p>
          <a:p>
            <a:pPr eaLnBrk="1" hangingPunct="1">
              <a:buFont typeface="Wingdings" panose="05000000000000000000" pitchFamily="2" charset="2"/>
              <a:buNone/>
            </a:pPr>
            <a:r>
              <a:rPr lang="en-US" altLang="zh-CN"/>
              <a:t>                A </a:t>
            </a:r>
            <a:r>
              <a:rPr lang="en-US" altLang="zh-CN">
                <a:sym typeface="Symbol" panose="05050102010706020507" pitchFamily="18" charset="2"/>
              </a:rPr>
              <a:t> 0A1</a:t>
            </a:r>
          </a:p>
          <a:p>
            <a:pPr eaLnBrk="1" hangingPunct="1">
              <a:buFont typeface="Wingdings" panose="05000000000000000000" pitchFamily="2" charset="2"/>
              <a:buNone/>
            </a:pPr>
            <a:r>
              <a:rPr lang="en-US" altLang="zh-CN">
                <a:sym typeface="Symbol" panose="05050102010706020507" pitchFamily="18" charset="2"/>
              </a:rPr>
              <a:t>                A  B</a:t>
            </a:r>
          </a:p>
          <a:p>
            <a:pPr eaLnBrk="1" hangingPunct="1">
              <a:buFont typeface="Wingdings" panose="05000000000000000000" pitchFamily="2" charset="2"/>
              <a:buNone/>
            </a:pPr>
            <a:r>
              <a:rPr lang="en-US" altLang="zh-CN">
                <a:sym typeface="Symbol" panose="05050102010706020507" pitchFamily="18" charset="2"/>
              </a:rPr>
              <a:t>                B  #</a:t>
            </a:r>
          </a:p>
          <a:p>
            <a:pPr eaLnBrk="1" hangingPunct="1"/>
            <a:r>
              <a:rPr lang="zh-CN" altLang="en-US">
                <a:sym typeface="Symbol" panose="05050102010706020507" pitchFamily="18" charset="2"/>
              </a:rPr>
              <a:t>派生:     </a:t>
            </a:r>
            <a:r>
              <a:rPr lang="en-US" altLang="zh-CN">
                <a:sym typeface="Symbol" panose="05050102010706020507" pitchFamily="18" charset="2"/>
              </a:rPr>
              <a:t>A  0A1  </a:t>
            </a:r>
          </a:p>
          <a:p>
            <a:pPr eaLnBrk="1" hangingPunct="1">
              <a:buFont typeface="Wingdings" panose="05000000000000000000" pitchFamily="2" charset="2"/>
              <a:buNone/>
            </a:pPr>
            <a:r>
              <a:rPr lang="en-US" altLang="zh-CN">
                <a:sym typeface="Symbol" panose="05050102010706020507" pitchFamily="18" charset="2"/>
              </a:rPr>
              <a:t>  00A11  000A111</a:t>
            </a:r>
          </a:p>
        </p:txBody>
      </p:sp>
      <p:graphicFrame>
        <p:nvGraphicFramePr>
          <p:cNvPr id="27652" name="Object 4">
            <a:extLst>
              <a:ext uri="{FF2B5EF4-FFF2-40B4-BE49-F238E27FC236}">
                <a16:creationId xmlns:a16="http://schemas.microsoft.com/office/drawing/2014/main" id="{CEC5D065-654A-4E28-B7AB-64A5D62808F7}"/>
              </a:ext>
            </a:extLst>
          </p:cNvPr>
          <p:cNvGraphicFramePr>
            <a:graphicFrameLocks noChangeAspect="1"/>
          </p:cNvGraphicFramePr>
          <p:nvPr/>
        </p:nvGraphicFramePr>
        <p:xfrm>
          <a:off x="4529138" y="2490788"/>
          <a:ext cx="85725" cy="161925"/>
        </p:xfrm>
        <a:graphic>
          <a:graphicData uri="http://schemas.openxmlformats.org/presentationml/2006/ole">
            <mc:AlternateContent xmlns:mc="http://schemas.openxmlformats.org/markup-compatibility/2006">
              <mc:Choice xmlns:v="urn:schemas-microsoft-com:vml" Requires="v">
                <p:oleObj spid="_x0000_s7195" name="Equation" r:id="rId3" imgW="1971675" imgH="3733800" progId="Equation.3">
                  <p:embed/>
                </p:oleObj>
              </mc:Choice>
              <mc:Fallback>
                <p:oleObj name="Equation" r:id="rId3" imgW="1971675" imgH="3733800" progId="Equation.3">
                  <p:embed/>
                  <p:pic>
                    <p:nvPicPr>
                      <p:cNvPr id="27652" name="Object 4">
                        <a:extLst>
                          <a:ext uri="{FF2B5EF4-FFF2-40B4-BE49-F238E27FC236}">
                            <a16:creationId xmlns:a16="http://schemas.microsoft.com/office/drawing/2014/main" id="{CEC5D065-654A-4E28-B7AB-64A5D62808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138" y="2490788"/>
                        <a:ext cx="85725" cy="16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653" name="组合 2">
            <a:extLst>
              <a:ext uri="{FF2B5EF4-FFF2-40B4-BE49-F238E27FC236}">
                <a16:creationId xmlns:a16="http://schemas.microsoft.com/office/drawing/2014/main" id="{92481F99-8A3E-4069-A3D9-306CC5AC1AA4}"/>
              </a:ext>
            </a:extLst>
          </p:cNvPr>
          <p:cNvGrpSpPr>
            <a:grpSpLocks/>
          </p:cNvGrpSpPr>
          <p:nvPr/>
        </p:nvGrpSpPr>
        <p:grpSpPr bwMode="auto">
          <a:xfrm>
            <a:off x="1818085" y="571500"/>
            <a:ext cx="3657600" cy="655082"/>
            <a:chOff x="1828800" y="762000"/>
            <a:chExt cx="4876800" cy="873443"/>
          </a:xfrm>
        </p:grpSpPr>
        <p:sp>
          <p:nvSpPr>
            <p:cNvPr id="27671" name="Rectangle 21">
              <a:extLst>
                <a:ext uri="{FF2B5EF4-FFF2-40B4-BE49-F238E27FC236}">
                  <a16:creationId xmlns:a16="http://schemas.microsoft.com/office/drawing/2014/main" id="{BF035181-1557-46FF-B98D-1C40E395F91D}"/>
                </a:ext>
              </a:extLst>
            </p:cNvPr>
            <p:cNvSpPr>
              <a:spLocks noChangeArrowheads="1"/>
            </p:cNvSpPr>
            <p:nvPr/>
          </p:nvSpPr>
          <p:spPr bwMode="auto">
            <a:xfrm>
              <a:off x="6096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7672" name="Text Box 22">
              <a:extLst>
                <a:ext uri="{FF2B5EF4-FFF2-40B4-BE49-F238E27FC236}">
                  <a16:creationId xmlns:a16="http://schemas.microsoft.com/office/drawing/2014/main" id="{ADC8BE4E-5C0F-4721-828A-68369117EBBA}"/>
                </a:ext>
              </a:extLst>
            </p:cNvPr>
            <p:cNvSpPr txBox="1">
              <a:spLocks noChangeArrowheads="1"/>
            </p:cNvSpPr>
            <p:nvPr/>
          </p:nvSpPr>
          <p:spPr bwMode="auto">
            <a:xfrm>
              <a:off x="61722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7673" name="Rectangle 23">
              <a:extLst>
                <a:ext uri="{FF2B5EF4-FFF2-40B4-BE49-F238E27FC236}">
                  <a16:creationId xmlns:a16="http://schemas.microsoft.com/office/drawing/2014/main" id="{E9F93121-13C2-461A-8BD6-67281D8EFD17}"/>
                </a:ext>
              </a:extLst>
            </p:cNvPr>
            <p:cNvSpPr>
              <a:spLocks noChangeArrowheads="1"/>
            </p:cNvSpPr>
            <p:nvPr/>
          </p:nvSpPr>
          <p:spPr bwMode="auto">
            <a:xfrm>
              <a:off x="5562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7674" name="Text Box 24">
              <a:extLst>
                <a:ext uri="{FF2B5EF4-FFF2-40B4-BE49-F238E27FC236}">
                  <a16:creationId xmlns:a16="http://schemas.microsoft.com/office/drawing/2014/main" id="{9A933606-B40F-4628-B3F1-B6ADB883345B}"/>
                </a:ext>
              </a:extLst>
            </p:cNvPr>
            <p:cNvSpPr txBox="1">
              <a:spLocks noChangeArrowheads="1"/>
            </p:cNvSpPr>
            <p:nvPr/>
          </p:nvSpPr>
          <p:spPr bwMode="auto">
            <a:xfrm>
              <a:off x="5638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7675" name="Rectangle 25">
              <a:extLst>
                <a:ext uri="{FF2B5EF4-FFF2-40B4-BE49-F238E27FC236}">
                  <a16:creationId xmlns:a16="http://schemas.microsoft.com/office/drawing/2014/main" id="{46CE214D-414C-4A93-A7ED-72C735C52B20}"/>
                </a:ext>
              </a:extLst>
            </p:cNvPr>
            <p:cNvSpPr>
              <a:spLocks noChangeArrowheads="1"/>
            </p:cNvSpPr>
            <p:nvPr/>
          </p:nvSpPr>
          <p:spPr bwMode="auto">
            <a:xfrm>
              <a:off x="5029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7676" name="Text Box 26">
              <a:extLst>
                <a:ext uri="{FF2B5EF4-FFF2-40B4-BE49-F238E27FC236}">
                  <a16:creationId xmlns:a16="http://schemas.microsoft.com/office/drawing/2014/main" id="{9A240407-8ABA-49A3-A36D-2D58598466F9}"/>
                </a:ext>
              </a:extLst>
            </p:cNvPr>
            <p:cNvSpPr txBox="1">
              <a:spLocks noChangeArrowheads="1"/>
            </p:cNvSpPr>
            <p:nvPr/>
          </p:nvSpPr>
          <p:spPr bwMode="auto">
            <a:xfrm>
              <a:off x="5105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7677" name="Rectangle 27">
              <a:extLst>
                <a:ext uri="{FF2B5EF4-FFF2-40B4-BE49-F238E27FC236}">
                  <a16:creationId xmlns:a16="http://schemas.microsoft.com/office/drawing/2014/main" id="{AC39E22B-199A-4BD5-B424-09C0CDD1B252}"/>
                </a:ext>
              </a:extLst>
            </p:cNvPr>
            <p:cNvSpPr>
              <a:spLocks noChangeArrowheads="1"/>
            </p:cNvSpPr>
            <p:nvPr/>
          </p:nvSpPr>
          <p:spPr bwMode="auto">
            <a:xfrm>
              <a:off x="4495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7678" name="Text Box 28">
              <a:extLst>
                <a:ext uri="{FF2B5EF4-FFF2-40B4-BE49-F238E27FC236}">
                  <a16:creationId xmlns:a16="http://schemas.microsoft.com/office/drawing/2014/main" id="{86A6347F-1055-4751-A4D3-D019A416CCF2}"/>
                </a:ext>
              </a:extLst>
            </p:cNvPr>
            <p:cNvSpPr txBox="1">
              <a:spLocks noChangeArrowheads="1"/>
            </p:cNvSpPr>
            <p:nvPr/>
          </p:nvSpPr>
          <p:spPr bwMode="auto">
            <a:xfrm>
              <a:off x="45720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7679" name="Rectangle 29">
              <a:extLst>
                <a:ext uri="{FF2B5EF4-FFF2-40B4-BE49-F238E27FC236}">
                  <a16:creationId xmlns:a16="http://schemas.microsoft.com/office/drawing/2014/main" id="{0A3F89F4-65EE-43E8-9BEA-13D123078A49}"/>
                </a:ext>
              </a:extLst>
            </p:cNvPr>
            <p:cNvSpPr>
              <a:spLocks noChangeArrowheads="1"/>
            </p:cNvSpPr>
            <p:nvPr/>
          </p:nvSpPr>
          <p:spPr bwMode="auto">
            <a:xfrm>
              <a:off x="39624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7680" name="Text Box 30">
              <a:extLst>
                <a:ext uri="{FF2B5EF4-FFF2-40B4-BE49-F238E27FC236}">
                  <a16:creationId xmlns:a16="http://schemas.microsoft.com/office/drawing/2014/main" id="{E4BDE53E-091D-4100-BC49-51F86FD5FD6D}"/>
                </a:ext>
              </a:extLst>
            </p:cNvPr>
            <p:cNvSpPr txBox="1">
              <a:spLocks noChangeArrowheads="1"/>
            </p:cNvSpPr>
            <p:nvPr/>
          </p:nvSpPr>
          <p:spPr bwMode="auto">
            <a:xfrm>
              <a:off x="40386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7681" name="Rectangle 31">
              <a:extLst>
                <a:ext uri="{FF2B5EF4-FFF2-40B4-BE49-F238E27FC236}">
                  <a16:creationId xmlns:a16="http://schemas.microsoft.com/office/drawing/2014/main" id="{EFBEA134-89D9-4312-8E51-CD56DB1D3658}"/>
                </a:ext>
              </a:extLst>
            </p:cNvPr>
            <p:cNvSpPr>
              <a:spLocks noChangeArrowheads="1"/>
            </p:cNvSpPr>
            <p:nvPr/>
          </p:nvSpPr>
          <p:spPr bwMode="auto">
            <a:xfrm>
              <a:off x="3429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7682" name="Text Box 32">
              <a:extLst>
                <a:ext uri="{FF2B5EF4-FFF2-40B4-BE49-F238E27FC236}">
                  <a16:creationId xmlns:a16="http://schemas.microsoft.com/office/drawing/2014/main" id="{21160D04-8249-405C-8542-2B3F3592722A}"/>
                </a:ext>
              </a:extLst>
            </p:cNvPr>
            <p:cNvSpPr txBox="1">
              <a:spLocks noChangeArrowheads="1"/>
            </p:cNvSpPr>
            <p:nvPr/>
          </p:nvSpPr>
          <p:spPr bwMode="auto">
            <a:xfrm>
              <a:off x="35052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7683" name="Rectangle 33">
              <a:extLst>
                <a:ext uri="{FF2B5EF4-FFF2-40B4-BE49-F238E27FC236}">
                  <a16:creationId xmlns:a16="http://schemas.microsoft.com/office/drawing/2014/main" id="{B45B7D22-15F9-4F84-A5DD-0AAD58F4B0C5}"/>
                </a:ext>
              </a:extLst>
            </p:cNvPr>
            <p:cNvSpPr>
              <a:spLocks noChangeArrowheads="1"/>
            </p:cNvSpPr>
            <p:nvPr/>
          </p:nvSpPr>
          <p:spPr bwMode="auto">
            <a:xfrm>
              <a:off x="2895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7684" name="Text Box 34">
              <a:extLst>
                <a:ext uri="{FF2B5EF4-FFF2-40B4-BE49-F238E27FC236}">
                  <a16:creationId xmlns:a16="http://schemas.microsoft.com/office/drawing/2014/main" id="{AB310636-CBE3-4F6C-A867-CAB5109C512A}"/>
                </a:ext>
              </a:extLst>
            </p:cNvPr>
            <p:cNvSpPr txBox="1">
              <a:spLocks noChangeArrowheads="1"/>
            </p:cNvSpPr>
            <p:nvPr/>
          </p:nvSpPr>
          <p:spPr bwMode="auto">
            <a:xfrm>
              <a:off x="2971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7685" name="Rectangle 35">
              <a:extLst>
                <a:ext uri="{FF2B5EF4-FFF2-40B4-BE49-F238E27FC236}">
                  <a16:creationId xmlns:a16="http://schemas.microsoft.com/office/drawing/2014/main" id="{735C93B9-7E17-477D-801C-B658F164AF38}"/>
                </a:ext>
              </a:extLst>
            </p:cNvPr>
            <p:cNvSpPr>
              <a:spLocks noChangeArrowheads="1"/>
            </p:cNvSpPr>
            <p:nvPr/>
          </p:nvSpPr>
          <p:spPr bwMode="auto">
            <a:xfrm>
              <a:off x="2362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7686" name="Text Box 36">
              <a:extLst>
                <a:ext uri="{FF2B5EF4-FFF2-40B4-BE49-F238E27FC236}">
                  <a16:creationId xmlns:a16="http://schemas.microsoft.com/office/drawing/2014/main" id="{9348D5E0-ABF2-4E05-A2F8-AF5B83BBBAA9}"/>
                </a:ext>
              </a:extLst>
            </p:cNvPr>
            <p:cNvSpPr txBox="1">
              <a:spLocks noChangeArrowheads="1"/>
            </p:cNvSpPr>
            <p:nvPr/>
          </p:nvSpPr>
          <p:spPr bwMode="auto">
            <a:xfrm>
              <a:off x="2438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7687" name="Rectangle 37">
              <a:extLst>
                <a:ext uri="{FF2B5EF4-FFF2-40B4-BE49-F238E27FC236}">
                  <a16:creationId xmlns:a16="http://schemas.microsoft.com/office/drawing/2014/main" id="{E34F69CC-FEDB-4060-B075-E174AC819383}"/>
                </a:ext>
              </a:extLst>
            </p:cNvPr>
            <p:cNvSpPr>
              <a:spLocks noChangeArrowheads="1"/>
            </p:cNvSpPr>
            <p:nvPr/>
          </p:nvSpPr>
          <p:spPr bwMode="auto">
            <a:xfrm>
              <a:off x="1828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7688" name="Text Box 38">
              <a:extLst>
                <a:ext uri="{FF2B5EF4-FFF2-40B4-BE49-F238E27FC236}">
                  <a16:creationId xmlns:a16="http://schemas.microsoft.com/office/drawing/2014/main" id="{7005A41D-C703-4D2C-B10C-4F3F449D3228}"/>
                </a:ext>
              </a:extLst>
            </p:cNvPr>
            <p:cNvSpPr txBox="1">
              <a:spLocks noChangeArrowheads="1"/>
            </p:cNvSpPr>
            <p:nvPr/>
          </p:nvSpPr>
          <p:spPr bwMode="auto">
            <a:xfrm>
              <a:off x="19050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7689" name="Line 39">
              <a:extLst>
                <a:ext uri="{FF2B5EF4-FFF2-40B4-BE49-F238E27FC236}">
                  <a16:creationId xmlns:a16="http://schemas.microsoft.com/office/drawing/2014/main" id="{16D69D39-42F2-45A4-A1D6-6CC652E6B540}"/>
                </a:ext>
              </a:extLst>
            </p:cNvPr>
            <p:cNvSpPr>
              <a:spLocks noChangeShapeType="1"/>
            </p:cNvSpPr>
            <p:nvPr/>
          </p:nvSpPr>
          <p:spPr bwMode="auto">
            <a:xfrm>
              <a:off x="4191000" y="762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27654" name="组合 1">
            <a:extLst>
              <a:ext uri="{FF2B5EF4-FFF2-40B4-BE49-F238E27FC236}">
                <a16:creationId xmlns:a16="http://schemas.microsoft.com/office/drawing/2014/main" id="{922766C1-19D9-44EE-951E-0DD63C4631C1}"/>
              </a:ext>
            </a:extLst>
          </p:cNvPr>
          <p:cNvGrpSpPr>
            <a:grpSpLocks/>
          </p:cNvGrpSpPr>
          <p:nvPr/>
        </p:nvGrpSpPr>
        <p:grpSpPr bwMode="auto">
          <a:xfrm>
            <a:off x="5023247" y="1329929"/>
            <a:ext cx="628650" cy="3455432"/>
            <a:chOff x="6858000" y="1219200"/>
            <a:chExt cx="838200" cy="4607243"/>
          </a:xfrm>
        </p:grpSpPr>
        <p:sp>
          <p:nvSpPr>
            <p:cNvPr id="27655" name="Rectangle 5">
              <a:extLst>
                <a:ext uri="{FF2B5EF4-FFF2-40B4-BE49-F238E27FC236}">
                  <a16:creationId xmlns:a16="http://schemas.microsoft.com/office/drawing/2014/main" id="{69EE5AC7-8165-4FBE-B8E9-5AC7BD7194A6}"/>
                </a:ext>
              </a:extLst>
            </p:cNvPr>
            <p:cNvSpPr>
              <a:spLocks noChangeArrowheads="1"/>
            </p:cNvSpPr>
            <p:nvPr/>
          </p:nvSpPr>
          <p:spPr bwMode="auto">
            <a:xfrm>
              <a:off x="6858000" y="3962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7656" name="Rectangle 6">
              <a:extLst>
                <a:ext uri="{FF2B5EF4-FFF2-40B4-BE49-F238E27FC236}">
                  <a16:creationId xmlns:a16="http://schemas.microsoft.com/office/drawing/2014/main" id="{C2F6278C-8E12-445B-9E31-9047FC5F3740}"/>
                </a:ext>
              </a:extLst>
            </p:cNvPr>
            <p:cNvSpPr>
              <a:spLocks noChangeArrowheads="1"/>
            </p:cNvSpPr>
            <p:nvPr/>
          </p:nvSpPr>
          <p:spPr bwMode="auto">
            <a:xfrm>
              <a:off x="6858000" y="3505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7657" name="Rectangle 7">
              <a:extLst>
                <a:ext uri="{FF2B5EF4-FFF2-40B4-BE49-F238E27FC236}">
                  <a16:creationId xmlns:a16="http://schemas.microsoft.com/office/drawing/2014/main" id="{4E191B80-1A8C-45BB-B1C2-D0AB1D84CD76}"/>
                </a:ext>
              </a:extLst>
            </p:cNvPr>
            <p:cNvSpPr>
              <a:spLocks noChangeArrowheads="1"/>
            </p:cNvSpPr>
            <p:nvPr/>
          </p:nvSpPr>
          <p:spPr bwMode="auto">
            <a:xfrm>
              <a:off x="6858000" y="3048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7658" name="Rectangle 8">
              <a:extLst>
                <a:ext uri="{FF2B5EF4-FFF2-40B4-BE49-F238E27FC236}">
                  <a16:creationId xmlns:a16="http://schemas.microsoft.com/office/drawing/2014/main" id="{3F9D9F20-1209-4692-AAD5-AA117A30B898}"/>
                </a:ext>
              </a:extLst>
            </p:cNvPr>
            <p:cNvSpPr>
              <a:spLocks noChangeArrowheads="1"/>
            </p:cNvSpPr>
            <p:nvPr/>
          </p:nvSpPr>
          <p:spPr bwMode="auto">
            <a:xfrm>
              <a:off x="6858000" y="2590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7659" name="Rectangle 9">
              <a:extLst>
                <a:ext uri="{FF2B5EF4-FFF2-40B4-BE49-F238E27FC236}">
                  <a16:creationId xmlns:a16="http://schemas.microsoft.com/office/drawing/2014/main" id="{BA9974F9-5E66-4B91-9143-B558B292F47E}"/>
                </a:ext>
              </a:extLst>
            </p:cNvPr>
            <p:cNvSpPr>
              <a:spLocks noChangeArrowheads="1"/>
            </p:cNvSpPr>
            <p:nvPr/>
          </p:nvSpPr>
          <p:spPr bwMode="auto">
            <a:xfrm>
              <a:off x="6858000" y="2133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7660" name="Rectangle 10">
              <a:extLst>
                <a:ext uri="{FF2B5EF4-FFF2-40B4-BE49-F238E27FC236}">
                  <a16:creationId xmlns:a16="http://schemas.microsoft.com/office/drawing/2014/main" id="{CAD7B275-84E8-4B43-B4F7-5516998FBD5A}"/>
                </a:ext>
              </a:extLst>
            </p:cNvPr>
            <p:cNvSpPr>
              <a:spLocks noChangeArrowheads="1"/>
            </p:cNvSpPr>
            <p:nvPr/>
          </p:nvSpPr>
          <p:spPr bwMode="auto">
            <a:xfrm>
              <a:off x="6858000" y="1676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7661" name="Rectangle 11">
              <a:extLst>
                <a:ext uri="{FF2B5EF4-FFF2-40B4-BE49-F238E27FC236}">
                  <a16:creationId xmlns:a16="http://schemas.microsoft.com/office/drawing/2014/main" id="{1CF62D7D-9C21-4070-BEBA-8567502E9F94}"/>
                </a:ext>
              </a:extLst>
            </p:cNvPr>
            <p:cNvSpPr>
              <a:spLocks noChangeArrowheads="1"/>
            </p:cNvSpPr>
            <p:nvPr/>
          </p:nvSpPr>
          <p:spPr bwMode="auto">
            <a:xfrm>
              <a:off x="6858000" y="1219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7662" name="Rectangle 12">
              <a:extLst>
                <a:ext uri="{FF2B5EF4-FFF2-40B4-BE49-F238E27FC236}">
                  <a16:creationId xmlns:a16="http://schemas.microsoft.com/office/drawing/2014/main" id="{4F44B0CA-EFFA-46A8-99BF-CBAF1167833A}"/>
                </a:ext>
              </a:extLst>
            </p:cNvPr>
            <p:cNvSpPr>
              <a:spLocks noChangeArrowheads="1"/>
            </p:cNvSpPr>
            <p:nvPr/>
          </p:nvSpPr>
          <p:spPr bwMode="auto">
            <a:xfrm>
              <a:off x="6858000" y="4419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7663" name="Rectangle 13">
              <a:extLst>
                <a:ext uri="{FF2B5EF4-FFF2-40B4-BE49-F238E27FC236}">
                  <a16:creationId xmlns:a16="http://schemas.microsoft.com/office/drawing/2014/main" id="{4147E43B-B1D7-45CB-B389-038C497F201E}"/>
                </a:ext>
              </a:extLst>
            </p:cNvPr>
            <p:cNvSpPr>
              <a:spLocks noChangeArrowheads="1"/>
            </p:cNvSpPr>
            <p:nvPr/>
          </p:nvSpPr>
          <p:spPr bwMode="auto">
            <a:xfrm>
              <a:off x="6858000" y="4876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7664" name="Rectangle 14">
              <a:extLst>
                <a:ext uri="{FF2B5EF4-FFF2-40B4-BE49-F238E27FC236}">
                  <a16:creationId xmlns:a16="http://schemas.microsoft.com/office/drawing/2014/main" id="{011F9418-F6D6-405C-B252-9584A665CB05}"/>
                </a:ext>
              </a:extLst>
            </p:cNvPr>
            <p:cNvSpPr>
              <a:spLocks noChangeArrowheads="1"/>
            </p:cNvSpPr>
            <p:nvPr/>
          </p:nvSpPr>
          <p:spPr bwMode="auto">
            <a:xfrm>
              <a:off x="6858000" y="5334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7665" name="Text Box 15">
              <a:extLst>
                <a:ext uri="{FF2B5EF4-FFF2-40B4-BE49-F238E27FC236}">
                  <a16:creationId xmlns:a16="http://schemas.microsoft.com/office/drawing/2014/main" id="{51BEDCD2-7F87-403E-AA02-39D9C90DD849}"/>
                </a:ext>
              </a:extLst>
            </p:cNvPr>
            <p:cNvSpPr txBox="1">
              <a:spLocks noChangeArrowheads="1"/>
            </p:cNvSpPr>
            <p:nvPr/>
          </p:nvSpPr>
          <p:spPr bwMode="auto">
            <a:xfrm>
              <a:off x="6934200" y="5334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7666" name="Text Box 16">
              <a:extLst>
                <a:ext uri="{FF2B5EF4-FFF2-40B4-BE49-F238E27FC236}">
                  <a16:creationId xmlns:a16="http://schemas.microsoft.com/office/drawing/2014/main" id="{BE5ABFA8-BA8B-48F2-AABB-7A125787BF91}"/>
                </a:ext>
              </a:extLst>
            </p:cNvPr>
            <p:cNvSpPr txBox="1">
              <a:spLocks noChangeArrowheads="1"/>
            </p:cNvSpPr>
            <p:nvPr/>
          </p:nvSpPr>
          <p:spPr bwMode="auto">
            <a:xfrm>
              <a:off x="6934200" y="48768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7667" name="Text Box 17">
              <a:extLst>
                <a:ext uri="{FF2B5EF4-FFF2-40B4-BE49-F238E27FC236}">
                  <a16:creationId xmlns:a16="http://schemas.microsoft.com/office/drawing/2014/main" id="{A3DF80BA-410E-4C12-91D4-5FC09D62388A}"/>
                </a:ext>
              </a:extLst>
            </p:cNvPr>
            <p:cNvSpPr txBox="1">
              <a:spLocks noChangeArrowheads="1"/>
            </p:cNvSpPr>
            <p:nvPr/>
          </p:nvSpPr>
          <p:spPr bwMode="auto">
            <a:xfrm>
              <a:off x="6934200" y="44196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7668" name="Text Box 18">
              <a:extLst>
                <a:ext uri="{FF2B5EF4-FFF2-40B4-BE49-F238E27FC236}">
                  <a16:creationId xmlns:a16="http://schemas.microsoft.com/office/drawing/2014/main" id="{48F54F23-214C-493E-BAE4-16F5CB1843CA}"/>
                </a:ext>
              </a:extLst>
            </p:cNvPr>
            <p:cNvSpPr txBox="1">
              <a:spLocks noChangeArrowheads="1"/>
            </p:cNvSpPr>
            <p:nvPr/>
          </p:nvSpPr>
          <p:spPr bwMode="auto">
            <a:xfrm>
              <a:off x="6934200" y="39624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folHlink"/>
                  </a:solidFill>
                  <a:latin typeface="Arial Narrow" panose="020B0606020202030204" pitchFamily="34" charset="0"/>
                </a:rPr>
                <a:t>1</a:t>
              </a:r>
            </a:p>
          </p:txBody>
        </p:sp>
        <p:sp>
          <p:nvSpPr>
            <p:cNvPr id="27669" name="Text Box 19">
              <a:extLst>
                <a:ext uri="{FF2B5EF4-FFF2-40B4-BE49-F238E27FC236}">
                  <a16:creationId xmlns:a16="http://schemas.microsoft.com/office/drawing/2014/main" id="{DEAEFD44-DCF1-4B0F-9D10-3DD0AB2BC5B0}"/>
                </a:ext>
              </a:extLst>
            </p:cNvPr>
            <p:cNvSpPr txBox="1">
              <a:spLocks noChangeArrowheads="1"/>
            </p:cNvSpPr>
            <p:nvPr/>
          </p:nvSpPr>
          <p:spPr bwMode="auto">
            <a:xfrm>
              <a:off x="6934200" y="35052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folHlink"/>
                  </a:solidFill>
                  <a:latin typeface="Arial Narrow" panose="020B0606020202030204" pitchFamily="34" charset="0"/>
                </a:rPr>
                <a:t>A</a:t>
              </a:r>
            </a:p>
          </p:txBody>
        </p:sp>
        <p:sp>
          <p:nvSpPr>
            <p:cNvPr id="27670" name="Line 40">
              <a:extLst>
                <a:ext uri="{FF2B5EF4-FFF2-40B4-BE49-F238E27FC236}">
                  <a16:creationId xmlns:a16="http://schemas.microsoft.com/office/drawing/2014/main" id="{3364A103-D7CA-4AC1-A6D3-8FDE47A5575F}"/>
                </a:ext>
              </a:extLst>
            </p:cNvPr>
            <p:cNvSpPr>
              <a:spLocks noChangeShapeType="1"/>
            </p:cNvSpPr>
            <p:nvPr/>
          </p:nvSpPr>
          <p:spPr bwMode="auto">
            <a:xfrm>
              <a:off x="7391400" y="3733800"/>
              <a:ext cx="304800" cy="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42" name="组合 41">
            <a:extLst>
              <a:ext uri="{FF2B5EF4-FFF2-40B4-BE49-F238E27FC236}">
                <a16:creationId xmlns:a16="http://schemas.microsoft.com/office/drawing/2014/main" id="{C0BD0309-7F6F-4CB6-80D8-777E42C3A396}"/>
              </a:ext>
            </a:extLst>
          </p:cNvPr>
          <p:cNvGrpSpPr/>
          <p:nvPr/>
        </p:nvGrpSpPr>
        <p:grpSpPr>
          <a:xfrm>
            <a:off x="0" y="4764643"/>
            <a:ext cx="9144000" cy="369332"/>
            <a:chOff x="0" y="4764643"/>
            <a:chExt cx="9144000" cy="369332"/>
          </a:xfrm>
        </p:grpSpPr>
        <p:sp>
          <p:nvSpPr>
            <p:cNvPr id="43" name="矩形 42">
              <a:extLst>
                <a:ext uri="{FF2B5EF4-FFF2-40B4-BE49-F238E27FC236}">
                  <a16:creationId xmlns:a16="http://schemas.microsoft.com/office/drawing/2014/main" id="{8BB3BC28-6F54-4BBC-868B-7C31F21DFD1F}"/>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403F6C12-F54F-4B76-8ABC-15719BA4412A}"/>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45" name="图片 44">
            <a:extLst>
              <a:ext uri="{FF2B5EF4-FFF2-40B4-BE49-F238E27FC236}">
                <a16:creationId xmlns:a16="http://schemas.microsoft.com/office/drawing/2014/main" id="{08ADE944-8A5F-446D-9AB4-BC346654B09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sp>
        <p:nvSpPr>
          <p:cNvPr id="28" name="Rectangle 25"/>
          <p:cNvSpPr/>
          <p:nvPr/>
        </p:nvSpPr>
        <p:spPr>
          <a:xfrm>
            <a:off x="687251" y="1296158"/>
            <a:ext cx="7476102" cy="2127452"/>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3200" b="1">
                <a:solidFill>
                  <a:schemeClr val="tx1">
                    <a:lumMod val="65000"/>
                    <a:lumOff val="35000"/>
                  </a:schemeClr>
                </a:solidFill>
                <a:latin typeface="黑体" panose="02010609060101010101" pitchFamily="49" charset="-122"/>
                <a:ea typeface="黑体" panose="02010609060101010101" pitchFamily="49" charset="-122"/>
              </a:rPr>
              <a:t>定理</a:t>
            </a:r>
            <a:r>
              <a:rPr lang="en-US" altLang="zh-CN" sz="3200" b="1">
                <a:solidFill>
                  <a:schemeClr val="tx1">
                    <a:lumMod val="65000"/>
                    <a:lumOff val="35000"/>
                  </a:schemeClr>
                </a:solidFill>
                <a:latin typeface="黑体" panose="02010609060101010101" pitchFamily="49" charset="-122"/>
                <a:ea typeface="黑体" panose="02010609060101010101" pitchFamily="49" charset="-122"/>
              </a:rPr>
              <a:t>3.12  </a:t>
            </a:r>
          </a:p>
          <a:p>
            <a:pPr marL="457200" indent="-457200" algn="just" fontAlgn="ctr">
              <a:buFont typeface="Arial" panose="020B0604020202020204" pitchFamily="34" charset="0"/>
              <a:buChar char="•"/>
            </a:pPr>
            <a:r>
              <a:rPr lang="zh-CN" altLang="en-US" sz="3200">
                <a:solidFill>
                  <a:schemeClr val="tx1">
                    <a:lumMod val="65000"/>
                    <a:lumOff val="35000"/>
                  </a:schemeClr>
                </a:solidFill>
                <a:latin typeface="黑体" panose="02010609060101010101" pitchFamily="49" charset="-122"/>
                <a:ea typeface="黑体" panose="02010609060101010101" pitchFamily="49" charset="-122"/>
              </a:rPr>
              <a:t>一个语言是上下文无关的，</a:t>
            </a:r>
            <a:r>
              <a:rPr lang="zh-CN" altLang="en-US" sz="3200" b="1">
                <a:solidFill>
                  <a:srgbClr val="FF0000"/>
                </a:solidFill>
                <a:latin typeface="黑体" panose="02010609060101010101" pitchFamily="49" charset="-122"/>
                <a:ea typeface="黑体" panose="02010609060101010101" pitchFamily="49" charset="-122"/>
              </a:rPr>
              <a:t>当且仅当</a:t>
            </a:r>
            <a:r>
              <a:rPr lang="zh-CN" altLang="en-US" sz="3200">
                <a:solidFill>
                  <a:schemeClr val="tx1">
                    <a:lumMod val="65000"/>
                    <a:lumOff val="35000"/>
                  </a:schemeClr>
                </a:solidFill>
                <a:latin typeface="黑体" panose="02010609060101010101" pitchFamily="49" charset="-122"/>
                <a:ea typeface="黑体" panose="02010609060101010101" pitchFamily="49" charset="-122"/>
              </a:rPr>
              <a:t>存在一台下推自动机识别它</a:t>
            </a:r>
            <a:endParaRPr lang="en-US" altLang="zh-CN" sz="3200">
              <a:solidFill>
                <a:schemeClr val="tx1">
                  <a:lumMod val="65000"/>
                  <a:lumOff val="35000"/>
                </a:schemeClr>
              </a:solidFill>
              <a:latin typeface="黑体" panose="02010609060101010101" pitchFamily="49" charset="-122"/>
              <a:ea typeface="黑体" panose="02010609060101010101" pitchFamily="49" charset="-122"/>
            </a:endParaRP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338919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95CC299-069E-4062-941C-C67D90913826}"/>
              </a:ext>
            </a:extLst>
          </p:cNvPr>
          <p:cNvSpPr>
            <a:spLocks noGrp="1" noChangeArrowheads="1"/>
          </p:cNvSpPr>
          <p:nvPr>
            <p:ph type="title"/>
          </p:nvPr>
        </p:nvSpPr>
        <p:spPr bwMode="auto">
          <a:xfrm>
            <a:off x="1700213" y="64294"/>
            <a:ext cx="5829300" cy="85844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solidFill>
                  <a:schemeClr val="tx1"/>
                </a:solidFill>
                <a:ea typeface="宋体" panose="02010600030101010101" pitchFamily="2" charset="-122"/>
              </a:rPr>
              <a:t>举例</a:t>
            </a:r>
          </a:p>
        </p:txBody>
      </p:sp>
      <p:sp>
        <p:nvSpPr>
          <p:cNvPr id="28675" name="Rectangle 3">
            <a:extLst>
              <a:ext uri="{FF2B5EF4-FFF2-40B4-BE49-F238E27FC236}">
                <a16:creationId xmlns:a16="http://schemas.microsoft.com/office/drawing/2014/main" id="{E9BBB5F4-C1A8-4765-B400-539C39BF59EC}"/>
              </a:ext>
            </a:extLst>
          </p:cNvPr>
          <p:cNvSpPr>
            <a:spLocks noGrp="1" noChangeArrowheads="1"/>
          </p:cNvSpPr>
          <p:nvPr>
            <p:ph type="body" idx="1"/>
          </p:nvPr>
        </p:nvSpPr>
        <p:spPr bwMode="auto">
          <a:xfrm>
            <a:off x="1540669" y="1257300"/>
            <a:ext cx="3571875" cy="3486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t>文法</a:t>
            </a:r>
            <a:r>
              <a:rPr lang="en-US" altLang="zh-CN"/>
              <a:t>G</a:t>
            </a:r>
            <a:r>
              <a:rPr lang="en-US" altLang="zh-CN" baseline="-25000"/>
              <a:t>1</a:t>
            </a:r>
            <a:r>
              <a:rPr lang="en-US" altLang="zh-CN"/>
              <a:t>:</a:t>
            </a:r>
          </a:p>
          <a:p>
            <a:pPr eaLnBrk="1" hangingPunct="1">
              <a:buFont typeface="Wingdings" panose="05000000000000000000" pitchFamily="2" charset="2"/>
              <a:buNone/>
            </a:pPr>
            <a:r>
              <a:rPr lang="en-US" altLang="zh-CN"/>
              <a:t>                A </a:t>
            </a:r>
            <a:r>
              <a:rPr lang="en-US" altLang="zh-CN">
                <a:sym typeface="Symbol" panose="05050102010706020507" pitchFamily="18" charset="2"/>
              </a:rPr>
              <a:t> 0A1</a:t>
            </a:r>
          </a:p>
          <a:p>
            <a:pPr eaLnBrk="1" hangingPunct="1">
              <a:buFont typeface="Wingdings" panose="05000000000000000000" pitchFamily="2" charset="2"/>
              <a:buNone/>
            </a:pPr>
            <a:r>
              <a:rPr lang="en-US" altLang="zh-CN">
                <a:sym typeface="Symbol" panose="05050102010706020507" pitchFamily="18" charset="2"/>
              </a:rPr>
              <a:t>                A  B</a:t>
            </a:r>
          </a:p>
          <a:p>
            <a:pPr eaLnBrk="1" hangingPunct="1">
              <a:buFont typeface="Wingdings" panose="05000000000000000000" pitchFamily="2" charset="2"/>
              <a:buNone/>
            </a:pPr>
            <a:r>
              <a:rPr lang="en-US" altLang="zh-CN">
                <a:sym typeface="Symbol" panose="05050102010706020507" pitchFamily="18" charset="2"/>
              </a:rPr>
              <a:t>                B  #</a:t>
            </a:r>
          </a:p>
          <a:p>
            <a:pPr eaLnBrk="1" hangingPunct="1"/>
            <a:r>
              <a:rPr lang="zh-CN" altLang="en-US">
                <a:sym typeface="Symbol" panose="05050102010706020507" pitchFamily="18" charset="2"/>
              </a:rPr>
              <a:t>派生:     </a:t>
            </a:r>
            <a:r>
              <a:rPr lang="en-US" altLang="zh-CN">
                <a:sym typeface="Symbol" panose="05050102010706020507" pitchFamily="18" charset="2"/>
              </a:rPr>
              <a:t>A  0A1  </a:t>
            </a:r>
          </a:p>
          <a:p>
            <a:pPr eaLnBrk="1" hangingPunct="1">
              <a:buFont typeface="Wingdings" panose="05000000000000000000" pitchFamily="2" charset="2"/>
              <a:buNone/>
            </a:pPr>
            <a:r>
              <a:rPr lang="en-US" altLang="zh-CN">
                <a:sym typeface="Symbol" panose="05050102010706020507" pitchFamily="18" charset="2"/>
              </a:rPr>
              <a:t>  00A11  000A111  </a:t>
            </a:r>
          </a:p>
          <a:p>
            <a:pPr eaLnBrk="1" hangingPunct="1">
              <a:buFont typeface="Wingdings" panose="05000000000000000000" pitchFamily="2" charset="2"/>
              <a:buNone/>
            </a:pPr>
            <a:r>
              <a:rPr lang="en-US" altLang="zh-CN">
                <a:sym typeface="Symbol" panose="05050102010706020507" pitchFamily="18" charset="2"/>
              </a:rPr>
              <a:t>  000B111 </a:t>
            </a:r>
          </a:p>
        </p:txBody>
      </p:sp>
      <p:graphicFrame>
        <p:nvGraphicFramePr>
          <p:cNvPr id="28676" name="Object 4">
            <a:extLst>
              <a:ext uri="{FF2B5EF4-FFF2-40B4-BE49-F238E27FC236}">
                <a16:creationId xmlns:a16="http://schemas.microsoft.com/office/drawing/2014/main" id="{786AC7E7-3E6E-4860-B131-95318A694E67}"/>
              </a:ext>
            </a:extLst>
          </p:cNvPr>
          <p:cNvGraphicFramePr>
            <a:graphicFrameLocks noChangeAspect="1"/>
          </p:cNvGraphicFramePr>
          <p:nvPr/>
        </p:nvGraphicFramePr>
        <p:xfrm>
          <a:off x="4529138" y="2490788"/>
          <a:ext cx="85725" cy="161925"/>
        </p:xfrm>
        <a:graphic>
          <a:graphicData uri="http://schemas.openxmlformats.org/presentationml/2006/ole">
            <mc:AlternateContent xmlns:mc="http://schemas.openxmlformats.org/markup-compatibility/2006">
              <mc:Choice xmlns:v="urn:schemas-microsoft-com:vml" Requires="v">
                <p:oleObj spid="_x0000_s8219" name="Equation" r:id="rId3" imgW="1971675" imgH="3733800" progId="Equation.3">
                  <p:embed/>
                </p:oleObj>
              </mc:Choice>
              <mc:Fallback>
                <p:oleObj name="Equation" r:id="rId3" imgW="1971675" imgH="3733800" progId="Equation.3">
                  <p:embed/>
                  <p:pic>
                    <p:nvPicPr>
                      <p:cNvPr id="28676" name="Object 4">
                        <a:extLst>
                          <a:ext uri="{FF2B5EF4-FFF2-40B4-BE49-F238E27FC236}">
                            <a16:creationId xmlns:a16="http://schemas.microsoft.com/office/drawing/2014/main" id="{786AC7E7-3E6E-4860-B131-95318A694E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138" y="2490788"/>
                        <a:ext cx="85725" cy="16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8677" name="组合 2">
            <a:extLst>
              <a:ext uri="{FF2B5EF4-FFF2-40B4-BE49-F238E27FC236}">
                <a16:creationId xmlns:a16="http://schemas.microsoft.com/office/drawing/2014/main" id="{1D3DEB80-7911-478D-BF8A-9E26AB3F84B2}"/>
              </a:ext>
            </a:extLst>
          </p:cNvPr>
          <p:cNvGrpSpPr>
            <a:grpSpLocks/>
          </p:cNvGrpSpPr>
          <p:nvPr/>
        </p:nvGrpSpPr>
        <p:grpSpPr bwMode="auto">
          <a:xfrm>
            <a:off x="1818085" y="571500"/>
            <a:ext cx="3657600" cy="655082"/>
            <a:chOff x="1828800" y="762000"/>
            <a:chExt cx="4876800" cy="873443"/>
          </a:xfrm>
        </p:grpSpPr>
        <p:sp>
          <p:nvSpPr>
            <p:cNvPr id="28695" name="Rectangle 23">
              <a:extLst>
                <a:ext uri="{FF2B5EF4-FFF2-40B4-BE49-F238E27FC236}">
                  <a16:creationId xmlns:a16="http://schemas.microsoft.com/office/drawing/2014/main" id="{45A98EA6-C388-4663-B28E-D073473B4092}"/>
                </a:ext>
              </a:extLst>
            </p:cNvPr>
            <p:cNvSpPr>
              <a:spLocks noChangeArrowheads="1"/>
            </p:cNvSpPr>
            <p:nvPr/>
          </p:nvSpPr>
          <p:spPr bwMode="auto">
            <a:xfrm>
              <a:off x="6096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8696" name="Text Box 24">
              <a:extLst>
                <a:ext uri="{FF2B5EF4-FFF2-40B4-BE49-F238E27FC236}">
                  <a16:creationId xmlns:a16="http://schemas.microsoft.com/office/drawing/2014/main" id="{70CFEF17-4347-4751-A2F0-E18D7C7C5A47}"/>
                </a:ext>
              </a:extLst>
            </p:cNvPr>
            <p:cNvSpPr txBox="1">
              <a:spLocks noChangeArrowheads="1"/>
            </p:cNvSpPr>
            <p:nvPr/>
          </p:nvSpPr>
          <p:spPr bwMode="auto">
            <a:xfrm>
              <a:off x="61722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8697" name="Rectangle 25">
              <a:extLst>
                <a:ext uri="{FF2B5EF4-FFF2-40B4-BE49-F238E27FC236}">
                  <a16:creationId xmlns:a16="http://schemas.microsoft.com/office/drawing/2014/main" id="{688945AB-A8F6-4488-8F34-B23659CCC306}"/>
                </a:ext>
              </a:extLst>
            </p:cNvPr>
            <p:cNvSpPr>
              <a:spLocks noChangeArrowheads="1"/>
            </p:cNvSpPr>
            <p:nvPr/>
          </p:nvSpPr>
          <p:spPr bwMode="auto">
            <a:xfrm>
              <a:off x="5562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8698" name="Text Box 26">
              <a:extLst>
                <a:ext uri="{FF2B5EF4-FFF2-40B4-BE49-F238E27FC236}">
                  <a16:creationId xmlns:a16="http://schemas.microsoft.com/office/drawing/2014/main" id="{C561B3B4-0E99-45A4-BCC7-DB9AC0F8BEE0}"/>
                </a:ext>
              </a:extLst>
            </p:cNvPr>
            <p:cNvSpPr txBox="1">
              <a:spLocks noChangeArrowheads="1"/>
            </p:cNvSpPr>
            <p:nvPr/>
          </p:nvSpPr>
          <p:spPr bwMode="auto">
            <a:xfrm>
              <a:off x="5638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8699" name="Rectangle 27">
              <a:extLst>
                <a:ext uri="{FF2B5EF4-FFF2-40B4-BE49-F238E27FC236}">
                  <a16:creationId xmlns:a16="http://schemas.microsoft.com/office/drawing/2014/main" id="{06DE909C-BF0E-4B3E-8F15-6BDF2A485846}"/>
                </a:ext>
              </a:extLst>
            </p:cNvPr>
            <p:cNvSpPr>
              <a:spLocks noChangeArrowheads="1"/>
            </p:cNvSpPr>
            <p:nvPr/>
          </p:nvSpPr>
          <p:spPr bwMode="auto">
            <a:xfrm>
              <a:off x="5029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8700" name="Text Box 28">
              <a:extLst>
                <a:ext uri="{FF2B5EF4-FFF2-40B4-BE49-F238E27FC236}">
                  <a16:creationId xmlns:a16="http://schemas.microsoft.com/office/drawing/2014/main" id="{7E34C5FD-D71F-40BF-9DC6-32D2AC065FBA}"/>
                </a:ext>
              </a:extLst>
            </p:cNvPr>
            <p:cNvSpPr txBox="1">
              <a:spLocks noChangeArrowheads="1"/>
            </p:cNvSpPr>
            <p:nvPr/>
          </p:nvSpPr>
          <p:spPr bwMode="auto">
            <a:xfrm>
              <a:off x="5105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8701" name="Rectangle 29">
              <a:extLst>
                <a:ext uri="{FF2B5EF4-FFF2-40B4-BE49-F238E27FC236}">
                  <a16:creationId xmlns:a16="http://schemas.microsoft.com/office/drawing/2014/main" id="{B03565F7-A61F-429F-8ABA-7D805993780C}"/>
                </a:ext>
              </a:extLst>
            </p:cNvPr>
            <p:cNvSpPr>
              <a:spLocks noChangeArrowheads="1"/>
            </p:cNvSpPr>
            <p:nvPr/>
          </p:nvSpPr>
          <p:spPr bwMode="auto">
            <a:xfrm>
              <a:off x="4495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8702" name="Text Box 30">
              <a:extLst>
                <a:ext uri="{FF2B5EF4-FFF2-40B4-BE49-F238E27FC236}">
                  <a16:creationId xmlns:a16="http://schemas.microsoft.com/office/drawing/2014/main" id="{EBCDF693-B65D-4C66-8D26-F6B880AE1BB3}"/>
                </a:ext>
              </a:extLst>
            </p:cNvPr>
            <p:cNvSpPr txBox="1">
              <a:spLocks noChangeArrowheads="1"/>
            </p:cNvSpPr>
            <p:nvPr/>
          </p:nvSpPr>
          <p:spPr bwMode="auto">
            <a:xfrm>
              <a:off x="45720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8703" name="Rectangle 31">
              <a:extLst>
                <a:ext uri="{FF2B5EF4-FFF2-40B4-BE49-F238E27FC236}">
                  <a16:creationId xmlns:a16="http://schemas.microsoft.com/office/drawing/2014/main" id="{BC227AD2-3B05-4FDE-9CDC-44D69F469CE2}"/>
                </a:ext>
              </a:extLst>
            </p:cNvPr>
            <p:cNvSpPr>
              <a:spLocks noChangeArrowheads="1"/>
            </p:cNvSpPr>
            <p:nvPr/>
          </p:nvSpPr>
          <p:spPr bwMode="auto">
            <a:xfrm>
              <a:off x="39624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8704" name="Text Box 32">
              <a:extLst>
                <a:ext uri="{FF2B5EF4-FFF2-40B4-BE49-F238E27FC236}">
                  <a16:creationId xmlns:a16="http://schemas.microsoft.com/office/drawing/2014/main" id="{2F143F62-FE8C-46EF-A7E2-828EB408D42A}"/>
                </a:ext>
              </a:extLst>
            </p:cNvPr>
            <p:cNvSpPr txBox="1">
              <a:spLocks noChangeArrowheads="1"/>
            </p:cNvSpPr>
            <p:nvPr/>
          </p:nvSpPr>
          <p:spPr bwMode="auto">
            <a:xfrm>
              <a:off x="40386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8705" name="Rectangle 33">
              <a:extLst>
                <a:ext uri="{FF2B5EF4-FFF2-40B4-BE49-F238E27FC236}">
                  <a16:creationId xmlns:a16="http://schemas.microsoft.com/office/drawing/2014/main" id="{AE9A8727-CBED-4103-B493-091B9ACD55D3}"/>
                </a:ext>
              </a:extLst>
            </p:cNvPr>
            <p:cNvSpPr>
              <a:spLocks noChangeArrowheads="1"/>
            </p:cNvSpPr>
            <p:nvPr/>
          </p:nvSpPr>
          <p:spPr bwMode="auto">
            <a:xfrm>
              <a:off x="3429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8706" name="Text Box 34">
              <a:extLst>
                <a:ext uri="{FF2B5EF4-FFF2-40B4-BE49-F238E27FC236}">
                  <a16:creationId xmlns:a16="http://schemas.microsoft.com/office/drawing/2014/main" id="{7125C581-C2D8-4DA6-851E-34DF86A30161}"/>
                </a:ext>
              </a:extLst>
            </p:cNvPr>
            <p:cNvSpPr txBox="1">
              <a:spLocks noChangeArrowheads="1"/>
            </p:cNvSpPr>
            <p:nvPr/>
          </p:nvSpPr>
          <p:spPr bwMode="auto">
            <a:xfrm>
              <a:off x="35052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8707" name="Rectangle 35">
              <a:extLst>
                <a:ext uri="{FF2B5EF4-FFF2-40B4-BE49-F238E27FC236}">
                  <a16:creationId xmlns:a16="http://schemas.microsoft.com/office/drawing/2014/main" id="{311B72F9-4916-4BF0-A834-1D05CC62723C}"/>
                </a:ext>
              </a:extLst>
            </p:cNvPr>
            <p:cNvSpPr>
              <a:spLocks noChangeArrowheads="1"/>
            </p:cNvSpPr>
            <p:nvPr/>
          </p:nvSpPr>
          <p:spPr bwMode="auto">
            <a:xfrm>
              <a:off x="2895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8708" name="Text Box 36">
              <a:extLst>
                <a:ext uri="{FF2B5EF4-FFF2-40B4-BE49-F238E27FC236}">
                  <a16:creationId xmlns:a16="http://schemas.microsoft.com/office/drawing/2014/main" id="{5E440682-9450-4558-A83E-8778ACEA10EB}"/>
                </a:ext>
              </a:extLst>
            </p:cNvPr>
            <p:cNvSpPr txBox="1">
              <a:spLocks noChangeArrowheads="1"/>
            </p:cNvSpPr>
            <p:nvPr/>
          </p:nvSpPr>
          <p:spPr bwMode="auto">
            <a:xfrm>
              <a:off x="2971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8709" name="Rectangle 37">
              <a:extLst>
                <a:ext uri="{FF2B5EF4-FFF2-40B4-BE49-F238E27FC236}">
                  <a16:creationId xmlns:a16="http://schemas.microsoft.com/office/drawing/2014/main" id="{A3715909-BA67-4FD3-B44D-547023D67FB5}"/>
                </a:ext>
              </a:extLst>
            </p:cNvPr>
            <p:cNvSpPr>
              <a:spLocks noChangeArrowheads="1"/>
            </p:cNvSpPr>
            <p:nvPr/>
          </p:nvSpPr>
          <p:spPr bwMode="auto">
            <a:xfrm>
              <a:off x="2362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8710" name="Text Box 38">
              <a:extLst>
                <a:ext uri="{FF2B5EF4-FFF2-40B4-BE49-F238E27FC236}">
                  <a16:creationId xmlns:a16="http://schemas.microsoft.com/office/drawing/2014/main" id="{9EC8DDF2-E0DB-4806-8AE3-4C83C044FBDA}"/>
                </a:ext>
              </a:extLst>
            </p:cNvPr>
            <p:cNvSpPr txBox="1">
              <a:spLocks noChangeArrowheads="1"/>
            </p:cNvSpPr>
            <p:nvPr/>
          </p:nvSpPr>
          <p:spPr bwMode="auto">
            <a:xfrm>
              <a:off x="2438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8711" name="Rectangle 39">
              <a:extLst>
                <a:ext uri="{FF2B5EF4-FFF2-40B4-BE49-F238E27FC236}">
                  <a16:creationId xmlns:a16="http://schemas.microsoft.com/office/drawing/2014/main" id="{F7193D21-2BAD-410B-AD1B-8526A4AE042E}"/>
                </a:ext>
              </a:extLst>
            </p:cNvPr>
            <p:cNvSpPr>
              <a:spLocks noChangeArrowheads="1"/>
            </p:cNvSpPr>
            <p:nvPr/>
          </p:nvSpPr>
          <p:spPr bwMode="auto">
            <a:xfrm>
              <a:off x="1828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8712" name="Text Box 40">
              <a:extLst>
                <a:ext uri="{FF2B5EF4-FFF2-40B4-BE49-F238E27FC236}">
                  <a16:creationId xmlns:a16="http://schemas.microsoft.com/office/drawing/2014/main" id="{3391E182-0C17-4B98-8226-1C4DAD926B27}"/>
                </a:ext>
              </a:extLst>
            </p:cNvPr>
            <p:cNvSpPr txBox="1">
              <a:spLocks noChangeArrowheads="1"/>
            </p:cNvSpPr>
            <p:nvPr/>
          </p:nvSpPr>
          <p:spPr bwMode="auto">
            <a:xfrm>
              <a:off x="19050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8713" name="Line 41">
              <a:extLst>
                <a:ext uri="{FF2B5EF4-FFF2-40B4-BE49-F238E27FC236}">
                  <a16:creationId xmlns:a16="http://schemas.microsoft.com/office/drawing/2014/main" id="{F688563B-0E6F-4222-9ABD-334D39991139}"/>
                </a:ext>
              </a:extLst>
            </p:cNvPr>
            <p:cNvSpPr>
              <a:spLocks noChangeShapeType="1"/>
            </p:cNvSpPr>
            <p:nvPr/>
          </p:nvSpPr>
          <p:spPr bwMode="auto">
            <a:xfrm>
              <a:off x="4191000" y="762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28678" name="组合 1">
            <a:extLst>
              <a:ext uri="{FF2B5EF4-FFF2-40B4-BE49-F238E27FC236}">
                <a16:creationId xmlns:a16="http://schemas.microsoft.com/office/drawing/2014/main" id="{C61E7A0A-FA59-4B38-8C01-D2B8B797DDE2}"/>
              </a:ext>
            </a:extLst>
          </p:cNvPr>
          <p:cNvGrpSpPr>
            <a:grpSpLocks/>
          </p:cNvGrpSpPr>
          <p:nvPr/>
        </p:nvGrpSpPr>
        <p:grpSpPr bwMode="auto">
          <a:xfrm>
            <a:off x="5023247" y="1329929"/>
            <a:ext cx="628650" cy="3455432"/>
            <a:chOff x="6858000" y="1219200"/>
            <a:chExt cx="838200" cy="4607243"/>
          </a:xfrm>
        </p:grpSpPr>
        <p:sp>
          <p:nvSpPr>
            <p:cNvPr id="28679" name="Rectangle 5">
              <a:extLst>
                <a:ext uri="{FF2B5EF4-FFF2-40B4-BE49-F238E27FC236}">
                  <a16:creationId xmlns:a16="http://schemas.microsoft.com/office/drawing/2014/main" id="{01E627FA-125A-44D7-9257-7240271CDDF1}"/>
                </a:ext>
              </a:extLst>
            </p:cNvPr>
            <p:cNvSpPr>
              <a:spLocks noChangeArrowheads="1"/>
            </p:cNvSpPr>
            <p:nvPr/>
          </p:nvSpPr>
          <p:spPr bwMode="auto">
            <a:xfrm>
              <a:off x="6858000" y="3962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8680" name="Rectangle 6">
              <a:extLst>
                <a:ext uri="{FF2B5EF4-FFF2-40B4-BE49-F238E27FC236}">
                  <a16:creationId xmlns:a16="http://schemas.microsoft.com/office/drawing/2014/main" id="{07F93D6C-BD16-421F-9E8E-9819BF16B55B}"/>
                </a:ext>
              </a:extLst>
            </p:cNvPr>
            <p:cNvSpPr>
              <a:spLocks noChangeArrowheads="1"/>
            </p:cNvSpPr>
            <p:nvPr/>
          </p:nvSpPr>
          <p:spPr bwMode="auto">
            <a:xfrm>
              <a:off x="6858000" y="3505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8681" name="Rectangle 7">
              <a:extLst>
                <a:ext uri="{FF2B5EF4-FFF2-40B4-BE49-F238E27FC236}">
                  <a16:creationId xmlns:a16="http://schemas.microsoft.com/office/drawing/2014/main" id="{B3280C74-4C77-496A-B798-74BD45B9D82E}"/>
                </a:ext>
              </a:extLst>
            </p:cNvPr>
            <p:cNvSpPr>
              <a:spLocks noChangeArrowheads="1"/>
            </p:cNvSpPr>
            <p:nvPr/>
          </p:nvSpPr>
          <p:spPr bwMode="auto">
            <a:xfrm>
              <a:off x="6858000" y="3048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8682" name="Rectangle 8">
              <a:extLst>
                <a:ext uri="{FF2B5EF4-FFF2-40B4-BE49-F238E27FC236}">
                  <a16:creationId xmlns:a16="http://schemas.microsoft.com/office/drawing/2014/main" id="{0609692F-9080-4E92-BAD6-69C07995F52F}"/>
                </a:ext>
              </a:extLst>
            </p:cNvPr>
            <p:cNvSpPr>
              <a:spLocks noChangeArrowheads="1"/>
            </p:cNvSpPr>
            <p:nvPr/>
          </p:nvSpPr>
          <p:spPr bwMode="auto">
            <a:xfrm>
              <a:off x="6858000" y="2590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8683" name="Rectangle 9">
              <a:extLst>
                <a:ext uri="{FF2B5EF4-FFF2-40B4-BE49-F238E27FC236}">
                  <a16:creationId xmlns:a16="http://schemas.microsoft.com/office/drawing/2014/main" id="{E144008A-8058-4771-9B85-7B6330151BEF}"/>
                </a:ext>
              </a:extLst>
            </p:cNvPr>
            <p:cNvSpPr>
              <a:spLocks noChangeArrowheads="1"/>
            </p:cNvSpPr>
            <p:nvPr/>
          </p:nvSpPr>
          <p:spPr bwMode="auto">
            <a:xfrm>
              <a:off x="6858000" y="2133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8684" name="Rectangle 10">
              <a:extLst>
                <a:ext uri="{FF2B5EF4-FFF2-40B4-BE49-F238E27FC236}">
                  <a16:creationId xmlns:a16="http://schemas.microsoft.com/office/drawing/2014/main" id="{0BDDE7D2-6913-4B10-A2D7-8D41E8D522DE}"/>
                </a:ext>
              </a:extLst>
            </p:cNvPr>
            <p:cNvSpPr>
              <a:spLocks noChangeArrowheads="1"/>
            </p:cNvSpPr>
            <p:nvPr/>
          </p:nvSpPr>
          <p:spPr bwMode="auto">
            <a:xfrm>
              <a:off x="6858000" y="1676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8685" name="Rectangle 11">
              <a:extLst>
                <a:ext uri="{FF2B5EF4-FFF2-40B4-BE49-F238E27FC236}">
                  <a16:creationId xmlns:a16="http://schemas.microsoft.com/office/drawing/2014/main" id="{5479BB2C-94D2-4313-82BB-2C5F02CDE406}"/>
                </a:ext>
              </a:extLst>
            </p:cNvPr>
            <p:cNvSpPr>
              <a:spLocks noChangeArrowheads="1"/>
            </p:cNvSpPr>
            <p:nvPr/>
          </p:nvSpPr>
          <p:spPr bwMode="auto">
            <a:xfrm>
              <a:off x="6858000" y="1219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8686" name="Rectangle 12">
              <a:extLst>
                <a:ext uri="{FF2B5EF4-FFF2-40B4-BE49-F238E27FC236}">
                  <a16:creationId xmlns:a16="http://schemas.microsoft.com/office/drawing/2014/main" id="{B5197FBD-4598-4A4B-82FF-F8947B2D60D4}"/>
                </a:ext>
              </a:extLst>
            </p:cNvPr>
            <p:cNvSpPr>
              <a:spLocks noChangeArrowheads="1"/>
            </p:cNvSpPr>
            <p:nvPr/>
          </p:nvSpPr>
          <p:spPr bwMode="auto">
            <a:xfrm>
              <a:off x="6858000" y="4419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8687" name="Rectangle 13">
              <a:extLst>
                <a:ext uri="{FF2B5EF4-FFF2-40B4-BE49-F238E27FC236}">
                  <a16:creationId xmlns:a16="http://schemas.microsoft.com/office/drawing/2014/main" id="{21589DDD-CEAE-4E03-B2E8-397A27A0C404}"/>
                </a:ext>
              </a:extLst>
            </p:cNvPr>
            <p:cNvSpPr>
              <a:spLocks noChangeArrowheads="1"/>
            </p:cNvSpPr>
            <p:nvPr/>
          </p:nvSpPr>
          <p:spPr bwMode="auto">
            <a:xfrm>
              <a:off x="6858000" y="4876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8688" name="Rectangle 14">
              <a:extLst>
                <a:ext uri="{FF2B5EF4-FFF2-40B4-BE49-F238E27FC236}">
                  <a16:creationId xmlns:a16="http://schemas.microsoft.com/office/drawing/2014/main" id="{D1BA3723-4FB4-493E-A22D-A500D8B1264E}"/>
                </a:ext>
              </a:extLst>
            </p:cNvPr>
            <p:cNvSpPr>
              <a:spLocks noChangeArrowheads="1"/>
            </p:cNvSpPr>
            <p:nvPr/>
          </p:nvSpPr>
          <p:spPr bwMode="auto">
            <a:xfrm>
              <a:off x="6858000" y="5334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8689" name="Text Box 15">
              <a:extLst>
                <a:ext uri="{FF2B5EF4-FFF2-40B4-BE49-F238E27FC236}">
                  <a16:creationId xmlns:a16="http://schemas.microsoft.com/office/drawing/2014/main" id="{E9AA0C39-CB26-4307-842D-E71190D4181B}"/>
                </a:ext>
              </a:extLst>
            </p:cNvPr>
            <p:cNvSpPr txBox="1">
              <a:spLocks noChangeArrowheads="1"/>
            </p:cNvSpPr>
            <p:nvPr/>
          </p:nvSpPr>
          <p:spPr bwMode="auto">
            <a:xfrm>
              <a:off x="6934200" y="5334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8690" name="Text Box 16">
              <a:extLst>
                <a:ext uri="{FF2B5EF4-FFF2-40B4-BE49-F238E27FC236}">
                  <a16:creationId xmlns:a16="http://schemas.microsoft.com/office/drawing/2014/main" id="{F1B598A5-EF71-4F22-8CCF-ABF06AB3A831}"/>
                </a:ext>
              </a:extLst>
            </p:cNvPr>
            <p:cNvSpPr txBox="1">
              <a:spLocks noChangeArrowheads="1"/>
            </p:cNvSpPr>
            <p:nvPr/>
          </p:nvSpPr>
          <p:spPr bwMode="auto">
            <a:xfrm>
              <a:off x="6934200" y="48768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8691" name="Text Box 17">
              <a:extLst>
                <a:ext uri="{FF2B5EF4-FFF2-40B4-BE49-F238E27FC236}">
                  <a16:creationId xmlns:a16="http://schemas.microsoft.com/office/drawing/2014/main" id="{74975051-F3C7-4EFC-90D1-3EFC93A485FB}"/>
                </a:ext>
              </a:extLst>
            </p:cNvPr>
            <p:cNvSpPr txBox="1">
              <a:spLocks noChangeArrowheads="1"/>
            </p:cNvSpPr>
            <p:nvPr/>
          </p:nvSpPr>
          <p:spPr bwMode="auto">
            <a:xfrm>
              <a:off x="6934200" y="44196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8692" name="Text Box 18">
              <a:extLst>
                <a:ext uri="{FF2B5EF4-FFF2-40B4-BE49-F238E27FC236}">
                  <a16:creationId xmlns:a16="http://schemas.microsoft.com/office/drawing/2014/main" id="{6775252E-FB4B-49F7-8C48-7130C7539400}"/>
                </a:ext>
              </a:extLst>
            </p:cNvPr>
            <p:cNvSpPr txBox="1">
              <a:spLocks noChangeArrowheads="1"/>
            </p:cNvSpPr>
            <p:nvPr/>
          </p:nvSpPr>
          <p:spPr bwMode="auto">
            <a:xfrm>
              <a:off x="6934200" y="39624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8693" name="Text Box 19">
              <a:extLst>
                <a:ext uri="{FF2B5EF4-FFF2-40B4-BE49-F238E27FC236}">
                  <a16:creationId xmlns:a16="http://schemas.microsoft.com/office/drawing/2014/main" id="{423E4E2E-BDFA-452D-8678-747DAD2B19F0}"/>
                </a:ext>
              </a:extLst>
            </p:cNvPr>
            <p:cNvSpPr txBox="1">
              <a:spLocks noChangeArrowheads="1"/>
            </p:cNvSpPr>
            <p:nvPr/>
          </p:nvSpPr>
          <p:spPr bwMode="auto">
            <a:xfrm>
              <a:off x="6934200" y="35052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folHlink"/>
                  </a:solidFill>
                  <a:latin typeface="Arial Narrow" panose="020B0606020202030204" pitchFamily="34" charset="0"/>
                </a:rPr>
                <a:t>B</a:t>
              </a:r>
            </a:p>
          </p:txBody>
        </p:sp>
        <p:sp>
          <p:nvSpPr>
            <p:cNvPr id="28694" name="Line 42">
              <a:extLst>
                <a:ext uri="{FF2B5EF4-FFF2-40B4-BE49-F238E27FC236}">
                  <a16:creationId xmlns:a16="http://schemas.microsoft.com/office/drawing/2014/main" id="{F8FBAE28-F8B9-46B8-81D2-BC5A486B7881}"/>
                </a:ext>
              </a:extLst>
            </p:cNvPr>
            <p:cNvSpPr>
              <a:spLocks noChangeShapeType="1"/>
            </p:cNvSpPr>
            <p:nvPr/>
          </p:nvSpPr>
          <p:spPr bwMode="auto">
            <a:xfrm>
              <a:off x="7391400" y="3733800"/>
              <a:ext cx="304800" cy="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42" name="组合 41">
            <a:extLst>
              <a:ext uri="{FF2B5EF4-FFF2-40B4-BE49-F238E27FC236}">
                <a16:creationId xmlns:a16="http://schemas.microsoft.com/office/drawing/2014/main" id="{97E3461B-2AAC-4F3E-B92F-6C8D2BA8C18A}"/>
              </a:ext>
            </a:extLst>
          </p:cNvPr>
          <p:cNvGrpSpPr/>
          <p:nvPr/>
        </p:nvGrpSpPr>
        <p:grpSpPr>
          <a:xfrm>
            <a:off x="0" y="4764643"/>
            <a:ext cx="9144000" cy="369332"/>
            <a:chOff x="0" y="4764643"/>
            <a:chExt cx="9144000" cy="369332"/>
          </a:xfrm>
        </p:grpSpPr>
        <p:sp>
          <p:nvSpPr>
            <p:cNvPr id="43" name="矩形 42">
              <a:extLst>
                <a:ext uri="{FF2B5EF4-FFF2-40B4-BE49-F238E27FC236}">
                  <a16:creationId xmlns:a16="http://schemas.microsoft.com/office/drawing/2014/main" id="{CE46A198-B9CA-4D8E-9972-9D679046B22A}"/>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FF0B105E-B4FE-431B-A7C0-7C9324401608}"/>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45" name="图片 44">
            <a:extLst>
              <a:ext uri="{FF2B5EF4-FFF2-40B4-BE49-F238E27FC236}">
                <a16:creationId xmlns:a16="http://schemas.microsoft.com/office/drawing/2014/main" id="{B8516081-7E19-44D2-B1CE-F2F7F4B8801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AF442BE3-40A9-4BBD-BCA8-8C95331E4823}"/>
              </a:ext>
            </a:extLst>
          </p:cNvPr>
          <p:cNvSpPr>
            <a:spLocks noGrp="1" noChangeArrowheads="1"/>
          </p:cNvSpPr>
          <p:nvPr>
            <p:ph type="title"/>
          </p:nvPr>
        </p:nvSpPr>
        <p:spPr bwMode="auto">
          <a:xfrm>
            <a:off x="1246585" y="71438"/>
            <a:ext cx="58293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solidFill>
                  <a:schemeClr val="tx1"/>
                </a:solidFill>
                <a:ea typeface="宋体" panose="02010600030101010101" pitchFamily="2" charset="-122"/>
              </a:rPr>
              <a:t>举例</a:t>
            </a:r>
          </a:p>
        </p:txBody>
      </p:sp>
      <p:sp>
        <p:nvSpPr>
          <p:cNvPr id="29699" name="Rectangle 3">
            <a:extLst>
              <a:ext uri="{FF2B5EF4-FFF2-40B4-BE49-F238E27FC236}">
                <a16:creationId xmlns:a16="http://schemas.microsoft.com/office/drawing/2014/main" id="{E82182D0-A7FD-46C6-91C0-CF53FD36C6AF}"/>
              </a:ext>
            </a:extLst>
          </p:cNvPr>
          <p:cNvSpPr>
            <a:spLocks noGrp="1" noChangeArrowheads="1"/>
          </p:cNvSpPr>
          <p:nvPr>
            <p:ph type="body" idx="1"/>
          </p:nvPr>
        </p:nvSpPr>
        <p:spPr bwMode="auto">
          <a:xfrm>
            <a:off x="1547813" y="1257300"/>
            <a:ext cx="3714750" cy="3486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t>文法</a:t>
            </a:r>
            <a:r>
              <a:rPr lang="en-US" altLang="zh-CN"/>
              <a:t>G</a:t>
            </a:r>
            <a:r>
              <a:rPr lang="en-US" altLang="zh-CN" baseline="-25000"/>
              <a:t>1</a:t>
            </a:r>
            <a:r>
              <a:rPr lang="en-US" altLang="zh-CN"/>
              <a:t>:</a:t>
            </a:r>
          </a:p>
          <a:p>
            <a:pPr eaLnBrk="1" hangingPunct="1">
              <a:buFont typeface="Wingdings" panose="05000000000000000000" pitchFamily="2" charset="2"/>
              <a:buNone/>
            </a:pPr>
            <a:r>
              <a:rPr lang="en-US" altLang="zh-CN"/>
              <a:t>                A </a:t>
            </a:r>
            <a:r>
              <a:rPr lang="en-US" altLang="zh-CN">
                <a:sym typeface="Symbol" panose="05050102010706020507" pitchFamily="18" charset="2"/>
              </a:rPr>
              <a:t> 0A1</a:t>
            </a:r>
          </a:p>
          <a:p>
            <a:pPr eaLnBrk="1" hangingPunct="1">
              <a:buFont typeface="Wingdings" panose="05000000000000000000" pitchFamily="2" charset="2"/>
              <a:buNone/>
            </a:pPr>
            <a:r>
              <a:rPr lang="en-US" altLang="zh-CN">
                <a:sym typeface="Symbol" panose="05050102010706020507" pitchFamily="18" charset="2"/>
              </a:rPr>
              <a:t>                A  B</a:t>
            </a:r>
          </a:p>
          <a:p>
            <a:pPr eaLnBrk="1" hangingPunct="1">
              <a:buFont typeface="Wingdings" panose="05000000000000000000" pitchFamily="2" charset="2"/>
              <a:buNone/>
            </a:pPr>
            <a:r>
              <a:rPr lang="en-US" altLang="zh-CN">
                <a:sym typeface="Symbol" panose="05050102010706020507" pitchFamily="18" charset="2"/>
              </a:rPr>
              <a:t>                B  #</a:t>
            </a:r>
          </a:p>
          <a:p>
            <a:pPr eaLnBrk="1" hangingPunct="1"/>
            <a:r>
              <a:rPr lang="zh-CN" altLang="en-US">
                <a:sym typeface="Symbol" panose="05050102010706020507" pitchFamily="18" charset="2"/>
              </a:rPr>
              <a:t>派生:     </a:t>
            </a:r>
            <a:r>
              <a:rPr lang="en-US" altLang="zh-CN">
                <a:sym typeface="Symbol" panose="05050102010706020507" pitchFamily="18" charset="2"/>
              </a:rPr>
              <a:t>A  0A1  </a:t>
            </a:r>
          </a:p>
          <a:p>
            <a:pPr eaLnBrk="1" hangingPunct="1">
              <a:buFont typeface="Wingdings" panose="05000000000000000000" pitchFamily="2" charset="2"/>
              <a:buNone/>
            </a:pPr>
            <a:r>
              <a:rPr lang="en-US" altLang="zh-CN">
                <a:sym typeface="Symbol" panose="05050102010706020507" pitchFamily="18" charset="2"/>
              </a:rPr>
              <a:t>  00A11  000A111  </a:t>
            </a:r>
          </a:p>
          <a:p>
            <a:pPr eaLnBrk="1" hangingPunct="1">
              <a:buFont typeface="Wingdings" panose="05000000000000000000" pitchFamily="2" charset="2"/>
              <a:buNone/>
            </a:pPr>
            <a:r>
              <a:rPr lang="en-US" altLang="zh-CN">
                <a:sym typeface="Symbol" panose="05050102010706020507" pitchFamily="18" charset="2"/>
              </a:rPr>
              <a:t>  000B111  000#111</a:t>
            </a:r>
          </a:p>
        </p:txBody>
      </p:sp>
      <p:graphicFrame>
        <p:nvGraphicFramePr>
          <p:cNvPr id="29700" name="Object 4">
            <a:extLst>
              <a:ext uri="{FF2B5EF4-FFF2-40B4-BE49-F238E27FC236}">
                <a16:creationId xmlns:a16="http://schemas.microsoft.com/office/drawing/2014/main" id="{08D4B9DB-FC54-49D5-99A8-9C3C5B24CE64}"/>
              </a:ext>
            </a:extLst>
          </p:cNvPr>
          <p:cNvGraphicFramePr>
            <a:graphicFrameLocks noChangeAspect="1"/>
          </p:cNvGraphicFramePr>
          <p:nvPr/>
        </p:nvGraphicFramePr>
        <p:xfrm>
          <a:off x="4529138" y="2490788"/>
          <a:ext cx="85725" cy="161925"/>
        </p:xfrm>
        <a:graphic>
          <a:graphicData uri="http://schemas.openxmlformats.org/presentationml/2006/ole">
            <mc:AlternateContent xmlns:mc="http://schemas.openxmlformats.org/markup-compatibility/2006">
              <mc:Choice xmlns:v="urn:schemas-microsoft-com:vml" Requires="v">
                <p:oleObj spid="_x0000_s9243" name="Equation" r:id="rId3" imgW="1971675" imgH="3733800" progId="Equation.3">
                  <p:embed/>
                </p:oleObj>
              </mc:Choice>
              <mc:Fallback>
                <p:oleObj name="Equation" r:id="rId3" imgW="1971675" imgH="3733800" progId="Equation.3">
                  <p:embed/>
                  <p:pic>
                    <p:nvPicPr>
                      <p:cNvPr id="29700" name="Object 4">
                        <a:extLst>
                          <a:ext uri="{FF2B5EF4-FFF2-40B4-BE49-F238E27FC236}">
                            <a16:creationId xmlns:a16="http://schemas.microsoft.com/office/drawing/2014/main" id="{08D4B9DB-FC54-49D5-99A8-9C3C5B24CE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138" y="2490788"/>
                        <a:ext cx="85725" cy="16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701" name="组合 2">
            <a:extLst>
              <a:ext uri="{FF2B5EF4-FFF2-40B4-BE49-F238E27FC236}">
                <a16:creationId xmlns:a16="http://schemas.microsoft.com/office/drawing/2014/main" id="{AACB4AF8-9B84-4D19-AA10-0E1A69263020}"/>
              </a:ext>
            </a:extLst>
          </p:cNvPr>
          <p:cNvGrpSpPr>
            <a:grpSpLocks/>
          </p:cNvGrpSpPr>
          <p:nvPr/>
        </p:nvGrpSpPr>
        <p:grpSpPr bwMode="auto">
          <a:xfrm>
            <a:off x="1818085" y="571500"/>
            <a:ext cx="3657600" cy="655082"/>
            <a:chOff x="1828800" y="762000"/>
            <a:chExt cx="4876800" cy="873443"/>
          </a:xfrm>
        </p:grpSpPr>
        <p:sp>
          <p:nvSpPr>
            <p:cNvPr id="29719" name="Rectangle 23">
              <a:extLst>
                <a:ext uri="{FF2B5EF4-FFF2-40B4-BE49-F238E27FC236}">
                  <a16:creationId xmlns:a16="http://schemas.microsoft.com/office/drawing/2014/main" id="{119D8BFB-21DF-4B8D-A68C-2073FB4B23DB}"/>
                </a:ext>
              </a:extLst>
            </p:cNvPr>
            <p:cNvSpPr>
              <a:spLocks noChangeArrowheads="1"/>
            </p:cNvSpPr>
            <p:nvPr/>
          </p:nvSpPr>
          <p:spPr bwMode="auto">
            <a:xfrm>
              <a:off x="6096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9720" name="Text Box 24">
              <a:extLst>
                <a:ext uri="{FF2B5EF4-FFF2-40B4-BE49-F238E27FC236}">
                  <a16:creationId xmlns:a16="http://schemas.microsoft.com/office/drawing/2014/main" id="{267199DC-834B-4A92-A9E3-FC3E58051538}"/>
                </a:ext>
              </a:extLst>
            </p:cNvPr>
            <p:cNvSpPr txBox="1">
              <a:spLocks noChangeArrowheads="1"/>
            </p:cNvSpPr>
            <p:nvPr/>
          </p:nvSpPr>
          <p:spPr bwMode="auto">
            <a:xfrm>
              <a:off x="61722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9721" name="Rectangle 25">
              <a:extLst>
                <a:ext uri="{FF2B5EF4-FFF2-40B4-BE49-F238E27FC236}">
                  <a16:creationId xmlns:a16="http://schemas.microsoft.com/office/drawing/2014/main" id="{D61113BC-98AE-4474-B5B4-83EF07A62E4F}"/>
                </a:ext>
              </a:extLst>
            </p:cNvPr>
            <p:cNvSpPr>
              <a:spLocks noChangeArrowheads="1"/>
            </p:cNvSpPr>
            <p:nvPr/>
          </p:nvSpPr>
          <p:spPr bwMode="auto">
            <a:xfrm>
              <a:off x="5562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9722" name="Text Box 26">
              <a:extLst>
                <a:ext uri="{FF2B5EF4-FFF2-40B4-BE49-F238E27FC236}">
                  <a16:creationId xmlns:a16="http://schemas.microsoft.com/office/drawing/2014/main" id="{7EED7896-043F-4C7B-855F-181822F14556}"/>
                </a:ext>
              </a:extLst>
            </p:cNvPr>
            <p:cNvSpPr txBox="1">
              <a:spLocks noChangeArrowheads="1"/>
            </p:cNvSpPr>
            <p:nvPr/>
          </p:nvSpPr>
          <p:spPr bwMode="auto">
            <a:xfrm>
              <a:off x="5638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9723" name="Rectangle 27">
              <a:extLst>
                <a:ext uri="{FF2B5EF4-FFF2-40B4-BE49-F238E27FC236}">
                  <a16:creationId xmlns:a16="http://schemas.microsoft.com/office/drawing/2014/main" id="{8E5E31FC-E43C-4526-A588-75B1384884CC}"/>
                </a:ext>
              </a:extLst>
            </p:cNvPr>
            <p:cNvSpPr>
              <a:spLocks noChangeArrowheads="1"/>
            </p:cNvSpPr>
            <p:nvPr/>
          </p:nvSpPr>
          <p:spPr bwMode="auto">
            <a:xfrm>
              <a:off x="5029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9724" name="Text Box 28">
              <a:extLst>
                <a:ext uri="{FF2B5EF4-FFF2-40B4-BE49-F238E27FC236}">
                  <a16:creationId xmlns:a16="http://schemas.microsoft.com/office/drawing/2014/main" id="{284F0306-6F46-41D1-90BD-226F1DC11F1E}"/>
                </a:ext>
              </a:extLst>
            </p:cNvPr>
            <p:cNvSpPr txBox="1">
              <a:spLocks noChangeArrowheads="1"/>
            </p:cNvSpPr>
            <p:nvPr/>
          </p:nvSpPr>
          <p:spPr bwMode="auto">
            <a:xfrm>
              <a:off x="5105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9725" name="Rectangle 29">
              <a:extLst>
                <a:ext uri="{FF2B5EF4-FFF2-40B4-BE49-F238E27FC236}">
                  <a16:creationId xmlns:a16="http://schemas.microsoft.com/office/drawing/2014/main" id="{173DF0FD-8069-4CF8-B17A-5B90E62995D4}"/>
                </a:ext>
              </a:extLst>
            </p:cNvPr>
            <p:cNvSpPr>
              <a:spLocks noChangeArrowheads="1"/>
            </p:cNvSpPr>
            <p:nvPr/>
          </p:nvSpPr>
          <p:spPr bwMode="auto">
            <a:xfrm>
              <a:off x="4495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9726" name="Text Box 30">
              <a:extLst>
                <a:ext uri="{FF2B5EF4-FFF2-40B4-BE49-F238E27FC236}">
                  <a16:creationId xmlns:a16="http://schemas.microsoft.com/office/drawing/2014/main" id="{56A06507-7A26-4B4D-ABBE-BD561A37DA43}"/>
                </a:ext>
              </a:extLst>
            </p:cNvPr>
            <p:cNvSpPr txBox="1">
              <a:spLocks noChangeArrowheads="1"/>
            </p:cNvSpPr>
            <p:nvPr/>
          </p:nvSpPr>
          <p:spPr bwMode="auto">
            <a:xfrm>
              <a:off x="45720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9727" name="Rectangle 31">
              <a:extLst>
                <a:ext uri="{FF2B5EF4-FFF2-40B4-BE49-F238E27FC236}">
                  <a16:creationId xmlns:a16="http://schemas.microsoft.com/office/drawing/2014/main" id="{648967E8-CC82-45D7-B334-B01F7762113E}"/>
                </a:ext>
              </a:extLst>
            </p:cNvPr>
            <p:cNvSpPr>
              <a:spLocks noChangeArrowheads="1"/>
            </p:cNvSpPr>
            <p:nvPr/>
          </p:nvSpPr>
          <p:spPr bwMode="auto">
            <a:xfrm>
              <a:off x="39624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9728" name="Text Box 32">
              <a:extLst>
                <a:ext uri="{FF2B5EF4-FFF2-40B4-BE49-F238E27FC236}">
                  <a16:creationId xmlns:a16="http://schemas.microsoft.com/office/drawing/2014/main" id="{D4C6568C-3208-48F8-85B3-5C7D8D8A88BC}"/>
                </a:ext>
              </a:extLst>
            </p:cNvPr>
            <p:cNvSpPr txBox="1">
              <a:spLocks noChangeArrowheads="1"/>
            </p:cNvSpPr>
            <p:nvPr/>
          </p:nvSpPr>
          <p:spPr bwMode="auto">
            <a:xfrm>
              <a:off x="40386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9729" name="Rectangle 33">
              <a:extLst>
                <a:ext uri="{FF2B5EF4-FFF2-40B4-BE49-F238E27FC236}">
                  <a16:creationId xmlns:a16="http://schemas.microsoft.com/office/drawing/2014/main" id="{55B56D81-6D8D-4AD4-9D5D-08DFB20BC1E6}"/>
                </a:ext>
              </a:extLst>
            </p:cNvPr>
            <p:cNvSpPr>
              <a:spLocks noChangeArrowheads="1"/>
            </p:cNvSpPr>
            <p:nvPr/>
          </p:nvSpPr>
          <p:spPr bwMode="auto">
            <a:xfrm>
              <a:off x="3429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9730" name="Text Box 34">
              <a:extLst>
                <a:ext uri="{FF2B5EF4-FFF2-40B4-BE49-F238E27FC236}">
                  <a16:creationId xmlns:a16="http://schemas.microsoft.com/office/drawing/2014/main" id="{2EF9F6F3-2F77-468E-97DD-D73FA40B3EB3}"/>
                </a:ext>
              </a:extLst>
            </p:cNvPr>
            <p:cNvSpPr txBox="1">
              <a:spLocks noChangeArrowheads="1"/>
            </p:cNvSpPr>
            <p:nvPr/>
          </p:nvSpPr>
          <p:spPr bwMode="auto">
            <a:xfrm>
              <a:off x="35052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9731" name="Rectangle 35">
              <a:extLst>
                <a:ext uri="{FF2B5EF4-FFF2-40B4-BE49-F238E27FC236}">
                  <a16:creationId xmlns:a16="http://schemas.microsoft.com/office/drawing/2014/main" id="{FA30AC38-E30F-4A0F-B07F-28336C360154}"/>
                </a:ext>
              </a:extLst>
            </p:cNvPr>
            <p:cNvSpPr>
              <a:spLocks noChangeArrowheads="1"/>
            </p:cNvSpPr>
            <p:nvPr/>
          </p:nvSpPr>
          <p:spPr bwMode="auto">
            <a:xfrm>
              <a:off x="2895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9732" name="Text Box 36">
              <a:extLst>
                <a:ext uri="{FF2B5EF4-FFF2-40B4-BE49-F238E27FC236}">
                  <a16:creationId xmlns:a16="http://schemas.microsoft.com/office/drawing/2014/main" id="{BA9D43B5-257A-4F99-B0AC-1CC5CCFDA885}"/>
                </a:ext>
              </a:extLst>
            </p:cNvPr>
            <p:cNvSpPr txBox="1">
              <a:spLocks noChangeArrowheads="1"/>
            </p:cNvSpPr>
            <p:nvPr/>
          </p:nvSpPr>
          <p:spPr bwMode="auto">
            <a:xfrm>
              <a:off x="2971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9733" name="Rectangle 37">
              <a:extLst>
                <a:ext uri="{FF2B5EF4-FFF2-40B4-BE49-F238E27FC236}">
                  <a16:creationId xmlns:a16="http://schemas.microsoft.com/office/drawing/2014/main" id="{05946A48-5B67-4480-AFC6-F96A49ED457A}"/>
                </a:ext>
              </a:extLst>
            </p:cNvPr>
            <p:cNvSpPr>
              <a:spLocks noChangeArrowheads="1"/>
            </p:cNvSpPr>
            <p:nvPr/>
          </p:nvSpPr>
          <p:spPr bwMode="auto">
            <a:xfrm>
              <a:off x="2362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9734" name="Text Box 38">
              <a:extLst>
                <a:ext uri="{FF2B5EF4-FFF2-40B4-BE49-F238E27FC236}">
                  <a16:creationId xmlns:a16="http://schemas.microsoft.com/office/drawing/2014/main" id="{E25F6B69-A59E-460A-93E7-2E1C6482EA34}"/>
                </a:ext>
              </a:extLst>
            </p:cNvPr>
            <p:cNvSpPr txBox="1">
              <a:spLocks noChangeArrowheads="1"/>
            </p:cNvSpPr>
            <p:nvPr/>
          </p:nvSpPr>
          <p:spPr bwMode="auto">
            <a:xfrm>
              <a:off x="2438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29735" name="Rectangle 39">
              <a:extLst>
                <a:ext uri="{FF2B5EF4-FFF2-40B4-BE49-F238E27FC236}">
                  <a16:creationId xmlns:a16="http://schemas.microsoft.com/office/drawing/2014/main" id="{B144C954-A5D6-4B95-A6E8-05710D6ED267}"/>
                </a:ext>
              </a:extLst>
            </p:cNvPr>
            <p:cNvSpPr>
              <a:spLocks noChangeArrowheads="1"/>
            </p:cNvSpPr>
            <p:nvPr/>
          </p:nvSpPr>
          <p:spPr bwMode="auto">
            <a:xfrm>
              <a:off x="1828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9736" name="Text Box 40">
              <a:extLst>
                <a:ext uri="{FF2B5EF4-FFF2-40B4-BE49-F238E27FC236}">
                  <a16:creationId xmlns:a16="http://schemas.microsoft.com/office/drawing/2014/main" id="{02AC5BAA-15B0-43AE-AB7B-4346A5BCA1E5}"/>
                </a:ext>
              </a:extLst>
            </p:cNvPr>
            <p:cNvSpPr txBox="1">
              <a:spLocks noChangeArrowheads="1"/>
            </p:cNvSpPr>
            <p:nvPr/>
          </p:nvSpPr>
          <p:spPr bwMode="auto">
            <a:xfrm>
              <a:off x="19050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9737" name="Line 41">
              <a:extLst>
                <a:ext uri="{FF2B5EF4-FFF2-40B4-BE49-F238E27FC236}">
                  <a16:creationId xmlns:a16="http://schemas.microsoft.com/office/drawing/2014/main" id="{FB955088-AA5B-4A82-988F-8506A29280D8}"/>
                </a:ext>
              </a:extLst>
            </p:cNvPr>
            <p:cNvSpPr>
              <a:spLocks noChangeShapeType="1"/>
            </p:cNvSpPr>
            <p:nvPr/>
          </p:nvSpPr>
          <p:spPr bwMode="auto">
            <a:xfrm>
              <a:off x="4267200" y="762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29702" name="组合 1">
            <a:extLst>
              <a:ext uri="{FF2B5EF4-FFF2-40B4-BE49-F238E27FC236}">
                <a16:creationId xmlns:a16="http://schemas.microsoft.com/office/drawing/2014/main" id="{49EC2EBC-7E76-4684-B919-9BFC0CC90CE7}"/>
              </a:ext>
            </a:extLst>
          </p:cNvPr>
          <p:cNvGrpSpPr>
            <a:grpSpLocks/>
          </p:cNvGrpSpPr>
          <p:nvPr/>
        </p:nvGrpSpPr>
        <p:grpSpPr bwMode="auto">
          <a:xfrm>
            <a:off x="5023247" y="1357313"/>
            <a:ext cx="628650" cy="3455432"/>
            <a:chOff x="6858000" y="1219200"/>
            <a:chExt cx="838200" cy="4607243"/>
          </a:xfrm>
        </p:grpSpPr>
        <p:sp>
          <p:nvSpPr>
            <p:cNvPr id="29703" name="Rectangle 5">
              <a:extLst>
                <a:ext uri="{FF2B5EF4-FFF2-40B4-BE49-F238E27FC236}">
                  <a16:creationId xmlns:a16="http://schemas.microsoft.com/office/drawing/2014/main" id="{7A408218-596E-4ADD-A788-A5758B287809}"/>
                </a:ext>
              </a:extLst>
            </p:cNvPr>
            <p:cNvSpPr>
              <a:spLocks noChangeArrowheads="1"/>
            </p:cNvSpPr>
            <p:nvPr/>
          </p:nvSpPr>
          <p:spPr bwMode="auto">
            <a:xfrm>
              <a:off x="6858000" y="3962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9704" name="Rectangle 6">
              <a:extLst>
                <a:ext uri="{FF2B5EF4-FFF2-40B4-BE49-F238E27FC236}">
                  <a16:creationId xmlns:a16="http://schemas.microsoft.com/office/drawing/2014/main" id="{845FF8AE-49B6-4B30-90EF-B0EC58D7C313}"/>
                </a:ext>
              </a:extLst>
            </p:cNvPr>
            <p:cNvSpPr>
              <a:spLocks noChangeArrowheads="1"/>
            </p:cNvSpPr>
            <p:nvPr/>
          </p:nvSpPr>
          <p:spPr bwMode="auto">
            <a:xfrm>
              <a:off x="6858000" y="3505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9705" name="Rectangle 7">
              <a:extLst>
                <a:ext uri="{FF2B5EF4-FFF2-40B4-BE49-F238E27FC236}">
                  <a16:creationId xmlns:a16="http://schemas.microsoft.com/office/drawing/2014/main" id="{FC7F7B58-182C-4C68-8F93-15F47F70A412}"/>
                </a:ext>
              </a:extLst>
            </p:cNvPr>
            <p:cNvSpPr>
              <a:spLocks noChangeArrowheads="1"/>
            </p:cNvSpPr>
            <p:nvPr/>
          </p:nvSpPr>
          <p:spPr bwMode="auto">
            <a:xfrm>
              <a:off x="6858000" y="3048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9706" name="Rectangle 8">
              <a:extLst>
                <a:ext uri="{FF2B5EF4-FFF2-40B4-BE49-F238E27FC236}">
                  <a16:creationId xmlns:a16="http://schemas.microsoft.com/office/drawing/2014/main" id="{C57DA98D-B4BE-44A8-895F-DD7A55CD0D87}"/>
                </a:ext>
              </a:extLst>
            </p:cNvPr>
            <p:cNvSpPr>
              <a:spLocks noChangeArrowheads="1"/>
            </p:cNvSpPr>
            <p:nvPr/>
          </p:nvSpPr>
          <p:spPr bwMode="auto">
            <a:xfrm>
              <a:off x="6858000" y="2590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9707" name="Rectangle 9">
              <a:extLst>
                <a:ext uri="{FF2B5EF4-FFF2-40B4-BE49-F238E27FC236}">
                  <a16:creationId xmlns:a16="http://schemas.microsoft.com/office/drawing/2014/main" id="{4E15075F-85FF-4FD5-A863-2E2D197A1187}"/>
                </a:ext>
              </a:extLst>
            </p:cNvPr>
            <p:cNvSpPr>
              <a:spLocks noChangeArrowheads="1"/>
            </p:cNvSpPr>
            <p:nvPr/>
          </p:nvSpPr>
          <p:spPr bwMode="auto">
            <a:xfrm>
              <a:off x="6858000" y="2133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9708" name="Rectangle 10">
              <a:extLst>
                <a:ext uri="{FF2B5EF4-FFF2-40B4-BE49-F238E27FC236}">
                  <a16:creationId xmlns:a16="http://schemas.microsoft.com/office/drawing/2014/main" id="{E6885E63-8BD0-4FA9-A5EE-F38A33222938}"/>
                </a:ext>
              </a:extLst>
            </p:cNvPr>
            <p:cNvSpPr>
              <a:spLocks noChangeArrowheads="1"/>
            </p:cNvSpPr>
            <p:nvPr/>
          </p:nvSpPr>
          <p:spPr bwMode="auto">
            <a:xfrm>
              <a:off x="6858000" y="1676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9709" name="Rectangle 11">
              <a:extLst>
                <a:ext uri="{FF2B5EF4-FFF2-40B4-BE49-F238E27FC236}">
                  <a16:creationId xmlns:a16="http://schemas.microsoft.com/office/drawing/2014/main" id="{7297BD50-13CE-4ADB-8D40-6C540968941F}"/>
                </a:ext>
              </a:extLst>
            </p:cNvPr>
            <p:cNvSpPr>
              <a:spLocks noChangeArrowheads="1"/>
            </p:cNvSpPr>
            <p:nvPr/>
          </p:nvSpPr>
          <p:spPr bwMode="auto">
            <a:xfrm>
              <a:off x="6858000" y="1219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9710" name="Rectangle 12">
              <a:extLst>
                <a:ext uri="{FF2B5EF4-FFF2-40B4-BE49-F238E27FC236}">
                  <a16:creationId xmlns:a16="http://schemas.microsoft.com/office/drawing/2014/main" id="{9BB03E7F-8934-49CD-AA66-FAB794BA2C56}"/>
                </a:ext>
              </a:extLst>
            </p:cNvPr>
            <p:cNvSpPr>
              <a:spLocks noChangeArrowheads="1"/>
            </p:cNvSpPr>
            <p:nvPr/>
          </p:nvSpPr>
          <p:spPr bwMode="auto">
            <a:xfrm>
              <a:off x="6858000" y="4419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9711" name="Rectangle 13">
              <a:extLst>
                <a:ext uri="{FF2B5EF4-FFF2-40B4-BE49-F238E27FC236}">
                  <a16:creationId xmlns:a16="http://schemas.microsoft.com/office/drawing/2014/main" id="{4F9F2520-20BF-4198-B091-614F5A53ED57}"/>
                </a:ext>
              </a:extLst>
            </p:cNvPr>
            <p:cNvSpPr>
              <a:spLocks noChangeArrowheads="1"/>
            </p:cNvSpPr>
            <p:nvPr/>
          </p:nvSpPr>
          <p:spPr bwMode="auto">
            <a:xfrm>
              <a:off x="6858000" y="4876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9712" name="Rectangle 14">
              <a:extLst>
                <a:ext uri="{FF2B5EF4-FFF2-40B4-BE49-F238E27FC236}">
                  <a16:creationId xmlns:a16="http://schemas.microsoft.com/office/drawing/2014/main" id="{7137C3D2-B5BC-4E9F-B580-F80BD2C0193A}"/>
                </a:ext>
              </a:extLst>
            </p:cNvPr>
            <p:cNvSpPr>
              <a:spLocks noChangeArrowheads="1"/>
            </p:cNvSpPr>
            <p:nvPr/>
          </p:nvSpPr>
          <p:spPr bwMode="auto">
            <a:xfrm>
              <a:off x="6858000" y="5334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29713" name="Text Box 15">
              <a:extLst>
                <a:ext uri="{FF2B5EF4-FFF2-40B4-BE49-F238E27FC236}">
                  <a16:creationId xmlns:a16="http://schemas.microsoft.com/office/drawing/2014/main" id="{CC8F39E9-0039-4129-9A17-94241A7FCE2E}"/>
                </a:ext>
              </a:extLst>
            </p:cNvPr>
            <p:cNvSpPr txBox="1">
              <a:spLocks noChangeArrowheads="1"/>
            </p:cNvSpPr>
            <p:nvPr/>
          </p:nvSpPr>
          <p:spPr bwMode="auto">
            <a:xfrm>
              <a:off x="6934200" y="5334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29714" name="Text Box 16">
              <a:extLst>
                <a:ext uri="{FF2B5EF4-FFF2-40B4-BE49-F238E27FC236}">
                  <a16:creationId xmlns:a16="http://schemas.microsoft.com/office/drawing/2014/main" id="{D4D1DE33-8527-4BD4-99E1-BAA739F7212A}"/>
                </a:ext>
              </a:extLst>
            </p:cNvPr>
            <p:cNvSpPr txBox="1">
              <a:spLocks noChangeArrowheads="1"/>
            </p:cNvSpPr>
            <p:nvPr/>
          </p:nvSpPr>
          <p:spPr bwMode="auto">
            <a:xfrm>
              <a:off x="6934200" y="48768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9715" name="Text Box 17">
              <a:extLst>
                <a:ext uri="{FF2B5EF4-FFF2-40B4-BE49-F238E27FC236}">
                  <a16:creationId xmlns:a16="http://schemas.microsoft.com/office/drawing/2014/main" id="{C939B073-6054-44C6-AB68-9275E412E5DC}"/>
                </a:ext>
              </a:extLst>
            </p:cNvPr>
            <p:cNvSpPr txBox="1">
              <a:spLocks noChangeArrowheads="1"/>
            </p:cNvSpPr>
            <p:nvPr/>
          </p:nvSpPr>
          <p:spPr bwMode="auto">
            <a:xfrm>
              <a:off x="6934200" y="44196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9716" name="Text Box 18">
              <a:extLst>
                <a:ext uri="{FF2B5EF4-FFF2-40B4-BE49-F238E27FC236}">
                  <a16:creationId xmlns:a16="http://schemas.microsoft.com/office/drawing/2014/main" id="{9E7030BD-E61C-415D-A237-9491E49EA294}"/>
                </a:ext>
              </a:extLst>
            </p:cNvPr>
            <p:cNvSpPr txBox="1">
              <a:spLocks noChangeArrowheads="1"/>
            </p:cNvSpPr>
            <p:nvPr/>
          </p:nvSpPr>
          <p:spPr bwMode="auto">
            <a:xfrm>
              <a:off x="6934200" y="39624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29717" name="Text Box 19">
              <a:extLst>
                <a:ext uri="{FF2B5EF4-FFF2-40B4-BE49-F238E27FC236}">
                  <a16:creationId xmlns:a16="http://schemas.microsoft.com/office/drawing/2014/main" id="{6C7BC8ED-35A0-4904-BA5F-38E67FFCB2A2}"/>
                </a:ext>
              </a:extLst>
            </p:cNvPr>
            <p:cNvSpPr txBox="1">
              <a:spLocks noChangeArrowheads="1"/>
            </p:cNvSpPr>
            <p:nvPr/>
          </p:nvSpPr>
          <p:spPr bwMode="auto">
            <a:xfrm>
              <a:off x="6934200" y="35052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folHlink"/>
                  </a:solidFill>
                  <a:latin typeface="Arial Narrow" panose="020B0606020202030204" pitchFamily="34" charset="0"/>
                </a:rPr>
                <a:t>#</a:t>
              </a:r>
            </a:p>
          </p:txBody>
        </p:sp>
        <p:sp>
          <p:nvSpPr>
            <p:cNvPr id="29718" name="Line 42">
              <a:extLst>
                <a:ext uri="{FF2B5EF4-FFF2-40B4-BE49-F238E27FC236}">
                  <a16:creationId xmlns:a16="http://schemas.microsoft.com/office/drawing/2014/main" id="{9C395752-9B57-425E-92B2-A6FFAFDB6286}"/>
                </a:ext>
              </a:extLst>
            </p:cNvPr>
            <p:cNvSpPr>
              <a:spLocks noChangeShapeType="1"/>
            </p:cNvSpPr>
            <p:nvPr/>
          </p:nvSpPr>
          <p:spPr bwMode="auto">
            <a:xfrm>
              <a:off x="7391400" y="3733800"/>
              <a:ext cx="304800" cy="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42" name="组合 41">
            <a:extLst>
              <a:ext uri="{FF2B5EF4-FFF2-40B4-BE49-F238E27FC236}">
                <a16:creationId xmlns:a16="http://schemas.microsoft.com/office/drawing/2014/main" id="{3DCDFDE8-6BEC-4AB9-99C0-FC451C69F6CD}"/>
              </a:ext>
            </a:extLst>
          </p:cNvPr>
          <p:cNvGrpSpPr/>
          <p:nvPr/>
        </p:nvGrpSpPr>
        <p:grpSpPr>
          <a:xfrm>
            <a:off x="0" y="4764643"/>
            <a:ext cx="9144000" cy="369332"/>
            <a:chOff x="0" y="4764643"/>
            <a:chExt cx="9144000" cy="369332"/>
          </a:xfrm>
        </p:grpSpPr>
        <p:sp>
          <p:nvSpPr>
            <p:cNvPr id="43" name="矩形 42">
              <a:extLst>
                <a:ext uri="{FF2B5EF4-FFF2-40B4-BE49-F238E27FC236}">
                  <a16:creationId xmlns:a16="http://schemas.microsoft.com/office/drawing/2014/main" id="{D62013FC-B76E-4548-BB7C-01970DFFCDD0}"/>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FD1E7D3F-62F2-4137-A3B8-7C7F65CDFF50}"/>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45" name="图片 44">
            <a:extLst>
              <a:ext uri="{FF2B5EF4-FFF2-40B4-BE49-F238E27FC236}">
                <a16:creationId xmlns:a16="http://schemas.microsoft.com/office/drawing/2014/main" id="{3B6C7D80-96A9-466D-B96E-3025F03A378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2520B10-2917-4BD8-BE22-B14D5EC3F485}"/>
              </a:ext>
            </a:extLst>
          </p:cNvPr>
          <p:cNvSpPr>
            <a:spLocks noGrp="1" noChangeArrowheads="1"/>
          </p:cNvSpPr>
          <p:nvPr>
            <p:ph type="title"/>
          </p:nvPr>
        </p:nvSpPr>
        <p:spPr bwMode="auto">
          <a:xfrm>
            <a:off x="1360885" y="57150"/>
            <a:ext cx="58293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solidFill>
                  <a:schemeClr val="tx1"/>
                </a:solidFill>
                <a:ea typeface="宋体" panose="02010600030101010101" pitchFamily="2" charset="-122"/>
              </a:rPr>
              <a:t>举例</a:t>
            </a:r>
          </a:p>
        </p:txBody>
      </p:sp>
      <p:sp>
        <p:nvSpPr>
          <p:cNvPr id="30723" name="Rectangle 3">
            <a:extLst>
              <a:ext uri="{FF2B5EF4-FFF2-40B4-BE49-F238E27FC236}">
                <a16:creationId xmlns:a16="http://schemas.microsoft.com/office/drawing/2014/main" id="{0E46883D-0A62-47F7-98C9-80423F95785E}"/>
              </a:ext>
            </a:extLst>
          </p:cNvPr>
          <p:cNvSpPr>
            <a:spLocks noGrp="1" noChangeArrowheads="1"/>
          </p:cNvSpPr>
          <p:nvPr>
            <p:ph type="body" idx="1"/>
          </p:nvPr>
        </p:nvSpPr>
        <p:spPr bwMode="auto">
          <a:xfrm>
            <a:off x="1485900" y="1257300"/>
            <a:ext cx="3571875" cy="3486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t>文法</a:t>
            </a:r>
            <a:r>
              <a:rPr lang="en-US" altLang="zh-CN"/>
              <a:t>G</a:t>
            </a:r>
            <a:r>
              <a:rPr lang="en-US" altLang="zh-CN" baseline="-25000"/>
              <a:t>1</a:t>
            </a:r>
            <a:r>
              <a:rPr lang="en-US" altLang="zh-CN"/>
              <a:t>:</a:t>
            </a:r>
          </a:p>
          <a:p>
            <a:pPr eaLnBrk="1" hangingPunct="1">
              <a:buFont typeface="Wingdings" panose="05000000000000000000" pitchFamily="2" charset="2"/>
              <a:buNone/>
            </a:pPr>
            <a:r>
              <a:rPr lang="en-US" altLang="zh-CN"/>
              <a:t>                A </a:t>
            </a:r>
            <a:r>
              <a:rPr lang="en-US" altLang="zh-CN">
                <a:sym typeface="Symbol" panose="05050102010706020507" pitchFamily="18" charset="2"/>
              </a:rPr>
              <a:t> 0A1</a:t>
            </a:r>
          </a:p>
          <a:p>
            <a:pPr eaLnBrk="1" hangingPunct="1">
              <a:buFont typeface="Wingdings" panose="05000000000000000000" pitchFamily="2" charset="2"/>
              <a:buNone/>
            </a:pPr>
            <a:r>
              <a:rPr lang="en-US" altLang="zh-CN">
                <a:sym typeface="Symbol" panose="05050102010706020507" pitchFamily="18" charset="2"/>
              </a:rPr>
              <a:t>                A  B</a:t>
            </a:r>
          </a:p>
          <a:p>
            <a:pPr eaLnBrk="1" hangingPunct="1">
              <a:buFont typeface="Wingdings" panose="05000000000000000000" pitchFamily="2" charset="2"/>
              <a:buNone/>
            </a:pPr>
            <a:r>
              <a:rPr lang="en-US" altLang="zh-CN">
                <a:sym typeface="Symbol" panose="05050102010706020507" pitchFamily="18" charset="2"/>
              </a:rPr>
              <a:t>                B  #</a:t>
            </a:r>
          </a:p>
          <a:p>
            <a:pPr eaLnBrk="1" hangingPunct="1"/>
            <a:r>
              <a:rPr lang="zh-CN" altLang="en-US">
                <a:sym typeface="Symbol" panose="05050102010706020507" pitchFamily="18" charset="2"/>
              </a:rPr>
              <a:t>派生:     </a:t>
            </a:r>
            <a:r>
              <a:rPr lang="en-US" altLang="zh-CN">
                <a:sym typeface="Symbol" panose="05050102010706020507" pitchFamily="18" charset="2"/>
              </a:rPr>
              <a:t>A  0A1  </a:t>
            </a:r>
          </a:p>
          <a:p>
            <a:pPr eaLnBrk="1" hangingPunct="1">
              <a:buFont typeface="Wingdings" panose="05000000000000000000" pitchFamily="2" charset="2"/>
              <a:buNone/>
            </a:pPr>
            <a:r>
              <a:rPr lang="en-US" altLang="zh-CN">
                <a:sym typeface="Symbol" panose="05050102010706020507" pitchFamily="18" charset="2"/>
              </a:rPr>
              <a:t>  00A11  000A111  </a:t>
            </a:r>
          </a:p>
          <a:p>
            <a:pPr eaLnBrk="1" hangingPunct="1">
              <a:buFont typeface="Wingdings" panose="05000000000000000000" pitchFamily="2" charset="2"/>
              <a:buNone/>
            </a:pPr>
            <a:r>
              <a:rPr lang="en-US" altLang="zh-CN">
                <a:sym typeface="Symbol" panose="05050102010706020507" pitchFamily="18" charset="2"/>
              </a:rPr>
              <a:t>  000B111  000#111</a:t>
            </a:r>
          </a:p>
        </p:txBody>
      </p:sp>
      <p:graphicFrame>
        <p:nvGraphicFramePr>
          <p:cNvPr id="30724" name="Object 4">
            <a:extLst>
              <a:ext uri="{FF2B5EF4-FFF2-40B4-BE49-F238E27FC236}">
                <a16:creationId xmlns:a16="http://schemas.microsoft.com/office/drawing/2014/main" id="{C89642DD-6258-4779-AEA6-9477BB905C04}"/>
              </a:ext>
            </a:extLst>
          </p:cNvPr>
          <p:cNvGraphicFramePr>
            <a:graphicFrameLocks noChangeAspect="1"/>
          </p:cNvGraphicFramePr>
          <p:nvPr/>
        </p:nvGraphicFramePr>
        <p:xfrm>
          <a:off x="4529138" y="2490788"/>
          <a:ext cx="85725" cy="161925"/>
        </p:xfrm>
        <a:graphic>
          <a:graphicData uri="http://schemas.openxmlformats.org/presentationml/2006/ole">
            <mc:AlternateContent xmlns:mc="http://schemas.openxmlformats.org/markup-compatibility/2006">
              <mc:Choice xmlns:v="urn:schemas-microsoft-com:vml" Requires="v">
                <p:oleObj spid="_x0000_s10267" name="Equation" r:id="rId3" imgW="1971675" imgH="3733800" progId="Equation.3">
                  <p:embed/>
                </p:oleObj>
              </mc:Choice>
              <mc:Fallback>
                <p:oleObj name="Equation" r:id="rId3" imgW="1971675" imgH="3733800" progId="Equation.3">
                  <p:embed/>
                  <p:pic>
                    <p:nvPicPr>
                      <p:cNvPr id="30724" name="Object 4">
                        <a:extLst>
                          <a:ext uri="{FF2B5EF4-FFF2-40B4-BE49-F238E27FC236}">
                            <a16:creationId xmlns:a16="http://schemas.microsoft.com/office/drawing/2014/main" id="{C89642DD-6258-4779-AEA6-9477BB905C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138" y="2490788"/>
                        <a:ext cx="85725" cy="16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725" name="组合 2">
            <a:extLst>
              <a:ext uri="{FF2B5EF4-FFF2-40B4-BE49-F238E27FC236}">
                <a16:creationId xmlns:a16="http://schemas.microsoft.com/office/drawing/2014/main" id="{E6095928-BE60-4458-ACB8-D59F63649CA0}"/>
              </a:ext>
            </a:extLst>
          </p:cNvPr>
          <p:cNvGrpSpPr>
            <a:grpSpLocks/>
          </p:cNvGrpSpPr>
          <p:nvPr/>
        </p:nvGrpSpPr>
        <p:grpSpPr bwMode="auto">
          <a:xfrm>
            <a:off x="1818085" y="571500"/>
            <a:ext cx="3657600" cy="655082"/>
            <a:chOff x="1828800" y="762000"/>
            <a:chExt cx="4876800" cy="873443"/>
          </a:xfrm>
        </p:grpSpPr>
        <p:sp>
          <p:nvSpPr>
            <p:cNvPr id="30742" name="Rectangle 20">
              <a:extLst>
                <a:ext uri="{FF2B5EF4-FFF2-40B4-BE49-F238E27FC236}">
                  <a16:creationId xmlns:a16="http://schemas.microsoft.com/office/drawing/2014/main" id="{D3B764D2-DCCB-45B6-BDB7-79B6140697D7}"/>
                </a:ext>
              </a:extLst>
            </p:cNvPr>
            <p:cNvSpPr>
              <a:spLocks noChangeArrowheads="1"/>
            </p:cNvSpPr>
            <p:nvPr/>
          </p:nvSpPr>
          <p:spPr bwMode="auto">
            <a:xfrm>
              <a:off x="6096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0743" name="Text Box 21">
              <a:extLst>
                <a:ext uri="{FF2B5EF4-FFF2-40B4-BE49-F238E27FC236}">
                  <a16:creationId xmlns:a16="http://schemas.microsoft.com/office/drawing/2014/main" id="{984EE3AB-3B3A-40A9-8312-82D4283CB607}"/>
                </a:ext>
              </a:extLst>
            </p:cNvPr>
            <p:cNvSpPr txBox="1">
              <a:spLocks noChangeArrowheads="1"/>
            </p:cNvSpPr>
            <p:nvPr/>
          </p:nvSpPr>
          <p:spPr bwMode="auto">
            <a:xfrm>
              <a:off x="61722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30744" name="Rectangle 22">
              <a:extLst>
                <a:ext uri="{FF2B5EF4-FFF2-40B4-BE49-F238E27FC236}">
                  <a16:creationId xmlns:a16="http://schemas.microsoft.com/office/drawing/2014/main" id="{36133A4E-C928-44C1-B8C1-1B4DE4FD1FF0}"/>
                </a:ext>
              </a:extLst>
            </p:cNvPr>
            <p:cNvSpPr>
              <a:spLocks noChangeArrowheads="1"/>
            </p:cNvSpPr>
            <p:nvPr/>
          </p:nvSpPr>
          <p:spPr bwMode="auto">
            <a:xfrm>
              <a:off x="5562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0745" name="Text Box 23">
              <a:extLst>
                <a:ext uri="{FF2B5EF4-FFF2-40B4-BE49-F238E27FC236}">
                  <a16:creationId xmlns:a16="http://schemas.microsoft.com/office/drawing/2014/main" id="{D1461359-A704-45BD-AF62-68461E1A158D}"/>
                </a:ext>
              </a:extLst>
            </p:cNvPr>
            <p:cNvSpPr txBox="1">
              <a:spLocks noChangeArrowheads="1"/>
            </p:cNvSpPr>
            <p:nvPr/>
          </p:nvSpPr>
          <p:spPr bwMode="auto">
            <a:xfrm>
              <a:off x="5638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30746" name="Rectangle 24">
              <a:extLst>
                <a:ext uri="{FF2B5EF4-FFF2-40B4-BE49-F238E27FC236}">
                  <a16:creationId xmlns:a16="http://schemas.microsoft.com/office/drawing/2014/main" id="{55676B3F-3B9C-46D9-9CAA-C5EE2D1B4444}"/>
                </a:ext>
              </a:extLst>
            </p:cNvPr>
            <p:cNvSpPr>
              <a:spLocks noChangeArrowheads="1"/>
            </p:cNvSpPr>
            <p:nvPr/>
          </p:nvSpPr>
          <p:spPr bwMode="auto">
            <a:xfrm>
              <a:off x="5029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0747" name="Text Box 25">
              <a:extLst>
                <a:ext uri="{FF2B5EF4-FFF2-40B4-BE49-F238E27FC236}">
                  <a16:creationId xmlns:a16="http://schemas.microsoft.com/office/drawing/2014/main" id="{1B7E28F3-2720-4AC6-BEDA-8E2ED4C09EDF}"/>
                </a:ext>
              </a:extLst>
            </p:cNvPr>
            <p:cNvSpPr txBox="1">
              <a:spLocks noChangeArrowheads="1"/>
            </p:cNvSpPr>
            <p:nvPr/>
          </p:nvSpPr>
          <p:spPr bwMode="auto">
            <a:xfrm>
              <a:off x="5105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30748" name="Rectangle 26">
              <a:extLst>
                <a:ext uri="{FF2B5EF4-FFF2-40B4-BE49-F238E27FC236}">
                  <a16:creationId xmlns:a16="http://schemas.microsoft.com/office/drawing/2014/main" id="{CB72C593-5029-4132-B797-1E82BD66E402}"/>
                </a:ext>
              </a:extLst>
            </p:cNvPr>
            <p:cNvSpPr>
              <a:spLocks noChangeArrowheads="1"/>
            </p:cNvSpPr>
            <p:nvPr/>
          </p:nvSpPr>
          <p:spPr bwMode="auto">
            <a:xfrm>
              <a:off x="4495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0749" name="Text Box 27">
              <a:extLst>
                <a:ext uri="{FF2B5EF4-FFF2-40B4-BE49-F238E27FC236}">
                  <a16:creationId xmlns:a16="http://schemas.microsoft.com/office/drawing/2014/main" id="{449A16DB-646C-4348-8242-D3AC2BA8D911}"/>
                </a:ext>
              </a:extLst>
            </p:cNvPr>
            <p:cNvSpPr txBox="1">
              <a:spLocks noChangeArrowheads="1"/>
            </p:cNvSpPr>
            <p:nvPr/>
          </p:nvSpPr>
          <p:spPr bwMode="auto">
            <a:xfrm>
              <a:off x="45720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30750" name="Rectangle 28">
              <a:extLst>
                <a:ext uri="{FF2B5EF4-FFF2-40B4-BE49-F238E27FC236}">
                  <a16:creationId xmlns:a16="http://schemas.microsoft.com/office/drawing/2014/main" id="{4D4B1354-5093-4024-9AEE-3108BF1A28DA}"/>
                </a:ext>
              </a:extLst>
            </p:cNvPr>
            <p:cNvSpPr>
              <a:spLocks noChangeArrowheads="1"/>
            </p:cNvSpPr>
            <p:nvPr/>
          </p:nvSpPr>
          <p:spPr bwMode="auto">
            <a:xfrm>
              <a:off x="39624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0751" name="Text Box 29">
              <a:extLst>
                <a:ext uri="{FF2B5EF4-FFF2-40B4-BE49-F238E27FC236}">
                  <a16:creationId xmlns:a16="http://schemas.microsoft.com/office/drawing/2014/main" id="{187F7F58-5908-4C93-8C61-5F1997B99AB5}"/>
                </a:ext>
              </a:extLst>
            </p:cNvPr>
            <p:cNvSpPr txBox="1">
              <a:spLocks noChangeArrowheads="1"/>
            </p:cNvSpPr>
            <p:nvPr/>
          </p:nvSpPr>
          <p:spPr bwMode="auto">
            <a:xfrm>
              <a:off x="40386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30752" name="Rectangle 30">
              <a:extLst>
                <a:ext uri="{FF2B5EF4-FFF2-40B4-BE49-F238E27FC236}">
                  <a16:creationId xmlns:a16="http://schemas.microsoft.com/office/drawing/2014/main" id="{648FE338-E669-4622-88DA-B96295C7F217}"/>
                </a:ext>
              </a:extLst>
            </p:cNvPr>
            <p:cNvSpPr>
              <a:spLocks noChangeArrowheads="1"/>
            </p:cNvSpPr>
            <p:nvPr/>
          </p:nvSpPr>
          <p:spPr bwMode="auto">
            <a:xfrm>
              <a:off x="3429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0753" name="Text Box 31">
              <a:extLst>
                <a:ext uri="{FF2B5EF4-FFF2-40B4-BE49-F238E27FC236}">
                  <a16:creationId xmlns:a16="http://schemas.microsoft.com/office/drawing/2014/main" id="{2EB6E7B9-571A-471D-BF9F-93292832F193}"/>
                </a:ext>
              </a:extLst>
            </p:cNvPr>
            <p:cNvSpPr txBox="1">
              <a:spLocks noChangeArrowheads="1"/>
            </p:cNvSpPr>
            <p:nvPr/>
          </p:nvSpPr>
          <p:spPr bwMode="auto">
            <a:xfrm>
              <a:off x="35052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30754" name="Rectangle 32">
              <a:extLst>
                <a:ext uri="{FF2B5EF4-FFF2-40B4-BE49-F238E27FC236}">
                  <a16:creationId xmlns:a16="http://schemas.microsoft.com/office/drawing/2014/main" id="{4357140C-8CDE-4C68-82B7-D506B5D6D7DD}"/>
                </a:ext>
              </a:extLst>
            </p:cNvPr>
            <p:cNvSpPr>
              <a:spLocks noChangeArrowheads="1"/>
            </p:cNvSpPr>
            <p:nvPr/>
          </p:nvSpPr>
          <p:spPr bwMode="auto">
            <a:xfrm>
              <a:off x="2895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0755" name="Text Box 33">
              <a:extLst>
                <a:ext uri="{FF2B5EF4-FFF2-40B4-BE49-F238E27FC236}">
                  <a16:creationId xmlns:a16="http://schemas.microsoft.com/office/drawing/2014/main" id="{35E09ED5-FBF3-4168-B603-9B9BDC75D612}"/>
                </a:ext>
              </a:extLst>
            </p:cNvPr>
            <p:cNvSpPr txBox="1">
              <a:spLocks noChangeArrowheads="1"/>
            </p:cNvSpPr>
            <p:nvPr/>
          </p:nvSpPr>
          <p:spPr bwMode="auto">
            <a:xfrm>
              <a:off x="2971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30756" name="Rectangle 34">
              <a:extLst>
                <a:ext uri="{FF2B5EF4-FFF2-40B4-BE49-F238E27FC236}">
                  <a16:creationId xmlns:a16="http://schemas.microsoft.com/office/drawing/2014/main" id="{A3822F4A-DA17-4105-BAFD-C15D794F6C5B}"/>
                </a:ext>
              </a:extLst>
            </p:cNvPr>
            <p:cNvSpPr>
              <a:spLocks noChangeArrowheads="1"/>
            </p:cNvSpPr>
            <p:nvPr/>
          </p:nvSpPr>
          <p:spPr bwMode="auto">
            <a:xfrm>
              <a:off x="2362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0757" name="Text Box 35">
              <a:extLst>
                <a:ext uri="{FF2B5EF4-FFF2-40B4-BE49-F238E27FC236}">
                  <a16:creationId xmlns:a16="http://schemas.microsoft.com/office/drawing/2014/main" id="{4DF90AE7-6383-4412-9680-F3703C2ED395}"/>
                </a:ext>
              </a:extLst>
            </p:cNvPr>
            <p:cNvSpPr txBox="1">
              <a:spLocks noChangeArrowheads="1"/>
            </p:cNvSpPr>
            <p:nvPr/>
          </p:nvSpPr>
          <p:spPr bwMode="auto">
            <a:xfrm>
              <a:off x="2438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30758" name="Rectangle 36">
              <a:extLst>
                <a:ext uri="{FF2B5EF4-FFF2-40B4-BE49-F238E27FC236}">
                  <a16:creationId xmlns:a16="http://schemas.microsoft.com/office/drawing/2014/main" id="{F451D380-8969-4893-886E-A0B0BC1FCDA8}"/>
                </a:ext>
              </a:extLst>
            </p:cNvPr>
            <p:cNvSpPr>
              <a:spLocks noChangeArrowheads="1"/>
            </p:cNvSpPr>
            <p:nvPr/>
          </p:nvSpPr>
          <p:spPr bwMode="auto">
            <a:xfrm>
              <a:off x="1828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0759" name="Text Box 37">
              <a:extLst>
                <a:ext uri="{FF2B5EF4-FFF2-40B4-BE49-F238E27FC236}">
                  <a16:creationId xmlns:a16="http://schemas.microsoft.com/office/drawing/2014/main" id="{C738AC3C-6154-40E9-885D-B4246144DFC5}"/>
                </a:ext>
              </a:extLst>
            </p:cNvPr>
            <p:cNvSpPr txBox="1">
              <a:spLocks noChangeArrowheads="1"/>
            </p:cNvSpPr>
            <p:nvPr/>
          </p:nvSpPr>
          <p:spPr bwMode="auto">
            <a:xfrm>
              <a:off x="19050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30760" name="Line 38">
              <a:extLst>
                <a:ext uri="{FF2B5EF4-FFF2-40B4-BE49-F238E27FC236}">
                  <a16:creationId xmlns:a16="http://schemas.microsoft.com/office/drawing/2014/main" id="{23D1C1D1-1A94-44E0-8968-1B44088284BA}"/>
                </a:ext>
              </a:extLst>
            </p:cNvPr>
            <p:cNvSpPr>
              <a:spLocks noChangeShapeType="1"/>
            </p:cNvSpPr>
            <p:nvPr/>
          </p:nvSpPr>
          <p:spPr bwMode="auto">
            <a:xfrm>
              <a:off x="4724400" y="762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30726" name="组合 1">
            <a:extLst>
              <a:ext uri="{FF2B5EF4-FFF2-40B4-BE49-F238E27FC236}">
                <a16:creationId xmlns:a16="http://schemas.microsoft.com/office/drawing/2014/main" id="{A7101E8C-1D3E-4FA9-AE73-44296C2C2168}"/>
              </a:ext>
            </a:extLst>
          </p:cNvPr>
          <p:cNvGrpSpPr>
            <a:grpSpLocks/>
          </p:cNvGrpSpPr>
          <p:nvPr/>
        </p:nvGrpSpPr>
        <p:grpSpPr bwMode="auto">
          <a:xfrm>
            <a:off x="5023247" y="1357313"/>
            <a:ext cx="628650" cy="3455432"/>
            <a:chOff x="6858000" y="1219200"/>
            <a:chExt cx="838200" cy="4607243"/>
          </a:xfrm>
        </p:grpSpPr>
        <p:sp>
          <p:nvSpPr>
            <p:cNvPr id="30727" name="Rectangle 5">
              <a:extLst>
                <a:ext uri="{FF2B5EF4-FFF2-40B4-BE49-F238E27FC236}">
                  <a16:creationId xmlns:a16="http://schemas.microsoft.com/office/drawing/2014/main" id="{31C1CA64-227B-425C-9BB2-3D6CDAF88D99}"/>
                </a:ext>
              </a:extLst>
            </p:cNvPr>
            <p:cNvSpPr>
              <a:spLocks noChangeArrowheads="1"/>
            </p:cNvSpPr>
            <p:nvPr/>
          </p:nvSpPr>
          <p:spPr bwMode="auto">
            <a:xfrm>
              <a:off x="6858000" y="3962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0728" name="Rectangle 6">
              <a:extLst>
                <a:ext uri="{FF2B5EF4-FFF2-40B4-BE49-F238E27FC236}">
                  <a16:creationId xmlns:a16="http://schemas.microsoft.com/office/drawing/2014/main" id="{A6AC3637-7AC7-4120-8F02-403A757A3C81}"/>
                </a:ext>
              </a:extLst>
            </p:cNvPr>
            <p:cNvSpPr>
              <a:spLocks noChangeArrowheads="1"/>
            </p:cNvSpPr>
            <p:nvPr/>
          </p:nvSpPr>
          <p:spPr bwMode="auto">
            <a:xfrm>
              <a:off x="6858000" y="3505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0729" name="Rectangle 7">
              <a:extLst>
                <a:ext uri="{FF2B5EF4-FFF2-40B4-BE49-F238E27FC236}">
                  <a16:creationId xmlns:a16="http://schemas.microsoft.com/office/drawing/2014/main" id="{78280231-54FB-43E2-9583-E7F4249E4D14}"/>
                </a:ext>
              </a:extLst>
            </p:cNvPr>
            <p:cNvSpPr>
              <a:spLocks noChangeArrowheads="1"/>
            </p:cNvSpPr>
            <p:nvPr/>
          </p:nvSpPr>
          <p:spPr bwMode="auto">
            <a:xfrm>
              <a:off x="6858000" y="3048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0730" name="Rectangle 8">
              <a:extLst>
                <a:ext uri="{FF2B5EF4-FFF2-40B4-BE49-F238E27FC236}">
                  <a16:creationId xmlns:a16="http://schemas.microsoft.com/office/drawing/2014/main" id="{16CDDF04-3FFE-4D90-80EE-EC73C7BBB870}"/>
                </a:ext>
              </a:extLst>
            </p:cNvPr>
            <p:cNvSpPr>
              <a:spLocks noChangeArrowheads="1"/>
            </p:cNvSpPr>
            <p:nvPr/>
          </p:nvSpPr>
          <p:spPr bwMode="auto">
            <a:xfrm>
              <a:off x="6858000" y="2590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0731" name="Rectangle 9">
              <a:extLst>
                <a:ext uri="{FF2B5EF4-FFF2-40B4-BE49-F238E27FC236}">
                  <a16:creationId xmlns:a16="http://schemas.microsoft.com/office/drawing/2014/main" id="{59890AFE-2B1A-499A-B628-5FF3EFF458C7}"/>
                </a:ext>
              </a:extLst>
            </p:cNvPr>
            <p:cNvSpPr>
              <a:spLocks noChangeArrowheads="1"/>
            </p:cNvSpPr>
            <p:nvPr/>
          </p:nvSpPr>
          <p:spPr bwMode="auto">
            <a:xfrm>
              <a:off x="6858000" y="2133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0732" name="Rectangle 10">
              <a:extLst>
                <a:ext uri="{FF2B5EF4-FFF2-40B4-BE49-F238E27FC236}">
                  <a16:creationId xmlns:a16="http://schemas.microsoft.com/office/drawing/2014/main" id="{E3096FF7-3DFC-4BDE-A3BD-B8A00E91AE6D}"/>
                </a:ext>
              </a:extLst>
            </p:cNvPr>
            <p:cNvSpPr>
              <a:spLocks noChangeArrowheads="1"/>
            </p:cNvSpPr>
            <p:nvPr/>
          </p:nvSpPr>
          <p:spPr bwMode="auto">
            <a:xfrm>
              <a:off x="6858000" y="1676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0733" name="Rectangle 11">
              <a:extLst>
                <a:ext uri="{FF2B5EF4-FFF2-40B4-BE49-F238E27FC236}">
                  <a16:creationId xmlns:a16="http://schemas.microsoft.com/office/drawing/2014/main" id="{B9C940D2-DF8F-47BB-ACA7-C2EF3E610BB9}"/>
                </a:ext>
              </a:extLst>
            </p:cNvPr>
            <p:cNvSpPr>
              <a:spLocks noChangeArrowheads="1"/>
            </p:cNvSpPr>
            <p:nvPr/>
          </p:nvSpPr>
          <p:spPr bwMode="auto">
            <a:xfrm>
              <a:off x="6858000" y="1219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0734" name="Rectangle 12">
              <a:extLst>
                <a:ext uri="{FF2B5EF4-FFF2-40B4-BE49-F238E27FC236}">
                  <a16:creationId xmlns:a16="http://schemas.microsoft.com/office/drawing/2014/main" id="{6A099CB9-2ECB-4C04-9CA1-86A6FEDD4730}"/>
                </a:ext>
              </a:extLst>
            </p:cNvPr>
            <p:cNvSpPr>
              <a:spLocks noChangeArrowheads="1"/>
            </p:cNvSpPr>
            <p:nvPr/>
          </p:nvSpPr>
          <p:spPr bwMode="auto">
            <a:xfrm>
              <a:off x="6858000" y="4419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0735" name="Rectangle 13">
              <a:extLst>
                <a:ext uri="{FF2B5EF4-FFF2-40B4-BE49-F238E27FC236}">
                  <a16:creationId xmlns:a16="http://schemas.microsoft.com/office/drawing/2014/main" id="{905670C9-CF5A-48FC-8E97-04F5F37F9029}"/>
                </a:ext>
              </a:extLst>
            </p:cNvPr>
            <p:cNvSpPr>
              <a:spLocks noChangeArrowheads="1"/>
            </p:cNvSpPr>
            <p:nvPr/>
          </p:nvSpPr>
          <p:spPr bwMode="auto">
            <a:xfrm>
              <a:off x="6858000" y="4876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0736" name="Rectangle 14">
              <a:extLst>
                <a:ext uri="{FF2B5EF4-FFF2-40B4-BE49-F238E27FC236}">
                  <a16:creationId xmlns:a16="http://schemas.microsoft.com/office/drawing/2014/main" id="{B726515C-050B-4A4F-BBA9-1508945BC0EE}"/>
                </a:ext>
              </a:extLst>
            </p:cNvPr>
            <p:cNvSpPr>
              <a:spLocks noChangeArrowheads="1"/>
            </p:cNvSpPr>
            <p:nvPr/>
          </p:nvSpPr>
          <p:spPr bwMode="auto">
            <a:xfrm>
              <a:off x="6858000" y="5334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0737" name="Text Box 15">
              <a:extLst>
                <a:ext uri="{FF2B5EF4-FFF2-40B4-BE49-F238E27FC236}">
                  <a16:creationId xmlns:a16="http://schemas.microsoft.com/office/drawing/2014/main" id="{9552D4B7-D664-4FBF-9A72-22E7DBF9DB54}"/>
                </a:ext>
              </a:extLst>
            </p:cNvPr>
            <p:cNvSpPr txBox="1">
              <a:spLocks noChangeArrowheads="1"/>
            </p:cNvSpPr>
            <p:nvPr/>
          </p:nvSpPr>
          <p:spPr bwMode="auto">
            <a:xfrm>
              <a:off x="6934200" y="5334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30738" name="Text Box 16">
              <a:extLst>
                <a:ext uri="{FF2B5EF4-FFF2-40B4-BE49-F238E27FC236}">
                  <a16:creationId xmlns:a16="http://schemas.microsoft.com/office/drawing/2014/main" id="{3DDF2584-80E6-46FE-85FB-EB6415783A36}"/>
                </a:ext>
              </a:extLst>
            </p:cNvPr>
            <p:cNvSpPr txBox="1">
              <a:spLocks noChangeArrowheads="1"/>
            </p:cNvSpPr>
            <p:nvPr/>
          </p:nvSpPr>
          <p:spPr bwMode="auto">
            <a:xfrm>
              <a:off x="6934200" y="48768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30739" name="Text Box 17">
              <a:extLst>
                <a:ext uri="{FF2B5EF4-FFF2-40B4-BE49-F238E27FC236}">
                  <a16:creationId xmlns:a16="http://schemas.microsoft.com/office/drawing/2014/main" id="{A3B08DA5-1564-4D45-9570-BEA2C56B14D9}"/>
                </a:ext>
              </a:extLst>
            </p:cNvPr>
            <p:cNvSpPr txBox="1">
              <a:spLocks noChangeArrowheads="1"/>
            </p:cNvSpPr>
            <p:nvPr/>
          </p:nvSpPr>
          <p:spPr bwMode="auto">
            <a:xfrm>
              <a:off x="6934200" y="44196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30740" name="Text Box 18">
              <a:extLst>
                <a:ext uri="{FF2B5EF4-FFF2-40B4-BE49-F238E27FC236}">
                  <a16:creationId xmlns:a16="http://schemas.microsoft.com/office/drawing/2014/main" id="{FD9F174E-47B0-466A-91C2-85DE98FA66BD}"/>
                </a:ext>
              </a:extLst>
            </p:cNvPr>
            <p:cNvSpPr txBox="1">
              <a:spLocks noChangeArrowheads="1"/>
            </p:cNvSpPr>
            <p:nvPr/>
          </p:nvSpPr>
          <p:spPr bwMode="auto">
            <a:xfrm>
              <a:off x="6934200" y="39624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30741" name="Line 39">
              <a:extLst>
                <a:ext uri="{FF2B5EF4-FFF2-40B4-BE49-F238E27FC236}">
                  <a16:creationId xmlns:a16="http://schemas.microsoft.com/office/drawing/2014/main" id="{6D396F5E-3CC5-4FAC-AD72-3589EFDDAAEE}"/>
                </a:ext>
              </a:extLst>
            </p:cNvPr>
            <p:cNvSpPr>
              <a:spLocks noChangeShapeType="1"/>
            </p:cNvSpPr>
            <p:nvPr/>
          </p:nvSpPr>
          <p:spPr bwMode="auto">
            <a:xfrm>
              <a:off x="7391400" y="4191000"/>
              <a:ext cx="304800" cy="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41" name="组合 40">
            <a:extLst>
              <a:ext uri="{FF2B5EF4-FFF2-40B4-BE49-F238E27FC236}">
                <a16:creationId xmlns:a16="http://schemas.microsoft.com/office/drawing/2014/main" id="{997813C3-7376-40A7-B0F5-E28B4EB3D3C1}"/>
              </a:ext>
            </a:extLst>
          </p:cNvPr>
          <p:cNvGrpSpPr/>
          <p:nvPr/>
        </p:nvGrpSpPr>
        <p:grpSpPr>
          <a:xfrm>
            <a:off x="0" y="4764643"/>
            <a:ext cx="9144000" cy="369332"/>
            <a:chOff x="0" y="4764643"/>
            <a:chExt cx="9144000" cy="369332"/>
          </a:xfrm>
        </p:grpSpPr>
        <p:sp>
          <p:nvSpPr>
            <p:cNvPr id="42" name="矩形 41">
              <a:extLst>
                <a:ext uri="{FF2B5EF4-FFF2-40B4-BE49-F238E27FC236}">
                  <a16:creationId xmlns:a16="http://schemas.microsoft.com/office/drawing/2014/main" id="{77910D93-2BCC-45A5-AA5A-573BEF728800}"/>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a:extLst>
                <a:ext uri="{FF2B5EF4-FFF2-40B4-BE49-F238E27FC236}">
                  <a16:creationId xmlns:a16="http://schemas.microsoft.com/office/drawing/2014/main" id="{9FE3C685-6B28-46AD-9C15-542FAA9CFCC0}"/>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44" name="图片 43">
            <a:extLst>
              <a:ext uri="{FF2B5EF4-FFF2-40B4-BE49-F238E27FC236}">
                <a16:creationId xmlns:a16="http://schemas.microsoft.com/office/drawing/2014/main" id="{D7D20324-AEC4-4992-96E0-C3D3D65D68B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E1A97F7-181F-41C5-983E-60AEE81557D7}"/>
              </a:ext>
            </a:extLst>
          </p:cNvPr>
          <p:cNvSpPr>
            <a:spLocks noGrp="1" noChangeArrowheads="1"/>
          </p:cNvSpPr>
          <p:nvPr>
            <p:ph type="title"/>
          </p:nvPr>
        </p:nvSpPr>
        <p:spPr bwMode="auto">
          <a:xfrm>
            <a:off x="1360885" y="155972"/>
            <a:ext cx="58293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solidFill>
                  <a:schemeClr val="tx1"/>
                </a:solidFill>
                <a:ea typeface="宋体" panose="02010600030101010101" pitchFamily="2" charset="-122"/>
              </a:rPr>
              <a:t>举例</a:t>
            </a:r>
          </a:p>
        </p:txBody>
      </p:sp>
      <p:sp>
        <p:nvSpPr>
          <p:cNvPr id="31747" name="Rectangle 3">
            <a:extLst>
              <a:ext uri="{FF2B5EF4-FFF2-40B4-BE49-F238E27FC236}">
                <a16:creationId xmlns:a16="http://schemas.microsoft.com/office/drawing/2014/main" id="{5C0F8D37-1CB6-4480-9AF7-F936B0D2B69C}"/>
              </a:ext>
            </a:extLst>
          </p:cNvPr>
          <p:cNvSpPr>
            <a:spLocks noGrp="1" noChangeArrowheads="1"/>
          </p:cNvSpPr>
          <p:nvPr>
            <p:ph type="body" idx="1"/>
          </p:nvPr>
        </p:nvSpPr>
        <p:spPr bwMode="auto">
          <a:xfrm>
            <a:off x="1540669" y="1257300"/>
            <a:ext cx="3571875" cy="3486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t>文法</a:t>
            </a:r>
            <a:r>
              <a:rPr lang="en-US" altLang="zh-CN"/>
              <a:t>G</a:t>
            </a:r>
            <a:r>
              <a:rPr lang="en-US" altLang="zh-CN" baseline="-25000"/>
              <a:t>1</a:t>
            </a:r>
            <a:r>
              <a:rPr lang="en-US" altLang="zh-CN"/>
              <a:t>:</a:t>
            </a:r>
          </a:p>
          <a:p>
            <a:pPr eaLnBrk="1" hangingPunct="1">
              <a:buFont typeface="Wingdings" panose="05000000000000000000" pitchFamily="2" charset="2"/>
              <a:buNone/>
            </a:pPr>
            <a:r>
              <a:rPr lang="en-US" altLang="zh-CN"/>
              <a:t>                A </a:t>
            </a:r>
            <a:r>
              <a:rPr lang="en-US" altLang="zh-CN">
                <a:sym typeface="Symbol" panose="05050102010706020507" pitchFamily="18" charset="2"/>
              </a:rPr>
              <a:t> 0A1</a:t>
            </a:r>
          </a:p>
          <a:p>
            <a:pPr eaLnBrk="1" hangingPunct="1">
              <a:buFont typeface="Wingdings" panose="05000000000000000000" pitchFamily="2" charset="2"/>
              <a:buNone/>
            </a:pPr>
            <a:r>
              <a:rPr lang="en-US" altLang="zh-CN">
                <a:sym typeface="Symbol" panose="05050102010706020507" pitchFamily="18" charset="2"/>
              </a:rPr>
              <a:t>                A  B</a:t>
            </a:r>
          </a:p>
          <a:p>
            <a:pPr eaLnBrk="1" hangingPunct="1">
              <a:buFont typeface="Wingdings" panose="05000000000000000000" pitchFamily="2" charset="2"/>
              <a:buNone/>
            </a:pPr>
            <a:r>
              <a:rPr lang="en-US" altLang="zh-CN">
                <a:sym typeface="Symbol" panose="05050102010706020507" pitchFamily="18" charset="2"/>
              </a:rPr>
              <a:t>                B  #</a:t>
            </a:r>
          </a:p>
          <a:p>
            <a:pPr eaLnBrk="1" hangingPunct="1"/>
            <a:r>
              <a:rPr lang="zh-CN" altLang="en-US">
                <a:sym typeface="Symbol" panose="05050102010706020507" pitchFamily="18" charset="2"/>
              </a:rPr>
              <a:t>派生:     </a:t>
            </a:r>
            <a:r>
              <a:rPr lang="en-US" altLang="zh-CN">
                <a:sym typeface="Symbol" panose="05050102010706020507" pitchFamily="18" charset="2"/>
              </a:rPr>
              <a:t>A  0A1  </a:t>
            </a:r>
          </a:p>
          <a:p>
            <a:pPr eaLnBrk="1" hangingPunct="1">
              <a:buFont typeface="Wingdings" panose="05000000000000000000" pitchFamily="2" charset="2"/>
              <a:buNone/>
            </a:pPr>
            <a:r>
              <a:rPr lang="en-US" altLang="zh-CN">
                <a:sym typeface="Symbol" panose="05050102010706020507" pitchFamily="18" charset="2"/>
              </a:rPr>
              <a:t>  00A11  000A111  </a:t>
            </a:r>
          </a:p>
          <a:p>
            <a:pPr eaLnBrk="1" hangingPunct="1">
              <a:buFont typeface="Wingdings" panose="05000000000000000000" pitchFamily="2" charset="2"/>
              <a:buNone/>
            </a:pPr>
            <a:r>
              <a:rPr lang="en-US" altLang="zh-CN">
                <a:sym typeface="Symbol" panose="05050102010706020507" pitchFamily="18" charset="2"/>
              </a:rPr>
              <a:t>  000B111  000#111</a:t>
            </a:r>
          </a:p>
        </p:txBody>
      </p:sp>
      <p:graphicFrame>
        <p:nvGraphicFramePr>
          <p:cNvPr id="31748" name="Object 4">
            <a:extLst>
              <a:ext uri="{FF2B5EF4-FFF2-40B4-BE49-F238E27FC236}">
                <a16:creationId xmlns:a16="http://schemas.microsoft.com/office/drawing/2014/main" id="{037E1319-5503-4D5A-BF01-05238A10F334}"/>
              </a:ext>
            </a:extLst>
          </p:cNvPr>
          <p:cNvGraphicFramePr>
            <a:graphicFrameLocks noChangeAspect="1"/>
          </p:cNvGraphicFramePr>
          <p:nvPr/>
        </p:nvGraphicFramePr>
        <p:xfrm>
          <a:off x="4529138" y="2490788"/>
          <a:ext cx="85725" cy="161925"/>
        </p:xfrm>
        <a:graphic>
          <a:graphicData uri="http://schemas.openxmlformats.org/presentationml/2006/ole">
            <mc:AlternateContent xmlns:mc="http://schemas.openxmlformats.org/markup-compatibility/2006">
              <mc:Choice xmlns:v="urn:schemas-microsoft-com:vml" Requires="v">
                <p:oleObj spid="_x0000_s11291" name="Equation" r:id="rId3" imgW="1971675" imgH="3733800" progId="Equation.3">
                  <p:embed/>
                </p:oleObj>
              </mc:Choice>
              <mc:Fallback>
                <p:oleObj name="Equation" r:id="rId3" imgW="1971675" imgH="3733800" progId="Equation.3">
                  <p:embed/>
                  <p:pic>
                    <p:nvPicPr>
                      <p:cNvPr id="31748" name="Object 4">
                        <a:extLst>
                          <a:ext uri="{FF2B5EF4-FFF2-40B4-BE49-F238E27FC236}">
                            <a16:creationId xmlns:a16="http://schemas.microsoft.com/office/drawing/2014/main" id="{037E1319-5503-4D5A-BF01-05238A10F3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138" y="2490788"/>
                        <a:ext cx="85725" cy="16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749" name="组合 2">
            <a:extLst>
              <a:ext uri="{FF2B5EF4-FFF2-40B4-BE49-F238E27FC236}">
                <a16:creationId xmlns:a16="http://schemas.microsoft.com/office/drawing/2014/main" id="{C41B6F8C-70D4-4AC5-B02B-D0487C1673D2}"/>
              </a:ext>
            </a:extLst>
          </p:cNvPr>
          <p:cNvGrpSpPr>
            <a:grpSpLocks/>
          </p:cNvGrpSpPr>
          <p:nvPr/>
        </p:nvGrpSpPr>
        <p:grpSpPr bwMode="auto">
          <a:xfrm>
            <a:off x="1818085" y="571500"/>
            <a:ext cx="3657600" cy="655082"/>
            <a:chOff x="1828800" y="762000"/>
            <a:chExt cx="4876800" cy="873443"/>
          </a:xfrm>
        </p:grpSpPr>
        <p:sp>
          <p:nvSpPr>
            <p:cNvPr id="31765" name="Rectangle 19">
              <a:extLst>
                <a:ext uri="{FF2B5EF4-FFF2-40B4-BE49-F238E27FC236}">
                  <a16:creationId xmlns:a16="http://schemas.microsoft.com/office/drawing/2014/main" id="{C34FC88E-DFE1-4DC4-8DBD-37F993068961}"/>
                </a:ext>
              </a:extLst>
            </p:cNvPr>
            <p:cNvSpPr>
              <a:spLocks noChangeArrowheads="1"/>
            </p:cNvSpPr>
            <p:nvPr/>
          </p:nvSpPr>
          <p:spPr bwMode="auto">
            <a:xfrm>
              <a:off x="6096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1766" name="Text Box 20">
              <a:extLst>
                <a:ext uri="{FF2B5EF4-FFF2-40B4-BE49-F238E27FC236}">
                  <a16:creationId xmlns:a16="http://schemas.microsoft.com/office/drawing/2014/main" id="{CB650BEB-ADED-4D92-BC78-ED300E038615}"/>
                </a:ext>
              </a:extLst>
            </p:cNvPr>
            <p:cNvSpPr txBox="1">
              <a:spLocks noChangeArrowheads="1"/>
            </p:cNvSpPr>
            <p:nvPr/>
          </p:nvSpPr>
          <p:spPr bwMode="auto">
            <a:xfrm>
              <a:off x="61722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31767" name="Rectangle 21">
              <a:extLst>
                <a:ext uri="{FF2B5EF4-FFF2-40B4-BE49-F238E27FC236}">
                  <a16:creationId xmlns:a16="http://schemas.microsoft.com/office/drawing/2014/main" id="{2FDD5580-532B-4A95-9CBB-121F9E69FA44}"/>
                </a:ext>
              </a:extLst>
            </p:cNvPr>
            <p:cNvSpPr>
              <a:spLocks noChangeArrowheads="1"/>
            </p:cNvSpPr>
            <p:nvPr/>
          </p:nvSpPr>
          <p:spPr bwMode="auto">
            <a:xfrm>
              <a:off x="5562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1768" name="Text Box 22">
              <a:extLst>
                <a:ext uri="{FF2B5EF4-FFF2-40B4-BE49-F238E27FC236}">
                  <a16:creationId xmlns:a16="http://schemas.microsoft.com/office/drawing/2014/main" id="{F6970516-4B20-4727-B78B-BA8862359B1D}"/>
                </a:ext>
              </a:extLst>
            </p:cNvPr>
            <p:cNvSpPr txBox="1">
              <a:spLocks noChangeArrowheads="1"/>
            </p:cNvSpPr>
            <p:nvPr/>
          </p:nvSpPr>
          <p:spPr bwMode="auto">
            <a:xfrm>
              <a:off x="5638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31769" name="Rectangle 23">
              <a:extLst>
                <a:ext uri="{FF2B5EF4-FFF2-40B4-BE49-F238E27FC236}">
                  <a16:creationId xmlns:a16="http://schemas.microsoft.com/office/drawing/2014/main" id="{1DB1E5F9-04F4-4B49-A543-6321E279444B}"/>
                </a:ext>
              </a:extLst>
            </p:cNvPr>
            <p:cNvSpPr>
              <a:spLocks noChangeArrowheads="1"/>
            </p:cNvSpPr>
            <p:nvPr/>
          </p:nvSpPr>
          <p:spPr bwMode="auto">
            <a:xfrm>
              <a:off x="5029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1770" name="Text Box 24">
              <a:extLst>
                <a:ext uri="{FF2B5EF4-FFF2-40B4-BE49-F238E27FC236}">
                  <a16:creationId xmlns:a16="http://schemas.microsoft.com/office/drawing/2014/main" id="{37F672EF-37A3-47E3-8143-0CA858D12CF8}"/>
                </a:ext>
              </a:extLst>
            </p:cNvPr>
            <p:cNvSpPr txBox="1">
              <a:spLocks noChangeArrowheads="1"/>
            </p:cNvSpPr>
            <p:nvPr/>
          </p:nvSpPr>
          <p:spPr bwMode="auto">
            <a:xfrm>
              <a:off x="5105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31771" name="Rectangle 25">
              <a:extLst>
                <a:ext uri="{FF2B5EF4-FFF2-40B4-BE49-F238E27FC236}">
                  <a16:creationId xmlns:a16="http://schemas.microsoft.com/office/drawing/2014/main" id="{BC273684-C8F0-41F3-BB03-94A2CD69FFE8}"/>
                </a:ext>
              </a:extLst>
            </p:cNvPr>
            <p:cNvSpPr>
              <a:spLocks noChangeArrowheads="1"/>
            </p:cNvSpPr>
            <p:nvPr/>
          </p:nvSpPr>
          <p:spPr bwMode="auto">
            <a:xfrm>
              <a:off x="4495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1772" name="Text Box 26">
              <a:extLst>
                <a:ext uri="{FF2B5EF4-FFF2-40B4-BE49-F238E27FC236}">
                  <a16:creationId xmlns:a16="http://schemas.microsoft.com/office/drawing/2014/main" id="{6B9A16EB-AAD5-45F6-88D5-9BB51ED26D43}"/>
                </a:ext>
              </a:extLst>
            </p:cNvPr>
            <p:cNvSpPr txBox="1">
              <a:spLocks noChangeArrowheads="1"/>
            </p:cNvSpPr>
            <p:nvPr/>
          </p:nvSpPr>
          <p:spPr bwMode="auto">
            <a:xfrm>
              <a:off x="45720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31773" name="Rectangle 27">
              <a:extLst>
                <a:ext uri="{FF2B5EF4-FFF2-40B4-BE49-F238E27FC236}">
                  <a16:creationId xmlns:a16="http://schemas.microsoft.com/office/drawing/2014/main" id="{77078819-5018-425C-9167-F64FA3ED9996}"/>
                </a:ext>
              </a:extLst>
            </p:cNvPr>
            <p:cNvSpPr>
              <a:spLocks noChangeArrowheads="1"/>
            </p:cNvSpPr>
            <p:nvPr/>
          </p:nvSpPr>
          <p:spPr bwMode="auto">
            <a:xfrm>
              <a:off x="39624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1774" name="Text Box 28">
              <a:extLst>
                <a:ext uri="{FF2B5EF4-FFF2-40B4-BE49-F238E27FC236}">
                  <a16:creationId xmlns:a16="http://schemas.microsoft.com/office/drawing/2014/main" id="{6B6F7AC1-1C61-4705-88BE-BCB7848208CE}"/>
                </a:ext>
              </a:extLst>
            </p:cNvPr>
            <p:cNvSpPr txBox="1">
              <a:spLocks noChangeArrowheads="1"/>
            </p:cNvSpPr>
            <p:nvPr/>
          </p:nvSpPr>
          <p:spPr bwMode="auto">
            <a:xfrm>
              <a:off x="40386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31775" name="Rectangle 29">
              <a:extLst>
                <a:ext uri="{FF2B5EF4-FFF2-40B4-BE49-F238E27FC236}">
                  <a16:creationId xmlns:a16="http://schemas.microsoft.com/office/drawing/2014/main" id="{CD09E4BB-A2A8-47EF-8490-4C48CAA1167A}"/>
                </a:ext>
              </a:extLst>
            </p:cNvPr>
            <p:cNvSpPr>
              <a:spLocks noChangeArrowheads="1"/>
            </p:cNvSpPr>
            <p:nvPr/>
          </p:nvSpPr>
          <p:spPr bwMode="auto">
            <a:xfrm>
              <a:off x="3429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1776" name="Text Box 30">
              <a:extLst>
                <a:ext uri="{FF2B5EF4-FFF2-40B4-BE49-F238E27FC236}">
                  <a16:creationId xmlns:a16="http://schemas.microsoft.com/office/drawing/2014/main" id="{31E9A85A-958C-4D41-8B1D-CE59A993B5E6}"/>
                </a:ext>
              </a:extLst>
            </p:cNvPr>
            <p:cNvSpPr txBox="1">
              <a:spLocks noChangeArrowheads="1"/>
            </p:cNvSpPr>
            <p:nvPr/>
          </p:nvSpPr>
          <p:spPr bwMode="auto">
            <a:xfrm>
              <a:off x="35052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31777" name="Rectangle 31">
              <a:extLst>
                <a:ext uri="{FF2B5EF4-FFF2-40B4-BE49-F238E27FC236}">
                  <a16:creationId xmlns:a16="http://schemas.microsoft.com/office/drawing/2014/main" id="{6878F992-9EF6-44AC-ACFB-012F3775A0BE}"/>
                </a:ext>
              </a:extLst>
            </p:cNvPr>
            <p:cNvSpPr>
              <a:spLocks noChangeArrowheads="1"/>
            </p:cNvSpPr>
            <p:nvPr/>
          </p:nvSpPr>
          <p:spPr bwMode="auto">
            <a:xfrm>
              <a:off x="2895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1778" name="Text Box 32">
              <a:extLst>
                <a:ext uri="{FF2B5EF4-FFF2-40B4-BE49-F238E27FC236}">
                  <a16:creationId xmlns:a16="http://schemas.microsoft.com/office/drawing/2014/main" id="{A29E20BC-D4A1-4DBC-A4DF-42A7B5E7AA0C}"/>
                </a:ext>
              </a:extLst>
            </p:cNvPr>
            <p:cNvSpPr txBox="1">
              <a:spLocks noChangeArrowheads="1"/>
            </p:cNvSpPr>
            <p:nvPr/>
          </p:nvSpPr>
          <p:spPr bwMode="auto">
            <a:xfrm>
              <a:off x="2971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31779" name="Rectangle 33">
              <a:extLst>
                <a:ext uri="{FF2B5EF4-FFF2-40B4-BE49-F238E27FC236}">
                  <a16:creationId xmlns:a16="http://schemas.microsoft.com/office/drawing/2014/main" id="{E7AE3C1A-6CDE-4342-8F74-C98791E2AE9D}"/>
                </a:ext>
              </a:extLst>
            </p:cNvPr>
            <p:cNvSpPr>
              <a:spLocks noChangeArrowheads="1"/>
            </p:cNvSpPr>
            <p:nvPr/>
          </p:nvSpPr>
          <p:spPr bwMode="auto">
            <a:xfrm>
              <a:off x="2362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1780" name="Text Box 34">
              <a:extLst>
                <a:ext uri="{FF2B5EF4-FFF2-40B4-BE49-F238E27FC236}">
                  <a16:creationId xmlns:a16="http://schemas.microsoft.com/office/drawing/2014/main" id="{8CC94ED6-4462-4525-84BD-D0393E188C1E}"/>
                </a:ext>
              </a:extLst>
            </p:cNvPr>
            <p:cNvSpPr txBox="1">
              <a:spLocks noChangeArrowheads="1"/>
            </p:cNvSpPr>
            <p:nvPr/>
          </p:nvSpPr>
          <p:spPr bwMode="auto">
            <a:xfrm>
              <a:off x="2438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31781" name="Rectangle 35">
              <a:extLst>
                <a:ext uri="{FF2B5EF4-FFF2-40B4-BE49-F238E27FC236}">
                  <a16:creationId xmlns:a16="http://schemas.microsoft.com/office/drawing/2014/main" id="{EDA65F37-42A4-493F-95CF-5F214446E654}"/>
                </a:ext>
              </a:extLst>
            </p:cNvPr>
            <p:cNvSpPr>
              <a:spLocks noChangeArrowheads="1"/>
            </p:cNvSpPr>
            <p:nvPr/>
          </p:nvSpPr>
          <p:spPr bwMode="auto">
            <a:xfrm>
              <a:off x="1828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1782" name="Text Box 36">
              <a:extLst>
                <a:ext uri="{FF2B5EF4-FFF2-40B4-BE49-F238E27FC236}">
                  <a16:creationId xmlns:a16="http://schemas.microsoft.com/office/drawing/2014/main" id="{9D3CEC78-38D8-4BFD-8518-925C6517CAE7}"/>
                </a:ext>
              </a:extLst>
            </p:cNvPr>
            <p:cNvSpPr txBox="1">
              <a:spLocks noChangeArrowheads="1"/>
            </p:cNvSpPr>
            <p:nvPr/>
          </p:nvSpPr>
          <p:spPr bwMode="auto">
            <a:xfrm>
              <a:off x="19050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31783" name="Line 37">
              <a:extLst>
                <a:ext uri="{FF2B5EF4-FFF2-40B4-BE49-F238E27FC236}">
                  <a16:creationId xmlns:a16="http://schemas.microsoft.com/office/drawing/2014/main" id="{E1B03C02-D06D-4F2A-A081-9C81D4F717A1}"/>
                </a:ext>
              </a:extLst>
            </p:cNvPr>
            <p:cNvSpPr>
              <a:spLocks noChangeShapeType="1"/>
            </p:cNvSpPr>
            <p:nvPr/>
          </p:nvSpPr>
          <p:spPr bwMode="auto">
            <a:xfrm>
              <a:off x="5257800" y="762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31750" name="组合 1">
            <a:extLst>
              <a:ext uri="{FF2B5EF4-FFF2-40B4-BE49-F238E27FC236}">
                <a16:creationId xmlns:a16="http://schemas.microsoft.com/office/drawing/2014/main" id="{CE3403E6-6AF9-4BA7-8717-1E50BA75020B}"/>
              </a:ext>
            </a:extLst>
          </p:cNvPr>
          <p:cNvGrpSpPr>
            <a:grpSpLocks/>
          </p:cNvGrpSpPr>
          <p:nvPr/>
        </p:nvGrpSpPr>
        <p:grpSpPr bwMode="auto">
          <a:xfrm>
            <a:off x="5023247" y="1357313"/>
            <a:ext cx="628650" cy="3455432"/>
            <a:chOff x="6858000" y="1219200"/>
            <a:chExt cx="838200" cy="4607243"/>
          </a:xfrm>
        </p:grpSpPr>
        <p:sp>
          <p:nvSpPr>
            <p:cNvPr id="31751" name="Rectangle 5">
              <a:extLst>
                <a:ext uri="{FF2B5EF4-FFF2-40B4-BE49-F238E27FC236}">
                  <a16:creationId xmlns:a16="http://schemas.microsoft.com/office/drawing/2014/main" id="{DD003E67-ADFB-4982-BF25-2151DDA8D3E8}"/>
                </a:ext>
              </a:extLst>
            </p:cNvPr>
            <p:cNvSpPr>
              <a:spLocks noChangeArrowheads="1"/>
            </p:cNvSpPr>
            <p:nvPr/>
          </p:nvSpPr>
          <p:spPr bwMode="auto">
            <a:xfrm>
              <a:off x="6858000" y="3962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1752" name="Rectangle 6">
              <a:extLst>
                <a:ext uri="{FF2B5EF4-FFF2-40B4-BE49-F238E27FC236}">
                  <a16:creationId xmlns:a16="http://schemas.microsoft.com/office/drawing/2014/main" id="{02A11EA6-03DD-42B8-9237-CA64DC19561A}"/>
                </a:ext>
              </a:extLst>
            </p:cNvPr>
            <p:cNvSpPr>
              <a:spLocks noChangeArrowheads="1"/>
            </p:cNvSpPr>
            <p:nvPr/>
          </p:nvSpPr>
          <p:spPr bwMode="auto">
            <a:xfrm>
              <a:off x="6858000" y="3505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1753" name="Rectangle 7">
              <a:extLst>
                <a:ext uri="{FF2B5EF4-FFF2-40B4-BE49-F238E27FC236}">
                  <a16:creationId xmlns:a16="http://schemas.microsoft.com/office/drawing/2014/main" id="{2DC5AF3F-3B45-4915-AC59-1D47A004E46D}"/>
                </a:ext>
              </a:extLst>
            </p:cNvPr>
            <p:cNvSpPr>
              <a:spLocks noChangeArrowheads="1"/>
            </p:cNvSpPr>
            <p:nvPr/>
          </p:nvSpPr>
          <p:spPr bwMode="auto">
            <a:xfrm>
              <a:off x="6858000" y="3048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1754" name="Rectangle 8">
              <a:extLst>
                <a:ext uri="{FF2B5EF4-FFF2-40B4-BE49-F238E27FC236}">
                  <a16:creationId xmlns:a16="http://schemas.microsoft.com/office/drawing/2014/main" id="{9EF6632F-CE3E-4EB0-9908-17635FDCCF00}"/>
                </a:ext>
              </a:extLst>
            </p:cNvPr>
            <p:cNvSpPr>
              <a:spLocks noChangeArrowheads="1"/>
            </p:cNvSpPr>
            <p:nvPr/>
          </p:nvSpPr>
          <p:spPr bwMode="auto">
            <a:xfrm>
              <a:off x="6858000" y="2590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1755" name="Rectangle 9">
              <a:extLst>
                <a:ext uri="{FF2B5EF4-FFF2-40B4-BE49-F238E27FC236}">
                  <a16:creationId xmlns:a16="http://schemas.microsoft.com/office/drawing/2014/main" id="{130296A4-2E1B-4F3E-B7D2-0A7287FB0CA4}"/>
                </a:ext>
              </a:extLst>
            </p:cNvPr>
            <p:cNvSpPr>
              <a:spLocks noChangeArrowheads="1"/>
            </p:cNvSpPr>
            <p:nvPr/>
          </p:nvSpPr>
          <p:spPr bwMode="auto">
            <a:xfrm>
              <a:off x="6858000" y="2133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1756" name="Rectangle 10">
              <a:extLst>
                <a:ext uri="{FF2B5EF4-FFF2-40B4-BE49-F238E27FC236}">
                  <a16:creationId xmlns:a16="http://schemas.microsoft.com/office/drawing/2014/main" id="{141964D6-0E5F-4387-BC0A-C2B8ECCCED15}"/>
                </a:ext>
              </a:extLst>
            </p:cNvPr>
            <p:cNvSpPr>
              <a:spLocks noChangeArrowheads="1"/>
            </p:cNvSpPr>
            <p:nvPr/>
          </p:nvSpPr>
          <p:spPr bwMode="auto">
            <a:xfrm>
              <a:off x="6858000" y="1676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1757" name="Rectangle 11">
              <a:extLst>
                <a:ext uri="{FF2B5EF4-FFF2-40B4-BE49-F238E27FC236}">
                  <a16:creationId xmlns:a16="http://schemas.microsoft.com/office/drawing/2014/main" id="{886FC2A7-588E-42DD-80ED-21D2C082DB92}"/>
                </a:ext>
              </a:extLst>
            </p:cNvPr>
            <p:cNvSpPr>
              <a:spLocks noChangeArrowheads="1"/>
            </p:cNvSpPr>
            <p:nvPr/>
          </p:nvSpPr>
          <p:spPr bwMode="auto">
            <a:xfrm>
              <a:off x="6858000" y="1219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1758" name="Rectangle 12">
              <a:extLst>
                <a:ext uri="{FF2B5EF4-FFF2-40B4-BE49-F238E27FC236}">
                  <a16:creationId xmlns:a16="http://schemas.microsoft.com/office/drawing/2014/main" id="{F22ABDCA-3E64-4A2E-AE23-A79619623610}"/>
                </a:ext>
              </a:extLst>
            </p:cNvPr>
            <p:cNvSpPr>
              <a:spLocks noChangeArrowheads="1"/>
            </p:cNvSpPr>
            <p:nvPr/>
          </p:nvSpPr>
          <p:spPr bwMode="auto">
            <a:xfrm>
              <a:off x="6858000" y="4419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1759" name="Rectangle 13">
              <a:extLst>
                <a:ext uri="{FF2B5EF4-FFF2-40B4-BE49-F238E27FC236}">
                  <a16:creationId xmlns:a16="http://schemas.microsoft.com/office/drawing/2014/main" id="{A957E0B2-1F02-44CE-8ED4-F35661A6711F}"/>
                </a:ext>
              </a:extLst>
            </p:cNvPr>
            <p:cNvSpPr>
              <a:spLocks noChangeArrowheads="1"/>
            </p:cNvSpPr>
            <p:nvPr/>
          </p:nvSpPr>
          <p:spPr bwMode="auto">
            <a:xfrm>
              <a:off x="6858000" y="4876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1760" name="Rectangle 14">
              <a:extLst>
                <a:ext uri="{FF2B5EF4-FFF2-40B4-BE49-F238E27FC236}">
                  <a16:creationId xmlns:a16="http://schemas.microsoft.com/office/drawing/2014/main" id="{DA0C321E-2E3A-4FD0-8919-06FA8148C1EF}"/>
                </a:ext>
              </a:extLst>
            </p:cNvPr>
            <p:cNvSpPr>
              <a:spLocks noChangeArrowheads="1"/>
            </p:cNvSpPr>
            <p:nvPr/>
          </p:nvSpPr>
          <p:spPr bwMode="auto">
            <a:xfrm>
              <a:off x="6858000" y="5334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1761" name="Text Box 15">
              <a:extLst>
                <a:ext uri="{FF2B5EF4-FFF2-40B4-BE49-F238E27FC236}">
                  <a16:creationId xmlns:a16="http://schemas.microsoft.com/office/drawing/2014/main" id="{45CE7E09-6910-459A-83AA-0AE5F123526A}"/>
                </a:ext>
              </a:extLst>
            </p:cNvPr>
            <p:cNvSpPr txBox="1">
              <a:spLocks noChangeArrowheads="1"/>
            </p:cNvSpPr>
            <p:nvPr/>
          </p:nvSpPr>
          <p:spPr bwMode="auto">
            <a:xfrm>
              <a:off x="6934200" y="5334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31762" name="Text Box 16">
              <a:extLst>
                <a:ext uri="{FF2B5EF4-FFF2-40B4-BE49-F238E27FC236}">
                  <a16:creationId xmlns:a16="http://schemas.microsoft.com/office/drawing/2014/main" id="{84398284-EDCE-4AE8-A725-CF7A5B831EC8}"/>
                </a:ext>
              </a:extLst>
            </p:cNvPr>
            <p:cNvSpPr txBox="1">
              <a:spLocks noChangeArrowheads="1"/>
            </p:cNvSpPr>
            <p:nvPr/>
          </p:nvSpPr>
          <p:spPr bwMode="auto">
            <a:xfrm>
              <a:off x="6934200" y="48768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31763" name="Text Box 17">
              <a:extLst>
                <a:ext uri="{FF2B5EF4-FFF2-40B4-BE49-F238E27FC236}">
                  <a16:creationId xmlns:a16="http://schemas.microsoft.com/office/drawing/2014/main" id="{EB6E095B-1AB3-4293-B66C-FFDDAC03E60D}"/>
                </a:ext>
              </a:extLst>
            </p:cNvPr>
            <p:cNvSpPr txBox="1">
              <a:spLocks noChangeArrowheads="1"/>
            </p:cNvSpPr>
            <p:nvPr/>
          </p:nvSpPr>
          <p:spPr bwMode="auto">
            <a:xfrm>
              <a:off x="6934200" y="44196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31764" name="Line 38">
              <a:extLst>
                <a:ext uri="{FF2B5EF4-FFF2-40B4-BE49-F238E27FC236}">
                  <a16:creationId xmlns:a16="http://schemas.microsoft.com/office/drawing/2014/main" id="{E5B0456A-9418-44B0-830E-5B3F9EE38799}"/>
                </a:ext>
              </a:extLst>
            </p:cNvPr>
            <p:cNvSpPr>
              <a:spLocks noChangeShapeType="1"/>
            </p:cNvSpPr>
            <p:nvPr/>
          </p:nvSpPr>
          <p:spPr bwMode="auto">
            <a:xfrm>
              <a:off x="7391400" y="4648200"/>
              <a:ext cx="304800" cy="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40" name="组合 39">
            <a:extLst>
              <a:ext uri="{FF2B5EF4-FFF2-40B4-BE49-F238E27FC236}">
                <a16:creationId xmlns:a16="http://schemas.microsoft.com/office/drawing/2014/main" id="{9A20AF09-379A-4CC6-A8AE-828AC39A9433}"/>
              </a:ext>
            </a:extLst>
          </p:cNvPr>
          <p:cNvGrpSpPr/>
          <p:nvPr/>
        </p:nvGrpSpPr>
        <p:grpSpPr>
          <a:xfrm>
            <a:off x="0" y="4764643"/>
            <a:ext cx="9144000" cy="369332"/>
            <a:chOff x="0" y="4764643"/>
            <a:chExt cx="9144000" cy="369332"/>
          </a:xfrm>
        </p:grpSpPr>
        <p:sp>
          <p:nvSpPr>
            <p:cNvPr id="41" name="矩形 40">
              <a:extLst>
                <a:ext uri="{FF2B5EF4-FFF2-40B4-BE49-F238E27FC236}">
                  <a16:creationId xmlns:a16="http://schemas.microsoft.com/office/drawing/2014/main" id="{E37EDFA0-13AD-49CF-8F9D-45BF3AEF7BDF}"/>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5F840E77-5EAC-45A8-A768-21EE0F0E4AEB}"/>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43" name="图片 42">
            <a:extLst>
              <a:ext uri="{FF2B5EF4-FFF2-40B4-BE49-F238E27FC236}">
                <a16:creationId xmlns:a16="http://schemas.microsoft.com/office/drawing/2014/main" id="{F253F53E-47B6-471B-925E-FC2C5143E3D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DC11E4F8-4BC5-4619-A0B9-364732A28DD1}"/>
              </a:ext>
            </a:extLst>
          </p:cNvPr>
          <p:cNvSpPr>
            <a:spLocks noGrp="1" noChangeArrowheads="1"/>
          </p:cNvSpPr>
          <p:nvPr>
            <p:ph type="title"/>
          </p:nvPr>
        </p:nvSpPr>
        <p:spPr bwMode="auto">
          <a:xfrm>
            <a:off x="1547813" y="67866"/>
            <a:ext cx="58293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solidFill>
                  <a:schemeClr val="tx1"/>
                </a:solidFill>
                <a:ea typeface="宋体" panose="02010600030101010101" pitchFamily="2" charset="-122"/>
              </a:rPr>
              <a:t>举例</a:t>
            </a:r>
          </a:p>
        </p:txBody>
      </p:sp>
      <p:sp>
        <p:nvSpPr>
          <p:cNvPr id="32771" name="Rectangle 3">
            <a:extLst>
              <a:ext uri="{FF2B5EF4-FFF2-40B4-BE49-F238E27FC236}">
                <a16:creationId xmlns:a16="http://schemas.microsoft.com/office/drawing/2014/main" id="{618B3309-36B8-4893-B31E-DA98E9611519}"/>
              </a:ext>
            </a:extLst>
          </p:cNvPr>
          <p:cNvSpPr>
            <a:spLocks noGrp="1" noChangeArrowheads="1"/>
          </p:cNvSpPr>
          <p:nvPr>
            <p:ph type="body" idx="1"/>
          </p:nvPr>
        </p:nvSpPr>
        <p:spPr bwMode="auto">
          <a:xfrm>
            <a:off x="1547812" y="1257300"/>
            <a:ext cx="3967163" cy="3486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t>文法</a:t>
            </a:r>
            <a:r>
              <a:rPr lang="en-US" altLang="zh-CN"/>
              <a:t>G</a:t>
            </a:r>
            <a:r>
              <a:rPr lang="en-US" altLang="zh-CN" baseline="-25000"/>
              <a:t>1</a:t>
            </a:r>
            <a:r>
              <a:rPr lang="en-US" altLang="zh-CN"/>
              <a:t>:</a:t>
            </a:r>
          </a:p>
          <a:p>
            <a:pPr eaLnBrk="1" hangingPunct="1">
              <a:buFont typeface="Wingdings" panose="05000000000000000000" pitchFamily="2" charset="2"/>
              <a:buNone/>
            </a:pPr>
            <a:r>
              <a:rPr lang="en-US" altLang="zh-CN"/>
              <a:t>                A </a:t>
            </a:r>
            <a:r>
              <a:rPr lang="en-US" altLang="zh-CN">
                <a:sym typeface="Symbol" panose="05050102010706020507" pitchFamily="18" charset="2"/>
              </a:rPr>
              <a:t> 0A1</a:t>
            </a:r>
          </a:p>
          <a:p>
            <a:pPr eaLnBrk="1" hangingPunct="1">
              <a:buFont typeface="Wingdings" panose="05000000000000000000" pitchFamily="2" charset="2"/>
              <a:buNone/>
            </a:pPr>
            <a:r>
              <a:rPr lang="en-US" altLang="zh-CN">
                <a:sym typeface="Symbol" panose="05050102010706020507" pitchFamily="18" charset="2"/>
              </a:rPr>
              <a:t>                A  B</a:t>
            </a:r>
          </a:p>
          <a:p>
            <a:pPr eaLnBrk="1" hangingPunct="1">
              <a:buFont typeface="Wingdings" panose="05000000000000000000" pitchFamily="2" charset="2"/>
              <a:buNone/>
            </a:pPr>
            <a:r>
              <a:rPr lang="en-US" altLang="zh-CN">
                <a:sym typeface="Symbol" panose="05050102010706020507" pitchFamily="18" charset="2"/>
              </a:rPr>
              <a:t>                B  #</a:t>
            </a:r>
          </a:p>
          <a:p>
            <a:pPr eaLnBrk="1" hangingPunct="1"/>
            <a:r>
              <a:rPr lang="zh-CN" altLang="en-US">
                <a:sym typeface="Symbol" panose="05050102010706020507" pitchFamily="18" charset="2"/>
              </a:rPr>
              <a:t>派生:     </a:t>
            </a:r>
            <a:r>
              <a:rPr lang="en-US" altLang="zh-CN">
                <a:sym typeface="Symbol" panose="05050102010706020507" pitchFamily="18" charset="2"/>
              </a:rPr>
              <a:t>A  0A1  </a:t>
            </a:r>
          </a:p>
          <a:p>
            <a:pPr eaLnBrk="1" hangingPunct="1">
              <a:buFont typeface="Wingdings" panose="05000000000000000000" pitchFamily="2" charset="2"/>
              <a:buNone/>
            </a:pPr>
            <a:r>
              <a:rPr lang="en-US" altLang="zh-CN">
                <a:sym typeface="Symbol" panose="05050102010706020507" pitchFamily="18" charset="2"/>
              </a:rPr>
              <a:t>  00A11  000A111  </a:t>
            </a:r>
          </a:p>
          <a:p>
            <a:pPr eaLnBrk="1" hangingPunct="1">
              <a:buFont typeface="Wingdings" panose="05000000000000000000" pitchFamily="2" charset="2"/>
              <a:buNone/>
            </a:pPr>
            <a:r>
              <a:rPr lang="en-US" altLang="zh-CN">
                <a:sym typeface="Symbol" panose="05050102010706020507" pitchFamily="18" charset="2"/>
              </a:rPr>
              <a:t>  000B111  000#111</a:t>
            </a:r>
          </a:p>
        </p:txBody>
      </p:sp>
      <p:graphicFrame>
        <p:nvGraphicFramePr>
          <p:cNvPr id="32772" name="Object 4">
            <a:extLst>
              <a:ext uri="{FF2B5EF4-FFF2-40B4-BE49-F238E27FC236}">
                <a16:creationId xmlns:a16="http://schemas.microsoft.com/office/drawing/2014/main" id="{127F854A-754B-4284-862B-249AFDC193D1}"/>
              </a:ext>
            </a:extLst>
          </p:cNvPr>
          <p:cNvGraphicFramePr>
            <a:graphicFrameLocks noChangeAspect="1"/>
          </p:cNvGraphicFramePr>
          <p:nvPr/>
        </p:nvGraphicFramePr>
        <p:xfrm>
          <a:off x="4529138" y="2490788"/>
          <a:ext cx="85725" cy="161925"/>
        </p:xfrm>
        <a:graphic>
          <a:graphicData uri="http://schemas.openxmlformats.org/presentationml/2006/ole">
            <mc:AlternateContent xmlns:mc="http://schemas.openxmlformats.org/markup-compatibility/2006">
              <mc:Choice xmlns:v="urn:schemas-microsoft-com:vml" Requires="v">
                <p:oleObj spid="_x0000_s12315" name="Equation" r:id="rId3" imgW="1971675" imgH="3733800" progId="Equation.3">
                  <p:embed/>
                </p:oleObj>
              </mc:Choice>
              <mc:Fallback>
                <p:oleObj name="Equation" r:id="rId3" imgW="1971675" imgH="3733800" progId="Equation.3">
                  <p:embed/>
                  <p:pic>
                    <p:nvPicPr>
                      <p:cNvPr id="32772" name="Object 4">
                        <a:extLst>
                          <a:ext uri="{FF2B5EF4-FFF2-40B4-BE49-F238E27FC236}">
                            <a16:creationId xmlns:a16="http://schemas.microsoft.com/office/drawing/2014/main" id="{127F854A-754B-4284-862B-249AFDC193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138" y="2490788"/>
                        <a:ext cx="85725" cy="16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2773" name="组合 2">
            <a:extLst>
              <a:ext uri="{FF2B5EF4-FFF2-40B4-BE49-F238E27FC236}">
                <a16:creationId xmlns:a16="http://schemas.microsoft.com/office/drawing/2014/main" id="{EAD95C95-D389-4B80-9A26-58B30CAD8C60}"/>
              </a:ext>
            </a:extLst>
          </p:cNvPr>
          <p:cNvGrpSpPr>
            <a:grpSpLocks/>
          </p:cNvGrpSpPr>
          <p:nvPr/>
        </p:nvGrpSpPr>
        <p:grpSpPr bwMode="auto">
          <a:xfrm>
            <a:off x="1818085" y="571500"/>
            <a:ext cx="3657600" cy="655082"/>
            <a:chOff x="1828800" y="762000"/>
            <a:chExt cx="4876800" cy="873443"/>
          </a:xfrm>
        </p:grpSpPr>
        <p:sp>
          <p:nvSpPr>
            <p:cNvPr id="32788" name="Rectangle 18">
              <a:extLst>
                <a:ext uri="{FF2B5EF4-FFF2-40B4-BE49-F238E27FC236}">
                  <a16:creationId xmlns:a16="http://schemas.microsoft.com/office/drawing/2014/main" id="{6683E8D5-E805-441F-A006-0F645AF813BD}"/>
                </a:ext>
              </a:extLst>
            </p:cNvPr>
            <p:cNvSpPr>
              <a:spLocks noChangeArrowheads="1"/>
            </p:cNvSpPr>
            <p:nvPr/>
          </p:nvSpPr>
          <p:spPr bwMode="auto">
            <a:xfrm>
              <a:off x="6096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2789" name="Text Box 19">
              <a:extLst>
                <a:ext uri="{FF2B5EF4-FFF2-40B4-BE49-F238E27FC236}">
                  <a16:creationId xmlns:a16="http://schemas.microsoft.com/office/drawing/2014/main" id="{ECF1ECD2-BBEE-4AF0-854F-82899FBCFDF7}"/>
                </a:ext>
              </a:extLst>
            </p:cNvPr>
            <p:cNvSpPr txBox="1">
              <a:spLocks noChangeArrowheads="1"/>
            </p:cNvSpPr>
            <p:nvPr/>
          </p:nvSpPr>
          <p:spPr bwMode="auto">
            <a:xfrm>
              <a:off x="61722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32790" name="Rectangle 20">
              <a:extLst>
                <a:ext uri="{FF2B5EF4-FFF2-40B4-BE49-F238E27FC236}">
                  <a16:creationId xmlns:a16="http://schemas.microsoft.com/office/drawing/2014/main" id="{F40B00AA-FE02-4286-809F-6BFCAD2328BA}"/>
                </a:ext>
              </a:extLst>
            </p:cNvPr>
            <p:cNvSpPr>
              <a:spLocks noChangeArrowheads="1"/>
            </p:cNvSpPr>
            <p:nvPr/>
          </p:nvSpPr>
          <p:spPr bwMode="auto">
            <a:xfrm>
              <a:off x="5562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2791" name="Text Box 21">
              <a:extLst>
                <a:ext uri="{FF2B5EF4-FFF2-40B4-BE49-F238E27FC236}">
                  <a16:creationId xmlns:a16="http://schemas.microsoft.com/office/drawing/2014/main" id="{3856D70B-2054-4687-AB53-938DF170BCC8}"/>
                </a:ext>
              </a:extLst>
            </p:cNvPr>
            <p:cNvSpPr txBox="1">
              <a:spLocks noChangeArrowheads="1"/>
            </p:cNvSpPr>
            <p:nvPr/>
          </p:nvSpPr>
          <p:spPr bwMode="auto">
            <a:xfrm>
              <a:off x="5638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32792" name="Rectangle 22">
              <a:extLst>
                <a:ext uri="{FF2B5EF4-FFF2-40B4-BE49-F238E27FC236}">
                  <a16:creationId xmlns:a16="http://schemas.microsoft.com/office/drawing/2014/main" id="{A09BAD16-4210-46C6-8F7B-77AF5ECB7296}"/>
                </a:ext>
              </a:extLst>
            </p:cNvPr>
            <p:cNvSpPr>
              <a:spLocks noChangeArrowheads="1"/>
            </p:cNvSpPr>
            <p:nvPr/>
          </p:nvSpPr>
          <p:spPr bwMode="auto">
            <a:xfrm>
              <a:off x="5029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2793" name="Text Box 23">
              <a:extLst>
                <a:ext uri="{FF2B5EF4-FFF2-40B4-BE49-F238E27FC236}">
                  <a16:creationId xmlns:a16="http://schemas.microsoft.com/office/drawing/2014/main" id="{5750C97E-8697-4C6C-B976-58721E56C723}"/>
                </a:ext>
              </a:extLst>
            </p:cNvPr>
            <p:cNvSpPr txBox="1">
              <a:spLocks noChangeArrowheads="1"/>
            </p:cNvSpPr>
            <p:nvPr/>
          </p:nvSpPr>
          <p:spPr bwMode="auto">
            <a:xfrm>
              <a:off x="5105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32794" name="Rectangle 24">
              <a:extLst>
                <a:ext uri="{FF2B5EF4-FFF2-40B4-BE49-F238E27FC236}">
                  <a16:creationId xmlns:a16="http://schemas.microsoft.com/office/drawing/2014/main" id="{4009DF8A-0BC6-474E-A358-7BF83BC13CCA}"/>
                </a:ext>
              </a:extLst>
            </p:cNvPr>
            <p:cNvSpPr>
              <a:spLocks noChangeArrowheads="1"/>
            </p:cNvSpPr>
            <p:nvPr/>
          </p:nvSpPr>
          <p:spPr bwMode="auto">
            <a:xfrm>
              <a:off x="4495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2795" name="Text Box 25">
              <a:extLst>
                <a:ext uri="{FF2B5EF4-FFF2-40B4-BE49-F238E27FC236}">
                  <a16:creationId xmlns:a16="http://schemas.microsoft.com/office/drawing/2014/main" id="{02C9C7D8-C6A9-4562-8FD4-CB2465874AA0}"/>
                </a:ext>
              </a:extLst>
            </p:cNvPr>
            <p:cNvSpPr txBox="1">
              <a:spLocks noChangeArrowheads="1"/>
            </p:cNvSpPr>
            <p:nvPr/>
          </p:nvSpPr>
          <p:spPr bwMode="auto">
            <a:xfrm>
              <a:off x="45720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32796" name="Rectangle 26">
              <a:extLst>
                <a:ext uri="{FF2B5EF4-FFF2-40B4-BE49-F238E27FC236}">
                  <a16:creationId xmlns:a16="http://schemas.microsoft.com/office/drawing/2014/main" id="{B8652EDA-2AD6-4DAA-9CE5-11E7C4C976C2}"/>
                </a:ext>
              </a:extLst>
            </p:cNvPr>
            <p:cNvSpPr>
              <a:spLocks noChangeArrowheads="1"/>
            </p:cNvSpPr>
            <p:nvPr/>
          </p:nvSpPr>
          <p:spPr bwMode="auto">
            <a:xfrm>
              <a:off x="39624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2797" name="Text Box 27">
              <a:extLst>
                <a:ext uri="{FF2B5EF4-FFF2-40B4-BE49-F238E27FC236}">
                  <a16:creationId xmlns:a16="http://schemas.microsoft.com/office/drawing/2014/main" id="{F38BB40F-DDC8-4E91-91FC-69B3BD524ECA}"/>
                </a:ext>
              </a:extLst>
            </p:cNvPr>
            <p:cNvSpPr txBox="1">
              <a:spLocks noChangeArrowheads="1"/>
            </p:cNvSpPr>
            <p:nvPr/>
          </p:nvSpPr>
          <p:spPr bwMode="auto">
            <a:xfrm>
              <a:off x="40386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32798" name="Rectangle 28">
              <a:extLst>
                <a:ext uri="{FF2B5EF4-FFF2-40B4-BE49-F238E27FC236}">
                  <a16:creationId xmlns:a16="http://schemas.microsoft.com/office/drawing/2014/main" id="{95C5A1ED-74F5-4A68-B081-4878BB331CF0}"/>
                </a:ext>
              </a:extLst>
            </p:cNvPr>
            <p:cNvSpPr>
              <a:spLocks noChangeArrowheads="1"/>
            </p:cNvSpPr>
            <p:nvPr/>
          </p:nvSpPr>
          <p:spPr bwMode="auto">
            <a:xfrm>
              <a:off x="3429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2799" name="Text Box 29">
              <a:extLst>
                <a:ext uri="{FF2B5EF4-FFF2-40B4-BE49-F238E27FC236}">
                  <a16:creationId xmlns:a16="http://schemas.microsoft.com/office/drawing/2014/main" id="{02F55F97-E193-47DF-A962-C2865084BB9D}"/>
                </a:ext>
              </a:extLst>
            </p:cNvPr>
            <p:cNvSpPr txBox="1">
              <a:spLocks noChangeArrowheads="1"/>
            </p:cNvSpPr>
            <p:nvPr/>
          </p:nvSpPr>
          <p:spPr bwMode="auto">
            <a:xfrm>
              <a:off x="35052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32800" name="Rectangle 30">
              <a:extLst>
                <a:ext uri="{FF2B5EF4-FFF2-40B4-BE49-F238E27FC236}">
                  <a16:creationId xmlns:a16="http://schemas.microsoft.com/office/drawing/2014/main" id="{1416ACF4-A34D-4436-A518-34312F32C5DA}"/>
                </a:ext>
              </a:extLst>
            </p:cNvPr>
            <p:cNvSpPr>
              <a:spLocks noChangeArrowheads="1"/>
            </p:cNvSpPr>
            <p:nvPr/>
          </p:nvSpPr>
          <p:spPr bwMode="auto">
            <a:xfrm>
              <a:off x="2895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2801" name="Text Box 31">
              <a:extLst>
                <a:ext uri="{FF2B5EF4-FFF2-40B4-BE49-F238E27FC236}">
                  <a16:creationId xmlns:a16="http://schemas.microsoft.com/office/drawing/2014/main" id="{C6408E61-760C-4292-BD56-47111C4F8BBB}"/>
                </a:ext>
              </a:extLst>
            </p:cNvPr>
            <p:cNvSpPr txBox="1">
              <a:spLocks noChangeArrowheads="1"/>
            </p:cNvSpPr>
            <p:nvPr/>
          </p:nvSpPr>
          <p:spPr bwMode="auto">
            <a:xfrm>
              <a:off x="2971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32802" name="Rectangle 32">
              <a:extLst>
                <a:ext uri="{FF2B5EF4-FFF2-40B4-BE49-F238E27FC236}">
                  <a16:creationId xmlns:a16="http://schemas.microsoft.com/office/drawing/2014/main" id="{4DAB2B3E-5041-490F-B5ED-A6A8183FAC76}"/>
                </a:ext>
              </a:extLst>
            </p:cNvPr>
            <p:cNvSpPr>
              <a:spLocks noChangeArrowheads="1"/>
            </p:cNvSpPr>
            <p:nvPr/>
          </p:nvSpPr>
          <p:spPr bwMode="auto">
            <a:xfrm>
              <a:off x="2362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2803" name="Text Box 33">
              <a:extLst>
                <a:ext uri="{FF2B5EF4-FFF2-40B4-BE49-F238E27FC236}">
                  <a16:creationId xmlns:a16="http://schemas.microsoft.com/office/drawing/2014/main" id="{5647A005-5BE6-4AE0-B779-75995759AF60}"/>
                </a:ext>
              </a:extLst>
            </p:cNvPr>
            <p:cNvSpPr txBox="1">
              <a:spLocks noChangeArrowheads="1"/>
            </p:cNvSpPr>
            <p:nvPr/>
          </p:nvSpPr>
          <p:spPr bwMode="auto">
            <a:xfrm>
              <a:off x="2438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32804" name="Rectangle 34">
              <a:extLst>
                <a:ext uri="{FF2B5EF4-FFF2-40B4-BE49-F238E27FC236}">
                  <a16:creationId xmlns:a16="http://schemas.microsoft.com/office/drawing/2014/main" id="{5286CD2D-D9D2-4ED8-8B27-AA00B5C85D0F}"/>
                </a:ext>
              </a:extLst>
            </p:cNvPr>
            <p:cNvSpPr>
              <a:spLocks noChangeArrowheads="1"/>
            </p:cNvSpPr>
            <p:nvPr/>
          </p:nvSpPr>
          <p:spPr bwMode="auto">
            <a:xfrm>
              <a:off x="1828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2805" name="Text Box 35">
              <a:extLst>
                <a:ext uri="{FF2B5EF4-FFF2-40B4-BE49-F238E27FC236}">
                  <a16:creationId xmlns:a16="http://schemas.microsoft.com/office/drawing/2014/main" id="{355E90E6-2AC5-4451-9006-BE8F86BA506B}"/>
                </a:ext>
              </a:extLst>
            </p:cNvPr>
            <p:cNvSpPr txBox="1">
              <a:spLocks noChangeArrowheads="1"/>
            </p:cNvSpPr>
            <p:nvPr/>
          </p:nvSpPr>
          <p:spPr bwMode="auto">
            <a:xfrm>
              <a:off x="19050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32806" name="Line 36">
              <a:extLst>
                <a:ext uri="{FF2B5EF4-FFF2-40B4-BE49-F238E27FC236}">
                  <a16:creationId xmlns:a16="http://schemas.microsoft.com/office/drawing/2014/main" id="{2F455E8D-1DD0-42E5-A0B9-22A3804FA681}"/>
                </a:ext>
              </a:extLst>
            </p:cNvPr>
            <p:cNvSpPr>
              <a:spLocks noChangeShapeType="1"/>
            </p:cNvSpPr>
            <p:nvPr/>
          </p:nvSpPr>
          <p:spPr bwMode="auto">
            <a:xfrm>
              <a:off x="5791200" y="762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32774" name="组合 1">
            <a:extLst>
              <a:ext uri="{FF2B5EF4-FFF2-40B4-BE49-F238E27FC236}">
                <a16:creationId xmlns:a16="http://schemas.microsoft.com/office/drawing/2014/main" id="{44F97EC8-201C-4F1D-B219-0CC3452BC671}"/>
              </a:ext>
            </a:extLst>
          </p:cNvPr>
          <p:cNvGrpSpPr>
            <a:grpSpLocks/>
          </p:cNvGrpSpPr>
          <p:nvPr/>
        </p:nvGrpSpPr>
        <p:grpSpPr bwMode="auto">
          <a:xfrm>
            <a:off x="5004197" y="1302544"/>
            <a:ext cx="628650" cy="3455432"/>
            <a:chOff x="6858000" y="1219200"/>
            <a:chExt cx="838200" cy="4607243"/>
          </a:xfrm>
        </p:grpSpPr>
        <p:sp>
          <p:nvSpPr>
            <p:cNvPr id="32775" name="Rectangle 5">
              <a:extLst>
                <a:ext uri="{FF2B5EF4-FFF2-40B4-BE49-F238E27FC236}">
                  <a16:creationId xmlns:a16="http://schemas.microsoft.com/office/drawing/2014/main" id="{92135299-03BD-428C-B397-F6111329C23C}"/>
                </a:ext>
              </a:extLst>
            </p:cNvPr>
            <p:cNvSpPr>
              <a:spLocks noChangeArrowheads="1"/>
            </p:cNvSpPr>
            <p:nvPr/>
          </p:nvSpPr>
          <p:spPr bwMode="auto">
            <a:xfrm>
              <a:off x="6858000" y="3962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2776" name="Rectangle 6">
              <a:extLst>
                <a:ext uri="{FF2B5EF4-FFF2-40B4-BE49-F238E27FC236}">
                  <a16:creationId xmlns:a16="http://schemas.microsoft.com/office/drawing/2014/main" id="{FF969017-5908-4D83-997E-B5B09F3F5565}"/>
                </a:ext>
              </a:extLst>
            </p:cNvPr>
            <p:cNvSpPr>
              <a:spLocks noChangeArrowheads="1"/>
            </p:cNvSpPr>
            <p:nvPr/>
          </p:nvSpPr>
          <p:spPr bwMode="auto">
            <a:xfrm>
              <a:off x="6858000" y="3505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2777" name="Rectangle 7">
              <a:extLst>
                <a:ext uri="{FF2B5EF4-FFF2-40B4-BE49-F238E27FC236}">
                  <a16:creationId xmlns:a16="http://schemas.microsoft.com/office/drawing/2014/main" id="{D0C5EAB2-A68A-461E-9DA6-5639D417419A}"/>
                </a:ext>
              </a:extLst>
            </p:cNvPr>
            <p:cNvSpPr>
              <a:spLocks noChangeArrowheads="1"/>
            </p:cNvSpPr>
            <p:nvPr/>
          </p:nvSpPr>
          <p:spPr bwMode="auto">
            <a:xfrm>
              <a:off x="6858000" y="3048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2778" name="Rectangle 8">
              <a:extLst>
                <a:ext uri="{FF2B5EF4-FFF2-40B4-BE49-F238E27FC236}">
                  <a16:creationId xmlns:a16="http://schemas.microsoft.com/office/drawing/2014/main" id="{1AFA4768-CF17-4B53-B0A4-13600D27C353}"/>
                </a:ext>
              </a:extLst>
            </p:cNvPr>
            <p:cNvSpPr>
              <a:spLocks noChangeArrowheads="1"/>
            </p:cNvSpPr>
            <p:nvPr/>
          </p:nvSpPr>
          <p:spPr bwMode="auto">
            <a:xfrm>
              <a:off x="6858000" y="2590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2779" name="Rectangle 9">
              <a:extLst>
                <a:ext uri="{FF2B5EF4-FFF2-40B4-BE49-F238E27FC236}">
                  <a16:creationId xmlns:a16="http://schemas.microsoft.com/office/drawing/2014/main" id="{DA98DB12-FBA5-47EE-8424-B6471D71A8FB}"/>
                </a:ext>
              </a:extLst>
            </p:cNvPr>
            <p:cNvSpPr>
              <a:spLocks noChangeArrowheads="1"/>
            </p:cNvSpPr>
            <p:nvPr/>
          </p:nvSpPr>
          <p:spPr bwMode="auto">
            <a:xfrm>
              <a:off x="6858000" y="2133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2780" name="Rectangle 10">
              <a:extLst>
                <a:ext uri="{FF2B5EF4-FFF2-40B4-BE49-F238E27FC236}">
                  <a16:creationId xmlns:a16="http://schemas.microsoft.com/office/drawing/2014/main" id="{8CBC329C-6A11-4644-AC4D-7EAE0D5F21BD}"/>
                </a:ext>
              </a:extLst>
            </p:cNvPr>
            <p:cNvSpPr>
              <a:spLocks noChangeArrowheads="1"/>
            </p:cNvSpPr>
            <p:nvPr/>
          </p:nvSpPr>
          <p:spPr bwMode="auto">
            <a:xfrm>
              <a:off x="6858000" y="1676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2781" name="Rectangle 11">
              <a:extLst>
                <a:ext uri="{FF2B5EF4-FFF2-40B4-BE49-F238E27FC236}">
                  <a16:creationId xmlns:a16="http://schemas.microsoft.com/office/drawing/2014/main" id="{143E562A-B859-47EC-9366-B0DE70B705C4}"/>
                </a:ext>
              </a:extLst>
            </p:cNvPr>
            <p:cNvSpPr>
              <a:spLocks noChangeArrowheads="1"/>
            </p:cNvSpPr>
            <p:nvPr/>
          </p:nvSpPr>
          <p:spPr bwMode="auto">
            <a:xfrm>
              <a:off x="6858000" y="1219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2782" name="Rectangle 12">
              <a:extLst>
                <a:ext uri="{FF2B5EF4-FFF2-40B4-BE49-F238E27FC236}">
                  <a16:creationId xmlns:a16="http://schemas.microsoft.com/office/drawing/2014/main" id="{D6DE482C-9118-494E-92B7-A837E3F10B83}"/>
                </a:ext>
              </a:extLst>
            </p:cNvPr>
            <p:cNvSpPr>
              <a:spLocks noChangeArrowheads="1"/>
            </p:cNvSpPr>
            <p:nvPr/>
          </p:nvSpPr>
          <p:spPr bwMode="auto">
            <a:xfrm>
              <a:off x="6858000" y="4419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2783" name="Rectangle 13">
              <a:extLst>
                <a:ext uri="{FF2B5EF4-FFF2-40B4-BE49-F238E27FC236}">
                  <a16:creationId xmlns:a16="http://schemas.microsoft.com/office/drawing/2014/main" id="{B2197857-5F95-4CC3-AFB7-8CE970C69266}"/>
                </a:ext>
              </a:extLst>
            </p:cNvPr>
            <p:cNvSpPr>
              <a:spLocks noChangeArrowheads="1"/>
            </p:cNvSpPr>
            <p:nvPr/>
          </p:nvSpPr>
          <p:spPr bwMode="auto">
            <a:xfrm>
              <a:off x="6858000" y="4876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2784" name="Rectangle 14">
              <a:extLst>
                <a:ext uri="{FF2B5EF4-FFF2-40B4-BE49-F238E27FC236}">
                  <a16:creationId xmlns:a16="http://schemas.microsoft.com/office/drawing/2014/main" id="{AD1D2474-B8A4-4AE7-A663-A1FC82EDF603}"/>
                </a:ext>
              </a:extLst>
            </p:cNvPr>
            <p:cNvSpPr>
              <a:spLocks noChangeArrowheads="1"/>
            </p:cNvSpPr>
            <p:nvPr/>
          </p:nvSpPr>
          <p:spPr bwMode="auto">
            <a:xfrm>
              <a:off x="6858000" y="5334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2785" name="Text Box 15">
              <a:extLst>
                <a:ext uri="{FF2B5EF4-FFF2-40B4-BE49-F238E27FC236}">
                  <a16:creationId xmlns:a16="http://schemas.microsoft.com/office/drawing/2014/main" id="{F5755151-71FB-436D-B9C6-2F171DD56C59}"/>
                </a:ext>
              </a:extLst>
            </p:cNvPr>
            <p:cNvSpPr txBox="1">
              <a:spLocks noChangeArrowheads="1"/>
            </p:cNvSpPr>
            <p:nvPr/>
          </p:nvSpPr>
          <p:spPr bwMode="auto">
            <a:xfrm>
              <a:off x="6934200" y="5334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32786" name="Text Box 16">
              <a:extLst>
                <a:ext uri="{FF2B5EF4-FFF2-40B4-BE49-F238E27FC236}">
                  <a16:creationId xmlns:a16="http://schemas.microsoft.com/office/drawing/2014/main" id="{63B66234-11F8-43BA-AF3A-E4EED4838408}"/>
                </a:ext>
              </a:extLst>
            </p:cNvPr>
            <p:cNvSpPr txBox="1">
              <a:spLocks noChangeArrowheads="1"/>
            </p:cNvSpPr>
            <p:nvPr/>
          </p:nvSpPr>
          <p:spPr bwMode="auto">
            <a:xfrm>
              <a:off x="6934200" y="48768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32787" name="Line 37">
              <a:extLst>
                <a:ext uri="{FF2B5EF4-FFF2-40B4-BE49-F238E27FC236}">
                  <a16:creationId xmlns:a16="http://schemas.microsoft.com/office/drawing/2014/main" id="{A6624474-FDAD-4E1A-9B57-96C3554D294E}"/>
                </a:ext>
              </a:extLst>
            </p:cNvPr>
            <p:cNvSpPr>
              <a:spLocks noChangeShapeType="1"/>
            </p:cNvSpPr>
            <p:nvPr/>
          </p:nvSpPr>
          <p:spPr bwMode="auto">
            <a:xfrm>
              <a:off x="7391400" y="5105400"/>
              <a:ext cx="304800" cy="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39" name="组合 38">
            <a:extLst>
              <a:ext uri="{FF2B5EF4-FFF2-40B4-BE49-F238E27FC236}">
                <a16:creationId xmlns:a16="http://schemas.microsoft.com/office/drawing/2014/main" id="{E8188A99-9B26-4FDE-87A5-5ED398CFFA23}"/>
              </a:ext>
            </a:extLst>
          </p:cNvPr>
          <p:cNvGrpSpPr/>
          <p:nvPr/>
        </p:nvGrpSpPr>
        <p:grpSpPr>
          <a:xfrm>
            <a:off x="0" y="4764643"/>
            <a:ext cx="9144000" cy="369332"/>
            <a:chOff x="0" y="4764643"/>
            <a:chExt cx="9144000" cy="369332"/>
          </a:xfrm>
        </p:grpSpPr>
        <p:sp>
          <p:nvSpPr>
            <p:cNvPr id="40" name="矩形 39">
              <a:extLst>
                <a:ext uri="{FF2B5EF4-FFF2-40B4-BE49-F238E27FC236}">
                  <a16:creationId xmlns:a16="http://schemas.microsoft.com/office/drawing/2014/main" id="{E4FAE425-8585-4B85-B4DC-286EB81AFEF8}"/>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0325BDEA-E3C9-4B47-BFB7-C7E410945DFD}"/>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42" name="图片 41">
            <a:extLst>
              <a:ext uri="{FF2B5EF4-FFF2-40B4-BE49-F238E27FC236}">
                <a16:creationId xmlns:a16="http://schemas.microsoft.com/office/drawing/2014/main" id="{006EA75A-4574-4A78-8B81-F8091B52072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5E8FA85-8F58-470C-B655-0D81D70EBD3F}"/>
              </a:ext>
            </a:extLst>
          </p:cNvPr>
          <p:cNvSpPr>
            <a:spLocks noGrp="1" noChangeArrowheads="1"/>
          </p:cNvSpPr>
          <p:nvPr>
            <p:ph type="title"/>
          </p:nvPr>
        </p:nvSpPr>
        <p:spPr bwMode="auto">
          <a:xfrm>
            <a:off x="1700213" y="34529"/>
            <a:ext cx="58293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solidFill>
                  <a:schemeClr val="tx1"/>
                </a:solidFill>
                <a:ea typeface="宋体" panose="02010600030101010101" pitchFamily="2" charset="-122"/>
              </a:rPr>
              <a:t>举例</a:t>
            </a:r>
          </a:p>
        </p:txBody>
      </p:sp>
      <p:sp>
        <p:nvSpPr>
          <p:cNvPr id="33795" name="Rectangle 3">
            <a:extLst>
              <a:ext uri="{FF2B5EF4-FFF2-40B4-BE49-F238E27FC236}">
                <a16:creationId xmlns:a16="http://schemas.microsoft.com/office/drawing/2014/main" id="{B2A9FFBF-5682-48F0-9E83-DC706D229FEB}"/>
              </a:ext>
            </a:extLst>
          </p:cNvPr>
          <p:cNvSpPr>
            <a:spLocks noGrp="1" noChangeArrowheads="1"/>
          </p:cNvSpPr>
          <p:nvPr>
            <p:ph type="body" idx="1"/>
          </p:nvPr>
        </p:nvSpPr>
        <p:spPr bwMode="auto">
          <a:xfrm>
            <a:off x="1551385" y="1257300"/>
            <a:ext cx="4106465" cy="3486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t>文法</a:t>
            </a:r>
            <a:r>
              <a:rPr lang="en-US" altLang="zh-CN"/>
              <a:t>G</a:t>
            </a:r>
            <a:r>
              <a:rPr lang="en-US" altLang="zh-CN" baseline="-25000"/>
              <a:t>1</a:t>
            </a:r>
            <a:r>
              <a:rPr lang="en-US" altLang="zh-CN"/>
              <a:t>:</a:t>
            </a:r>
          </a:p>
          <a:p>
            <a:pPr eaLnBrk="1" hangingPunct="1">
              <a:buFont typeface="Wingdings" panose="05000000000000000000" pitchFamily="2" charset="2"/>
              <a:buNone/>
            </a:pPr>
            <a:r>
              <a:rPr lang="en-US" altLang="zh-CN"/>
              <a:t>                A </a:t>
            </a:r>
            <a:r>
              <a:rPr lang="en-US" altLang="zh-CN">
                <a:sym typeface="Symbol" panose="05050102010706020507" pitchFamily="18" charset="2"/>
              </a:rPr>
              <a:t> 0A1</a:t>
            </a:r>
          </a:p>
          <a:p>
            <a:pPr eaLnBrk="1" hangingPunct="1">
              <a:buFont typeface="Wingdings" panose="05000000000000000000" pitchFamily="2" charset="2"/>
              <a:buNone/>
            </a:pPr>
            <a:r>
              <a:rPr lang="en-US" altLang="zh-CN">
                <a:sym typeface="Symbol" panose="05050102010706020507" pitchFamily="18" charset="2"/>
              </a:rPr>
              <a:t>                A  B</a:t>
            </a:r>
          </a:p>
          <a:p>
            <a:pPr eaLnBrk="1" hangingPunct="1">
              <a:buFont typeface="Wingdings" panose="05000000000000000000" pitchFamily="2" charset="2"/>
              <a:buNone/>
            </a:pPr>
            <a:r>
              <a:rPr lang="en-US" altLang="zh-CN">
                <a:sym typeface="Symbol" panose="05050102010706020507" pitchFamily="18" charset="2"/>
              </a:rPr>
              <a:t>                B  #</a:t>
            </a:r>
          </a:p>
          <a:p>
            <a:pPr eaLnBrk="1" hangingPunct="1"/>
            <a:r>
              <a:rPr lang="zh-CN" altLang="en-US">
                <a:sym typeface="Symbol" panose="05050102010706020507" pitchFamily="18" charset="2"/>
              </a:rPr>
              <a:t>派生:     </a:t>
            </a:r>
            <a:r>
              <a:rPr lang="en-US" altLang="zh-CN">
                <a:sym typeface="Symbol" panose="05050102010706020507" pitchFamily="18" charset="2"/>
              </a:rPr>
              <a:t>A  0A1  </a:t>
            </a:r>
          </a:p>
          <a:p>
            <a:pPr eaLnBrk="1" hangingPunct="1">
              <a:buFont typeface="Wingdings" panose="05000000000000000000" pitchFamily="2" charset="2"/>
              <a:buNone/>
            </a:pPr>
            <a:r>
              <a:rPr lang="en-US" altLang="zh-CN">
                <a:sym typeface="Symbol" panose="05050102010706020507" pitchFamily="18" charset="2"/>
              </a:rPr>
              <a:t>  00A11  000A111  </a:t>
            </a:r>
          </a:p>
          <a:p>
            <a:pPr eaLnBrk="1" hangingPunct="1">
              <a:buFont typeface="Wingdings" panose="05000000000000000000" pitchFamily="2" charset="2"/>
              <a:buNone/>
            </a:pPr>
            <a:r>
              <a:rPr lang="en-US" altLang="zh-CN">
                <a:sym typeface="Symbol" panose="05050102010706020507" pitchFamily="18" charset="2"/>
              </a:rPr>
              <a:t>  000B111  000#111</a:t>
            </a:r>
          </a:p>
        </p:txBody>
      </p:sp>
      <p:graphicFrame>
        <p:nvGraphicFramePr>
          <p:cNvPr id="33796" name="Object 4">
            <a:extLst>
              <a:ext uri="{FF2B5EF4-FFF2-40B4-BE49-F238E27FC236}">
                <a16:creationId xmlns:a16="http://schemas.microsoft.com/office/drawing/2014/main" id="{6545D584-78D5-4DFF-A2F5-5BF413E8E94F}"/>
              </a:ext>
            </a:extLst>
          </p:cNvPr>
          <p:cNvGraphicFramePr>
            <a:graphicFrameLocks noChangeAspect="1"/>
          </p:cNvGraphicFramePr>
          <p:nvPr/>
        </p:nvGraphicFramePr>
        <p:xfrm>
          <a:off x="4529138" y="2490788"/>
          <a:ext cx="85725" cy="161925"/>
        </p:xfrm>
        <a:graphic>
          <a:graphicData uri="http://schemas.openxmlformats.org/presentationml/2006/ole">
            <mc:AlternateContent xmlns:mc="http://schemas.openxmlformats.org/markup-compatibility/2006">
              <mc:Choice xmlns:v="urn:schemas-microsoft-com:vml" Requires="v">
                <p:oleObj spid="_x0000_s13339" name="Equation" r:id="rId3" imgW="1971675" imgH="3733800" progId="Equation.3">
                  <p:embed/>
                </p:oleObj>
              </mc:Choice>
              <mc:Fallback>
                <p:oleObj name="Equation" r:id="rId3" imgW="1971675" imgH="3733800" progId="Equation.3">
                  <p:embed/>
                  <p:pic>
                    <p:nvPicPr>
                      <p:cNvPr id="33796" name="Object 4">
                        <a:extLst>
                          <a:ext uri="{FF2B5EF4-FFF2-40B4-BE49-F238E27FC236}">
                            <a16:creationId xmlns:a16="http://schemas.microsoft.com/office/drawing/2014/main" id="{6545D584-78D5-4DFF-A2F5-5BF413E8E9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138" y="2490788"/>
                        <a:ext cx="85725" cy="16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3797" name="组合 2">
            <a:extLst>
              <a:ext uri="{FF2B5EF4-FFF2-40B4-BE49-F238E27FC236}">
                <a16:creationId xmlns:a16="http://schemas.microsoft.com/office/drawing/2014/main" id="{7BBF92C7-F95D-4D73-9D14-C809C6A6BE20}"/>
              </a:ext>
            </a:extLst>
          </p:cNvPr>
          <p:cNvGrpSpPr>
            <a:grpSpLocks/>
          </p:cNvGrpSpPr>
          <p:nvPr/>
        </p:nvGrpSpPr>
        <p:grpSpPr bwMode="auto">
          <a:xfrm>
            <a:off x="1832372" y="571500"/>
            <a:ext cx="3657600" cy="655082"/>
            <a:chOff x="1828800" y="762000"/>
            <a:chExt cx="4876800" cy="873443"/>
          </a:xfrm>
        </p:grpSpPr>
        <p:sp>
          <p:nvSpPr>
            <p:cNvPr id="33811" name="Rectangle 17">
              <a:extLst>
                <a:ext uri="{FF2B5EF4-FFF2-40B4-BE49-F238E27FC236}">
                  <a16:creationId xmlns:a16="http://schemas.microsoft.com/office/drawing/2014/main" id="{1C837BBF-2ACA-43F4-A754-E9CA1A68883E}"/>
                </a:ext>
              </a:extLst>
            </p:cNvPr>
            <p:cNvSpPr>
              <a:spLocks noChangeArrowheads="1"/>
            </p:cNvSpPr>
            <p:nvPr/>
          </p:nvSpPr>
          <p:spPr bwMode="auto">
            <a:xfrm>
              <a:off x="6096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3812" name="Text Box 18">
              <a:extLst>
                <a:ext uri="{FF2B5EF4-FFF2-40B4-BE49-F238E27FC236}">
                  <a16:creationId xmlns:a16="http://schemas.microsoft.com/office/drawing/2014/main" id="{38C417F6-94AB-4A68-B84C-CE70ED235214}"/>
                </a:ext>
              </a:extLst>
            </p:cNvPr>
            <p:cNvSpPr txBox="1">
              <a:spLocks noChangeArrowheads="1"/>
            </p:cNvSpPr>
            <p:nvPr/>
          </p:nvSpPr>
          <p:spPr bwMode="auto">
            <a:xfrm>
              <a:off x="61722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33813" name="Rectangle 19">
              <a:extLst>
                <a:ext uri="{FF2B5EF4-FFF2-40B4-BE49-F238E27FC236}">
                  <a16:creationId xmlns:a16="http://schemas.microsoft.com/office/drawing/2014/main" id="{B0C0F906-D607-4435-B7C5-E9A74E71C476}"/>
                </a:ext>
              </a:extLst>
            </p:cNvPr>
            <p:cNvSpPr>
              <a:spLocks noChangeArrowheads="1"/>
            </p:cNvSpPr>
            <p:nvPr/>
          </p:nvSpPr>
          <p:spPr bwMode="auto">
            <a:xfrm>
              <a:off x="5562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3814" name="Text Box 20">
              <a:extLst>
                <a:ext uri="{FF2B5EF4-FFF2-40B4-BE49-F238E27FC236}">
                  <a16:creationId xmlns:a16="http://schemas.microsoft.com/office/drawing/2014/main" id="{62A09D64-9799-4C06-B1BD-050B2F864135}"/>
                </a:ext>
              </a:extLst>
            </p:cNvPr>
            <p:cNvSpPr txBox="1">
              <a:spLocks noChangeArrowheads="1"/>
            </p:cNvSpPr>
            <p:nvPr/>
          </p:nvSpPr>
          <p:spPr bwMode="auto">
            <a:xfrm>
              <a:off x="5638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33815" name="Rectangle 21">
              <a:extLst>
                <a:ext uri="{FF2B5EF4-FFF2-40B4-BE49-F238E27FC236}">
                  <a16:creationId xmlns:a16="http://schemas.microsoft.com/office/drawing/2014/main" id="{EE4D5FF0-D39A-4650-BE65-62BA3A25C3DF}"/>
                </a:ext>
              </a:extLst>
            </p:cNvPr>
            <p:cNvSpPr>
              <a:spLocks noChangeArrowheads="1"/>
            </p:cNvSpPr>
            <p:nvPr/>
          </p:nvSpPr>
          <p:spPr bwMode="auto">
            <a:xfrm>
              <a:off x="5029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3816" name="Text Box 22">
              <a:extLst>
                <a:ext uri="{FF2B5EF4-FFF2-40B4-BE49-F238E27FC236}">
                  <a16:creationId xmlns:a16="http://schemas.microsoft.com/office/drawing/2014/main" id="{18D021E1-564E-46FF-84C0-590BBE183D0B}"/>
                </a:ext>
              </a:extLst>
            </p:cNvPr>
            <p:cNvSpPr txBox="1">
              <a:spLocks noChangeArrowheads="1"/>
            </p:cNvSpPr>
            <p:nvPr/>
          </p:nvSpPr>
          <p:spPr bwMode="auto">
            <a:xfrm>
              <a:off x="5105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33817" name="Rectangle 23">
              <a:extLst>
                <a:ext uri="{FF2B5EF4-FFF2-40B4-BE49-F238E27FC236}">
                  <a16:creationId xmlns:a16="http://schemas.microsoft.com/office/drawing/2014/main" id="{EDACBEA2-BC47-4A8F-91AA-64C30CA2B020}"/>
                </a:ext>
              </a:extLst>
            </p:cNvPr>
            <p:cNvSpPr>
              <a:spLocks noChangeArrowheads="1"/>
            </p:cNvSpPr>
            <p:nvPr/>
          </p:nvSpPr>
          <p:spPr bwMode="auto">
            <a:xfrm>
              <a:off x="4495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3818" name="Text Box 24">
              <a:extLst>
                <a:ext uri="{FF2B5EF4-FFF2-40B4-BE49-F238E27FC236}">
                  <a16:creationId xmlns:a16="http://schemas.microsoft.com/office/drawing/2014/main" id="{D4B810BE-B714-4AC2-A264-024C3F49101F}"/>
                </a:ext>
              </a:extLst>
            </p:cNvPr>
            <p:cNvSpPr txBox="1">
              <a:spLocks noChangeArrowheads="1"/>
            </p:cNvSpPr>
            <p:nvPr/>
          </p:nvSpPr>
          <p:spPr bwMode="auto">
            <a:xfrm>
              <a:off x="45720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33819" name="Rectangle 25">
              <a:extLst>
                <a:ext uri="{FF2B5EF4-FFF2-40B4-BE49-F238E27FC236}">
                  <a16:creationId xmlns:a16="http://schemas.microsoft.com/office/drawing/2014/main" id="{A98F0FB2-4C0E-4687-BD29-940E5D235F0C}"/>
                </a:ext>
              </a:extLst>
            </p:cNvPr>
            <p:cNvSpPr>
              <a:spLocks noChangeArrowheads="1"/>
            </p:cNvSpPr>
            <p:nvPr/>
          </p:nvSpPr>
          <p:spPr bwMode="auto">
            <a:xfrm>
              <a:off x="39624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3820" name="Text Box 26">
              <a:extLst>
                <a:ext uri="{FF2B5EF4-FFF2-40B4-BE49-F238E27FC236}">
                  <a16:creationId xmlns:a16="http://schemas.microsoft.com/office/drawing/2014/main" id="{F95F48F9-EF42-449B-8B81-8168ABDF3053}"/>
                </a:ext>
              </a:extLst>
            </p:cNvPr>
            <p:cNvSpPr txBox="1">
              <a:spLocks noChangeArrowheads="1"/>
            </p:cNvSpPr>
            <p:nvPr/>
          </p:nvSpPr>
          <p:spPr bwMode="auto">
            <a:xfrm>
              <a:off x="40386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33821" name="Rectangle 27">
              <a:extLst>
                <a:ext uri="{FF2B5EF4-FFF2-40B4-BE49-F238E27FC236}">
                  <a16:creationId xmlns:a16="http://schemas.microsoft.com/office/drawing/2014/main" id="{06276B11-789D-4F28-8ACC-0B51D52E4126}"/>
                </a:ext>
              </a:extLst>
            </p:cNvPr>
            <p:cNvSpPr>
              <a:spLocks noChangeArrowheads="1"/>
            </p:cNvSpPr>
            <p:nvPr/>
          </p:nvSpPr>
          <p:spPr bwMode="auto">
            <a:xfrm>
              <a:off x="3429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3822" name="Text Box 28">
              <a:extLst>
                <a:ext uri="{FF2B5EF4-FFF2-40B4-BE49-F238E27FC236}">
                  <a16:creationId xmlns:a16="http://schemas.microsoft.com/office/drawing/2014/main" id="{26BCC630-CE27-409C-8CF8-AECC42CC3551}"/>
                </a:ext>
              </a:extLst>
            </p:cNvPr>
            <p:cNvSpPr txBox="1">
              <a:spLocks noChangeArrowheads="1"/>
            </p:cNvSpPr>
            <p:nvPr/>
          </p:nvSpPr>
          <p:spPr bwMode="auto">
            <a:xfrm>
              <a:off x="35052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33823" name="Rectangle 29">
              <a:extLst>
                <a:ext uri="{FF2B5EF4-FFF2-40B4-BE49-F238E27FC236}">
                  <a16:creationId xmlns:a16="http://schemas.microsoft.com/office/drawing/2014/main" id="{34774C2F-CF0D-41D7-898C-2B8D6D073EAB}"/>
                </a:ext>
              </a:extLst>
            </p:cNvPr>
            <p:cNvSpPr>
              <a:spLocks noChangeArrowheads="1"/>
            </p:cNvSpPr>
            <p:nvPr/>
          </p:nvSpPr>
          <p:spPr bwMode="auto">
            <a:xfrm>
              <a:off x="2895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3824" name="Text Box 30">
              <a:extLst>
                <a:ext uri="{FF2B5EF4-FFF2-40B4-BE49-F238E27FC236}">
                  <a16:creationId xmlns:a16="http://schemas.microsoft.com/office/drawing/2014/main" id="{D3D54E19-F240-4C01-BA3F-88AF9A82DB87}"/>
                </a:ext>
              </a:extLst>
            </p:cNvPr>
            <p:cNvSpPr txBox="1">
              <a:spLocks noChangeArrowheads="1"/>
            </p:cNvSpPr>
            <p:nvPr/>
          </p:nvSpPr>
          <p:spPr bwMode="auto">
            <a:xfrm>
              <a:off x="2971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33825" name="Rectangle 31">
              <a:extLst>
                <a:ext uri="{FF2B5EF4-FFF2-40B4-BE49-F238E27FC236}">
                  <a16:creationId xmlns:a16="http://schemas.microsoft.com/office/drawing/2014/main" id="{84EC045C-CA55-41FD-9C31-16176E69DE8F}"/>
                </a:ext>
              </a:extLst>
            </p:cNvPr>
            <p:cNvSpPr>
              <a:spLocks noChangeArrowheads="1"/>
            </p:cNvSpPr>
            <p:nvPr/>
          </p:nvSpPr>
          <p:spPr bwMode="auto">
            <a:xfrm>
              <a:off x="2362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3826" name="Text Box 32">
              <a:extLst>
                <a:ext uri="{FF2B5EF4-FFF2-40B4-BE49-F238E27FC236}">
                  <a16:creationId xmlns:a16="http://schemas.microsoft.com/office/drawing/2014/main" id="{0FCFA599-CE10-4164-8001-1AC082639D72}"/>
                </a:ext>
              </a:extLst>
            </p:cNvPr>
            <p:cNvSpPr txBox="1">
              <a:spLocks noChangeArrowheads="1"/>
            </p:cNvSpPr>
            <p:nvPr/>
          </p:nvSpPr>
          <p:spPr bwMode="auto">
            <a:xfrm>
              <a:off x="2438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33827" name="Rectangle 33">
              <a:extLst>
                <a:ext uri="{FF2B5EF4-FFF2-40B4-BE49-F238E27FC236}">
                  <a16:creationId xmlns:a16="http://schemas.microsoft.com/office/drawing/2014/main" id="{B79FB4F1-F2E0-49A0-AC38-80C476298221}"/>
                </a:ext>
              </a:extLst>
            </p:cNvPr>
            <p:cNvSpPr>
              <a:spLocks noChangeArrowheads="1"/>
            </p:cNvSpPr>
            <p:nvPr/>
          </p:nvSpPr>
          <p:spPr bwMode="auto">
            <a:xfrm>
              <a:off x="1828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3828" name="Text Box 34">
              <a:extLst>
                <a:ext uri="{FF2B5EF4-FFF2-40B4-BE49-F238E27FC236}">
                  <a16:creationId xmlns:a16="http://schemas.microsoft.com/office/drawing/2014/main" id="{4CDBC250-F23F-4CD7-A672-7B0CA522AB92}"/>
                </a:ext>
              </a:extLst>
            </p:cNvPr>
            <p:cNvSpPr txBox="1">
              <a:spLocks noChangeArrowheads="1"/>
            </p:cNvSpPr>
            <p:nvPr/>
          </p:nvSpPr>
          <p:spPr bwMode="auto">
            <a:xfrm>
              <a:off x="19050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33829" name="Line 35">
              <a:extLst>
                <a:ext uri="{FF2B5EF4-FFF2-40B4-BE49-F238E27FC236}">
                  <a16:creationId xmlns:a16="http://schemas.microsoft.com/office/drawing/2014/main" id="{79E6B513-438A-49EB-AE2F-0F3141C68B60}"/>
                </a:ext>
              </a:extLst>
            </p:cNvPr>
            <p:cNvSpPr>
              <a:spLocks noChangeShapeType="1"/>
            </p:cNvSpPr>
            <p:nvPr/>
          </p:nvSpPr>
          <p:spPr bwMode="auto">
            <a:xfrm>
              <a:off x="6324600" y="762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33798" name="组合 1">
            <a:extLst>
              <a:ext uri="{FF2B5EF4-FFF2-40B4-BE49-F238E27FC236}">
                <a16:creationId xmlns:a16="http://schemas.microsoft.com/office/drawing/2014/main" id="{C8FF7583-D37E-42F6-BDFC-187766E67705}"/>
              </a:ext>
            </a:extLst>
          </p:cNvPr>
          <p:cNvGrpSpPr>
            <a:grpSpLocks/>
          </p:cNvGrpSpPr>
          <p:nvPr/>
        </p:nvGrpSpPr>
        <p:grpSpPr bwMode="auto">
          <a:xfrm>
            <a:off x="5004197" y="1329929"/>
            <a:ext cx="628650" cy="3455432"/>
            <a:chOff x="6858000" y="1219200"/>
            <a:chExt cx="838200" cy="4607243"/>
          </a:xfrm>
        </p:grpSpPr>
        <p:sp>
          <p:nvSpPr>
            <p:cNvPr id="33799" name="Rectangle 5">
              <a:extLst>
                <a:ext uri="{FF2B5EF4-FFF2-40B4-BE49-F238E27FC236}">
                  <a16:creationId xmlns:a16="http://schemas.microsoft.com/office/drawing/2014/main" id="{107E11FE-6C0C-4F68-8B41-DCBF93733743}"/>
                </a:ext>
              </a:extLst>
            </p:cNvPr>
            <p:cNvSpPr>
              <a:spLocks noChangeArrowheads="1"/>
            </p:cNvSpPr>
            <p:nvPr/>
          </p:nvSpPr>
          <p:spPr bwMode="auto">
            <a:xfrm>
              <a:off x="6858000" y="3962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3800" name="Rectangle 6">
              <a:extLst>
                <a:ext uri="{FF2B5EF4-FFF2-40B4-BE49-F238E27FC236}">
                  <a16:creationId xmlns:a16="http://schemas.microsoft.com/office/drawing/2014/main" id="{24B38D3D-0D23-4B84-92DD-0314EC0FB3E9}"/>
                </a:ext>
              </a:extLst>
            </p:cNvPr>
            <p:cNvSpPr>
              <a:spLocks noChangeArrowheads="1"/>
            </p:cNvSpPr>
            <p:nvPr/>
          </p:nvSpPr>
          <p:spPr bwMode="auto">
            <a:xfrm>
              <a:off x="6858000" y="3505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3801" name="Rectangle 7">
              <a:extLst>
                <a:ext uri="{FF2B5EF4-FFF2-40B4-BE49-F238E27FC236}">
                  <a16:creationId xmlns:a16="http://schemas.microsoft.com/office/drawing/2014/main" id="{54126F23-D709-443D-8560-7D9ED71B8F9A}"/>
                </a:ext>
              </a:extLst>
            </p:cNvPr>
            <p:cNvSpPr>
              <a:spLocks noChangeArrowheads="1"/>
            </p:cNvSpPr>
            <p:nvPr/>
          </p:nvSpPr>
          <p:spPr bwMode="auto">
            <a:xfrm>
              <a:off x="6858000" y="3048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3802" name="Rectangle 8">
              <a:extLst>
                <a:ext uri="{FF2B5EF4-FFF2-40B4-BE49-F238E27FC236}">
                  <a16:creationId xmlns:a16="http://schemas.microsoft.com/office/drawing/2014/main" id="{58197295-74F9-42FA-87BE-D2598D6F536D}"/>
                </a:ext>
              </a:extLst>
            </p:cNvPr>
            <p:cNvSpPr>
              <a:spLocks noChangeArrowheads="1"/>
            </p:cNvSpPr>
            <p:nvPr/>
          </p:nvSpPr>
          <p:spPr bwMode="auto">
            <a:xfrm>
              <a:off x="6858000" y="2590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3803" name="Rectangle 9">
              <a:extLst>
                <a:ext uri="{FF2B5EF4-FFF2-40B4-BE49-F238E27FC236}">
                  <a16:creationId xmlns:a16="http://schemas.microsoft.com/office/drawing/2014/main" id="{65BFFC27-C271-404C-8085-9173322F3FD7}"/>
                </a:ext>
              </a:extLst>
            </p:cNvPr>
            <p:cNvSpPr>
              <a:spLocks noChangeArrowheads="1"/>
            </p:cNvSpPr>
            <p:nvPr/>
          </p:nvSpPr>
          <p:spPr bwMode="auto">
            <a:xfrm>
              <a:off x="6858000" y="2133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3804" name="Rectangle 10">
              <a:extLst>
                <a:ext uri="{FF2B5EF4-FFF2-40B4-BE49-F238E27FC236}">
                  <a16:creationId xmlns:a16="http://schemas.microsoft.com/office/drawing/2014/main" id="{B67FBCCA-E7DF-4C79-AB2C-CBEF273CC001}"/>
                </a:ext>
              </a:extLst>
            </p:cNvPr>
            <p:cNvSpPr>
              <a:spLocks noChangeArrowheads="1"/>
            </p:cNvSpPr>
            <p:nvPr/>
          </p:nvSpPr>
          <p:spPr bwMode="auto">
            <a:xfrm>
              <a:off x="6858000" y="1676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3805" name="Rectangle 11">
              <a:extLst>
                <a:ext uri="{FF2B5EF4-FFF2-40B4-BE49-F238E27FC236}">
                  <a16:creationId xmlns:a16="http://schemas.microsoft.com/office/drawing/2014/main" id="{7F30EBB8-9E90-4112-BC3D-C012723DABF8}"/>
                </a:ext>
              </a:extLst>
            </p:cNvPr>
            <p:cNvSpPr>
              <a:spLocks noChangeArrowheads="1"/>
            </p:cNvSpPr>
            <p:nvPr/>
          </p:nvSpPr>
          <p:spPr bwMode="auto">
            <a:xfrm>
              <a:off x="6858000" y="1219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3806" name="Rectangle 12">
              <a:extLst>
                <a:ext uri="{FF2B5EF4-FFF2-40B4-BE49-F238E27FC236}">
                  <a16:creationId xmlns:a16="http://schemas.microsoft.com/office/drawing/2014/main" id="{E65BA724-40DC-488F-A45E-5BF57039CA8A}"/>
                </a:ext>
              </a:extLst>
            </p:cNvPr>
            <p:cNvSpPr>
              <a:spLocks noChangeArrowheads="1"/>
            </p:cNvSpPr>
            <p:nvPr/>
          </p:nvSpPr>
          <p:spPr bwMode="auto">
            <a:xfrm>
              <a:off x="6858000" y="4419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3807" name="Rectangle 13">
              <a:extLst>
                <a:ext uri="{FF2B5EF4-FFF2-40B4-BE49-F238E27FC236}">
                  <a16:creationId xmlns:a16="http://schemas.microsoft.com/office/drawing/2014/main" id="{6F6B5611-F960-4B4D-B680-77CFD4CED5FC}"/>
                </a:ext>
              </a:extLst>
            </p:cNvPr>
            <p:cNvSpPr>
              <a:spLocks noChangeArrowheads="1"/>
            </p:cNvSpPr>
            <p:nvPr/>
          </p:nvSpPr>
          <p:spPr bwMode="auto">
            <a:xfrm>
              <a:off x="6858000" y="4876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3808" name="Rectangle 14">
              <a:extLst>
                <a:ext uri="{FF2B5EF4-FFF2-40B4-BE49-F238E27FC236}">
                  <a16:creationId xmlns:a16="http://schemas.microsoft.com/office/drawing/2014/main" id="{6DD25133-3804-4C6D-B770-142F55959C91}"/>
                </a:ext>
              </a:extLst>
            </p:cNvPr>
            <p:cNvSpPr>
              <a:spLocks noChangeArrowheads="1"/>
            </p:cNvSpPr>
            <p:nvPr/>
          </p:nvSpPr>
          <p:spPr bwMode="auto">
            <a:xfrm>
              <a:off x="6858000" y="5334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3809" name="Text Box 15">
              <a:extLst>
                <a:ext uri="{FF2B5EF4-FFF2-40B4-BE49-F238E27FC236}">
                  <a16:creationId xmlns:a16="http://schemas.microsoft.com/office/drawing/2014/main" id="{683D52A9-6743-4600-B2FF-020604986DE1}"/>
                </a:ext>
              </a:extLst>
            </p:cNvPr>
            <p:cNvSpPr txBox="1">
              <a:spLocks noChangeArrowheads="1"/>
            </p:cNvSpPr>
            <p:nvPr/>
          </p:nvSpPr>
          <p:spPr bwMode="auto">
            <a:xfrm>
              <a:off x="6934200" y="5334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33810" name="Line 36">
              <a:extLst>
                <a:ext uri="{FF2B5EF4-FFF2-40B4-BE49-F238E27FC236}">
                  <a16:creationId xmlns:a16="http://schemas.microsoft.com/office/drawing/2014/main" id="{3ED6B0B3-C95C-4D26-A967-897CBB14F9D4}"/>
                </a:ext>
              </a:extLst>
            </p:cNvPr>
            <p:cNvSpPr>
              <a:spLocks noChangeShapeType="1"/>
            </p:cNvSpPr>
            <p:nvPr/>
          </p:nvSpPr>
          <p:spPr bwMode="auto">
            <a:xfrm>
              <a:off x="7391400" y="5562600"/>
              <a:ext cx="304800" cy="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38" name="组合 37">
            <a:extLst>
              <a:ext uri="{FF2B5EF4-FFF2-40B4-BE49-F238E27FC236}">
                <a16:creationId xmlns:a16="http://schemas.microsoft.com/office/drawing/2014/main" id="{4DBE6139-C176-495A-A437-063A34DE96A1}"/>
              </a:ext>
            </a:extLst>
          </p:cNvPr>
          <p:cNvGrpSpPr/>
          <p:nvPr/>
        </p:nvGrpSpPr>
        <p:grpSpPr>
          <a:xfrm>
            <a:off x="0" y="4764643"/>
            <a:ext cx="9144000" cy="369332"/>
            <a:chOff x="0" y="4764643"/>
            <a:chExt cx="9144000" cy="369332"/>
          </a:xfrm>
        </p:grpSpPr>
        <p:sp>
          <p:nvSpPr>
            <p:cNvPr id="39" name="矩形 38">
              <a:extLst>
                <a:ext uri="{FF2B5EF4-FFF2-40B4-BE49-F238E27FC236}">
                  <a16:creationId xmlns:a16="http://schemas.microsoft.com/office/drawing/2014/main" id="{5463C0CA-69DF-488B-9C71-12AE066975A5}"/>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79A720A0-52F6-43E5-B182-8B50ABADB1C3}"/>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41" name="图片 40">
            <a:extLst>
              <a:ext uri="{FF2B5EF4-FFF2-40B4-BE49-F238E27FC236}">
                <a16:creationId xmlns:a16="http://schemas.microsoft.com/office/drawing/2014/main" id="{D2B9AE59-3F32-49A2-B0D1-73475BBD49A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2535B5B-ECE2-46BC-ADE5-97BDEB6A7241}"/>
              </a:ext>
            </a:extLst>
          </p:cNvPr>
          <p:cNvSpPr>
            <a:spLocks noGrp="1" noChangeArrowheads="1"/>
          </p:cNvSpPr>
          <p:nvPr>
            <p:ph type="title"/>
          </p:nvPr>
        </p:nvSpPr>
        <p:spPr bwMode="auto">
          <a:xfrm>
            <a:off x="1503760" y="145256"/>
            <a:ext cx="58293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solidFill>
                  <a:schemeClr val="tx1"/>
                </a:solidFill>
                <a:ea typeface="宋体" panose="02010600030101010101" pitchFamily="2" charset="-122"/>
              </a:rPr>
              <a:t>举例</a:t>
            </a:r>
          </a:p>
        </p:txBody>
      </p:sp>
      <p:sp>
        <p:nvSpPr>
          <p:cNvPr id="34819" name="Rectangle 3">
            <a:extLst>
              <a:ext uri="{FF2B5EF4-FFF2-40B4-BE49-F238E27FC236}">
                <a16:creationId xmlns:a16="http://schemas.microsoft.com/office/drawing/2014/main" id="{CEA16FD1-202D-424C-9C3F-FD5C9DA0011F}"/>
              </a:ext>
            </a:extLst>
          </p:cNvPr>
          <p:cNvSpPr>
            <a:spLocks noGrp="1" noChangeArrowheads="1"/>
          </p:cNvSpPr>
          <p:nvPr>
            <p:ph type="body" idx="1"/>
          </p:nvPr>
        </p:nvSpPr>
        <p:spPr bwMode="auto">
          <a:xfrm>
            <a:off x="1551385" y="1257300"/>
            <a:ext cx="5829300" cy="3486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t>文法</a:t>
            </a:r>
            <a:r>
              <a:rPr lang="en-US" altLang="zh-CN"/>
              <a:t>G</a:t>
            </a:r>
            <a:r>
              <a:rPr lang="en-US" altLang="zh-CN" baseline="-25000"/>
              <a:t>1</a:t>
            </a:r>
            <a:r>
              <a:rPr lang="en-US" altLang="zh-CN"/>
              <a:t>:</a:t>
            </a:r>
          </a:p>
          <a:p>
            <a:pPr eaLnBrk="1" hangingPunct="1">
              <a:buFont typeface="Wingdings" panose="05000000000000000000" pitchFamily="2" charset="2"/>
              <a:buNone/>
            </a:pPr>
            <a:r>
              <a:rPr lang="en-US" altLang="zh-CN"/>
              <a:t>                A </a:t>
            </a:r>
            <a:r>
              <a:rPr lang="en-US" altLang="zh-CN">
                <a:sym typeface="Symbol" panose="05050102010706020507" pitchFamily="18" charset="2"/>
              </a:rPr>
              <a:t> 0A1</a:t>
            </a:r>
          </a:p>
          <a:p>
            <a:pPr eaLnBrk="1" hangingPunct="1">
              <a:buFont typeface="Wingdings" panose="05000000000000000000" pitchFamily="2" charset="2"/>
              <a:buNone/>
            </a:pPr>
            <a:r>
              <a:rPr lang="en-US" altLang="zh-CN">
                <a:sym typeface="Symbol" panose="05050102010706020507" pitchFamily="18" charset="2"/>
              </a:rPr>
              <a:t>                A  B</a:t>
            </a:r>
          </a:p>
          <a:p>
            <a:pPr eaLnBrk="1" hangingPunct="1">
              <a:buFont typeface="Wingdings" panose="05000000000000000000" pitchFamily="2" charset="2"/>
              <a:buNone/>
            </a:pPr>
            <a:r>
              <a:rPr lang="en-US" altLang="zh-CN">
                <a:sym typeface="Symbol" panose="05050102010706020507" pitchFamily="18" charset="2"/>
              </a:rPr>
              <a:t>                B  #</a:t>
            </a:r>
          </a:p>
          <a:p>
            <a:pPr eaLnBrk="1" hangingPunct="1"/>
            <a:r>
              <a:rPr lang="zh-CN" altLang="en-US">
                <a:sym typeface="Symbol" panose="05050102010706020507" pitchFamily="18" charset="2"/>
              </a:rPr>
              <a:t>派生:     </a:t>
            </a:r>
            <a:r>
              <a:rPr lang="en-US" altLang="zh-CN">
                <a:sym typeface="Symbol" panose="05050102010706020507" pitchFamily="18" charset="2"/>
              </a:rPr>
              <a:t>A  0A1  </a:t>
            </a:r>
          </a:p>
          <a:p>
            <a:pPr eaLnBrk="1" hangingPunct="1">
              <a:buFont typeface="Wingdings" panose="05000000000000000000" pitchFamily="2" charset="2"/>
              <a:buNone/>
            </a:pPr>
            <a:r>
              <a:rPr lang="en-US" altLang="zh-CN">
                <a:sym typeface="Symbol" panose="05050102010706020507" pitchFamily="18" charset="2"/>
              </a:rPr>
              <a:t>  00A11  000A111  </a:t>
            </a:r>
          </a:p>
          <a:p>
            <a:pPr eaLnBrk="1" hangingPunct="1">
              <a:buFont typeface="Wingdings" panose="05000000000000000000" pitchFamily="2" charset="2"/>
              <a:buNone/>
            </a:pPr>
            <a:r>
              <a:rPr lang="en-US" altLang="zh-CN">
                <a:sym typeface="Symbol" panose="05050102010706020507" pitchFamily="18" charset="2"/>
              </a:rPr>
              <a:t>  000B111  000#111</a:t>
            </a:r>
          </a:p>
        </p:txBody>
      </p:sp>
      <p:graphicFrame>
        <p:nvGraphicFramePr>
          <p:cNvPr id="34820" name="Object 4">
            <a:extLst>
              <a:ext uri="{FF2B5EF4-FFF2-40B4-BE49-F238E27FC236}">
                <a16:creationId xmlns:a16="http://schemas.microsoft.com/office/drawing/2014/main" id="{88965BA2-3301-48CE-8C5E-C0E2AEC16D07}"/>
              </a:ext>
            </a:extLst>
          </p:cNvPr>
          <p:cNvGraphicFramePr>
            <a:graphicFrameLocks noChangeAspect="1"/>
          </p:cNvGraphicFramePr>
          <p:nvPr/>
        </p:nvGraphicFramePr>
        <p:xfrm>
          <a:off x="4529138" y="2490788"/>
          <a:ext cx="85725" cy="161925"/>
        </p:xfrm>
        <a:graphic>
          <a:graphicData uri="http://schemas.openxmlformats.org/presentationml/2006/ole">
            <mc:AlternateContent xmlns:mc="http://schemas.openxmlformats.org/markup-compatibility/2006">
              <mc:Choice xmlns:v="urn:schemas-microsoft-com:vml" Requires="v">
                <p:oleObj spid="_x0000_s14363" name="Equation" r:id="rId4" imgW="1971675" imgH="3733800" progId="Equation.3">
                  <p:embed/>
                </p:oleObj>
              </mc:Choice>
              <mc:Fallback>
                <p:oleObj name="Equation" r:id="rId4" imgW="1971675" imgH="3733800" progId="Equation.3">
                  <p:embed/>
                  <p:pic>
                    <p:nvPicPr>
                      <p:cNvPr id="34820" name="Object 4">
                        <a:extLst>
                          <a:ext uri="{FF2B5EF4-FFF2-40B4-BE49-F238E27FC236}">
                            <a16:creationId xmlns:a16="http://schemas.microsoft.com/office/drawing/2014/main" id="{88965BA2-3301-48CE-8C5E-C0E2AEC16D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9138" y="2490788"/>
                        <a:ext cx="85725" cy="16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4821" name="组合 2">
            <a:extLst>
              <a:ext uri="{FF2B5EF4-FFF2-40B4-BE49-F238E27FC236}">
                <a16:creationId xmlns:a16="http://schemas.microsoft.com/office/drawing/2014/main" id="{D9A5C21C-221D-4531-ABC5-F52B9A0B80F3}"/>
              </a:ext>
            </a:extLst>
          </p:cNvPr>
          <p:cNvGrpSpPr>
            <a:grpSpLocks/>
          </p:cNvGrpSpPr>
          <p:nvPr/>
        </p:nvGrpSpPr>
        <p:grpSpPr bwMode="auto">
          <a:xfrm>
            <a:off x="1818085" y="571500"/>
            <a:ext cx="3657600" cy="655082"/>
            <a:chOff x="1828800" y="762000"/>
            <a:chExt cx="4876800" cy="873443"/>
          </a:xfrm>
        </p:grpSpPr>
        <p:sp>
          <p:nvSpPr>
            <p:cNvPr id="34834" name="Rectangle 16">
              <a:extLst>
                <a:ext uri="{FF2B5EF4-FFF2-40B4-BE49-F238E27FC236}">
                  <a16:creationId xmlns:a16="http://schemas.microsoft.com/office/drawing/2014/main" id="{EF063DFD-838C-4378-ABF9-EDE5EE244C1C}"/>
                </a:ext>
              </a:extLst>
            </p:cNvPr>
            <p:cNvSpPr>
              <a:spLocks noChangeArrowheads="1"/>
            </p:cNvSpPr>
            <p:nvPr/>
          </p:nvSpPr>
          <p:spPr bwMode="auto">
            <a:xfrm>
              <a:off x="6096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4835" name="Text Box 17">
              <a:extLst>
                <a:ext uri="{FF2B5EF4-FFF2-40B4-BE49-F238E27FC236}">
                  <a16:creationId xmlns:a16="http://schemas.microsoft.com/office/drawing/2014/main" id="{9023DE9D-9A74-4F27-BC6A-0E5DB143E666}"/>
                </a:ext>
              </a:extLst>
            </p:cNvPr>
            <p:cNvSpPr txBox="1">
              <a:spLocks noChangeArrowheads="1"/>
            </p:cNvSpPr>
            <p:nvPr/>
          </p:nvSpPr>
          <p:spPr bwMode="auto">
            <a:xfrm>
              <a:off x="61722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34836" name="Rectangle 18">
              <a:extLst>
                <a:ext uri="{FF2B5EF4-FFF2-40B4-BE49-F238E27FC236}">
                  <a16:creationId xmlns:a16="http://schemas.microsoft.com/office/drawing/2014/main" id="{0370F2C7-BB10-4502-B450-AEE9960D4670}"/>
                </a:ext>
              </a:extLst>
            </p:cNvPr>
            <p:cNvSpPr>
              <a:spLocks noChangeArrowheads="1"/>
            </p:cNvSpPr>
            <p:nvPr/>
          </p:nvSpPr>
          <p:spPr bwMode="auto">
            <a:xfrm>
              <a:off x="5562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4837" name="Text Box 19">
              <a:extLst>
                <a:ext uri="{FF2B5EF4-FFF2-40B4-BE49-F238E27FC236}">
                  <a16:creationId xmlns:a16="http://schemas.microsoft.com/office/drawing/2014/main" id="{5EB89D7D-5858-4C58-8400-A677D4115C4B}"/>
                </a:ext>
              </a:extLst>
            </p:cNvPr>
            <p:cNvSpPr txBox="1">
              <a:spLocks noChangeArrowheads="1"/>
            </p:cNvSpPr>
            <p:nvPr/>
          </p:nvSpPr>
          <p:spPr bwMode="auto">
            <a:xfrm>
              <a:off x="5638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34838" name="Rectangle 20">
              <a:extLst>
                <a:ext uri="{FF2B5EF4-FFF2-40B4-BE49-F238E27FC236}">
                  <a16:creationId xmlns:a16="http://schemas.microsoft.com/office/drawing/2014/main" id="{8B3DF878-1E33-4498-ADCF-F2A0004DC08E}"/>
                </a:ext>
              </a:extLst>
            </p:cNvPr>
            <p:cNvSpPr>
              <a:spLocks noChangeArrowheads="1"/>
            </p:cNvSpPr>
            <p:nvPr/>
          </p:nvSpPr>
          <p:spPr bwMode="auto">
            <a:xfrm>
              <a:off x="5029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4839" name="Text Box 21">
              <a:extLst>
                <a:ext uri="{FF2B5EF4-FFF2-40B4-BE49-F238E27FC236}">
                  <a16:creationId xmlns:a16="http://schemas.microsoft.com/office/drawing/2014/main" id="{44A302BA-EB74-4F87-9A2E-FD9AC9BDFFA7}"/>
                </a:ext>
              </a:extLst>
            </p:cNvPr>
            <p:cNvSpPr txBox="1">
              <a:spLocks noChangeArrowheads="1"/>
            </p:cNvSpPr>
            <p:nvPr/>
          </p:nvSpPr>
          <p:spPr bwMode="auto">
            <a:xfrm>
              <a:off x="5105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34840" name="Rectangle 22">
              <a:extLst>
                <a:ext uri="{FF2B5EF4-FFF2-40B4-BE49-F238E27FC236}">
                  <a16:creationId xmlns:a16="http://schemas.microsoft.com/office/drawing/2014/main" id="{6EC174A8-6ADA-4D9C-B68A-67D482452DEC}"/>
                </a:ext>
              </a:extLst>
            </p:cNvPr>
            <p:cNvSpPr>
              <a:spLocks noChangeArrowheads="1"/>
            </p:cNvSpPr>
            <p:nvPr/>
          </p:nvSpPr>
          <p:spPr bwMode="auto">
            <a:xfrm>
              <a:off x="4495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4841" name="Text Box 23">
              <a:extLst>
                <a:ext uri="{FF2B5EF4-FFF2-40B4-BE49-F238E27FC236}">
                  <a16:creationId xmlns:a16="http://schemas.microsoft.com/office/drawing/2014/main" id="{74F75EAF-FE7F-47E4-9AA2-77AADBDC18C3}"/>
                </a:ext>
              </a:extLst>
            </p:cNvPr>
            <p:cNvSpPr txBox="1">
              <a:spLocks noChangeArrowheads="1"/>
            </p:cNvSpPr>
            <p:nvPr/>
          </p:nvSpPr>
          <p:spPr bwMode="auto">
            <a:xfrm>
              <a:off x="45720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1</a:t>
              </a:r>
            </a:p>
          </p:txBody>
        </p:sp>
        <p:sp>
          <p:nvSpPr>
            <p:cNvPr id="34842" name="Rectangle 24">
              <a:extLst>
                <a:ext uri="{FF2B5EF4-FFF2-40B4-BE49-F238E27FC236}">
                  <a16:creationId xmlns:a16="http://schemas.microsoft.com/office/drawing/2014/main" id="{C18A9295-23D5-416B-9231-3AB2EB158801}"/>
                </a:ext>
              </a:extLst>
            </p:cNvPr>
            <p:cNvSpPr>
              <a:spLocks noChangeArrowheads="1"/>
            </p:cNvSpPr>
            <p:nvPr/>
          </p:nvSpPr>
          <p:spPr bwMode="auto">
            <a:xfrm>
              <a:off x="39624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4843" name="Text Box 25">
              <a:extLst>
                <a:ext uri="{FF2B5EF4-FFF2-40B4-BE49-F238E27FC236}">
                  <a16:creationId xmlns:a16="http://schemas.microsoft.com/office/drawing/2014/main" id="{013CBC63-041A-4F7E-BA83-9E292C8CCE12}"/>
                </a:ext>
              </a:extLst>
            </p:cNvPr>
            <p:cNvSpPr txBox="1">
              <a:spLocks noChangeArrowheads="1"/>
            </p:cNvSpPr>
            <p:nvPr/>
          </p:nvSpPr>
          <p:spPr bwMode="auto">
            <a:xfrm>
              <a:off x="40386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34844" name="Rectangle 26">
              <a:extLst>
                <a:ext uri="{FF2B5EF4-FFF2-40B4-BE49-F238E27FC236}">
                  <a16:creationId xmlns:a16="http://schemas.microsoft.com/office/drawing/2014/main" id="{77D89697-783E-4DF8-95B4-FAF3E0ABEBFF}"/>
                </a:ext>
              </a:extLst>
            </p:cNvPr>
            <p:cNvSpPr>
              <a:spLocks noChangeArrowheads="1"/>
            </p:cNvSpPr>
            <p:nvPr/>
          </p:nvSpPr>
          <p:spPr bwMode="auto">
            <a:xfrm>
              <a:off x="34290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4845" name="Text Box 27">
              <a:extLst>
                <a:ext uri="{FF2B5EF4-FFF2-40B4-BE49-F238E27FC236}">
                  <a16:creationId xmlns:a16="http://schemas.microsoft.com/office/drawing/2014/main" id="{CEFD8E55-9AE2-43A2-A7E5-E130291C1EE7}"/>
                </a:ext>
              </a:extLst>
            </p:cNvPr>
            <p:cNvSpPr txBox="1">
              <a:spLocks noChangeArrowheads="1"/>
            </p:cNvSpPr>
            <p:nvPr/>
          </p:nvSpPr>
          <p:spPr bwMode="auto">
            <a:xfrm>
              <a:off x="35052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34846" name="Rectangle 28">
              <a:extLst>
                <a:ext uri="{FF2B5EF4-FFF2-40B4-BE49-F238E27FC236}">
                  <a16:creationId xmlns:a16="http://schemas.microsoft.com/office/drawing/2014/main" id="{AF6B7AB5-D333-46DC-8F60-5EEAB6F1C32C}"/>
                </a:ext>
              </a:extLst>
            </p:cNvPr>
            <p:cNvSpPr>
              <a:spLocks noChangeArrowheads="1"/>
            </p:cNvSpPr>
            <p:nvPr/>
          </p:nvSpPr>
          <p:spPr bwMode="auto">
            <a:xfrm>
              <a:off x="28956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4847" name="Text Box 29">
              <a:extLst>
                <a:ext uri="{FF2B5EF4-FFF2-40B4-BE49-F238E27FC236}">
                  <a16:creationId xmlns:a16="http://schemas.microsoft.com/office/drawing/2014/main" id="{7986420B-40DA-46FF-9C36-C531E4E72E05}"/>
                </a:ext>
              </a:extLst>
            </p:cNvPr>
            <p:cNvSpPr txBox="1">
              <a:spLocks noChangeArrowheads="1"/>
            </p:cNvSpPr>
            <p:nvPr/>
          </p:nvSpPr>
          <p:spPr bwMode="auto">
            <a:xfrm>
              <a:off x="29718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34848" name="Rectangle 30">
              <a:extLst>
                <a:ext uri="{FF2B5EF4-FFF2-40B4-BE49-F238E27FC236}">
                  <a16:creationId xmlns:a16="http://schemas.microsoft.com/office/drawing/2014/main" id="{6206250B-9DE3-434F-8537-0B3E75CA2368}"/>
                </a:ext>
              </a:extLst>
            </p:cNvPr>
            <p:cNvSpPr>
              <a:spLocks noChangeArrowheads="1"/>
            </p:cNvSpPr>
            <p:nvPr/>
          </p:nvSpPr>
          <p:spPr bwMode="auto">
            <a:xfrm>
              <a:off x="23622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4849" name="Text Box 31">
              <a:extLst>
                <a:ext uri="{FF2B5EF4-FFF2-40B4-BE49-F238E27FC236}">
                  <a16:creationId xmlns:a16="http://schemas.microsoft.com/office/drawing/2014/main" id="{031B730F-8507-4CB2-9154-3BBA25EEBCCD}"/>
                </a:ext>
              </a:extLst>
            </p:cNvPr>
            <p:cNvSpPr txBox="1">
              <a:spLocks noChangeArrowheads="1"/>
            </p:cNvSpPr>
            <p:nvPr/>
          </p:nvSpPr>
          <p:spPr bwMode="auto">
            <a:xfrm>
              <a:off x="2438400" y="1143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0</a:t>
              </a:r>
            </a:p>
          </p:txBody>
        </p:sp>
        <p:sp>
          <p:nvSpPr>
            <p:cNvPr id="34850" name="Rectangle 32">
              <a:extLst>
                <a:ext uri="{FF2B5EF4-FFF2-40B4-BE49-F238E27FC236}">
                  <a16:creationId xmlns:a16="http://schemas.microsoft.com/office/drawing/2014/main" id="{9BA682AB-E340-4280-8AD2-7F00272FE4F2}"/>
                </a:ext>
              </a:extLst>
            </p:cNvPr>
            <p:cNvSpPr>
              <a:spLocks noChangeArrowheads="1"/>
            </p:cNvSpPr>
            <p:nvPr/>
          </p:nvSpPr>
          <p:spPr bwMode="auto">
            <a:xfrm>
              <a:off x="1828800" y="1143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4851" name="Text Box 33">
              <a:extLst>
                <a:ext uri="{FF2B5EF4-FFF2-40B4-BE49-F238E27FC236}">
                  <a16:creationId xmlns:a16="http://schemas.microsoft.com/office/drawing/2014/main" id="{55271954-7695-468A-892E-A2018C28E926}"/>
                </a:ext>
              </a:extLst>
            </p:cNvPr>
            <p:cNvSpPr txBox="1">
              <a:spLocks noChangeArrowheads="1"/>
            </p:cNvSpPr>
            <p:nvPr/>
          </p:nvSpPr>
          <p:spPr bwMode="auto">
            <a:xfrm>
              <a:off x="1905000" y="1143000"/>
              <a:ext cx="533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a:t>
              </a:r>
            </a:p>
          </p:txBody>
        </p:sp>
        <p:sp>
          <p:nvSpPr>
            <p:cNvPr id="34852" name="Line 34">
              <a:extLst>
                <a:ext uri="{FF2B5EF4-FFF2-40B4-BE49-F238E27FC236}">
                  <a16:creationId xmlns:a16="http://schemas.microsoft.com/office/drawing/2014/main" id="{5E0B2515-049E-4F07-B619-574CBF814A35}"/>
                </a:ext>
              </a:extLst>
            </p:cNvPr>
            <p:cNvSpPr>
              <a:spLocks noChangeShapeType="1"/>
            </p:cNvSpPr>
            <p:nvPr/>
          </p:nvSpPr>
          <p:spPr bwMode="auto">
            <a:xfrm>
              <a:off x="6324600" y="762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34822" name="组合 1">
            <a:extLst>
              <a:ext uri="{FF2B5EF4-FFF2-40B4-BE49-F238E27FC236}">
                <a16:creationId xmlns:a16="http://schemas.microsoft.com/office/drawing/2014/main" id="{B7DFCDED-27F3-47DE-93C9-E0D631477252}"/>
              </a:ext>
            </a:extLst>
          </p:cNvPr>
          <p:cNvGrpSpPr>
            <a:grpSpLocks/>
          </p:cNvGrpSpPr>
          <p:nvPr/>
        </p:nvGrpSpPr>
        <p:grpSpPr bwMode="auto">
          <a:xfrm>
            <a:off x="5023247" y="1329929"/>
            <a:ext cx="628650" cy="3429000"/>
            <a:chOff x="6858000" y="1219200"/>
            <a:chExt cx="838200" cy="4572000"/>
          </a:xfrm>
        </p:grpSpPr>
        <p:sp>
          <p:nvSpPr>
            <p:cNvPr id="34823" name="Rectangle 5">
              <a:extLst>
                <a:ext uri="{FF2B5EF4-FFF2-40B4-BE49-F238E27FC236}">
                  <a16:creationId xmlns:a16="http://schemas.microsoft.com/office/drawing/2014/main" id="{45319541-9378-4579-B32F-BD0B791EBCE0}"/>
                </a:ext>
              </a:extLst>
            </p:cNvPr>
            <p:cNvSpPr>
              <a:spLocks noChangeArrowheads="1"/>
            </p:cNvSpPr>
            <p:nvPr/>
          </p:nvSpPr>
          <p:spPr bwMode="auto">
            <a:xfrm>
              <a:off x="6858000" y="3962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4824" name="Rectangle 6">
              <a:extLst>
                <a:ext uri="{FF2B5EF4-FFF2-40B4-BE49-F238E27FC236}">
                  <a16:creationId xmlns:a16="http://schemas.microsoft.com/office/drawing/2014/main" id="{E1CCE738-9EF2-4F39-9983-4AAEBF6EE723}"/>
                </a:ext>
              </a:extLst>
            </p:cNvPr>
            <p:cNvSpPr>
              <a:spLocks noChangeArrowheads="1"/>
            </p:cNvSpPr>
            <p:nvPr/>
          </p:nvSpPr>
          <p:spPr bwMode="auto">
            <a:xfrm>
              <a:off x="6858000" y="3505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4825" name="Rectangle 7">
              <a:extLst>
                <a:ext uri="{FF2B5EF4-FFF2-40B4-BE49-F238E27FC236}">
                  <a16:creationId xmlns:a16="http://schemas.microsoft.com/office/drawing/2014/main" id="{F50CE183-598A-4AD4-A563-4677B51CAE34}"/>
                </a:ext>
              </a:extLst>
            </p:cNvPr>
            <p:cNvSpPr>
              <a:spLocks noChangeArrowheads="1"/>
            </p:cNvSpPr>
            <p:nvPr/>
          </p:nvSpPr>
          <p:spPr bwMode="auto">
            <a:xfrm>
              <a:off x="6858000" y="3048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4826" name="Rectangle 8">
              <a:extLst>
                <a:ext uri="{FF2B5EF4-FFF2-40B4-BE49-F238E27FC236}">
                  <a16:creationId xmlns:a16="http://schemas.microsoft.com/office/drawing/2014/main" id="{C01E0D6D-1C21-4D44-81A6-BD164D154F4A}"/>
                </a:ext>
              </a:extLst>
            </p:cNvPr>
            <p:cNvSpPr>
              <a:spLocks noChangeArrowheads="1"/>
            </p:cNvSpPr>
            <p:nvPr/>
          </p:nvSpPr>
          <p:spPr bwMode="auto">
            <a:xfrm>
              <a:off x="6858000" y="2590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4827" name="Rectangle 9">
              <a:extLst>
                <a:ext uri="{FF2B5EF4-FFF2-40B4-BE49-F238E27FC236}">
                  <a16:creationId xmlns:a16="http://schemas.microsoft.com/office/drawing/2014/main" id="{34D180AF-5D01-4508-8F45-4E00935A1936}"/>
                </a:ext>
              </a:extLst>
            </p:cNvPr>
            <p:cNvSpPr>
              <a:spLocks noChangeArrowheads="1"/>
            </p:cNvSpPr>
            <p:nvPr/>
          </p:nvSpPr>
          <p:spPr bwMode="auto">
            <a:xfrm>
              <a:off x="6858000" y="2133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4828" name="Rectangle 10">
              <a:extLst>
                <a:ext uri="{FF2B5EF4-FFF2-40B4-BE49-F238E27FC236}">
                  <a16:creationId xmlns:a16="http://schemas.microsoft.com/office/drawing/2014/main" id="{4B000DCA-59C7-4492-8AC4-FD3759DDADEB}"/>
                </a:ext>
              </a:extLst>
            </p:cNvPr>
            <p:cNvSpPr>
              <a:spLocks noChangeArrowheads="1"/>
            </p:cNvSpPr>
            <p:nvPr/>
          </p:nvSpPr>
          <p:spPr bwMode="auto">
            <a:xfrm>
              <a:off x="6858000" y="16764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4829" name="Rectangle 11">
              <a:extLst>
                <a:ext uri="{FF2B5EF4-FFF2-40B4-BE49-F238E27FC236}">
                  <a16:creationId xmlns:a16="http://schemas.microsoft.com/office/drawing/2014/main" id="{CE68747F-A8FA-4E71-881B-E434CCCDA533}"/>
                </a:ext>
              </a:extLst>
            </p:cNvPr>
            <p:cNvSpPr>
              <a:spLocks noChangeArrowheads="1"/>
            </p:cNvSpPr>
            <p:nvPr/>
          </p:nvSpPr>
          <p:spPr bwMode="auto">
            <a:xfrm>
              <a:off x="6858000" y="12192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4830" name="Rectangle 12">
              <a:extLst>
                <a:ext uri="{FF2B5EF4-FFF2-40B4-BE49-F238E27FC236}">
                  <a16:creationId xmlns:a16="http://schemas.microsoft.com/office/drawing/2014/main" id="{EF2A9395-441C-4DE2-B2EB-FDB90EF165A6}"/>
                </a:ext>
              </a:extLst>
            </p:cNvPr>
            <p:cNvSpPr>
              <a:spLocks noChangeArrowheads="1"/>
            </p:cNvSpPr>
            <p:nvPr/>
          </p:nvSpPr>
          <p:spPr bwMode="auto">
            <a:xfrm>
              <a:off x="6858000" y="44196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4831" name="Rectangle 13">
              <a:extLst>
                <a:ext uri="{FF2B5EF4-FFF2-40B4-BE49-F238E27FC236}">
                  <a16:creationId xmlns:a16="http://schemas.microsoft.com/office/drawing/2014/main" id="{3EFF6C7A-5C14-4A60-B141-EDF63A4B93B1}"/>
                </a:ext>
              </a:extLst>
            </p:cNvPr>
            <p:cNvSpPr>
              <a:spLocks noChangeArrowheads="1"/>
            </p:cNvSpPr>
            <p:nvPr/>
          </p:nvSpPr>
          <p:spPr bwMode="auto">
            <a:xfrm>
              <a:off x="6858000" y="48768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4832" name="Rectangle 14">
              <a:extLst>
                <a:ext uri="{FF2B5EF4-FFF2-40B4-BE49-F238E27FC236}">
                  <a16:creationId xmlns:a16="http://schemas.microsoft.com/office/drawing/2014/main" id="{AE7D6B5C-25CA-40D3-981A-A088F4B5C86E}"/>
                </a:ext>
              </a:extLst>
            </p:cNvPr>
            <p:cNvSpPr>
              <a:spLocks noChangeArrowheads="1"/>
            </p:cNvSpPr>
            <p:nvPr/>
          </p:nvSpPr>
          <p:spPr bwMode="auto">
            <a:xfrm>
              <a:off x="6858000" y="5334000"/>
              <a:ext cx="533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34833" name="Line 35">
              <a:extLst>
                <a:ext uri="{FF2B5EF4-FFF2-40B4-BE49-F238E27FC236}">
                  <a16:creationId xmlns:a16="http://schemas.microsoft.com/office/drawing/2014/main" id="{6464BD6F-DA9C-4970-BAB1-9AAB09ECEE72}"/>
                </a:ext>
              </a:extLst>
            </p:cNvPr>
            <p:cNvSpPr>
              <a:spLocks noChangeShapeType="1"/>
            </p:cNvSpPr>
            <p:nvPr/>
          </p:nvSpPr>
          <p:spPr bwMode="auto">
            <a:xfrm>
              <a:off x="7391400" y="5562600"/>
              <a:ext cx="304800" cy="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37" name="组合 36">
            <a:extLst>
              <a:ext uri="{FF2B5EF4-FFF2-40B4-BE49-F238E27FC236}">
                <a16:creationId xmlns:a16="http://schemas.microsoft.com/office/drawing/2014/main" id="{B89D2B95-437B-43CF-9104-93767E87F489}"/>
              </a:ext>
            </a:extLst>
          </p:cNvPr>
          <p:cNvGrpSpPr/>
          <p:nvPr/>
        </p:nvGrpSpPr>
        <p:grpSpPr>
          <a:xfrm>
            <a:off x="0" y="4764643"/>
            <a:ext cx="9144000" cy="369332"/>
            <a:chOff x="0" y="4764643"/>
            <a:chExt cx="9144000" cy="369332"/>
          </a:xfrm>
        </p:grpSpPr>
        <p:sp>
          <p:nvSpPr>
            <p:cNvPr id="38" name="矩形 37">
              <a:extLst>
                <a:ext uri="{FF2B5EF4-FFF2-40B4-BE49-F238E27FC236}">
                  <a16:creationId xmlns:a16="http://schemas.microsoft.com/office/drawing/2014/main" id="{4A2BFF66-AEC3-4A3A-9491-0F872C1C0EF9}"/>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B036AA61-6C2B-45D2-B5A6-C39DA80DCFE0}"/>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40" name="图片 39">
            <a:extLst>
              <a:ext uri="{FF2B5EF4-FFF2-40B4-BE49-F238E27FC236}">
                <a16:creationId xmlns:a16="http://schemas.microsoft.com/office/drawing/2014/main" id="{2A594A35-5800-4967-9123-19693957751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8" name="Rectangle 25"/>
              <p:cNvSpPr/>
              <p:nvPr/>
            </p:nvSpPr>
            <p:spPr>
              <a:xfrm>
                <a:off x="1005006" y="253300"/>
                <a:ext cx="7189508" cy="4402693"/>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引理</a:t>
                </a:r>
                <a:r>
                  <a:rPr lang="en-US" altLang="zh-CN" sz="2800" b="1">
                    <a:solidFill>
                      <a:schemeClr val="tx1">
                        <a:lumMod val="65000"/>
                        <a:lumOff val="35000"/>
                      </a:schemeClr>
                    </a:solidFill>
                    <a:latin typeface="黑体" panose="02010609060101010101" pitchFamily="49" charset="-122"/>
                    <a:ea typeface="黑体" panose="02010609060101010101" pitchFamily="49" charset="-122"/>
                  </a:rPr>
                  <a:t>3.13  </a:t>
                </a:r>
              </a:p>
              <a:p>
                <a:pPr algn="just" fontAlgn="ct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如果一个语言是上下文无关的，则存在一</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台下推自动机识别它</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证明</a:t>
                </a:r>
                <a:r>
                  <a:rPr lang="zh-CN" altLang="en-US" sz="2800">
                    <a:solidFill>
                      <a:schemeClr val="tx1">
                        <a:lumMod val="65000"/>
                        <a:lumOff val="35000"/>
                      </a:schemeClr>
                    </a:solidFill>
                    <a:latin typeface="黑体" panose="02010609060101010101" pitchFamily="49" charset="-122"/>
                    <a:ea typeface="黑体" panose="02010609060101010101" pitchFamily="49" charset="-122"/>
                  </a:rPr>
                  <a:t>：</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设</a:t>
                </a:r>
                <a:r>
                  <a:rPr lang="en-US" altLang="zh-CN" sz="2800">
                    <a:solidFill>
                      <a:schemeClr val="tx1">
                        <a:lumMod val="65000"/>
                        <a:lumOff val="35000"/>
                      </a:schemeClr>
                    </a:solidFill>
                    <a:latin typeface="黑体" panose="02010609060101010101" pitchFamily="49" charset="-122"/>
                    <a:ea typeface="黑体" panose="02010609060101010101" pitchFamily="49" charset="-122"/>
                  </a:rPr>
                  <a:t>A</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是</a:t>
                </a:r>
                <a:r>
                  <a:rPr lang="en-US" altLang="zh-CN" sz="2800">
                    <a:solidFill>
                      <a:schemeClr val="tx1">
                        <a:lumMod val="65000"/>
                        <a:lumOff val="35000"/>
                      </a:schemeClr>
                    </a:solidFill>
                    <a:latin typeface="黑体" panose="02010609060101010101" pitchFamily="49" charset="-122"/>
                    <a:ea typeface="黑体" panose="02010609060101010101" pitchFamily="49" charset="-122"/>
                  </a:rPr>
                  <a:t>CFL,</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根据定义,存在产生</a:t>
                </a:r>
                <a:r>
                  <a:rPr lang="en-US" altLang="zh-CN" sz="2800">
                    <a:solidFill>
                      <a:schemeClr val="tx1">
                        <a:lumMod val="65000"/>
                        <a:lumOff val="35000"/>
                      </a:schemeClr>
                    </a:solidFill>
                    <a:latin typeface="黑体" panose="02010609060101010101" pitchFamily="49" charset="-122"/>
                    <a:ea typeface="黑体" panose="02010609060101010101" pitchFamily="49" charset="-122"/>
                  </a:rPr>
                  <a:t>A</a:t>
                </a:r>
                <a:r>
                  <a:rPr lang="zh-CN" altLang="en-US" sz="2800">
                    <a:solidFill>
                      <a:schemeClr val="tx1">
                        <a:lumMod val="65000"/>
                        <a:lumOff val="35000"/>
                      </a:schemeClr>
                    </a:solidFill>
                    <a:latin typeface="黑体" panose="02010609060101010101" pitchFamily="49" charset="-122"/>
                    <a:ea typeface="黑体" panose="02010609060101010101" pitchFamily="49" charset="-122"/>
                  </a:rPr>
                  <a:t>的</a:t>
                </a:r>
                <a:r>
                  <a:rPr lang="en-US" altLang="zh-CN" sz="2800">
                    <a:solidFill>
                      <a:schemeClr val="tx1">
                        <a:lumMod val="65000"/>
                        <a:lumOff val="35000"/>
                      </a:schemeClr>
                    </a:solidFill>
                    <a:latin typeface="黑体" panose="02010609060101010101" pitchFamily="49" charset="-122"/>
                    <a:ea typeface="黑体" panose="02010609060101010101" pitchFamily="49" charset="-122"/>
                  </a:rPr>
                  <a:t>CFG 	      	G=(</a:t>
                </a:r>
                <a:r>
                  <a:rPr lang="en-US" altLang="zh-CN" sz="2800">
                    <a:solidFill>
                      <a:srgbClr val="00B050"/>
                    </a:solidFill>
                    <a:latin typeface="黑体" panose="02010609060101010101" pitchFamily="49" charset="-122"/>
                    <a:ea typeface="黑体" panose="02010609060101010101" pitchFamily="49" charset="-122"/>
                  </a:rPr>
                  <a:t>V</a:t>
                </a:r>
                <a:r>
                  <a:rPr lang="en-US" altLang="zh-CN" sz="2800">
                    <a:solidFill>
                      <a:schemeClr val="tx1">
                        <a:lumMod val="65000"/>
                        <a:lumOff val="35000"/>
                      </a:schemeClr>
                    </a:solidFill>
                    <a:latin typeface="黑体" panose="02010609060101010101" pitchFamily="49" charset="-122"/>
                    <a:ea typeface="黑体" panose="02010609060101010101" pitchFamily="49" charset="-122"/>
                  </a:rPr>
                  <a:t>,</a:t>
                </a:r>
                <a:r>
                  <a:rPr lang="en-US" altLang="zh-CN" sz="2800">
                    <a:solidFill>
                      <a:srgbClr val="FF0000"/>
                    </a:solidFill>
                    <a:latin typeface="黑体" panose="02010609060101010101" pitchFamily="49" charset="-122"/>
                    <a:ea typeface="黑体" panose="02010609060101010101" pitchFamily="49" charset="-122"/>
                    <a:sym typeface="Symbol" panose="05050102010706020507" pitchFamily="18" charset="2"/>
                  </a:rPr>
                  <a:t></a:t>
                </a:r>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,R,S</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p>
              <a:p>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下面构造识别</a:t>
                </a:r>
                <a:r>
                  <a:rPr lang="en-US" altLang="zh-CN" sz="2800">
                    <a:solidFill>
                      <a:schemeClr val="tx1">
                        <a:lumMod val="65000"/>
                        <a:lumOff val="35000"/>
                      </a:schemeClr>
                    </a:solidFill>
                    <a:latin typeface="黑体" panose="02010609060101010101" pitchFamily="49" charset="-122"/>
                    <a:ea typeface="黑体" panose="02010609060101010101" pitchFamily="49" charset="-122"/>
                  </a:rPr>
                  <a:t>A</a:t>
                </a:r>
                <a:r>
                  <a:rPr lang="zh-CN" altLang="en-US" sz="2800">
                    <a:solidFill>
                      <a:schemeClr val="tx1">
                        <a:lumMod val="65000"/>
                        <a:lumOff val="35000"/>
                      </a:schemeClr>
                    </a:solidFill>
                    <a:latin typeface="黑体" panose="02010609060101010101" pitchFamily="49" charset="-122"/>
                    <a:ea typeface="黑体" panose="02010609060101010101" pitchFamily="49" charset="-122"/>
                  </a:rPr>
                  <a:t>的</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PDA </a:t>
                </a:r>
              </a:p>
              <a:p>
                <a:r>
                  <a:rPr lang="en-US" altLang="zh-CN" sz="2800">
                    <a:solidFill>
                      <a:schemeClr val="tx1">
                        <a:lumMod val="65000"/>
                        <a:lumOff val="35000"/>
                      </a:schemeClr>
                    </a:solidFill>
                    <a:latin typeface="黑体" panose="02010609060101010101" pitchFamily="49" charset="-122"/>
                    <a:ea typeface="黑体" panose="02010609060101010101" pitchFamily="49" charset="-122"/>
                  </a:rPr>
                  <a:t>	P=</a:t>
                </a:r>
                <a:r>
                  <a:rPr lang="zh-CN" altLang="en-US" sz="2800">
                    <a:solidFill>
                      <a:schemeClr val="tx1">
                        <a:lumMod val="65000"/>
                        <a:lumOff val="35000"/>
                      </a:schemeClr>
                    </a:solidFill>
                    <a:latin typeface="黑体" panose="02010609060101010101" pitchFamily="49" charset="-122"/>
                    <a:ea typeface="黑体" panose="02010609060101010101" pitchFamily="49" charset="-122"/>
                  </a:rPr>
                  <a:t>（</a:t>
                </a:r>
                <a:r>
                  <a:rPr lang="en-US" altLang="zh-CN" sz="2800">
                    <a:solidFill>
                      <a:schemeClr val="tx1">
                        <a:lumMod val="65000"/>
                        <a:lumOff val="35000"/>
                      </a:schemeClr>
                    </a:solidFill>
                    <a:latin typeface="黑体" panose="02010609060101010101" pitchFamily="49" charset="-122"/>
                    <a:ea typeface="黑体" panose="02010609060101010101" pitchFamily="49" charset="-122"/>
                  </a:rPr>
                  <a:t>Q,</a:t>
                </a:r>
                <a:r>
                  <a:rPr lang="en-US" altLang="zh-CN" sz="2800">
                    <a:solidFill>
                      <a:srgbClr val="FF0000"/>
                    </a:solidFill>
                    <a:latin typeface="黑体" panose="02010609060101010101" pitchFamily="49" charset="-122"/>
                    <a:ea typeface="黑体" panose="02010609060101010101" pitchFamily="49" charset="-122"/>
                    <a:sym typeface="Symbol" panose="05050102010706020507" pitchFamily="18" charset="2"/>
                  </a:rPr>
                  <a:t></a:t>
                </a:r>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r>
                  <a:rPr lang="en-US" altLang="zh-CN" sz="2800" b="1">
                    <a:latin typeface="Arial" panose="020B0604020202020204" pitchFamily="34" charset="0"/>
                    <a:sym typeface="Symbol" panose="05050102010706020507" pitchFamily="18" charset="2"/>
                  </a:rPr>
                  <a:t> </a:t>
                </a:r>
                <a:r>
                  <a:rPr lang="en-US" altLang="zh-CN" sz="2800" b="1">
                    <a:solidFill>
                      <a:srgbClr val="00B050"/>
                    </a:solidFill>
                    <a:latin typeface="Arial" panose="020B0604020202020204" pitchFamily="34" charset="0"/>
                    <a:sym typeface="Symbol" panose="05050102010706020507" pitchFamily="18" charset="2"/>
                  </a:rPr>
                  <a:t></a:t>
                </a:r>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r>
                  <a:rPr lang="en-US" altLang="zh-CN" sz="2800">
                    <a:solidFill>
                      <a:srgbClr val="7030A0"/>
                    </a:solidFill>
                    <a:latin typeface="黑体" panose="02010609060101010101" pitchFamily="49" charset="-122"/>
                    <a:ea typeface="黑体" panose="02010609060101010101" pitchFamily="49" charset="-122"/>
                    <a:sym typeface="Symbol" panose="05050102010706020507" pitchFamily="18" charset="2"/>
                  </a:rPr>
                  <a:t></a:t>
                </a:r>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14:m>
                  <m:oMath xmlns:m="http://schemas.openxmlformats.org/officeDocument/2006/math">
                    <m:sSub>
                      <m:sSubPr>
                        <m:ctrl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b="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a:rPr lang="en-US" altLang="zh-CN" sz="2800" b="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𝑠𝑡𝑎𝑟𝑡</m:t>
                        </m:r>
                      </m:sub>
                    </m:sSub>
                  </m:oMath>
                </a14:m>
                <a:r>
                  <a:rPr lang="en-US" altLang="zh-CN" sz="2800">
                    <a:solidFill>
                      <a:schemeClr val="tx1">
                        <a:lumMod val="65000"/>
                        <a:lumOff val="35000"/>
                      </a:schemeClr>
                    </a:solidFill>
                    <a:latin typeface="黑体" panose="02010609060101010101" pitchFamily="49" charset="-122"/>
                    <a:ea typeface="黑体" panose="02010609060101010101" pitchFamily="49" charset="-122"/>
                  </a:rPr>
                  <a:t>,F</a:t>
                </a:r>
                <a:r>
                  <a:rPr lang="zh-CN" altLang="en-US" sz="2800">
                    <a:solidFill>
                      <a:schemeClr val="tx1">
                        <a:lumMod val="65000"/>
                        <a:lumOff val="35000"/>
                      </a:schemeClr>
                    </a:solidFill>
                    <a:latin typeface="黑体" panose="02010609060101010101" pitchFamily="49" charset="-122"/>
                    <a:ea typeface="黑体" panose="02010609060101010101" pitchFamily="49" charset="-122"/>
                  </a:rPr>
                  <a:t>）</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p:txBody>
          </p:sp>
        </mc:Choice>
        <mc:Fallback xmlns="">
          <p:sp>
            <p:nvSpPr>
              <p:cNvPr id="28" name="Rectangle 25"/>
              <p:cNvSpPr>
                <a:spLocks noRot="1" noChangeAspect="1" noMove="1" noResize="1" noEditPoints="1" noAdjustHandles="1" noChangeArrowheads="1" noChangeShapeType="1" noTextEdit="1"/>
              </p:cNvSpPr>
              <p:nvPr/>
            </p:nvSpPr>
            <p:spPr>
              <a:xfrm>
                <a:off x="1005006" y="253300"/>
                <a:ext cx="7189508" cy="4402693"/>
              </a:xfrm>
              <a:prstGeom prst="rect">
                <a:avLst/>
              </a:prstGeom>
              <a:blipFill>
                <a:blip r:embed="rId3"/>
                <a:stretch>
                  <a:fillRect l="-848" t="-1524" r="-1018"/>
                </a:stretch>
              </a:blipFill>
            </p:spPr>
            <p:txBody>
              <a:bodyPr/>
              <a:lstStyle/>
              <a:p>
                <a:r>
                  <a:rPr lang="zh-CN" altLang="en-US">
                    <a:noFill/>
                  </a:rPr>
                  <a:t> </a:t>
                </a:r>
              </a:p>
            </p:txBody>
          </p:sp>
        </mc:Fallback>
      </mc:AlternateContent>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317551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ctangle 25"/>
          <p:cNvSpPr/>
          <p:nvPr/>
        </p:nvSpPr>
        <p:spPr>
          <a:xfrm>
            <a:off x="1005006" y="253300"/>
            <a:ext cx="7189508" cy="4402693"/>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引理</a:t>
            </a:r>
            <a:r>
              <a:rPr lang="en-US" altLang="zh-CN" sz="2800" b="1">
                <a:solidFill>
                  <a:schemeClr val="tx1">
                    <a:lumMod val="65000"/>
                    <a:lumOff val="35000"/>
                  </a:schemeClr>
                </a:solidFill>
                <a:latin typeface="黑体" panose="02010609060101010101" pitchFamily="49" charset="-122"/>
                <a:ea typeface="黑体" panose="02010609060101010101" pitchFamily="49" charset="-122"/>
              </a:rPr>
              <a:t>3.13  </a:t>
            </a:r>
          </a:p>
          <a:p>
            <a:pPr algn="just" fontAlgn="ct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如果一个语言是上下文无关的，则存在一</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台下推自动机识别它</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证明</a:t>
            </a:r>
            <a:r>
              <a:rPr lang="zh-CN" altLang="en-US" sz="2800">
                <a:solidFill>
                  <a:schemeClr val="tx1">
                    <a:lumMod val="65000"/>
                    <a:lumOff val="35000"/>
                  </a:schemeClr>
                </a:solidFill>
                <a:latin typeface="黑体" panose="02010609060101010101" pitchFamily="49" charset="-122"/>
                <a:ea typeface="黑体" panose="02010609060101010101" pitchFamily="49" charset="-122"/>
              </a:rPr>
              <a:t>：</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构造转移函数</a:t>
            </a:r>
            <a:r>
              <a:rPr lang="en-US" altLang="zh-CN" sz="2800">
                <a:solidFill>
                  <a:srgbClr val="7030A0"/>
                </a:solidFill>
                <a:latin typeface="黑体" panose="02010609060101010101" pitchFamily="49" charset="-122"/>
                <a:ea typeface="黑体" panose="02010609060101010101" pitchFamily="49" charset="-122"/>
                <a:sym typeface="Symbol" panose="05050102010706020507" pitchFamily="18" charset="2"/>
              </a:rPr>
              <a:t></a:t>
            </a:r>
            <a:r>
              <a:rPr lang="zh-CN" altLang="en-US"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endPar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endParaRPr>
          </a:p>
          <a:p>
            <a:r>
              <a:rPr lang="en-US" altLang="zh-CN" sz="2800">
                <a:solidFill>
                  <a:srgbClr val="7030A0"/>
                </a:solidFill>
                <a:latin typeface="黑体" panose="02010609060101010101" pitchFamily="49" charset="-122"/>
                <a:ea typeface="黑体" panose="02010609060101010101" pitchFamily="49" charset="-122"/>
                <a:sym typeface="Symbol" panose="05050102010706020507" pitchFamily="18" charset="2"/>
              </a:rPr>
              <a:t>	</a:t>
            </a:r>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r>
              <a:rPr lang="en-US" altLang="zh-CN" sz="2800">
                <a:solidFill>
                  <a:srgbClr val="FF0000"/>
                </a:solidFill>
                <a:latin typeface="黑体" panose="02010609060101010101" pitchFamily="49" charset="-122"/>
                <a:ea typeface="黑体" panose="02010609060101010101" pitchFamily="49" charset="-122"/>
                <a:sym typeface="Symbol" panose="05050102010706020507" pitchFamily="18" charset="2"/>
              </a:rPr>
              <a:t>q</a:t>
            </a:r>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a:t>
            </a:r>
            <a:r>
              <a:rPr lang="en-US" altLang="zh-CN" sz="2800">
                <a:solidFill>
                  <a:srgbClr val="00B050"/>
                </a:solidFill>
                <a:latin typeface="黑体" panose="02010609060101010101" pitchFamily="49" charset="-122"/>
                <a:ea typeface="黑体" panose="02010609060101010101" pitchFamily="49" charset="-122"/>
                <a:sym typeface="Symbol" panose="05050102010706020507" pitchFamily="18" charset="2"/>
              </a:rPr>
              <a:t>s</a:t>
            </a:r>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r>
              <a:rPr lang="zh-CN" altLang="en-US"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r>
              <a:rPr lang="en-US" altLang="zh-CN" sz="2800">
                <a:solidFill>
                  <a:srgbClr val="FF0000"/>
                </a:solidFill>
                <a:latin typeface="黑体" panose="02010609060101010101" pitchFamily="49" charset="-122"/>
                <a:ea typeface="黑体" panose="02010609060101010101" pitchFamily="49" charset="-122"/>
                <a:sym typeface="Symbol" panose="05050102010706020507" pitchFamily="18" charset="2"/>
              </a:rPr>
              <a:t>r</a:t>
            </a:r>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r>
              <a:rPr lang="en-US" altLang="zh-CN" sz="2800">
                <a:solidFill>
                  <a:srgbClr val="00B050"/>
                </a:solidFill>
                <a:latin typeface="黑体" panose="02010609060101010101" pitchFamily="49" charset="-122"/>
                <a:ea typeface="黑体" panose="02010609060101010101" pitchFamily="49" charset="-122"/>
                <a:sym typeface="Symbol" panose="05050102010706020507" pitchFamily="18" charset="2"/>
              </a:rPr>
              <a:t>u</a:t>
            </a:r>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endParaRPr lang="en-US" altLang="zh-CN" sz="2800">
              <a:solidFill>
                <a:srgbClr val="7030A0"/>
              </a:solidFill>
              <a:latin typeface="黑体" panose="02010609060101010101" pitchFamily="49" charset="-122"/>
              <a:ea typeface="黑体" panose="02010609060101010101" pitchFamily="49" charset="-122"/>
              <a:sym typeface="Symbol" panose="05050102010706020507" pitchFamily="18" charset="2"/>
            </a:endParaRPr>
          </a:p>
          <a:p>
            <a:r>
              <a:rPr lang="en-US" altLang="zh-CN" sz="2800">
                <a:solidFill>
                  <a:srgbClr val="7030A0"/>
                </a:solidFill>
                <a:latin typeface="黑体" panose="02010609060101010101" pitchFamily="49" charset="-122"/>
                <a:ea typeface="黑体" panose="02010609060101010101" pitchFamily="49" charset="-122"/>
                <a:sym typeface="Symbol" panose="05050102010706020507" pitchFamily="18" charset="2"/>
              </a:rPr>
              <a:t>	</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230170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8" name="Rectangle 25"/>
              <p:cNvSpPr/>
              <p:nvPr/>
            </p:nvSpPr>
            <p:spPr>
              <a:xfrm>
                <a:off x="1005006" y="253300"/>
                <a:ext cx="7189508" cy="4402693"/>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引理</a:t>
                </a:r>
                <a:r>
                  <a:rPr lang="en-US" altLang="zh-CN" sz="2800" b="1">
                    <a:solidFill>
                      <a:schemeClr val="tx1">
                        <a:lumMod val="65000"/>
                        <a:lumOff val="35000"/>
                      </a:schemeClr>
                    </a:solidFill>
                    <a:latin typeface="黑体" panose="02010609060101010101" pitchFamily="49" charset="-122"/>
                    <a:ea typeface="黑体" panose="02010609060101010101" pitchFamily="49" charset="-122"/>
                  </a:rPr>
                  <a:t>3.13  </a:t>
                </a:r>
              </a:p>
              <a:p>
                <a:pPr algn="just" fontAlgn="ct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如果一个语言是上下文无关的，则存在一</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台下推自动机识别它</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证明</a:t>
                </a:r>
                <a:r>
                  <a:rPr lang="zh-CN" altLang="en-US" sz="2800">
                    <a:solidFill>
                      <a:schemeClr val="tx1">
                        <a:lumMod val="65000"/>
                        <a:lumOff val="35000"/>
                      </a:schemeClr>
                    </a:solidFill>
                    <a:latin typeface="黑体" panose="02010609060101010101" pitchFamily="49" charset="-122"/>
                    <a:ea typeface="黑体" panose="02010609060101010101" pitchFamily="49" charset="-122"/>
                  </a:rPr>
                  <a:t>：</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转移函数</a:t>
                </a:r>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r>
                  <a:rPr lang="zh-CN" altLang="en-US"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如下</a:t>
                </a:r>
                <a:r>
                  <a:rPr lang="zh-CN" altLang="en-US" sz="2800">
                    <a:solidFill>
                      <a:schemeClr val="tx1">
                        <a:lumMod val="65000"/>
                        <a:lumOff val="35000"/>
                      </a:schemeClr>
                    </a:solidFill>
                    <a:latin typeface="黑体" panose="02010609060101010101" pitchFamily="49" charset="-122"/>
                    <a:ea typeface="黑体" panose="02010609060101010101" pitchFamily="49" charset="-122"/>
                  </a:rPr>
                  <a:t>规定</a:t>
                </a:r>
                <a:r>
                  <a:rPr lang="zh-CN" altLang="en-US"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 </a:t>
                </a:r>
                <a:endPar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endParaRPr>
              </a:p>
              <a:p>
                <a:pPr marL="400050" lvl="1"/>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14:m>
                  <m:oMath xmlns:m="http://schemas.openxmlformats.org/officeDocument/2006/math">
                    <m:sSub>
                      <m:sSubPr>
                        <m:ctrl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b="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a:rPr lang="en-US" altLang="zh-CN" sz="2800" b="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𝑠𝑡𝑎𝑟𝑡</m:t>
                        </m:r>
                      </m:sub>
                    </m:sSub>
                  </m:oMath>
                </a14:m>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r>
                  <a:rPr lang="zh-CN" altLang="en-US"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14:m>
                  <m:oMath xmlns:m="http://schemas.openxmlformats.org/officeDocument/2006/math">
                    <m:sSub>
                      <m:sSubPr>
                        <m:ctrl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m:rPr>
                            <m:sty m:val="p"/>
                          </m:r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loop</m:t>
                        </m:r>
                      </m:sub>
                    </m:sSub>
                  </m:oMath>
                </a14:m>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,S$), </a:t>
                </a:r>
              </a:p>
              <a:p>
                <a:pPr marL="400050" lvl="1"/>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	(</a:t>
                </a:r>
                <a14:m>
                  <m:oMath xmlns:m="http://schemas.openxmlformats.org/officeDocument/2006/math">
                    <m:sSub>
                      <m:sSubPr>
                        <m:ctrl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m:rPr>
                            <m:sty m:val="p"/>
                          </m:r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loop</m:t>
                        </m:r>
                      </m:sub>
                    </m:sSub>
                  </m:oMath>
                </a14:m>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a:t>
                </a:r>
                <a:r>
                  <a:rPr lang="zh-CN" altLang="en-US"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14:m>
                  <m:oMath xmlns:m="http://schemas.openxmlformats.org/officeDocument/2006/math">
                    <m:sSub>
                      <m:sSubPr>
                        <m:ctrl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m:rPr>
                            <m:sty m:val="p"/>
                          </m:r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loop</m:t>
                        </m:r>
                      </m:sub>
                    </m:sSub>
                  </m:oMath>
                </a14:m>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,w)|Aw</a:t>
                </a:r>
                <a:r>
                  <a:rPr lang="zh-CN" altLang="en-US"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是产生式， </a:t>
                </a:r>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 </a:t>
                </a:r>
              </a:p>
              <a:p>
                <a:pPr marL="400050" lvl="1"/>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	(</a:t>
                </a:r>
                <a14:m>
                  <m:oMath xmlns:m="http://schemas.openxmlformats.org/officeDocument/2006/math">
                    <m:sSub>
                      <m:sSubPr>
                        <m:ctrl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m:rPr>
                            <m:sty m:val="p"/>
                          </m:r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loop</m:t>
                        </m:r>
                      </m:sub>
                    </m:sSub>
                  </m:oMath>
                </a14:m>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,a,a)</a:t>
                </a:r>
                <a:r>
                  <a:rPr lang="zh-CN" altLang="en-US"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14:m>
                  <m:oMath xmlns:m="http://schemas.openxmlformats.org/officeDocument/2006/math">
                    <m:sSub>
                      <m:sSubPr>
                        <m:ctrl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m:rPr>
                            <m:sty m:val="p"/>
                          </m:r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loop</m:t>
                        </m:r>
                      </m:sub>
                    </m:sSub>
                  </m:oMath>
                </a14:m>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 </a:t>
                </a:r>
              </a:p>
              <a:p>
                <a:pPr marL="400050" lvl="1"/>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	(</a:t>
                </a:r>
                <a14:m>
                  <m:oMath xmlns:m="http://schemas.openxmlformats.org/officeDocument/2006/math">
                    <m:sSub>
                      <m:sSubPr>
                        <m:ctrl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m:rPr>
                            <m:sty m:val="p"/>
                          </m:r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loop</m:t>
                        </m:r>
                      </m:sub>
                    </m:sSub>
                  </m:oMath>
                </a14:m>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r>
                  <a:rPr lang="zh-CN" altLang="en-US"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14:m>
                  <m:oMath xmlns:m="http://schemas.openxmlformats.org/officeDocument/2006/math">
                    <m:sSub>
                      <m:sSubPr>
                        <m:ctrl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m:rPr>
                            <m:sty m:val="p"/>
                          </m:r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accept</m:t>
                        </m:r>
                      </m:sub>
                    </m:sSub>
                  </m:oMath>
                </a14:m>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     </a:t>
                </a:r>
              </a:p>
            </p:txBody>
          </p:sp>
        </mc:Choice>
        <mc:Fallback xmlns="">
          <p:sp>
            <p:nvSpPr>
              <p:cNvPr id="28" name="Rectangle 25"/>
              <p:cNvSpPr>
                <a:spLocks noRot="1" noChangeAspect="1" noMove="1" noResize="1" noEditPoints="1" noAdjustHandles="1" noChangeArrowheads="1" noChangeShapeType="1" noTextEdit="1"/>
              </p:cNvSpPr>
              <p:nvPr/>
            </p:nvSpPr>
            <p:spPr>
              <a:xfrm>
                <a:off x="1005006" y="253300"/>
                <a:ext cx="7189508" cy="4402693"/>
              </a:xfrm>
              <a:prstGeom prst="rect">
                <a:avLst/>
              </a:prstGeom>
              <a:blipFill>
                <a:blip r:embed="rId3"/>
                <a:stretch>
                  <a:fillRect l="-848" t="-1524" r="-5174"/>
                </a:stretch>
              </a:blipFill>
            </p:spPr>
            <p:txBody>
              <a:bodyPr/>
              <a:lstStyle/>
              <a:p>
                <a:r>
                  <a:rPr lang="zh-CN" altLang="en-US">
                    <a:noFill/>
                  </a:rPr>
                  <a:t> </a:t>
                </a:r>
              </a:p>
            </p:txBody>
          </p:sp>
        </mc:Fallback>
      </mc:AlternateContent>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1686596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ctangle 25"/>
          <p:cNvSpPr/>
          <p:nvPr/>
        </p:nvSpPr>
        <p:spPr>
          <a:xfrm>
            <a:off x="687251" y="1296158"/>
            <a:ext cx="7476102" cy="2127452"/>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3200" b="1">
                <a:solidFill>
                  <a:schemeClr val="tx1">
                    <a:lumMod val="65000"/>
                    <a:lumOff val="35000"/>
                  </a:schemeClr>
                </a:solidFill>
                <a:latin typeface="黑体" panose="02010609060101010101" pitchFamily="49" charset="-122"/>
                <a:ea typeface="黑体" panose="02010609060101010101" pitchFamily="49" charset="-122"/>
              </a:rPr>
              <a:t>引理</a:t>
            </a:r>
            <a:r>
              <a:rPr lang="en-US" altLang="zh-CN" sz="3200" b="1">
                <a:solidFill>
                  <a:schemeClr val="tx1">
                    <a:lumMod val="65000"/>
                    <a:lumOff val="35000"/>
                  </a:schemeClr>
                </a:solidFill>
                <a:latin typeface="黑体" panose="02010609060101010101" pitchFamily="49" charset="-122"/>
                <a:ea typeface="黑体" panose="02010609060101010101" pitchFamily="49" charset="-122"/>
              </a:rPr>
              <a:t>3.13  </a:t>
            </a:r>
          </a:p>
          <a:p>
            <a:pPr marL="457200" indent="-457200" algn="just" fontAlgn="ctr">
              <a:buFont typeface="Arial" panose="020B0604020202020204" pitchFamily="34" charset="0"/>
              <a:buChar char="•"/>
            </a:pPr>
            <a:r>
              <a:rPr lang="zh-CN" altLang="en-US" sz="3200">
                <a:solidFill>
                  <a:schemeClr val="tx1">
                    <a:lumMod val="65000"/>
                    <a:lumOff val="35000"/>
                  </a:schemeClr>
                </a:solidFill>
                <a:latin typeface="黑体" panose="02010609060101010101" pitchFamily="49" charset="-122"/>
                <a:ea typeface="黑体" panose="02010609060101010101" pitchFamily="49" charset="-122"/>
              </a:rPr>
              <a:t>如果一个语言是上下文无关的，则存在一台下推自动机识别它</a:t>
            </a:r>
            <a:endParaRPr lang="en-US" altLang="zh-CN" sz="3200">
              <a:solidFill>
                <a:schemeClr val="tx1">
                  <a:lumMod val="65000"/>
                  <a:lumOff val="35000"/>
                </a:schemeClr>
              </a:solidFill>
              <a:latin typeface="黑体" panose="02010609060101010101" pitchFamily="49" charset="-122"/>
              <a:ea typeface="黑体" panose="02010609060101010101" pitchFamily="49" charset="-122"/>
            </a:endParaRP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130843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E9DE111C-39C4-4FBF-8D7E-49FEB46BF982}"/>
              </a:ext>
            </a:extLst>
          </p:cNvPr>
          <p:cNvSpPr>
            <a:spLocks noGrp="1" noChangeArrowheads="1"/>
          </p:cNvSpPr>
          <p:nvPr>
            <p:ph type="ctrTitle"/>
          </p:nvPr>
        </p:nvSpPr>
        <p:spPr bwMode="auto">
          <a:xfrm>
            <a:off x="1656160" y="1714500"/>
            <a:ext cx="58293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r>
              <a:rPr lang="zh-CN" altLang="en-US">
                <a:ea typeface="宋体" panose="02010600030101010101" pitchFamily="2" charset="-122"/>
              </a:rPr>
              <a:t>从</a:t>
            </a:r>
            <a:r>
              <a:rPr lang="en-US" altLang="zh-CN">
                <a:ea typeface="宋体" panose="02010600030101010101" pitchFamily="2" charset="-122"/>
              </a:rPr>
              <a:t>CFG</a:t>
            </a:r>
            <a:r>
              <a:rPr lang="zh-CN" altLang="en-US">
                <a:ea typeface="宋体" panose="02010600030101010101" pitchFamily="2" charset="-122"/>
              </a:rPr>
              <a:t>构造</a:t>
            </a:r>
            <a:r>
              <a:rPr lang="en-US" altLang="zh-CN">
                <a:ea typeface="宋体" panose="02010600030101010101" pitchFamily="2" charset="-122"/>
              </a:rPr>
              <a:t>PDA</a:t>
            </a:r>
            <a:r>
              <a:rPr lang="zh-CN" altLang="en-US">
                <a:ea typeface="宋体" panose="02010600030101010101" pitchFamily="2" charset="-122"/>
              </a:rPr>
              <a:t>的例子</a:t>
            </a:r>
          </a:p>
        </p:txBody>
      </p:sp>
      <p:grpSp>
        <p:nvGrpSpPr>
          <p:cNvPr id="3" name="组合 2">
            <a:extLst>
              <a:ext uri="{FF2B5EF4-FFF2-40B4-BE49-F238E27FC236}">
                <a16:creationId xmlns:a16="http://schemas.microsoft.com/office/drawing/2014/main" id="{CBF639C8-6093-40B7-9F6E-C562F1377639}"/>
              </a:ext>
            </a:extLst>
          </p:cNvPr>
          <p:cNvGrpSpPr/>
          <p:nvPr/>
        </p:nvGrpSpPr>
        <p:grpSpPr>
          <a:xfrm>
            <a:off x="0" y="4764643"/>
            <a:ext cx="9144000" cy="369332"/>
            <a:chOff x="0" y="4764643"/>
            <a:chExt cx="9144000" cy="369332"/>
          </a:xfrm>
        </p:grpSpPr>
        <p:sp>
          <p:nvSpPr>
            <p:cNvPr id="4" name="矩形 3">
              <a:extLst>
                <a:ext uri="{FF2B5EF4-FFF2-40B4-BE49-F238E27FC236}">
                  <a16:creationId xmlns:a16="http://schemas.microsoft.com/office/drawing/2014/main" id="{969E0005-95A7-43EB-A46C-F4BCD6F55398}"/>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04AAEDDD-9664-4456-AD51-24A71ED4A669}"/>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6" name="图片 5">
            <a:extLst>
              <a:ext uri="{FF2B5EF4-FFF2-40B4-BE49-F238E27FC236}">
                <a16:creationId xmlns:a16="http://schemas.microsoft.com/office/drawing/2014/main" id="{A889144E-AA1F-47A2-80FD-8E63521542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a:extLst>
              <a:ext uri="{FF2B5EF4-FFF2-40B4-BE49-F238E27FC236}">
                <a16:creationId xmlns:a16="http://schemas.microsoft.com/office/drawing/2014/main" id="{9DD86D0F-DD4A-4978-9AB5-6332C1B228A8}"/>
              </a:ext>
            </a:extLst>
          </p:cNvPr>
          <p:cNvSpPr>
            <a:spLocks noGrp="1" noChangeArrowheads="1"/>
          </p:cNvSpPr>
          <p:nvPr>
            <p:ph type="body" idx="1"/>
          </p:nvPr>
        </p:nvSpPr>
        <p:spPr bwMode="auto">
          <a:xfrm>
            <a:off x="1547813" y="1257300"/>
            <a:ext cx="5829300" cy="971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t>把</a:t>
            </a:r>
            <a:r>
              <a:rPr lang="en-US" altLang="zh-CN"/>
              <a:t>CFG G: </a:t>
            </a:r>
            <a:r>
              <a:rPr lang="en-US" altLang="zh-CN">
                <a:solidFill>
                  <a:schemeClr val="folHlink"/>
                </a:solidFill>
              </a:rPr>
              <a:t>S</a:t>
            </a:r>
            <a:r>
              <a:rPr lang="en-US" altLang="zh-CN">
                <a:solidFill>
                  <a:schemeClr val="folHlink"/>
                </a:solidFill>
                <a:sym typeface="Symbol" panose="05050102010706020507" pitchFamily="18" charset="2"/>
              </a:rPr>
              <a:t>aTb | b, TTa | </a:t>
            </a:r>
            <a:r>
              <a:rPr lang="en-US" altLang="zh-CN">
                <a:sym typeface="Symbol" panose="05050102010706020507" pitchFamily="18" charset="2"/>
              </a:rPr>
              <a:t> </a:t>
            </a:r>
          </a:p>
          <a:p>
            <a:pPr eaLnBrk="1" hangingPunct="1">
              <a:buFont typeface="Wingdings" panose="05000000000000000000" pitchFamily="2" charset="2"/>
              <a:buNone/>
            </a:pPr>
            <a:r>
              <a:rPr lang="en-US" altLang="zh-CN">
                <a:sym typeface="Symbol" panose="05050102010706020507" pitchFamily="18" charset="2"/>
              </a:rPr>
              <a:t>   </a:t>
            </a:r>
            <a:r>
              <a:rPr lang="zh-CN" altLang="en-US">
                <a:sym typeface="Symbol" panose="05050102010706020507" pitchFamily="18" charset="2"/>
              </a:rPr>
              <a:t>转化成等价的</a:t>
            </a:r>
            <a:r>
              <a:rPr lang="en-US" altLang="zh-CN">
                <a:sym typeface="Symbol" panose="05050102010706020507" pitchFamily="18" charset="2"/>
              </a:rPr>
              <a:t>PDA P</a:t>
            </a:r>
            <a:r>
              <a:rPr lang="en-US" altLang="zh-CN" baseline="-25000">
                <a:sym typeface="Symbol" panose="05050102010706020507" pitchFamily="18" charset="2"/>
              </a:rPr>
              <a:t>1</a:t>
            </a:r>
            <a:r>
              <a:rPr lang="zh-CN" altLang="en-US">
                <a:sym typeface="Symbol" panose="05050102010706020507" pitchFamily="18" charset="2"/>
              </a:rPr>
              <a:t>.</a:t>
            </a:r>
          </a:p>
        </p:txBody>
      </p:sp>
      <p:grpSp>
        <p:nvGrpSpPr>
          <p:cNvPr id="3" name="组合 2">
            <a:extLst>
              <a:ext uri="{FF2B5EF4-FFF2-40B4-BE49-F238E27FC236}">
                <a16:creationId xmlns:a16="http://schemas.microsoft.com/office/drawing/2014/main" id="{F8CFA395-781E-4664-84AD-768137467C77}"/>
              </a:ext>
            </a:extLst>
          </p:cNvPr>
          <p:cNvGrpSpPr/>
          <p:nvPr/>
        </p:nvGrpSpPr>
        <p:grpSpPr>
          <a:xfrm>
            <a:off x="0" y="4764643"/>
            <a:ext cx="9144000" cy="369332"/>
            <a:chOff x="0" y="4764643"/>
            <a:chExt cx="9144000" cy="369332"/>
          </a:xfrm>
        </p:grpSpPr>
        <p:sp>
          <p:nvSpPr>
            <p:cNvPr id="4" name="矩形 3">
              <a:extLst>
                <a:ext uri="{FF2B5EF4-FFF2-40B4-BE49-F238E27FC236}">
                  <a16:creationId xmlns:a16="http://schemas.microsoft.com/office/drawing/2014/main" id="{01E39FF9-AD1D-4EC5-898C-910B079AEBA4}"/>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EF195EE-6F8F-4F55-82C5-CAA121EB12F7}"/>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6" name="图片 5">
            <a:extLst>
              <a:ext uri="{FF2B5EF4-FFF2-40B4-BE49-F238E27FC236}">
                <a16:creationId xmlns:a16="http://schemas.microsoft.com/office/drawing/2014/main" id="{3E966589-1EE2-4EA0-9A75-01A956A02E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a:extLst>
              <a:ext uri="{FF2B5EF4-FFF2-40B4-BE49-F238E27FC236}">
                <a16:creationId xmlns:a16="http://schemas.microsoft.com/office/drawing/2014/main" id="{A40A3EE2-8C39-4A59-B71D-383074970F77}"/>
              </a:ext>
            </a:extLst>
          </p:cNvPr>
          <p:cNvSpPr>
            <a:spLocks noGrp="1" noChangeArrowheads="1"/>
          </p:cNvSpPr>
          <p:nvPr>
            <p:ph type="body" idx="1"/>
          </p:nvPr>
        </p:nvSpPr>
        <p:spPr bwMode="auto">
          <a:xfrm>
            <a:off x="1494235" y="1257300"/>
            <a:ext cx="5829300" cy="971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t>把</a:t>
            </a:r>
            <a:r>
              <a:rPr lang="en-US" altLang="zh-CN"/>
              <a:t>CFG G: </a:t>
            </a:r>
            <a:r>
              <a:rPr lang="en-US" altLang="zh-CN">
                <a:solidFill>
                  <a:schemeClr val="folHlink"/>
                </a:solidFill>
              </a:rPr>
              <a:t>S</a:t>
            </a:r>
            <a:r>
              <a:rPr lang="en-US" altLang="zh-CN">
                <a:solidFill>
                  <a:schemeClr val="folHlink"/>
                </a:solidFill>
                <a:sym typeface="Symbol" panose="05050102010706020507" pitchFamily="18" charset="2"/>
              </a:rPr>
              <a:t>aTb | b, TTa | </a:t>
            </a:r>
            <a:r>
              <a:rPr lang="en-US" altLang="zh-CN">
                <a:sym typeface="Symbol" panose="05050102010706020507" pitchFamily="18" charset="2"/>
              </a:rPr>
              <a:t> </a:t>
            </a:r>
          </a:p>
          <a:p>
            <a:pPr eaLnBrk="1" hangingPunct="1">
              <a:buFont typeface="Wingdings" panose="05000000000000000000" pitchFamily="2" charset="2"/>
              <a:buNone/>
            </a:pPr>
            <a:r>
              <a:rPr lang="en-US" altLang="zh-CN">
                <a:sym typeface="Symbol" panose="05050102010706020507" pitchFamily="18" charset="2"/>
              </a:rPr>
              <a:t>   </a:t>
            </a:r>
            <a:r>
              <a:rPr lang="zh-CN" altLang="en-US">
                <a:sym typeface="Symbol" panose="05050102010706020507" pitchFamily="18" charset="2"/>
              </a:rPr>
              <a:t>转化成等价的</a:t>
            </a:r>
            <a:r>
              <a:rPr lang="en-US" altLang="zh-CN">
                <a:sym typeface="Symbol" panose="05050102010706020507" pitchFamily="18" charset="2"/>
              </a:rPr>
              <a:t>PDA P</a:t>
            </a:r>
            <a:r>
              <a:rPr lang="en-US" altLang="zh-CN" baseline="-25000">
                <a:sym typeface="Symbol" panose="05050102010706020507" pitchFamily="18" charset="2"/>
              </a:rPr>
              <a:t>1</a:t>
            </a:r>
            <a:r>
              <a:rPr lang="zh-CN" altLang="en-US">
                <a:sym typeface="Symbol" panose="05050102010706020507" pitchFamily="18" charset="2"/>
              </a:rPr>
              <a:t>.</a:t>
            </a:r>
          </a:p>
        </p:txBody>
      </p:sp>
      <p:sp>
        <p:nvSpPr>
          <p:cNvPr id="52227" name="Oval 4">
            <a:extLst>
              <a:ext uri="{FF2B5EF4-FFF2-40B4-BE49-F238E27FC236}">
                <a16:creationId xmlns:a16="http://schemas.microsoft.com/office/drawing/2014/main" id="{0E1EAF3F-C322-4A04-9BEF-B03F4EF585C7}"/>
              </a:ext>
            </a:extLst>
          </p:cNvPr>
          <p:cNvSpPr>
            <a:spLocks noChangeArrowheads="1"/>
          </p:cNvSpPr>
          <p:nvPr/>
        </p:nvSpPr>
        <p:spPr bwMode="auto">
          <a:xfrm>
            <a:off x="1709738" y="2514600"/>
            <a:ext cx="914400" cy="40005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52228" name="Text Box 5">
                <a:extLst>
                  <a:ext uri="{FF2B5EF4-FFF2-40B4-BE49-F238E27FC236}">
                    <a16:creationId xmlns:a16="http://schemas.microsoft.com/office/drawing/2014/main" id="{C487A2A7-4682-41B3-A964-D032BA294125}"/>
                  </a:ext>
                </a:extLst>
              </p:cNvPr>
              <p:cNvSpPr txBox="1">
                <a:spLocks noChangeArrowheads="1"/>
              </p:cNvSpPr>
              <p:nvPr/>
            </p:nvSpPr>
            <p:spPr bwMode="auto">
              <a:xfrm>
                <a:off x="1852613" y="2499230"/>
                <a:ext cx="628650"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CN" sz="180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1800" b="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a:rPr lang="en-US" altLang="zh-CN" sz="1800" b="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𝑠𝑡𝑎𝑟𝑡</m:t>
                          </m:r>
                        </m:sub>
                      </m:sSub>
                    </m:oMath>
                  </m:oMathPara>
                </a14:m>
                <a:endParaRPr lang="en-US" altLang="zh-CN" sz="1800" u="none" baseline="-25000">
                  <a:solidFill>
                    <a:schemeClr val="tx1"/>
                  </a:solidFill>
                  <a:latin typeface="Arial Narrow" panose="020B0606020202030204" pitchFamily="34" charset="0"/>
                </a:endParaRPr>
              </a:p>
            </p:txBody>
          </p:sp>
        </mc:Choice>
        <mc:Fallback xmlns="">
          <p:sp>
            <p:nvSpPr>
              <p:cNvPr id="52228" name="Text Box 5">
                <a:extLst>
                  <a:ext uri="{FF2B5EF4-FFF2-40B4-BE49-F238E27FC236}">
                    <a16:creationId xmlns:a16="http://schemas.microsoft.com/office/drawing/2014/main" id="{C487A2A7-4682-41B3-A964-D032BA294125}"/>
                  </a:ext>
                </a:extLst>
              </p:cNvPr>
              <p:cNvSpPr txBox="1">
                <a:spLocks noRot="1" noChangeAspect="1" noMove="1" noResize="1" noEditPoints="1" noAdjustHandles="1" noChangeArrowheads="1" noChangeShapeType="1" noTextEdit="1"/>
              </p:cNvSpPr>
              <p:nvPr/>
            </p:nvSpPr>
            <p:spPr bwMode="auto">
              <a:xfrm>
                <a:off x="1852613" y="2499230"/>
                <a:ext cx="628650" cy="369332"/>
              </a:xfrm>
              <a:prstGeom prst="rect">
                <a:avLst/>
              </a:prstGeom>
              <a:blipFill>
                <a:blip r:embed="rId2"/>
                <a:stretch>
                  <a:fillRect r="-9709" b="-655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2229" name="Oval 7">
            <a:extLst>
              <a:ext uri="{FF2B5EF4-FFF2-40B4-BE49-F238E27FC236}">
                <a16:creationId xmlns:a16="http://schemas.microsoft.com/office/drawing/2014/main" id="{A2160520-98B2-4707-868E-9FFD2B509BCC}"/>
              </a:ext>
            </a:extLst>
          </p:cNvPr>
          <p:cNvSpPr>
            <a:spLocks noChangeArrowheads="1"/>
          </p:cNvSpPr>
          <p:nvPr/>
        </p:nvSpPr>
        <p:spPr bwMode="auto">
          <a:xfrm>
            <a:off x="1709738" y="3257550"/>
            <a:ext cx="914400" cy="40005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52230" name="Text Box 8">
                <a:extLst>
                  <a:ext uri="{FF2B5EF4-FFF2-40B4-BE49-F238E27FC236}">
                    <a16:creationId xmlns:a16="http://schemas.microsoft.com/office/drawing/2014/main" id="{655A0245-2DCD-49D0-81DF-F4BDC77B18ED}"/>
                  </a:ext>
                </a:extLst>
              </p:cNvPr>
              <p:cNvSpPr txBox="1">
                <a:spLocks noChangeArrowheads="1"/>
              </p:cNvSpPr>
              <p:nvPr/>
            </p:nvSpPr>
            <p:spPr bwMode="auto">
              <a:xfrm>
                <a:off x="1852613" y="3257550"/>
                <a:ext cx="628650" cy="39401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CN" sz="180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1800" i="1" u="none">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m:rPr>
                              <m:sty m:val="p"/>
                            </m:rPr>
                            <a:rPr lang="en-US" altLang="zh-CN" sz="1800" i="0"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loop</m:t>
                          </m:r>
                        </m:sub>
                      </m:sSub>
                    </m:oMath>
                  </m:oMathPara>
                </a14:m>
                <a:endParaRPr lang="en-US" altLang="zh-CN" sz="1800" u="none" baseline="-25000">
                  <a:solidFill>
                    <a:schemeClr val="tx1"/>
                  </a:solidFill>
                  <a:latin typeface="Arial Narrow" panose="020B0606020202030204" pitchFamily="34" charset="0"/>
                </a:endParaRPr>
              </a:p>
            </p:txBody>
          </p:sp>
        </mc:Choice>
        <mc:Fallback xmlns="">
          <p:sp>
            <p:nvSpPr>
              <p:cNvPr id="52230" name="Text Box 8">
                <a:extLst>
                  <a:ext uri="{FF2B5EF4-FFF2-40B4-BE49-F238E27FC236}">
                    <a16:creationId xmlns:a16="http://schemas.microsoft.com/office/drawing/2014/main" id="{655A0245-2DCD-49D0-81DF-F4BDC77B18ED}"/>
                  </a:ext>
                </a:extLst>
              </p:cNvPr>
              <p:cNvSpPr txBox="1">
                <a:spLocks noRot="1" noChangeAspect="1" noMove="1" noResize="1" noEditPoints="1" noAdjustHandles="1" noChangeArrowheads="1" noChangeShapeType="1" noTextEdit="1"/>
              </p:cNvSpPr>
              <p:nvPr/>
            </p:nvSpPr>
            <p:spPr bwMode="auto">
              <a:xfrm>
                <a:off x="1852613" y="3257550"/>
                <a:ext cx="628650" cy="394019"/>
              </a:xfrm>
              <a:prstGeom prst="rect">
                <a:avLst/>
              </a:prstGeom>
              <a:blipFill>
                <a:blip r:embed="rId3"/>
                <a:stretch>
                  <a:fillRect r="-3883" b="-923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2231" name="Oval 9">
            <a:extLst>
              <a:ext uri="{FF2B5EF4-FFF2-40B4-BE49-F238E27FC236}">
                <a16:creationId xmlns:a16="http://schemas.microsoft.com/office/drawing/2014/main" id="{2C5A5DC2-5A07-427F-8CE5-7571EEE11BDF}"/>
              </a:ext>
            </a:extLst>
          </p:cNvPr>
          <p:cNvSpPr>
            <a:spLocks noChangeArrowheads="1"/>
          </p:cNvSpPr>
          <p:nvPr/>
        </p:nvSpPr>
        <p:spPr bwMode="auto">
          <a:xfrm>
            <a:off x="1734741" y="4067729"/>
            <a:ext cx="914400" cy="40005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52232" name="Text Box 10">
                <a:extLst>
                  <a:ext uri="{FF2B5EF4-FFF2-40B4-BE49-F238E27FC236}">
                    <a16:creationId xmlns:a16="http://schemas.microsoft.com/office/drawing/2014/main" id="{EF48FB85-DAB4-4DDB-8F59-0BC7228AEE76}"/>
                  </a:ext>
                </a:extLst>
              </p:cNvPr>
              <p:cNvSpPr txBox="1">
                <a:spLocks noChangeArrowheads="1"/>
              </p:cNvSpPr>
              <p:nvPr/>
            </p:nvSpPr>
            <p:spPr bwMode="auto">
              <a:xfrm>
                <a:off x="1877616" y="4061698"/>
                <a:ext cx="628650" cy="39401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CN" sz="180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1800" i="1" u="none">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m:rPr>
                              <m:sty m:val="p"/>
                            </m:rPr>
                            <a:rPr lang="en-US" altLang="zh-CN" sz="1800" i="0" u="none">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accept</m:t>
                          </m:r>
                        </m:sub>
                      </m:sSub>
                    </m:oMath>
                  </m:oMathPara>
                </a14:m>
                <a:endParaRPr lang="en-US" altLang="zh-CN" sz="1800" u="none" baseline="-25000">
                  <a:solidFill>
                    <a:schemeClr val="tx1"/>
                  </a:solidFill>
                  <a:latin typeface="Arial Narrow" panose="020B0606020202030204" pitchFamily="34" charset="0"/>
                </a:endParaRPr>
              </a:p>
            </p:txBody>
          </p:sp>
        </mc:Choice>
        <mc:Fallback xmlns="">
          <p:sp>
            <p:nvSpPr>
              <p:cNvPr id="52232" name="Text Box 10">
                <a:extLst>
                  <a:ext uri="{FF2B5EF4-FFF2-40B4-BE49-F238E27FC236}">
                    <a16:creationId xmlns:a16="http://schemas.microsoft.com/office/drawing/2014/main" id="{EF48FB85-DAB4-4DDB-8F59-0BC7228AEE76}"/>
                  </a:ext>
                </a:extLst>
              </p:cNvPr>
              <p:cNvSpPr txBox="1">
                <a:spLocks noRot="1" noChangeAspect="1" noMove="1" noResize="1" noEditPoints="1" noAdjustHandles="1" noChangeArrowheads="1" noChangeShapeType="1" noTextEdit="1"/>
              </p:cNvSpPr>
              <p:nvPr/>
            </p:nvSpPr>
            <p:spPr bwMode="auto">
              <a:xfrm>
                <a:off x="1877616" y="4061698"/>
                <a:ext cx="628650" cy="394019"/>
              </a:xfrm>
              <a:prstGeom prst="rect">
                <a:avLst/>
              </a:prstGeom>
              <a:blipFill>
                <a:blip r:embed="rId4"/>
                <a:stretch>
                  <a:fillRect r="-29126" b="-769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nvGrpSpPr>
          <p:cNvPr id="9" name="组合 8">
            <a:extLst>
              <a:ext uri="{FF2B5EF4-FFF2-40B4-BE49-F238E27FC236}">
                <a16:creationId xmlns:a16="http://schemas.microsoft.com/office/drawing/2014/main" id="{E0592694-60E5-45DC-9524-3DDB0ACAB10E}"/>
              </a:ext>
            </a:extLst>
          </p:cNvPr>
          <p:cNvGrpSpPr/>
          <p:nvPr/>
        </p:nvGrpSpPr>
        <p:grpSpPr>
          <a:xfrm>
            <a:off x="0" y="4764643"/>
            <a:ext cx="9144000" cy="369332"/>
            <a:chOff x="0" y="4764643"/>
            <a:chExt cx="9144000" cy="369332"/>
          </a:xfrm>
        </p:grpSpPr>
        <p:sp>
          <p:nvSpPr>
            <p:cNvPr id="10" name="矩形 9">
              <a:extLst>
                <a:ext uri="{FF2B5EF4-FFF2-40B4-BE49-F238E27FC236}">
                  <a16:creationId xmlns:a16="http://schemas.microsoft.com/office/drawing/2014/main" id="{022F824A-B3AF-420D-B76D-3465A66353AA}"/>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BEE21DAF-9624-4D79-B783-1A796AE4C25A}"/>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12" name="图片 11">
            <a:extLst>
              <a:ext uri="{FF2B5EF4-FFF2-40B4-BE49-F238E27FC236}">
                <a16:creationId xmlns:a16="http://schemas.microsoft.com/office/drawing/2014/main" id="{258E9D1C-857C-4572-8400-516F9ED18E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
        <p:nvSpPr>
          <p:cNvPr id="13" name="Oval 9">
            <a:extLst>
              <a:ext uri="{FF2B5EF4-FFF2-40B4-BE49-F238E27FC236}">
                <a16:creationId xmlns:a16="http://schemas.microsoft.com/office/drawing/2014/main" id="{DE8D47CE-3A16-4F21-B0C6-896997156FD9}"/>
              </a:ext>
            </a:extLst>
          </p:cNvPr>
          <p:cNvSpPr>
            <a:spLocks noChangeArrowheads="1"/>
          </p:cNvSpPr>
          <p:nvPr/>
        </p:nvSpPr>
        <p:spPr bwMode="auto">
          <a:xfrm>
            <a:off x="1663303" y="4008657"/>
            <a:ext cx="1086427" cy="56591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Tree>
    <p:extLst>
      <p:ext uri="{BB962C8B-B14F-4D97-AF65-F5344CB8AC3E}">
        <p14:creationId xmlns:p14="http://schemas.microsoft.com/office/powerpoint/2010/main" val="7913510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a:extLst>
              <a:ext uri="{FF2B5EF4-FFF2-40B4-BE49-F238E27FC236}">
                <a16:creationId xmlns:a16="http://schemas.microsoft.com/office/drawing/2014/main" id="{A40A3EE2-8C39-4A59-B71D-383074970F77}"/>
              </a:ext>
            </a:extLst>
          </p:cNvPr>
          <p:cNvSpPr>
            <a:spLocks noGrp="1" noChangeArrowheads="1"/>
          </p:cNvSpPr>
          <p:nvPr>
            <p:ph type="body" idx="1"/>
          </p:nvPr>
        </p:nvSpPr>
        <p:spPr bwMode="auto">
          <a:xfrm>
            <a:off x="1494235" y="1257300"/>
            <a:ext cx="5829300" cy="971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t>把</a:t>
            </a:r>
            <a:r>
              <a:rPr lang="en-US" altLang="zh-CN"/>
              <a:t>CFG G: </a:t>
            </a:r>
            <a:r>
              <a:rPr lang="en-US" altLang="zh-CN">
                <a:solidFill>
                  <a:schemeClr val="folHlink"/>
                </a:solidFill>
              </a:rPr>
              <a:t>S</a:t>
            </a:r>
            <a:r>
              <a:rPr lang="en-US" altLang="zh-CN">
                <a:solidFill>
                  <a:schemeClr val="folHlink"/>
                </a:solidFill>
                <a:sym typeface="Symbol" panose="05050102010706020507" pitchFamily="18" charset="2"/>
              </a:rPr>
              <a:t>aTb | b, TTa | </a:t>
            </a:r>
            <a:r>
              <a:rPr lang="en-US" altLang="zh-CN">
                <a:sym typeface="Symbol" panose="05050102010706020507" pitchFamily="18" charset="2"/>
              </a:rPr>
              <a:t> </a:t>
            </a:r>
          </a:p>
          <a:p>
            <a:pPr eaLnBrk="1" hangingPunct="1">
              <a:buFont typeface="Wingdings" panose="05000000000000000000" pitchFamily="2" charset="2"/>
              <a:buNone/>
            </a:pPr>
            <a:r>
              <a:rPr lang="en-US" altLang="zh-CN">
                <a:sym typeface="Symbol" panose="05050102010706020507" pitchFamily="18" charset="2"/>
              </a:rPr>
              <a:t>   </a:t>
            </a:r>
            <a:r>
              <a:rPr lang="zh-CN" altLang="en-US">
                <a:sym typeface="Symbol" panose="05050102010706020507" pitchFamily="18" charset="2"/>
              </a:rPr>
              <a:t>转化成等价的</a:t>
            </a:r>
            <a:r>
              <a:rPr lang="en-US" altLang="zh-CN">
                <a:sym typeface="Symbol" panose="05050102010706020507" pitchFamily="18" charset="2"/>
              </a:rPr>
              <a:t>PDA P</a:t>
            </a:r>
            <a:r>
              <a:rPr lang="en-US" altLang="zh-CN" baseline="-25000">
                <a:sym typeface="Symbol" panose="05050102010706020507" pitchFamily="18" charset="2"/>
              </a:rPr>
              <a:t>1</a:t>
            </a:r>
            <a:r>
              <a:rPr lang="zh-CN" altLang="en-US">
                <a:sym typeface="Symbol" panose="05050102010706020507" pitchFamily="18" charset="2"/>
              </a:rPr>
              <a:t>.</a:t>
            </a:r>
          </a:p>
        </p:txBody>
      </p:sp>
      <p:sp>
        <p:nvSpPr>
          <p:cNvPr id="52227" name="Oval 4">
            <a:extLst>
              <a:ext uri="{FF2B5EF4-FFF2-40B4-BE49-F238E27FC236}">
                <a16:creationId xmlns:a16="http://schemas.microsoft.com/office/drawing/2014/main" id="{0E1EAF3F-C322-4A04-9BEF-B03F4EF585C7}"/>
              </a:ext>
            </a:extLst>
          </p:cNvPr>
          <p:cNvSpPr>
            <a:spLocks noChangeArrowheads="1"/>
          </p:cNvSpPr>
          <p:nvPr/>
        </p:nvSpPr>
        <p:spPr bwMode="auto">
          <a:xfrm>
            <a:off x="1709738" y="2514600"/>
            <a:ext cx="914400" cy="40005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52228" name="Text Box 5">
                <a:extLst>
                  <a:ext uri="{FF2B5EF4-FFF2-40B4-BE49-F238E27FC236}">
                    <a16:creationId xmlns:a16="http://schemas.microsoft.com/office/drawing/2014/main" id="{C487A2A7-4682-41B3-A964-D032BA294125}"/>
                  </a:ext>
                </a:extLst>
              </p:cNvPr>
              <p:cNvSpPr txBox="1">
                <a:spLocks noChangeArrowheads="1"/>
              </p:cNvSpPr>
              <p:nvPr/>
            </p:nvSpPr>
            <p:spPr bwMode="auto">
              <a:xfrm>
                <a:off x="1852613" y="2499230"/>
                <a:ext cx="628650"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CN" sz="180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1800" b="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a:rPr lang="en-US" altLang="zh-CN" sz="1800" b="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𝑠𝑡𝑎𝑟𝑡</m:t>
                          </m:r>
                        </m:sub>
                      </m:sSub>
                    </m:oMath>
                  </m:oMathPara>
                </a14:m>
                <a:endParaRPr lang="en-US" altLang="zh-CN" sz="1800" u="none" baseline="-25000">
                  <a:solidFill>
                    <a:schemeClr val="tx1"/>
                  </a:solidFill>
                  <a:latin typeface="Arial Narrow" panose="020B0606020202030204" pitchFamily="34" charset="0"/>
                </a:endParaRPr>
              </a:p>
            </p:txBody>
          </p:sp>
        </mc:Choice>
        <mc:Fallback xmlns="">
          <p:sp>
            <p:nvSpPr>
              <p:cNvPr id="52228" name="Text Box 5">
                <a:extLst>
                  <a:ext uri="{FF2B5EF4-FFF2-40B4-BE49-F238E27FC236}">
                    <a16:creationId xmlns:a16="http://schemas.microsoft.com/office/drawing/2014/main" id="{C487A2A7-4682-41B3-A964-D032BA294125}"/>
                  </a:ext>
                </a:extLst>
              </p:cNvPr>
              <p:cNvSpPr txBox="1">
                <a:spLocks noRot="1" noChangeAspect="1" noMove="1" noResize="1" noEditPoints="1" noAdjustHandles="1" noChangeArrowheads="1" noChangeShapeType="1" noTextEdit="1"/>
              </p:cNvSpPr>
              <p:nvPr/>
            </p:nvSpPr>
            <p:spPr bwMode="auto">
              <a:xfrm>
                <a:off x="1852613" y="2499230"/>
                <a:ext cx="628650" cy="369332"/>
              </a:xfrm>
              <a:prstGeom prst="rect">
                <a:avLst/>
              </a:prstGeom>
              <a:blipFill>
                <a:blip r:embed="rId3"/>
                <a:stretch>
                  <a:fillRect r="-9709" b="-655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2229" name="Oval 7">
            <a:extLst>
              <a:ext uri="{FF2B5EF4-FFF2-40B4-BE49-F238E27FC236}">
                <a16:creationId xmlns:a16="http://schemas.microsoft.com/office/drawing/2014/main" id="{A2160520-98B2-4707-868E-9FFD2B509BCC}"/>
              </a:ext>
            </a:extLst>
          </p:cNvPr>
          <p:cNvSpPr>
            <a:spLocks noChangeArrowheads="1"/>
          </p:cNvSpPr>
          <p:nvPr/>
        </p:nvSpPr>
        <p:spPr bwMode="auto">
          <a:xfrm>
            <a:off x="1709738" y="3257550"/>
            <a:ext cx="914400" cy="40005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52230" name="Text Box 8">
                <a:extLst>
                  <a:ext uri="{FF2B5EF4-FFF2-40B4-BE49-F238E27FC236}">
                    <a16:creationId xmlns:a16="http://schemas.microsoft.com/office/drawing/2014/main" id="{655A0245-2DCD-49D0-81DF-F4BDC77B18ED}"/>
                  </a:ext>
                </a:extLst>
              </p:cNvPr>
              <p:cNvSpPr txBox="1">
                <a:spLocks noChangeArrowheads="1"/>
              </p:cNvSpPr>
              <p:nvPr/>
            </p:nvSpPr>
            <p:spPr bwMode="auto">
              <a:xfrm>
                <a:off x="1852613" y="3257550"/>
                <a:ext cx="628650" cy="39401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CN" sz="180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1800" i="1" u="none">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m:rPr>
                              <m:sty m:val="p"/>
                            </m:rPr>
                            <a:rPr lang="en-US" altLang="zh-CN" sz="1800" i="0"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loop</m:t>
                          </m:r>
                        </m:sub>
                      </m:sSub>
                    </m:oMath>
                  </m:oMathPara>
                </a14:m>
                <a:endParaRPr lang="en-US" altLang="zh-CN" sz="1800" u="none" baseline="-25000">
                  <a:solidFill>
                    <a:schemeClr val="tx1"/>
                  </a:solidFill>
                  <a:latin typeface="Arial Narrow" panose="020B0606020202030204" pitchFamily="34" charset="0"/>
                </a:endParaRPr>
              </a:p>
            </p:txBody>
          </p:sp>
        </mc:Choice>
        <mc:Fallback xmlns="">
          <p:sp>
            <p:nvSpPr>
              <p:cNvPr id="52230" name="Text Box 8">
                <a:extLst>
                  <a:ext uri="{FF2B5EF4-FFF2-40B4-BE49-F238E27FC236}">
                    <a16:creationId xmlns:a16="http://schemas.microsoft.com/office/drawing/2014/main" id="{655A0245-2DCD-49D0-81DF-F4BDC77B18ED}"/>
                  </a:ext>
                </a:extLst>
              </p:cNvPr>
              <p:cNvSpPr txBox="1">
                <a:spLocks noRot="1" noChangeAspect="1" noMove="1" noResize="1" noEditPoints="1" noAdjustHandles="1" noChangeArrowheads="1" noChangeShapeType="1" noTextEdit="1"/>
              </p:cNvSpPr>
              <p:nvPr/>
            </p:nvSpPr>
            <p:spPr bwMode="auto">
              <a:xfrm>
                <a:off x="1852613" y="3257550"/>
                <a:ext cx="628650" cy="394019"/>
              </a:xfrm>
              <a:prstGeom prst="rect">
                <a:avLst/>
              </a:prstGeom>
              <a:blipFill>
                <a:blip r:embed="rId4"/>
                <a:stretch>
                  <a:fillRect r="-3883" b="-923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2231" name="Oval 9">
            <a:extLst>
              <a:ext uri="{FF2B5EF4-FFF2-40B4-BE49-F238E27FC236}">
                <a16:creationId xmlns:a16="http://schemas.microsoft.com/office/drawing/2014/main" id="{2C5A5DC2-5A07-427F-8CE5-7571EEE11BDF}"/>
              </a:ext>
            </a:extLst>
          </p:cNvPr>
          <p:cNvSpPr>
            <a:spLocks noChangeArrowheads="1"/>
          </p:cNvSpPr>
          <p:nvPr/>
        </p:nvSpPr>
        <p:spPr bwMode="auto">
          <a:xfrm>
            <a:off x="1734741" y="4067729"/>
            <a:ext cx="914400" cy="40005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52232" name="Text Box 10">
                <a:extLst>
                  <a:ext uri="{FF2B5EF4-FFF2-40B4-BE49-F238E27FC236}">
                    <a16:creationId xmlns:a16="http://schemas.microsoft.com/office/drawing/2014/main" id="{EF48FB85-DAB4-4DDB-8F59-0BC7228AEE76}"/>
                  </a:ext>
                </a:extLst>
              </p:cNvPr>
              <p:cNvSpPr txBox="1">
                <a:spLocks noChangeArrowheads="1"/>
              </p:cNvSpPr>
              <p:nvPr/>
            </p:nvSpPr>
            <p:spPr bwMode="auto">
              <a:xfrm>
                <a:off x="1877616" y="4061698"/>
                <a:ext cx="628650" cy="39401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CN" sz="180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1800" i="1" u="none">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m:rPr>
                              <m:sty m:val="p"/>
                            </m:rPr>
                            <a:rPr lang="en-US" altLang="zh-CN" sz="1800" i="0" u="none">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accept</m:t>
                          </m:r>
                        </m:sub>
                      </m:sSub>
                    </m:oMath>
                  </m:oMathPara>
                </a14:m>
                <a:endParaRPr lang="en-US" altLang="zh-CN" sz="1800" u="none" baseline="-25000">
                  <a:solidFill>
                    <a:schemeClr val="tx1"/>
                  </a:solidFill>
                  <a:latin typeface="Arial Narrow" panose="020B0606020202030204" pitchFamily="34" charset="0"/>
                </a:endParaRPr>
              </a:p>
            </p:txBody>
          </p:sp>
        </mc:Choice>
        <mc:Fallback xmlns="">
          <p:sp>
            <p:nvSpPr>
              <p:cNvPr id="52232" name="Text Box 10">
                <a:extLst>
                  <a:ext uri="{FF2B5EF4-FFF2-40B4-BE49-F238E27FC236}">
                    <a16:creationId xmlns:a16="http://schemas.microsoft.com/office/drawing/2014/main" id="{EF48FB85-DAB4-4DDB-8F59-0BC7228AEE76}"/>
                  </a:ext>
                </a:extLst>
              </p:cNvPr>
              <p:cNvSpPr txBox="1">
                <a:spLocks noRot="1" noChangeAspect="1" noMove="1" noResize="1" noEditPoints="1" noAdjustHandles="1" noChangeArrowheads="1" noChangeShapeType="1" noTextEdit="1"/>
              </p:cNvSpPr>
              <p:nvPr/>
            </p:nvSpPr>
            <p:spPr bwMode="auto">
              <a:xfrm>
                <a:off x="1877616" y="4061698"/>
                <a:ext cx="628650" cy="394019"/>
              </a:xfrm>
              <a:prstGeom prst="rect">
                <a:avLst/>
              </a:prstGeom>
              <a:blipFill>
                <a:blip r:embed="rId5"/>
                <a:stretch>
                  <a:fillRect r="-29126" b="-769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nvGrpSpPr>
          <p:cNvPr id="9" name="组合 8">
            <a:extLst>
              <a:ext uri="{FF2B5EF4-FFF2-40B4-BE49-F238E27FC236}">
                <a16:creationId xmlns:a16="http://schemas.microsoft.com/office/drawing/2014/main" id="{E0592694-60E5-45DC-9524-3DDB0ACAB10E}"/>
              </a:ext>
            </a:extLst>
          </p:cNvPr>
          <p:cNvGrpSpPr/>
          <p:nvPr/>
        </p:nvGrpSpPr>
        <p:grpSpPr>
          <a:xfrm>
            <a:off x="0" y="4764643"/>
            <a:ext cx="9144000" cy="369332"/>
            <a:chOff x="0" y="4764643"/>
            <a:chExt cx="9144000" cy="369332"/>
          </a:xfrm>
        </p:grpSpPr>
        <p:sp>
          <p:nvSpPr>
            <p:cNvPr id="10" name="矩形 9">
              <a:extLst>
                <a:ext uri="{FF2B5EF4-FFF2-40B4-BE49-F238E27FC236}">
                  <a16:creationId xmlns:a16="http://schemas.microsoft.com/office/drawing/2014/main" id="{022F824A-B3AF-420D-B76D-3465A66353AA}"/>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BEE21DAF-9624-4D79-B783-1A796AE4C25A}"/>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12" name="图片 11">
            <a:extLst>
              <a:ext uri="{FF2B5EF4-FFF2-40B4-BE49-F238E27FC236}">
                <a16:creationId xmlns:a16="http://schemas.microsoft.com/office/drawing/2014/main" id="{258E9D1C-857C-4572-8400-516F9ED18E4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
        <p:nvSpPr>
          <p:cNvPr id="13" name="Oval 9">
            <a:extLst>
              <a:ext uri="{FF2B5EF4-FFF2-40B4-BE49-F238E27FC236}">
                <a16:creationId xmlns:a16="http://schemas.microsoft.com/office/drawing/2014/main" id="{DE8D47CE-3A16-4F21-B0C6-896997156FD9}"/>
              </a:ext>
            </a:extLst>
          </p:cNvPr>
          <p:cNvSpPr>
            <a:spLocks noChangeArrowheads="1"/>
          </p:cNvSpPr>
          <p:nvPr/>
        </p:nvSpPr>
        <p:spPr bwMode="auto">
          <a:xfrm>
            <a:off x="1663303" y="4008657"/>
            <a:ext cx="1086427" cy="56591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4" name="Line 6">
            <a:extLst>
              <a:ext uri="{FF2B5EF4-FFF2-40B4-BE49-F238E27FC236}">
                <a16:creationId xmlns:a16="http://schemas.microsoft.com/office/drawing/2014/main" id="{3C062353-120E-47E7-B390-B66F9E2B7495}"/>
              </a:ext>
            </a:extLst>
          </p:cNvPr>
          <p:cNvSpPr>
            <a:spLocks noChangeShapeType="1"/>
          </p:cNvSpPr>
          <p:nvPr/>
        </p:nvSpPr>
        <p:spPr bwMode="auto">
          <a:xfrm>
            <a:off x="1181100" y="2715491"/>
            <a:ext cx="457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15" name="Text Box 14">
            <a:extLst>
              <a:ext uri="{FF2B5EF4-FFF2-40B4-BE49-F238E27FC236}">
                <a16:creationId xmlns:a16="http://schemas.microsoft.com/office/drawing/2014/main" id="{E06F31CD-C937-4B57-8008-A554FA856379}"/>
              </a:ext>
            </a:extLst>
          </p:cNvPr>
          <p:cNvSpPr txBox="1">
            <a:spLocks noChangeArrowheads="1"/>
          </p:cNvSpPr>
          <p:nvPr/>
        </p:nvSpPr>
        <p:spPr bwMode="auto">
          <a:xfrm>
            <a:off x="979885" y="2904096"/>
            <a:ext cx="1028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sym typeface="Symbol" panose="05050102010706020507" pitchFamily="18" charset="2"/>
              </a:rPr>
              <a:t></a:t>
            </a:r>
            <a:r>
              <a:rPr lang="en-US" altLang="zh-CN" sz="1800">
                <a:solidFill>
                  <a:schemeClr val="tx1"/>
                </a:solidFill>
                <a:latin typeface="Arial Narrow" panose="020B0606020202030204" pitchFamily="34" charset="0"/>
              </a:rPr>
              <a:t>, </a:t>
            </a:r>
            <a:r>
              <a:rPr lang="en-US" altLang="zh-CN" sz="1800">
                <a:solidFill>
                  <a:schemeClr val="tx1"/>
                </a:solidFill>
                <a:latin typeface="Arial Narrow" panose="020B0606020202030204" pitchFamily="34" charset="0"/>
                <a:sym typeface="Symbol" panose="05050102010706020507" pitchFamily="18" charset="2"/>
              </a:rPr>
              <a:t>S$</a:t>
            </a:r>
          </a:p>
        </p:txBody>
      </p:sp>
      <p:sp>
        <p:nvSpPr>
          <p:cNvPr id="16" name="Line 11">
            <a:extLst>
              <a:ext uri="{FF2B5EF4-FFF2-40B4-BE49-F238E27FC236}">
                <a16:creationId xmlns:a16="http://schemas.microsoft.com/office/drawing/2014/main" id="{4BDFE62C-DEE2-4968-954A-93251B2FD9D6}"/>
              </a:ext>
            </a:extLst>
          </p:cNvPr>
          <p:cNvSpPr>
            <a:spLocks noChangeShapeType="1"/>
          </p:cNvSpPr>
          <p:nvPr/>
        </p:nvSpPr>
        <p:spPr bwMode="auto">
          <a:xfrm>
            <a:off x="2191941" y="2914650"/>
            <a:ext cx="0" cy="3429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17" name="Line 12">
            <a:extLst>
              <a:ext uri="{FF2B5EF4-FFF2-40B4-BE49-F238E27FC236}">
                <a16:creationId xmlns:a16="http://schemas.microsoft.com/office/drawing/2014/main" id="{159E9772-A235-4BCE-A74C-08AC5D6FADBC}"/>
              </a:ext>
            </a:extLst>
          </p:cNvPr>
          <p:cNvSpPr>
            <a:spLocks noChangeShapeType="1"/>
          </p:cNvSpPr>
          <p:nvPr/>
        </p:nvSpPr>
        <p:spPr bwMode="auto">
          <a:xfrm>
            <a:off x="2191941" y="3657599"/>
            <a:ext cx="0" cy="374657"/>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18" name="Text Box 15">
            <a:extLst>
              <a:ext uri="{FF2B5EF4-FFF2-40B4-BE49-F238E27FC236}">
                <a16:creationId xmlns:a16="http://schemas.microsoft.com/office/drawing/2014/main" id="{23A07AB3-BAD1-4D56-8512-D023A7EB447B}"/>
              </a:ext>
            </a:extLst>
          </p:cNvPr>
          <p:cNvSpPr txBox="1">
            <a:spLocks noChangeArrowheads="1"/>
          </p:cNvSpPr>
          <p:nvPr/>
        </p:nvSpPr>
        <p:spPr bwMode="auto">
          <a:xfrm>
            <a:off x="993577" y="3662924"/>
            <a:ext cx="1028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sym typeface="Symbol" panose="05050102010706020507" pitchFamily="18" charset="2"/>
              </a:rPr>
              <a:t></a:t>
            </a:r>
            <a:r>
              <a:rPr lang="en-US" altLang="zh-CN" sz="1800">
                <a:solidFill>
                  <a:schemeClr val="tx1"/>
                </a:solidFill>
                <a:latin typeface="Arial Narrow" panose="020B0606020202030204" pitchFamily="34" charset="0"/>
              </a:rPr>
              <a:t>, $</a:t>
            </a:r>
            <a:r>
              <a:rPr lang="en-US" altLang="zh-CN" sz="1800">
                <a:solidFill>
                  <a:schemeClr val="tx1"/>
                </a:solidFill>
                <a:latin typeface="Arial Narrow" panose="020B0606020202030204" pitchFamily="34" charset="0"/>
                <a:sym typeface="Symbol" panose="05050102010706020507" pitchFamily="18" charset="2"/>
              </a:rPr>
              <a:t></a:t>
            </a:r>
          </a:p>
        </p:txBody>
      </p:sp>
    </p:spTree>
    <p:extLst>
      <p:ext uri="{BB962C8B-B14F-4D97-AF65-F5344CB8AC3E}">
        <p14:creationId xmlns:p14="http://schemas.microsoft.com/office/powerpoint/2010/main" val="41338012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a:extLst>
              <a:ext uri="{FF2B5EF4-FFF2-40B4-BE49-F238E27FC236}">
                <a16:creationId xmlns:a16="http://schemas.microsoft.com/office/drawing/2014/main" id="{A40A3EE2-8C39-4A59-B71D-383074970F77}"/>
              </a:ext>
            </a:extLst>
          </p:cNvPr>
          <p:cNvSpPr>
            <a:spLocks noGrp="1" noChangeArrowheads="1"/>
          </p:cNvSpPr>
          <p:nvPr>
            <p:ph type="body" idx="1"/>
          </p:nvPr>
        </p:nvSpPr>
        <p:spPr bwMode="auto">
          <a:xfrm>
            <a:off x="1494235" y="1257300"/>
            <a:ext cx="5829300" cy="971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t>把</a:t>
            </a:r>
            <a:r>
              <a:rPr lang="en-US" altLang="zh-CN"/>
              <a:t>CFG G: </a:t>
            </a:r>
            <a:r>
              <a:rPr lang="en-US" altLang="zh-CN">
                <a:solidFill>
                  <a:schemeClr val="folHlink"/>
                </a:solidFill>
              </a:rPr>
              <a:t>S</a:t>
            </a:r>
            <a:r>
              <a:rPr lang="en-US" altLang="zh-CN">
                <a:solidFill>
                  <a:schemeClr val="folHlink"/>
                </a:solidFill>
                <a:sym typeface="Symbol" panose="05050102010706020507" pitchFamily="18" charset="2"/>
              </a:rPr>
              <a:t>aTb | b, TTa | </a:t>
            </a:r>
            <a:r>
              <a:rPr lang="en-US" altLang="zh-CN">
                <a:sym typeface="Symbol" panose="05050102010706020507" pitchFamily="18" charset="2"/>
              </a:rPr>
              <a:t> </a:t>
            </a:r>
          </a:p>
          <a:p>
            <a:pPr eaLnBrk="1" hangingPunct="1">
              <a:buFont typeface="Wingdings" panose="05000000000000000000" pitchFamily="2" charset="2"/>
              <a:buNone/>
            </a:pPr>
            <a:r>
              <a:rPr lang="en-US" altLang="zh-CN">
                <a:sym typeface="Symbol" panose="05050102010706020507" pitchFamily="18" charset="2"/>
              </a:rPr>
              <a:t>   </a:t>
            </a:r>
            <a:r>
              <a:rPr lang="zh-CN" altLang="en-US">
                <a:sym typeface="Symbol" panose="05050102010706020507" pitchFamily="18" charset="2"/>
              </a:rPr>
              <a:t>转化成等价的</a:t>
            </a:r>
            <a:r>
              <a:rPr lang="en-US" altLang="zh-CN">
                <a:sym typeface="Symbol" panose="05050102010706020507" pitchFamily="18" charset="2"/>
              </a:rPr>
              <a:t>PDA P</a:t>
            </a:r>
            <a:r>
              <a:rPr lang="en-US" altLang="zh-CN" baseline="-25000">
                <a:sym typeface="Symbol" panose="05050102010706020507" pitchFamily="18" charset="2"/>
              </a:rPr>
              <a:t>1</a:t>
            </a:r>
            <a:r>
              <a:rPr lang="zh-CN" altLang="en-US">
                <a:sym typeface="Symbol" panose="05050102010706020507" pitchFamily="18" charset="2"/>
              </a:rPr>
              <a:t>.</a:t>
            </a:r>
          </a:p>
        </p:txBody>
      </p:sp>
      <p:sp>
        <p:nvSpPr>
          <p:cNvPr id="52227" name="Oval 4">
            <a:extLst>
              <a:ext uri="{FF2B5EF4-FFF2-40B4-BE49-F238E27FC236}">
                <a16:creationId xmlns:a16="http://schemas.microsoft.com/office/drawing/2014/main" id="{0E1EAF3F-C322-4A04-9BEF-B03F4EF585C7}"/>
              </a:ext>
            </a:extLst>
          </p:cNvPr>
          <p:cNvSpPr>
            <a:spLocks noChangeArrowheads="1"/>
          </p:cNvSpPr>
          <p:nvPr/>
        </p:nvSpPr>
        <p:spPr bwMode="auto">
          <a:xfrm>
            <a:off x="1709738" y="2514600"/>
            <a:ext cx="914400" cy="40005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52228" name="Text Box 5">
                <a:extLst>
                  <a:ext uri="{FF2B5EF4-FFF2-40B4-BE49-F238E27FC236}">
                    <a16:creationId xmlns:a16="http://schemas.microsoft.com/office/drawing/2014/main" id="{C487A2A7-4682-41B3-A964-D032BA294125}"/>
                  </a:ext>
                </a:extLst>
              </p:cNvPr>
              <p:cNvSpPr txBox="1">
                <a:spLocks noChangeArrowheads="1"/>
              </p:cNvSpPr>
              <p:nvPr/>
            </p:nvSpPr>
            <p:spPr bwMode="auto">
              <a:xfrm>
                <a:off x="1852613" y="2499230"/>
                <a:ext cx="628650"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CN" sz="180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1800" b="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a:rPr lang="en-US" altLang="zh-CN" sz="1800" b="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𝑠𝑡𝑎𝑟𝑡</m:t>
                          </m:r>
                        </m:sub>
                      </m:sSub>
                    </m:oMath>
                  </m:oMathPara>
                </a14:m>
                <a:endParaRPr lang="en-US" altLang="zh-CN" sz="1800" u="none" baseline="-25000">
                  <a:solidFill>
                    <a:schemeClr val="tx1"/>
                  </a:solidFill>
                  <a:latin typeface="Arial Narrow" panose="020B0606020202030204" pitchFamily="34" charset="0"/>
                </a:endParaRPr>
              </a:p>
            </p:txBody>
          </p:sp>
        </mc:Choice>
        <mc:Fallback xmlns="">
          <p:sp>
            <p:nvSpPr>
              <p:cNvPr id="52228" name="Text Box 5">
                <a:extLst>
                  <a:ext uri="{FF2B5EF4-FFF2-40B4-BE49-F238E27FC236}">
                    <a16:creationId xmlns:a16="http://schemas.microsoft.com/office/drawing/2014/main" id="{C487A2A7-4682-41B3-A964-D032BA294125}"/>
                  </a:ext>
                </a:extLst>
              </p:cNvPr>
              <p:cNvSpPr txBox="1">
                <a:spLocks noRot="1" noChangeAspect="1" noMove="1" noResize="1" noEditPoints="1" noAdjustHandles="1" noChangeArrowheads="1" noChangeShapeType="1" noTextEdit="1"/>
              </p:cNvSpPr>
              <p:nvPr/>
            </p:nvSpPr>
            <p:spPr bwMode="auto">
              <a:xfrm>
                <a:off x="1852613" y="2499230"/>
                <a:ext cx="628650" cy="369332"/>
              </a:xfrm>
              <a:prstGeom prst="rect">
                <a:avLst/>
              </a:prstGeom>
              <a:blipFill>
                <a:blip r:embed="rId2"/>
                <a:stretch>
                  <a:fillRect r="-9709" b="-655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2229" name="Oval 7">
            <a:extLst>
              <a:ext uri="{FF2B5EF4-FFF2-40B4-BE49-F238E27FC236}">
                <a16:creationId xmlns:a16="http://schemas.microsoft.com/office/drawing/2014/main" id="{A2160520-98B2-4707-868E-9FFD2B509BCC}"/>
              </a:ext>
            </a:extLst>
          </p:cNvPr>
          <p:cNvSpPr>
            <a:spLocks noChangeArrowheads="1"/>
          </p:cNvSpPr>
          <p:nvPr/>
        </p:nvSpPr>
        <p:spPr bwMode="auto">
          <a:xfrm>
            <a:off x="1709738" y="3257550"/>
            <a:ext cx="914400" cy="40005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52230" name="Text Box 8">
                <a:extLst>
                  <a:ext uri="{FF2B5EF4-FFF2-40B4-BE49-F238E27FC236}">
                    <a16:creationId xmlns:a16="http://schemas.microsoft.com/office/drawing/2014/main" id="{655A0245-2DCD-49D0-81DF-F4BDC77B18ED}"/>
                  </a:ext>
                </a:extLst>
              </p:cNvPr>
              <p:cNvSpPr txBox="1">
                <a:spLocks noChangeArrowheads="1"/>
              </p:cNvSpPr>
              <p:nvPr/>
            </p:nvSpPr>
            <p:spPr bwMode="auto">
              <a:xfrm>
                <a:off x="1852613" y="3257550"/>
                <a:ext cx="628650" cy="39401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CN" sz="180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1800" i="1" u="none">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m:rPr>
                              <m:sty m:val="p"/>
                            </m:rPr>
                            <a:rPr lang="en-US" altLang="zh-CN" sz="1800" i="0"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loop</m:t>
                          </m:r>
                        </m:sub>
                      </m:sSub>
                    </m:oMath>
                  </m:oMathPara>
                </a14:m>
                <a:endParaRPr lang="en-US" altLang="zh-CN" sz="1800" u="none" baseline="-25000">
                  <a:solidFill>
                    <a:schemeClr val="tx1"/>
                  </a:solidFill>
                  <a:latin typeface="Arial Narrow" panose="020B0606020202030204" pitchFamily="34" charset="0"/>
                </a:endParaRPr>
              </a:p>
            </p:txBody>
          </p:sp>
        </mc:Choice>
        <mc:Fallback xmlns="">
          <p:sp>
            <p:nvSpPr>
              <p:cNvPr id="52230" name="Text Box 8">
                <a:extLst>
                  <a:ext uri="{FF2B5EF4-FFF2-40B4-BE49-F238E27FC236}">
                    <a16:creationId xmlns:a16="http://schemas.microsoft.com/office/drawing/2014/main" id="{655A0245-2DCD-49D0-81DF-F4BDC77B18ED}"/>
                  </a:ext>
                </a:extLst>
              </p:cNvPr>
              <p:cNvSpPr txBox="1">
                <a:spLocks noRot="1" noChangeAspect="1" noMove="1" noResize="1" noEditPoints="1" noAdjustHandles="1" noChangeArrowheads="1" noChangeShapeType="1" noTextEdit="1"/>
              </p:cNvSpPr>
              <p:nvPr/>
            </p:nvSpPr>
            <p:spPr bwMode="auto">
              <a:xfrm>
                <a:off x="1852613" y="3257550"/>
                <a:ext cx="628650" cy="394019"/>
              </a:xfrm>
              <a:prstGeom prst="rect">
                <a:avLst/>
              </a:prstGeom>
              <a:blipFill>
                <a:blip r:embed="rId3"/>
                <a:stretch>
                  <a:fillRect r="-3883" b="-923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2231" name="Oval 9">
            <a:extLst>
              <a:ext uri="{FF2B5EF4-FFF2-40B4-BE49-F238E27FC236}">
                <a16:creationId xmlns:a16="http://schemas.microsoft.com/office/drawing/2014/main" id="{2C5A5DC2-5A07-427F-8CE5-7571EEE11BDF}"/>
              </a:ext>
            </a:extLst>
          </p:cNvPr>
          <p:cNvSpPr>
            <a:spLocks noChangeArrowheads="1"/>
          </p:cNvSpPr>
          <p:nvPr/>
        </p:nvSpPr>
        <p:spPr bwMode="auto">
          <a:xfrm>
            <a:off x="1734741" y="4067729"/>
            <a:ext cx="914400" cy="40005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52232" name="Text Box 10">
                <a:extLst>
                  <a:ext uri="{FF2B5EF4-FFF2-40B4-BE49-F238E27FC236}">
                    <a16:creationId xmlns:a16="http://schemas.microsoft.com/office/drawing/2014/main" id="{EF48FB85-DAB4-4DDB-8F59-0BC7228AEE76}"/>
                  </a:ext>
                </a:extLst>
              </p:cNvPr>
              <p:cNvSpPr txBox="1">
                <a:spLocks noChangeArrowheads="1"/>
              </p:cNvSpPr>
              <p:nvPr/>
            </p:nvSpPr>
            <p:spPr bwMode="auto">
              <a:xfrm>
                <a:off x="1877616" y="4061698"/>
                <a:ext cx="628650" cy="39401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CN" sz="180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1800" i="1" u="none">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m:rPr>
                              <m:sty m:val="p"/>
                            </m:rPr>
                            <a:rPr lang="en-US" altLang="zh-CN" sz="1800" i="0" u="none">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accept</m:t>
                          </m:r>
                        </m:sub>
                      </m:sSub>
                    </m:oMath>
                  </m:oMathPara>
                </a14:m>
                <a:endParaRPr lang="en-US" altLang="zh-CN" sz="1800" u="none" baseline="-25000">
                  <a:solidFill>
                    <a:schemeClr val="tx1"/>
                  </a:solidFill>
                  <a:latin typeface="Arial Narrow" panose="020B0606020202030204" pitchFamily="34" charset="0"/>
                </a:endParaRPr>
              </a:p>
            </p:txBody>
          </p:sp>
        </mc:Choice>
        <mc:Fallback xmlns="">
          <p:sp>
            <p:nvSpPr>
              <p:cNvPr id="52232" name="Text Box 10">
                <a:extLst>
                  <a:ext uri="{FF2B5EF4-FFF2-40B4-BE49-F238E27FC236}">
                    <a16:creationId xmlns:a16="http://schemas.microsoft.com/office/drawing/2014/main" id="{EF48FB85-DAB4-4DDB-8F59-0BC7228AEE76}"/>
                  </a:ext>
                </a:extLst>
              </p:cNvPr>
              <p:cNvSpPr txBox="1">
                <a:spLocks noRot="1" noChangeAspect="1" noMove="1" noResize="1" noEditPoints="1" noAdjustHandles="1" noChangeArrowheads="1" noChangeShapeType="1" noTextEdit="1"/>
              </p:cNvSpPr>
              <p:nvPr/>
            </p:nvSpPr>
            <p:spPr bwMode="auto">
              <a:xfrm>
                <a:off x="1877616" y="4061698"/>
                <a:ext cx="628650" cy="394019"/>
              </a:xfrm>
              <a:prstGeom prst="rect">
                <a:avLst/>
              </a:prstGeom>
              <a:blipFill>
                <a:blip r:embed="rId4"/>
                <a:stretch>
                  <a:fillRect r="-29126" b="-769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nvGrpSpPr>
          <p:cNvPr id="9" name="组合 8">
            <a:extLst>
              <a:ext uri="{FF2B5EF4-FFF2-40B4-BE49-F238E27FC236}">
                <a16:creationId xmlns:a16="http://schemas.microsoft.com/office/drawing/2014/main" id="{E0592694-60E5-45DC-9524-3DDB0ACAB10E}"/>
              </a:ext>
            </a:extLst>
          </p:cNvPr>
          <p:cNvGrpSpPr/>
          <p:nvPr/>
        </p:nvGrpSpPr>
        <p:grpSpPr>
          <a:xfrm>
            <a:off x="0" y="4764643"/>
            <a:ext cx="9144000" cy="369332"/>
            <a:chOff x="0" y="4764643"/>
            <a:chExt cx="9144000" cy="369332"/>
          </a:xfrm>
        </p:grpSpPr>
        <p:sp>
          <p:nvSpPr>
            <p:cNvPr id="10" name="矩形 9">
              <a:extLst>
                <a:ext uri="{FF2B5EF4-FFF2-40B4-BE49-F238E27FC236}">
                  <a16:creationId xmlns:a16="http://schemas.microsoft.com/office/drawing/2014/main" id="{022F824A-B3AF-420D-B76D-3465A66353AA}"/>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BEE21DAF-9624-4D79-B783-1A796AE4C25A}"/>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12" name="图片 11">
            <a:extLst>
              <a:ext uri="{FF2B5EF4-FFF2-40B4-BE49-F238E27FC236}">
                <a16:creationId xmlns:a16="http://schemas.microsoft.com/office/drawing/2014/main" id="{258E9D1C-857C-4572-8400-516F9ED18E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
        <p:nvSpPr>
          <p:cNvPr id="13" name="Oval 9">
            <a:extLst>
              <a:ext uri="{FF2B5EF4-FFF2-40B4-BE49-F238E27FC236}">
                <a16:creationId xmlns:a16="http://schemas.microsoft.com/office/drawing/2014/main" id="{DE8D47CE-3A16-4F21-B0C6-896997156FD9}"/>
              </a:ext>
            </a:extLst>
          </p:cNvPr>
          <p:cNvSpPr>
            <a:spLocks noChangeArrowheads="1"/>
          </p:cNvSpPr>
          <p:nvPr/>
        </p:nvSpPr>
        <p:spPr bwMode="auto">
          <a:xfrm>
            <a:off x="1663303" y="4008657"/>
            <a:ext cx="1086427" cy="56591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4" name="Line 6">
            <a:extLst>
              <a:ext uri="{FF2B5EF4-FFF2-40B4-BE49-F238E27FC236}">
                <a16:creationId xmlns:a16="http://schemas.microsoft.com/office/drawing/2014/main" id="{3C062353-120E-47E7-B390-B66F9E2B7495}"/>
              </a:ext>
            </a:extLst>
          </p:cNvPr>
          <p:cNvSpPr>
            <a:spLocks noChangeShapeType="1"/>
          </p:cNvSpPr>
          <p:nvPr/>
        </p:nvSpPr>
        <p:spPr bwMode="auto">
          <a:xfrm>
            <a:off x="1181100" y="2715491"/>
            <a:ext cx="457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15" name="Text Box 14">
            <a:extLst>
              <a:ext uri="{FF2B5EF4-FFF2-40B4-BE49-F238E27FC236}">
                <a16:creationId xmlns:a16="http://schemas.microsoft.com/office/drawing/2014/main" id="{E06F31CD-C937-4B57-8008-A554FA856379}"/>
              </a:ext>
            </a:extLst>
          </p:cNvPr>
          <p:cNvSpPr txBox="1">
            <a:spLocks noChangeArrowheads="1"/>
          </p:cNvSpPr>
          <p:nvPr/>
        </p:nvSpPr>
        <p:spPr bwMode="auto">
          <a:xfrm>
            <a:off x="979885" y="2904096"/>
            <a:ext cx="1028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sym typeface="Symbol" panose="05050102010706020507" pitchFamily="18" charset="2"/>
              </a:rPr>
              <a:t></a:t>
            </a:r>
            <a:r>
              <a:rPr lang="en-US" altLang="zh-CN" sz="1800">
                <a:solidFill>
                  <a:schemeClr val="tx1"/>
                </a:solidFill>
                <a:latin typeface="Arial Narrow" panose="020B0606020202030204" pitchFamily="34" charset="0"/>
              </a:rPr>
              <a:t>, </a:t>
            </a:r>
            <a:r>
              <a:rPr lang="en-US" altLang="zh-CN" sz="1800">
                <a:solidFill>
                  <a:schemeClr val="tx1"/>
                </a:solidFill>
                <a:latin typeface="Arial Narrow" panose="020B0606020202030204" pitchFamily="34" charset="0"/>
                <a:sym typeface="Symbol" panose="05050102010706020507" pitchFamily="18" charset="2"/>
              </a:rPr>
              <a:t>S$</a:t>
            </a:r>
          </a:p>
        </p:txBody>
      </p:sp>
      <p:sp>
        <p:nvSpPr>
          <p:cNvPr id="16" name="Line 11">
            <a:extLst>
              <a:ext uri="{FF2B5EF4-FFF2-40B4-BE49-F238E27FC236}">
                <a16:creationId xmlns:a16="http://schemas.microsoft.com/office/drawing/2014/main" id="{4BDFE62C-DEE2-4968-954A-93251B2FD9D6}"/>
              </a:ext>
            </a:extLst>
          </p:cNvPr>
          <p:cNvSpPr>
            <a:spLocks noChangeShapeType="1"/>
          </p:cNvSpPr>
          <p:nvPr/>
        </p:nvSpPr>
        <p:spPr bwMode="auto">
          <a:xfrm>
            <a:off x="2191941" y="2914650"/>
            <a:ext cx="0" cy="3429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17" name="Line 12">
            <a:extLst>
              <a:ext uri="{FF2B5EF4-FFF2-40B4-BE49-F238E27FC236}">
                <a16:creationId xmlns:a16="http://schemas.microsoft.com/office/drawing/2014/main" id="{159E9772-A235-4BCE-A74C-08AC5D6FADBC}"/>
              </a:ext>
            </a:extLst>
          </p:cNvPr>
          <p:cNvSpPr>
            <a:spLocks noChangeShapeType="1"/>
          </p:cNvSpPr>
          <p:nvPr/>
        </p:nvSpPr>
        <p:spPr bwMode="auto">
          <a:xfrm>
            <a:off x="2191941" y="3657599"/>
            <a:ext cx="0" cy="374657"/>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18" name="Text Box 15">
            <a:extLst>
              <a:ext uri="{FF2B5EF4-FFF2-40B4-BE49-F238E27FC236}">
                <a16:creationId xmlns:a16="http://schemas.microsoft.com/office/drawing/2014/main" id="{23A07AB3-BAD1-4D56-8512-D023A7EB447B}"/>
              </a:ext>
            </a:extLst>
          </p:cNvPr>
          <p:cNvSpPr txBox="1">
            <a:spLocks noChangeArrowheads="1"/>
          </p:cNvSpPr>
          <p:nvPr/>
        </p:nvSpPr>
        <p:spPr bwMode="auto">
          <a:xfrm>
            <a:off x="993577" y="3662924"/>
            <a:ext cx="1028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sym typeface="Symbol" panose="05050102010706020507" pitchFamily="18" charset="2"/>
              </a:rPr>
              <a:t></a:t>
            </a:r>
            <a:r>
              <a:rPr lang="en-US" altLang="zh-CN" sz="1800">
                <a:solidFill>
                  <a:schemeClr val="tx1"/>
                </a:solidFill>
                <a:latin typeface="Arial Narrow" panose="020B0606020202030204" pitchFamily="34" charset="0"/>
              </a:rPr>
              <a:t>, $</a:t>
            </a:r>
            <a:r>
              <a:rPr lang="en-US" altLang="zh-CN" sz="1800">
                <a:solidFill>
                  <a:schemeClr val="tx1"/>
                </a:solidFill>
                <a:latin typeface="Arial Narrow" panose="020B0606020202030204" pitchFamily="34" charset="0"/>
                <a:sym typeface="Symbol" panose="05050102010706020507" pitchFamily="18" charset="2"/>
              </a:rPr>
              <a:t></a:t>
            </a:r>
          </a:p>
        </p:txBody>
      </p:sp>
      <p:sp>
        <p:nvSpPr>
          <p:cNvPr id="19" name="Freeform 18">
            <a:extLst>
              <a:ext uri="{FF2B5EF4-FFF2-40B4-BE49-F238E27FC236}">
                <a16:creationId xmlns:a16="http://schemas.microsoft.com/office/drawing/2014/main" id="{542B0D56-EEBC-47C6-B47A-C629B8B741C2}"/>
              </a:ext>
            </a:extLst>
          </p:cNvPr>
          <p:cNvSpPr>
            <a:spLocks/>
          </p:cNvSpPr>
          <p:nvPr/>
        </p:nvSpPr>
        <p:spPr bwMode="auto">
          <a:xfrm>
            <a:off x="2591991" y="3486150"/>
            <a:ext cx="390525" cy="381000"/>
          </a:xfrm>
          <a:custGeom>
            <a:avLst/>
            <a:gdLst>
              <a:gd name="T0" fmla="*/ 2147483646 w 328"/>
              <a:gd name="T1" fmla="*/ 0 h 320"/>
              <a:gd name="T2" fmla="*/ 2147483646 w 328"/>
              <a:gd name="T3" fmla="*/ 2147483646 h 320"/>
              <a:gd name="T4" fmla="*/ 2147483646 w 328"/>
              <a:gd name="T5" fmla="*/ 2147483646 h 320"/>
              <a:gd name="T6" fmla="*/ 2147483646 w 328"/>
              <a:gd name="T7" fmla="*/ 2147483646 h 320"/>
              <a:gd name="T8" fmla="*/ 0 w 328"/>
              <a:gd name="T9" fmla="*/ 2147483646 h 320"/>
              <a:gd name="T10" fmla="*/ 0 60000 65536"/>
              <a:gd name="T11" fmla="*/ 0 60000 65536"/>
              <a:gd name="T12" fmla="*/ 0 60000 65536"/>
              <a:gd name="T13" fmla="*/ 0 60000 65536"/>
              <a:gd name="T14" fmla="*/ 0 60000 65536"/>
              <a:gd name="T15" fmla="*/ 0 w 328"/>
              <a:gd name="T16" fmla="*/ 0 h 320"/>
              <a:gd name="T17" fmla="*/ 328 w 328"/>
              <a:gd name="T18" fmla="*/ 320 h 320"/>
            </a:gdLst>
            <a:ahLst/>
            <a:cxnLst>
              <a:cxn ang="T10">
                <a:pos x="T0" y="T1"/>
              </a:cxn>
              <a:cxn ang="T11">
                <a:pos x="T2" y="T3"/>
              </a:cxn>
              <a:cxn ang="T12">
                <a:pos x="T4" y="T5"/>
              </a:cxn>
              <a:cxn ang="T13">
                <a:pos x="T6" y="T7"/>
              </a:cxn>
              <a:cxn ang="T14">
                <a:pos x="T8" y="T9"/>
              </a:cxn>
            </a:cxnLst>
            <a:rect l="T15" t="T16" r="T17" b="T18"/>
            <a:pathLst>
              <a:path w="328" h="320">
                <a:moveTo>
                  <a:pt x="48" y="0"/>
                </a:moveTo>
                <a:cubicBezTo>
                  <a:pt x="148" y="48"/>
                  <a:pt x="248" y="96"/>
                  <a:pt x="288" y="144"/>
                </a:cubicBezTo>
                <a:cubicBezTo>
                  <a:pt x="328" y="192"/>
                  <a:pt x="312" y="264"/>
                  <a:pt x="288" y="288"/>
                </a:cubicBezTo>
                <a:cubicBezTo>
                  <a:pt x="264" y="312"/>
                  <a:pt x="192" y="320"/>
                  <a:pt x="144" y="288"/>
                </a:cubicBezTo>
                <a:cubicBezTo>
                  <a:pt x="96" y="256"/>
                  <a:pt x="48" y="176"/>
                  <a:pt x="0" y="96"/>
                </a:cubicBezTo>
              </a:path>
            </a:pathLst>
          </a:custGeom>
          <a:noFill/>
          <a:ln w="9525" cap="flat" cmpd="sng">
            <a:solidFill>
              <a:schemeClr val="folHlink"/>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sz="1350"/>
          </a:p>
        </p:txBody>
      </p:sp>
    </p:spTree>
    <p:extLst>
      <p:ext uri="{BB962C8B-B14F-4D97-AF65-F5344CB8AC3E}">
        <p14:creationId xmlns:p14="http://schemas.microsoft.com/office/powerpoint/2010/main" val="2031821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a:extLst>
              <a:ext uri="{FF2B5EF4-FFF2-40B4-BE49-F238E27FC236}">
                <a16:creationId xmlns:a16="http://schemas.microsoft.com/office/drawing/2014/main" id="{A40A3EE2-8C39-4A59-B71D-383074970F77}"/>
              </a:ext>
            </a:extLst>
          </p:cNvPr>
          <p:cNvSpPr>
            <a:spLocks noGrp="1" noChangeArrowheads="1"/>
          </p:cNvSpPr>
          <p:nvPr>
            <p:ph type="body" idx="1"/>
          </p:nvPr>
        </p:nvSpPr>
        <p:spPr bwMode="auto">
          <a:xfrm>
            <a:off x="1494235" y="1257300"/>
            <a:ext cx="5829300" cy="971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t>把</a:t>
            </a:r>
            <a:r>
              <a:rPr lang="en-US" altLang="zh-CN"/>
              <a:t>CFG G: </a:t>
            </a:r>
            <a:r>
              <a:rPr lang="en-US" altLang="zh-CN">
                <a:solidFill>
                  <a:schemeClr val="folHlink"/>
                </a:solidFill>
              </a:rPr>
              <a:t>S</a:t>
            </a:r>
            <a:r>
              <a:rPr lang="en-US" altLang="zh-CN">
                <a:solidFill>
                  <a:schemeClr val="folHlink"/>
                </a:solidFill>
                <a:sym typeface="Symbol" panose="05050102010706020507" pitchFamily="18" charset="2"/>
              </a:rPr>
              <a:t>aTb | b, TTa | </a:t>
            </a:r>
            <a:r>
              <a:rPr lang="en-US" altLang="zh-CN">
                <a:sym typeface="Symbol" panose="05050102010706020507" pitchFamily="18" charset="2"/>
              </a:rPr>
              <a:t> </a:t>
            </a:r>
          </a:p>
          <a:p>
            <a:pPr eaLnBrk="1" hangingPunct="1">
              <a:buFont typeface="Wingdings" panose="05000000000000000000" pitchFamily="2" charset="2"/>
              <a:buNone/>
            </a:pPr>
            <a:r>
              <a:rPr lang="en-US" altLang="zh-CN">
                <a:sym typeface="Symbol" panose="05050102010706020507" pitchFamily="18" charset="2"/>
              </a:rPr>
              <a:t>   </a:t>
            </a:r>
            <a:r>
              <a:rPr lang="zh-CN" altLang="en-US">
                <a:sym typeface="Symbol" panose="05050102010706020507" pitchFamily="18" charset="2"/>
              </a:rPr>
              <a:t>转化成等价的</a:t>
            </a:r>
            <a:r>
              <a:rPr lang="en-US" altLang="zh-CN">
                <a:sym typeface="Symbol" panose="05050102010706020507" pitchFamily="18" charset="2"/>
              </a:rPr>
              <a:t>PDA P</a:t>
            </a:r>
            <a:r>
              <a:rPr lang="en-US" altLang="zh-CN" baseline="-25000">
                <a:sym typeface="Symbol" panose="05050102010706020507" pitchFamily="18" charset="2"/>
              </a:rPr>
              <a:t>1</a:t>
            </a:r>
            <a:r>
              <a:rPr lang="zh-CN" altLang="en-US">
                <a:sym typeface="Symbol" panose="05050102010706020507" pitchFamily="18" charset="2"/>
              </a:rPr>
              <a:t>.</a:t>
            </a:r>
          </a:p>
        </p:txBody>
      </p:sp>
      <p:sp>
        <p:nvSpPr>
          <p:cNvPr id="52227" name="Oval 4">
            <a:extLst>
              <a:ext uri="{FF2B5EF4-FFF2-40B4-BE49-F238E27FC236}">
                <a16:creationId xmlns:a16="http://schemas.microsoft.com/office/drawing/2014/main" id="{0E1EAF3F-C322-4A04-9BEF-B03F4EF585C7}"/>
              </a:ext>
            </a:extLst>
          </p:cNvPr>
          <p:cNvSpPr>
            <a:spLocks noChangeArrowheads="1"/>
          </p:cNvSpPr>
          <p:nvPr/>
        </p:nvSpPr>
        <p:spPr bwMode="auto">
          <a:xfrm>
            <a:off x="1709738" y="2514600"/>
            <a:ext cx="914400" cy="40005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52228" name="Text Box 5">
                <a:extLst>
                  <a:ext uri="{FF2B5EF4-FFF2-40B4-BE49-F238E27FC236}">
                    <a16:creationId xmlns:a16="http://schemas.microsoft.com/office/drawing/2014/main" id="{C487A2A7-4682-41B3-A964-D032BA294125}"/>
                  </a:ext>
                </a:extLst>
              </p:cNvPr>
              <p:cNvSpPr txBox="1">
                <a:spLocks noChangeArrowheads="1"/>
              </p:cNvSpPr>
              <p:nvPr/>
            </p:nvSpPr>
            <p:spPr bwMode="auto">
              <a:xfrm>
                <a:off x="1852613" y="2499230"/>
                <a:ext cx="628650"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CN" sz="180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1800" b="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a:rPr lang="en-US" altLang="zh-CN" sz="1800" b="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𝑠𝑡𝑎𝑟𝑡</m:t>
                          </m:r>
                        </m:sub>
                      </m:sSub>
                    </m:oMath>
                  </m:oMathPara>
                </a14:m>
                <a:endParaRPr lang="en-US" altLang="zh-CN" sz="1800" u="none" baseline="-25000">
                  <a:solidFill>
                    <a:schemeClr val="tx1"/>
                  </a:solidFill>
                  <a:latin typeface="Arial Narrow" panose="020B0606020202030204" pitchFamily="34" charset="0"/>
                </a:endParaRPr>
              </a:p>
            </p:txBody>
          </p:sp>
        </mc:Choice>
        <mc:Fallback xmlns="">
          <p:sp>
            <p:nvSpPr>
              <p:cNvPr id="52228" name="Text Box 5">
                <a:extLst>
                  <a:ext uri="{FF2B5EF4-FFF2-40B4-BE49-F238E27FC236}">
                    <a16:creationId xmlns:a16="http://schemas.microsoft.com/office/drawing/2014/main" id="{C487A2A7-4682-41B3-A964-D032BA294125}"/>
                  </a:ext>
                </a:extLst>
              </p:cNvPr>
              <p:cNvSpPr txBox="1">
                <a:spLocks noRot="1" noChangeAspect="1" noMove="1" noResize="1" noEditPoints="1" noAdjustHandles="1" noChangeArrowheads="1" noChangeShapeType="1" noTextEdit="1"/>
              </p:cNvSpPr>
              <p:nvPr/>
            </p:nvSpPr>
            <p:spPr bwMode="auto">
              <a:xfrm>
                <a:off x="1852613" y="2499230"/>
                <a:ext cx="628650" cy="369332"/>
              </a:xfrm>
              <a:prstGeom prst="rect">
                <a:avLst/>
              </a:prstGeom>
              <a:blipFill>
                <a:blip r:embed="rId3"/>
                <a:stretch>
                  <a:fillRect r="-9709" b="-655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2229" name="Oval 7">
            <a:extLst>
              <a:ext uri="{FF2B5EF4-FFF2-40B4-BE49-F238E27FC236}">
                <a16:creationId xmlns:a16="http://schemas.microsoft.com/office/drawing/2014/main" id="{A2160520-98B2-4707-868E-9FFD2B509BCC}"/>
              </a:ext>
            </a:extLst>
          </p:cNvPr>
          <p:cNvSpPr>
            <a:spLocks noChangeArrowheads="1"/>
          </p:cNvSpPr>
          <p:nvPr/>
        </p:nvSpPr>
        <p:spPr bwMode="auto">
          <a:xfrm>
            <a:off x="1709738" y="3257550"/>
            <a:ext cx="914400" cy="40005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52230" name="Text Box 8">
                <a:extLst>
                  <a:ext uri="{FF2B5EF4-FFF2-40B4-BE49-F238E27FC236}">
                    <a16:creationId xmlns:a16="http://schemas.microsoft.com/office/drawing/2014/main" id="{655A0245-2DCD-49D0-81DF-F4BDC77B18ED}"/>
                  </a:ext>
                </a:extLst>
              </p:cNvPr>
              <p:cNvSpPr txBox="1">
                <a:spLocks noChangeArrowheads="1"/>
              </p:cNvSpPr>
              <p:nvPr/>
            </p:nvSpPr>
            <p:spPr bwMode="auto">
              <a:xfrm>
                <a:off x="1852613" y="3257550"/>
                <a:ext cx="628650" cy="39401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CN" sz="180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1800" i="1" u="none">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m:rPr>
                              <m:sty m:val="p"/>
                            </m:rPr>
                            <a:rPr lang="en-US" altLang="zh-CN" sz="1800" i="0"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loop</m:t>
                          </m:r>
                        </m:sub>
                      </m:sSub>
                    </m:oMath>
                  </m:oMathPara>
                </a14:m>
                <a:endParaRPr lang="en-US" altLang="zh-CN" sz="1800" u="none" baseline="-25000">
                  <a:solidFill>
                    <a:schemeClr val="tx1"/>
                  </a:solidFill>
                  <a:latin typeface="Arial Narrow" panose="020B0606020202030204" pitchFamily="34" charset="0"/>
                </a:endParaRPr>
              </a:p>
            </p:txBody>
          </p:sp>
        </mc:Choice>
        <mc:Fallback xmlns="">
          <p:sp>
            <p:nvSpPr>
              <p:cNvPr id="52230" name="Text Box 8">
                <a:extLst>
                  <a:ext uri="{FF2B5EF4-FFF2-40B4-BE49-F238E27FC236}">
                    <a16:creationId xmlns:a16="http://schemas.microsoft.com/office/drawing/2014/main" id="{655A0245-2DCD-49D0-81DF-F4BDC77B18ED}"/>
                  </a:ext>
                </a:extLst>
              </p:cNvPr>
              <p:cNvSpPr txBox="1">
                <a:spLocks noRot="1" noChangeAspect="1" noMove="1" noResize="1" noEditPoints="1" noAdjustHandles="1" noChangeArrowheads="1" noChangeShapeType="1" noTextEdit="1"/>
              </p:cNvSpPr>
              <p:nvPr/>
            </p:nvSpPr>
            <p:spPr bwMode="auto">
              <a:xfrm>
                <a:off x="1852613" y="3257550"/>
                <a:ext cx="628650" cy="394019"/>
              </a:xfrm>
              <a:prstGeom prst="rect">
                <a:avLst/>
              </a:prstGeom>
              <a:blipFill>
                <a:blip r:embed="rId4"/>
                <a:stretch>
                  <a:fillRect r="-3883" b="-923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2231" name="Oval 9">
            <a:extLst>
              <a:ext uri="{FF2B5EF4-FFF2-40B4-BE49-F238E27FC236}">
                <a16:creationId xmlns:a16="http://schemas.microsoft.com/office/drawing/2014/main" id="{2C5A5DC2-5A07-427F-8CE5-7571EEE11BDF}"/>
              </a:ext>
            </a:extLst>
          </p:cNvPr>
          <p:cNvSpPr>
            <a:spLocks noChangeArrowheads="1"/>
          </p:cNvSpPr>
          <p:nvPr/>
        </p:nvSpPr>
        <p:spPr bwMode="auto">
          <a:xfrm>
            <a:off x="1734741" y="4067729"/>
            <a:ext cx="914400" cy="40005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52232" name="Text Box 10">
                <a:extLst>
                  <a:ext uri="{FF2B5EF4-FFF2-40B4-BE49-F238E27FC236}">
                    <a16:creationId xmlns:a16="http://schemas.microsoft.com/office/drawing/2014/main" id="{EF48FB85-DAB4-4DDB-8F59-0BC7228AEE76}"/>
                  </a:ext>
                </a:extLst>
              </p:cNvPr>
              <p:cNvSpPr txBox="1">
                <a:spLocks noChangeArrowheads="1"/>
              </p:cNvSpPr>
              <p:nvPr/>
            </p:nvSpPr>
            <p:spPr bwMode="auto">
              <a:xfrm>
                <a:off x="1877616" y="4061698"/>
                <a:ext cx="628650" cy="39401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CN" sz="180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1800" i="1" u="none">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m:rPr>
                              <m:sty m:val="p"/>
                            </m:rPr>
                            <a:rPr lang="en-US" altLang="zh-CN" sz="1800" i="0" u="none">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accept</m:t>
                          </m:r>
                        </m:sub>
                      </m:sSub>
                    </m:oMath>
                  </m:oMathPara>
                </a14:m>
                <a:endParaRPr lang="en-US" altLang="zh-CN" sz="1800" u="none" baseline="-25000">
                  <a:solidFill>
                    <a:schemeClr val="tx1"/>
                  </a:solidFill>
                  <a:latin typeface="Arial Narrow" panose="020B0606020202030204" pitchFamily="34" charset="0"/>
                </a:endParaRPr>
              </a:p>
            </p:txBody>
          </p:sp>
        </mc:Choice>
        <mc:Fallback xmlns="">
          <p:sp>
            <p:nvSpPr>
              <p:cNvPr id="52232" name="Text Box 10">
                <a:extLst>
                  <a:ext uri="{FF2B5EF4-FFF2-40B4-BE49-F238E27FC236}">
                    <a16:creationId xmlns:a16="http://schemas.microsoft.com/office/drawing/2014/main" id="{EF48FB85-DAB4-4DDB-8F59-0BC7228AEE76}"/>
                  </a:ext>
                </a:extLst>
              </p:cNvPr>
              <p:cNvSpPr txBox="1">
                <a:spLocks noRot="1" noChangeAspect="1" noMove="1" noResize="1" noEditPoints="1" noAdjustHandles="1" noChangeArrowheads="1" noChangeShapeType="1" noTextEdit="1"/>
              </p:cNvSpPr>
              <p:nvPr/>
            </p:nvSpPr>
            <p:spPr bwMode="auto">
              <a:xfrm>
                <a:off x="1877616" y="4061698"/>
                <a:ext cx="628650" cy="394019"/>
              </a:xfrm>
              <a:prstGeom prst="rect">
                <a:avLst/>
              </a:prstGeom>
              <a:blipFill>
                <a:blip r:embed="rId5"/>
                <a:stretch>
                  <a:fillRect r="-29126" b="-769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nvGrpSpPr>
          <p:cNvPr id="9" name="组合 8">
            <a:extLst>
              <a:ext uri="{FF2B5EF4-FFF2-40B4-BE49-F238E27FC236}">
                <a16:creationId xmlns:a16="http://schemas.microsoft.com/office/drawing/2014/main" id="{E0592694-60E5-45DC-9524-3DDB0ACAB10E}"/>
              </a:ext>
            </a:extLst>
          </p:cNvPr>
          <p:cNvGrpSpPr/>
          <p:nvPr/>
        </p:nvGrpSpPr>
        <p:grpSpPr>
          <a:xfrm>
            <a:off x="0" y="4764643"/>
            <a:ext cx="9144000" cy="369332"/>
            <a:chOff x="0" y="4764643"/>
            <a:chExt cx="9144000" cy="369332"/>
          </a:xfrm>
        </p:grpSpPr>
        <p:sp>
          <p:nvSpPr>
            <p:cNvPr id="10" name="矩形 9">
              <a:extLst>
                <a:ext uri="{FF2B5EF4-FFF2-40B4-BE49-F238E27FC236}">
                  <a16:creationId xmlns:a16="http://schemas.microsoft.com/office/drawing/2014/main" id="{022F824A-B3AF-420D-B76D-3465A66353AA}"/>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BEE21DAF-9624-4D79-B783-1A796AE4C25A}"/>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12" name="图片 11">
            <a:extLst>
              <a:ext uri="{FF2B5EF4-FFF2-40B4-BE49-F238E27FC236}">
                <a16:creationId xmlns:a16="http://schemas.microsoft.com/office/drawing/2014/main" id="{258E9D1C-857C-4572-8400-516F9ED18E4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
        <p:nvSpPr>
          <p:cNvPr id="13" name="Oval 9">
            <a:extLst>
              <a:ext uri="{FF2B5EF4-FFF2-40B4-BE49-F238E27FC236}">
                <a16:creationId xmlns:a16="http://schemas.microsoft.com/office/drawing/2014/main" id="{DE8D47CE-3A16-4F21-B0C6-896997156FD9}"/>
              </a:ext>
            </a:extLst>
          </p:cNvPr>
          <p:cNvSpPr>
            <a:spLocks noChangeArrowheads="1"/>
          </p:cNvSpPr>
          <p:nvPr/>
        </p:nvSpPr>
        <p:spPr bwMode="auto">
          <a:xfrm>
            <a:off x="1663303" y="4008657"/>
            <a:ext cx="1086427" cy="56591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4" name="Line 6">
            <a:extLst>
              <a:ext uri="{FF2B5EF4-FFF2-40B4-BE49-F238E27FC236}">
                <a16:creationId xmlns:a16="http://schemas.microsoft.com/office/drawing/2014/main" id="{3C062353-120E-47E7-B390-B66F9E2B7495}"/>
              </a:ext>
            </a:extLst>
          </p:cNvPr>
          <p:cNvSpPr>
            <a:spLocks noChangeShapeType="1"/>
          </p:cNvSpPr>
          <p:nvPr/>
        </p:nvSpPr>
        <p:spPr bwMode="auto">
          <a:xfrm>
            <a:off x="1181100" y="2715491"/>
            <a:ext cx="457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15" name="Text Box 14">
            <a:extLst>
              <a:ext uri="{FF2B5EF4-FFF2-40B4-BE49-F238E27FC236}">
                <a16:creationId xmlns:a16="http://schemas.microsoft.com/office/drawing/2014/main" id="{E06F31CD-C937-4B57-8008-A554FA856379}"/>
              </a:ext>
            </a:extLst>
          </p:cNvPr>
          <p:cNvSpPr txBox="1">
            <a:spLocks noChangeArrowheads="1"/>
          </p:cNvSpPr>
          <p:nvPr/>
        </p:nvSpPr>
        <p:spPr bwMode="auto">
          <a:xfrm>
            <a:off x="979885" y="2904096"/>
            <a:ext cx="1028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sym typeface="Symbol" panose="05050102010706020507" pitchFamily="18" charset="2"/>
              </a:rPr>
              <a:t></a:t>
            </a:r>
            <a:r>
              <a:rPr lang="en-US" altLang="zh-CN" sz="1800">
                <a:solidFill>
                  <a:schemeClr val="tx1"/>
                </a:solidFill>
                <a:latin typeface="Arial Narrow" panose="020B0606020202030204" pitchFamily="34" charset="0"/>
              </a:rPr>
              <a:t>, </a:t>
            </a:r>
            <a:r>
              <a:rPr lang="en-US" altLang="zh-CN" sz="1800">
                <a:solidFill>
                  <a:schemeClr val="tx1"/>
                </a:solidFill>
                <a:latin typeface="Arial Narrow" panose="020B0606020202030204" pitchFamily="34" charset="0"/>
                <a:sym typeface="Symbol" panose="05050102010706020507" pitchFamily="18" charset="2"/>
              </a:rPr>
              <a:t>S$</a:t>
            </a:r>
          </a:p>
        </p:txBody>
      </p:sp>
      <p:sp>
        <p:nvSpPr>
          <p:cNvPr id="16" name="Line 11">
            <a:extLst>
              <a:ext uri="{FF2B5EF4-FFF2-40B4-BE49-F238E27FC236}">
                <a16:creationId xmlns:a16="http://schemas.microsoft.com/office/drawing/2014/main" id="{4BDFE62C-DEE2-4968-954A-93251B2FD9D6}"/>
              </a:ext>
            </a:extLst>
          </p:cNvPr>
          <p:cNvSpPr>
            <a:spLocks noChangeShapeType="1"/>
          </p:cNvSpPr>
          <p:nvPr/>
        </p:nvSpPr>
        <p:spPr bwMode="auto">
          <a:xfrm>
            <a:off x="2191941" y="2914650"/>
            <a:ext cx="0" cy="3429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17" name="Line 12">
            <a:extLst>
              <a:ext uri="{FF2B5EF4-FFF2-40B4-BE49-F238E27FC236}">
                <a16:creationId xmlns:a16="http://schemas.microsoft.com/office/drawing/2014/main" id="{159E9772-A235-4BCE-A74C-08AC5D6FADBC}"/>
              </a:ext>
            </a:extLst>
          </p:cNvPr>
          <p:cNvSpPr>
            <a:spLocks noChangeShapeType="1"/>
          </p:cNvSpPr>
          <p:nvPr/>
        </p:nvSpPr>
        <p:spPr bwMode="auto">
          <a:xfrm>
            <a:off x="2191941" y="3657599"/>
            <a:ext cx="0" cy="374657"/>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18" name="Text Box 15">
            <a:extLst>
              <a:ext uri="{FF2B5EF4-FFF2-40B4-BE49-F238E27FC236}">
                <a16:creationId xmlns:a16="http://schemas.microsoft.com/office/drawing/2014/main" id="{23A07AB3-BAD1-4D56-8512-D023A7EB447B}"/>
              </a:ext>
            </a:extLst>
          </p:cNvPr>
          <p:cNvSpPr txBox="1">
            <a:spLocks noChangeArrowheads="1"/>
          </p:cNvSpPr>
          <p:nvPr/>
        </p:nvSpPr>
        <p:spPr bwMode="auto">
          <a:xfrm>
            <a:off x="993577" y="3662924"/>
            <a:ext cx="1028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sym typeface="Symbol" panose="05050102010706020507" pitchFamily="18" charset="2"/>
              </a:rPr>
              <a:t></a:t>
            </a:r>
            <a:r>
              <a:rPr lang="en-US" altLang="zh-CN" sz="1800">
                <a:solidFill>
                  <a:schemeClr val="tx1"/>
                </a:solidFill>
                <a:latin typeface="Arial Narrow" panose="020B0606020202030204" pitchFamily="34" charset="0"/>
              </a:rPr>
              <a:t>, $</a:t>
            </a:r>
            <a:r>
              <a:rPr lang="en-US" altLang="zh-CN" sz="1800">
                <a:solidFill>
                  <a:schemeClr val="tx1"/>
                </a:solidFill>
                <a:latin typeface="Arial Narrow" panose="020B0606020202030204" pitchFamily="34" charset="0"/>
                <a:sym typeface="Symbol" panose="05050102010706020507" pitchFamily="18" charset="2"/>
              </a:rPr>
              <a:t></a:t>
            </a:r>
          </a:p>
        </p:txBody>
      </p:sp>
      <p:sp>
        <p:nvSpPr>
          <p:cNvPr id="19" name="Freeform 18">
            <a:extLst>
              <a:ext uri="{FF2B5EF4-FFF2-40B4-BE49-F238E27FC236}">
                <a16:creationId xmlns:a16="http://schemas.microsoft.com/office/drawing/2014/main" id="{542B0D56-EEBC-47C6-B47A-C629B8B741C2}"/>
              </a:ext>
            </a:extLst>
          </p:cNvPr>
          <p:cNvSpPr>
            <a:spLocks/>
          </p:cNvSpPr>
          <p:nvPr/>
        </p:nvSpPr>
        <p:spPr bwMode="auto">
          <a:xfrm>
            <a:off x="2591991" y="3486150"/>
            <a:ext cx="390525" cy="381000"/>
          </a:xfrm>
          <a:custGeom>
            <a:avLst/>
            <a:gdLst>
              <a:gd name="T0" fmla="*/ 2147483646 w 328"/>
              <a:gd name="T1" fmla="*/ 0 h 320"/>
              <a:gd name="T2" fmla="*/ 2147483646 w 328"/>
              <a:gd name="T3" fmla="*/ 2147483646 h 320"/>
              <a:gd name="T4" fmla="*/ 2147483646 w 328"/>
              <a:gd name="T5" fmla="*/ 2147483646 h 320"/>
              <a:gd name="T6" fmla="*/ 2147483646 w 328"/>
              <a:gd name="T7" fmla="*/ 2147483646 h 320"/>
              <a:gd name="T8" fmla="*/ 0 w 328"/>
              <a:gd name="T9" fmla="*/ 2147483646 h 320"/>
              <a:gd name="T10" fmla="*/ 0 60000 65536"/>
              <a:gd name="T11" fmla="*/ 0 60000 65536"/>
              <a:gd name="T12" fmla="*/ 0 60000 65536"/>
              <a:gd name="T13" fmla="*/ 0 60000 65536"/>
              <a:gd name="T14" fmla="*/ 0 60000 65536"/>
              <a:gd name="T15" fmla="*/ 0 w 328"/>
              <a:gd name="T16" fmla="*/ 0 h 320"/>
              <a:gd name="T17" fmla="*/ 328 w 328"/>
              <a:gd name="T18" fmla="*/ 320 h 320"/>
            </a:gdLst>
            <a:ahLst/>
            <a:cxnLst>
              <a:cxn ang="T10">
                <a:pos x="T0" y="T1"/>
              </a:cxn>
              <a:cxn ang="T11">
                <a:pos x="T2" y="T3"/>
              </a:cxn>
              <a:cxn ang="T12">
                <a:pos x="T4" y="T5"/>
              </a:cxn>
              <a:cxn ang="T13">
                <a:pos x="T6" y="T7"/>
              </a:cxn>
              <a:cxn ang="T14">
                <a:pos x="T8" y="T9"/>
              </a:cxn>
            </a:cxnLst>
            <a:rect l="T15" t="T16" r="T17" b="T18"/>
            <a:pathLst>
              <a:path w="328" h="320">
                <a:moveTo>
                  <a:pt x="48" y="0"/>
                </a:moveTo>
                <a:cubicBezTo>
                  <a:pt x="148" y="48"/>
                  <a:pt x="248" y="96"/>
                  <a:pt x="288" y="144"/>
                </a:cubicBezTo>
                <a:cubicBezTo>
                  <a:pt x="328" y="192"/>
                  <a:pt x="312" y="264"/>
                  <a:pt x="288" y="288"/>
                </a:cubicBezTo>
                <a:cubicBezTo>
                  <a:pt x="264" y="312"/>
                  <a:pt x="192" y="320"/>
                  <a:pt x="144" y="288"/>
                </a:cubicBezTo>
                <a:cubicBezTo>
                  <a:pt x="96" y="256"/>
                  <a:pt x="48" y="176"/>
                  <a:pt x="0" y="96"/>
                </a:cubicBezTo>
              </a:path>
            </a:pathLst>
          </a:custGeom>
          <a:noFill/>
          <a:ln w="9525" cap="flat" cmpd="sng">
            <a:solidFill>
              <a:schemeClr val="folHlink"/>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sz="1350"/>
          </a:p>
        </p:txBody>
      </p:sp>
      <p:sp>
        <p:nvSpPr>
          <p:cNvPr id="20" name="Text Box 16">
            <a:extLst>
              <a:ext uri="{FF2B5EF4-FFF2-40B4-BE49-F238E27FC236}">
                <a16:creationId xmlns:a16="http://schemas.microsoft.com/office/drawing/2014/main" id="{2DBD00BF-36DD-43B2-8ADB-A299FD796C4E}"/>
              </a:ext>
            </a:extLst>
          </p:cNvPr>
          <p:cNvSpPr txBox="1">
            <a:spLocks noChangeArrowheads="1"/>
          </p:cNvSpPr>
          <p:nvPr/>
        </p:nvSpPr>
        <p:spPr bwMode="auto">
          <a:xfrm>
            <a:off x="3131344" y="3325091"/>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400">
                <a:solidFill>
                  <a:schemeClr val="tx1"/>
                </a:solidFill>
                <a:latin typeface="Arial Narrow" panose="020B0606020202030204" pitchFamily="34" charset="0"/>
                <a:sym typeface="Symbol" panose="05050102010706020507" pitchFamily="18" charset="2"/>
              </a:rPr>
              <a:t></a:t>
            </a:r>
            <a:r>
              <a:rPr lang="en-US" altLang="zh-CN" sz="2400">
                <a:solidFill>
                  <a:schemeClr val="tx1"/>
                </a:solidFill>
                <a:latin typeface="Arial Narrow" panose="020B0606020202030204" pitchFamily="34" charset="0"/>
              </a:rPr>
              <a:t>, S</a:t>
            </a:r>
            <a:r>
              <a:rPr lang="en-US" altLang="zh-CN" sz="2400">
                <a:solidFill>
                  <a:schemeClr val="tx1"/>
                </a:solidFill>
                <a:latin typeface="Arial Narrow" panose="020B0606020202030204" pitchFamily="34" charset="0"/>
                <a:sym typeface="Symbol" panose="05050102010706020507" pitchFamily="18" charset="2"/>
              </a:rPr>
              <a:t>b</a:t>
            </a:r>
          </a:p>
        </p:txBody>
      </p:sp>
      <p:sp>
        <p:nvSpPr>
          <p:cNvPr id="23" name="Text Box 20">
            <a:extLst>
              <a:ext uri="{FF2B5EF4-FFF2-40B4-BE49-F238E27FC236}">
                <a16:creationId xmlns:a16="http://schemas.microsoft.com/office/drawing/2014/main" id="{769E9592-268C-4E22-B1FF-8AE1A614FDE8}"/>
              </a:ext>
            </a:extLst>
          </p:cNvPr>
          <p:cNvSpPr txBox="1">
            <a:spLocks noChangeArrowheads="1"/>
          </p:cNvSpPr>
          <p:nvPr/>
        </p:nvSpPr>
        <p:spPr bwMode="auto">
          <a:xfrm>
            <a:off x="3131344" y="3629891"/>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400">
                <a:solidFill>
                  <a:schemeClr val="tx1"/>
                </a:solidFill>
                <a:latin typeface="Arial Narrow" panose="020B0606020202030204" pitchFamily="34" charset="0"/>
                <a:sym typeface="Symbol" panose="05050102010706020507" pitchFamily="18" charset="2"/>
              </a:rPr>
              <a:t></a:t>
            </a:r>
            <a:r>
              <a:rPr lang="en-US" altLang="zh-CN" sz="2400">
                <a:solidFill>
                  <a:schemeClr val="tx1"/>
                </a:solidFill>
                <a:latin typeface="Arial Narrow" panose="020B0606020202030204" pitchFamily="34" charset="0"/>
              </a:rPr>
              <a:t>, T</a:t>
            </a:r>
            <a:r>
              <a:rPr lang="en-US" altLang="zh-CN" sz="2400">
                <a:solidFill>
                  <a:schemeClr val="tx1"/>
                </a:solidFill>
                <a:latin typeface="Arial Narrow" panose="020B0606020202030204" pitchFamily="34" charset="0"/>
                <a:sym typeface="Symbol" panose="05050102010706020507" pitchFamily="18" charset="2"/>
              </a:rPr>
              <a:t></a:t>
            </a:r>
          </a:p>
        </p:txBody>
      </p:sp>
      <p:sp>
        <p:nvSpPr>
          <p:cNvPr id="24" name="Text Box 21">
            <a:extLst>
              <a:ext uri="{FF2B5EF4-FFF2-40B4-BE49-F238E27FC236}">
                <a16:creationId xmlns:a16="http://schemas.microsoft.com/office/drawing/2014/main" id="{C7A9A3DD-207D-48E9-A8CC-F1503844DEE7}"/>
              </a:ext>
            </a:extLst>
          </p:cNvPr>
          <p:cNvSpPr txBox="1">
            <a:spLocks noChangeArrowheads="1"/>
          </p:cNvSpPr>
          <p:nvPr/>
        </p:nvSpPr>
        <p:spPr bwMode="auto">
          <a:xfrm>
            <a:off x="3131344" y="2715491"/>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400">
                <a:solidFill>
                  <a:schemeClr val="tx1"/>
                </a:solidFill>
                <a:latin typeface="Arial Narrow" panose="020B0606020202030204" pitchFamily="34" charset="0"/>
                <a:sym typeface="Symbol" panose="05050102010706020507" pitchFamily="18" charset="2"/>
              </a:rPr>
              <a:t></a:t>
            </a:r>
            <a:r>
              <a:rPr lang="en-US" altLang="zh-CN" sz="2400">
                <a:solidFill>
                  <a:schemeClr val="tx1"/>
                </a:solidFill>
                <a:latin typeface="Arial Narrow" panose="020B0606020202030204" pitchFamily="34" charset="0"/>
              </a:rPr>
              <a:t>, S</a:t>
            </a:r>
            <a:r>
              <a:rPr lang="en-US" altLang="zh-CN" sz="2400">
                <a:solidFill>
                  <a:schemeClr val="tx1"/>
                </a:solidFill>
                <a:latin typeface="Arial Narrow" panose="020B0606020202030204" pitchFamily="34" charset="0"/>
                <a:sym typeface="Symbol" panose="05050102010706020507" pitchFamily="18" charset="2"/>
              </a:rPr>
              <a:t>aTb</a:t>
            </a:r>
          </a:p>
        </p:txBody>
      </p:sp>
      <p:sp>
        <p:nvSpPr>
          <p:cNvPr id="25" name="Text Box 22">
            <a:extLst>
              <a:ext uri="{FF2B5EF4-FFF2-40B4-BE49-F238E27FC236}">
                <a16:creationId xmlns:a16="http://schemas.microsoft.com/office/drawing/2014/main" id="{37F48DEA-78E9-4B6C-9A33-C2BB7045DFF8}"/>
              </a:ext>
            </a:extLst>
          </p:cNvPr>
          <p:cNvSpPr txBox="1">
            <a:spLocks noChangeArrowheads="1"/>
          </p:cNvSpPr>
          <p:nvPr/>
        </p:nvSpPr>
        <p:spPr bwMode="auto">
          <a:xfrm>
            <a:off x="3131344" y="3020291"/>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400">
                <a:solidFill>
                  <a:schemeClr val="tx1"/>
                </a:solidFill>
                <a:latin typeface="Arial Narrow" panose="020B0606020202030204" pitchFamily="34" charset="0"/>
                <a:sym typeface="Symbol" panose="05050102010706020507" pitchFamily="18" charset="2"/>
              </a:rPr>
              <a:t></a:t>
            </a:r>
            <a:r>
              <a:rPr lang="en-US" altLang="zh-CN" sz="2400">
                <a:solidFill>
                  <a:schemeClr val="tx1"/>
                </a:solidFill>
                <a:latin typeface="Arial Narrow" panose="020B0606020202030204" pitchFamily="34" charset="0"/>
              </a:rPr>
              <a:t>, T</a:t>
            </a:r>
            <a:r>
              <a:rPr lang="en-US" altLang="zh-CN" sz="2400">
                <a:solidFill>
                  <a:schemeClr val="tx1"/>
                </a:solidFill>
                <a:latin typeface="Arial Narrow" panose="020B0606020202030204" pitchFamily="34" charset="0"/>
                <a:sym typeface="Symbol" panose="05050102010706020507" pitchFamily="18" charset="2"/>
              </a:rPr>
              <a:t>Ta</a:t>
            </a:r>
          </a:p>
        </p:txBody>
      </p:sp>
    </p:spTree>
    <p:extLst>
      <p:ext uri="{BB962C8B-B14F-4D97-AF65-F5344CB8AC3E}">
        <p14:creationId xmlns:p14="http://schemas.microsoft.com/office/powerpoint/2010/main" val="42167205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a:extLst>
              <a:ext uri="{FF2B5EF4-FFF2-40B4-BE49-F238E27FC236}">
                <a16:creationId xmlns:a16="http://schemas.microsoft.com/office/drawing/2014/main" id="{A40A3EE2-8C39-4A59-B71D-383074970F77}"/>
              </a:ext>
            </a:extLst>
          </p:cNvPr>
          <p:cNvSpPr>
            <a:spLocks noGrp="1" noChangeArrowheads="1"/>
          </p:cNvSpPr>
          <p:nvPr>
            <p:ph type="body" idx="1"/>
          </p:nvPr>
        </p:nvSpPr>
        <p:spPr bwMode="auto">
          <a:xfrm>
            <a:off x="1494235" y="1257300"/>
            <a:ext cx="5829300" cy="971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zh-CN" altLang="en-US"/>
              <a:t>把</a:t>
            </a:r>
            <a:r>
              <a:rPr lang="en-US" altLang="zh-CN"/>
              <a:t>CFG G: </a:t>
            </a:r>
            <a:r>
              <a:rPr lang="en-US" altLang="zh-CN">
                <a:solidFill>
                  <a:schemeClr val="folHlink"/>
                </a:solidFill>
              </a:rPr>
              <a:t>S</a:t>
            </a:r>
            <a:r>
              <a:rPr lang="en-US" altLang="zh-CN">
                <a:solidFill>
                  <a:schemeClr val="folHlink"/>
                </a:solidFill>
                <a:sym typeface="Symbol" panose="05050102010706020507" pitchFamily="18" charset="2"/>
              </a:rPr>
              <a:t>aTb | b, TTa | </a:t>
            </a:r>
            <a:r>
              <a:rPr lang="en-US" altLang="zh-CN">
                <a:sym typeface="Symbol" panose="05050102010706020507" pitchFamily="18" charset="2"/>
              </a:rPr>
              <a:t> </a:t>
            </a:r>
          </a:p>
          <a:p>
            <a:pPr eaLnBrk="1" hangingPunct="1">
              <a:buFont typeface="Wingdings" panose="05000000000000000000" pitchFamily="2" charset="2"/>
              <a:buNone/>
            </a:pPr>
            <a:r>
              <a:rPr lang="en-US" altLang="zh-CN">
                <a:sym typeface="Symbol" panose="05050102010706020507" pitchFamily="18" charset="2"/>
              </a:rPr>
              <a:t>   </a:t>
            </a:r>
            <a:r>
              <a:rPr lang="zh-CN" altLang="en-US">
                <a:sym typeface="Symbol" panose="05050102010706020507" pitchFamily="18" charset="2"/>
              </a:rPr>
              <a:t>转化成等价的</a:t>
            </a:r>
            <a:r>
              <a:rPr lang="en-US" altLang="zh-CN">
                <a:sym typeface="Symbol" panose="05050102010706020507" pitchFamily="18" charset="2"/>
              </a:rPr>
              <a:t>PDA P</a:t>
            </a:r>
            <a:r>
              <a:rPr lang="en-US" altLang="zh-CN" baseline="-25000">
                <a:sym typeface="Symbol" panose="05050102010706020507" pitchFamily="18" charset="2"/>
              </a:rPr>
              <a:t>1</a:t>
            </a:r>
            <a:r>
              <a:rPr lang="zh-CN" altLang="en-US">
                <a:sym typeface="Symbol" panose="05050102010706020507" pitchFamily="18" charset="2"/>
              </a:rPr>
              <a:t>.</a:t>
            </a:r>
          </a:p>
        </p:txBody>
      </p:sp>
      <p:sp>
        <p:nvSpPr>
          <p:cNvPr id="52227" name="Oval 4">
            <a:extLst>
              <a:ext uri="{FF2B5EF4-FFF2-40B4-BE49-F238E27FC236}">
                <a16:creationId xmlns:a16="http://schemas.microsoft.com/office/drawing/2014/main" id="{0E1EAF3F-C322-4A04-9BEF-B03F4EF585C7}"/>
              </a:ext>
            </a:extLst>
          </p:cNvPr>
          <p:cNvSpPr>
            <a:spLocks noChangeArrowheads="1"/>
          </p:cNvSpPr>
          <p:nvPr/>
        </p:nvSpPr>
        <p:spPr bwMode="auto">
          <a:xfrm>
            <a:off x="1709738" y="2514600"/>
            <a:ext cx="914400" cy="40005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52228" name="Text Box 5">
                <a:extLst>
                  <a:ext uri="{FF2B5EF4-FFF2-40B4-BE49-F238E27FC236}">
                    <a16:creationId xmlns:a16="http://schemas.microsoft.com/office/drawing/2014/main" id="{C487A2A7-4682-41B3-A964-D032BA294125}"/>
                  </a:ext>
                </a:extLst>
              </p:cNvPr>
              <p:cNvSpPr txBox="1">
                <a:spLocks noChangeArrowheads="1"/>
              </p:cNvSpPr>
              <p:nvPr/>
            </p:nvSpPr>
            <p:spPr bwMode="auto">
              <a:xfrm>
                <a:off x="1852613" y="2499230"/>
                <a:ext cx="628650"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CN" sz="180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1800" b="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a:rPr lang="en-US" altLang="zh-CN" sz="1800" b="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𝑠𝑡𝑎𝑟𝑡</m:t>
                          </m:r>
                        </m:sub>
                      </m:sSub>
                    </m:oMath>
                  </m:oMathPara>
                </a14:m>
                <a:endParaRPr lang="en-US" altLang="zh-CN" sz="1800" u="none" baseline="-25000">
                  <a:solidFill>
                    <a:schemeClr val="tx1"/>
                  </a:solidFill>
                  <a:latin typeface="Arial Narrow" panose="020B0606020202030204" pitchFamily="34" charset="0"/>
                </a:endParaRPr>
              </a:p>
            </p:txBody>
          </p:sp>
        </mc:Choice>
        <mc:Fallback xmlns="">
          <p:sp>
            <p:nvSpPr>
              <p:cNvPr id="52228" name="Text Box 5">
                <a:extLst>
                  <a:ext uri="{FF2B5EF4-FFF2-40B4-BE49-F238E27FC236}">
                    <a16:creationId xmlns:a16="http://schemas.microsoft.com/office/drawing/2014/main" id="{C487A2A7-4682-41B3-A964-D032BA294125}"/>
                  </a:ext>
                </a:extLst>
              </p:cNvPr>
              <p:cNvSpPr txBox="1">
                <a:spLocks noRot="1" noChangeAspect="1" noMove="1" noResize="1" noEditPoints="1" noAdjustHandles="1" noChangeArrowheads="1" noChangeShapeType="1" noTextEdit="1"/>
              </p:cNvSpPr>
              <p:nvPr/>
            </p:nvSpPr>
            <p:spPr bwMode="auto">
              <a:xfrm>
                <a:off x="1852613" y="2499230"/>
                <a:ext cx="628650" cy="369332"/>
              </a:xfrm>
              <a:prstGeom prst="rect">
                <a:avLst/>
              </a:prstGeom>
              <a:blipFill>
                <a:blip r:embed="rId3"/>
                <a:stretch>
                  <a:fillRect r="-9709" b="-655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2229" name="Oval 7">
            <a:extLst>
              <a:ext uri="{FF2B5EF4-FFF2-40B4-BE49-F238E27FC236}">
                <a16:creationId xmlns:a16="http://schemas.microsoft.com/office/drawing/2014/main" id="{A2160520-98B2-4707-868E-9FFD2B509BCC}"/>
              </a:ext>
            </a:extLst>
          </p:cNvPr>
          <p:cNvSpPr>
            <a:spLocks noChangeArrowheads="1"/>
          </p:cNvSpPr>
          <p:nvPr/>
        </p:nvSpPr>
        <p:spPr bwMode="auto">
          <a:xfrm>
            <a:off x="1709738" y="3257550"/>
            <a:ext cx="914400" cy="40005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52230" name="Text Box 8">
                <a:extLst>
                  <a:ext uri="{FF2B5EF4-FFF2-40B4-BE49-F238E27FC236}">
                    <a16:creationId xmlns:a16="http://schemas.microsoft.com/office/drawing/2014/main" id="{655A0245-2DCD-49D0-81DF-F4BDC77B18ED}"/>
                  </a:ext>
                </a:extLst>
              </p:cNvPr>
              <p:cNvSpPr txBox="1">
                <a:spLocks noChangeArrowheads="1"/>
              </p:cNvSpPr>
              <p:nvPr/>
            </p:nvSpPr>
            <p:spPr bwMode="auto">
              <a:xfrm>
                <a:off x="1852613" y="3257550"/>
                <a:ext cx="628650" cy="39401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CN" sz="180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1800" i="1" u="none">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m:rPr>
                              <m:sty m:val="p"/>
                            </m:rPr>
                            <a:rPr lang="en-US" altLang="zh-CN" sz="1800" i="0"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loop</m:t>
                          </m:r>
                        </m:sub>
                      </m:sSub>
                    </m:oMath>
                  </m:oMathPara>
                </a14:m>
                <a:endParaRPr lang="en-US" altLang="zh-CN" sz="1800" u="none" baseline="-25000">
                  <a:solidFill>
                    <a:schemeClr val="tx1"/>
                  </a:solidFill>
                  <a:latin typeface="Arial Narrow" panose="020B0606020202030204" pitchFamily="34" charset="0"/>
                </a:endParaRPr>
              </a:p>
            </p:txBody>
          </p:sp>
        </mc:Choice>
        <mc:Fallback xmlns="">
          <p:sp>
            <p:nvSpPr>
              <p:cNvPr id="52230" name="Text Box 8">
                <a:extLst>
                  <a:ext uri="{FF2B5EF4-FFF2-40B4-BE49-F238E27FC236}">
                    <a16:creationId xmlns:a16="http://schemas.microsoft.com/office/drawing/2014/main" id="{655A0245-2DCD-49D0-81DF-F4BDC77B18ED}"/>
                  </a:ext>
                </a:extLst>
              </p:cNvPr>
              <p:cNvSpPr txBox="1">
                <a:spLocks noRot="1" noChangeAspect="1" noMove="1" noResize="1" noEditPoints="1" noAdjustHandles="1" noChangeArrowheads="1" noChangeShapeType="1" noTextEdit="1"/>
              </p:cNvSpPr>
              <p:nvPr/>
            </p:nvSpPr>
            <p:spPr bwMode="auto">
              <a:xfrm>
                <a:off x="1852613" y="3257550"/>
                <a:ext cx="628650" cy="394019"/>
              </a:xfrm>
              <a:prstGeom prst="rect">
                <a:avLst/>
              </a:prstGeom>
              <a:blipFill>
                <a:blip r:embed="rId4"/>
                <a:stretch>
                  <a:fillRect r="-3883" b="-923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2231" name="Oval 9">
            <a:extLst>
              <a:ext uri="{FF2B5EF4-FFF2-40B4-BE49-F238E27FC236}">
                <a16:creationId xmlns:a16="http://schemas.microsoft.com/office/drawing/2014/main" id="{2C5A5DC2-5A07-427F-8CE5-7571EEE11BDF}"/>
              </a:ext>
            </a:extLst>
          </p:cNvPr>
          <p:cNvSpPr>
            <a:spLocks noChangeArrowheads="1"/>
          </p:cNvSpPr>
          <p:nvPr/>
        </p:nvSpPr>
        <p:spPr bwMode="auto">
          <a:xfrm>
            <a:off x="1734741" y="4067729"/>
            <a:ext cx="914400" cy="40005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52232" name="Text Box 10">
                <a:extLst>
                  <a:ext uri="{FF2B5EF4-FFF2-40B4-BE49-F238E27FC236}">
                    <a16:creationId xmlns:a16="http://schemas.microsoft.com/office/drawing/2014/main" id="{EF48FB85-DAB4-4DDB-8F59-0BC7228AEE76}"/>
                  </a:ext>
                </a:extLst>
              </p:cNvPr>
              <p:cNvSpPr txBox="1">
                <a:spLocks noChangeArrowheads="1"/>
              </p:cNvSpPr>
              <p:nvPr/>
            </p:nvSpPr>
            <p:spPr bwMode="auto">
              <a:xfrm>
                <a:off x="1877616" y="4061698"/>
                <a:ext cx="628650" cy="39401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CN" sz="1800" i="1" u="none"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1800" i="1" u="none">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𝑞</m:t>
                          </m:r>
                        </m:e>
                        <m:sub>
                          <m:r>
                            <m:rPr>
                              <m:sty m:val="p"/>
                            </m:rPr>
                            <a:rPr lang="en-US" altLang="zh-CN" sz="1800" i="0" u="none">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accept</m:t>
                          </m:r>
                        </m:sub>
                      </m:sSub>
                    </m:oMath>
                  </m:oMathPara>
                </a14:m>
                <a:endParaRPr lang="en-US" altLang="zh-CN" sz="1800" u="none" baseline="-25000">
                  <a:solidFill>
                    <a:schemeClr val="tx1"/>
                  </a:solidFill>
                  <a:latin typeface="Arial Narrow" panose="020B0606020202030204" pitchFamily="34" charset="0"/>
                </a:endParaRPr>
              </a:p>
            </p:txBody>
          </p:sp>
        </mc:Choice>
        <mc:Fallback xmlns="">
          <p:sp>
            <p:nvSpPr>
              <p:cNvPr id="52232" name="Text Box 10">
                <a:extLst>
                  <a:ext uri="{FF2B5EF4-FFF2-40B4-BE49-F238E27FC236}">
                    <a16:creationId xmlns:a16="http://schemas.microsoft.com/office/drawing/2014/main" id="{EF48FB85-DAB4-4DDB-8F59-0BC7228AEE76}"/>
                  </a:ext>
                </a:extLst>
              </p:cNvPr>
              <p:cNvSpPr txBox="1">
                <a:spLocks noRot="1" noChangeAspect="1" noMove="1" noResize="1" noEditPoints="1" noAdjustHandles="1" noChangeArrowheads="1" noChangeShapeType="1" noTextEdit="1"/>
              </p:cNvSpPr>
              <p:nvPr/>
            </p:nvSpPr>
            <p:spPr bwMode="auto">
              <a:xfrm>
                <a:off x="1877616" y="4061698"/>
                <a:ext cx="628650" cy="394019"/>
              </a:xfrm>
              <a:prstGeom prst="rect">
                <a:avLst/>
              </a:prstGeom>
              <a:blipFill>
                <a:blip r:embed="rId5"/>
                <a:stretch>
                  <a:fillRect r="-29126" b="-769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nvGrpSpPr>
          <p:cNvPr id="9" name="组合 8">
            <a:extLst>
              <a:ext uri="{FF2B5EF4-FFF2-40B4-BE49-F238E27FC236}">
                <a16:creationId xmlns:a16="http://schemas.microsoft.com/office/drawing/2014/main" id="{E0592694-60E5-45DC-9524-3DDB0ACAB10E}"/>
              </a:ext>
            </a:extLst>
          </p:cNvPr>
          <p:cNvGrpSpPr/>
          <p:nvPr/>
        </p:nvGrpSpPr>
        <p:grpSpPr>
          <a:xfrm>
            <a:off x="0" y="4764643"/>
            <a:ext cx="9144000" cy="369332"/>
            <a:chOff x="0" y="4764643"/>
            <a:chExt cx="9144000" cy="369332"/>
          </a:xfrm>
        </p:grpSpPr>
        <p:sp>
          <p:nvSpPr>
            <p:cNvPr id="10" name="矩形 9">
              <a:extLst>
                <a:ext uri="{FF2B5EF4-FFF2-40B4-BE49-F238E27FC236}">
                  <a16:creationId xmlns:a16="http://schemas.microsoft.com/office/drawing/2014/main" id="{022F824A-B3AF-420D-B76D-3465A66353AA}"/>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BEE21DAF-9624-4D79-B783-1A796AE4C25A}"/>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12" name="图片 11">
            <a:extLst>
              <a:ext uri="{FF2B5EF4-FFF2-40B4-BE49-F238E27FC236}">
                <a16:creationId xmlns:a16="http://schemas.microsoft.com/office/drawing/2014/main" id="{258E9D1C-857C-4572-8400-516F9ED18E4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
        <p:nvSpPr>
          <p:cNvPr id="13" name="Oval 9">
            <a:extLst>
              <a:ext uri="{FF2B5EF4-FFF2-40B4-BE49-F238E27FC236}">
                <a16:creationId xmlns:a16="http://schemas.microsoft.com/office/drawing/2014/main" id="{DE8D47CE-3A16-4F21-B0C6-896997156FD9}"/>
              </a:ext>
            </a:extLst>
          </p:cNvPr>
          <p:cNvSpPr>
            <a:spLocks noChangeArrowheads="1"/>
          </p:cNvSpPr>
          <p:nvPr/>
        </p:nvSpPr>
        <p:spPr bwMode="auto">
          <a:xfrm>
            <a:off x="1663303" y="4008657"/>
            <a:ext cx="1086427" cy="56591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14" name="Line 6">
            <a:extLst>
              <a:ext uri="{FF2B5EF4-FFF2-40B4-BE49-F238E27FC236}">
                <a16:creationId xmlns:a16="http://schemas.microsoft.com/office/drawing/2014/main" id="{3C062353-120E-47E7-B390-B66F9E2B7495}"/>
              </a:ext>
            </a:extLst>
          </p:cNvPr>
          <p:cNvSpPr>
            <a:spLocks noChangeShapeType="1"/>
          </p:cNvSpPr>
          <p:nvPr/>
        </p:nvSpPr>
        <p:spPr bwMode="auto">
          <a:xfrm>
            <a:off x="1181100" y="2715491"/>
            <a:ext cx="457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15" name="Text Box 14">
            <a:extLst>
              <a:ext uri="{FF2B5EF4-FFF2-40B4-BE49-F238E27FC236}">
                <a16:creationId xmlns:a16="http://schemas.microsoft.com/office/drawing/2014/main" id="{E06F31CD-C937-4B57-8008-A554FA856379}"/>
              </a:ext>
            </a:extLst>
          </p:cNvPr>
          <p:cNvSpPr txBox="1">
            <a:spLocks noChangeArrowheads="1"/>
          </p:cNvSpPr>
          <p:nvPr/>
        </p:nvSpPr>
        <p:spPr bwMode="auto">
          <a:xfrm>
            <a:off x="979885" y="2904096"/>
            <a:ext cx="1028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sym typeface="Symbol" panose="05050102010706020507" pitchFamily="18" charset="2"/>
              </a:rPr>
              <a:t></a:t>
            </a:r>
            <a:r>
              <a:rPr lang="en-US" altLang="zh-CN" sz="1800">
                <a:solidFill>
                  <a:schemeClr val="tx1"/>
                </a:solidFill>
                <a:latin typeface="Arial Narrow" panose="020B0606020202030204" pitchFamily="34" charset="0"/>
              </a:rPr>
              <a:t>, </a:t>
            </a:r>
            <a:r>
              <a:rPr lang="en-US" altLang="zh-CN" sz="1800">
                <a:solidFill>
                  <a:schemeClr val="tx1"/>
                </a:solidFill>
                <a:latin typeface="Arial Narrow" panose="020B0606020202030204" pitchFamily="34" charset="0"/>
                <a:sym typeface="Symbol" panose="05050102010706020507" pitchFamily="18" charset="2"/>
              </a:rPr>
              <a:t>S$</a:t>
            </a:r>
          </a:p>
        </p:txBody>
      </p:sp>
      <p:sp>
        <p:nvSpPr>
          <p:cNvPr id="16" name="Line 11">
            <a:extLst>
              <a:ext uri="{FF2B5EF4-FFF2-40B4-BE49-F238E27FC236}">
                <a16:creationId xmlns:a16="http://schemas.microsoft.com/office/drawing/2014/main" id="{4BDFE62C-DEE2-4968-954A-93251B2FD9D6}"/>
              </a:ext>
            </a:extLst>
          </p:cNvPr>
          <p:cNvSpPr>
            <a:spLocks noChangeShapeType="1"/>
          </p:cNvSpPr>
          <p:nvPr/>
        </p:nvSpPr>
        <p:spPr bwMode="auto">
          <a:xfrm>
            <a:off x="2191941" y="2914650"/>
            <a:ext cx="0" cy="3429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17" name="Line 12">
            <a:extLst>
              <a:ext uri="{FF2B5EF4-FFF2-40B4-BE49-F238E27FC236}">
                <a16:creationId xmlns:a16="http://schemas.microsoft.com/office/drawing/2014/main" id="{159E9772-A235-4BCE-A74C-08AC5D6FADBC}"/>
              </a:ext>
            </a:extLst>
          </p:cNvPr>
          <p:cNvSpPr>
            <a:spLocks noChangeShapeType="1"/>
          </p:cNvSpPr>
          <p:nvPr/>
        </p:nvSpPr>
        <p:spPr bwMode="auto">
          <a:xfrm>
            <a:off x="2191941" y="3657599"/>
            <a:ext cx="0" cy="374657"/>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18" name="Text Box 15">
            <a:extLst>
              <a:ext uri="{FF2B5EF4-FFF2-40B4-BE49-F238E27FC236}">
                <a16:creationId xmlns:a16="http://schemas.microsoft.com/office/drawing/2014/main" id="{23A07AB3-BAD1-4D56-8512-D023A7EB447B}"/>
              </a:ext>
            </a:extLst>
          </p:cNvPr>
          <p:cNvSpPr txBox="1">
            <a:spLocks noChangeArrowheads="1"/>
          </p:cNvSpPr>
          <p:nvPr/>
        </p:nvSpPr>
        <p:spPr bwMode="auto">
          <a:xfrm>
            <a:off x="993577" y="3662924"/>
            <a:ext cx="1028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sym typeface="Symbol" panose="05050102010706020507" pitchFamily="18" charset="2"/>
              </a:rPr>
              <a:t></a:t>
            </a:r>
            <a:r>
              <a:rPr lang="en-US" altLang="zh-CN" sz="1800">
                <a:solidFill>
                  <a:schemeClr val="tx1"/>
                </a:solidFill>
                <a:latin typeface="Arial Narrow" panose="020B0606020202030204" pitchFamily="34" charset="0"/>
              </a:rPr>
              <a:t>, $</a:t>
            </a:r>
            <a:r>
              <a:rPr lang="en-US" altLang="zh-CN" sz="1800">
                <a:solidFill>
                  <a:schemeClr val="tx1"/>
                </a:solidFill>
                <a:latin typeface="Arial Narrow" panose="020B0606020202030204" pitchFamily="34" charset="0"/>
                <a:sym typeface="Symbol" panose="05050102010706020507" pitchFamily="18" charset="2"/>
              </a:rPr>
              <a:t></a:t>
            </a:r>
          </a:p>
        </p:txBody>
      </p:sp>
      <p:sp>
        <p:nvSpPr>
          <p:cNvPr id="19" name="Freeform 18">
            <a:extLst>
              <a:ext uri="{FF2B5EF4-FFF2-40B4-BE49-F238E27FC236}">
                <a16:creationId xmlns:a16="http://schemas.microsoft.com/office/drawing/2014/main" id="{542B0D56-EEBC-47C6-B47A-C629B8B741C2}"/>
              </a:ext>
            </a:extLst>
          </p:cNvPr>
          <p:cNvSpPr>
            <a:spLocks/>
          </p:cNvSpPr>
          <p:nvPr/>
        </p:nvSpPr>
        <p:spPr bwMode="auto">
          <a:xfrm>
            <a:off x="2591991" y="3486150"/>
            <a:ext cx="390525" cy="381000"/>
          </a:xfrm>
          <a:custGeom>
            <a:avLst/>
            <a:gdLst>
              <a:gd name="T0" fmla="*/ 2147483646 w 328"/>
              <a:gd name="T1" fmla="*/ 0 h 320"/>
              <a:gd name="T2" fmla="*/ 2147483646 w 328"/>
              <a:gd name="T3" fmla="*/ 2147483646 h 320"/>
              <a:gd name="T4" fmla="*/ 2147483646 w 328"/>
              <a:gd name="T5" fmla="*/ 2147483646 h 320"/>
              <a:gd name="T6" fmla="*/ 2147483646 w 328"/>
              <a:gd name="T7" fmla="*/ 2147483646 h 320"/>
              <a:gd name="T8" fmla="*/ 0 w 328"/>
              <a:gd name="T9" fmla="*/ 2147483646 h 320"/>
              <a:gd name="T10" fmla="*/ 0 60000 65536"/>
              <a:gd name="T11" fmla="*/ 0 60000 65536"/>
              <a:gd name="T12" fmla="*/ 0 60000 65536"/>
              <a:gd name="T13" fmla="*/ 0 60000 65536"/>
              <a:gd name="T14" fmla="*/ 0 60000 65536"/>
              <a:gd name="T15" fmla="*/ 0 w 328"/>
              <a:gd name="T16" fmla="*/ 0 h 320"/>
              <a:gd name="T17" fmla="*/ 328 w 328"/>
              <a:gd name="T18" fmla="*/ 320 h 320"/>
            </a:gdLst>
            <a:ahLst/>
            <a:cxnLst>
              <a:cxn ang="T10">
                <a:pos x="T0" y="T1"/>
              </a:cxn>
              <a:cxn ang="T11">
                <a:pos x="T2" y="T3"/>
              </a:cxn>
              <a:cxn ang="T12">
                <a:pos x="T4" y="T5"/>
              </a:cxn>
              <a:cxn ang="T13">
                <a:pos x="T6" y="T7"/>
              </a:cxn>
              <a:cxn ang="T14">
                <a:pos x="T8" y="T9"/>
              </a:cxn>
            </a:cxnLst>
            <a:rect l="T15" t="T16" r="T17" b="T18"/>
            <a:pathLst>
              <a:path w="328" h="320">
                <a:moveTo>
                  <a:pt x="48" y="0"/>
                </a:moveTo>
                <a:cubicBezTo>
                  <a:pt x="148" y="48"/>
                  <a:pt x="248" y="96"/>
                  <a:pt x="288" y="144"/>
                </a:cubicBezTo>
                <a:cubicBezTo>
                  <a:pt x="328" y="192"/>
                  <a:pt x="312" y="264"/>
                  <a:pt x="288" y="288"/>
                </a:cubicBezTo>
                <a:cubicBezTo>
                  <a:pt x="264" y="312"/>
                  <a:pt x="192" y="320"/>
                  <a:pt x="144" y="288"/>
                </a:cubicBezTo>
                <a:cubicBezTo>
                  <a:pt x="96" y="256"/>
                  <a:pt x="48" y="176"/>
                  <a:pt x="0" y="96"/>
                </a:cubicBezTo>
              </a:path>
            </a:pathLst>
          </a:custGeom>
          <a:noFill/>
          <a:ln w="9525" cap="flat" cmpd="sng">
            <a:solidFill>
              <a:schemeClr val="folHlink"/>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sz="1350"/>
          </a:p>
        </p:txBody>
      </p:sp>
      <p:sp>
        <p:nvSpPr>
          <p:cNvPr id="20" name="Text Box 16">
            <a:extLst>
              <a:ext uri="{FF2B5EF4-FFF2-40B4-BE49-F238E27FC236}">
                <a16:creationId xmlns:a16="http://schemas.microsoft.com/office/drawing/2014/main" id="{2DBD00BF-36DD-43B2-8ADB-A299FD796C4E}"/>
              </a:ext>
            </a:extLst>
          </p:cNvPr>
          <p:cNvSpPr txBox="1">
            <a:spLocks noChangeArrowheads="1"/>
          </p:cNvSpPr>
          <p:nvPr/>
        </p:nvSpPr>
        <p:spPr bwMode="auto">
          <a:xfrm>
            <a:off x="3131344" y="3325091"/>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400">
                <a:solidFill>
                  <a:schemeClr val="tx1"/>
                </a:solidFill>
                <a:latin typeface="Arial Narrow" panose="020B0606020202030204" pitchFamily="34" charset="0"/>
                <a:sym typeface="Symbol" panose="05050102010706020507" pitchFamily="18" charset="2"/>
              </a:rPr>
              <a:t></a:t>
            </a:r>
            <a:r>
              <a:rPr lang="en-US" altLang="zh-CN" sz="2400">
                <a:solidFill>
                  <a:schemeClr val="tx1"/>
                </a:solidFill>
                <a:latin typeface="Arial Narrow" panose="020B0606020202030204" pitchFamily="34" charset="0"/>
              </a:rPr>
              <a:t>, S</a:t>
            </a:r>
            <a:r>
              <a:rPr lang="en-US" altLang="zh-CN" sz="2400">
                <a:solidFill>
                  <a:schemeClr val="tx1"/>
                </a:solidFill>
                <a:latin typeface="Arial Narrow" panose="020B0606020202030204" pitchFamily="34" charset="0"/>
                <a:sym typeface="Symbol" panose="05050102010706020507" pitchFamily="18" charset="2"/>
              </a:rPr>
              <a:t>b</a:t>
            </a:r>
          </a:p>
        </p:txBody>
      </p:sp>
      <p:sp>
        <p:nvSpPr>
          <p:cNvPr id="21" name="Text Box 17">
            <a:extLst>
              <a:ext uri="{FF2B5EF4-FFF2-40B4-BE49-F238E27FC236}">
                <a16:creationId xmlns:a16="http://schemas.microsoft.com/office/drawing/2014/main" id="{F588879B-8BC4-45EB-A6B9-7ECD76B3B514}"/>
              </a:ext>
            </a:extLst>
          </p:cNvPr>
          <p:cNvSpPr txBox="1">
            <a:spLocks noChangeArrowheads="1"/>
          </p:cNvSpPr>
          <p:nvPr/>
        </p:nvSpPr>
        <p:spPr bwMode="auto">
          <a:xfrm>
            <a:off x="3131344" y="3934691"/>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400">
                <a:solidFill>
                  <a:schemeClr val="folHlink"/>
                </a:solidFill>
                <a:latin typeface="Arial Narrow" panose="020B0606020202030204" pitchFamily="34" charset="0"/>
                <a:sym typeface="Symbol" panose="05050102010706020507" pitchFamily="18" charset="2"/>
              </a:rPr>
              <a:t>a</a:t>
            </a:r>
            <a:r>
              <a:rPr lang="en-US" altLang="zh-CN" sz="2400">
                <a:solidFill>
                  <a:schemeClr val="folHlink"/>
                </a:solidFill>
                <a:latin typeface="Arial Narrow" panose="020B0606020202030204" pitchFamily="34" charset="0"/>
              </a:rPr>
              <a:t>, a</a:t>
            </a:r>
            <a:r>
              <a:rPr lang="en-US" altLang="zh-CN" sz="2400">
                <a:solidFill>
                  <a:schemeClr val="folHlink"/>
                </a:solidFill>
                <a:latin typeface="Arial Narrow" panose="020B0606020202030204" pitchFamily="34" charset="0"/>
                <a:sym typeface="Symbol" panose="05050102010706020507" pitchFamily="18" charset="2"/>
              </a:rPr>
              <a:t></a:t>
            </a:r>
            <a:r>
              <a:rPr lang="en-US" altLang="zh-CN" sz="2400">
                <a:solidFill>
                  <a:schemeClr val="tx1"/>
                </a:solidFill>
                <a:latin typeface="Arial Narrow" panose="020B0606020202030204" pitchFamily="34" charset="0"/>
                <a:sym typeface="Symbol" panose="05050102010706020507" pitchFamily="18" charset="2"/>
              </a:rPr>
              <a:t> </a:t>
            </a:r>
          </a:p>
        </p:txBody>
      </p:sp>
      <p:sp>
        <p:nvSpPr>
          <p:cNvPr id="22" name="Text Box 19">
            <a:extLst>
              <a:ext uri="{FF2B5EF4-FFF2-40B4-BE49-F238E27FC236}">
                <a16:creationId xmlns:a16="http://schemas.microsoft.com/office/drawing/2014/main" id="{6426A38A-0CC0-45B2-956A-5F43DD8783F8}"/>
              </a:ext>
            </a:extLst>
          </p:cNvPr>
          <p:cNvSpPr txBox="1">
            <a:spLocks noChangeArrowheads="1"/>
          </p:cNvSpPr>
          <p:nvPr/>
        </p:nvSpPr>
        <p:spPr bwMode="auto">
          <a:xfrm>
            <a:off x="3131344" y="4239491"/>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400">
                <a:solidFill>
                  <a:schemeClr val="folHlink"/>
                </a:solidFill>
                <a:latin typeface="Arial Narrow" panose="020B0606020202030204" pitchFamily="34" charset="0"/>
                <a:sym typeface="Symbol" panose="05050102010706020507" pitchFamily="18" charset="2"/>
              </a:rPr>
              <a:t>b</a:t>
            </a:r>
            <a:r>
              <a:rPr lang="en-US" altLang="zh-CN" sz="2400">
                <a:solidFill>
                  <a:schemeClr val="folHlink"/>
                </a:solidFill>
                <a:latin typeface="Arial Narrow" panose="020B0606020202030204" pitchFamily="34" charset="0"/>
              </a:rPr>
              <a:t>, b</a:t>
            </a:r>
            <a:r>
              <a:rPr lang="en-US" altLang="zh-CN" sz="2400">
                <a:solidFill>
                  <a:schemeClr val="folHlink"/>
                </a:solidFill>
                <a:latin typeface="Arial Narrow" panose="020B0606020202030204" pitchFamily="34" charset="0"/>
                <a:sym typeface="Symbol" panose="05050102010706020507" pitchFamily="18" charset="2"/>
              </a:rPr>
              <a:t></a:t>
            </a:r>
            <a:r>
              <a:rPr lang="en-US" altLang="zh-CN" sz="2400">
                <a:solidFill>
                  <a:schemeClr val="tx1"/>
                </a:solidFill>
                <a:latin typeface="Arial Narrow" panose="020B0606020202030204" pitchFamily="34" charset="0"/>
                <a:sym typeface="Symbol" panose="05050102010706020507" pitchFamily="18" charset="2"/>
              </a:rPr>
              <a:t> </a:t>
            </a:r>
          </a:p>
        </p:txBody>
      </p:sp>
      <p:sp>
        <p:nvSpPr>
          <p:cNvPr id="23" name="Text Box 20">
            <a:extLst>
              <a:ext uri="{FF2B5EF4-FFF2-40B4-BE49-F238E27FC236}">
                <a16:creationId xmlns:a16="http://schemas.microsoft.com/office/drawing/2014/main" id="{769E9592-268C-4E22-B1FF-8AE1A614FDE8}"/>
              </a:ext>
            </a:extLst>
          </p:cNvPr>
          <p:cNvSpPr txBox="1">
            <a:spLocks noChangeArrowheads="1"/>
          </p:cNvSpPr>
          <p:nvPr/>
        </p:nvSpPr>
        <p:spPr bwMode="auto">
          <a:xfrm>
            <a:off x="3131344" y="3629891"/>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400">
                <a:solidFill>
                  <a:schemeClr val="tx1"/>
                </a:solidFill>
                <a:latin typeface="Arial Narrow" panose="020B0606020202030204" pitchFamily="34" charset="0"/>
                <a:sym typeface="Symbol" panose="05050102010706020507" pitchFamily="18" charset="2"/>
              </a:rPr>
              <a:t></a:t>
            </a:r>
            <a:r>
              <a:rPr lang="en-US" altLang="zh-CN" sz="2400">
                <a:solidFill>
                  <a:schemeClr val="tx1"/>
                </a:solidFill>
                <a:latin typeface="Arial Narrow" panose="020B0606020202030204" pitchFamily="34" charset="0"/>
              </a:rPr>
              <a:t>, T</a:t>
            </a:r>
            <a:r>
              <a:rPr lang="en-US" altLang="zh-CN" sz="2400">
                <a:solidFill>
                  <a:schemeClr val="tx1"/>
                </a:solidFill>
                <a:latin typeface="Arial Narrow" panose="020B0606020202030204" pitchFamily="34" charset="0"/>
                <a:sym typeface="Symbol" panose="05050102010706020507" pitchFamily="18" charset="2"/>
              </a:rPr>
              <a:t></a:t>
            </a:r>
          </a:p>
        </p:txBody>
      </p:sp>
      <p:sp>
        <p:nvSpPr>
          <p:cNvPr id="24" name="Text Box 21">
            <a:extLst>
              <a:ext uri="{FF2B5EF4-FFF2-40B4-BE49-F238E27FC236}">
                <a16:creationId xmlns:a16="http://schemas.microsoft.com/office/drawing/2014/main" id="{C7A9A3DD-207D-48E9-A8CC-F1503844DEE7}"/>
              </a:ext>
            </a:extLst>
          </p:cNvPr>
          <p:cNvSpPr txBox="1">
            <a:spLocks noChangeArrowheads="1"/>
          </p:cNvSpPr>
          <p:nvPr/>
        </p:nvSpPr>
        <p:spPr bwMode="auto">
          <a:xfrm>
            <a:off x="3131344" y="2715491"/>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400">
                <a:solidFill>
                  <a:schemeClr val="tx1"/>
                </a:solidFill>
                <a:latin typeface="Arial Narrow" panose="020B0606020202030204" pitchFamily="34" charset="0"/>
                <a:sym typeface="Symbol" panose="05050102010706020507" pitchFamily="18" charset="2"/>
              </a:rPr>
              <a:t></a:t>
            </a:r>
            <a:r>
              <a:rPr lang="en-US" altLang="zh-CN" sz="2400">
                <a:solidFill>
                  <a:schemeClr val="tx1"/>
                </a:solidFill>
                <a:latin typeface="Arial Narrow" panose="020B0606020202030204" pitchFamily="34" charset="0"/>
              </a:rPr>
              <a:t>, S</a:t>
            </a:r>
            <a:r>
              <a:rPr lang="en-US" altLang="zh-CN" sz="2400">
                <a:solidFill>
                  <a:schemeClr val="tx1"/>
                </a:solidFill>
                <a:latin typeface="Arial Narrow" panose="020B0606020202030204" pitchFamily="34" charset="0"/>
                <a:sym typeface="Symbol" panose="05050102010706020507" pitchFamily="18" charset="2"/>
              </a:rPr>
              <a:t>aTb</a:t>
            </a:r>
          </a:p>
        </p:txBody>
      </p:sp>
      <p:sp>
        <p:nvSpPr>
          <p:cNvPr id="25" name="Text Box 22">
            <a:extLst>
              <a:ext uri="{FF2B5EF4-FFF2-40B4-BE49-F238E27FC236}">
                <a16:creationId xmlns:a16="http://schemas.microsoft.com/office/drawing/2014/main" id="{37F48DEA-78E9-4B6C-9A33-C2BB7045DFF8}"/>
              </a:ext>
            </a:extLst>
          </p:cNvPr>
          <p:cNvSpPr txBox="1">
            <a:spLocks noChangeArrowheads="1"/>
          </p:cNvSpPr>
          <p:nvPr/>
        </p:nvSpPr>
        <p:spPr bwMode="auto">
          <a:xfrm>
            <a:off x="3131344" y="3020291"/>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400">
                <a:solidFill>
                  <a:schemeClr val="tx1"/>
                </a:solidFill>
                <a:latin typeface="Arial Narrow" panose="020B0606020202030204" pitchFamily="34" charset="0"/>
                <a:sym typeface="Symbol" panose="05050102010706020507" pitchFamily="18" charset="2"/>
              </a:rPr>
              <a:t></a:t>
            </a:r>
            <a:r>
              <a:rPr lang="en-US" altLang="zh-CN" sz="2400">
                <a:solidFill>
                  <a:schemeClr val="tx1"/>
                </a:solidFill>
                <a:latin typeface="Arial Narrow" panose="020B0606020202030204" pitchFamily="34" charset="0"/>
              </a:rPr>
              <a:t>, T</a:t>
            </a:r>
            <a:r>
              <a:rPr lang="en-US" altLang="zh-CN" sz="2400">
                <a:solidFill>
                  <a:schemeClr val="tx1"/>
                </a:solidFill>
                <a:latin typeface="Arial Narrow" panose="020B0606020202030204" pitchFamily="34" charset="0"/>
                <a:sym typeface="Symbol" panose="05050102010706020507" pitchFamily="18" charset="2"/>
              </a:rPr>
              <a:t>Ta</a:t>
            </a:r>
          </a:p>
        </p:txBody>
      </p:sp>
    </p:spTree>
    <p:extLst>
      <p:ext uri="{BB962C8B-B14F-4D97-AF65-F5344CB8AC3E}">
        <p14:creationId xmlns:p14="http://schemas.microsoft.com/office/powerpoint/2010/main" val="31475894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ctangle 25"/>
          <p:cNvSpPr/>
          <p:nvPr/>
        </p:nvSpPr>
        <p:spPr>
          <a:xfrm>
            <a:off x="687251" y="1296158"/>
            <a:ext cx="7476102" cy="2127452"/>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3200" b="1">
                <a:solidFill>
                  <a:schemeClr val="tx1">
                    <a:lumMod val="65000"/>
                    <a:lumOff val="35000"/>
                  </a:schemeClr>
                </a:solidFill>
                <a:latin typeface="黑体" panose="02010609060101010101" pitchFamily="49" charset="-122"/>
                <a:ea typeface="黑体" panose="02010609060101010101" pitchFamily="49" charset="-122"/>
              </a:rPr>
              <a:t>引理</a:t>
            </a:r>
            <a:r>
              <a:rPr lang="en-US" altLang="zh-CN" sz="3200" b="1">
                <a:solidFill>
                  <a:schemeClr val="tx1">
                    <a:lumMod val="65000"/>
                    <a:lumOff val="35000"/>
                  </a:schemeClr>
                </a:solidFill>
                <a:latin typeface="黑体" panose="02010609060101010101" pitchFamily="49" charset="-122"/>
                <a:ea typeface="黑体" panose="02010609060101010101" pitchFamily="49" charset="-122"/>
              </a:rPr>
              <a:t>3.15  </a:t>
            </a:r>
          </a:p>
          <a:p>
            <a:pPr marL="457200" indent="-457200" algn="just" fontAlgn="ctr">
              <a:buFont typeface="Arial" panose="020B0604020202020204" pitchFamily="34" charset="0"/>
              <a:buChar char="•"/>
            </a:pPr>
            <a:r>
              <a:rPr lang="zh-CN" altLang="en-US" sz="3200">
                <a:solidFill>
                  <a:schemeClr val="tx1">
                    <a:lumMod val="65000"/>
                    <a:lumOff val="35000"/>
                  </a:schemeClr>
                </a:solidFill>
                <a:latin typeface="黑体" panose="02010609060101010101" pitchFamily="49" charset="-122"/>
                <a:ea typeface="黑体" panose="02010609060101010101" pitchFamily="49" charset="-122"/>
              </a:rPr>
              <a:t>如果一个语言被一台下推自动机识别，则它是上下文无关的</a:t>
            </a:r>
            <a:endParaRPr lang="en-US" altLang="zh-CN" sz="3200">
              <a:solidFill>
                <a:schemeClr val="tx1">
                  <a:lumMod val="65000"/>
                  <a:lumOff val="35000"/>
                </a:schemeClr>
              </a:solidFill>
              <a:latin typeface="黑体" panose="02010609060101010101" pitchFamily="49" charset="-122"/>
              <a:ea typeface="黑体" panose="02010609060101010101" pitchFamily="49" charset="-122"/>
            </a:endParaRP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137836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ctangle 25"/>
          <p:cNvSpPr/>
          <p:nvPr/>
        </p:nvSpPr>
        <p:spPr>
          <a:xfrm>
            <a:off x="994373" y="590883"/>
            <a:ext cx="7476102" cy="4063040"/>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引理</a:t>
            </a:r>
            <a:r>
              <a:rPr lang="en-US" altLang="zh-CN" sz="2800" b="1">
                <a:solidFill>
                  <a:schemeClr val="tx1">
                    <a:lumMod val="65000"/>
                    <a:lumOff val="35000"/>
                  </a:schemeClr>
                </a:solidFill>
                <a:latin typeface="黑体" panose="02010609060101010101" pitchFamily="49" charset="-122"/>
                <a:ea typeface="黑体" panose="02010609060101010101" pitchFamily="49" charset="-122"/>
              </a:rPr>
              <a:t>3.15  </a:t>
            </a:r>
          </a:p>
          <a:p>
            <a:pPr algn="just" fontAlgn="ct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如果一个语言被一台下推自动机识别，则</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它是上下文无关的</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证明思路</a:t>
            </a:r>
            <a:r>
              <a:rPr lang="zh-CN" altLang="en-US" sz="2800">
                <a:solidFill>
                  <a:schemeClr val="tx1">
                    <a:lumMod val="65000"/>
                    <a:lumOff val="35000"/>
                  </a:schemeClr>
                </a:solidFill>
                <a:latin typeface="黑体" panose="02010609060101010101" pitchFamily="49" charset="-122"/>
                <a:ea typeface="黑体" panose="02010609060101010101" pitchFamily="49" charset="-122"/>
              </a:rPr>
              <a:t>：</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现有一台</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PDA</a:t>
            </a:r>
            <a:r>
              <a:rPr lang="zh-CN" altLang="en-US" sz="2800">
                <a:solidFill>
                  <a:schemeClr val="tx1">
                    <a:lumMod val="65000"/>
                    <a:lumOff val="35000"/>
                  </a:schemeClr>
                </a:solidFill>
                <a:latin typeface="黑体" panose="02010609060101010101" pitchFamily="49" charset="-122"/>
                <a:ea typeface="黑体" panose="02010609060101010101" pitchFamily="49" charset="-122"/>
              </a:rPr>
              <a:t>，要构造一个</a:t>
            </a:r>
            <a:r>
              <a:rPr lang="en-US" altLang="zh-CN" sz="2800">
                <a:solidFill>
                  <a:schemeClr val="tx1">
                    <a:lumMod val="65000"/>
                    <a:lumOff val="35000"/>
                  </a:schemeClr>
                </a:solidFill>
                <a:latin typeface="黑体" panose="02010609060101010101" pitchFamily="49" charset="-122"/>
                <a:ea typeface="黑体" panose="02010609060101010101" pitchFamily="49" charset="-122"/>
              </a:rPr>
              <a:t>CFG</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，它产生</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PDA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接受的所有字符串。换句话说，</a:t>
            </a:r>
            <a:r>
              <a:rPr lang="zh-CN" altLang="en-US" sz="2800">
                <a:solidFill>
                  <a:srgbClr val="FF0000"/>
                </a:solidFill>
                <a:latin typeface="黑体" panose="02010609060101010101" pitchFamily="49" charset="-122"/>
                <a:ea typeface="黑体" panose="02010609060101010101" pitchFamily="49" charset="-122"/>
              </a:rPr>
              <a:t>如果一个</a:t>
            </a:r>
            <a:r>
              <a:rPr lang="en-US" altLang="zh-CN" sz="2800">
                <a:solidFill>
                  <a:srgbClr val="FF0000"/>
                </a:solidFill>
                <a:latin typeface="黑体" panose="02010609060101010101" pitchFamily="49" charset="-122"/>
                <a:ea typeface="黑体" panose="02010609060101010101" pitchFamily="49" charset="-122"/>
              </a:rPr>
              <a:t>	</a:t>
            </a:r>
            <a:r>
              <a:rPr lang="zh-CN" altLang="en-US" sz="2800">
                <a:solidFill>
                  <a:srgbClr val="FF0000"/>
                </a:solidFill>
                <a:latin typeface="黑体" panose="02010609060101010101" pitchFamily="49" charset="-122"/>
                <a:ea typeface="黑体" panose="02010609060101010101" pitchFamily="49" charset="-122"/>
              </a:rPr>
              <a:t>字符串能使</a:t>
            </a:r>
            <a:r>
              <a:rPr lang="en-US" altLang="zh-CN" sz="2800">
                <a:solidFill>
                  <a:srgbClr val="FF0000"/>
                </a:solidFill>
                <a:latin typeface="黑体" panose="02010609060101010101" pitchFamily="49" charset="-122"/>
                <a:ea typeface="黑体" panose="02010609060101010101" pitchFamily="49" charset="-122"/>
              </a:rPr>
              <a:t>P</a:t>
            </a:r>
            <a:r>
              <a:rPr lang="zh-CN" altLang="en-US" sz="2800">
                <a:solidFill>
                  <a:srgbClr val="FF0000"/>
                </a:solidFill>
                <a:latin typeface="黑体" panose="02010609060101010101" pitchFamily="49" charset="-122"/>
                <a:ea typeface="黑体" panose="02010609060101010101" pitchFamily="49" charset="-122"/>
              </a:rPr>
              <a:t>从它的起始状态转移到一个接</a:t>
            </a:r>
            <a:r>
              <a:rPr lang="en-US" altLang="zh-CN" sz="2800">
                <a:solidFill>
                  <a:srgbClr val="FF0000"/>
                </a:solidFill>
                <a:latin typeface="黑体" panose="02010609060101010101" pitchFamily="49" charset="-122"/>
                <a:ea typeface="黑体" panose="02010609060101010101" pitchFamily="49" charset="-122"/>
              </a:rPr>
              <a:t>	</a:t>
            </a:r>
            <a:r>
              <a:rPr lang="zh-CN" altLang="en-US" sz="2800">
                <a:solidFill>
                  <a:srgbClr val="FF0000"/>
                </a:solidFill>
                <a:latin typeface="黑体" panose="02010609060101010101" pitchFamily="49" charset="-122"/>
                <a:ea typeface="黑体" panose="02010609060101010101" pitchFamily="49" charset="-122"/>
              </a:rPr>
              <a:t>受状态，则</a:t>
            </a:r>
            <a:r>
              <a:rPr lang="en-US" altLang="zh-CN" sz="2800">
                <a:solidFill>
                  <a:srgbClr val="FF0000"/>
                </a:solidFill>
                <a:latin typeface="黑体" panose="02010609060101010101" pitchFamily="49" charset="-122"/>
                <a:ea typeface="黑体" panose="02010609060101010101" pitchFamily="49" charset="-122"/>
              </a:rPr>
              <a:t>G</a:t>
            </a:r>
            <a:r>
              <a:rPr lang="zh-CN" altLang="en-US" sz="2800">
                <a:solidFill>
                  <a:srgbClr val="FF0000"/>
                </a:solidFill>
                <a:latin typeface="黑体" panose="02010609060101010101" pitchFamily="49" charset="-122"/>
                <a:ea typeface="黑体" panose="02010609060101010101" pitchFamily="49" charset="-122"/>
              </a:rPr>
              <a:t>应该产生这个字符串。</a:t>
            </a: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420090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8" name="Rectangle 25"/>
              <p:cNvSpPr/>
              <p:nvPr/>
            </p:nvSpPr>
            <p:spPr>
              <a:xfrm>
                <a:off x="994373" y="590883"/>
                <a:ext cx="7476102" cy="4063040"/>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引理</a:t>
                </a:r>
                <a:r>
                  <a:rPr lang="en-US" altLang="zh-CN" sz="2800" b="1">
                    <a:solidFill>
                      <a:schemeClr val="tx1">
                        <a:lumMod val="65000"/>
                        <a:lumOff val="35000"/>
                      </a:schemeClr>
                    </a:solidFill>
                    <a:latin typeface="黑体" panose="02010609060101010101" pitchFamily="49" charset="-122"/>
                    <a:ea typeface="黑体" panose="02010609060101010101" pitchFamily="49" charset="-122"/>
                  </a:rPr>
                  <a:t>3.15  </a:t>
                </a:r>
              </a:p>
              <a:p>
                <a:pPr algn="just" fontAlgn="ct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如果一个语言被一台下推自动机识别，则</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它是上下文无关的</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证明思路</a:t>
                </a:r>
                <a:r>
                  <a:rPr lang="zh-CN" altLang="en-US" sz="2800">
                    <a:solidFill>
                      <a:schemeClr val="tx1">
                        <a:lumMod val="65000"/>
                        <a:lumOff val="35000"/>
                      </a:schemeClr>
                    </a:solidFill>
                    <a:latin typeface="黑体" panose="02010609060101010101" pitchFamily="49" charset="-122"/>
                    <a:ea typeface="黑体" panose="02010609060101010101" pitchFamily="49" charset="-122"/>
                  </a:rPr>
                  <a:t>：</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为了给出这个结果，我们设计相应的文法。</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对于</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a:t>
                </a:r>
                <a:r>
                  <a:rPr lang="zh-CN" altLang="en-US" sz="2800">
                    <a:solidFill>
                      <a:schemeClr val="tx1">
                        <a:lumMod val="65000"/>
                        <a:lumOff val="35000"/>
                      </a:schemeClr>
                    </a:solidFill>
                    <a:latin typeface="黑体" panose="02010609060101010101" pitchFamily="49" charset="-122"/>
                    <a:ea typeface="黑体" panose="02010609060101010101" pitchFamily="49" charset="-122"/>
                  </a:rPr>
                  <a:t>的每一对状态</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和</a:t>
                </a:r>
                <a:r>
                  <a:rPr lang="en-US" altLang="zh-CN" sz="2800">
                    <a:solidFill>
                      <a:schemeClr val="tx1">
                        <a:lumMod val="65000"/>
                        <a:lumOff val="35000"/>
                      </a:schemeClr>
                    </a:solidFill>
                    <a:latin typeface="黑体" panose="02010609060101010101" pitchFamily="49" charset="-122"/>
                    <a:ea typeface="黑体" panose="02010609060101010101" pitchFamily="49" charset="-122"/>
                  </a:rPr>
                  <a:t>q</a:t>
                </a:r>
                <a:r>
                  <a:rPr lang="zh-CN" altLang="en-US" sz="2800">
                    <a:solidFill>
                      <a:schemeClr val="tx1">
                        <a:lumMod val="65000"/>
                        <a:lumOff val="35000"/>
                      </a:schemeClr>
                    </a:solidFill>
                    <a:latin typeface="黑体" panose="02010609060101010101" pitchFamily="49" charset="-122"/>
                    <a:ea typeface="黑体" panose="02010609060101010101" pitchFamily="49" charset="-122"/>
                  </a:rPr>
                  <a:t>，</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文法有一个变元</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14:m>
                  <m:oMath xmlns:m="http://schemas.openxmlformats.org/officeDocument/2006/math">
                    <m:sSub>
                      <m:sSubPr>
                        <m:ctrl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rPr>
                        </m:ctrlPr>
                      </m:sSubPr>
                      <m:e>
                        <m:r>
                          <a:rPr lang="en-US" altLang="zh-CN" sz="2800" b="0" i="1" smtClean="0">
                            <a:solidFill>
                              <a:schemeClr val="tx1">
                                <a:lumMod val="65000"/>
                                <a:lumOff val="35000"/>
                              </a:schemeClr>
                            </a:solidFill>
                            <a:latin typeface="Cambria Math" panose="02040503050406030204" pitchFamily="18" charset="0"/>
                            <a:ea typeface="黑体" panose="02010609060101010101" pitchFamily="49" charset="-122"/>
                          </a:rPr>
                          <m:t>𝐴</m:t>
                        </m:r>
                      </m:e>
                      <m:sub>
                        <m:r>
                          <a:rPr lang="en-US" altLang="zh-CN" sz="2800" b="0" i="1" smtClean="0">
                            <a:solidFill>
                              <a:schemeClr val="tx1">
                                <a:lumMod val="65000"/>
                                <a:lumOff val="35000"/>
                              </a:schemeClr>
                            </a:solidFill>
                            <a:latin typeface="Cambria Math" panose="02040503050406030204" pitchFamily="18" charset="0"/>
                            <a:ea typeface="黑体" panose="02010609060101010101" pitchFamily="49" charset="-122"/>
                          </a:rPr>
                          <m:t>𝑝𝑞</m:t>
                        </m:r>
                      </m:sub>
                    </m:sSub>
                    <m:r>
                      <a:rPr lang="zh-CN" altLang="en-US" sz="2800" i="1">
                        <a:solidFill>
                          <a:schemeClr val="tx1">
                            <a:lumMod val="65000"/>
                            <a:lumOff val="35000"/>
                          </a:schemeClr>
                        </a:solidFill>
                        <a:latin typeface="Cambria Math" panose="02040503050406030204" pitchFamily="18" charset="0"/>
                        <a:ea typeface="黑体" panose="02010609060101010101" pitchFamily="49" charset="-122"/>
                      </a:rPr>
                      <m:t>，</m:t>
                    </m:r>
                  </m:oMath>
                </a14:m>
                <a:r>
                  <a:rPr lang="zh-CN" altLang="en-US" sz="2800">
                    <a:solidFill>
                      <a:schemeClr val="tx1">
                        <a:lumMod val="65000"/>
                        <a:lumOff val="35000"/>
                      </a:schemeClr>
                    </a:solidFill>
                    <a:latin typeface="黑体" panose="02010609060101010101" pitchFamily="49" charset="-122"/>
                    <a:ea typeface="黑体" panose="02010609060101010101" pitchFamily="49" charset="-122"/>
                  </a:rPr>
                  <a:t>它产生所有能够把</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a:t>
                </a:r>
                <a:r>
                  <a:rPr lang="zh-CN" altLang="en-US" sz="2800">
                    <a:solidFill>
                      <a:schemeClr val="tx1">
                        <a:lumMod val="65000"/>
                        <a:lumOff val="35000"/>
                      </a:schemeClr>
                    </a:solidFill>
                    <a:latin typeface="黑体" panose="02010609060101010101" pitchFamily="49" charset="-122"/>
                    <a:ea typeface="黑体" panose="02010609060101010101" pitchFamily="49" charset="-122"/>
                  </a:rPr>
                  <a:t>从状态</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带到状</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态</a:t>
                </a:r>
                <a:r>
                  <a:rPr lang="en-US" altLang="zh-CN" sz="2800">
                    <a:solidFill>
                      <a:schemeClr val="tx1">
                        <a:lumMod val="65000"/>
                        <a:lumOff val="35000"/>
                      </a:schemeClr>
                    </a:solidFill>
                    <a:latin typeface="黑体" panose="02010609060101010101" pitchFamily="49" charset="-122"/>
                    <a:ea typeface="黑体" panose="02010609060101010101" pitchFamily="49" charset="-122"/>
                  </a:rPr>
                  <a:t>q</a:t>
                </a:r>
                <a:r>
                  <a:rPr lang="zh-CN" altLang="en-US" sz="2800">
                    <a:solidFill>
                      <a:schemeClr val="tx1">
                        <a:lumMod val="65000"/>
                        <a:lumOff val="35000"/>
                      </a:schemeClr>
                    </a:solidFill>
                    <a:latin typeface="黑体" panose="02010609060101010101" pitchFamily="49" charset="-122"/>
                    <a:ea typeface="黑体" panose="02010609060101010101" pitchFamily="49" charset="-122"/>
                  </a:rPr>
                  <a:t>的字符串，并且保持栈的内容在状态</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和在状态</a:t>
                </a:r>
                <a:r>
                  <a:rPr lang="en-US" altLang="zh-CN" sz="2800">
                    <a:solidFill>
                      <a:schemeClr val="tx1">
                        <a:lumMod val="65000"/>
                        <a:lumOff val="35000"/>
                      </a:schemeClr>
                    </a:solidFill>
                    <a:latin typeface="黑体" panose="02010609060101010101" pitchFamily="49" charset="-122"/>
                    <a:ea typeface="黑体" panose="02010609060101010101" pitchFamily="49" charset="-122"/>
                  </a:rPr>
                  <a:t>q</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时一样。</a:t>
                </a:r>
              </a:p>
            </p:txBody>
          </p:sp>
        </mc:Choice>
        <mc:Fallback xmlns="">
          <p:sp>
            <p:nvSpPr>
              <p:cNvPr id="28" name="Rectangle 25"/>
              <p:cNvSpPr>
                <a:spLocks noRot="1" noChangeAspect="1" noMove="1" noResize="1" noEditPoints="1" noAdjustHandles="1" noChangeArrowheads="1" noChangeShapeType="1" noTextEdit="1"/>
              </p:cNvSpPr>
              <p:nvPr/>
            </p:nvSpPr>
            <p:spPr>
              <a:xfrm>
                <a:off x="994373" y="590883"/>
                <a:ext cx="7476102" cy="4063040"/>
              </a:xfrm>
              <a:prstGeom prst="rect">
                <a:avLst/>
              </a:prstGeom>
              <a:blipFill>
                <a:blip r:embed="rId3"/>
                <a:stretch>
                  <a:fillRect l="-733" t="-1652" r="-896" b="-1952"/>
                </a:stretch>
              </a:blipFill>
            </p:spPr>
            <p:txBody>
              <a:bodyPr/>
              <a:lstStyle/>
              <a:p>
                <a:r>
                  <a:rPr lang="zh-CN" altLang="en-US">
                    <a:noFill/>
                  </a:rPr>
                  <a:t> </a:t>
                </a:r>
              </a:p>
            </p:txBody>
          </p:sp>
        </mc:Fallback>
      </mc:AlternateContent>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68573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ctangle 25"/>
          <p:cNvSpPr/>
          <p:nvPr/>
        </p:nvSpPr>
        <p:spPr>
          <a:xfrm>
            <a:off x="687251" y="1296158"/>
            <a:ext cx="7476102" cy="2127452"/>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3200" b="1">
                <a:solidFill>
                  <a:schemeClr val="tx1">
                    <a:lumMod val="65000"/>
                    <a:lumOff val="35000"/>
                  </a:schemeClr>
                </a:solidFill>
                <a:latin typeface="黑体" panose="02010609060101010101" pitchFamily="49" charset="-122"/>
                <a:ea typeface="黑体" panose="02010609060101010101" pitchFamily="49" charset="-122"/>
              </a:rPr>
              <a:t>引理</a:t>
            </a:r>
            <a:r>
              <a:rPr lang="en-US" altLang="zh-CN" sz="3200" b="1">
                <a:solidFill>
                  <a:schemeClr val="tx1">
                    <a:lumMod val="65000"/>
                    <a:lumOff val="35000"/>
                  </a:schemeClr>
                </a:solidFill>
                <a:latin typeface="黑体" panose="02010609060101010101" pitchFamily="49" charset="-122"/>
                <a:ea typeface="黑体" panose="02010609060101010101" pitchFamily="49" charset="-122"/>
              </a:rPr>
              <a:t>3.15  </a:t>
            </a:r>
          </a:p>
          <a:p>
            <a:pPr marL="457200" indent="-457200" algn="just" fontAlgn="ctr">
              <a:buFont typeface="Arial" panose="020B0604020202020204" pitchFamily="34" charset="0"/>
              <a:buChar char="•"/>
            </a:pPr>
            <a:r>
              <a:rPr lang="zh-CN" altLang="en-US" sz="3200">
                <a:solidFill>
                  <a:schemeClr val="tx1">
                    <a:lumMod val="65000"/>
                    <a:lumOff val="35000"/>
                  </a:schemeClr>
                </a:solidFill>
                <a:latin typeface="黑体" panose="02010609060101010101" pitchFamily="49" charset="-122"/>
                <a:ea typeface="黑体" panose="02010609060101010101" pitchFamily="49" charset="-122"/>
              </a:rPr>
              <a:t>如果一个语言被一台下推自动机识别，则它是上下文无关的</a:t>
            </a:r>
            <a:endParaRPr lang="en-US" altLang="zh-CN" sz="3200">
              <a:solidFill>
                <a:schemeClr val="tx1">
                  <a:lumMod val="65000"/>
                  <a:lumOff val="35000"/>
                </a:schemeClr>
              </a:solidFill>
              <a:latin typeface="黑体" panose="02010609060101010101" pitchFamily="49" charset="-122"/>
              <a:ea typeface="黑体" panose="02010609060101010101" pitchFamily="49" charset="-122"/>
            </a:endParaRP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39799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ctangle 25"/>
          <p:cNvSpPr/>
          <p:nvPr/>
        </p:nvSpPr>
        <p:spPr>
          <a:xfrm>
            <a:off x="994373" y="590883"/>
            <a:ext cx="7476102" cy="4063040"/>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引理</a:t>
            </a:r>
            <a:r>
              <a:rPr lang="en-US" altLang="zh-CN" sz="2800" b="1">
                <a:solidFill>
                  <a:schemeClr val="tx1">
                    <a:lumMod val="65000"/>
                    <a:lumOff val="35000"/>
                  </a:schemeClr>
                </a:solidFill>
                <a:latin typeface="黑体" panose="02010609060101010101" pitchFamily="49" charset="-122"/>
                <a:ea typeface="黑体" panose="02010609060101010101" pitchFamily="49" charset="-122"/>
              </a:rPr>
              <a:t>3.15  </a:t>
            </a:r>
          </a:p>
          <a:p>
            <a:pPr algn="just" fontAlgn="ct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如果一个语言被一台下推自动机识别，则</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它是上下文无关的</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证明思路</a:t>
            </a:r>
            <a:r>
              <a:rPr lang="zh-CN" altLang="en-US" sz="2800">
                <a:solidFill>
                  <a:schemeClr val="tx1">
                    <a:lumMod val="65000"/>
                    <a:lumOff val="35000"/>
                  </a:schemeClr>
                </a:solidFill>
                <a:latin typeface="黑体" panose="02010609060101010101" pitchFamily="49" charset="-122"/>
                <a:ea typeface="黑体" panose="02010609060101010101" pitchFamily="49" charset="-122"/>
              </a:rPr>
              <a:t>：</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为了简化工作，对</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a:t>
            </a:r>
            <a:r>
              <a:rPr lang="zh-CN" altLang="en-US" sz="2800">
                <a:solidFill>
                  <a:schemeClr val="tx1">
                    <a:lumMod val="65000"/>
                    <a:lumOff val="35000"/>
                  </a:schemeClr>
                </a:solidFill>
                <a:latin typeface="黑体" panose="02010609060101010101" pitchFamily="49" charset="-122"/>
                <a:ea typeface="黑体" panose="02010609060101010101" pitchFamily="49" charset="-122"/>
              </a:rPr>
              <a:t>作一点修改，使得它有</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下述</a:t>
            </a:r>
            <a:r>
              <a:rPr lang="en-US" altLang="zh-CN" sz="2800">
                <a:solidFill>
                  <a:schemeClr val="tx1">
                    <a:lumMod val="65000"/>
                    <a:lumOff val="35000"/>
                  </a:schemeClr>
                </a:solidFill>
                <a:latin typeface="黑体" panose="02010609060101010101" pitchFamily="49" charset="-122"/>
                <a:ea typeface="黑体" panose="02010609060101010101" pitchFamily="49" charset="-122"/>
              </a:rPr>
              <a:t>3</a:t>
            </a:r>
            <a:r>
              <a:rPr lang="zh-CN" altLang="en-US" sz="2800">
                <a:solidFill>
                  <a:schemeClr val="tx1">
                    <a:lumMod val="65000"/>
                    <a:lumOff val="35000"/>
                  </a:schemeClr>
                </a:solidFill>
                <a:latin typeface="黑体" panose="02010609060101010101" pitchFamily="49" charset="-122"/>
                <a:ea typeface="黑体" panose="02010609060101010101" pitchFamily="49" charset="-122"/>
              </a:rPr>
              <a:t>个特点：</a:t>
            </a:r>
          </a:p>
          <a:p>
            <a:r>
              <a:rPr lang="en-US" altLang="zh-CN" sz="2800">
                <a:solidFill>
                  <a:schemeClr val="tx1">
                    <a:lumMod val="65000"/>
                    <a:lumOff val="35000"/>
                  </a:schemeClr>
                </a:solidFill>
                <a:latin typeface="黑体" panose="02010609060101010101" pitchFamily="49" charset="-122"/>
                <a:ea typeface="黑体" panose="02010609060101010101" pitchFamily="49" charset="-122"/>
              </a:rPr>
              <a:t>	1)</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有唯一的接受状态 </a:t>
            </a:r>
            <a:r>
              <a:rPr lang="en-US" altLang="zh-CN" sz="2800">
                <a:solidFill>
                  <a:schemeClr val="tx1">
                    <a:lumMod val="65000"/>
                    <a:lumOff val="35000"/>
                  </a:schemeClr>
                </a:solidFill>
                <a:latin typeface="黑体" panose="02010609060101010101" pitchFamily="49" charset="-122"/>
                <a:ea typeface="黑体" panose="02010609060101010101" pitchFamily="49" charset="-122"/>
              </a:rPr>
              <a:t>2)</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在接受之前排空栈</a:t>
            </a:r>
          </a:p>
          <a:p>
            <a:r>
              <a:rPr lang="en-US" altLang="zh-CN" sz="2800">
                <a:solidFill>
                  <a:schemeClr val="tx1">
                    <a:lumMod val="65000"/>
                    <a:lumOff val="35000"/>
                  </a:schemeClr>
                </a:solidFill>
                <a:latin typeface="黑体" panose="02010609060101010101" pitchFamily="49" charset="-122"/>
                <a:ea typeface="黑体" panose="02010609060101010101" pitchFamily="49" charset="-122"/>
              </a:rPr>
              <a:t>	3)</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每一个转移把一个符号推入栈，或者把</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一个符号弹出栈，但不同时做这两个动作。</a:t>
            </a: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247895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10965F78-7ED4-4C74-B2DB-37D1946FDC0C}"/>
              </a:ext>
            </a:extLst>
          </p:cNvPr>
          <p:cNvSpPr>
            <a:spLocks noGrp="1" noChangeArrowheads="1"/>
          </p:cNvSpPr>
          <p:nvPr>
            <p:ph type="title"/>
          </p:nvPr>
        </p:nvSpPr>
        <p:spPr bwMode="auto">
          <a:xfrm>
            <a:off x="1494235" y="142875"/>
            <a:ext cx="61722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zh-CN">
                <a:ea typeface="宋体" panose="02010600030101010101" pitchFamily="2" charset="-122"/>
              </a:rPr>
              <a:t>PDA</a:t>
            </a:r>
            <a:r>
              <a:rPr lang="zh-CN" altLang="en-US">
                <a:ea typeface="宋体" panose="02010600030101010101" pitchFamily="2" charset="-122"/>
              </a:rPr>
              <a:t>的工作过程</a:t>
            </a:r>
          </a:p>
        </p:txBody>
      </p:sp>
      <p:grpSp>
        <p:nvGrpSpPr>
          <p:cNvPr id="65539" name="组合 1">
            <a:extLst>
              <a:ext uri="{FF2B5EF4-FFF2-40B4-BE49-F238E27FC236}">
                <a16:creationId xmlns:a16="http://schemas.microsoft.com/office/drawing/2014/main" id="{DD347F8B-578D-4101-A1D6-33B4A86B330D}"/>
              </a:ext>
            </a:extLst>
          </p:cNvPr>
          <p:cNvGrpSpPr>
            <a:grpSpLocks/>
          </p:cNvGrpSpPr>
          <p:nvPr/>
        </p:nvGrpSpPr>
        <p:grpSpPr bwMode="auto">
          <a:xfrm>
            <a:off x="1385888" y="1600200"/>
            <a:ext cx="4629150" cy="3112532"/>
            <a:chOff x="1447800" y="2133600"/>
            <a:chExt cx="6172200" cy="4150043"/>
          </a:xfrm>
        </p:grpSpPr>
        <p:sp>
          <p:nvSpPr>
            <p:cNvPr id="65540" name="Line 4">
              <a:extLst>
                <a:ext uri="{FF2B5EF4-FFF2-40B4-BE49-F238E27FC236}">
                  <a16:creationId xmlns:a16="http://schemas.microsoft.com/office/drawing/2014/main" id="{360184AA-974C-463C-8107-D5C709071E71}"/>
                </a:ext>
              </a:extLst>
            </p:cNvPr>
            <p:cNvSpPr>
              <a:spLocks noChangeShapeType="1"/>
            </p:cNvSpPr>
            <p:nvPr/>
          </p:nvSpPr>
          <p:spPr bwMode="auto">
            <a:xfrm>
              <a:off x="2057400" y="5715000"/>
              <a:ext cx="556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65541" name="Line 5">
              <a:extLst>
                <a:ext uri="{FF2B5EF4-FFF2-40B4-BE49-F238E27FC236}">
                  <a16:creationId xmlns:a16="http://schemas.microsoft.com/office/drawing/2014/main" id="{390F9F85-D485-407D-8FD1-745009553664}"/>
                </a:ext>
              </a:extLst>
            </p:cNvPr>
            <p:cNvSpPr>
              <a:spLocks noChangeShapeType="1"/>
            </p:cNvSpPr>
            <p:nvPr/>
          </p:nvSpPr>
          <p:spPr bwMode="auto">
            <a:xfrm flipV="1">
              <a:off x="2057400" y="2133600"/>
              <a:ext cx="0" cy="3581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65542" name="Text Box 6">
              <a:extLst>
                <a:ext uri="{FF2B5EF4-FFF2-40B4-BE49-F238E27FC236}">
                  <a16:creationId xmlns:a16="http://schemas.microsoft.com/office/drawing/2014/main" id="{6B6B916F-9A2F-4EE8-BA55-E11766397522}"/>
                </a:ext>
              </a:extLst>
            </p:cNvPr>
            <p:cNvSpPr txBox="1">
              <a:spLocks noChangeArrowheads="1"/>
            </p:cNvSpPr>
            <p:nvPr/>
          </p:nvSpPr>
          <p:spPr bwMode="auto">
            <a:xfrm>
              <a:off x="1981200" y="5791200"/>
              <a:ext cx="1295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输入串</a:t>
              </a:r>
            </a:p>
          </p:txBody>
        </p:sp>
        <p:sp>
          <p:nvSpPr>
            <p:cNvPr id="65543" name="Text Box 7">
              <a:extLst>
                <a:ext uri="{FF2B5EF4-FFF2-40B4-BE49-F238E27FC236}">
                  <a16:creationId xmlns:a16="http://schemas.microsoft.com/office/drawing/2014/main" id="{B5F0A217-0DD1-4AF9-81C5-CC9D36F2DFFD}"/>
                </a:ext>
              </a:extLst>
            </p:cNvPr>
            <p:cNvSpPr txBox="1">
              <a:spLocks noChangeArrowheads="1"/>
            </p:cNvSpPr>
            <p:nvPr/>
          </p:nvSpPr>
          <p:spPr bwMode="auto">
            <a:xfrm>
              <a:off x="1447800" y="4070349"/>
              <a:ext cx="457200" cy="123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栈高度</a:t>
              </a:r>
            </a:p>
          </p:txBody>
        </p:sp>
        <p:sp>
          <p:nvSpPr>
            <p:cNvPr id="65544" name="Line 8">
              <a:extLst>
                <a:ext uri="{FF2B5EF4-FFF2-40B4-BE49-F238E27FC236}">
                  <a16:creationId xmlns:a16="http://schemas.microsoft.com/office/drawing/2014/main" id="{29D8B3D2-D717-428B-9585-BC66145FFE8F}"/>
                </a:ext>
              </a:extLst>
            </p:cNvPr>
            <p:cNvSpPr>
              <a:spLocks noChangeShapeType="1"/>
            </p:cNvSpPr>
            <p:nvPr/>
          </p:nvSpPr>
          <p:spPr bwMode="auto">
            <a:xfrm>
              <a:off x="3124200" y="6096000"/>
              <a:ext cx="1219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65545" name="Line 9">
              <a:extLst>
                <a:ext uri="{FF2B5EF4-FFF2-40B4-BE49-F238E27FC236}">
                  <a16:creationId xmlns:a16="http://schemas.microsoft.com/office/drawing/2014/main" id="{AC34BC63-205A-43E2-8AD8-83AA1150CB89}"/>
                </a:ext>
              </a:extLst>
            </p:cNvPr>
            <p:cNvSpPr>
              <a:spLocks noChangeShapeType="1"/>
            </p:cNvSpPr>
            <p:nvPr/>
          </p:nvSpPr>
          <p:spPr bwMode="auto">
            <a:xfrm flipV="1">
              <a:off x="1676400" y="3124200"/>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10" name="组合 9">
            <a:extLst>
              <a:ext uri="{FF2B5EF4-FFF2-40B4-BE49-F238E27FC236}">
                <a16:creationId xmlns:a16="http://schemas.microsoft.com/office/drawing/2014/main" id="{4C1C8C36-D689-4430-95C8-F72630FAA538}"/>
              </a:ext>
            </a:extLst>
          </p:cNvPr>
          <p:cNvGrpSpPr/>
          <p:nvPr/>
        </p:nvGrpSpPr>
        <p:grpSpPr>
          <a:xfrm>
            <a:off x="0" y="4764643"/>
            <a:ext cx="9144000" cy="369332"/>
            <a:chOff x="0" y="4764643"/>
            <a:chExt cx="9144000" cy="369332"/>
          </a:xfrm>
        </p:grpSpPr>
        <p:sp>
          <p:nvSpPr>
            <p:cNvPr id="11" name="矩形 10">
              <a:extLst>
                <a:ext uri="{FF2B5EF4-FFF2-40B4-BE49-F238E27FC236}">
                  <a16:creationId xmlns:a16="http://schemas.microsoft.com/office/drawing/2014/main" id="{876C0FCA-E057-424E-BCA3-6A9BE75F2418}"/>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794C0F6B-D5F9-4E0C-85CA-430CF3B0257B}"/>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13" name="图片 12">
            <a:extLst>
              <a:ext uri="{FF2B5EF4-FFF2-40B4-BE49-F238E27FC236}">
                <a16:creationId xmlns:a16="http://schemas.microsoft.com/office/drawing/2014/main" id="{B1583177-AD1A-4A71-8C0A-7F8D21E931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82EFF2FE-5D9C-478A-878B-5C331DF7C962}"/>
              </a:ext>
            </a:extLst>
          </p:cNvPr>
          <p:cNvSpPr>
            <a:spLocks noGrp="1" noChangeArrowheads="1"/>
          </p:cNvSpPr>
          <p:nvPr>
            <p:ph type="title"/>
          </p:nvPr>
        </p:nvSpPr>
        <p:spPr bwMode="auto">
          <a:xfrm>
            <a:off x="1494235" y="86916"/>
            <a:ext cx="61722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zh-CN">
                <a:ea typeface="宋体" panose="02010600030101010101" pitchFamily="2" charset="-122"/>
              </a:rPr>
              <a:t>PDA</a:t>
            </a:r>
            <a:r>
              <a:rPr lang="zh-CN" altLang="en-US">
                <a:ea typeface="宋体" panose="02010600030101010101" pitchFamily="2" charset="-122"/>
              </a:rPr>
              <a:t>的工作过程</a:t>
            </a:r>
          </a:p>
        </p:txBody>
      </p:sp>
      <p:grpSp>
        <p:nvGrpSpPr>
          <p:cNvPr id="66563" name="组合 1">
            <a:extLst>
              <a:ext uri="{FF2B5EF4-FFF2-40B4-BE49-F238E27FC236}">
                <a16:creationId xmlns:a16="http://schemas.microsoft.com/office/drawing/2014/main" id="{4A1C1B5E-F25E-406D-8D33-81CC6DCFB405}"/>
              </a:ext>
            </a:extLst>
          </p:cNvPr>
          <p:cNvGrpSpPr>
            <a:grpSpLocks/>
          </p:cNvGrpSpPr>
          <p:nvPr/>
        </p:nvGrpSpPr>
        <p:grpSpPr bwMode="auto">
          <a:xfrm>
            <a:off x="1385888" y="1600200"/>
            <a:ext cx="4629150" cy="3112532"/>
            <a:chOff x="1447800" y="2133600"/>
            <a:chExt cx="6172200" cy="4150043"/>
          </a:xfrm>
        </p:grpSpPr>
        <p:sp>
          <p:nvSpPr>
            <p:cNvPr id="66564" name="Line 3">
              <a:extLst>
                <a:ext uri="{FF2B5EF4-FFF2-40B4-BE49-F238E27FC236}">
                  <a16:creationId xmlns:a16="http://schemas.microsoft.com/office/drawing/2014/main" id="{315B605B-1BBA-4A72-B3BD-6680A0E74F1B}"/>
                </a:ext>
              </a:extLst>
            </p:cNvPr>
            <p:cNvSpPr>
              <a:spLocks noChangeShapeType="1"/>
            </p:cNvSpPr>
            <p:nvPr/>
          </p:nvSpPr>
          <p:spPr bwMode="auto">
            <a:xfrm>
              <a:off x="2057400" y="5715000"/>
              <a:ext cx="556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66565" name="Line 4">
              <a:extLst>
                <a:ext uri="{FF2B5EF4-FFF2-40B4-BE49-F238E27FC236}">
                  <a16:creationId xmlns:a16="http://schemas.microsoft.com/office/drawing/2014/main" id="{C7715A0F-B09D-4BC0-8A08-36458AC34E45}"/>
                </a:ext>
              </a:extLst>
            </p:cNvPr>
            <p:cNvSpPr>
              <a:spLocks noChangeShapeType="1"/>
            </p:cNvSpPr>
            <p:nvPr/>
          </p:nvSpPr>
          <p:spPr bwMode="auto">
            <a:xfrm flipV="1">
              <a:off x="2057400" y="2133600"/>
              <a:ext cx="0" cy="3581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66566" name="Text Box 5">
              <a:extLst>
                <a:ext uri="{FF2B5EF4-FFF2-40B4-BE49-F238E27FC236}">
                  <a16:creationId xmlns:a16="http://schemas.microsoft.com/office/drawing/2014/main" id="{296F89EB-BED0-4676-9FB2-B665A9E6AB6D}"/>
                </a:ext>
              </a:extLst>
            </p:cNvPr>
            <p:cNvSpPr txBox="1">
              <a:spLocks noChangeArrowheads="1"/>
            </p:cNvSpPr>
            <p:nvPr/>
          </p:nvSpPr>
          <p:spPr bwMode="auto">
            <a:xfrm>
              <a:off x="1981200" y="5791200"/>
              <a:ext cx="1295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输入串</a:t>
              </a:r>
            </a:p>
          </p:txBody>
        </p:sp>
        <p:sp>
          <p:nvSpPr>
            <p:cNvPr id="66567" name="Text Box 6">
              <a:extLst>
                <a:ext uri="{FF2B5EF4-FFF2-40B4-BE49-F238E27FC236}">
                  <a16:creationId xmlns:a16="http://schemas.microsoft.com/office/drawing/2014/main" id="{6927962A-5616-4C9F-8D3D-A71008A1CD5E}"/>
                </a:ext>
              </a:extLst>
            </p:cNvPr>
            <p:cNvSpPr txBox="1">
              <a:spLocks noChangeArrowheads="1"/>
            </p:cNvSpPr>
            <p:nvPr/>
          </p:nvSpPr>
          <p:spPr bwMode="auto">
            <a:xfrm>
              <a:off x="1447800" y="4070349"/>
              <a:ext cx="457200" cy="123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栈高度</a:t>
              </a:r>
            </a:p>
          </p:txBody>
        </p:sp>
        <p:sp>
          <p:nvSpPr>
            <p:cNvPr id="66568" name="Line 7">
              <a:extLst>
                <a:ext uri="{FF2B5EF4-FFF2-40B4-BE49-F238E27FC236}">
                  <a16:creationId xmlns:a16="http://schemas.microsoft.com/office/drawing/2014/main" id="{9CA61385-F9E0-425D-B761-37869CDDDBBB}"/>
                </a:ext>
              </a:extLst>
            </p:cNvPr>
            <p:cNvSpPr>
              <a:spLocks noChangeShapeType="1"/>
            </p:cNvSpPr>
            <p:nvPr/>
          </p:nvSpPr>
          <p:spPr bwMode="auto">
            <a:xfrm>
              <a:off x="3124200" y="6096000"/>
              <a:ext cx="1219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66569" name="Line 8">
              <a:extLst>
                <a:ext uri="{FF2B5EF4-FFF2-40B4-BE49-F238E27FC236}">
                  <a16:creationId xmlns:a16="http://schemas.microsoft.com/office/drawing/2014/main" id="{C68DCA0E-4CCF-4F2A-B362-EE47AFD97A97}"/>
                </a:ext>
              </a:extLst>
            </p:cNvPr>
            <p:cNvSpPr>
              <a:spLocks noChangeShapeType="1"/>
            </p:cNvSpPr>
            <p:nvPr/>
          </p:nvSpPr>
          <p:spPr bwMode="auto">
            <a:xfrm flipV="1">
              <a:off x="1676400" y="3124200"/>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66570" name="Oval 9">
              <a:extLst>
                <a:ext uri="{FF2B5EF4-FFF2-40B4-BE49-F238E27FC236}">
                  <a16:creationId xmlns:a16="http://schemas.microsoft.com/office/drawing/2014/main" id="{EF161F76-851E-4EFE-A91E-D3D5CAB9CE63}"/>
                </a:ext>
              </a:extLst>
            </p:cNvPr>
            <p:cNvSpPr>
              <a:spLocks noChangeArrowheads="1"/>
            </p:cNvSpPr>
            <p:nvPr/>
          </p:nvSpPr>
          <p:spPr bwMode="auto">
            <a:xfrm>
              <a:off x="1981200" y="5562600"/>
              <a:ext cx="152400" cy="152400"/>
            </a:xfrm>
            <a:prstGeom prst="ellipse">
              <a:avLst/>
            </a:prstGeom>
            <a:solidFill>
              <a:schemeClr val="accent1"/>
            </a:solidFill>
            <a:ln w="9525">
              <a:solidFill>
                <a:schemeClr val="tx1"/>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grpSp>
      <p:grpSp>
        <p:nvGrpSpPr>
          <p:cNvPr id="11" name="组合 10">
            <a:extLst>
              <a:ext uri="{FF2B5EF4-FFF2-40B4-BE49-F238E27FC236}">
                <a16:creationId xmlns:a16="http://schemas.microsoft.com/office/drawing/2014/main" id="{B870D9FE-70AA-4E97-B7C0-C44D3BCF391B}"/>
              </a:ext>
            </a:extLst>
          </p:cNvPr>
          <p:cNvGrpSpPr/>
          <p:nvPr/>
        </p:nvGrpSpPr>
        <p:grpSpPr>
          <a:xfrm>
            <a:off x="0" y="4764643"/>
            <a:ext cx="9144000" cy="369332"/>
            <a:chOff x="0" y="4764643"/>
            <a:chExt cx="9144000" cy="369332"/>
          </a:xfrm>
        </p:grpSpPr>
        <p:sp>
          <p:nvSpPr>
            <p:cNvPr id="12" name="矩形 11">
              <a:extLst>
                <a:ext uri="{FF2B5EF4-FFF2-40B4-BE49-F238E27FC236}">
                  <a16:creationId xmlns:a16="http://schemas.microsoft.com/office/drawing/2014/main" id="{0331CA57-7989-46BB-82A0-2DB319F4B12A}"/>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EEF13671-0223-4746-BF6F-01E1C2ACBB3B}"/>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14" name="图片 13">
            <a:extLst>
              <a:ext uri="{FF2B5EF4-FFF2-40B4-BE49-F238E27FC236}">
                <a16:creationId xmlns:a16="http://schemas.microsoft.com/office/drawing/2014/main" id="{068ACBB8-B91F-45C7-B5FB-F7C2CA3E56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68E6CA71-CCC2-47BA-A6C6-D5E54A544895}"/>
              </a:ext>
            </a:extLst>
          </p:cNvPr>
          <p:cNvSpPr>
            <a:spLocks noGrp="1" noChangeArrowheads="1"/>
          </p:cNvSpPr>
          <p:nvPr>
            <p:ph type="title"/>
          </p:nvPr>
        </p:nvSpPr>
        <p:spPr bwMode="auto">
          <a:xfrm>
            <a:off x="1494235" y="114300"/>
            <a:ext cx="61722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zh-CN">
                <a:ea typeface="宋体" panose="02010600030101010101" pitchFamily="2" charset="-122"/>
              </a:rPr>
              <a:t>PDA</a:t>
            </a:r>
            <a:r>
              <a:rPr lang="zh-CN" altLang="en-US">
                <a:ea typeface="宋体" panose="02010600030101010101" pitchFamily="2" charset="-122"/>
              </a:rPr>
              <a:t>的工作过程</a:t>
            </a:r>
          </a:p>
        </p:txBody>
      </p:sp>
      <p:grpSp>
        <p:nvGrpSpPr>
          <p:cNvPr id="67587" name="组合 1">
            <a:extLst>
              <a:ext uri="{FF2B5EF4-FFF2-40B4-BE49-F238E27FC236}">
                <a16:creationId xmlns:a16="http://schemas.microsoft.com/office/drawing/2014/main" id="{D188EBAC-9920-4B39-89FC-83229A40DF93}"/>
              </a:ext>
            </a:extLst>
          </p:cNvPr>
          <p:cNvGrpSpPr>
            <a:grpSpLocks/>
          </p:cNvGrpSpPr>
          <p:nvPr/>
        </p:nvGrpSpPr>
        <p:grpSpPr bwMode="auto">
          <a:xfrm>
            <a:off x="1385888" y="1600200"/>
            <a:ext cx="4629150" cy="3112532"/>
            <a:chOff x="1447800" y="2133600"/>
            <a:chExt cx="6172200" cy="4150043"/>
          </a:xfrm>
        </p:grpSpPr>
        <p:sp>
          <p:nvSpPr>
            <p:cNvPr id="67588" name="Line 3">
              <a:extLst>
                <a:ext uri="{FF2B5EF4-FFF2-40B4-BE49-F238E27FC236}">
                  <a16:creationId xmlns:a16="http://schemas.microsoft.com/office/drawing/2014/main" id="{33D563FF-4D81-4461-AD77-FE5A526EE55C}"/>
                </a:ext>
              </a:extLst>
            </p:cNvPr>
            <p:cNvSpPr>
              <a:spLocks noChangeShapeType="1"/>
            </p:cNvSpPr>
            <p:nvPr/>
          </p:nvSpPr>
          <p:spPr bwMode="auto">
            <a:xfrm>
              <a:off x="2057400" y="5715000"/>
              <a:ext cx="556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67589" name="Line 4">
              <a:extLst>
                <a:ext uri="{FF2B5EF4-FFF2-40B4-BE49-F238E27FC236}">
                  <a16:creationId xmlns:a16="http://schemas.microsoft.com/office/drawing/2014/main" id="{F5E54782-E0B0-46CE-A034-6794B0A94791}"/>
                </a:ext>
              </a:extLst>
            </p:cNvPr>
            <p:cNvSpPr>
              <a:spLocks noChangeShapeType="1"/>
            </p:cNvSpPr>
            <p:nvPr/>
          </p:nvSpPr>
          <p:spPr bwMode="auto">
            <a:xfrm flipV="1">
              <a:off x="2057400" y="2133600"/>
              <a:ext cx="0" cy="3581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67590" name="Text Box 5">
              <a:extLst>
                <a:ext uri="{FF2B5EF4-FFF2-40B4-BE49-F238E27FC236}">
                  <a16:creationId xmlns:a16="http://schemas.microsoft.com/office/drawing/2014/main" id="{1162B869-17F2-43F4-B1EE-BD30EFDAAD71}"/>
                </a:ext>
              </a:extLst>
            </p:cNvPr>
            <p:cNvSpPr txBox="1">
              <a:spLocks noChangeArrowheads="1"/>
            </p:cNvSpPr>
            <p:nvPr/>
          </p:nvSpPr>
          <p:spPr bwMode="auto">
            <a:xfrm>
              <a:off x="1981200" y="5791200"/>
              <a:ext cx="1295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输入串</a:t>
              </a:r>
            </a:p>
          </p:txBody>
        </p:sp>
        <p:sp>
          <p:nvSpPr>
            <p:cNvPr id="67591" name="Text Box 6">
              <a:extLst>
                <a:ext uri="{FF2B5EF4-FFF2-40B4-BE49-F238E27FC236}">
                  <a16:creationId xmlns:a16="http://schemas.microsoft.com/office/drawing/2014/main" id="{62182259-A8EA-49E7-9800-99A73B405C28}"/>
                </a:ext>
              </a:extLst>
            </p:cNvPr>
            <p:cNvSpPr txBox="1">
              <a:spLocks noChangeArrowheads="1"/>
            </p:cNvSpPr>
            <p:nvPr/>
          </p:nvSpPr>
          <p:spPr bwMode="auto">
            <a:xfrm>
              <a:off x="1447800" y="4070349"/>
              <a:ext cx="457200" cy="123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栈高度</a:t>
              </a:r>
            </a:p>
          </p:txBody>
        </p:sp>
        <p:sp>
          <p:nvSpPr>
            <p:cNvPr id="67592" name="Line 7">
              <a:extLst>
                <a:ext uri="{FF2B5EF4-FFF2-40B4-BE49-F238E27FC236}">
                  <a16:creationId xmlns:a16="http://schemas.microsoft.com/office/drawing/2014/main" id="{6F17F48D-57A2-4FB1-A5A8-F1351327C0C0}"/>
                </a:ext>
              </a:extLst>
            </p:cNvPr>
            <p:cNvSpPr>
              <a:spLocks noChangeShapeType="1"/>
            </p:cNvSpPr>
            <p:nvPr/>
          </p:nvSpPr>
          <p:spPr bwMode="auto">
            <a:xfrm>
              <a:off x="3124200" y="6096000"/>
              <a:ext cx="1219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67593" name="Line 8">
              <a:extLst>
                <a:ext uri="{FF2B5EF4-FFF2-40B4-BE49-F238E27FC236}">
                  <a16:creationId xmlns:a16="http://schemas.microsoft.com/office/drawing/2014/main" id="{3928B70C-DB71-484B-85CB-3B8AD6ACEEBF}"/>
                </a:ext>
              </a:extLst>
            </p:cNvPr>
            <p:cNvSpPr>
              <a:spLocks noChangeShapeType="1"/>
            </p:cNvSpPr>
            <p:nvPr/>
          </p:nvSpPr>
          <p:spPr bwMode="auto">
            <a:xfrm flipV="1">
              <a:off x="1676400" y="3124200"/>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67594" name="Oval 9">
              <a:extLst>
                <a:ext uri="{FF2B5EF4-FFF2-40B4-BE49-F238E27FC236}">
                  <a16:creationId xmlns:a16="http://schemas.microsoft.com/office/drawing/2014/main" id="{B5116F42-D3E0-4791-94D0-6A8978D60CB1}"/>
                </a:ext>
              </a:extLst>
            </p:cNvPr>
            <p:cNvSpPr>
              <a:spLocks noChangeArrowheads="1"/>
            </p:cNvSpPr>
            <p:nvPr/>
          </p:nvSpPr>
          <p:spPr bwMode="auto">
            <a:xfrm>
              <a:off x="2819400" y="3733800"/>
              <a:ext cx="152400" cy="152400"/>
            </a:xfrm>
            <a:prstGeom prst="ellipse">
              <a:avLst/>
            </a:prstGeom>
            <a:solidFill>
              <a:schemeClr val="accent1"/>
            </a:solidFill>
            <a:ln w="9525">
              <a:solidFill>
                <a:schemeClr val="tx1"/>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67595" name="Line 10">
              <a:extLst>
                <a:ext uri="{FF2B5EF4-FFF2-40B4-BE49-F238E27FC236}">
                  <a16:creationId xmlns:a16="http://schemas.microsoft.com/office/drawing/2014/main" id="{2FF65E85-B4E9-442D-BE25-0FB127304D0E}"/>
                </a:ext>
              </a:extLst>
            </p:cNvPr>
            <p:cNvSpPr>
              <a:spLocks noChangeShapeType="1"/>
            </p:cNvSpPr>
            <p:nvPr/>
          </p:nvSpPr>
          <p:spPr bwMode="auto">
            <a:xfrm flipV="1">
              <a:off x="2057400" y="3886200"/>
              <a:ext cx="838200" cy="1828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67596" name="Line 11">
              <a:extLst>
                <a:ext uri="{FF2B5EF4-FFF2-40B4-BE49-F238E27FC236}">
                  <a16:creationId xmlns:a16="http://schemas.microsoft.com/office/drawing/2014/main" id="{7E8760AE-6AD6-43BB-9372-E82A1ABC7DD2}"/>
                </a:ext>
              </a:extLst>
            </p:cNvPr>
            <p:cNvSpPr>
              <a:spLocks noChangeShapeType="1"/>
            </p:cNvSpPr>
            <p:nvPr/>
          </p:nvSpPr>
          <p:spPr bwMode="auto">
            <a:xfrm>
              <a:off x="2895600" y="3886200"/>
              <a:ext cx="0" cy="18288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67597" name="Line 12">
              <a:extLst>
                <a:ext uri="{FF2B5EF4-FFF2-40B4-BE49-F238E27FC236}">
                  <a16:creationId xmlns:a16="http://schemas.microsoft.com/office/drawing/2014/main" id="{43146234-03A0-4546-9A33-69C50002751B}"/>
                </a:ext>
              </a:extLst>
            </p:cNvPr>
            <p:cNvSpPr>
              <a:spLocks noChangeShapeType="1"/>
            </p:cNvSpPr>
            <p:nvPr/>
          </p:nvSpPr>
          <p:spPr bwMode="auto">
            <a:xfrm>
              <a:off x="2057400" y="3810000"/>
              <a:ext cx="762000"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14" name="组合 13">
            <a:extLst>
              <a:ext uri="{FF2B5EF4-FFF2-40B4-BE49-F238E27FC236}">
                <a16:creationId xmlns:a16="http://schemas.microsoft.com/office/drawing/2014/main" id="{2898B691-9297-459D-B498-011C27932B3E}"/>
              </a:ext>
            </a:extLst>
          </p:cNvPr>
          <p:cNvGrpSpPr/>
          <p:nvPr/>
        </p:nvGrpSpPr>
        <p:grpSpPr>
          <a:xfrm>
            <a:off x="0" y="4764643"/>
            <a:ext cx="9144000" cy="369332"/>
            <a:chOff x="0" y="4764643"/>
            <a:chExt cx="9144000" cy="369332"/>
          </a:xfrm>
        </p:grpSpPr>
        <p:sp>
          <p:nvSpPr>
            <p:cNvPr id="15" name="矩形 14">
              <a:extLst>
                <a:ext uri="{FF2B5EF4-FFF2-40B4-BE49-F238E27FC236}">
                  <a16:creationId xmlns:a16="http://schemas.microsoft.com/office/drawing/2014/main" id="{7CB545A7-582E-4AB1-ADF1-4BB4C67DFD63}"/>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8CD7E510-69C7-4AE9-AB5B-A330E49D803C}"/>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17" name="图片 16">
            <a:extLst>
              <a:ext uri="{FF2B5EF4-FFF2-40B4-BE49-F238E27FC236}">
                <a16:creationId xmlns:a16="http://schemas.microsoft.com/office/drawing/2014/main" id="{B85F5778-488A-4BB3-A46F-9B142512E5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82C9BB48-574E-446F-8A4A-1ADEC3F823F6}"/>
              </a:ext>
            </a:extLst>
          </p:cNvPr>
          <p:cNvSpPr>
            <a:spLocks noGrp="1" noChangeArrowheads="1"/>
          </p:cNvSpPr>
          <p:nvPr>
            <p:ph type="title"/>
          </p:nvPr>
        </p:nvSpPr>
        <p:spPr bwMode="auto">
          <a:xfrm>
            <a:off x="1494235" y="114300"/>
            <a:ext cx="61722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zh-CN">
                <a:ea typeface="宋体" panose="02010600030101010101" pitchFamily="2" charset="-122"/>
              </a:rPr>
              <a:t>PDA</a:t>
            </a:r>
            <a:r>
              <a:rPr lang="zh-CN" altLang="en-US">
                <a:ea typeface="宋体" panose="02010600030101010101" pitchFamily="2" charset="-122"/>
              </a:rPr>
              <a:t>的工作过程</a:t>
            </a:r>
          </a:p>
        </p:txBody>
      </p:sp>
      <p:grpSp>
        <p:nvGrpSpPr>
          <p:cNvPr id="68611" name="组合 1">
            <a:extLst>
              <a:ext uri="{FF2B5EF4-FFF2-40B4-BE49-F238E27FC236}">
                <a16:creationId xmlns:a16="http://schemas.microsoft.com/office/drawing/2014/main" id="{FE0496FF-8504-43CB-8C2F-03747E559069}"/>
              </a:ext>
            </a:extLst>
          </p:cNvPr>
          <p:cNvGrpSpPr>
            <a:grpSpLocks/>
          </p:cNvGrpSpPr>
          <p:nvPr/>
        </p:nvGrpSpPr>
        <p:grpSpPr bwMode="auto">
          <a:xfrm>
            <a:off x="1385888" y="1600200"/>
            <a:ext cx="4629150" cy="3112532"/>
            <a:chOff x="1447800" y="2133600"/>
            <a:chExt cx="6172200" cy="4150043"/>
          </a:xfrm>
        </p:grpSpPr>
        <p:sp>
          <p:nvSpPr>
            <p:cNvPr id="68612" name="Line 3">
              <a:extLst>
                <a:ext uri="{FF2B5EF4-FFF2-40B4-BE49-F238E27FC236}">
                  <a16:creationId xmlns:a16="http://schemas.microsoft.com/office/drawing/2014/main" id="{89CD42C5-CE3A-4FAC-B655-52ED70AE6D13}"/>
                </a:ext>
              </a:extLst>
            </p:cNvPr>
            <p:cNvSpPr>
              <a:spLocks noChangeShapeType="1"/>
            </p:cNvSpPr>
            <p:nvPr/>
          </p:nvSpPr>
          <p:spPr bwMode="auto">
            <a:xfrm>
              <a:off x="2057400" y="5715000"/>
              <a:ext cx="556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68613" name="Line 4">
              <a:extLst>
                <a:ext uri="{FF2B5EF4-FFF2-40B4-BE49-F238E27FC236}">
                  <a16:creationId xmlns:a16="http://schemas.microsoft.com/office/drawing/2014/main" id="{26F8D4E1-4257-4F7C-9BA4-B3EC9A2CF625}"/>
                </a:ext>
              </a:extLst>
            </p:cNvPr>
            <p:cNvSpPr>
              <a:spLocks noChangeShapeType="1"/>
            </p:cNvSpPr>
            <p:nvPr/>
          </p:nvSpPr>
          <p:spPr bwMode="auto">
            <a:xfrm flipV="1">
              <a:off x="2057400" y="2133600"/>
              <a:ext cx="0" cy="3581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68614" name="Text Box 5">
              <a:extLst>
                <a:ext uri="{FF2B5EF4-FFF2-40B4-BE49-F238E27FC236}">
                  <a16:creationId xmlns:a16="http://schemas.microsoft.com/office/drawing/2014/main" id="{C801CDFE-A117-4005-8BDF-1EB46562C7F5}"/>
                </a:ext>
              </a:extLst>
            </p:cNvPr>
            <p:cNvSpPr txBox="1">
              <a:spLocks noChangeArrowheads="1"/>
            </p:cNvSpPr>
            <p:nvPr/>
          </p:nvSpPr>
          <p:spPr bwMode="auto">
            <a:xfrm>
              <a:off x="1981200" y="5791200"/>
              <a:ext cx="1295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输入串</a:t>
              </a:r>
            </a:p>
          </p:txBody>
        </p:sp>
        <p:sp>
          <p:nvSpPr>
            <p:cNvPr id="68615" name="Text Box 6">
              <a:extLst>
                <a:ext uri="{FF2B5EF4-FFF2-40B4-BE49-F238E27FC236}">
                  <a16:creationId xmlns:a16="http://schemas.microsoft.com/office/drawing/2014/main" id="{8F0365E2-DE56-47C2-89B9-4099FC7E4994}"/>
                </a:ext>
              </a:extLst>
            </p:cNvPr>
            <p:cNvSpPr txBox="1">
              <a:spLocks noChangeArrowheads="1"/>
            </p:cNvSpPr>
            <p:nvPr/>
          </p:nvSpPr>
          <p:spPr bwMode="auto">
            <a:xfrm>
              <a:off x="1447800" y="4070349"/>
              <a:ext cx="457200" cy="123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栈高度</a:t>
              </a:r>
            </a:p>
          </p:txBody>
        </p:sp>
        <p:sp>
          <p:nvSpPr>
            <p:cNvPr id="68616" name="Line 7">
              <a:extLst>
                <a:ext uri="{FF2B5EF4-FFF2-40B4-BE49-F238E27FC236}">
                  <a16:creationId xmlns:a16="http://schemas.microsoft.com/office/drawing/2014/main" id="{E86F5A84-B4A7-485A-B41F-B61A22F11CC8}"/>
                </a:ext>
              </a:extLst>
            </p:cNvPr>
            <p:cNvSpPr>
              <a:spLocks noChangeShapeType="1"/>
            </p:cNvSpPr>
            <p:nvPr/>
          </p:nvSpPr>
          <p:spPr bwMode="auto">
            <a:xfrm>
              <a:off x="3124200" y="6096000"/>
              <a:ext cx="1219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68617" name="Line 8">
              <a:extLst>
                <a:ext uri="{FF2B5EF4-FFF2-40B4-BE49-F238E27FC236}">
                  <a16:creationId xmlns:a16="http://schemas.microsoft.com/office/drawing/2014/main" id="{5975C565-9BDA-404F-9FC3-7DDA40FEF7DD}"/>
                </a:ext>
              </a:extLst>
            </p:cNvPr>
            <p:cNvSpPr>
              <a:spLocks noChangeShapeType="1"/>
            </p:cNvSpPr>
            <p:nvPr/>
          </p:nvSpPr>
          <p:spPr bwMode="auto">
            <a:xfrm flipV="1">
              <a:off x="1676400" y="3124200"/>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68618" name="Oval 9">
              <a:extLst>
                <a:ext uri="{FF2B5EF4-FFF2-40B4-BE49-F238E27FC236}">
                  <a16:creationId xmlns:a16="http://schemas.microsoft.com/office/drawing/2014/main" id="{8A158F1E-CF33-47F0-82A1-492C55940305}"/>
                </a:ext>
              </a:extLst>
            </p:cNvPr>
            <p:cNvSpPr>
              <a:spLocks noChangeArrowheads="1"/>
            </p:cNvSpPr>
            <p:nvPr/>
          </p:nvSpPr>
          <p:spPr bwMode="auto">
            <a:xfrm>
              <a:off x="3276600" y="4724400"/>
              <a:ext cx="152400" cy="152400"/>
            </a:xfrm>
            <a:prstGeom prst="ellipse">
              <a:avLst/>
            </a:prstGeom>
            <a:solidFill>
              <a:schemeClr val="accent1"/>
            </a:solidFill>
            <a:ln w="9525">
              <a:solidFill>
                <a:schemeClr val="tx1"/>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68619" name="Line 10">
              <a:extLst>
                <a:ext uri="{FF2B5EF4-FFF2-40B4-BE49-F238E27FC236}">
                  <a16:creationId xmlns:a16="http://schemas.microsoft.com/office/drawing/2014/main" id="{EC2F17A5-46E7-4849-9EE2-FD7D81BFDA12}"/>
                </a:ext>
              </a:extLst>
            </p:cNvPr>
            <p:cNvSpPr>
              <a:spLocks noChangeShapeType="1"/>
            </p:cNvSpPr>
            <p:nvPr/>
          </p:nvSpPr>
          <p:spPr bwMode="auto">
            <a:xfrm flipV="1">
              <a:off x="2057400" y="3886200"/>
              <a:ext cx="838200" cy="1828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68620" name="Line 11">
              <a:extLst>
                <a:ext uri="{FF2B5EF4-FFF2-40B4-BE49-F238E27FC236}">
                  <a16:creationId xmlns:a16="http://schemas.microsoft.com/office/drawing/2014/main" id="{40E7234C-57B2-4493-8972-2A7D9A628738}"/>
                </a:ext>
              </a:extLst>
            </p:cNvPr>
            <p:cNvSpPr>
              <a:spLocks noChangeShapeType="1"/>
            </p:cNvSpPr>
            <p:nvPr/>
          </p:nvSpPr>
          <p:spPr bwMode="auto">
            <a:xfrm>
              <a:off x="3352800" y="4800600"/>
              <a:ext cx="0" cy="9144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68621" name="Line 12">
              <a:extLst>
                <a:ext uri="{FF2B5EF4-FFF2-40B4-BE49-F238E27FC236}">
                  <a16:creationId xmlns:a16="http://schemas.microsoft.com/office/drawing/2014/main" id="{081014D9-DA6C-493C-B6BA-1F164F1D4155}"/>
                </a:ext>
              </a:extLst>
            </p:cNvPr>
            <p:cNvSpPr>
              <a:spLocks noChangeShapeType="1"/>
            </p:cNvSpPr>
            <p:nvPr/>
          </p:nvSpPr>
          <p:spPr bwMode="auto">
            <a:xfrm>
              <a:off x="2057400" y="4800600"/>
              <a:ext cx="1219200"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68622" name="Line 13">
              <a:extLst>
                <a:ext uri="{FF2B5EF4-FFF2-40B4-BE49-F238E27FC236}">
                  <a16:creationId xmlns:a16="http://schemas.microsoft.com/office/drawing/2014/main" id="{8E3E1312-BFFD-4F9D-9C51-ADCF08332827}"/>
                </a:ext>
              </a:extLst>
            </p:cNvPr>
            <p:cNvSpPr>
              <a:spLocks noChangeShapeType="1"/>
            </p:cNvSpPr>
            <p:nvPr/>
          </p:nvSpPr>
          <p:spPr bwMode="auto">
            <a:xfrm>
              <a:off x="2895600" y="3886200"/>
              <a:ext cx="457200" cy="914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15" name="组合 14">
            <a:extLst>
              <a:ext uri="{FF2B5EF4-FFF2-40B4-BE49-F238E27FC236}">
                <a16:creationId xmlns:a16="http://schemas.microsoft.com/office/drawing/2014/main" id="{AE74E379-A3AF-4F0E-80D8-ADED1B9BAC11}"/>
              </a:ext>
            </a:extLst>
          </p:cNvPr>
          <p:cNvGrpSpPr/>
          <p:nvPr/>
        </p:nvGrpSpPr>
        <p:grpSpPr>
          <a:xfrm>
            <a:off x="0" y="4764643"/>
            <a:ext cx="9144000" cy="369332"/>
            <a:chOff x="0" y="4764643"/>
            <a:chExt cx="9144000" cy="369332"/>
          </a:xfrm>
        </p:grpSpPr>
        <p:sp>
          <p:nvSpPr>
            <p:cNvPr id="16" name="矩形 15">
              <a:extLst>
                <a:ext uri="{FF2B5EF4-FFF2-40B4-BE49-F238E27FC236}">
                  <a16:creationId xmlns:a16="http://schemas.microsoft.com/office/drawing/2014/main" id="{8FA229D1-FDE0-46EE-ADBC-DFAE9730182D}"/>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435351BA-1726-468B-81E2-024652486C45}"/>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18" name="图片 17">
            <a:extLst>
              <a:ext uri="{FF2B5EF4-FFF2-40B4-BE49-F238E27FC236}">
                <a16:creationId xmlns:a16="http://schemas.microsoft.com/office/drawing/2014/main" id="{854E1803-1A15-41BF-AA56-F78EDA6C95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6D378A64-4185-4B5E-A99B-F814C9E52711}"/>
              </a:ext>
            </a:extLst>
          </p:cNvPr>
          <p:cNvSpPr>
            <a:spLocks noGrp="1" noChangeArrowheads="1"/>
          </p:cNvSpPr>
          <p:nvPr>
            <p:ph type="title"/>
          </p:nvPr>
        </p:nvSpPr>
        <p:spPr bwMode="auto">
          <a:xfrm>
            <a:off x="1494235" y="70247"/>
            <a:ext cx="61722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zh-CN">
                <a:ea typeface="宋体" panose="02010600030101010101" pitchFamily="2" charset="-122"/>
              </a:rPr>
              <a:t>PDA</a:t>
            </a:r>
            <a:r>
              <a:rPr lang="zh-CN" altLang="en-US">
                <a:ea typeface="宋体" panose="02010600030101010101" pitchFamily="2" charset="-122"/>
              </a:rPr>
              <a:t>的工作过程</a:t>
            </a:r>
          </a:p>
        </p:txBody>
      </p:sp>
      <p:grpSp>
        <p:nvGrpSpPr>
          <p:cNvPr id="69635" name="组合 1">
            <a:extLst>
              <a:ext uri="{FF2B5EF4-FFF2-40B4-BE49-F238E27FC236}">
                <a16:creationId xmlns:a16="http://schemas.microsoft.com/office/drawing/2014/main" id="{A54779DF-B120-4D79-BE2C-621A9A416962}"/>
              </a:ext>
            </a:extLst>
          </p:cNvPr>
          <p:cNvGrpSpPr>
            <a:grpSpLocks/>
          </p:cNvGrpSpPr>
          <p:nvPr/>
        </p:nvGrpSpPr>
        <p:grpSpPr bwMode="auto">
          <a:xfrm>
            <a:off x="1385888" y="1600200"/>
            <a:ext cx="4629150" cy="3112532"/>
            <a:chOff x="1447800" y="2133600"/>
            <a:chExt cx="6172200" cy="4150043"/>
          </a:xfrm>
        </p:grpSpPr>
        <p:sp>
          <p:nvSpPr>
            <p:cNvPr id="69636" name="Line 3">
              <a:extLst>
                <a:ext uri="{FF2B5EF4-FFF2-40B4-BE49-F238E27FC236}">
                  <a16:creationId xmlns:a16="http://schemas.microsoft.com/office/drawing/2014/main" id="{4FC0A4F0-7108-47F9-A6D9-575787AD09A0}"/>
                </a:ext>
              </a:extLst>
            </p:cNvPr>
            <p:cNvSpPr>
              <a:spLocks noChangeShapeType="1"/>
            </p:cNvSpPr>
            <p:nvPr/>
          </p:nvSpPr>
          <p:spPr bwMode="auto">
            <a:xfrm>
              <a:off x="2057400" y="5715000"/>
              <a:ext cx="556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69637" name="Line 4">
              <a:extLst>
                <a:ext uri="{FF2B5EF4-FFF2-40B4-BE49-F238E27FC236}">
                  <a16:creationId xmlns:a16="http://schemas.microsoft.com/office/drawing/2014/main" id="{9E8645DA-D6A0-4FBC-8C28-D35ADD3441E8}"/>
                </a:ext>
              </a:extLst>
            </p:cNvPr>
            <p:cNvSpPr>
              <a:spLocks noChangeShapeType="1"/>
            </p:cNvSpPr>
            <p:nvPr/>
          </p:nvSpPr>
          <p:spPr bwMode="auto">
            <a:xfrm flipV="1">
              <a:off x="2057400" y="2133600"/>
              <a:ext cx="0" cy="3581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69638" name="Text Box 5">
              <a:extLst>
                <a:ext uri="{FF2B5EF4-FFF2-40B4-BE49-F238E27FC236}">
                  <a16:creationId xmlns:a16="http://schemas.microsoft.com/office/drawing/2014/main" id="{7A059F4B-495B-480D-A109-231B51587E9B}"/>
                </a:ext>
              </a:extLst>
            </p:cNvPr>
            <p:cNvSpPr txBox="1">
              <a:spLocks noChangeArrowheads="1"/>
            </p:cNvSpPr>
            <p:nvPr/>
          </p:nvSpPr>
          <p:spPr bwMode="auto">
            <a:xfrm>
              <a:off x="1981200" y="5791200"/>
              <a:ext cx="1295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输入串</a:t>
              </a:r>
            </a:p>
          </p:txBody>
        </p:sp>
        <p:sp>
          <p:nvSpPr>
            <p:cNvPr id="69639" name="Text Box 6">
              <a:extLst>
                <a:ext uri="{FF2B5EF4-FFF2-40B4-BE49-F238E27FC236}">
                  <a16:creationId xmlns:a16="http://schemas.microsoft.com/office/drawing/2014/main" id="{4F036503-026F-4379-A1FB-2E871BBE9DA1}"/>
                </a:ext>
              </a:extLst>
            </p:cNvPr>
            <p:cNvSpPr txBox="1">
              <a:spLocks noChangeArrowheads="1"/>
            </p:cNvSpPr>
            <p:nvPr/>
          </p:nvSpPr>
          <p:spPr bwMode="auto">
            <a:xfrm>
              <a:off x="1447800" y="4070349"/>
              <a:ext cx="457200" cy="123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栈高度</a:t>
              </a:r>
            </a:p>
          </p:txBody>
        </p:sp>
        <p:sp>
          <p:nvSpPr>
            <p:cNvPr id="69640" name="Line 7">
              <a:extLst>
                <a:ext uri="{FF2B5EF4-FFF2-40B4-BE49-F238E27FC236}">
                  <a16:creationId xmlns:a16="http://schemas.microsoft.com/office/drawing/2014/main" id="{CF23DE6B-A84C-4F89-B574-D884B2F93FD1}"/>
                </a:ext>
              </a:extLst>
            </p:cNvPr>
            <p:cNvSpPr>
              <a:spLocks noChangeShapeType="1"/>
            </p:cNvSpPr>
            <p:nvPr/>
          </p:nvSpPr>
          <p:spPr bwMode="auto">
            <a:xfrm>
              <a:off x="3124200" y="6096000"/>
              <a:ext cx="1219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69641" name="Line 8">
              <a:extLst>
                <a:ext uri="{FF2B5EF4-FFF2-40B4-BE49-F238E27FC236}">
                  <a16:creationId xmlns:a16="http://schemas.microsoft.com/office/drawing/2014/main" id="{A20EDD3F-0A81-40D9-9444-CF5A5CD2BE4D}"/>
                </a:ext>
              </a:extLst>
            </p:cNvPr>
            <p:cNvSpPr>
              <a:spLocks noChangeShapeType="1"/>
            </p:cNvSpPr>
            <p:nvPr/>
          </p:nvSpPr>
          <p:spPr bwMode="auto">
            <a:xfrm flipV="1">
              <a:off x="1676400" y="3124200"/>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69642" name="Oval 9">
              <a:extLst>
                <a:ext uri="{FF2B5EF4-FFF2-40B4-BE49-F238E27FC236}">
                  <a16:creationId xmlns:a16="http://schemas.microsoft.com/office/drawing/2014/main" id="{B6A05732-6292-4DF5-9D5A-CB109E78C73E}"/>
                </a:ext>
              </a:extLst>
            </p:cNvPr>
            <p:cNvSpPr>
              <a:spLocks noChangeArrowheads="1"/>
            </p:cNvSpPr>
            <p:nvPr/>
          </p:nvSpPr>
          <p:spPr bwMode="auto">
            <a:xfrm>
              <a:off x="4343400" y="2743200"/>
              <a:ext cx="152400" cy="152400"/>
            </a:xfrm>
            <a:prstGeom prst="ellipse">
              <a:avLst/>
            </a:prstGeom>
            <a:solidFill>
              <a:schemeClr val="accent1"/>
            </a:solidFill>
            <a:ln w="9525">
              <a:solidFill>
                <a:schemeClr val="tx1"/>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69643" name="Line 10">
              <a:extLst>
                <a:ext uri="{FF2B5EF4-FFF2-40B4-BE49-F238E27FC236}">
                  <a16:creationId xmlns:a16="http://schemas.microsoft.com/office/drawing/2014/main" id="{6B01C478-7BA4-4863-9609-0B95D2D9BEE4}"/>
                </a:ext>
              </a:extLst>
            </p:cNvPr>
            <p:cNvSpPr>
              <a:spLocks noChangeShapeType="1"/>
            </p:cNvSpPr>
            <p:nvPr/>
          </p:nvSpPr>
          <p:spPr bwMode="auto">
            <a:xfrm flipV="1">
              <a:off x="2057400" y="3886200"/>
              <a:ext cx="838200" cy="1828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69644" name="Line 11">
              <a:extLst>
                <a:ext uri="{FF2B5EF4-FFF2-40B4-BE49-F238E27FC236}">
                  <a16:creationId xmlns:a16="http://schemas.microsoft.com/office/drawing/2014/main" id="{27A0DD67-D0D6-4D6C-A70B-DD56307F211A}"/>
                </a:ext>
              </a:extLst>
            </p:cNvPr>
            <p:cNvSpPr>
              <a:spLocks noChangeShapeType="1"/>
            </p:cNvSpPr>
            <p:nvPr/>
          </p:nvSpPr>
          <p:spPr bwMode="auto">
            <a:xfrm>
              <a:off x="4419600" y="2895600"/>
              <a:ext cx="0" cy="28194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69645" name="Line 12">
              <a:extLst>
                <a:ext uri="{FF2B5EF4-FFF2-40B4-BE49-F238E27FC236}">
                  <a16:creationId xmlns:a16="http://schemas.microsoft.com/office/drawing/2014/main" id="{688822FD-2DBB-40EA-8BF8-525CCC304509}"/>
                </a:ext>
              </a:extLst>
            </p:cNvPr>
            <p:cNvSpPr>
              <a:spLocks noChangeShapeType="1"/>
            </p:cNvSpPr>
            <p:nvPr/>
          </p:nvSpPr>
          <p:spPr bwMode="auto">
            <a:xfrm>
              <a:off x="2057400" y="2819400"/>
              <a:ext cx="2286000"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69646" name="Line 13">
              <a:extLst>
                <a:ext uri="{FF2B5EF4-FFF2-40B4-BE49-F238E27FC236}">
                  <a16:creationId xmlns:a16="http://schemas.microsoft.com/office/drawing/2014/main" id="{35025AC7-AE5E-4722-BB11-FD25E3DDF211}"/>
                </a:ext>
              </a:extLst>
            </p:cNvPr>
            <p:cNvSpPr>
              <a:spLocks noChangeShapeType="1"/>
            </p:cNvSpPr>
            <p:nvPr/>
          </p:nvSpPr>
          <p:spPr bwMode="auto">
            <a:xfrm>
              <a:off x="2895600" y="3886200"/>
              <a:ext cx="457200" cy="914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69647" name="Line 14">
              <a:extLst>
                <a:ext uri="{FF2B5EF4-FFF2-40B4-BE49-F238E27FC236}">
                  <a16:creationId xmlns:a16="http://schemas.microsoft.com/office/drawing/2014/main" id="{68508BDA-FA0C-41CC-B018-616A3A57075A}"/>
                </a:ext>
              </a:extLst>
            </p:cNvPr>
            <p:cNvSpPr>
              <a:spLocks noChangeShapeType="1"/>
            </p:cNvSpPr>
            <p:nvPr/>
          </p:nvSpPr>
          <p:spPr bwMode="auto">
            <a:xfrm flipV="1">
              <a:off x="3352800" y="2819400"/>
              <a:ext cx="1066800" cy="1981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16" name="组合 15">
            <a:extLst>
              <a:ext uri="{FF2B5EF4-FFF2-40B4-BE49-F238E27FC236}">
                <a16:creationId xmlns:a16="http://schemas.microsoft.com/office/drawing/2014/main" id="{5E4E82EC-B05A-4A40-ABDA-D7DAB1F887CA}"/>
              </a:ext>
            </a:extLst>
          </p:cNvPr>
          <p:cNvGrpSpPr/>
          <p:nvPr/>
        </p:nvGrpSpPr>
        <p:grpSpPr>
          <a:xfrm>
            <a:off x="0" y="4764643"/>
            <a:ext cx="9144000" cy="369332"/>
            <a:chOff x="0" y="4764643"/>
            <a:chExt cx="9144000" cy="369332"/>
          </a:xfrm>
        </p:grpSpPr>
        <p:sp>
          <p:nvSpPr>
            <p:cNvPr id="17" name="矩形 16">
              <a:extLst>
                <a:ext uri="{FF2B5EF4-FFF2-40B4-BE49-F238E27FC236}">
                  <a16:creationId xmlns:a16="http://schemas.microsoft.com/office/drawing/2014/main" id="{75E47F15-F379-4FBA-B995-B8FE0CEAC8CA}"/>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91F160EF-6B36-4268-8915-45A86282C92A}"/>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19" name="图片 18">
            <a:extLst>
              <a:ext uri="{FF2B5EF4-FFF2-40B4-BE49-F238E27FC236}">
                <a16:creationId xmlns:a16="http://schemas.microsoft.com/office/drawing/2014/main" id="{85144DB1-0E15-41BB-8570-EA8B29D36B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9F1B6985-8DD5-470C-9145-E340FDF00370}"/>
              </a:ext>
            </a:extLst>
          </p:cNvPr>
          <p:cNvSpPr>
            <a:spLocks noGrp="1" noChangeArrowheads="1"/>
          </p:cNvSpPr>
          <p:nvPr>
            <p:ph type="title"/>
          </p:nvPr>
        </p:nvSpPr>
        <p:spPr bwMode="auto">
          <a:xfrm>
            <a:off x="1494235" y="114300"/>
            <a:ext cx="61722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zh-CN">
                <a:ea typeface="宋体" panose="02010600030101010101" pitchFamily="2" charset="-122"/>
              </a:rPr>
              <a:t>PDA</a:t>
            </a:r>
            <a:r>
              <a:rPr lang="zh-CN" altLang="en-US">
                <a:ea typeface="宋体" panose="02010600030101010101" pitchFamily="2" charset="-122"/>
              </a:rPr>
              <a:t>的工作过程</a:t>
            </a:r>
          </a:p>
        </p:txBody>
      </p:sp>
      <p:grpSp>
        <p:nvGrpSpPr>
          <p:cNvPr id="70659" name="组合 1">
            <a:extLst>
              <a:ext uri="{FF2B5EF4-FFF2-40B4-BE49-F238E27FC236}">
                <a16:creationId xmlns:a16="http://schemas.microsoft.com/office/drawing/2014/main" id="{6BC0ACAC-FF50-4989-8AE3-47B654443838}"/>
              </a:ext>
            </a:extLst>
          </p:cNvPr>
          <p:cNvGrpSpPr>
            <a:grpSpLocks/>
          </p:cNvGrpSpPr>
          <p:nvPr/>
        </p:nvGrpSpPr>
        <p:grpSpPr bwMode="auto">
          <a:xfrm>
            <a:off x="1385888" y="1600200"/>
            <a:ext cx="4629150" cy="3112532"/>
            <a:chOff x="1447800" y="2133600"/>
            <a:chExt cx="6172200" cy="4150043"/>
          </a:xfrm>
        </p:grpSpPr>
        <p:sp>
          <p:nvSpPr>
            <p:cNvPr id="70660" name="Line 3">
              <a:extLst>
                <a:ext uri="{FF2B5EF4-FFF2-40B4-BE49-F238E27FC236}">
                  <a16:creationId xmlns:a16="http://schemas.microsoft.com/office/drawing/2014/main" id="{B7B5B6DC-A089-4629-90A2-3026B54491F3}"/>
                </a:ext>
              </a:extLst>
            </p:cNvPr>
            <p:cNvSpPr>
              <a:spLocks noChangeShapeType="1"/>
            </p:cNvSpPr>
            <p:nvPr/>
          </p:nvSpPr>
          <p:spPr bwMode="auto">
            <a:xfrm>
              <a:off x="2057400" y="5715000"/>
              <a:ext cx="556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0661" name="Line 4">
              <a:extLst>
                <a:ext uri="{FF2B5EF4-FFF2-40B4-BE49-F238E27FC236}">
                  <a16:creationId xmlns:a16="http://schemas.microsoft.com/office/drawing/2014/main" id="{A615C624-98AD-4EB0-A4CB-82892BF9629D}"/>
                </a:ext>
              </a:extLst>
            </p:cNvPr>
            <p:cNvSpPr>
              <a:spLocks noChangeShapeType="1"/>
            </p:cNvSpPr>
            <p:nvPr/>
          </p:nvSpPr>
          <p:spPr bwMode="auto">
            <a:xfrm flipV="1">
              <a:off x="2057400" y="2133600"/>
              <a:ext cx="0" cy="3581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0662" name="Text Box 5">
              <a:extLst>
                <a:ext uri="{FF2B5EF4-FFF2-40B4-BE49-F238E27FC236}">
                  <a16:creationId xmlns:a16="http://schemas.microsoft.com/office/drawing/2014/main" id="{2D698F22-4F97-4E63-84AB-4A1F4049AEA4}"/>
                </a:ext>
              </a:extLst>
            </p:cNvPr>
            <p:cNvSpPr txBox="1">
              <a:spLocks noChangeArrowheads="1"/>
            </p:cNvSpPr>
            <p:nvPr/>
          </p:nvSpPr>
          <p:spPr bwMode="auto">
            <a:xfrm>
              <a:off x="1981200" y="5791200"/>
              <a:ext cx="1295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输入串</a:t>
              </a:r>
            </a:p>
          </p:txBody>
        </p:sp>
        <p:sp>
          <p:nvSpPr>
            <p:cNvPr id="70663" name="Text Box 6">
              <a:extLst>
                <a:ext uri="{FF2B5EF4-FFF2-40B4-BE49-F238E27FC236}">
                  <a16:creationId xmlns:a16="http://schemas.microsoft.com/office/drawing/2014/main" id="{AC803E4F-07CE-4285-937C-7D3564694A04}"/>
                </a:ext>
              </a:extLst>
            </p:cNvPr>
            <p:cNvSpPr txBox="1">
              <a:spLocks noChangeArrowheads="1"/>
            </p:cNvSpPr>
            <p:nvPr/>
          </p:nvSpPr>
          <p:spPr bwMode="auto">
            <a:xfrm>
              <a:off x="1447800" y="4070349"/>
              <a:ext cx="457200" cy="123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栈高度</a:t>
              </a:r>
            </a:p>
          </p:txBody>
        </p:sp>
        <p:sp>
          <p:nvSpPr>
            <p:cNvPr id="70664" name="Line 7">
              <a:extLst>
                <a:ext uri="{FF2B5EF4-FFF2-40B4-BE49-F238E27FC236}">
                  <a16:creationId xmlns:a16="http://schemas.microsoft.com/office/drawing/2014/main" id="{AFAFB0D9-ED85-4EA7-A5AF-1A586BA9A623}"/>
                </a:ext>
              </a:extLst>
            </p:cNvPr>
            <p:cNvSpPr>
              <a:spLocks noChangeShapeType="1"/>
            </p:cNvSpPr>
            <p:nvPr/>
          </p:nvSpPr>
          <p:spPr bwMode="auto">
            <a:xfrm>
              <a:off x="3124200" y="6096000"/>
              <a:ext cx="1219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70665" name="Line 8">
              <a:extLst>
                <a:ext uri="{FF2B5EF4-FFF2-40B4-BE49-F238E27FC236}">
                  <a16:creationId xmlns:a16="http://schemas.microsoft.com/office/drawing/2014/main" id="{6E1142EE-FFAE-400E-8CFB-A28BE4FB48EC}"/>
                </a:ext>
              </a:extLst>
            </p:cNvPr>
            <p:cNvSpPr>
              <a:spLocks noChangeShapeType="1"/>
            </p:cNvSpPr>
            <p:nvPr/>
          </p:nvSpPr>
          <p:spPr bwMode="auto">
            <a:xfrm flipV="1">
              <a:off x="1676400" y="3124200"/>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70666" name="Oval 9">
              <a:extLst>
                <a:ext uri="{FF2B5EF4-FFF2-40B4-BE49-F238E27FC236}">
                  <a16:creationId xmlns:a16="http://schemas.microsoft.com/office/drawing/2014/main" id="{7FED4639-26C5-405F-BB91-9950C5321272}"/>
                </a:ext>
              </a:extLst>
            </p:cNvPr>
            <p:cNvSpPr>
              <a:spLocks noChangeArrowheads="1"/>
            </p:cNvSpPr>
            <p:nvPr/>
          </p:nvSpPr>
          <p:spPr bwMode="auto">
            <a:xfrm>
              <a:off x="5105400" y="4114800"/>
              <a:ext cx="152400" cy="152400"/>
            </a:xfrm>
            <a:prstGeom prst="ellipse">
              <a:avLst/>
            </a:prstGeom>
            <a:solidFill>
              <a:schemeClr val="accent1"/>
            </a:solidFill>
            <a:ln w="9525">
              <a:solidFill>
                <a:schemeClr val="tx1"/>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70667" name="Line 10">
              <a:extLst>
                <a:ext uri="{FF2B5EF4-FFF2-40B4-BE49-F238E27FC236}">
                  <a16:creationId xmlns:a16="http://schemas.microsoft.com/office/drawing/2014/main" id="{05DD6CBA-C4D1-46DE-8879-0B86684266E5}"/>
                </a:ext>
              </a:extLst>
            </p:cNvPr>
            <p:cNvSpPr>
              <a:spLocks noChangeShapeType="1"/>
            </p:cNvSpPr>
            <p:nvPr/>
          </p:nvSpPr>
          <p:spPr bwMode="auto">
            <a:xfrm flipV="1">
              <a:off x="2057400" y="3886200"/>
              <a:ext cx="838200" cy="1828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0668" name="Line 11">
              <a:extLst>
                <a:ext uri="{FF2B5EF4-FFF2-40B4-BE49-F238E27FC236}">
                  <a16:creationId xmlns:a16="http://schemas.microsoft.com/office/drawing/2014/main" id="{C2EFCD7E-86D8-4D07-A1A9-95044838C887}"/>
                </a:ext>
              </a:extLst>
            </p:cNvPr>
            <p:cNvSpPr>
              <a:spLocks noChangeShapeType="1"/>
            </p:cNvSpPr>
            <p:nvPr/>
          </p:nvSpPr>
          <p:spPr bwMode="auto">
            <a:xfrm>
              <a:off x="51816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0669" name="Line 12">
              <a:extLst>
                <a:ext uri="{FF2B5EF4-FFF2-40B4-BE49-F238E27FC236}">
                  <a16:creationId xmlns:a16="http://schemas.microsoft.com/office/drawing/2014/main" id="{7C2256D8-D559-40A5-89F5-CF2969B7B413}"/>
                </a:ext>
              </a:extLst>
            </p:cNvPr>
            <p:cNvSpPr>
              <a:spLocks noChangeShapeType="1"/>
            </p:cNvSpPr>
            <p:nvPr/>
          </p:nvSpPr>
          <p:spPr bwMode="auto">
            <a:xfrm>
              <a:off x="2057400" y="4191000"/>
              <a:ext cx="3048000"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0670" name="Line 13">
              <a:extLst>
                <a:ext uri="{FF2B5EF4-FFF2-40B4-BE49-F238E27FC236}">
                  <a16:creationId xmlns:a16="http://schemas.microsoft.com/office/drawing/2014/main" id="{979D1EDC-CCCB-4E63-9B6F-275EC516AE64}"/>
                </a:ext>
              </a:extLst>
            </p:cNvPr>
            <p:cNvSpPr>
              <a:spLocks noChangeShapeType="1"/>
            </p:cNvSpPr>
            <p:nvPr/>
          </p:nvSpPr>
          <p:spPr bwMode="auto">
            <a:xfrm>
              <a:off x="2895600" y="3886200"/>
              <a:ext cx="457200" cy="914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0671" name="Line 14">
              <a:extLst>
                <a:ext uri="{FF2B5EF4-FFF2-40B4-BE49-F238E27FC236}">
                  <a16:creationId xmlns:a16="http://schemas.microsoft.com/office/drawing/2014/main" id="{CA9F28F2-AD43-4F61-818E-750E97F3303D}"/>
                </a:ext>
              </a:extLst>
            </p:cNvPr>
            <p:cNvSpPr>
              <a:spLocks noChangeShapeType="1"/>
            </p:cNvSpPr>
            <p:nvPr/>
          </p:nvSpPr>
          <p:spPr bwMode="auto">
            <a:xfrm flipV="1">
              <a:off x="3352800" y="2819400"/>
              <a:ext cx="1066800" cy="1981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0672" name="Line 15">
              <a:extLst>
                <a:ext uri="{FF2B5EF4-FFF2-40B4-BE49-F238E27FC236}">
                  <a16:creationId xmlns:a16="http://schemas.microsoft.com/office/drawing/2014/main" id="{E7D94519-909E-4CA1-B2A7-CBE106C372F2}"/>
                </a:ext>
              </a:extLst>
            </p:cNvPr>
            <p:cNvSpPr>
              <a:spLocks noChangeShapeType="1"/>
            </p:cNvSpPr>
            <p:nvPr/>
          </p:nvSpPr>
          <p:spPr bwMode="auto">
            <a:xfrm>
              <a:off x="4419600" y="2819400"/>
              <a:ext cx="762000" cy="1371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17" name="组合 16">
            <a:extLst>
              <a:ext uri="{FF2B5EF4-FFF2-40B4-BE49-F238E27FC236}">
                <a16:creationId xmlns:a16="http://schemas.microsoft.com/office/drawing/2014/main" id="{AD83D4F6-735C-4507-812F-7D6B41F8CC12}"/>
              </a:ext>
            </a:extLst>
          </p:cNvPr>
          <p:cNvGrpSpPr/>
          <p:nvPr/>
        </p:nvGrpSpPr>
        <p:grpSpPr>
          <a:xfrm>
            <a:off x="0" y="4764643"/>
            <a:ext cx="9144000" cy="369332"/>
            <a:chOff x="0" y="4764643"/>
            <a:chExt cx="9144000" cy="369332"/>
          </a:xfrm>
        </p:grpSpPr>
        <p:sp>
          <p:nvSpPr>
            <p:cNvPr id="18" name="矩形 17">
              <a:extLst>
                <a:ext uri="{FF2B5EF4-FFF2-40B4-BE49-F238E27FC236}">
                  <a16:creationId xmlns:a16="http://schemas.microsoft.com/office/drawing/2014/main" id="{0B5B8E14-ED5D-42C6-B585-42B91CE7E376}"/>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395BDC98-1051-4594-9160-11187F65034F}"/>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20" name="图片 19">
            <a:extLst>
              <a:ext uri="{FF2B5EF4-FFF2-40B4-BE49-F238E27FC236}">
                <a16:creationId xmlns:a16="http://schemas.microsoft.com/office/drawing/2014/main" id="{58841AB5-002F-4D33-8AE5-F8ED8566D7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0E89E002-338F-4858-AD5D-4DE4D1546DE1}"/>
              </a:ext>
            </a:extLst>
          </p:cNvPr>
          <p:cNvSpPr>
            <a:spLocks noGrp="1" noChangeArrowheads="1"/>
          </p:cNvSpPr>
          <p:nvPr>
            <p:ph type="title"/>
          </p:nvPr>
        </p:nvSpPr>
        <p:spPr bwMode="auto">
          <a:xfrm>
            <a:off x="1471613" y="57150"/>
            <a:ext cx="61722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zh-CN">
                <a:ea typeface="宋体" panose="02010600030101010101" pitchFamily="2" charset="-122"/>
              </a:rPr>
              <a:t>PDA</a:t>
            </a:r>
            <a:r>
              <a:rPr lang="zh-CN" altLang="en-US">
                <a:ea typeface="宋体" panose="02010600030101010101" pitchFamily="2" charset="-122"/>
              </a:rPr>
              <a:t>的工作过程</a:t>
            </a:r>
          </a:p>
        </p:txBody>
      </p:sp>
      <p:grpSp>
        <p:nvGrpSpPr>
          <p:cNvPr id="71683" name="组合 1">
            <a:extLst>
              <a:ext uri="{FF2B5EF4-FFF2-40B4-BE49-F238E27FC236}">
                <a16:creationId xmlns:a16="http://schemas.microsoft.com/office/drawing/2014/main" id="{55E93224-5993-49E8-9446-B81FD08BEDD3}"/>
              </a:ext>
            </a:extLst>
          </p:cNvPr>
          <p:cNvGrpSpPr>
            <a:grpSpLocks/>
          </p:cNvGrpSpPr>
          <p:nvPr/>
        </p:nvGrpSpPr>
        <p:grpSpPr bwMode="auto">
          <a:xfrm>
            <a:off x="1385888" y="1600200"/>
            <a:ext cx="4629150" cy="3112532"/>
            <a:chOff x="1447800" y="2133600"/>
            <a:chExt cx="6172200" cy="4150043"/>
          </a:xfrm>
        </p:grpSpPr>
        <p:sp>
          <p:nvSpPr>
            <p:cNvPr id="71684" name="Line 3">
              <a:extLst>
                <a:ext uri="{FF2B5EF4-FFF2-40B4-BE49-F238E27FC236}">
                  <a16:creationId xmlns:a16="http://schemas.microsoft.com/office/drawing/2014/main" id="{1FA7C849-CC29-4114-9DF7-9B9B4E00163B}"/>
                </a:ext>
              </a:extLst>
            </p:cNvPr>
            <p:cNvSpPr>
              <a:spLocks noChangeShapeType="1"/>
            </p:cNvSpPr>
            <p:nvPr/>
          </p:nvSpPr>
          <p:spPr bwMode="auto">
            <a:xfrm>
              <a:off x="2057400" y="5715000"/>
              <a:ext cx="556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1685" name="Line 4">
              <a:extLst>
                <a:ext uri="{FF2B5EF4-FFF2-40B4-BE49-F238E27FC236}">
                  <a16:creationId xmlns:a16="http://schemas.microsoft.com/office/drawing/2014/main" id="{CE7699DF-EEC0-4500-9580-36DA63587AF2}"/>
                </a:ext>
              </a:extLst>
            </p:cNvPr>
            <p:cNvSpPr>
              <a:spLocks noChangeShapeType="1"/>
            </p:cNvSpPr>
            <p:nvPr/>
          </p:nvSpPr>
          <p:spPr bwMode="auto">
            <a:xfrm flipV="1">
              <a:off x="2057400" y="2133600"/>
              <a:ext cx="0" cy="3581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1686" name="Text Box 5">
              <a:extLst>
                <a:ext uri="{FF2B5EF4-FFF2-40B4-BE49-F238E27FC236}">
                  <a16:creationId xmlns:a16="http://schemas.microsoft.com/office/drawing/2014/main" id="{971D092B-4E1A-4F26-96E1-B67083918FDB}"/>
                </a:ext>
              </a:extLst>
            </p:cNvPr>
            <p:cNvSpPr txBox="1">
              <a:spLocks noChangeArrowheads="1"/>
            </p:cNvSpPr>
            <p:nvPr/>
          </p:nvSpPr>
          <p:spPr bwMode="auto">
            <a:xfrm>
              <a:off x="1981200" y="5791200"/>
              <a:ext cx="1295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输入串</a:t>
              </a:r>
            </a:p>
          </p:txBody>
        </p:sp>
        <p:sp>
          <p:nvSpPr>
            <p:cNvPr id="71687" name="Text Box 6">
              <a:extLst>
                <a:ext uri="{FF2B5EF4-FFF2-40B4-BE49-F238E27FC236}">
                  <a16:creationId xmlns:a16="http://schemas.microsoft.com/office/drawing/2014/main" id="{6E6C2E07-7930-4363-A3B4-1DEED9F388C7}"/>
                </a:ext>
              </a:extLst>
            </p:cNvPr>
            <p:cNvSpPr txBox="1">
              <a:spLocks noChangeArrowheads="1"/>
            </p:cNvSpPr>
            <p:nvPr/>
          </p:nvSpPr>
          <p:spPr bwMode="auto">
            <a:xfrm>
              <a:off x="1447800" y="4070349"/>
              <a:ext cx="457200" cy="123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栈高度</a:t>
              </a:r>
            </a:p>
          </p:txBody>
        </p:sp>
        <p:sp>
          <p:nvSpPr>
            <p:cNvPr id="71688" name="Line 7">
              <a:extLst>
                <a:ext uri="{FF2B5EF4-FFF2-40B4-BE49-F238E27FC236}">
                  <a16:creationId xmlns:a16="http://schemas.microsoft.com/office/drawing/2014/main" id="{E3384A75-1121-4089-8C87-A55F4B56BC1A}"/>
                </a:ext>
              </a:extLst>
            </p:cNvPr>
            <p:cNvSpPr>
              <a:spLocks noChangeShapeType="1"/>
            </p:cNvSpPr>
            <p:nvPr/>
          </p:nvSpPr>
          <p:spPr bwMode="auto">
            <a:xfrm>
              <a:off x="3124200" y="6096000"/>
              <a:ext cx="1219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71689" name="Line 8">
              <a:extLst>
                <a:ext uri="{FF2B5EF4-FFF2-40B4-BE49-F238E27FC236}">
                  <a16:creationId xmlns:a16="http://schemas.microsoft.com/office/drawing/2014/main" id="{307049C9-1FAF-4E15-ABD0-F9FA0E2BE6DB}"/>
                </a:ext>
              </a:extLst>
            </p:cNvPr>
            <p:cNvSpPr>
              <a:spLocks noChangeShapeType="1"/>
            </p:cNvSpPr>
            <p:nvPr/>
          </p:nvSpPr>
          <p:spPr bwMode="auto">
            <a:xfrm flipV="1">
              <a:off x="1676400" y="3124200"/>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71690" name="Oval 9">
              <a:extLst>
                <a:ext uri="{FF2B5EF4-FFF2-40B4-BE49-F238E27FC236}">
                  <a16:creationId xmlns:a16="http://schemas.microsoft.com/office/drawing/2014/main" id="{BABC5E96-77BC-40A7-95EF-009AD1174D4C}"/>
                </a:ext>
              </a:extLst>
            </p:cNvPr>
            <p:cNvSpPr>
              <a:spLocks noChangeArrowheads="1"/>
            </p:cNvSpPr>
            <p:nvPr/>
          </p:nvSpPr>
          <p:spPr bwMode="auto">
            <a:xfrm>
              <a:off x="6172200" y="3352800"/>
              <a:ext cx="152400" cy="152400"/>
            </a:xfrm>
            <a:prstGeom prst="ellipse">
              <a:avLst/>
            </a:prstGeom>
            <a:solidFill>
              <a:schemeClr val="accent1"/>
            </a:solidFill>
            <a:ln w="9525">
              <a:solidFill>
                <a:schemeClr val="tx1"/>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71691" name="Line 10">
              <a:extLst>
                <a:ext uri="{FF2B5EF4-FFF2-40B4-BE49-F238E27FC236}">
                  <a16:creationId xmlns:a16="http://schemas.microsoft.com/office/drawing/2014/main" id="{E55C48B0-2E9C-4AB5-9B4D-02D44603CDED}"/>
                </a:ext>
              </a:extLst>
            </p:cNvPr>
            <p:cNvSpPr>
              <a:spLocks noChangeShapeType="1"/>
            </p:cNvSpPr>
            <p:nvPr/>
          </p:nvSpPr>
          <p:spPr bwMode="auto">
            <a:xfrm flipV="1">
              <a:off x="2057400" y="3886200"/>
              <a:ext cx="838200" cy="1828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1692" name="Line 11">
              <a:extLst>
                <a:ext uri="{FF2B5EF4-FFF2-40B4-BE49-F238E27FC236}">
                  <a16:creationId xmlns:a16="http://schemas.microsoft.com/office/drawing/2014/main" id="{33ACF635-B6FD-4BB6-B532-5D666C57A294}"/>
                </a:ext>
              </a:extLst>
            </p:cNvPr>
            <p:cNvSpPr>
              <a:spLocks noChangeShapeType="1"/>
            </p:cNvSpPr>
            <p:nvPr/>
          </p:nvSpPr>
          <p:spPr bwMode="auto">
            <a:xfrm>
              <a:off x="6248400" y="3505200"/>
              <a:ext cx="0" cy="22098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1693" name="Line 12">
              <a:extLst>
                <a:ext uri="{FF2B5EF4-FFF2-40B4-BE49-F238E27FC236}">
                  <a16:creationId xmlns:a16="http://schemas.microsoft.com/office/drawing/2014/main" id="{F02B6963-98D1-4AB7-9E33-245F205A31C8}"/>
                </a:ext>
              </a:extLst>
            </p:cNvPr>
            <p:cNvSpPr>
              <a:spLocks noChangeShapeType="1"/>
            </p:cNvSpPr>
            <p:nvPr/>
          </p:nvSpPr>
          <p:spPr bwMode="auto">
            <a:xfrm>
              <a:off x="2057400" y="3429000"/>
              <a:ext cx="4191000"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1694" name="Line 13">
              <a:extLst>
                <a:ext uri="{FF2B5EF4-FFF2-40B4-BE49-F238E27FC236}">
                  <a16:creationId xmlns:a16="http://schemas.microsoft.com/office/drawing/2014/main" id="{BAA98646-E95C-4D72-82CF-732F6AC20C2D}"/>
                </a:ext>
              </a:extLst>
            </p:cNvPr>
            <p:cNvSpPr>
              <a:spLocks noChangeShapeType="1"/>
            </p:cNvSpPr>
            <p:nvPr/>
          </p:nvSpPr>
          <p:spPr bwMode="auto">
            <a:xfrm>
              <a:off x="2895600" y="3886200"/>
              <a:ext cx="457200" cy="914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1695" name="Line 14">
              <a:extLst>
                <a:ext uri="{FF2B5EF4-FFF2-40B4-BE49-F238E27FC236}">
                  <a16:creationId xmlns:a16="http://schemas.microsoft.com/office/drawing/2014/main" id="{D2BB75AD-787B-4CB3-AF2D-4FC1768F8BB6}"/>
                </a:ext>
              </a:extLst>
            </p:cNvPr>
            <p:cNvSpPr>
              <a:spLocks noChangeShapeType="1"/>
            </p:cNvSpPr>
            <p:nvPr/>
          </p:nvSpPr>
          <p:spPr bwMode="auto">
            <a:xfrm flipV="1">
              <a:off x="3352800" y="2819400"/>
              <a:ext cx="1066800" cy="1981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1696" name="Line 15">
              <a:extLst>
                <a:ext uri="{FF2B5EF4-FFF2-40B4-BE49-F238E27FC236}">
                  <a16:creationId xmlns:a16="http://schemas.microsoft.com/office/drawing/2014/main" id="{CFAFF93B-01C8-4783-A0EE-9B3ACE636557}"/>
                </a:ext>
              </a:extLst>
            </p:cNvPr>
            <p:cNvSpPr>
              <a:spLocks noChangeShapeType="1"/>
            </p:cNvSpPr>
            <p:nvPr/>
          </p:nvSpPr>
          <p:spPr bwMode="auto">
            <a:xfrm>
              <a:off x="4419600" y="2819400"/>
              <a:ext cx="762000" cy="1371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1697" name="Line 16">
              <a:extLst>
                <a:ext uri="{FF2B5EF4-FFF2-40B4-BE49-F238E27FC236}">
                  <a16:creationId xmlns:a16="http://schemas.microsoft.com/office/drawing/2014/main" id="{9F31969C-F160-4851-B474-9F2935D1E6EF}"/>
                </a:ext>
              </a:extLst>
            </p:cNvPr>
            <p:cNvSpPr>
              <a:spLocks noChangeShapeType="1"/>
            </p:cNvSpPr>
            <p:nvPr/>
          </p:nvSpPr>
          <p:spPr bwMode="auto">
            <a:xfrm flipV="1">
              <a:off x="5181600" y="3429000"/>
              <a:ext cx="990600" cy="762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18" name="组合 17">
            <a:extLst>
              <a:ext uri="{FF2B5EF4-FFF2-40B4-BE49-F238E27FC236}">
                <a16:creationId xmlns:a16="http://schemas.microsoft.com/office/drawing/2014/main" id="{03240CD9-9B3E-48E7-8273-70D9650B5738}"/>
              </a:ext>
            </a:extLst>
          </p:cNvPr>
          <p:cNvGrpSpPr/>
          <p:nvPr/>
        </p:nvGrpSpPr>
        <p:grpSpPr>
          <a:xfrm>
            <a:off x="0" y="4764643"/>
            <a:ext cx="9144000" cy="369332"/>
            <a:chOff x="0" y="4764643"/>
            <a:chExt cx="9144000" cy="369332"/>
          </a:xfrm>
        </p:grpSpPr>
        <p:sp>
          <p:nvSpPr>
            <p:cNvPr id="19" name="矩形 18">
              <a:extLst>
                <a:ext uri="{FF2B5EF4-FFF2-40B4-BE49-F238E27FC236}">
                  <a16:creationId xmlns:a16="http://schemas.microsoft.com/office/drawing/2014/main" id="{6382A889-20C2-4DC0-9EC8-9DBFD29A1B6C}"/>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E50A5A64-6E73-4950-B572-72B13AA2EAAE}"/>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21" name="图片 20">
            <a:extLst>
              <a:ext uri="{FF2B5EF4-FFF2-40B4-BE49-F238E27FC236}">
                <a16:creationId xmlns:a16="http://schemas.microsoft.com/office/drawing/2014/main" id="{3A6C9D2B-3E3C-427F-8B01-A062400CC9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829F03E8-F798-4568-B349-91AE80476A60}"/>
              </a:ext>
            </a:extLst>
          </p:cNvPr>
          <p:cNvSpPr>
            <a:spLocks noGrp="1" noChangeArrowheads="1"/>
          </p:cNvSpPr>
          <p:nvPr>
            <p:ph type="title"/>
          </p:nvPr>
        </p:nvSpPr>
        <p:spPr bwMode="auto">
          <a:xfrm>
            <a:off x="1487091" y="126206"/>
            <a:ext cx="61722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zh-CN">
                <a:ea typeface="宋体" panose="02010600030101010101" pitchFamily="2" charset="-122"/>
              </a:rPr>
              <a:t>PDA</a:t>
            </a:r>
            <a:r>
              <a:rPr lang="zh-CN" altLang="en-US">
                <a:ea typeface="宋体" panose="02010600030101010101" pitchFamily="2" charset="-122"/>
              </a:rPr>
              <a:t>的工作过程</a:t>
            </a:r>
          </a:p>
        </p:txBody>
      </p:sp>
      <p:grpSp>
        <p:nvGrpSpPr>
          <p:cNvPr id="72707" name="组合 1">
            <a:extLst>
              <a:ext uri="{FF2B5EF4-FFF2-40B4-BE49-F238E27FC236}">
                <a16:creationId xmlns:a16="http://schemas.microsoft.com/office/drawing/2014/main" id="{F2990996-C4A7-4488-84AD-A6FC55467B9F}"/>
              </a:ext>
            </a:extLst>
          </p:cNvPr>
          <p:cNvGrpSpPr>
            <a:grpSpLocks/>
          </p:cNvGrpSpPr>
          <p:nvPr/>
        </p:nvGrpSpPr>
        <p:grpSpPr bwMode="auto">
          <a:xfrm>
            <a:off x="1401366" y="1600200"/>
            <a:ext cx="4629150" cy="3112532"/>
            <a:chOff x="1447800" y="2133600"/>
            <a:chExt cx="6172200" cy="4150043"/>
          </a:xfrm>
        </p:grpSpPr>
        <p:sp>
          <p:nvSpPr>
            <p:cNvPr id="72708" name="Line 3">
              <a:extLst>
                <a:ext uri="{FF2B5EF4-FFF2-40B4-BE49-F238E27FC236}">
                  <a16:creationId xmlns:a16="http://schemas.microsoft.com/office/drawing/2014/main" id="{3438D9D7-DA22-475E-AD9A-8D6E900838CD}"/>
                </a:ext>
              </a:extLst>
            </p:cNvPr>
            <p:cNvSpPr>
              <a:spLocks noChangeShapeType="1"/>
            </p:cNvSpPr>
            <p:nvPr/>
          </p:nvSpPr>
          <p:spPr bwMode="auto">
            <a:xfrm>
              <a:off x="2057400" y="5715000"/>
              <a:ext cx="556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2709" name="Line 4">
              <a:extLst>
                <a:ext uri="{FF2B5EF4-FFF2-40B4-BE49-F238E27FC236}">
                  <a16:creationId xmlns:a16="http://schemas.microsoft.com/office/drawing/2014/main" id="{AEBB0923-B868-4207-86FC-1FF0FE1AD697}"/>
                </a:ext>
              </a:extLst>
            </p:cNvPr>
            <p:cNvSpPr>
              <a:spLocks noChangeShapeType="1"/>
            </p:cNvSpPr>
            <p:nvPr/>
          </p:nvSpPr>
          <p:spPr bwMode="auto">
            <a:xfrm flipV="1">
              <a:off x="2057400" y="2133600"/>
              <a:ext cx="0" cy="3581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2710" name="Text Box 5">
              <a:extLst>
                <a:ext uri="{FF2B5EF4-FFF2-40B4-BE49-F238E27FC236}">
                  <a16:creationId xmlns:a16="http://schemas.microsoft.com/office/drawing/2014/main" id="{A14C437A-1F79-47C0-9775-FE5F9189AB51}"/>
                </a:ext>
              </a:extLst>
            </p:cNvPr>
            <p:cNvSpPr txBox="1">
              <a:spLocks noChangeArrowheads="1"/>
            </p:cNvSpPr>
            <p:nvPr/>
          </p:nvSpPr>
          <p:spPr bwMode="auto">
            <a:xfrm>
              <a:off x="1981200" y="5791200"/>
              <a:ext cx="1295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输入串</a:t>
              </a:r>
            </a:p>
          </p:txBody>
        </p:sp>
        <p:sp>
          <p:nvSpPr>
            <p:cNvPr id="72711" name="Text Box 6">
              <a:extLst>
                <a:ext uri="{FF2B5EF4-FFF2-40B4-BE49-F238E27FC236}">
                  <a16:creationId xmlns:a16="http://schemas.microsoft.com/office/drawing/2014/main" id="{A4FEFFAB-C3CB-4988-8AAD-A4DDD0012827}"/>
                </a:ext>
              </a:extLst>
            </p:cNvPr>
            <p:cNvSpPr txBox="1">
              <a:spLocks noChangeArrowheads="1"/>
            </p:cNvSpPr>
            <p:nvPr/>
          </p:nvSpPr>
          <p:spPr bwMode="auto">
            <a:xfrm>
              <a:off x="1447800" y="4070349"/>
              <a:ext cx="457200" cy="123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栈高度</a:t>
              </a:r>
            </a:p>
          </p:txBody>
        </p:sp>
        <p:sp>
          <p:nvSpPr>
            <p:cNvPr id="72712" name="Line 7">
              <a:extLst>
                <a:ext uri="{FF2B5EF4-FFF2-40B4-BE49-F238E27FC236}">
                  <a16:creationId xmlns:a16="http://schemas.microsoft.com/office/drawing/2014/main" id="{25AC8208-0CD0-48CE-9F15-007951625B66}"/>
                </a:ext>
              </a:extLst>
            </p:cNvPr>
            <p:cNvSpPr>
              <a:spLocks noChangeShapeType="1"/>
            </p:cNvSpPr>
            <p:nvPr/>
          </p:nvSpPr>
          <p:spPr bwMode="auto">
            <a:xfrm>
              <a:off x="3124200" y="6096000"/>
              <a:ext cx="1219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72713" name="Line 8">
              <a:extLst>
                <a:ext uri="{FF2B5EF4-FFF2-40B4-BE49-F238E27FC236}">
                  <a16:creationId xmlns:a16="http://schemas.microsoft.com/office/drawing/2014/main" id="{6A0015D1-93AF-4198-A1D7-16C58598DCAC}"/>
                </a:ext>
              </a:extLst>
            </p:cNvPr>
            <p:cNvSpPr>
              <a:spLocks noChangeShapeType="1"/>
            </p:cNvSpPr>
            <p:nvPr/>
          </p:nvSpPr>
          <p:spPr bwMode="auto">
            <a:xfrm flipV="1">
              <a:off x="1676400" y="3124200"/>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72714" name="Oval 9">
              <a:extLst>
                <a:ext uri="{FF2B5EF4-FFF2-40B4-BE49-F238E27FC236}">
                  <a16:creationId xmlns:a16="http://schemas.microsoft.com/office/drawing/2014/main" id="{00C6A037-D981-443F-936A-6D51F62EDBF0}"/>
                </a:ext>
              </a:extLst>
            </p:cNvPr>
            <p:cNvSpPr>
              <a:spLocks noChangeArrowheads="1"/>
            </p:cNvSpPr>
            <p:nvPr/>
          </p:nvSpPr>
          <p:spPr bwMode="auto">
            <a:xfrm>
              <a:off x="7467600" y="5638800"/>
              <a:ext cx="152400" cy="152400"/>
            </a:xfrm>
            <a:prstGeom prst="ellipse">
              <a:avLst/>
            </a:prstGeom>
            <a:solidFill>
              <a:schemeClr val="accent1"/>
            </a:solidFill>
            <a:ln w="9525">
              <a:solidFill>
                <a:schemeClr val="tx1"/>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72715" name="Line 10">
              <a:extLst>
                <a:ext uri="{FF2B5EF4-FFF2-40B4-BE49-F238E27FC236}">
                  <a16:creationId xmlns:a16="http://schemas.microsoft.com/office/drawing/2014/main" id="{D55DD4DE-CEC9-4300-A318-09163AE87A15}"/>
                </a:ext>
              </a:extLst>
            </p:cNvPr>
            <p:cNvSpPr>
              <a:spLocks noChangeShapeType="1"/>
            </p:cNvSpPr>
            <p:nvPr/>
          </p:nvSpPr>
          <p:spPr bwMode="auto">
            <a:xfrm flipV="1">
              <a:off x="2057400" y="3886200"/>
              <a:ext cx="838200" cy="1828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2716" name="Line 13">
              <a:extLst>
                <a:ext uri="{FF2B5EF4-FFF2-40B4-BE49-F238E27FC236}">
                  <a16:creationId xmlns:a16="http://schemas.microsoft.com/office/drawing/2014/main" id="{292C6F2D-E010-426D-B0B7-325525E6C73D}"/>
                </a:ext>
              </a:extLst>
            </p:cNvPr>
            <p:cNvSpPr>
              <a:spLocks noChangeShapeType="1"/>
            </p:cNvSpPr>
            <p:nvPr/>
          </p:nvSpPr>
          <p:spPr bwMode="auto">
            <a:xfrm>
              <a:off x="2895600" y="3886200"/>
              <a:ext cx="457200" cy="914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2717" name="Line 14">
              <a:extLst>
                <a:ext uri="{FF2B5EF4-FFF2-40B4-BE49-F238E27FC236}">
                  <a16:creationId xmlns:a16="http://schemas.microsoft.com/office/drawing/2014/main" id="{9957FC8A-6F94-43F7-A45C-3DFA3D9324CB}"/>
                </a:ext>
              </a:extLst>
            </p:cNvPr>
            <p:cNvSpPr>
              <a:spLocks noChangeShapeType="1"/>
            </p:cNvSpPr>
            <p:nvPr/>
          </p:nvSpPr>
          <p:spPr bwMode="auto">
            <a:xfrm flipV="1">
              <a:off x="3352800" y="2819400"/>
              <a:ext cx="1066800" cy="1981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2718" name="Line 15">
              <a:extLst>
                <a:ext uri="{FF2B5EF4-FFF2-40B4-BE49-F238E27FC236}">
                  <a16:creationId xmlns:a16="http://schemas.microsoft.com/office/drawing/2014/main" id="{E7B63003-F23A-43C2-B9D9-6E87C5EFF751}"/>
                </a:ext>
              </a:extLst>
            </p:cNvPr>
            <p:cNvSpPr>
              <a:spLocks noChangeShapeType="1"/>
            </p:cNvSpPr>
            <p:nvPr/>
          </p:nvSpPr>
          <p:spPr bwMode="auto">
            <a:xfrm>
              <a:off x="4419600" y="2819400"/>
              <a:ext cx="762000" cy="1371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2719" name="Line 16">
              <a:extLst>
                <a:ext uri="{FF2B5EF4-FFF2-40B4-BE49-F238E27FC236}">
                  <a16:creationId xmlns:a16="http://schemas.microsoft.com/office/drawing/2014/main" id="{FA15F81C-FF66-45C8-BEB6-99E26EC11768}"/>
                </a:ext>
              </a:extLst>
            </p:cNvPr>
            <p:cNvSpPr>
              <a:spLocks noChangeShapeType="1"/>
            </p:cNvSpPr>
            <p:nvPr/>
          </p:nvSpPr>
          <p:spPr bwMode="auto">
            <a:xfrm flipV="1">
              <a:off x="5181600" y="3429000"/>
              <a:ext cx="990600" cy="762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2720" name="Line 17">
              <a:extLst>
                <a:ext uri="{FF2B5EF4-FFF2-40B4-BE49-F238E27FC236}">
                  <a16:creationId xmlns:a16="http://schemas.microsoft.com/office/drawing/2014/main" id="{9C418678-C154-4EF9-B9B9-28C7B8A2390F}"/>
                </a:ext>
              </a:extLst>
            </p:cNvPr>
            <p:cNvSpPr>
              <a:spLocks noChangeShapeType="1"/>
            </p:cNvSpPr>
            <p:nvPr/>
          </p:nvSpPr>
          <p:spPr bwMode="auto">
            <a:xfrm>
              <a:off x="6172200" y="3429000"/>
              <a:ext cx="1371600" cy="2286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17" name="组合 16">
            <a:extLst>
              <a:ext uri="{FF2B5EF4-FFF2-40B4-BE49-F238E27FC236}">
                <a16:creationId xmlns:a16="http://schemas.microsoft.com/office/drawing/2014/main" id="{5FADC77B-B687-48BD-A4E2-3BA515E53251}"/>
              </a:ext>
            </a:extLst>
          </p:cNvPr>
          <p:cNvGrpSpPr/>
          <p:nvPr/>
        </p:nvGrpSpPr>
        <p:grpSpPr>
          <a:xfrm>
            <a:off x="0" y="4764643"/>
            <a:ext cx="9144000" cy="369332"/>
            <a:chOff x="0" y="4764643"/>
            <a:chExt cx="9144000" cy="369332"/>
          </a:xfrm>
        </p:grpSpPr>
        <p:sp>
          <p:nvSpPr>
            <p:cNvPr id="18" name="矩形 17">
              <a:extLst>
                <a:ext uri="{FF2B5EF4-FFF2-40B4-BE49-F238E27FC236}">
                  <a16:creationId xmlns:a16="http://schemas.microsoft.com/office/drawing/2014/main" id="{B89949A3-2C47-40FE-8D7F-F9079DBBE8DF}"/>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EAD714F7-D372-4C1B-B2EF-81E92078227F}"/>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20" name="图片 19">
            <a:extLst>
              <a:ext uri="{FF2B5EF4-FFF2-40B4-BE49-F238E27FC236}">
                <a16:creationId xmlns:a16="http://schemas.microsoft.com/office/drawing/2014/main" id="{E8D8524B-E134-4227-A478-0E530AB287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DACC2BA3-87BD-4DB3-9331-4EAAD0E06156}"/>
              </a:ext>
            </a:extLst>
          </p:cNvPr>
          <p:cNvSpPr>
            <a:spLocks noGrp="1" noChangeArrowheads="1"/>
          </p:cNvSpPr>
          <p:nvPr>
            <p:ph type="title"/>
          </p:nvPr>
        </p:nvSpPr>
        <p:spPr bwMode="auto">
          <a:xfrm>
            <a:off x="1471613" y="102394"/>
            <a:ext cx="61722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zh-CN">
                <a:ea typeface="宋体" panose="02010600030101010101" pitchFamily="2" charset="-122"/>
              </a:rPr>
              <a:t>PDA</a:t>
            </a:r>
            <a:r>
              <a:rPr lang="zh-CN" altLang="en-US">
                <a:ea typeface="宋体" panose="02010600030101010101" pitchFamily="2" charset="-122"/>
              </a:rPr>
              <a:t>的工作过程</a:t>
            </a:r>
          </a:p>
        </p:txBody>
      </p:sp>
      <p:grpSp>
        <p:nvGrpSpPr>
          <p:cNvPr id="73731" name="组合 1">
            <a:extLst>
              <a:ext uri="{FF2B5EF4-FFF2-40B4-BE49-F238E27FC236}">
                <a16:creationId xmlns:a16="http://schemas.microsoft.com/office/drawing/2014/main" id="{EBE43EFD-33F5-4DF8-9270-EE77E3245520}"/>
              </a:ext>
            </a:extLst>
          </p:cNvPr>
          <p:cNvGrpSpPr>
            <a:grpSpLocks/>
          </p:cNvGrpSpPr>
          <p:nvPr/>
        </p:nvGrpSpPr>
        <p:grpSpPr bwMode="auto">
          <a:xfrm>
            <a:off x="1385888" y="1600200"/>
            <a:ext cx="4629150" cy="3112532"/>
            <a:chOff x="1447800" y="2133600"/>
            <a:chExt cx="6172200" cy="4150043"/>
          </a:xfrm>
        </p:grpSpPr>
        <p:sp>
          <p:nvSpPr>
            <p:cNvPr id="73732" name="Line 3">
              <a:extLst>
                <a:ext uri="{FF2B5EF4-FFF2-40B4-BE49-F238E27FC236}">
                  <a16:creationId xmlns:a16="http://schemas.microsoft.com/office/drawing/2014/main" id="{EBDD21E1-AFBE-4A32-801B-E8D4F2763878}"/>
                </a:ext>
              </a:extLst>
            </p:cNvPr>
            <p:cNvSpPr>
              <a:spLocks noChangeShapeType="1"/>
            </p:cNvSpPr>
            <p:nvPr/>
          </p:nvSpPr>
          <p:spPr bwMode="auto">
            <a:xfrm>
              <a:off x="2057400" y="5715000"/>
              <a:ext cx="556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3733" name="Line 4">
              <a:extLst>
                <a:ext uri="{FF2B5EF4-FFF2-40B4-BE49-F238E27FC236}">
                  <a16:creationId xmlns:a16="http://schemas.microsoft.com/office/drawing/2014/main" id="{8185DD31-7EED-4698-BCF0-BE37F1376B12}"/>
                </a:ext>
              </a:extLst>
            </p:cNvPr>
            <p:cNvSpPr>
              <a:spLocks noChangeShapeType="1"/>
            </p:cNvSpPr>
            <p:nvPr/>
          </p:nvSpPr>
          <p:spPr bwMode="auto">
            <a:xfrm flipV="1">
              <a:off x="2057400" y="2133600"/>
              <a:ext cx="0" cy="3581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3734" name="Text Box 5">
              <a:extLst>
                <a:ext uri="{FF2B5EF4-FFF2-40B4-BE49-F238E27FC236}">
                  <a16:creationId xmlns:a16="http://schemas.microsoft.com/office/drawing/2014/main" id="{2C9C6412-6BE6-42AA-A8A7-2CF3081753D6}"/>
                </a:ext>
              </a:extLst>
            </p:cNvPr>
            <p:cNvSpPr txBox="1">
              <a:spLocks noChangeArrowheads="1"/>
            </p:cNvSpPr>
            <p:nvPr/>
          </p:nvSpPr>
          <p:spPr bwMode="auto">
            <a:xfrm>
              <a:off x="1981200" y="5791200"/>
              <a:ext cx="1295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输入串</a:t>
              </a:r>
            </a:p>
          </p:txBody>
        </p:sp>
        <p:sp>
          <p:nvSpPr>
            <p:cNvPr id="73735" name="Text Box 6">
              <a:extLst>
                <a:ext uri="{FF2B5EF4-FFF2-40B4-BE49-F238E27FC236}">
                  <a16:creationId xmlns:a16="http://schemas.microsoft.com/office/drawing/2014/main" id="{F17F6399-5A32-4B2D-B828-0011560A17AA}"/>
                </a:ext>
              </a:extLst>
            </p:cNvPr>
            <p:cNvSpPr txBox="1">
              <a:spLocks noChangeArrowheads="1"/>
            </p:cNvSpPr>
            <p:nvPr/>
          </p:nvSpPr>
          <p:spPr bwMode="auto">
            <a:xfrm>
              <a:off x="1447800" y="4070349"/>
              <a:ext cx="457200" cy="123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栈高度</a:t>
              </a:r>
            </a:p>
          </p:txBody>
        </p:sp>
        <p:sp>
          <p:nvSpPr>
            <p:cNvPr id="73736" name="Line 7">
              <a:extLst>
                <a:ext uri="{FF2B5EF4-FFF2-40B4-BE49-F238E27FC236}">
                  <a16:creationId xmlns:a16="http://schemas.microsoft.com/office/drawing/2014/main" id="{2FD0092C-D65B-4FC4-94C9-0F01C3B665B9}"/>
                </a:ext>
              </a:extLst>
            </p:cNvPr>
            <p:cNvSpPr>
              <a:spLocks noChangeShapeType="1"/>
            </p:cNvSpPr>
            <p:nvPr/>
          </p:nvSpPr>
          <p:spPr bwMode="auto">
            <a:xfrm>
              <a:off x="3124200" y="6096000"/>
              <a:ext cx="1219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73737" name="Line 8">
              <a:extLst>
                <a:ext uri="{FF2B5EF4-FFF2-40B4-BE49-F238E27FC236}">
                  <a16:creationId xmlns:a16="http://schemas.microsoft.com/office/drawing/2014/main" id="{A4F8F4B9-EA36-4EA7-AA57-3DBE34359BA5}"/>
                </a:ext>
              </a:extLst>
            </p:cNvPr>
            <p:cNvSpPr>
              <a:spLocks noChangeShapeType="1"/>
            </p:cNvSpPr>
            <p:nvPr/>
          </p:nvSpPr>
          <p:spPr bwMode="auto">
            <a:xfrm flipV="1">
              <a:off x="1676400" y="3124200"/>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73738" name="Line 10">
              <a:extLst>
                <a:ext uri="{FF2B5EF4-FFF2-40B4-BE49-F238E27FC236}">
                  <a16:creationId xmlns:a16="http://schemas.microsoft.com/office/drawing/2014/main" id="{A08FDE99-4B03-433A-868D-39C207B072E7}"/>
                </a:ext>
              </a:extLst>
            </p:cNvPr>
            <p:cNvSpPr>
              <a:spLocks noChangeShapeType="1"/>
            </p:cNvSpPr>
            <p:nvPr/>
          </p:nvSpPr>
          <p:spPr bwMode="auto">
            <a:xfrm flipV="1">
              <a:off x="2057400" y="3886200"/>
              <a:ext cx="838200" cy="1828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3739" name="Line 11">
              <a:extLst>
                <a:ext uri="{FF2B5EF4-FFF2-40B4-BE49-F238E27FC236}">
                  <a16:creationId xmlns:a16="http://schemas.microsoft.com/office/drawing/2014/main" id="{DD4A7D5C-498C-4710-B203-52ED3C59C111}"/>
                </a:ext>
              </a:extLst>
            </p:cNvPr>
            <p:cNvSpPr>
              <a:spLocks noChangeShapeType="1"/>
            </p:cNvSpPr>
            <p:nvPr/>
          </p:nvSpPr>
          <p:spPr bwMode="auto">
            <a:xfrm>
              <a:off x="2895600" y="3886200"/>
              <a:ext cx="457200" cy="914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3740" name="Line 12">
              <a:extLst>
                <a:ext uri="{FF2B5EF4-FFF2-40B4-BE49-F238E27FC236}">
                  <a16:creationId xmlns:a16="http://schemas.microsoft.com/office/drawing/2014/main" id="{A9995F85-B8B3-4036-BE51-4B63E93B54DF}"/>
                </a:ext>
              </a:extLst>
            </p:cNvPr>
            <p:cNvSpPr>
              <a:spLocks noChangeShapeType="1"/>
            </p:cNvSpPr>
            <p:nvPr/>
          </p:nvSpPr>
          <p:spPr bwMode="auto">
            <a:xfrm flipV="1">
              <a:off x="3352800" y="2819400"/>
              <a:ext cx="1066800" cy="1981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3741" name="Line 13">
              <a:extLst>
                <a:ext uri="{FF2B5EF4-FFF2-40B4-BE49-F238E27FC236}">
                  <a16:creationId xmlns:a16="http://schemas.microsoft.com/office/drawing/2014/main" id="{CDFD4F52-519F-45F9-BE6E-B7038D2D95E3}"/>
                </a:ext>
              </a:extLst>
            </p:cNvPr>
            <p:cNvSpPr>
              <a:spLocks noChangeShapeType="1"/>
            </p:cNvSpPr>
            <p:nvPr/>
          </p:nvSpPr>
          <p:spPr bwMode="auto">
            <a:xfrm>
              <a:off x="4419600" y="2819400"/>
              <a:ext cx="762000" cy="1371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3742" name="Line 14">
              <a:extLst>
                <a:ext uri="{FF2B5EF4-FFF2-40B4-BE49-F238E27FC236}">
                  <a16:creationId xmlns:a16="http://schemas.microsoft.com/office/drawing/2014/main" id="{C512FFE6-5CDD-42D3-B884-76ABA9EB6A9F}"/>
                </a:ext>
              </a:extLst>
            </p:cNvPr>
            <p:cNvSpPr>
              <a:spLocks noChangeShapeType="1"/>
            </p:cNvSpPr>
            <p:nvPr/>
          </p:nvSpPr>
          <p:spPr bwMode="auto">
            <a:xfrm flipV="1">
              <a:off x="5181600" y="3429000"/>
              <a:ext cx="990600" cy="762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3743" name="Line 15">
              <a:extLst>
                <a:ext uri="{FF2B5EF4-FFF2-40B4-BE49-F238E27FC236}">
                  <a16:creationId xmlns:a16="http://schemas.microsoft.com/office/drawing/2014/main" id="{1B5D0FEB-4647-4D32-9D30-C774DC5D57EA}"/>
                </a:ext>
              </a:extLst>
            </p:cNvPr>
            <p:cNvSpPr>
              <a:spLocks noChangeShapeType="1"/>
            </p:cNvSpPr>
            <p:nvPr/>
          </p:nvSpPr>
          <p:spPr bwMode="auto">
            <a:xfrm>
              <a:off x="6172200" y="3429000"/>
              <a:ext cx="1371600" cy="2286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3744" name="Line 16">
              <a:extLst>
                <a:ext uri="{FF2B5EF4-FFF2-40B4-BE49-F238E27FC236}">
                  <a16:creationId xmlns:a16="http://schemas.microsoft.com/office/drawing/2014/main" id="{141DD73B-AF32-417D-BFDE-3AB5818E6A09}"/>
                </a:ext>
              </a:extLst>
            </p:cNvPr>
            <p:cNvSpPr>
              <a:spLocks noChangeShapeType="1"/>
            </p:cNvSpPr>
            <p:nvPr/>
          </p:nvSpPr>
          <p:spPr bwMode="auto">
            <a:xfrm>
              <a:off x="2514600" y="4800600"/>
              <a:ext cx="4495800"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3745" name="Line 17">
              <a:extLst>
                <a:ext uri="{FF2B5EF4-FFF2-40B4-BE49-F238E27FC236}">
                  <a16:creationId xmlns:a16="http://schemas.microsoft.com/office/drawing/2014/main" id="{B9FF5CB5-531B-4B23-AFB4-C965219B69FC}"/>
                </a:ext>
              </a:extLst>
            </p:cNvPr>
            <p:cNvSpPr>
              <a:spLocks noChangeShapeType="1"/>
            </p:cNvSpPr>
            <p:nvPr/>
          </p:nvSpPr>
          <p:spPr bwMode="auto">
            <a:xfrm>
              <a:off x="3733800" y="4191000"/>
              <a:ext cx="2895600"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3746" name="Line 18">
              <a:extLst>
                <a:ext uri="{FF2B5EF4-FFF2-40B4-BE49-F238E27FC236}">
                  <a16:creationId xmlns:a16="http://schemas.microsoft.com/office/drawing/2014/main" id="{59A0CA7A-5C0B-4BAC-9BEE-9F3070BC6495}"/>
                </a:ext>
              </a:extLst>
            </p:cNvPr>
            <p:cNvSpPr>
              <a:spLocks noChangeShapeType="1"/>
            </p:cNvSpPr>
            <p:nvPr/>
          </p:nvSpPr>
          <p:spPr bwMode="auto">
            <a:xfrm>
              <a:off x="2514600" y="4800600"/>
              <a:ext cx="0" cy="9144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3747" name="Line 20">
              <a:extLst>
                <a:ext uri="{FF2B5EF4-FFF2-40B4-BE49-F238E27FC236}">
                  <a16:creationId xmlns:a16="http://schemas.microsoft.com/office/drawing/2014/main" id="{D805CC87-5AF9-41C3-88A6-7E8925EEF981}"/>
                </a:ext>
              </a:extLst>
            </p:cNvPr>
            <p:cNvSpPr>
              <a:spLocks noChangeShapeType="1"/>
            </p:cNvSpPr>
            <p:nvPr/>
          </p:nvSpPr>
          <p:spPr bwMode="auto">
            <a:xfrm>
              <a:off x="37338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3748" name="Line 21">
              <a:extLst>
                <a:ext uri="{FF2B5EF4-FFF2-40B4-BE49-F238E27FC236}">
                  <a16:creationId xmlns:a16="http://schemas.microsoft.com/office/drawing/2014/main" id="{5798AC1E-6A90-44A4-BA40-1C7064D8D170}"/>
                </a:ext>
              </a:extLst>
            </p:cNvPr>
            <p:cNvSpPr>
              <a:spLocks noChangeShapeType="1"/>
            </p:cNvSpPr>
            <p:nvPr/>
          </p:nvSpPr>
          <p:spPr bwMode="auto">
            <a:xfrm>
              <a:off x="51816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3749" name="Line 22">
              <a:extLst>
                <a:ext uri="{FF2B5EF4-FFF2-40B4-BE49-F238E27FC236}">
                  <a16:creationId xmlns:a16="http://schemas.microsoft.com/office/drawing/2014/main" id="{76F9893F-196F-4428-9725-B80574CA369C}"/>
                </a:ext>
              </a:extLst>
            </p:cNvPr>
            <p:cNvSpPr>
              <a:spLocks noChangeShapeType="1"/>
            </p:cNvSpPr>
            <p:nvPr/>
          </p:nvSpPr>
          <p:spPr bwMode="auto">
            <a:xfrm>
              <a:off x="66294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3750" name="Line 23">
              <a:extLst>
                <a:ext uri="{FF2B5EF4-FFF2-40B4-BE49-F238E27FC236}">
                  <a16:creationId xmlns:a16="http://schemas.microsoft.com/office/drawing/2014/main" id="{15E149AA-021F-453F-98A6-CB18E103B9FC}"/>
                </a:ext>
              </a:extLst>
            </p:cNvPr>
            <p:cNvSpPr>
              <a:spLocks noChangeShapeType="1"/>
            </p:cNvSpPr>
            <p:nvPr/>
          </p:nvSpPr>
          <p:spPr bwMode="auto">
            <a:xfrm>
              <a:off x="3352800" y="4800600"/>
              <a:ext cx="0" cy="9144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3751" name="Line 24">
              <a:extLst>
                <a:ext uri="{FF2B5EF4-FFF2-40B4-BE49-F238E27FC236}">
                  <a16:creationId xmlns:a16="http://schemas.microsoft.com/office/drawing/2014/main" id="{287AE76E-7CE4-4F1F-A58C-9F4140E55259}"/>
                </a:ext>
              </a:extLst>
            </p:cNvPr>
            <p:cNvSpPr>
              <a:spLocks noChangeShapeType="1"/>
            </p:cNvSpPr>
            <p:nvPr/>
          </p:nvSpPr>
          <p:spPr bwMode="auto">
            <a:xfrm>
              <a:off x="7010400" y="4800600"/>
              <a:ext cx="0" cy="9144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24" name="组合 23">
            <a:extLst>
              <a:ext uri="{FF2B5EF4-FFF2-40B4-BE49-F238E27FC236}">
                <a16:creationId xmlns:a16="http://schemas.microsoft.com/office/drawing/2014/main" id="{79684022-0A81-4386-894E-C82E541EEBF0}"/>
              </a:ext>
            </a:extLst>
          </p:cNvPr>
          <p:cNvGrpSpPr/>
          <p:nvPr/>
        </p:nvGrpSpPr>
        <p:grpSpPr>
          <a:xfrm>
            <a:off x="0" y="4764643"/>
            <a:ext cx="9144000" cy="369332"/>
            <a:chOff x="0" y="4764643"/>
            <a:chExt cx="9144000" cy="369332"/>
          </a:xfrm>
        </p:grpSpPr>
        <p:sp>
          <p:nvSpPr>
            <p:cNvPr id="25" name="矩形 24">
              <a:extLst>
                <a:ext uri="{FF2B5EF4-FFF2-40B4-BE49-F238E27FC236}">
                  <a16:creationId xmlns:a16="http://schemas.microsoft.com/office/drawing/2014/main" id="{4AFEDD59-97BB-49EE-98B5-AD9ECBECA26B}"/>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68851927-DEA4-4736-A99E-5D914B500106}"/>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27" name="图片 26">
            <a:extLst>
              <a:ext uri="{FF2B5EF4-FFF2-40B4-BE49-F238E27FC236}">
                <a16:creationId xmlns:a16="http://schemas.microsoft.com/office/drawing/2014/main" id="{75B28A59-773E-44A1-ADBF-005AB25F47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ctangle 25"/>
          <p:cNvSpPr/>
          <p:nvPr/>
        </p:nvSpPr>
        <p:spPr>
          <a:xfrm>
            <a:off x="994373" y="590883"/>
            <a:ext cx="7476102" cy="4063040"/>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引理</a:t>
            </a:r>
            <a:r>
              <a:rPr lang="en-US" altLang="zh-CN" sz="2800" b="1">
                <a:solidFill>
                  <a:schemeClr val="tx1">
                    <a:lumMod val="65000"/>
                    <a:lumOff val="35000"/>
                  </a:schemeClr>
                </a:solidFill>
                <a:latin typeface="黑体" panose="02010609060101010101" pitchFamily="49" charset="-122"/>
                <a:ea typeface="黑体" panose="02010609060101010101" pitchFamily="49" charset="-122"/>
              </a:rPr>
              <a:t>3.13  </a:t>
            </a:r>
          </a:p>
          <a:p>
            <a:pPr algn="just" fontAlgn="ct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如果一个语言是上下文无关的，则存在一</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台下推自动机识别它</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证明思路</a:t>
            </a:r>
            <a:r>
              <a:rPr lang="zh-CN" altLang="en-US" sz="2800">
                <a:solidFill>
                  <a:schemeClr val="tx1">
                    <a:lumMod val="65000"/>
                    <a:lumOff val="35000"/>
                  </a:schemeClr>
                </a:solidFill>
                <a:latin typeface="黑体" panose="02010609060101010101" pitchFamily="49" charset="-122"/>
                <a:ea typeface="黑体" panose="02010609060101010101" pitchFamily="49" charset="-122"/>
              </a:rPr>
              <a:t>：</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13294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60A839A0-B991-40CE-906A-4FC04DE4F19E}"/>
              </a:ext>
            </a:extLst>
          </p:cNvPr>
          <p:cNvSpPr>
            <a:spLocks noGrp="1" noChangeArrowheads="1"/>
          </p:cNvSpPr>
          <p:nvPr>
            <p:ph type="title"/>
          </p:nvPr>
        </p:nvSpPr>
        <p:spPr bwMode="auto">
          <a:xfrm>
            <a:off x="1471613" y="51197"/>
            <a:ext cx="61722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zh-CN">
                <a:ea typeface="宋体" panose="02010600030101010101" pitchFamily="2" charset="-122"/>
              </a:rPr>
              <a:t>PDA</a:t>
            </a:r>
            <a:r>
              <a:rPr lang="zh-CN" altLang="en-US">
                <a:ea typeface="宋体" panose="02010600030101010101" pitchFamily="2" charset="-122"/>
              </a:rPr>
              <a:t>的工作过程</a:t>
            </a:r>
          </a:p>
        </p:txBody>
      </p:sp>
      <p:grpSp>
        <p:nvGrpSpPr>
          <p:cNvPr id="74755" name="组合 1">
            <a:extLst>
              <a:ext uri="{FF2B5EF4-FFF2-40B4-BE49-F238E27FC236}">
                <a16:creationId xmlns:a16="http://schemas.microsoft.com/office/drawing/2014/main" id="{6DB76CAD-02E4-49C8-B573-CE54BA7E1B7F}"/>
              </a:ext>
            </a:extLst>
          </p:cNvPr>
          <p:cNvGrpSpPr>
            <a:grpSpLocks/>
          </p:cNvGrpSpPr>
          <p:nvPr/>
        </p:nvGrpSpPr>
        <p:grpSpPr bwMode="auto">
          <a:xfrm>
            <a:off x="1385888" y="1600200"/>
            <a:ext cx="4629150" cy="3112532"/>
            <a:chOff x="1447800" y="2133600"/>
            <a:chExt cx="6172200" cy="4150043"/>
          </a:xfrm>
        </p:grpSpPr>
        <p:sp>
          <p:nvSpPr>
            <p:cNvPr id="74756" name="Line 3">
              <a:extLst>
                <a:ext uri="{FF2B5EF4-FFF2-40B4-BE49-F238E27FC236}">
                  <a16:creationId xmlns:a16="http://schemas.microsoft.com/office/drawing/2014/main" id="{5E860235-8008-4769-838A-5CBAF775A830}"/>
                </a:ext>
              </a:extLst>
            </p:cNvPr>
            <p:cNvSpPr>
              <a:spLocks noChangeShapeType="1"/>
            </p:cNvSpPr>
            <p:nvPr/>
          </p:nvSpPr>
          <p:spPr bwMode="auto">
            <a:xfrm>
              <a:off x="2057400" y="5715000"/>
              <a:ext cx="556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4757" name="Line 4">
              <a:extLst>
                <a:ext uri="{FF2B5EF4-FFF2-40B4-BE49-F238E27FC236}">
                  <a16:creationId xmlns:a16="http://schemas.microsoft.com/office/drawing/2014/main" id="{CB1336B4-5844-40DE-B4A8-07A88604EC9D}"/>
                </a:ext>
              </a:extLst>
            </p:cNvPr>
            <p:cNvSpPr>
              <a:spLocks noChangeShapeType="1"/>
            </p:cNvSpPr>
            <p:nvPr/>
          </p:nvSpPr>
          <p:spPr bwMode="auto">
            <a:xfrm flipV="1">
              <a:off x="2057400" y="2133600"/>
              <a:ext cx="0" cy="3581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4758" name="Text Box 5">
              <a:extLst>
                <a:ext uri="{FF2B5EF4-FFF2-40B4-BE49-F238E27FC236}">
                  <a16:creationId xmlns:a16="http://schemas.microsoft.com/office/drawing/2014/main" id="{63BA77CD-1F56-4E3B-B0BA-31A5AE2996BF}"/>
                </a:ext>
              </a:extLst>
            </p:cNvPr>
            <p:cNvSpPr txBox="1">
              <a:spLocks noChangeArrowheads="1"/>
            </p:cNvSpPr>
            <p:nvPr/>
          </p:nvSpPr>
          <p:spPr bwMode="auto">
            <a:xfrm>
              <a:off x="1981200" y="5791200"/>
              <a:ext cx="1295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输入串</a:t>
              </a:r>
            </a:p>
          </p:txBody>
        </p:sp>
        <p:sp>
          <p:nvSpPr>
            <p:cNvPr id="74759" name="Text Box 6">
              <a:extLst>
                <a:ext uri="{FF2B5EF4-FFF2-40B4-BE49-F238E27FC236}">
                  <a16:creationId xmlns:a16="http://schemas.microsoft.com/office/drawing/2014/main" id="{CA40C637-F440-4D95-A9F8-A5B9D85665C3}"/>
                </a:ext>
              </a:extLst>
            </p:cNvPr>
            <p:cNvSpPr txBox="1">
              <a:spLocks noChangeArrowheads="1"/>
            </p:cNvSpPr>
            <p:nvPr/>
          </p:nvSpPr>
          <p:spPr bwMode="auto">
            <a:xfrm>
              <a:off x="1447800" y="4070349"/>
              <a:ext cx="457200" cy="123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栈高度</a:t>
              </a:r>
            </a:p>
          </p:txBody>
        </p:sp>
        <p:sp>
          <p:nvSpPr>
            <p:cNvPr id="74760" name="Line 7">
              <a:extLst>
                <a:ext uri="{FF2B5EF4-FFF2-40B4-BE49-F238E27FC236}">
                  <a16:creationId xmlns:a16="http://schemas.microsoft.com/office/drawing/2014/main" id="{8CEC1116-F7C1-4D8E-BDFF-E1DCC03DF266}"/>
                </a:ext>
              </a:extLst>
            </p:cNvPr>
            <p:cNvSpPr>
              <a:spLocks noChangeShapeType="1"/>
            </p:cNvSpPr>
            <p:nvPr/>
          </p:nvSpPr>
          <p:spPr bwMode="auto">
            <a:xfrm>
              <a:off x="3124200" y="6096000"/>
              <a:ext cx="1219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74761" name="Line 8">
              <a:extLst>
                <a:ext uri="{FF2B5EF4-FFF2-40B4-BE49-F238E27FC236}">
                  <a16:creationId xmlns:a16="http://schemas.microsoft.com/office/drawing/2014/main" id="{85FB6497-6457-413D-AE58-C33C0E3B4FEE}"/>
                </a:ext>
              </a:extLst>
            </p:cNvPr>
            <p:cNvSpPr>
              <a:spLocks noChangeShapeType="1"/>
            </p:cNvSpPr>
            <p:nvPr/>
          </p:nvSpPr>
          <p:spPr bwMode="auto">
            <a:xfrm flipV="1">
              <a:off x="1676400" y="3124200"/>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74762" name="Line 9">
              <a:extLst>
                <a:ext uri="{FF2B5EF4-FFF2-40B4-BE49-F238E27FC236}">
                  <a16:creationId xmlns:a16="http://schemas.microsoft.com/office/drawing/2014/main" id="{AB5C24AB-AA22-4104-A723-619C58BEE849}"/>
                </a:ext>
              </a:extLst>
            </p:cNvPr>
            <p:cNvSpPr>
              <a:spLocks noChangeShapeType="1"/>
            </p:cNvSpPr>
            <p:nvPr/>
          </p:nvSpPr>
          <p:spPr bwMode="auto">
            <a:xfrm flipV="1">
              <a:off x="2057400" y="3886200"/>
              <a:ext cx="838200" cy="1828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4763" name="Line 10">
              <a:extLst>
                <a:ext uri="{FF2B5EF4-FFF2-40B4-BE49-F238E27FC236}">
                  <a16:creationId xmlns:a16="http://schemas.microsoft.com/office/drawing/2014/main" id="{CCDD6961-C5F9-424A-96F2-B44B09869D71}"/>
                </a:ext>
              </a:extLst>
            </p:cNvPr>
            <p:cNvSpPr>
              <a:spLocks noChangeShapeType="1"/>
            </p:cNvSpPr>
            <p:nvPr/>
          </p:nvSpPr>
          <p:spPr bwMode="auto">
            <a:xfrm>
              <a:off x="2895600" y="3886200"/>
              <a:ext cx="457200" cy="914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4764" name="Line 11">
              <a:extLst>
                <a:ext uri="{FF2B5EF4-FFF2-40B4-BE49-F238E27FC236}">
                  <a16:creationId xmlns:a16="http://schemas.microsoft.com/office/drawing/2014/main" id="{A23E303E-20E8-4D2E-BDA5-A399BD3E3CBD}"/>
                </a:ext>
              </a:extLst>
            </p:cNvPr>
            <p:cNvSpPr>
              <a:spLocks noChangeShapeType="1"/>
            </p:cNvSpPr>
            <p:nvPr/>
          </p:nvSpPr>
          <p:spPr bwMode="auto">
            <a:xfrm flipV="1">
              <a:off x="3352800" y="2819400"/>
              <a:ext cx="1066800" cy="1981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4765" name="Line 12">
              <a:extLst>
                <a:ext uri="{FF2B5EF4-FFF2-40B4-BE49-F238E27FC236}">
                  <a16:creationId xmlns:a16="http://schemas.microsoft.com/office/drawing/2014/main" id="{86047A8C-8683-4E8C-9F15-92BFC4108FF9}"/>
                </a:ext>
              </a:extLst>
            </p:cNvPr>
            <p:cNvSpPr>
              <a:spLocks noChangeShapeType="1"/>
            </p:cNvSpPr>
            <p:nvPr/>
          </p:nvSpPr>
          <p:spPr bwMode="auto">
            <a:xfrm>
              <a:off x="4419600" y="2819400"/>
              <a:ext cx="762000" cy="1371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4766" name="Line 13">
              <a:extLst>
                <a:ext uri="{FF2B5EF4-FFF2-40B4-BE49-F238E27FC236}">
                  <a16:creationId xmlns:a16="http://schemas.microsoft.com/office/drawing/2014/main" id="{30A2939E-60E5-455B-9AD4-6E024DCA8F18}"/>
                </a:ext>
              </a:extLst>
            </p:cNvPr>
            <p:cNvSpPr>
              <a:spLocks noChangeShapeType="1"/>
            </p:cNvSpPr>
            <p:nvPr/>
          </p:nvSpPr>
          <p:spPr bwMode="auto">
            <a:xfrm flipV="1">
              <a:off x="5181600" y="3429000"/>
              <a:ext cx="990600" cy="762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4767" name="Line 14">
              <a:extLst>
                <a:ext uri="{FF2B5EF4-FFF2-40B4-BE49-F238E27FC236}">
                  <a16:creationId xmlns:a16="http://schemas.microsoft.com/office/drawing/2014/main" id="{5149502F-25DD-4D16-AD0A-F222C1B6A965}"/>
                </a:ext>
              </a:extLst>
            </p:cNvPr>
            <p:cNvSpPr>
              <a:spLocks noChangeShapeType="1"/>
            </p:cNvSpPr>
            <p:nvPr/>
          </p:nvSpPr>
          <p:spPr bwMode="auto">
            <a:xfrm>
              <a:off x="6172200" y="3429000"/>
              <a:ext cx="1371600" cy="2286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4768" name="Line 16">
              <a:extLst>
                <a:ext uri="{FF2B5EF4-FFF2-40B4-BE49-F238E27FC236}">
                  <a16:creationId xmlns:a16="http://schemas.microsoft.com/office/drawing/2014/main" id="{322BAAA9-0948-4761-86D7-40F73FC2B4D5}"/>
                </a:ext>
              </a:extLst>
            </p:cNvPr>
            <p:cNvSpPr>
              <a:spLocks noChangeShapeType="1"/>
            </p:cNvSpPr>
            <p:nvPr/>
          </p:nvSpPr>
          <p:spPr bwMode="auto">
            <a:xfrm>
              <a:off x="3733800" y="4191000"/>
              <a:ext cx="1447800" cy="0"/>
            </a:xfrm>
            <a:prstGeom prst="line">
              <a:avLst/>
            </a:prstGeom>
            <a:noFill/>
            <a:ln w="57150">
              <a:solidFill>
                <a:schemeClr val="folHlink"/>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4769" name="Line 18">
              <a:extLst>
                <a:ext uri="{FF2B5EF4-FFF2-40B4-BE49-F238E27FC236}">
                  <a16:creationId xmlns:a16="http://schemas.microsoft.com/office/drawing/2014/main" id="{4C974C53-E6D0-4291-A6DB-FAE20C550B0A}"/>
                </a:ext>
              </a:extLst>
            </p:cNvPr>
            <p:cNvSpPr>
              <a:spLocks noChangeShapeType="1"/>
            </p:cNvSpPr>
            <p:nvPr/>
          </p:nvSpPr>
          <p:spPr bwMode="auto">
            <a:xfrm>
              <a:off x="37338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4770" name="Line 19">
              <a:extLst>
                <a:ext uri="{FF2B5EF4-FFF2-40B4-BE49-F238E27FC236}">
                  <a16:creationId xmlns:a16="http://schemas.microsoft.com/office/drawing/2014/main" id="{9E5EAB21-BE1A-40ED-8503-06ED06417FA1}"/>
                </a:ext>
              </a:extLst>
            </p:cNvPr>
            <p:cNvSpPr>
              <a:spLocks noChangeShapeType="1"/>
            </p:cNvSpPr>
            <p:nvPr/>
          </p:nvSpPr>
          <p:spPr bwMode="auto">
            <a:xfrm>
              <a:off x="51816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4771" name="Line 20">
              <a:extLst>
                <a:ext uri="{FF2B5EF4-FFF2-40B4-BE49-F238E27FC236}">
                  <a16:creationId xmlns:a16="http://schemas.microsoft.com/office/drawing/2014/main" id="{95B9CEC0-D3B8-4592-86FF-80D36EF07EA3}"/>
                </a:ext>
              </a:extLst>
            </p:cNvPr>
            <p:cNvSpPr>
              <a:spLocks noChangeShapeType="1"/>
            </p:cNvSpPr>
            <p:nvPr/>
          </p:nvSpPr>
          <p:spPr bwMode="auto">
            <a:xfrm>
              <a:off x="66294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4772" name="Line 23">
              <a:extLst>
                <a:ext uri="{FF2B5EF4-FFF2-40B4-BE49-F238E27FC236}">
                  <a16:creationId xmlns:a16="http://schemas.microsoft.com/office/drawing/2014/main" id="{EE5BF29B-87F8-4A3D-96F7-7A78B04DF315}"/>
                </a:ext>
              </a:extLst>
            </p:cNvPr>
            <p:cNvSpPr>
              <a:spLocks noChangeShapeType="1"/>
            </p:cNvSpPr>
            <p:nvPr/>
          </p:nvSpPr>
          <p:spPr bwMode="auto">
            <a:xfrm>
              <a:off x="5181600" y="4191000"/>
              <a:ext cx="1447800" cy="0"/>
            </a:xfrm>
            <a:prstGeom prst="line">
              <a:avLst/>
            </a:prstGeom>
            <a:noFill/>
            <a:ln w="57150">
              <a:solidFill>
                <a:srgbClr val="CC0000"/>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21" name="组合 20">
            <a:extLst>
              <a:ext uri="{FF2B5EF4-FFF2-40B4-BE49-F238E27FC236}">
                <a16:creationId xmlns:a16="http://schemas.microsoft.com/office/drawing/2014/main" id="{9B64D852-8119-4C41-B4DF-A4B8113F8595}"/>
              </a:ext>
            </a:extLst>
          </p:cNvPr>
          <p:cNvGrpSpPr/>
          <p:nvPr/>
        </p:nvGrpSpPr>
        <p:grpSpPr>
          <a:xfrm>
            <a:off x="0" y="4764643"/>
            <a:ext cx="9144000" cy="369332"/>
            <a:chOff x="0" y="4764643"/>
            <a:chExt cx="9144000" cy="369332"/>
          </a:xfrm>
        </p:grpSpPr>
        <p:sp>
          <p:nvSpPr>
            <p:cNvPr id="22" name="矩形 21">
              <a:extLst>
                <a:ext uri="{FF2B5EF4-FFF2-40B4-BE49-F238E27FC236}">
                  <a16:creationId xmlns:a16="http://schemas.microsoft.com/office/drawing/2014/main" id="{CBC13442-B935-44DA-8DAE-4700CEA996B5}"/>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75831921-8922-4FED-9920-628E2CFE60FD}"/>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24" name="图片 23">
            <a:extLst>
              <a:ext uri="{FF2B5EF4-FFF2-40B4-BE49-F238E27FC236}">
                <a16:creationId xmlns:a16="http://schemas.microsoft.com/office/drawing/2014/main" id="{14BF993F-0FCA-40CC-87A8-2EF389F0C1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CDE24A60-16F6-4875-B60C-118112CF2B2E}"/>
              </a:ext>
            </a:extLst>
          </p:cNvPr>
          <p:cNvSpPr>
            <a:spLocks noGrp="1" noChangeArrowheads="1"/>
          </p:cNvSpPr>
          <p:nvPr>
            <p:ph type="title"/>
          </p:nvPr>
        </p:nvSpPr>
        <p:spPr bwMode="auto">
          <a:xfrm>
            <a:off x="1471613" y="114300"/>
            <a:ext cx="61722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zh-CN">
                <a:ea typeface="宋体" panose="02010600030101010101" pitchFamily="2" charset="-122"/>
              </a:rPr>
              <a:t>PDA</a:t>
            </a:r>
            <a:r>
              <a:rPr lang="zh-CN" altLang="en-US">
                <a:ea typeface="宋体" panose="02010600030101010101" pitchFamily="2" charset="-122"/>
              </a:rPr>
              <a:t>的工作过程</a:t>
            </a:r>
          </a:p>
        </p:txBody>
      </p:sp>
      <p:grpSp>
        <p:nvGrpSpPr>
          <p:cNvPr id="75779" name="组合 1">
            <a:extLst>
              <a:ext uri="{FF2B5EF4-FFF2-40B4-BE49-F238E27FC236}">
                <a16:creationId xmlns:a16="http://schemas.microsoft.com/office/drawing/2014/main" id="{A6689468-9885-4240-B54D-5E7F9B748CBE}"/>
              </a:ext>
            </a:extLst>
          </p:cNvPr>
          <p:cNvGrpSpPr>
            <a:grpSpLocks/>
          </p:cNvGrpSpPr>
          <p:nvPr/>
        </p:nvGrpSpPr>
        <p:grpSpPr bwMode="auto">
          <a:xfrm>
            <a:off x="1385888" y="1600200"/>
            <a:ext cx="4629150" cy="3112532"/>
            <a:chOff x="1447800" y="2133600"/>
            <a:chExt cx="6172200" cy="4150043"/>
          </a:xfrm>
        </p:grpSpPr>
        <p:sp>
          <p:nvSpPr>
            <p:cNvPr id="75780" name="Line 3">
              <a:extLst>
                <a:ext uri="{FF2B5EF4-FFF2-40B4-BE49-F238E27FC236}">
                  <a16:creationId xmlns:a16="http://schemas.microsoft.com/office/drawing/2014/main" id="{FAE1D60D-4B74-4201-93BD-F3C3174612B0}"/>
                </a:ext>
              </a:extLst>
            </p:cNvPr>
            <p:cNvSpPr>
              <a:spLocks noChangeShapeType="1"/>
            </p:cNvSpPr>
            <p:nvPr/>
          </p:nvSpPr>
          <p:spPr bwMode="auto">
            <a:xfrm>
              <a:off x="2057400" y="5715000"/>
              <a:ext cx="556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5781" name="Line 4">
              <a:extLst>
                <a:ext uri="{FF2B5EF4-FFF2-40B4-BE49-F238E27FC236}">
                  <a16:creationId xmlns:a16="http://schemas.microsoft.com/office/drawing/2014/main" id="{A3AC99CB-DE96-4027-9444-CDA574459FFA}"/>
                </a:ext>
              </a:extLst>
            </p:cNvPr>
            <p:cNvSpPr>
              <a:spLocks noChangeShapeType="1"/>
            </p:cNvSpPr>
            <p:nvPr/>
          </p:nvSpPr>
          <p:spPr bwMode="auto">
            <a:xfrm flipV="1">
              <a:off x="2057400" y="2133600"/>
              <a:ext cx="0" cy="3581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5782" name="Text Box 5">
              <a:extLst>
                <a:ext uri="{FF2B5EF4-FFF2-40B4-BE49-F238E27FC236}">
                  <a16:creationId xmlns:a16="http://schemas.microsoft.com/office/drawing/2014/main" id="{7D290BF1-0A96-41A5-BE3E-4FCC6DEB7BD4}"/>
                </a:ext>
              </a:extLst>
            </p:cNvPr>
            <p:cNvSpPr txBox="1">
              <a:spLocks noChangeArrowheads="1"/>
            </p:cNvSpPr>
            <p:nvPr/>
          </p:nvSpPr>
          <p:spPr bwMode="auto">
            <a:xfrm>
              <a:off x="1981200" y="5791200"/>
              <a:ext cx="1295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输入串</a:t>
              </a:r>
            </a:p>
          </p:txBody>
        </p:sp>
        <p:sp>
          <p:nvSpPr>
            <p:cNvPr id="75783" name="Text Box 6">
              <a:extLst>
                <a:ext uri="{FF2B5EF4-FFF2-40B4-BE49-F238E27FC236}">
                  <a16:creationId xmlns:a16="http://schemas.microsoft.com/office/drawing/2014/main" id="{69A979C2-17CB-496E-B4FD-03C961E93632}"/>
                </a:ext>
              </a:extLst>
            </p:cNvPr>
            <p:cNvSpPr txBox="1">
              <a:spLocks noChangeArrowheads="1"/>
            </p:cNvSpPr>
            <p:nvPr/>
          </p:nvSpPr>
          <p:spPr bwMode="auto">
            <a:xfrm>
              <a:off x="1447800" y="4070349"/>
              <a:ext cx="457200" cy="123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栈高度</a:t>
              </a:r>
            </a:p>
          </p:txBody>
        </p:sp>
        <p:sp>
          <p:nvSpPr>
            <p:cNvPr id="75784" name="Line 7">
              <a:extLst>
                <a:ext uri="{FF2B5EF4-FFF2-40B4-BE49-F238E27FC236}">
                  <a16:creationId xmlns:a16="http://schemas.microsoft.com/office/drawing/2014/main" id="{C36505DF-5815-4067-9169-6B47EAF663AA}"/>
                </a:ext>
              </a:extLst>
            </p:cNvPr>
            <p:cNvSpPr>
              <a:spLocks noChangeShapeType="1"/>
            </p:cNvSpPr>
            <p:nvPr/>
          </p:nvSpPr>
          <p:spPr bwMode="auto">
            <a:xfrm>
              <a:off x="3124200" y="6096000"/>
              <a:ext cx="1219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75785" name="Line 8">
              <a:extLst>
                <a:ext uri="{FF2B5EF4-FFF2-40B4-BE49-F238E27FC236}">
                  <a16:creationId xmlns:a16="http://schemas.microsoft.com/office/drawing/2014/main" id="{26E00C0A-ADDD-4575-8C55-073C59B271B9}"/>
                </a:ext>
              </a:extLst>
            </p:cNvPr>
            <p:cNvSpPr>
              <a:spLocks noChangeShapeType="1"/>
            </p:cNvSpPr>
            <p:nvPr/>
          </p:nvSpPr>
          <p:spPr bwMode="auto">
            <a:xfrm flipV="1">
              <a:off x="1676400" y="3124200"/>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75786" name="Line 9">
              <a:extLst>
                <a:ext uri="{FF2B5EF4-FFF2-40B4-BE49-F238E27FC236}">
                  <a16:creationId xmlns:a16="http://schemas.microsoft.com/office/drawing/2014/main" id="{C1C66B0C-8818-48C0-9C75-C98F188A165A}"/>
                </a:ext>
              </a:extLst>
            </p:cNvPr>
            <p:cNvSpPr>
              <a:spLocks noChangeShapeType="1"/>
            </p:cNvSpPr>
            <p:nvPr/>
          </p:nvSpPr>
          <p:spPr bwMode="auto">
            <a:xfrm flipV="1">
              <a:off x="2057400" y="3886200"/>
              <a:ext cx="838200" cy="1828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5787" name="Line 10">
              <a:extLst>
                <a:ext uri="{FF2B5EF4-FFF2-40B4-BE49-F238E27FC236}">
                  <a16:creationId xmlns:a16="http://schemas.microsoft.com/office/drawing/2014/main" id="{10EA3001-6765-41DA-B3CF-7DFA9C0D9568}"/>
                </a:ext>
              </a:extLst>
            </p:cNvPr>
            <p:cNvSpPr>
              <a:spLocks noChangeShapeType="1"/>
            </p:cNvSpPr>
            <p:nvPr/>
          </p:nvSpPr>
          <p:spPr bwMode="auto">
            <a:xfrm>
              <a:off x="2895600" y="3886200"/>
              <a:ext cx="457200" cy="914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5788" name="Line 11">
              <a:extLst>
                <a:ext uri="{FF2B5EF4-FFF2-40B4-BE49-F238E27FC236}">
                  <a16:creationId xmlns:a16="http://schemas.microsoft.com/office/drawing/2014/main" id="{310F57FE-2F00-4AF2-ACC9-9FE014766B8C}"/>
                </a:ext>
              </a:extLst>
            </p:cNvPr>
            <p:cNvSpPr>
              <a:spLocks noChangeShapeType="1"/>
            </p:cNvSpPr>
            <p:nvPr/>
          </p:nvSpPr>
          <p:spPr bwMode="auto">
            <a:xfrm flipV="1">
              <a:off x="3352800" y="2819400"/>
              <a:ext cx="1066800" cy="1981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5789" name="Line 12">
              <a:extLst>
                <a:ext uri="{FF2B5EF4-FFF2-40B4-BE49-F238E27FC236}">
                  <a16:creationId xmlns:a16="http://schemas.microsoft.com/office/drawing/2014/main" id="{DB378889-3461-400C-AA3D-071F267DD8A2}"/>
                </a:ext>
              </a:extLst>
            </p:cNvPr>
            <p:cNvSpPr>
              <a:spLocks noChangeShapeType="1"/>
            </p:cNvSpPr>
            <p:nvPr/>
          </p:nvSpPr>
          <p:spPr bwMode="auto">
            <a:xfrm>
              <a:off x="4419600" y="2819400"/>
              <a:ext cx="762000" cy="1371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5790" name="Line 13">
              <a:extLst>
                <a:ext uri="{FF2B5EF4-FFF2-40B4-BE49-F238E27FC236}">
                  <a16:creationId xmlns:a16="http://schemas.microsoft.com/office/drawing/2014/main" id="{E9FE9A8F-FF14-42A3-BFA0-048728CA99D5}"/>
                </a:ext>
              </a:extLst>
            </p:cNvPr>
            <p:cNvSpPr>
              <a:spLocks noChangeShapeType="1"/>
            </p:cNvSpPr>
            <p:nvPr/>
          </p:nvSpPr>
          <p:spPr bwMode="auto">
            <a:xfrm flipV="1">
              <a:off x="5181600" y="3429000"/>
              <a:ext cx="990600" cy="762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5791" name="Line 14">
              <a:extLst>
                <a:ext uri="{FF2B5EF4-FFF2-40B4-BE49-F238E27FC236}">
                  <a16:creationId xmlns:a16="http://schemas.microsoft.com/office/drawing/2014/main" id="{191EA321-6A99-43BF-A97C-065577C9199B}"/>
                </a:ext>
              </a:extLst>
            </p:cNvPr>
            <p:cNvSpPr>
              <a:spLocks noChangeShapeType="1"/>
            </p:cNvSpPr>
            <p:nvPr/>
          </p:nvSpPr>
          <p:spPr bwMode="auto">
            <a:xfrm>
              <a:off x="6172200" y="3429000"/>
              <a:ext cx="1371600" cy="2286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5792" name="Line 15">
              <a:extLst>
                <a:ext uri="{FF2B5EF4-FFF2-40B4-BE49-F238E27FC236}">
                  <a16:creationId xmlns:a16="http://schemas.microsoft.com/office/drawing/2014/main" id="{1FDA32F3-FDA1-4102-8929-46C93EC343FE}"/>
                </a:ext>
              </a:extLst>
            </p:cNvPr>
            <p:cNvSpPr>
              <a:spLocks noChangeShapeType="1"/>
            </p:cNvSpPr>
            <p:nvPr/>
          </p:nvSpPr>
          <p:spPr bwMode="auto">
            <a:xfrm>
              <a:off x="3733800" y="4191000"/>
              <a:ext cx="1447800" cy="0"/>
            </a:xfrm>
            <a:prstGeom prst="line">
              <a:avLst/>
            </a:prstGeom>
            <a:noFill/>
            <a:ln w="57150">
              <a:solidFill>
                <a:schemeClr val="folHlink"/>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5793" name="Line 16">
              <a:extLst>
                <a:ext uri="{FF2B5EF4-FFF2-40B4-BE49-F238E27FC236}">
                  <a16:creationId xmlns:a16="http://schemas.microsoft.com/office/drawing/2014/main" id="{1A3BEA7F-DFB0-4363-8F2D-12F5D4E2750C}"/>
                </a:ext>
              </a:extLst>
            </p:cNvPr>
            <p:cNvSpPr>
              <a:spLocks noChangeShapeType="1"/>
            </p:cNvSpPr>
            <p:nvPr/>
          </p:nvSpPr>
          <p:spPr bwMode="auto">
            <a:xfrm>
              <a:off x="37338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5794" name="Line 17">
              <a:extLst>
                <a:ext uri="{FF2B5EF4-FFF2-40B4-BE49-F238E27FC236}">
                  <a16:creationId xmlns:a16="http://schemas.microsoft.com/office/drawing/2014/main" id="{CA2DEDEF-50D2-434C-96F1-55732EABF5CE}"/>
                </a:ext>
              </a:extLst>
            </p:cNvPr>
            <p:cNvSpPr>
              <a:spLocks noChangeShapeType="1"/>
            </p:cNvSpPr>
            <p:nvPr/>
          </p:nvSpPr>
          <p:spPr bwMode="auto">
            <a:xfrm>
              <a:off x="51816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5795" name="Line 18">
              <a:extLst>
                <a:ext uri="{FF2B5EF4-FFF2-40B4-BE49-F238E27FC236}">
                  <a16:creationId xmlns:a16="http://schemas.microsoft.com/office/drawing/2014/main" id="{2D8B1542-38C7-4F8D-B618-6489E796320F}"/>
                </a:ext>
              </a:extLst>
            </p:cNvPr>
            <p:cNvSpPr>
              <a:spLocks noChangeShapeType="1"/>
            </p:cNvSpPr>
            <p:nvPr/>
          </p:nvSpPr>
          <p:spPr bwMode="auto">
            <a:xfrm>
              <a:off x="66294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5796" name="Line 19">
              <a:extLst>
                <a:ext uri="{FF2B5EF4-FFF2-40B4-BE49-F238E27FC236}">
                  <a16:creationId xmlns:a16="http://schemas.microsoft.com/office/drawing/2014/main" id="{D5B54531-AD92-4DC1-AABD-B228EB06DFF2}"/>
                </a:ext>
              </a:extLst>
            </p:cNvPr>
            <p:cNvSpPr>
              <a:spLocks noChangeShapeType="1"/>
            </p:cNvSpPr>
            <p:nvPr/>
          </p:nvSpPr>
          <p:spPr bwMode="auto">
            <a:xfrm>
              <a:off x="5181600" y="4191000"/>
              <a:ext cx="1447800" cy="0"/>
            </a:xfrm>
            <a:prstGeom prst="line">
              <a:avLst/>
            </a:prstGeom>
            <a:noFill/>
            <a:ln w="57150">
              <a:solidFill>
                <a:srgbClr val="CC0000"/>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5797" name="Oval 20">
              <a:extLst>
                <a:ext uri="{FF2B5EF4-FFF2-40B4-BE49-F238E27FC236}">
                  <a16:creationId xmlns:a16="http://schemas.microsoft.com/office/drawing/2014/main" id="{81BD0EFE-5F4B-4303-A4BE-5466EE0AF0CA}"/>
                </a:ext>
              </a:extLst>
            </p:cNvPr>
            <p:cNvSpPr>
              <a:spLocks noChangeArrowheads="1"/>
            </p:cNvSpPr>
            <p:nvPr/>
          </p:nvSpPr>
          <p:spPr bwMode="auto">
            <a:xfrm>
              <a:off x="3581400" y="4114800"/>
              <a:ext cx="152400" cy="152400"/>
            </a:xfrm>
            <a:prstGeom prst="ellipse">
              <a:avLst/>
            </a:prstGeom>
            <a:solidFill>
              <a:srgbClr val="FF00FF"/>
            </a:solidFill>
            <a:ln w="9525">
              <a:solidFill>
                <a:srgbClr val="FF00FF"/>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75798" name="Oval 21">
              <a:extLst>
                <a:ext uri="{FF2B5EF4-FFF2-40B4-BE49-F238E27FC236}">
                  <a16:creationId xmlns:a16="http://schemas.microsoft.com/office/drawing/2014/main" id="{BB503EE2-39BC-466B-B28A-2B0347EE714A}"/>
                </a:ext>
              </a:extLst>
            </p:cNvPr>
            <p:cNvSpPr>
              <a:spLocks noChangeArrowheads="1"/>
            </p:cNvSpPr>
            <p:nvPr/>
          </p:nvSpPr>
          <p:spPr bwMode="auto">
            <a:xfrm>
              <a:off x="5105400" y="4114800"/>
              <a:ext cx="152400" cy="152400"/>
            </a:xfrm>
            <a:prstGeom prst="ellipse">
              <a:avLst/>
            </a:prstGeom>
            <a:solidFill>
              <a:srgbClr val="0099FF"/>
            </a:solidFill>
            <a:ln w="9525">
              <a:solidFill>
                <a:srgbClr val="0099FF"/>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75799" name="Oval 22">
              <a:extLst>
                <a:ext uri="{FF2B5EF4-FFF2-40B4-BE49-F238E27FC236}">
                  <a16:creationId xmlns:a16="http://schemas.microsoft.com/office/drawing/2014/main" id="{57F8B886-0BD8-4B10-AE4F-D22B304B044B}"/>
                </a:ext>
              </a:extLst>
            </p:cNvPr>
            <p:cNvSpPr>
              <a:spLocks noChangeArrowheads="1"/>
            </p:cNvSpPr>
            <p:nvPr/>
          </p:nvSpPr>
          <p:spPr bwMode="auto">
            <a:xfrm>
              <a:off x="6553200" y="4114800"/>
              <a:ext cx="152400" cy="152400"/>
            </a:xfrm>
            <a:prstGeom prst="ellipse">
              <a:avLst/>
            </a:prstGeom>
            <a:solidFill>
              <a:srgbClr val="009900"/>
            </a:solidFill>
            <a:ln w="9525">
              <a:solidFill>
                <a:srgbClr val="009900"/>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75800" name="Line 23">
              <a:extLst>
                <a:ext uri="{FF2B5EF4-FFF2-40B4-BE49-F238E27FC236}">
                  <a16:creationId xmlns:a16="http://schemas.microsoft.com/office/drawing/2014/main" id="{FA28E3AB-5234-4A57-AA83-DDA6369F72FB}"/>
                </a:ext>
              </a:extLst>
            </p:cNvPr>
            <p:cNvSpPr>
              <a:spLocks noChangeShapeType="1"/>
            </p:cNvSpPr>
            <p:nvPr/>
          </p:nvSpPr>
          <p:spPr bwMode="auto">
            <a:xfrm flipV="1">
              <a:off x="5181600" y="3429000"/>
              <a:ext cx="990600" cy="762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5801" name="Line 24">
              <a:extLst>
                <a:ext uri="{FF2B5EF4-FFF2-40B4-BE49-F238E27FC236}">
                  <a16:creationId xmlns:a16="http://schemas.microsoft.com/office/drawing/2014/main" id="{E1E661F3-45E8-48CD-ACF1-3B14DC257741}"/>
                </a:ext>
              </a:extLst>
            </p:cNvPr>
            <p:cNvSpPr>
              <a:spLocks noChangeShapeType="1"/>
            </p:cNvSpPr>
            <p:nvPr/>
          </p:nvSpPr>
          <p:spPr bwMode="auto">
            <a:xfrm>
              <a:off x="3733800" y="4191000"/>
              <a:ext cx="1447800" cy="0"/>
            </a:xfrm>
            <a:prstGeom prst="line">
              <a:avLst/>
            </a:prstGeom>
            <a:noFill/>
            <a:ln w="57150">
              <a:solidFill>
                <a:schemeClr val="folHlink"/>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5802" name="Line 25">
              <a:extLst>
                <a:ext uri="{FF2B5EF4-FFF2-40B4-BE49-F238E27FC236}">
                  <a16:creationId xmlns:a16="http://schemas.microsoft.com/office/drawing/2014/main" id="{192EB94A-D81E-49FF-A0E3-2C25FE15EE75}"/>
                </a:ext>
              </a:extLst>
            </p:cNvPr>
            <p:cNvSpPr>
              <a:spLocks noChangeShapeType="1"/>
            </p:cNvSpPr>
            <p:nvPr/>
          </p:nvSpPr>
          <p:spPr bwMode="auto">
            <a:xfrm>
              <a:off x="5181600" y="4191000"/>
              <a:ext cx="1447800" cy="0"/>
            </a:xfrm>
            <a:prstGeom prst="line">
              <a:avLst/>
            </a:prstGeom>
            <a:noFill/>
            <a:ln w="57150">
              <a:solidFill>
                <a:srgbClr val="CC0000"/>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5803" name="Text Box 26">
              <a:extLst>
                <a:ext uri="{FF2B5EF4-FFF2-40B4-BE49-F238E27FC236}">
                  <a16:creationId xmlns:a16="http://schemas.microsoft.com/office/drawing/2014/main" id="{81B4B05E-9DB4-4B70-99E3-E8F958DB1442}"/>
                </a:ext>
              </a:extLst>
            </p:cNvPr>
            <p:cNvSpPr txBox="1">
              <a:spLocks noChangeArrowheads="1"/>
            </p:cNvSpPr>
            <p:nvPr/>
          </p:nvSpPr>
          <p:spPr bwMode="auto">
            <a:xfrm>
              <a:off x="3352800" y="3657600"/>
              <a:ext cx="457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p</a:t>
              </a:r>
            </a:p>
          </p:txBody>
        </p:sp>
        <p:sp>
          <p:nvSpPr>
            <p:cNvPr id="75804" name="Text Box 27">
              <a:extLst>
                <a:ext uri="{FF2B5EF4-FFF2-40B4-BE49-F238E27FC236}">
                  <a16:creationId xmlns:a16="http://schemas.microsoft.com/office/drawing/2014/main" id="{2A479C80-78D9-4AF8-81C4-EE8BF6EF66A3}"/>
                </a:ext>
              </a:extLst>
            </p:cNvPr>
            <p:cNvSpPr txBox="1">
              <a:spLocks noChangeArrowheads="1"/>
            </p:cNvSpPr>
            <p:nvPr/>
          </p:nvSpPr>
          <p:spPr bwMode="auto">
            <a:xfrm>
              <a:off x="5105400" y="3657600"/>
              <a:ext cx="457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r</a:t>
              </a:r>
            </a:p>
          </p:txBody>
        </p:sp>
        <p:sp>
          <p:nvSpPr>
            <p:cNvPr id="75805" name="Text Box 28">
              <a:extLst>
                <a:ext uri="{FF2B5EF4-FFF2-40B4-BE49-F238E27FC236}">
                  <a16:creationId xmlns:a16="http://schemas.microsoft.com/office/drawing/2014/main" id="{F072498F-B764-4E9C-BE8A-99C67894398C}"/>
                </a:ext>
              </a:extLst>
            </p:cNvPr>
            <p:cNvSpPr txBox="1">
              <a:spLocks noChangeArrowheads="1"/>
            </p:cNvSpPr>
            <p:nvPr/>
          </p:nvSpPr>
          <p:spPr bwMode="auto">
            <a:xfrm>
              <a:off x="6705600" y="3733800"/>
              <a:ext cx="457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q</a:t>
              </a:r>
            </a:p>
          </p:txBody>
        </p:sp>
      </p:grpSp>
      <p:grpSp>
        <p:nvGrpSpPr>
          <p:cNvPr id="30" name="组合 29">
            <a:extLst>
              <a:ext uri="{FF2B5EF4-FFF2-40B4-BE49-F238E27FC236}">
                <a16:creationId xmlns:a16="http://schemas.microsoft.com/office/drawing/2014/main" id="{86DA52E6-D65F-4498-9140-D81920F9A560}"/>
              </a:ext>
            </a:extLst>
          </p:cNvPr>
          <p:cNvGrpSpPr/>
          <p:nvPr/>
        </p:nvGrpSpPr>
        <p:grpSpPr>
          <a:xfrm>
            <a:off x="0" y="4764643"/>
            <a:ext cx="9144000" cy="369332"/>
            <a:chOff x="0" y="4764643"/>
            <a:chExt cx="9144000" cy="369332"/>
          </a:xfrm>
        </p:grpSpPr>
        <p:sp>
          <p:nvSpPr>
            <p:cNvPr id="31" name="矩形 30">
              <a:extLst>
                <a:ext uri="{FF2B5EF4-FFF2-40B4-BE49-F238E27FC236}">
                  <a16:creationId xmlns:a16="http://schemas.microsoft.com/office/drawing/2014/main" id="{85A6182B-2412-4FEF-B440-3D257837F3E6}"/>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7DC55221-C9AD-4B58-9F6B-BBFD4E3B4317}"/>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33" name="图片 32">
            <a:extLst>
              <a:ext uri="{FF2B5EF4-FFF2-40B4-BE49-F238E27FC236}">
                <a16:creationId xmlns:a16="http://schemas.microsoft.com/office/drawing/2014/main" id="{1FD33545-A03B-40E8-8E7F-1BF9DC682E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EFCF7C1D-0CFC-45A8-8E43-D064B3EFC3E8}"/>
              </a:ext>
            </a:extLst>
          </p:cNvPr>
          <p:cNvSpPr>
            <a:spLocks noGrp="1" noChangeArrowheads="1"/>
          </p:cNvSpPr>
          <p:nvPr>
            <p:ph type="title"/>
          </p:nvPr>
        </p:nvSpPr>
        <p:spPr bwMode="auto">
          <a:xfrm>
            <a:off x="1471613" y="92869"/>
            <a:ext cx="61722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zh-CN">
                <a:ea typeface="宋体" panose="02010600030101010101" pitchFamily="2" charset="-122"/>
              </a:rPr>
              <a:t>PDA</a:t>
            </a:r>
            <a:r>
              <a:rPr lang="zh-CN" altLang="en-US">
                <a:ea typeface="宋体" panose="02010600030101010101" pitchFamily="2" charset="-122"/>
              </a:rPr>
              <a:t>的工作过程</a:t>
            </a:r>
          </a:p>
        </p:txBody>
      </p:sp>
      <p:grpSp>
        <p:nvGrpSpPr>
          <p:cNvPr id="76803" name="组合 1">
            <a:extLst>
              <a:ext uri="{FF2B5EF4-FFF2-40B4-BE49-F238E27FC236}">
                <a16:creationId xmlns:a16="http://schemas.microsoft.com/office/drawing/2014/main" id="{AA52929C-6892-4257-87E8-BCBFE0023432}"/>
              </a:ext>
            </a:extLst>
          </p:cNvPr>
          <p:cNvGrpSpPr>
            <a:grpSpLocks/>
          </p:cNvGrpSpPr>
          <p:nvPr/>
        </p:nvGrpSpPr>
        <p:grpSpPr bwMode="auto">
          <a:xfrm>
            <a:off x="1385888" y="1600200"/>
            <a:ext cx="4629150" cy="3112532"/>
            <a:chOff x="1447800" y="2133600"/>
            <a:chExt cx="6172200" cy="4150043"/>
          </a:xfrm>
        </p:grpSpPr>
        <p:sp>
          <p:nvSpPr>
            <p:cNvPr id="76804" name="Line 3">
              <a:extLst>
                <a:ext uri="{FF2B5EF4-FFF2-40B4-BE49-F238E27FC236}">
                  <a16:creationId xmlns:a16="http://schemas.microsoft.com/office/drawing/2014/main" id="{39BAEDEF-A095-4326-BDAD-413661DA3AF5}"/>
                </a:ext>
              </a:extLst>
            </p:cNvPr>
            <p:cNvSpPr>
              <a:spLocks noChangeShapeType="1"/>
            </p:cNvSpPr>
            <p:nvPr/>
          </p:nvSpPr>
          <p:spPr bwMode="auto">
            <a:xfrm>
              <a:off x="2057400" y="5715000"/>
              <a:ext cx="556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6805" name="Line 4">
              <a:extLst>
                <a:ext uri="{FF2B5EF4-FFF2-40B4-BE49-F238E27FC236}">
                  <a16:creationId xmlns:a16="http://schemas.microsoft.com/office/drawing/2014/main" id="{BDC804A8-AD16-4971-8A8A-67805FF74C8B}"/>
                </a:ext>
              </a:extLst>
            </p:cNvPr>
            <p:cNvSpPr>
              <a:spLocks noChangeShapeType="1"/>
            </p:cNvSpPr>
            <p:nvPr/>
          </p:nvSpPr>
          <p:spPr bwMode="auto">
            <a:xfrm flipV="1">
              <a:off x="2057400" y="2133600"/>
              <a:ext cx="0" cy="3581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6806" name="Text Box 5">
              <a:extLst>
                <a:ext uri="{FF2B5EF4-FFF2-40B4-BE49-F238E27FC236}">
                  <a16:creationId xmlns:a16="http://schemas.microsoft.com/office/drawing/2014/main" id="{1F056FD5-984C-4AD0-9756-254488A18F14}"/>
                </a:ext>
              </a:extLst>
            </p:cNvPr>
            <p:cNvSpPr txBox="1">
              <a:spLocks noChangeArrowheads="1"/>
            </p:cNvSpPr>
            <p:nvPr/>
          </p:nvSpPr>
          <p:spPr bwMode="auto">
            <a:xfrm>
              <a:off x="1981200" y="5791200"/>
              <a:ext cx="1295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输入串</a:t>
              </a:r>
            </a:p>
          </p:txBody>
        </p:sp>
        <p:sp>
          <p:nvSpPr>
            <p:cNvPr id="76807" name="Text Box 6">
              <a:extLst>
                <a:ext uri="{FF2B5EF4-FFF2-40B4-BE49-F238E27FC236}">
                  <a16:creationId xmlns:a16="http://schemas.microsoft.com/office/drawing/2014/main" id="{EBB43DD9-96CC-43BB-AC03-B594B85A9E05}"/>
                </a:ext>
              </a:extLst>
            </p:cNvPr>
            <p:cNvSpPr txBox="1">
              <a:spLocks noChangeArrowheads="1"/>
            </p:cNvSpPr>
            <p:nvPr/>
          </p:nvSpPr>
          <p:spPr bwMode="auto">
            <a:xfrm>
              <a:off x="1447800" y="4070349"/>
              <a:ext cx="457200" cy="123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栈高度</a:t>
              </a:r>
            </a:p>
          </p:txBody>
        </p:sp>
        <p:sp>
          <p:nvSpPr>
            <p:cNvPr id="76808" name="Line 7">
              <a:extLst>
                <a:ext uri="{FF2B5EF4-FFF2-40B4-BE49-F238E27FC236}">
                  <a16:creationId xmlns:a16="http://schemas.microsoft.com/office/drawing/2014/main" id="{39713183-DA0D-4E51-B139-2956EAA698D8}"/>
                </a:ext>
              </a:extLst>
            </p:cNvPr>
            <p:cNvSpPr>
              <a:spLocks noChangeShapeType="1"/>
            </p:cNvSpPr>
            <p:nvPr/>
          </p:nvSpPr>
          <p:spPr bwMode="auto">
            <a:xfrm>
              <a:off x="3124200" y="6096000"/>
              <a:ext cx="1219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76809" name="Line 8">
              <a:extLst>
                <a:ext uri="{FF2B5EF4-FFF2-40B4-BE49-F238E27FC236}">
                  <a16:creationId xmlns:a16="http://schemas.microsoft.com/office/drawing/2014/main" id="{6F3F067C-A910-4238-A0D6-03A76D2FD2B7}"/>
                </a:ext>
              </a:extLst>
            </p:cNvPr>
            <p:cNvSpPr>
              <a:spLocks noChangeShapeType="1"/>
            </p:cNvSpPr>
            <p:nvPr/>
          </p:nvSpPr>
          <p:spPr bwMode="auto">
            <a:xfrm flipV="1">
              <a:off x="1676400" y="3124200"/>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76810" name="Line 9">
              <a:extLst>
                <a:ext uri="{FF2B5EF4-FFF2-40B4-BE49-F238E27FC236}">
                  <a16:creationId xmlns:a16="http://schemas.microsoft.com/office/drawing/2014/main" id="{64F7E77F-D2C2-4808-80C1-0E4EAE098DA1}"/>
                </a:ext>
              </a:extLst>
            </p:cNvPr>
            <p:cNvSpPr>
              <a:spLocks noChangeShapeType="1"/>
            </p:cNvSpPr>
            <p:nvPr/>
          </p:nvSpPr>
          <p:spPr bwMode="auto">
            <a:xfrm flipV="1">
              <a:off x="2057400" y="3886200"/>
              <a:ext cx="838200" cy="1828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6811" name="Line 10">
              <a:extLst>
                <a:ext uri="{FF2B5EF4-FFF2-40B4-BE49-F238E27FC236}">
                  <a16:creationId xmlns:a16="http://schemas.microsoft.com/office/drawing/2014/main" id="{9FF38B6E-42E2-4E9F-A74E-CC3F80FAE8DD}"/>
                </a:ext>
              </a:extLst>
            </p:cNvPr>
            <p:cNvSpPr>
              <a:spLocks noChangeShapeType="1"/>
            </p:cNvSpPr>
            <p:nvPr/>
          </p:nvSpPr>
          <p:spPr bwMode="auto">
            <a:xfrm>
              <a:off x="2895600" y="3886200"/>
              <a:ext cx="457200" cy="914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6812" name="Line 11">
              <a:extLst>
                <a:ext uri="{FF2B5EF4-FFF2-40B4-BE49-F238E27FC236}">
                  <a16:creationId xmlns:a16="http://schemas.microsoft.com/office/drawing/2014/main" id="{2094046E-4ADC-4A02-A010-18F6B509DFFF}"/>
                </a:ext>
              </a:extLst>
            </p:cNvPr>
            <p:cNvSpPr>
              <a:spLocks noChangeShapeType="1"/>
            </p:cNvSpPr>
            <p:nvPr/>
          </p:nvSpPr>
          <p:spPr bwMode="auto">
            <a:xfrm flipV="1">
              <a:off x="3352800" y="2819400"/>
              <a:ext cx="1066800" cy="1981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6813" name="Line 12">
              <a:extLst>
                <a:ext uri="{FF2B5EF4-FFF2-40B4-BE49-F238E27FC236}">
                  <a16:creationId xmlns:a16="http://schemas.microsoft.com/office/drawing/2014/main" id="{5F08F44F-FC07-4382-ACDD-468D4E1E44C0}"/>
                </a:ext>
              </a:extLst>
            </p:cNvPr>
            <p:cNvSpPr>
              <a:spLocks noChangeShapeType="1"/>
            </p:cNvSpPr>
            <p:nvPr/>
          </p:nvSpPr>
          <p:spPr bwMode="auto">
            <a:xfrm>
              <a:off x="4419600" y="2819400"/>
              <a:ext cx="762000" cy="1371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6814" name="Line 13">
              <a:extLst>
                <a:ext uri="{FF2B5EF4-FFF2-40B4-BE49-F238E27FC236}">
                  <a16:creationId xmlns:a16="http://schemas.microsoft.com/office/drawing/2014/main" id="{6533086F-C79F-4C84-86F9-12DF60AA1BBC}"/>
                </a:ext>
              </a:extLst>
            </p:cNvPr>
            <p:cNvSpPr>
              <a:spLocks noChangeShapeType="1"/>
            </p:cNvSpPr>
            <p:nvPr/>
          </p:nvSpPr>
          <p:spPr bwMode="auto">
            <a:xfrm flipV="1">
              <a:off x="5181600" y="3429000"/>
              <a:ext cx="990600" cy="762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6815" name="Line 14">
              <a:extLst>
                <a:ext uri="{FF2B5EF4-FFF2-40B4-BE49-F238E27FC236}">
                  <a16:creationId xmlns:a16="http://schemas.microsoft.com/office/drawing/2014/main" id="{6AE9B509-84CC-4F71-84AA-59D1BDF1E8A8}"/>
                </a:ext>
              </a:extLst>
            </p:cNvPr>
            <p:cNvSpPr>
              <a:spLocks noChangeShapeType="1"/>
            </p:cNvSpPr>
            <p:nvPr/>
          </p:nvSpPr>
          <p:spPr bwMode="auto">
            <a:xfrm>
              <a:off x="6172200" y="3429000"/>
              <a:ext cx="1371600" cy="2286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6816" name="Line 15">
              <a:extLst>
                <a:ext uri="{FF2B5EF4-FFF2-40B4-BE49-F238E27FC236}">
                  <a16:creationId xmlns:a16="http://schemas.microsoft.com/office/drawing/2014/main" id="{1363196B-9E1F-4584-A686-D66B2BB607E1}"/>
                </a:ext>
              </a:extLst>
            </p:cNvPr>
            <p:cNvSpPr>
              <a:spLocks noChangeShapeType="1"/>
            </p:cNvSpPr>
            <p:nvPr/>
          </p:nvSpPr>
          <p:spPr bwMode="auto">
            <a:xfrm>
              <a:off x="3733800" y="4191000"/>
              <a:ext cx="1447800" cy="0"/>
            </a:xfrm>
            <a:prstGeom prst="line">
              <a:avLst/>
            </a:prstGeom>
            <a:noFill/>
            <a:ln w="57150">
              <a:solidFill>
                <a:schemeClr val="folHlink"/>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6817" name="Line 16">
              <a:extLst>
                <a:ext uri="{FF2B5EF4-FFF2-40B4-BE49-F238E27FC236}">
                  <a16:creationId xmlns:a16="http://schemas.microsoft.com/office/drawing/2014/main" id="{CD8477AB-8AF5-4215-A8CB-893AAE4A66C8}"/>
                </a:ext>
              </a:extLst>
            </p:cNvPr>
            <p:cNvSpPr>
              <a:spLocks noChangeShapeType="1"/>
            </p:cNvSpPr>
            <p:nvPr/>
          </p:nvSpPr>
          <p:spPr bwMode="auto">
            <a:xfrm>
              <a:off x="37338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6818" name="Line 17">
              <a:extLst>
                <a:ext uri="{FF2B5EF4-FFF2-40B4-BE49-F238E27FC236}">
                  <a16:creationId xmlns:a16="http://schemas.microsoft.com/office/drawing/2014/main" id="{1FEB2A75-B5FF-4B17-B7C1-ECD17AB14C70}"/>
                </a:ext>
              </a:extLst>
            </p:cNvPr>
            <p:cNvSpPr>
              <a:spLocks noChangeShapeType="1"/>
            </p:cNvSpPr>
            <p:nvPr/>
          </p:nvSpPr>
          <p:spPr bwMode="auto">
            <a:xfrm>
              <a:off x="51816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6819" name="Line 18">
              <a:extLst>
                <a:ext uri="{FF2B5EF4-FFF2-40B4-BE49-F238E27FC236}">
                  <a16:creationId xmlns:a16="http://schemas.microsoft.com/office/drawing/2014/main" id="{3DD79042-EC51-4187-B04C-98B94C02F2AE}"/>
                </a:ext>
              </a:extLst>
            </p:cNvPr>
            <p:cNvSpPr>
              <a:spLocks noChangeShapeType="1"/>
            </p:cNvSpPr>
            <p:nvPr/>
          </p:nvSpPr>
          <p:spPr bwMode="auto">
            <a:xfrm>
              <a:off x="66294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6820" name="Line 19">
              <a:extLst>
                <a:ext uri="{FF2B5EF4-FFF2-40B4-BE49-F238E27FC236}">
                  <a16:creationId xmlns:a16="http://schemas.microsoft.com/office/drawing/2014/main" id="{8FC61F8D-62ED-43CA-96D9-CD3481DD78EA}"/>
                </a:ext>
              </a:extLst>
            </p:cNvPr>
            <p:cNvSpPr>
              <a:spLocks noChangeShapeType="1"/>
            </p:cNvSpPr>
            <p:nvPr/>
          </p:nvSpPr>
          <p:spPr bwMode="auto">
            <a:xfrm>
              <a:off x="5181600" y="4191000"/>
              <a:ext cx="1447800" cy="0"/>
            </a:xfrm>
            <a:prstGeom prst="line">
              <a:avLst/>
            </a:prstGeom>
            <a:noFill/>
            <a:ln w="57150">
              <a:solidFill>
                <a:srgbClr val="CC0000"/>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6821" name="Oval 20">
              <a:extLst>
                <a:ext uri="{FF2B5EF4-FFF2-40B4-BE49-F238E27FC236}">
                  <a16:creationId xmlns:a16="http://schemas.microsoft.com/office/drawing/2014/main" id="{EDA2DB42-043C-4A0C-9307-75BE80224003}"/>
                </a:ext>
              </a:extLst>
            </p:cNvPr>
            <p:cNvSpPr>
              <a:spLocks noChangeArrowheads="1"/>
            </p:cNvSpPr>
            <p:nvPr/>
          </p:nvSpPr>
          <p:spPr bwMode="auto">
            <a:xfrm>
              <a:off x="3581400" y="4114800"/>
              <a:ext cx="152400" cy="152400"/>
            </a:xfrm>
            <a:prstGeom prst="ellipse">
              <a:avLst/>
            </a:prstGeom>
            <a:solidFill>
              <a:srgbClr val="FF00FF"/>
            </a:solidFill>
            <a:ln w="9525">
              <a:solidFill>
                <a:srgbClr val="FF00FF"/>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76822" name="Oval 21">
              <a:extLst>
                <a:ext uri="{FF2B5EF4-FFF2-40B4-BE49-F238E27FC236}">
                  <a16:creationId xmlns:a16="http://schemas.microsoft.com/office/drawing/2014/main" id="{6BCB6C1B-570F-47D1-9031-02E5ED5FF90F}"/>
                </a:ext>
              </a:extLst>
            </p:cNvPr>
            <p:cNvSpPr>
              <a:spLocks noChangeArrowheads="1"/>
            </p:cNvSpPr>
            <p:nvPr/>
          </p:nvSpPr>
          <p:spPr bwMode="auto">
            <a:xfrm>
              <a:off x="5105400" y="4114800"/>
              <a:ext cx="152400" cy="152400"/>
            </a:xfrm>
            <a:prstGeom prst="ellipse">
              <a:avLst/>
            </a:prstGeom>
            <a:solidFill>
              <a:srgbClr val="0099FF"/>
            </a:solidFill>
            <a:ln w="9525">
              <a:solidFill>
                <a:srgbClr val="0099FF"/>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76823" name="Oval 22">
              <a:extLst>
                <a:ext uri="{FF2B5EF4-FFF2-40B4-BE49-F238E27FC236}">
                  <a16:creationId xmlns:a16="http://schemas.microsoft.com/office/drawing/2014/main" id="{A30A0D1C-C9CE-4E72-BE81-B62D99F5A4EA}"/>
                </a:ext>
              </a:extLst>
            </p:cNvPr>
            <p:cNvSpPr>
              <a:spLocks noChangeArrowheads="1"/>
            </p:cNvSpPr>
            <p:nvPr/>
          </p:nvSpPr>
          <p:spPr bwMode="auto">
            <a:xfrm>
              <a:off x="6553200" y="4114800"/>
              <a:ext cx="152400" cy="152400"/>
            </a:xfrm>
            <a:prstGeom prst="ellipse">
              <a:avLst/>
            </a:prstGeom>
            <a:solidFill>
              <a:srgbClr val="009900"/>
            </a:solidFill>
            <a:ln w="9525">
              <a:solidFill>
                <a:srgbClr val="009900"/>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76824" name="Text Box 23">
              <a:extLst>
                <a:ext uri="{FF2B5EF4-FFF2-40B4-BE49-F238E27FC236}">
                  <a16:creationId xmlns:a16="http://schemas.microsoft.com/office/drawing/2014/main" id="{C5045C0B-DCD7-4315-A27C-0C5ED392CFD6}"/>
                </a:ext>
              </a:extLst>
            </p:cNvPr>
            <p:cNvSpPr txBox="1">
              <a:spLocks noChangeArrowheads="1"/>
            </p:cNvSpPr>
            <p:nvPr/>
          </p:nvSpPr>
          <p:spPr bwMode="auto">
            <a:xfrm>
              <a:off x="3352800" y="3657600"/>
              <a:ext cx="457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p</a:t>
              </a:r>
            </a:p>
          </p:txBody>
        </p:sp>
        <p:sp>
          <p:nvSpPr>
            <p:cNvPr id="76825" name="Text Box 24">
              <a:extLst>
                <a:ext uri="{FF2B5EF4-FFF2-40B4-BE49-F238E27FC236}">
                  <a16:creationId xmlns:a16="http://schemas.microsoft.com/office/drawing/2014/main" id="{BF2F69C5-373E-4C62-A94A-A618E21CAEAC}"/>
                </a:ext>
              </a:extLst>
            </p:cNvPr>
            <p:cNvSpPr txBox="1">
              <a:spLocks noChangeArrowheads="1"/>
            </p:cNvSpPr>
            <p:nvPr/>
          </p:nvSpPr>
          <p:spPr bwMode="auto">
            <a:xfrm>
              <a:off x="5105400" y="3657600"/>
              <a:ext cx="457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r</a:t>
              </a:r>
            </a:p>
          </p:txBody>
        </p:sp>
        <p:sp>
          <p:nvSpPr>
            <p:cNvPr id="76826" name="Text Box 25">
              <a:extLst>
                <a:ext uri="{FF2B5EF4-FFF2-40B4-BE49-F238E27FC236}">
                  <a16:creationId xmlns:a16="http://schemas.microsoft.com/office/drawing/2014/main" id="{5927CAE4-3951-4B65-AE49-42F07108DB1B}"/>
                </a:ext>
              </a:extLst>
            </p:cNvPr>
            <p:cNvSpPr txBox="1">
              <a:spLocks noChangeArrowheads="1"/>
            </p:cNvSpPr>
            <p:nvPr/>
          </p:nvSpPr>
          <p:spPr bwMode="auto">
            <a:xfrm>
              <a:off x="6705600" y="3733800"/>
              <a:ext cx="457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q</a:t>
              </a:r>
            </a:p>
          </p:txBody>
        </p:sp>
        <p:sp>
          <p:nvSpPr>
            <p:cNvPr id="76827" name="Line 26">
              <a:extLst>
                <a:ext uri="{FF2B5EF4-FFF2-40B4-BE49-F238E27FC236}">
                  <a16:creationId xmlns:a16="http://schemas.microsoft.com/office/drawing/2014/main" id="{D1E7A37B-92D6-4BF0-AA4F-0A4D71927097}"/>
                </a:ext>
              </a:extLst>
            </p:cNvPr>
            <p:cNvSpPr>
              <a:spLocks noChangeShapeType="1"/>
            </p:cNvSpPr>
            <p:nvPr/>
          </p:nvSpPr>
          <p:spPr bwMode="auto">
            <a:xfrm>
              <a:off x="3733800" y="5715000"/>
              <a:ext cx="1447800" cy="0"/>
            </a:xfrm>
            <a:prstGeom prst="line">
              <a:avLst/>
            </a:prstGeom>
            <a:noFill/>
            <a:ln w="76200">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6828" name="Text Box 27">
              <a:extLst>
                <a:ext uri="{FF2B5EF4-FFF2-40B4-BE49-F238E27FC236}">
                  <a16:creationId xmlns:a16="http://schemas.microsoft.com/office/drawing/2014/main" id="{B312E6A1-B4A3-4C36-897F-AF834C7EAA34}"/>
                </a:ext>
              </a:extLst>
            </p:cNvPr>
            <p:cNvSpPr txBox="1">
              <a:spLocks noChangeArrowheads="1"/>
            </p:cNvSpPr>
            <p:nvPr/>
          </p:nvSpPr>
          <p:spPr bwMode="auto">
            <a:xfrm>
              <a:off x="4191000" y="5181600"/>
              <a:ext cx="6096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u="none">
                  <a:solidFill>
                    <a:schemeClr val="tx1"/>
                  </a:solidFill>
                  <a:latin typeface="Arial Narrow" panose="020B0606020202030204" pitchFamily="34" charset="0"/>
                </a:rPr>
                <a:t>A</a:t>
              </a:r>
              <a:r>
                <a:rPr lang="en-US" altLang="zh-CN" sz="1800" u="none" baseline="-25000">
                  <a:solidFill>
                    <a:schemeClr val="tx1"/>
                  </a:solidFill>
                  <a:latin typeface="Arial Narrow" panose="020B0606020202030204" pitchFamily="34" charset="0"/>
                </a:rPr>
                <a:t>pr</a:t>
              </a:r>
            </a:p>
          </p:txBody>
        </p:sp>
      </p:grpSp>
      <p:grpSp>
        <p:nvGrpSpPr>
          <p:cNvPr id="29" name="组合 28">
            <a:extLst>
              <a:ext uri="{FF2B5EF4-FFF2-40B4-BE49-F238E27FC236}">
                <a16:creationId xmlns:a16="http://schemas.microsoft.com/office/drawing/2014/main" id="{EEBBC5DB-0563-43A6-8939-0338DD033A2B}"/>
              </a:ext>
            </a:extLst>
          </p:cNvPr>
          <p:cNvGrpSpPr/>
          <p:nvPr/>
        </p:nvGrpSpPr>
        <p:grpSpPr>
          <a:xfrm>
            <a:off x="0" y="4764643"/>
            <a:ext cx="9144000" cy="369332"/>
            <a:chOff x="0" y="4764643"/>
            <a:chExt cx="9144000" cy="369332"/>
          </a:xfrm>
        </p:grpSpPr>
        <p:sp>
          <p:nvSpPr>
            <p:cNvPr id="30" name="矩形 29">
              <a:extLst>
                <a:ext uri="{FF2B5EF4-FFF2-40B4-BE49-F238E27FC236}">
                  <a16:creationId xmlns:a16="http://schemas.microsoft.com/office/drawing/2014/main" id="{9DD9A48B-050B-46A0-9D9D-D0BA134D1BE9}"/>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607276AE-0954-4C23-BB7B-28DB1104E976}"/>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32" name="图片 31">
            <a:extLst>
              <a:ext uri="{FF2B5EF4-FFF2-40B4-BE49-F238E27FC236}">
                <a16:creationId xmlns:a16="http://schemas.microsoft.com/office/drawing/2014/main" id="{12156F5F-BE8B-4078-BD19-583EBF98B4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EA3EF915-6A7D-45F3-9B3F-6D414EF713A2}"/>
              </a:ext>
            </a:extLst>
          </p:cNvPr>
          <p:cNvSpPr>
            <a:spLocks noGrp="1" noChangeArrowheads="1"/>
          </p:cNvSpPr>
          <p:nvPr>
            <p:ph type="title"/>
          </p:nvPr>
        </p:nvSpPr>
        <p:spPr bwMode="auto">
          <a:xfrm>
            <a:off x="1494235" y="142875"/>
            <a:ext cx="61722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zh-CN">
                <a:ea typeface="宋体" panose="02010600030101010101" pitchFamily="2" charset="-122"/>
              </a:rPr>
              <a:t>PDA</a:t>
            </a:r>
            <a:r>
              <a:rPr lang="zh-CN" altLang="en-US">
                <a:ea typeface="宋体" panose="02010600030101010101" pitchFamily="2" charset="-122"/>
              </a:rPr>
              <a:t>的工作过程</a:t>
            </a:r>
          </a:p>
        </p:txBody>
      </p:sp>
      <p:grpSp>
        <p:nvGrpSpPr>
          <p:cNvPr id="77827" name="组合 1">
            <a:extLst>
              <a:ext uri="{FF2B5EF4-FFF2-40B4-BE49-F238E27FC236}">
                <a16:creationId xmlns:a16="http://schemas.microsoft.com/office/drawing/2014/main" id="{8BDDBBB3-CB07-49A6-BB28-3A63999EB3F9}"/>
              </a:ext>
            </a:extLst>
          </p:cNvPr>
          <p:cNvGrpSpPr>
            <a:grpSpLocks/>
          </p:cNvGrpSpPr>
          <p:nvPr/>
        </p:nvGrpSpPr>
        <p:grpSpPr bwMode="auto">
          <a:xfrm>
            <a:off x="1385888" y="1600200"/>
            <a:ext cx="4629150" cy="3112532"/>
            <a:chOff x="1447800" y="2133600"/>
            <a:chExt cx="6172200" cy="4150043"/>
          </a:xfrm>
        </p:grpSpPr>
        <p:sp>
          <p:nvSpPr>
            <p:cNvPr id="77828" name="Line 3">
              <a:extLst>
                <a:ext uri="{FF2B5EF4-FFF2-40B4-BE49-F238E27FC236}">
                  <a16:creationId xmlns:a16="http://schemas.microsoft.com/office/drawing/2014/main" id="{9B05BA5E-0A0E-48D5-AC08-E9C829490CF4}"/>
                </a:ext>
              </a:extLst>
            </p:cNvPr>
            <p:cNvSpPr>
              <a:spLocks noChangeShapeType="1"/>
            </p:cNvSpPr>
            <p:nvPr/>
          </p:nvSpPr>
          <p:spPr bwMode="auto">
            <a:xfrm>
              <a:off x="2057400" y="5715000"/>
              <a:ext cx="556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7829" name="Line 4">
              <a:extLst>
                <a:ext uri="{FF2B5EF4-FFF2-40B4-BE49-F238E27FC236}">
                  <a16:creationId xmlns:a16="http://schemas.microsoft.com/office/drawing/2014/main" id="{512D19DE-CACA-4B01-97C1-A2AB4393999A}"/>
                </a:ext>
              </a:extLst>
            </p:cNvPr>
            <p:cNvSpPr>
              <a:spLocks noChangeShapeType="1"/>
            </p:cNvSpPr>
            <p:nvPr/>
          </p:nvSpPr>
          <p:spPr bwMode="auto">
            <a:xfrm flipV="1">
              <a:off x="2057400" y="2133600"/>
              <a:ext cx="0" cy="3581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7830" name="Text Box 5">
              <a:extLst>
                <a:ext uri="{FF2B5EF4-FFF2-40B4-BE49-F238E27FC236}">
                  <a16:creationId xmlns:a16="http://schemas.microsoft.com/office/drawing/2014/main" id="{5A422B41-C9D1-4716-A4AD-A5FF76E13D23}"/>
                </a:ext>
              </a:extLst>
            </p:cNvPr>
            <p:cNvSpPr txBox="1">
              <a:spLocks noChangeArrowheads="1"/>
            </p:cNvSpPr>
            <p:nvPr/>
          </p:nvSpPr>
          <p:spPr bwMode="auto">
            <a:xfrm>
              <a:off x="1981200" y="5791200"/>
              <a:ext cx="1295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输入串</a:t>
              </a:r>
            </a:p>
          </p:txBody>
        </p:sp>
        <p:sp>
          <p:nvSpPr>
            <p:cNvPr id="77831" name="Text Box 6">
              <a:extLst>
                <a:ext uri="{FF2B5EF4-FFF2-40B4-BE49-F238E27FC236}">
                  <a16:creationId xmlns:a16="http://schemas.microsoft.com/office/drawing/2014/main" id="{37A3BC89-E64B-482A-9707-83A536DCE323}"/>
                </a:ext>
              </a:extLst>
            </p:cNvPr>
            <p:cNvSpPr txBox="1">
              <a:spLocks noChangeArrowheads="1"/>
            </p:cNvSpPr>
            <p:nvPr/>
          </p:nvSpPr>
          <p:spPr bwMode="auto">
            <a:xfrm>
              <a:off x="1447800" y="4070349"/>
              <a:ext cx="457200" cy="123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栈高度</a:t>
              </a:r>
            </a:p>
          </p:txBody>
        </p:sp>
        <p:sp>
          <p:nvSpPr>
            <p:cNvPr id="77832" name="Line 7">
              <a:extLst>
                <a:ext uri="{FF2B5EF4-FFF2-40B4-BE49-F238E27FC236}">
                  <a16:creationId xmlns:a16="http://schemas.microsoft.com/office/drawing/2014/main" id="{90D7C546-528A-4AAF-918C-52AE421C03E1}"/>
                </a:ext>
              </a:extLst>
            </p:cNvPr>
            <p:cNvSpPr>
              <a:spLocks noChangeShapeType="1"/>
            </p:cNvSpPr>
            <p:nvPr/>
          </p:nvSpPr>
          <p:spPr bwMode="auto">
            <a:xfrm>
              <a:off x="3124200" y="6096000"/>
              <a:ext cx="1219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77833" name="Line 8">
              <a:extLst>
                <a:ext uri="{FF2B5EF4-FFF2-40B4-BE49-F238E27FC236}">
                  <a16:creationId xmlns:a16="http://schemas.microsoft.com/office/drawing/2014/main" id="{67A306F5-4C10-4C10-AE7E-C122ED6D4979}"/>
                </a:ext>
              </a:extLst>
            </p:cNvPr>
            <p:cNvSpPr>
              <a:spLocks noChangeShapeType="1"/>
            </p:cNvSpPr>
            <p:nvPr/>
          </p:nvSpPr>
          <p:spPr bwMode="auto">
            <a:xfrm flipV="1">
              <a:off x="1676400" y="3124200"/>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77834" name="Line 11">
              <a:extLst>
                <a:ext uri="{FF2B5EF4-FFF2-40B4-BE49-F238E27FC236}">
                  <a16:creationId xmlns:a16="http://schemas.microsoft.com/office/drawing/2014/main" id="{D0F8C5DE-B6CC-4682-8573-B5B9FEBEE4A0}"/>
                </a:ext>
              </a:extLst>
            </p:cNvPr>
            <p:cNvSpPr>
              <a:spLocks noChangeShapeType="1"/>
            </p:cNvSpPr>
            <p:nvPr/>
          </p:nvSpPr>
          <p:spPr bwMode="auto">
            <a:xfrm flipV="1">
              <a:off x="3733800" y="2819400"/>
              <a:ext cx="685800" cy="1295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7835" name="Line 12">
              <a:extLst>
                <a:ext uri="{FF2B5EF4-FFF2-40B4-BE49-F238E27FC236}">
                  <a16:creationId xmlns:a16="http://schemas.microsoft.com/office/drawing/2014/main" id="{FF4CFE00-637A-45F6-954E-C01039428148}"/>
                </a:ext>
              </a:extLst>
            </p:cNvPr>
            <p:cNvSpPr>
              <a:spLocks noChangeShapeType="1"/>
            </p:cNvSpPr>
            <p:nvPr/>
          </p:nvSpPr>
          <p:spPr bwMode="auto">
            <a:xfrm>
              <a:off x="4419600" y="2819400"/>
              <a:ext cx="762000" cy="1371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7836" name="Line 15">
              <a:extLst>
                <a:ext uri="{FF2B5EF4-FFF2-40B4-BE49-F238E27FC236}">
                  <a16:creationId xmlns:a16="http://schemas.microsoft.com/office/drawing/2014/main" id="{15EF9872-EDF0-4250-B5F5-AC47DBAF08A2}"/>
                </a:ext>
              </a:extLst>
            </p:cNvPr>
            <p:cNvSpPr>
              <a:spLocks noChangeShapeType="1"/>
            </p:cNvSpPr>
            <p:nvPr/>
          </p:nvSpPr>
          <p:spPr bwMode="auto">
            <a:xfrm>
              <a:off x="3733800" y="4191000"/>
              <a:ext cx="1447800" cy="0"/>
            </a:xfrm>
            <a:prstGeom prst="line">
              <a:avLst/>
            </a:prstGeom>
            <a:noFill/>
            <a:ln w="57150">
              <a:solidFill>
                <a:schemeClr val="folHlink"/>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7837" name="Line 16">
              <a:extLst>
                <a:ext uri="{FF2B5EF4-FFF2-40B4-BE49-F238E27FC236}">
                  <a16:creationId xmlns:a16="http://schemas.microsoft.com/office/drawing/2014/main" id="{84B2139A-187F-40F9-8524-9A67530CDDEB}"/>
                </a:ext>
              </a:extLst>
            </p:cNvPr>
            <p:cNvSpPr>
              <a:spLocks noChangeShapeType="1"/>
            </p:cNvSpPr>
            <p:nvPr/>
          </p:nvSpPr>
          <p:spPr bwMode="auto">
            <a:xfrm>
              <a:off x="37338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7838" name="Line 17">
              <a:extLst>
                <a:ext uri="{FF2B5EF4-FFF2-40B4-BE49-F238E27FC236}">
                  <a16:creationId xmlns:a16="http://schemas.microsoft.com/office/drawing/2014/main" id="{408BC0A8-B186-48D4-8D4C-93986F83376E}"/>
                </a:ext>
              </a:extLst>
            </p:cNvPr>
            <p:cNvSpPr>
              <a:spLocks noChangeShapeType="1"/>
            </p:cNvSpPr>
            <p:nvPr/>
          </p:nvSpPr>
          <p:spPr bwMode="auto">
            <a:xfrm>
              <a:off x="51816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7839" name="Oval 20">
              <a:extLst>
                <a:ext uri="{FF2B5EF4-FFF2-40B4-BE49-F238E27FC236}">
                  <a16:creationId xmlns:a16="http://schemas.microsoft.com/office/drawing/2014/main" id="{0491F995-2A37-4A35-A16C-08177976F176}"/>
                </a:ext>
              </a:extLst>
            </p:cNvPr>
            <p:cNvSpPr>
              <a:spLocks noChangeArrowheads="1"/>
            </p:cNvSpPr>
            <p:nvPr/>
          </p:nvSpPr>
          <p:spPr bwMode="auto">
            <a:xfrm>
              <a:off x="3581400" y="4114800"/>
              <a:ext cx="152400" cy="152400"/>
            </a:xfrm>
            <a:prstGeom prst="ellipse">
              <a:avLst/>
            </a:prstGeom>
            <a:solidFill>
              <a:srgbClr val="FF00FF"/>
            </a:solidFill>
            <a:ln w="9525">
              <a:solidFill>
                <a:srgbClr val="FF00FF"/>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77840" name="Oval 21">
              <a:extLst>
                <a:ext uri="{FF2B5EF4-FFF2-40B4-BE49-F238E27FC236}">
                  <a16:creationId xmlns:a16="http://schemas.microsoft.com/office/drawing/2014/main" id="{D4B5AEEA-DAE9-4D96-B5C9-4814113D12E5}"/>
                </a:ext>
              </a:extLst>
            </p:cNvPr>
            <p:cNvSpPr>
              <a:spLocks noChangeArrowheads="1"/>
            </p:cNvSpPr>
            <p:nvPr/>
          </p:nvSpPr>
          <p:spPr bwMode="auto">
            <a:xfrm>
              <a:off x="5105400" y="4114800"/>
              <a:ext cx="152400" cy="152400"/>
            </a:xfrm>
            <a:prstGeom prst="ellipse">
              <a:avLst/>
            </a:prstGeom>
            <a:solidFill>
              <a:srgbClr val="0099FF"/>
            </a:solidFill>
            <a:ln w="9525">
              <a:solidFill>
                <a:srgbClr val="0099FF"/>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77841" name="Text Box 23">
              <a:extLst>
                <a:ext uri="{FF2B5EF4-FFF2-40B4-BE49-F238E27FC236}">
                  <a16:creationId xmlns:a16="http://schemas.microsoft.com/office/drawing/2014/main" id="{785C8833-D493-46FA-9EBA-7C5F1B0C32E5}"/>
                </a:ext>
              </a:extLst>
            </p:cNvPr>
            <p:cNvSpPr txBox="1">
              <a:spLocks noChangeArrowheads="1"/>
            </p:cNvSpPr>
            <p:nvPr/>
          </p:nvSpPr>
          <p:spPr bwMode="auto">
            <a:xfrm>
              <a:off x="3352800" y="3657600"/>
              <a:ext cx="457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p</a:t>
              </a:r>
            </a:p>
          </p:txBody>
        </p:sp>
        <p:sp>
          <p:nvSpPr>
            <p:cNvPr id="77842" name="Text Box 24">
              <a:extLst>
                <a:ext uri="{FF2B5EF4-FFF2-40B4-BE49-F238E27FC236}">
                  <a16:creationId xmlns:a16="http://schemas.microsoft.com/office/drawing/2014/main" id="{0E7DE41B-DD91-400B-80A8-E492AB1DF078}"/>
                </a:ext>
              </a:extLst>
            </p:cNvPr>
            <p:cNvSpPr txBox="1">
              <a:spLocks noChangeArrowheads="1"/>
            </p:cNvSpPr>
            <p:nvPr/>
          </p:nvSpPr>
          <p:spPr bwMode="auto">
            <a:xfrm>
              <a:off x="5105400" y="3657600"/>
              <a:ext cx="457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r</a:t>
              </a:r>
            </a:p>
          </p:txBody>
        </p:sp>
        <p:sp>
          <p:nvSpPr>
            <p:cNvPr id="77843" name="Line 26">
              <a:extLst>
                <a:ext uri="{FF2B5EF4-FFF2-40B4-BE49-F238E27FC236}">
                  <a16:creationId xmlns:a16="http://schemas.microsoft.com/office/drawing/2014/main" id="{A54F789F-4935-498B-8B79-5B79B9F842C7}"/>
                </a:ext>
              </a:extLst>
            </p:cNvPr>
            <p:cNvSpPr>
              <a:spLocks noChangeShapeType="1"/>
            </p:cNvSpPr>
            <p:nvPr/>
          </p:nvSpPr>
          <p:spPr bwMode="auto">
            <a:xfrm>
              <a:off x="3733800" y="5715000"/>
              <a:ext cx="1447800" cy="0"/>
            </a:xfrm>
            <a:prstGeom prst="line">
              <a:avLst/>
            </a:prstGeom>
            <a:noFill/>
            <a:ln w="76200">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7844" name="Text Box 27">
              <a:extLst>
                <a:ext uri="{FF2B5EF4-FFF2-40B4-BE49-F238E27FC236}">
                  <a16:creationId xmlns:a16="http://schemas.microsoft.com/office/drawing/2014/main" id="{0F5D8533-1335-46B2-989B-E3DBB70E7DBF}"/>
                </a:ext>
              </a:extLst>
            </p:cNvPr>
            <p:cNvSpPr txBox="1">
              <a:spLocks noChangeArrowheads="1"/>
            </p:cNvSpPr>
            <p:nvPr/>
          </p:nvSpPr>
          <p:spPr bwMode="auto">
            <a:xfrm>
              <a:off x="4191000" y="5181600"/>
              <a:ext cx="6096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A</a:t>
              </a:r>
              <a:r>
                <a:rPr lang="en-US" altLang="zh-CN" sz="1800" baseline="-25000">
                  <a:solidFill>
                    <a:schemeClr val="tx1"/>
                  </a:solidFill>
                  <a:latin typeface="Arial Narrow" panose="020B0606020202030204" pitchFamily="34" charset="0"/>
                </a:rPr>
                <a:t>pr</a:t>
              </a:r>
            </a:p>
          </p:txBody>
        </p:sp>
      </p:grpSp>
      <p:grpSp>
        <p:nvGrpSpPr>
          <p:cNvPr id="21" name="组合 20">
            <a:extLst>
              <a:ext uri="{FF2B5EF4-FFF2-40B4-BE49-F238E27FC236}">
                <a16:creationId xmlns:a16="http://schemas.microsoft.com/office/drawing/2014/main" id="{1DA08A6E-F159-4C9E-8CBD-DFF0784F8704}"/>
              </a:ext>
            </a:extLst>
          </p:cNvPr>
          <p:cNvGrpSpPr/>
          <p:nvPr/>
        </p:nvGrpSpPr>
        <p:grpSpPr>
          <a:xfrm>
            <a:off x="0" y="4764643"/>
            <a:ext cx="9144000" cy="369332"/>
            <a:chOff x="0" y="4764643"/>
            <a:chExt cx="9144000" cy="369332"/>
          </a:xfrm>
        </p:grpSpPr>
        <p:sp>
          <p:nvSpPr>
            <p:cNvPr id="22" name="矩形 21">
              <a:extLst>
                <a:ext uri="{FF2B5EF4-FFF2-40B4-BE49-F238E27FC236}">
                  <a16:creationId xmlns:a16="http://schemas.microsoft.com/office/drawing/2014/main" id="{D8D5E059-E021-4988-8E4C-A9B4F8960CED}"/>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EE7FC58E-F348-4EBB-85F7-E3120BE10D13}"/>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24" name="图片 23">
            <a:extLst>
              <a:ext uri="{FF2B5EF4-FFF2-40B4-BE49-F238E27FC236}">
                <a16:creationId xmlns:a16="http://schemas.microsoft.com/office/drawing/2014/main" id="{3977E6CA-48DA-452D-91E4-D64BB1B9AE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07ACA7CC-467C-4A3B-8376-878BBF92F1CD}"/>
              </a:ext>
            </a:extLst>
          </p:cNvPr>
          <p:cNvSpPr>
            <a:spLocks noGrp="1" noChangeArrowheads="1"/>
          </p:cNvSpPr>
          <p:nvPr>
            <p:ph type="title"/>
          </p:nvPr>
        </p:nvSpPr>
        <p:spPr bwMode="auto">
          <a:xfrm>
            <a:off x="1471613" y="114300"/>
            <a:ext cx="61722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zh-CN">
                <a:ea typeface="宋体" panose="02010600030101010101" pitchFamily="2" charset="-122"/>
              </a:rPr>
              <a:t>PDA</a:t>
            </a:r>
            <a:r>
              <a:rPr lang="zh-CN" altLang="en-US">
                <a:ea typeface="宋体" panose="02010600030101010101" pitchFamily="2" charset="-122"/>
              </a:rPr>
              <a:t>的工作过程</a:t>
            </a:r>
          </a:p>
        </p:txBody>
      </p:sp>
      <p:grpSp>
        <p:nvGrpSpPr>
          <p:cNvPr id="78851" name="组合 1">
            <a:extLst>
              <a:ext uri="{FF2B5EF4-FFF2-40B4-BE49-F238E27FC236}">
                <a16:creationId xmlns:a16="http://schemas.microsoft.com/office/drawing/2014/main" id="{AE11628F-5C8B-4425-B440-EA89DC59B6C2}"/>
              </a:ext>
            </a:extLst>
          </p:cNvPr>
          <p:cNvGrpSpPr>
            <a:grpSpLocks/>
          </p:cNvGrpSpPr>
          <p:nvPr/>
        </p:nvGrpSpPr>
        <p:grpSpPr bwMode="auto">
          <a:xfrm>
            <a:off x="1385888" y="1600200"/>
            <a:ext cx="4629150" cy="3112532"/>
            <a:chOff x="1447800" y="2133600"/>
            <a:chExt cx="6172200" cy="4150043"/>
          </a:xfrm>
        </p:grpSpPr>
        <p:sp>
          <p:nvSpPr>
            <p:cNvPr id="78852" name="Line 3">
              <a:extLst>
                <a:ext uri="{FF2B5EF4-FFF2-40B4-BE49-F238E27FC236}">
                  <a16:creationId xmlns:a16="http://schemas.microsoft.com/office/drawing/2014/main" id="{3D6525B8-22EB-407B-B106-258E04918129}"/>
                </a:ext>
              </a:extLst>
            </p:cNvPr>
            <p:cNvSpPr>
              <a:spLocks noChangeShapeType="1"/>
            </p:cNvSpPr>
            <p:nvPr/>
          </p:nvSpPr>
          <p:spPr bwMode="auto">
            <a:xfrm>
              <a:off x="2057400" y="5715000"/>
              <a:ext cx="556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8853" name="Line 4">
              <a:extLst>
                <a:ext uri="{FF2B5EF4-FFF2-40B4-BE49-F238E27FC236}">
                  <a16:creationId xmlns:a16="http://schemas.microsoft.com/office/drawing/2014/main" id="{5975DAAD-9E1F-48CC-99FF-310E8565850E}"/>
                </a:ext>
              </a:extLst>
            </p:cNvPr>
            <p:cNvSpPr>
              <a:spLocks noChangeShapeType="1"/>
            </p:cNvSpPr>
            <p:nvPr/>
          </p:nvSpPr>
          <p:spPr bwMode="auto">
            <a:xfrm flipV="1">
              <a:off x="2057400" y="2133600"/>
              <a:ext cx="0" cy="3581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8854" name="Text Box 5">
              <a:extLst>
                <a:ext uri="{FF2B5EF4-FFF2-40B4-BE49-F238E27FC236}">
                  <a16:creationId xmlns:a16="http://schemas.microsoft.com/office/drawing/2014/main" id="{44A2C70A-400F-4377-A2A6-C35921F6D9FE}"/>
                </a:ext>
              </a:extLst>
            </p:cNvPr>
            <p:cNvSpPr txBox="1">
              <a:spLocks noChangeArrowheads="1"/>
            </p:cNvSpPr>
            <p:nvPr/>
          </p:nvSpPr>
          <p:spPr bwMode="auto">
            <a:xfrm>
              <a:off x="1981200" y="5791200"/>
              <a:ext cx="1295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输入串</a:t>
              </a:r>
            </a:p>
          </p:txBody>
        </p:sp>
        <p:sp>
          <p:nvSpPr>
            <p:cNvPr id="78855" name="Text Box 6">
              <a:extLst>
                <a:ext uri="{FF2B5EF4-FFF2-40B4-BE49-F238E27FC236}">
                  <a16:creationId xmlns:a16="http://schemas.microsoft.com/office/drawing/2014/main" id="{AD27CB2A-2881-42F0-A7C7-38B5601AEACC}"/>
                </a:ext>
              </a:extLst>
            </p:cNvPr>
            <p:cNvSpPr txBox="1">
              <a:spLocks noChangeArrowheads="1"/>
            </p:cNvSpPr>
            <p:nvPr/>
          </p:nvSpPr>
          <p:spPr bwMode="auto">
            <a:xfrm>
              <a:off x="1447800" y="4070349"/>
              <a:ext cx="457200" cy="123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栈高度</a:t>
              </a:r>
            </a:p>
          </p:txBody>
        </p:sp>
        <p:sp>
          <p:nvSpPr>
            <p:cNvPr id="78856" name="Line 7">
              <a:extLst>
                <a:ext uri="{FF2B5EF4-FFF2-40B4-BE49-F238E27FC236}">
                  <a16:creationId xmlns:a16="http://schemas.microsoft.com/office/drawing/2014/main" id="{958EDE96-2751-489F-8611-829B3C43D8A6}"/>
                </a:ext>
              </a:extLst>
            </p:cNvPr>
            <p:cNvSpPr>
              <a:spLocks noChangeShapeType="1"/>
            </p:cNvSpPr>
            <p:nvPr/>
          </p:nvSpPr>
          <p:spPr bwMode="auto">
            <a:xfrm>
              <a:off x="3124200" y="6096000"/>
              <a:ext cx="1219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78857" name="Line 8">
              <a:extLst>
                <a:ext uri="{FF2B5EF4-FFF2-40B4-BE49-F238E27FC236}">
                  <a16:creationId xmlns:a16="http://schemas.microsoft.com/office/drawing/2014/main" id="{74F58CAF-ADEE-4C56-A0A7-350F7B4164A9}"/>
                </a:ext>
              </a:extLst>
            </p:cNvPr>
            <p:cNvSpPr>
              <a:spLocks noChangeShapeType="1"/>
            </p:cNvSpPr>
            <p:nvPr/>
          </p:nvSpPr>
          <p:spPr bwMode="auto">
            <a:xfrm flipV="1">
              <a:off x="1676400" y="3124200"/>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78858" name="Line 9">
              <a:extLst>
                <a:ext uri="{FF2B5EF4-FFF2-40B4-BE49-F238E27FC236}">
                  <a16:creationId xmlns:a16="http://schemas.microsoft.com/office/drawing/2014/main" id="{38AF0777-7CA3-4D71-9AA4-1A5CDBD4EFEF}"/>
                </a:ext>
              </a:extLst>
            </p:cNvPr>
            <p:cNvSpPr>
              <a:spLocks noChangeShapeType="1"/>
            </p:cNvSpPr>
            <p:nvPr/>
          </p:nvSpPr>
          <p:spPr bwMode="auto">
            <a:xfrm flipV="1">
              <a:off x="2057400" y="3886200"/>
              <a:ext cx="838200" cy="1828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8859" name="Line 10">
              <a:extLst>
                <a:ext uri="{FF2B5EF4-FFF2-40B4-BE49-F238E27FC236}">
                  <a16:creationId xmlns:a16="http://schemas.microsoft.com/office/drawing/2014/main" id="{4A6D0D6C-760A-4DDD-9798-F24F5A07786E}"/>
                </a:ext>
              </a:extLst>
            </p:cNvPr>
            <p:cNvSpPr>
              <a:spLocks noChangeShapeType="1"/>
            </p:cNvSpPr>
            <p:nvPr/>
          </p:nvSpPr>
          <p:spPr bwMode="auto">
            <a:xfrm>
              <a:off x="2895600" y="3886200"/>
              <a:ext cx="457200" cy="914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8860" name="Line 11">
              <a:extLst>
                <a:ext uri="{FF2B5EF4-FFF2-40B4-BE49-F238E27FC236}">
                  <a16:creationId xmlns:a16="http://schemas.microsoft.com/office/drawing/2014/main" id="{385FD4DD-F8E9-4FF2-BD56-691C5D8749BB}"/>
                </a:ext>
              </a:extLst>
            </p:cNvPr>
            <p:cNvSpPr>
              <a:spLocks noChangeShapeType="1"/>
            </p:cNvSpPr>
            <p:nvPr/>
          </p:nvSpPr>
          <p:spPr bwMode="auto">
            <a:xfrm flipV="1">
              <a:off x="3352800" y="2819400"/>
              <a:ext cx="1066800" cy="1981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8861" name="Line 12">
              <a:extLst>
                <a:ext uri="{FF2B5EF4-FFF2-40B4-BE49-F238E27FC236}">
                  <a16:creationId xmlns:a16="http://schemas.microsoft.com/office/drawing/2014/main" id="{64F1C184-F5EB-4ECB-8D77-99E0CADCCB1E}"/>
                </a:ext>
              </a:extLst>
            </p:cNvPr>
            <p:cNvSpPr>
              <a:spLocks noChangeShapeType="1"/>
            </p:cNvSpPr>
            <p:nvPr/>
          </p:nvSpPr>
          <p:spPr bwMode="auto">
            <a:xfrm>
              <a:off x="4419600" y="2819400"/>
              <a:ext cx="762000" cy="1371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8862" name="Line 13">
              <a:extLst>
                <a:ext uri="{FF2B5EF4-FFF2-40B4-BE49-F238E27FC236}">
                  <a16:creationId xmlns:a16="http://schemas.microsoft.com/office/drawing/2014/main" id="{8BF7E352-5B42-44F3-B617-4A42E724A1E3}"/>
                </a:ext>
              </a:extLst>
            </p:cNvPr>
            <p:cNvSpPr>
              <a:spLocks noChangeShapeType="1"/>
            </p:cNvSpPr>
            <p:nvPr/>
          </p:nvSpPr>
          <p:spPr bwMode="auto">
            <a:xfrm flipV="1">
              <a:off x="5181600" y="3429000"/>
              <a:ext cx="990600" cy="762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8863" name="Line 14">
              <a:extLst>
                <a:ext uri="{FF2B5EF4-FFF2-40B4-BE49-F238E27FC236}">
                  <a16:creationId xmlns:a16="http://schemas.microsoft.com/office/drawing/2014/main" id="{44DB0569-3468-4E44-B0B7-D895C3A87316}"/>
                </a:ext>
              </a:extLst>
            </p:cNvPr>
            <p:cNvSpPr>
              <a:spLocks noChangeShapeType="1"/>
            </p:cNvSpPr>
            <p:nvPr/>
          </p:nvSpPr>
          <p:spPr bwMode="auto">
            <a:xfrm>
              <a:off x="6172200" y="3429000"/>
              <a:ext cx="1371600" cy="2286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8864" name="Line 15">
              <a:extLst>
                <a:ext uri="{FF2B5EF4-FFF2-40B4-BE49-F238E27FC236}">
                  <a16:creationId xmlns:a16="http://schemas.microsoft.com/office/drawing/2014/main" id="{71D0F415-1188-42DE-8B08-D55D63D59C0B}"/>
                </a:ext>
              </a:extLst>
            </p:cNvPr>
            <p:cNvSpPr>
              <a:spLocks noChangeShapeType="1"/>
            </p:cNvSpPr>
            <p:nvPr/>
          </p:nvSpPr>
          <p:spPr bwMode="auto">
            <a:xfrm>
              <a:off x="3733800" y="4191000"/>
              <a:ext cx="1447800" cy="0"/>
            </a:xfrm>
            <a:prstGeom prst="line">
              <a:avLst/>
            </a:prstGeom>
            <a:noFill/>
            <a:ln w="57150">
              <a:solidFill>
                <a:schemeClr val="folHlink"/>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8865" name="Line 16">
              <a:extLst>
                <a:ext uri="{FF2B5EF4-FFF2-40B4-BE49-F238E27FC236}">
                  <a16:creationId xmlns:a16="http://schemas.microsoft.com/office/drawing/2014/main" id="{E46A969A-C100-4A30-A7AA-E934873E5DAF}"/>
                </a:ext>
              </a:extLst>
            </p:cNvPr>
            <p:cNvSpPr>
              <a:spLocks noChangeShapeType="1"/>
            </p:cNvSpPr>
            <p:nvPr/>
          </p:nvSpPr>
          <p:spPr bwMode="auto">
            <a:xfrm>
              <a:off x="37338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8866" name="Line 17">
              <a:extLst>
                <a:ext uri="{FF2B5EF4-FFF2-40B4-BE49-F238E27FC236}">
                  <a16:creationId xmlns:a16="http://schemas.microsoft.com/office/drawing/2014/main" id="{15DF1157-0C56-498E-9C60-1EF10E7C0CFF}"/>
                </a:ext>
              </a:extLst>
            </p:cNvPr>
            <p:cNvSpPr>
              <a:spLocks noChangeShapeType="1"/>
            </p:cNvSpPr>
            <p:nvPr/>
          </p:nvSpPr>
          <p:spPr bwMode="auto">
            <a:xfrm>
              <a:off x="51816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8867" name="Line 18">
              <a:extLst>
                <a:ext uri="{FF2B5EF4-FFF2-40B4-BE49-F238E27FC236}">
                  <a16:creationId xmlns:a16="http://schemas.microsoft.com/office/drawing/2014/main" id="{B807EE78-764C-4902-AB4E-3F2F4EFB8713}"/>
                </a:ext>
              </a:extLst>
            </p:cNvPr>
            <p:cNvSpPr>
              <a:spLocks noChangeShapeType="1"/>
            </p:cNvSpPr>
            <p:nvPr/>
          </p:nvSpPr>
          <p:spPr bwMode="auto">
            <a:xfrm>
              <a:off x="66294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8868" name="Line 19">
              <a:extLst>
                <a:ext uri="{FF2B5EF4-FFF2-40B4-BE49-F238E27FC236}">
                  <a16:creationId xmlns:a16="http://schemas.microsoft.com/office/drawing/2014/main" id="{4769A895-1E4C-4780-AA5C-BC671637BFF3}"/>
                </a:ext>
              </a:extLst>
            </p:cNvPr>
            <p:cNvSpPr>
              <a:spLocks noChangeShapeType="1"/>
            </p:cNvSpPr>
            <p:nvPr/>
          </p:nvSpPr>
          <p:spPr bwMode="auto">
            <a:xfrm>
              <a:off x="5181600" y="4191000"/>
              <a:ext cx="1447800" cy="0"/>
            </a:xfrm>
            <a:prstGeom prst="line">
              <a:avLst/>
            </a:prstGeom>
            <a:noFill/>
            <a:ln w="57150">
              <a:solidFill>
                <a:srgbClr val="CC0000"/>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8869" name="Oval 20">
              <a:extLst>
                <a:ext uri="{FF2B5EF4-FFF2-40B4-BE49-F238E27FC236}">
                  <a16:creationId xmlns:a16="http://schemas.microsoft.com/office/drawing/2014/main" id="{1C92CF64-C8C3-43EE-8FEE-9872E99C1248}"/>
                </a:ext>
              </a:extLst>
            </p:cNvPr>
            <p:cNvSpPr>
              <a:spLocks noChangeArrowheads="1"/>
            </p:cNvSpPr>
            <p:nvPr/>
          </p:nvSpPr>
          <p:spPr bwMode="auto">
            <a:xfrm>
              <a:off x="3581400" y="4114800"/>
              <a:ext cx="152400" cy="152400"/>
            </a:xfrm>
            <a:prstGeom prst="ellipse">
              <a:avLst/>
            </a:prstGeom>
            <a:solidFill>
              <a:srgbClr val="FF00FF"/>
            </a:solidFill>
            <a:ln w="9525">
              <a:solidFill>
                <a:srgbClr val="FF00FF"/>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78870" name="Oval 21">
              <a:extLst>
                <a:ext uri="{FF2B5EF4-FFF2-40B4-BE49-F238E27FC236}">
                  <a16:creationId xmlns:a16="http://schemas.microsoft.com/office/drawing/2014/main" id="{93BAC733-938E-4F77-8C00-3DBE6363EA1B}"/>
                </a:ext>
              </a:extLst>
            </p:cNvPr>
            <p:cNvSpPr>
              <a:spLocks noChangeArrowheads="1"/>
            </p:cNvSpPr>
            <p:nvPr/>
          </p:nvSpPr>
          <p:spPr bwMode="auto">
            <a:xfrm>
              <a:off x="5105400" y="4114800"/>
              <a:ext cx="152400" cy="152400"/>
            </a:xfrm>
            <a:prstGeom prst="ellipse">
              <a:avLst/>
            </a:prstGeom>
            <a:solidFill>
              <a:srgbClr val="0099FF"/>
            </a:solidFill>
            <a:ln w="9525">
              <a:solidFill>
                <a:srgbClr val="0099FF"/>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78871" name="Oval 22">
              <a:extLst>
                <a:ext uri="{FF2B5EF4-FFF2-40B4-BE49-F238E27FC236}">
                  <a16:creationId xmlns:a16="http://schemas.microsoft.com/office/drawing/2014/main" id="{A6853B29-D689-4A90-B264-57A406A63B02}"/>
                </a:ext>
              </a:extLst>
            </p:cNvPr>
            <p:cNvSpPr>
              <a:spLocks noChangeArrowheads="1"/>
            </p:cNvSpPr>
            <p:nvPr/>
          </p:nvSpPr>
          <p:spPr bwMode="auto">
            <a:xfrm>
              <a:off x="6553200" y="4114800"/>
              <a:ext cx="152400" cy="152400"/>
            </a:xfrm>
            <a:prstGeom prst="ellipse">
              <a:avLst/>
            </a:prstGeom>
            <a:solidFill>
              <a:srgbClr val="009900"/>
            </a:solidFill>
            <a:ln w="9525">
              <a:solidFill>
                <a:srgbClr val="009900"/>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78872" name="Text Box 23">
              <a:extLst>
                <a:ext uri="{FF2B5EF4-FFF2-40B4-BE49-F238E27FC236}">
                  <a16:creationId xmlns:a16="http://schemas.microsoft.com/office/drawing/2014/main" id="{C11D90CC-CA00-42CF-820F-DFB253C3B55E}"/>
                </a:ext>
              </a:extLst>
            </p:cNvPr>
            <p:cNvSpPr txBox="1">
              <a:spLocks noChangeArrowheads="1"/>
            </p:cNvSpPr>
            <p:nvPr/>
          </p:nvSpPr>
          <p:spPr bwMode="auto">
            <a:xfrm>
              <a:off x="3352800" y="3657600"/>
              <a:ext cx="457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p</a:t>
              </a:r>
            </a:p>
          </p:txBody>
        </p:sp>
        <p:sp>
          <p:nvSpPr>
            <p:cNvPr id="78873" name="Text Box 24">
              <a:extLst>
                <a:ext uri="{FF2B5EF4-FFF2-40B4-BE49-F238E27FC236}">
                  <a16:creationId xmlns:a16="http://schemas.microsoft.com/office/drawing/2014/main" id="{E580760C-8FB2-4661-8DE4-0DDC43C0B094}"/>
                </a:ext>
              </a:extLst>
            </p:cNvPr>
            <p:cNvSpPr txBox="1">
              <a:spLocks noChangeArrowheads="1"/>
            </p:cNvSpPr>
            <p:nvPr/>
          </p:nvSpPr>
          <p:spPr bwMode="auto">
            <a:xfrm>
              <a:off x="5105400" y="3657600"/>
              <a:ext cx="457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r</a:t>
              </a:r>
            </a:p>
          </p:txBody>
        </p:sp>
        <p:sp>
          <p:nvSpPr>
            <p:cNvPr id="78874" name="Text Box 25">
              <a:extLst>
                <a:ext uri="{FF2B5EF4-FFF2-40B4-BE49-F238E27FC236}">
                  <a16:creationId xmlns:a16="http://schemas.microsoft.com/office/drawing/2014/main" id="{6946776A-5EFC-4D4E-90B8-ECBF969BB4EE}"/>
                </a:ext>
              </a:extLst>
            </p:cNvPr>
            <p:cNvSpPr txBox="1">
              <a:spLocks noChangeArrowheads="1"/>
            </p:cNvSpPr>
            <p:nvPr/>
          </p:nvSpPr>
          <p:spPr bwMode="auto">
            <a:xfrm>
              <a:off x="6705600" y="3733800"/>
              <a:ext cx="457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q</a:t>
              </a:r>
            </a:p>
          </p:txBody>
        </p:sp>
        <p:sp>
          <p:nvSpPr>
            <p:cNvPr id="78875" name="Line 26">
              <a:extLst>
                <a:ext uri="{FF2B5EF4-FFF2-40B4-BE49-F238E27FC236}">
                  <a16:creationId xmlns:a16="http://schemas.microsoft.com/office/drawing/2014/main" id="{1DAB7629-2151-44F6-A17D-94D8A2B99BBA}"/>
                </a:ext>
              </a:extLst>
            </p:cNvPr>
            <p:cNvSpPr>
              <a:spLocks noChangeShapeType="1"/>
            </p:cNvSpPr>
            <p:nvPr/>
          </p:nvSpPr>
          <p:spPr bwMode="auto">
            <a:xfrm>
              <a:off x="3733800" y="5715000"/>
              <a:ext cx="1447800" cy="0"/>
            </a:xfrm>
            <a:prstGeom prst="line">
              <a:avLst/>
            </a:prstGeom>
            <a:noFill/>
            <a:ln w="76200">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8876" name="Text Box 27">
              <a:extLst>
                <a:ext uri="{FF2B5EF4-FFF2-40B4-BE49-F238E27FC236}">
                  <a16:creationId xmlns:a16="http://schemas.microsoft.com/office/drawing/2014/main" id="{981BE843-5AE1-4148-99B8-7B66C3626888}"/>
                </a:ext>
              </a:extLst>
            </p:cNvPr>
            <p:cNvSpPr txBox="1">
              <a:spLocks noChangeArrowheads="1"/>
            </p:cNvSpPr>
            <p:nvPr/>
          </p:nvSpPr>
          <p:spPr bwMode="auto">
            <a:xfrm>
              <a:off x="4191000" y="5181600"/>
              <a:ext cx="6096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u="none">
                  <a:solidFill>
                    <a:schemeClr val="tx1"/>
                  </a:solidFill>
                  <a:latin typeface="Arial Narrow" panose="020B0606020202030204" pitchFamily="34" charset="0"/>
                </a:rPr>
                <a:t>A</a:t>
              </a:r>
              <a:r>
                <a:rPr lang="en-US" altLang="zh-CN" sz="1800" u="none" baseline="-25000">
                  <a:solidFill>
                    <a:schemeClr val="tx1"/>
                  </a:solidFill>
                  <a:latin typeface="Arial Narrow" panose="020B0606020202030204" pitchFamily="34" charset="0"/>
                </a:rPr>
                <a:t>pr</a:t>
              </a:r>
            </a:p>
          </p:txBody>
        </p:sp>
        <p:sp>
          <p:nvSpPr>
            <p:cNvPr id="78877" name="Line 28">
              <a:extLst>
                <a:ext uri="{FF2B5EF4-FFF2-40B4-BE49-F238E27FC236}">
                  <a16:creationId xmlns:a16="http://schemas.microsoft.com/office/drawing/2014/main" id="{10795304-61EA-49CB-B101-F115C1656011}"/>
                </a:ext>
              </a:extLst>
            </p:cNvPr>
            <p:cNvSpPr>
              <a:spLocks noChangeShapeType="1"/>
            </p:cNvSpPr>
            <p:nvPr/>
          </p:nvSpPr>
          <p:spPr bwMode="auto">
            <a:xfrm>
              <a:off x="5181600" y="5715000"/>
              <a:ext cx="1447800" cy="0"/>
            </a:xfrm>
            <a:prstGeom prst="line">
              <a:avLst/>
            </a:prstGeom>
            <a:noFill/>
            <a:ln w="76200">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8878" name="Text Box 29">
              <a:extLst>
                <a:ext uri="{FF2B5EF4-FFF2-40B4-BE49-F238E27FC236}">
                  <a16:creationId xmlns:a16="http://schemas.microsoft.com/office/drawing/2014/main" id="{4601AB1E-2E33-4DC7-9505-0B205FA48CD8}"/>
                </a:ext>
              </a:extLst>
            </p:cNvPr>
            <p:cNvSpPr txBox="1">
              <a:spLocks noChangeArrowheads="1"/>
            </p:cNvSpPr>
            <p:nvPr/>
          </p:nvSpPr>
          <p:spPr bwMode="auto">
            <a:xfrm>
              <a:off x="5638800" y="5181600"/>
              <a:ext cx="6096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u="none">
                  <a:solidFill>
                    <a:schemeClr val="tx1"/>
                  </a:solidFill>
                  <a:latin typeface="Arial Narrow" panose="020B0606020202030204" pitchFamily="34" charset="0"/>
                </a:rPr>
                <a:t>A</a:t>
              </a:r>
              <a:r>
                <a:rPr lang="en-US" altLang="zh-CN" sz="1800" u="none" baseline="-25000">
                  <a:solidFill>
                    <a:schemeClr val="tx1"/>
                  </a:solidFill>
                  <a:latin typeface="Arial Narrow" panose="020B0606020202030204" pitchFamily="34" charset="0"/>
                </a:rPr>
                <a:t>rq</a:t>
              </a:r>
            </a:p>
          </p:txBody>
        </p:sp>
      </p:grpSp>
      <p:grpSp>
        <p:nvGrpSpPr>
          <p:cNvPr id="31" name="组合 30">
            <a:extLst>
              <a:ext uri="{FF2B5EF4-FFF2-40B4-BE49-F238E27FC236}">
                <a16:creationId xmlns:a16="http://schemas.microsoft.com/office/drawing/2014/main" id="{4D7026DA-8A77-4330-A649-C4CD652339B8}"/>
              </a:ext>
            </a:extLst>
          </p:cNvPr>
          <p:cNvGrpSpPr/>
          <p:nvPr/>
        </p:nvGrpSpPr>
        <p:grpSpPr>
          <a:xfrm>
            <a:off x="0" y="4764643"/>
            <a:ext cx="9144000" cy="369332"/>
            <a:chOff x="0" y="4764643"/>
            <a:chExt cx="9144000" cy="369332"/>
          </a:xfrm>
        </p:grpSpPr>
        <p:sp>
          <p:nvSpPr>
            <p:cNvPr id="32" name="矩形 31">
              <a:extLst>
                <a:ext uri="{FF2B5EF4-FFF2-40B4-BE49-F238E27FC236}">
                  <a16:creationId xmlns:a16="http://schemas.microsoft.com/office/drawing/2014/main" id="{C640136A-FB6B-40CD-AAA3-65668E824C20}"/>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ADCF7491-A820-4D0F-B141-9FB5C6C66D9C}"/>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34" name="图片 33">
            <a:extLst>
              <a:ext uri="{FF2B5EF4-FFF2-40B4-BE49-F238E27FC236}">
                <a16:creationId xmlns:a16="http://schemas.microsoft.com/office/drawing/2014/main" id="{F2F2D61D-1741-47C0-BD70-122789015A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A8D5B515-FF48-4701-A582-8872FD670BCF}"/>
              </a:ext>
            </a:extLst>
          </p:cNvPr>
          <p:cNvSpPr>
            <a:spLocks noGrp="1" noChangeArrowheads="1"/>
          </p:cNvSpPr>
          <p:nvPr>
            <p:ph type="title"/>
          </p:nvPr>
        </p:nvSpPr>
        <p:spPr bwMode="auto">
          <a:xfrm>
            <a:off x="1471613" y="73819"/>
            <a:ext cx="61722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zh-CN">
                <a:ea typeface="宋体" panose="02010600030101010101" pitchFamily="2" charset="-122"/>
              </a:rPr>
              <a:t>PDA</a:t>
            </a:r>
            <a:r>
              <a:rPr lang="zh-CN" altLang="en-US">
                <a:ea typeface="宋体" panose="02010600030101010101" pitchFamily="2" charset="-122"/>
              </a:rPr>
              <a:t>的工作过程</a:t>
            </a:r>
          </a:p>
        </p:txBody>
      </p:sp>
      <p:grpSp>
        <p:nvGrpSpPr>
          <p:cNvPr id="79875" name="组合 1">
            <a:extLst>
              <a:ext uri="{FF2B5EF4-FFF2-40B4-BE49-F238E27FC236}">
                <a16:creationId xmlns:a16="http://schemas.microsoft.com/office/drawing/2014/main" id="{1A109E15-0780-4C76-8391-48A54A4640C5}"/>
              </a:ext>
            </a:extLst>
          </p:cNvPr>
          <p:cNvGrpSpPr>
            <a:grpSpLocks/>
          </p:cNvGrpSpPr>
          <p:nvPr/>
        </p:nvGrpSpPr>
        <p:grpSpPr bwMode="auto">
          <a:xfrm>
            <a:off x="1385888" y="1600200"/>
            <a:ext cx="4629150" cy="3112532"/>
            <a:chOff x="1447800" y="2133600"/>
            <a:chExt cx="6172200" cy="4150043"/>
          </a:xfrm>
        </p:grpSpPr>
        <p:sp>
          <p:nvSpPr>
            <p:cNvPr id="79876" name="Line 3">
              <a:extLst>
                <a:ext uri="{FF2B5EF4-FFF2-40B4-BE49-F238E27FC236}">
                  <a16:creationId xmlns:a16="http://schemas.microsoft.com/office/drawing/2014/main" id="{BD59B0A5-4728-4643-829C-BFF7FF999750}"/>
                </a:ext>
              </a:extLst>
            </p:cNvPr>
            <p:cNvSpPr>
              <a:spLocks noChangeShapeType="1"/>
            </p:cNvSpPr>
            <p:nvPr/>
          </p:nvSpPr>
          <p:spPr bwMode="auto">
            <a:xfrm>
              <a:off x="2057400" y="5715000"/>
              <a:ext cx="556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9877" name="Line 4">
              <a:extLst>
                <a:ext uri="{FF2B5EF4-FFF2-40B4-BE49-F238E27FC236}">
                  <a16:creationId xmlns:a16="http://schemas.microsoft.com/office/drawing/2014/main" id="{B28CE5C4-73EA-427E-A6F6-DDF2ABD11679}"/>
                </a:ext>
              </a:extLst>
            </p:cNvPr>
            <p:cNvSpPr>
              <a:spLocks noChangeShapeType="1"/>
            </p:cNvSpPr>
            <p:nvPr/>
          </p:nvSpPr>
          <p:spPr bwMode="auto">
            <a:xfrm flipV="1">
              <a:off x="2057400" y="2133600"/>
              <a:ext cx="0" cy="3581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9878" name="Text Box 5">
              <a:extLst>
                <a:ext uri="{FF2B5EF4-FFF2-40B4-BE49-F238E27FC236}">
                  <a16:creationId xmlns:a16="http://schemas.microsoft.com/office/drawing/2014/main" id="{C70C7E1F-EC9B-4F50-84D2-9DF8DA6F8E27}"/>
                </a:ext>
              </a:extLst>
            </p:cNvPr>
            <p:cNvSpPr txBox="1">
              <a:spLocks noChangeArrowheads="1"/>
            </p:cNvSpPr>
            <p:nvPr/>
          </p:nvSpPr>
          <p:spPr bwMode="auto">
            <a:xfrm>
              <a:off x="1981200" y="5791200"/>
              <a:ext cx="1295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输入串</a:t>
              </a:r>
            </a:p>
          </p:txBody>
        </p:sp>
        <p:sp>
          <p:nvSpPr>
            <p:cNvPr id="79879" name="Text Box 6">
              <a:extLst>
                <a:ext uri="{FF2B5EF4-FFF2-40B4-BE49-F238E27FC236}">
                  <a16:creationId xmlns:a16="http://schemas.microsoft.com/office/drawing/2014/main" id="{FE93CBED-4F7D-45BC-8378-0E9A81BFE2C8}"/>
                </a:ext>
              </a:extLst>
            </p:cNvPr>
            <p:cNvSpPr txBox="1">
              <a:spLocks noChangeArrowheads="1"/>
            </p:cNvSpPr>
            <p:nvPr/>
          </p:nvSpPr>
          <p:spPr bwMode="auto">
            <a:xfrm>
              <a:off x="1447800" y="4070349"/>
              <a:ext cx="457200" cy="123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栈高度</a:t>
              </a:r>
            </a:p>
          </p:txBody>
        </p:sp>
        <p:sp>
          <p:nvSpPr>
            <p:cNvPr id="79880" name="Line 7">
              <a:extLst>
                <a:ext uri="{FF2B5EF4-FFF2-40B4-BE49-F238E27FC236}">
                  <a16:creationId xmlns:a16="http://schemas.microsoft.com/office/drawing/2014/main" id="{751BD91E-CF6B-4C78-916D-DC4A2F6A0E45}"/>
                </a:ext>
              </a:extLst>
            </p:cNvPr>
            <p:cNvSpPr>
              <a:spLocks noChangeShapeType="1"/>
            </p:cNvSpPr>
            <p:nvPr/>
          </p:nvSpPr>
          <p:spPr bwMode="auto">
            <a:xfrm>
              <a:off x="3124200" y="6096000"/>
              <a:ext cx="1219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79881" name="Line 8">
              <a:extLst>
                <a:ext uri="{FF2B5EF4-FFF2-40B4-BE49-F238E27FC236}">
                  <a16:creationId xmlns:a16="http://schemas.microsoft.com/office/drawing/2014/main" id="{C749AED1-E911-4633-BDC4-6EB79E34A2CF}"/>
                </a:ext>
              </a:extLst>
            </p:cNvPr>
            <p:cNvSpPr>
              <a:spLocks noChangeShapeType="1"/>
            </p:cNvSpPr>
            <p:nvPr/>
          </p:nvSpPr>
          <p:spPr bwMode="auto">
            <a:xfrm flipV="1">
              <a:off x="1676400" y="3124200"/>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79882" name="Line 11">
              <a:extLst>
                <a:ext uri="{FF2B5EF4-FFF2-40B4-BE49-F238E27FC236}">
                  <a16:creationId xmlns:a16="http://schemas.microsoft.com/office/drawing/2014/main" id="{5104B91A-F21D-43A2-86FD-C19D7561D203}"/>
                </a:ext>
              </a:extLst>
            </p:cNvPr>
            <p:cNvSpPr>
              <a:spLocks noChangeShapeType="1"/>
            </p:cNvSpPr>
            <p:nvPr/>
          </p:nvSpPr>
          <p:spPr bwMode="auto">
            <a:xfrm flipV="1">
              <a:off x="3657600" y="2819400"/>
              <a:ext cx="762000" cy="1447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9883" name="Line 12">
              <a:extLst>
                <a:ext uri="{FF2B5EF4-FFF2-40B4-BE49-F238E27FC236}">
                  <a16:creationId xmlns:a16="http://schemas.microsoft.com/office/drawing/2014/main" id="{E5E65B41-2D50-4D6F-B9F5-09FF223E3543}"/>
                </a:ext>
              </a:extLst>
            </p:cNvPr>
            <p:cNvSpPr>
              <a:spLocks noChangeShapeType="1"/>
            </p:cNvSpPr>
            <p:nvPr/>
          </p:nvSpPr>
          <p:spPr bwMode="auto">
            <a:xfrm>
              <a:off x="4419600" y="2819400"/>
              <a:ext cx="762000" cy="1371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9884" name="Line 13">
              <a:extLst>
                <a:ext uri="{FF2B5EF4-FFF2-40B4-BE49-F238E27FC236}">
                  <a16:creationId xmlns:a16="http://schemas.microsoft.com/office/drawing/2014/main" id="{455F93AF-4767-415D-83FB-C18F7E9EE144}"/>
                </a:ext>
              </a:extLst>
            </p:cNvPr>
            <p:cNvSpPr>
              <a:spLocks noChangeShapeType="1"/>
            </p:cNvSpPr>
            <p:nvPr/>
          </p:nvSpPr>
          <p:spPr bwMode="auto">
            <a:xfrm flipV="1">
              <a:off x="5181600" y="3429000"/>
              <a:ext cx="990600" cy="762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9885" name="Line 14">
              <a:extLst>
                <a:ext uri="{FF2B5EF4-FFF2-40B4-BE49-F238E27FC236}">
                  <a16:creationId xmlns:a16="http://schemas.microsoft.com/office/drawing/2014/main" id="{5A6B3626-B211-40ED-B6F3-D8E132C1BDA2}"/>
                </a:ext>
              </a:extLst>
            </p:cNvPr>
            <p:cNvSpPr>
              <a:spLocks noChangeShapeType="1"/>
            </p:cNvSpPr>
            <p:nvPr/>
          </p:nvSpPr>
          <p:spPr bwMode="auto">
            <a:xfrm>
              <a:off x="6172200" y="3429000"/>
              <a:ext cx="457200" cy="762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9886" name="Line 15">
              <a:extLst>
                <a:ext uri="{FF2B5EF4-FFF2-40B4-BE49-F238E27FC236}">
                  <a16:creationId xmlns:a16="http://schemas.microsoft.com/office/drawing/2014/main" id="{B5477A97-43C9-43FF-83BD-FC771D3E74F9}"/>
                </a:ext>
              </a:extLst>
            </p:cNvPr>
            <p:cNvSpPr>
              <a:spLocks noChangeShapeType="1"/>
            </p:cNvSpPr>
            <p:nvPr/>
          </p:nvSpPr>
          <p:spPr bwMode="auto">
            <a:xfrm>
              <a:off x="3733800" y="4191000"/>
              <a:ext cx="1447800" cy="0"/>
            </a:xfrm>
            <a:prstGeom prst="line">
              <a:avLst/>
            </a:prstGeom>
            <a:noFill/>
            <a:ln w="57150">
              <a:solidFill>
                <a:schemeClr val="folHlink"/>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9887" name="Line 16">
              <a:extLst>
                <a:ext uri="{FF2B5EF4-FFF2-40B4-BE49-F238E27FC236}">
                  <a16:creationId xmlns:a16="http://schemas.microsoft.com/office/drawing/2014/main" id="{639ABB04-976F-42A5-88EA-7BE52FFE76BB}"/>
                </a:ext>
              </a:extLst>
            </p:cNvPr>
            <p:cNvSpPr>
              <a:spLocks noChangeShapeType="1"/>
            </p:cNvSpPr>
            <p:nvPr/>
          </p:nvSpPr>
          <p:spPr bwMode="auto">
            <a:xfrm>
              <a:off x="37338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9888" name="Line 18">
              <a:extLst>
                <a:ext uri="{FF2B5EF4-FFF2-40B4-BE49-F238E27FC236}">
                  <a16:creationId xmlns:a16="http://schemas.microsoft.com/office/drawing/2014/main" id="{800C35C3-236F-41D1-BD7A-722AD486A574}"/>
                </a:ext>
              </a:extLst>
            </p:cNvPr>
            <p:cNvSpPr>
              <a:spLocks noChangeShapeType="1"/>
            </p:cNvSpPr>
            <p:nvPr/>
          </p:nvSpPr>
          <p:spPr bwMode="auto">
            <a:xfrm>
              <a:off x="66294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9889" name="Line 19">
              <a:extLst>
                <a:ext uri="{FF2B5EF4-FFF2-40B4-BE49-F238E27FC236}">
                  <a16:creationId xmlns:a16="http://schemas.microsoft.com/office/drawing/2014/main" id="{3ADC57FE-4FF7-460F-84E7-FDFA73C6E2C7}"/>
                </a:ext>
              </a:extLst>
            </p:cNvPr>
            <p:cNvSpPr>
              <a:spLocks noChangeShapeType="1"/>
            </p:cNvSpPr>
            <p:nvPr/>
          </p:nvSpPr>
          <p:spPr bwMode="auto">
            <a:xfrm>
              <a:off x="5181600" y="4191000"/>
              <a:ext cx="1447800" cy="0"/>
            </a:xfrm>
            <a:prstGeom prst="line">
              <a:avLst/>
            </a:prstGeom>
            <a:noFill/>
            <a:ln w="57150">
              <a:solidFill>
                <a:srgbClr val="CC0000"/>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9890" name="Oval 20">
              <a:extLst>
                <a:ext uri="{FF2B5EF4-FFF2-40B4-BE49-F238E27FC236}">
                  <a16:creationId xmlns:a16="http://schemas.microsoft.com/office/drawing/2014/main" id="{73FB4442-6228-42E0-9B89-760914FC10B9}"/>
                </a:ext>
              </a:extLst>
            </p:cNvPr>
            <p:cNvSpPr>
              <a:spLocks noChangeArrowheads="1"/>
            </p:cNvSpPr>
            <p:nvPr/>
          </p:nvSpPr>
          <p:spPr bwMode="auto">
            <a:xfrm>
              <a:off x="3581400" y="4114800"/>
              <a:ext cx="152400" cy="152400"/>
            </a:xfrm>
            <a:prstGeom prst="ellipse">
              <a:avLst/>
            </a:prstGeom>
            <a:solidFill>
              <a:srgbClr val="FF00FF"/>
            </a:solidFill>
            <a:ln w="9525">
              <a:solidFill>
                <a:srgbClr val="FF00FF"/>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79891" name="Oval 21">
              <a:extLst>
                <a:ext uri="{FF2B5EF4-FFF2-40B4-BE49-F238E27FC236}">
                  <a16:creationId xmlns:a16="http://schemas.microsoft.com/office/drawing/2014/main" id="{4992E3AF-B700-4BF7-9F45-3FA6A8A3807B}"/>
                </a:ext>
              </a:extLst>
            </p:cNvPr>
            <p:cNvSpPr>
              <a:spLocks noChangeArrowheads="1"/>
            </p:cNvSpPr>
            <p:nvPr/>
          </p:nvSpPr>
          <p:spPr bwMode="auto">
            <a:xfrm>
              <a:off x="5105400" y="4114800"/>
              <a:ext cx="152400" cy="152400"/>
            </a:xfrm>
            <a:prstGeom prst="ellipse">
              <a:avLst/>
            </a:prstGeom>
            <a:solidFill>
              <a:srgbClr val="0099FF"/>
            </a:solidFill>
            <a:ln w="9525">
              <a:solidFill>
                <a:srgbClr val="0099FF"/>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79892" name="Oval 22">
              <a:extLst>
                <a:ext uri="{FF2B5EF4-FFF2-40B4-BE49-F238E27FC236}">
                  <a16:creationId xmlns:a16="http://schemas.microsoft.com/office/drawing/2014/main" id="{B9DC4131-787A-49C7-A821-B69340A2FFBB}"/>
                </a:ext>
              </a:extLst>
            </p:cNvPr>
            <p:cNvSpPr>
              <a:spLocks noChangeArrowheads="1"/>
            </p:cNvSpPr>
            <p:nvPr/>
          </p:nvSpPr>
          <p:spPr bwMode="auto">
            <a:xfrm>
              <a:off x="6553200" y="4114800"/>
              <a:ext cx="152400" cy="152400"/>
            </a:xfrm>
            <a:prstGeom prst="ellipse">
              <a:avLst/>
            </a:prstGeom>
            <a:solidFill>
              <a:srgbClr val="009900"/>
            </a:solidFill>
            <a:ln w="9525">
              <a:solidFill>
                <a:srgbClr val="009900"/>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79893" name="Text Box 23">
              <a:extLst>
                <a:ext uri="{FF2B5EF4-FFF2-40B4-BE49-F238E27FC236}">
                  <a16:creationId xmlns:a16="http://schemas.microsoft.com/office/drawing/2014/main" id="{C7D9D544-7123-41B3-B5A2-7889B6DC5ADB}"/>
                </a:ext>
              </a:extLst>
            </p:cNvPr>
            <p:cNvSpPr txBox="1">
              <a:spLocks noChangeArrowheads="1"/>
            </p:cNvSpPr>
            <p:nvPr/>
          </p:nvSpPr>
          <p:spPr bwMode="auto">
            <a:xfrm>
              <a:off x="3352800" y="3657600"/>
              <a:ext cx="457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p</a:t>
              </a:r>
            </a:p>
          </p:txBody>
        </p:sp>
        <p:sp>
          <p:nvSpPr>
            <p:cNvPr id="79894" name="Text Box 24">
              <a:extLst>
                <a:ext uri="{FF2B5EF4-FFF2-40B4-BE49-F238E27FC236}">
                  <a16:creationId xmlns:a16="http://schemas.microsoft.com/office/drawing/2014/main" id="{94FA487D-C65F-4FC0-B26A-B8E60BF941ED}"/>
                </a:ext>
              </a:extLst>
            </p:cNvPr>
            <p:cNvSpPr txBox="1">
              <a:spLocks noChangeArrowheads="1"/>
            </p:cNvSpPr>
            <p:nvPr/>
          </p:nvSpPr>
          <p:spPr bwMode="auto">
            <a:xfrm>
              <a:off x="5105400" y="3657600"/>
              <a:ext cx="457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r</a:t>
              </a:r>
            </a:p>
          </p:txBody>
        </p:sp>
        <p:sp>
          <p:nvSpPr>
            <p:cNvPr id="79895" name="Text Box 25">
              <a:extLst>
                <a:ext uri="{FF2B5EF4-FFF2-40B4-BE49-F238E27FC236}">
                  <a16:creationId xmlns:a16="http://schemas.microsoft.com/office/drawing/2014/main" id="{3E70BB53-CE69-4FA4-928B-F348FD816A8A}"/>
                </a:ext>
              </a:extLst>
            </p:cNvPr>
            <p:cNvSpPr txBox="1">
              <a:spLocks noChangeArrowheads="1"/>
            </p:cNvSpPr>
            <p:nvPr/>
          </p:nvSpPr>
          <p:spPr bwMode="auto">
            <a:xfrm>
              <a:off x="6705600" y="3733800"/>
              <a:ext cx="457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q</a:t>
              </a:r>
            </a:p>
          </p:txBody>
        </p:sp>
        <p:sp>
          <p:nvSpPr>
            <p:cNvPr id="79896" name="Line 26">
              <a:extLst>
                <a:ext uri="{FF2B5EF4-FFF2-40B4-BE49-F238E27FC236}">
                  <a16:creationId xmlns:a16="http://schemas.microsoft.com/office/drawing/2014/main" id="{CE1CBFD6-C3BC-4110-8D9B-31A43B8DA502}"/>
                </a:ext>
              </a:extLst>
            </p:cNvPr>
            <p:cNvSpPr>
              <a:spLocks noChangeShapeType="1"/>
            </p:cNvSpPr>
            <p:nvPr/>
          </p:nvSpPr>
          <p:spPr bwMode="auto">
            <a:xfrm>
              <a:off x="3733800" y="5715000"/>
              <a:ext cx="1447800" cy="0"/>
            </a:xfrm>
            <a:prstGeom prst="line">
              <a:avLst/>
            </a:prstGeom>
            <a:noFill/>
            <a:ln w="76200">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9897" name="Text Box 27">
              <a:extLst>
                <a:ext uri="{FF2B5EF4-FFF2-40B4-BE49-F238E27FC236}">
                  <a16:creationId xmlns:a16="http://schemas.microsoft.com/office/drawing/2014/main" id="{339D021B-6702-47BA-AF12-BAF273A57C84}"/>
                </a:ext>
              </a:extLst>
            </p:cNvPr>
            <p:cNvSpPr txBox="1">
              <a:spLocks noChangeArrowheads="1"/>
            </p:cNvSpPr>
            <p:nvPr/>
          </p:nvSpPr>
          <p:spPr bwMode="auto">
            <a:xfrm>
              <a:off x="4191000" y="5181600"/>
              <a:ext cx="6096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A</a:t>
              </a:r>
              <a:r>
                <a:rPr lang="en-US" altLang="zh-CN" sz="1800" baseline="-25000">
                  <a:solidFill>
                    <a:schemeClr val="tx1"/>
                  </a:solidFill>
                  <a:latin typeface="Arial Narrow" panose="020B0606020202030204" pitchFamily="34" charset="0"/>
                </a:rPr>
                <a:t>pr</a:t>
              </a:r>
            </a:p>
          </p:txBody>
        </p:sp>
        <p:sp>
          <p:nvSpPr>
            <p:cNvPr id="79898" name="Line 28">
              <a:extLst>
                <a:ext uri="{FF2B5EF4-FFF2-40B4-BE49-F238E27FC236}">
                  <a16:creationId xmlns:a16="http://schemas.microsoft.com/office/drawing/2014/main" id="{F75C0965-BED6-4AF4-BB24-29E5C5FD6EEA}"/>
                </a:ext>
              </a:extLst>
            </p:cNvPr>
            <p:cNvSpPr>
              <a:spLocks noChangeShapeType="1"/>
            </p:cNvSpPr>
            <p:nvPr/>
          </p:nvSpPr>
          <p:spPr bwMode="auto">
            <a:xfrm>
              <a:off x="5181600" y="5715000"/>
              <a:ext cx="1447800" cy="0"/>
            </a:xfrm>
            <a:prstGeom prst="line">
              <a:avLst/>
            </a:prstGeom>
            <a:noFill/>
            <a:ln w="76200">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79899" name="Text Box 29">
              <a:extLst>
                <a:ext uri="{FF2B5EF4-FFF2-40B4-BE49-F238E27FC236}">
                  <a16:creationId xmlns:a16="http://schemas.microsoft.com/office/drawing/2014/main" id="{B5FB0E53-9423-45CD-B22A-1D8C58806404}"/>
                </a:ext>
              </a:extLst>
            </p:cNvPr>
            <p:cNvSpPr txBox="1">
              <a:spLocks noChangeArrowheads="1"/>
            </p:cNvSpPr>
            <p:nvPr/>
          </p:nvSpPr>
          <p:spPr bwMode="auto">
            <a:xfrm>
              <a:off x="5638800" y="5181600"/>
              <a:ext cx="6096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A</a:t>
              </a:r>
              <a:r>
                <a:rPr lang="en-US" altLang="zh-CN" sz="1800" baseline="-25000">
                  <a:solidFill>
                    <a:schemeClr val="tx1"/>
                  </a:solidFill>
                  <a:latin typeface="Arial Narrow" panose="020B0606020202030204" pitchFamily="34" charset="0"/>
                </a:rPr>
                <a:t>rq</a:t>
              </a:r>
            </a:p>
          </p:txBody>
        </p:sp>
      </p:grpSp>
      <p:grpSp>
        <p:nvGrpSpPr>
          <p:cNvPr id="28" name="组合 27">
            <a:extLst>
              <a:ext uri="{FF2B5EF4-FFF2-40B4-BE49-F238E27FC236}">
                <a16:creationId xmlns:a16="http://schemas.microsoft.com/office/drawing/2014/main" id="{8A9DE467-DCE5-4B62-A4D1-4D6F011FF236}"/>
              </a:ext>
            </a:extLst>
          </p:cNvPr>
          <p:cNvGrpSpPr/>
          <p:nvPr/>
        </p:nvGrpSpPr>
        <p:grpSpPr>
          <a:xfrm>
            <a:off x="0" y="4764643"/>
            <a:ext cx="9144000" cy="369332"/>
            <a:chOff x="0" y="4764643"/>
            <a:chExt cx="9144000" cy="369332"/>
          </a:xfrm>
        </p:grpSpPr>
        <p:sp>
          <p:nvSpPr>
            <p:cNvPr id="29" name="矩形 28">
              <a:extLst>
                <a:ext uri="{FF2B5EF4-FFF2-40B4-BE49-F238E27FC236}">
                  <a16:creationId xmlns:a16="http://schemas.microsoft.com/office/drawing/2014/main" id="{583BAC8B-0D78-4B0E-BF6D-0AFDE2993DF5}"/>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9BB891FD-D4E7-4011-A6CF-0B0379A8F896}"/>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31" name="图片 30">
            <a:extLst>
              <a:ext uri="{FF2B5EF4-FFF2-40B4-BE49-F238E27FC236}">
                <a16:creationId xmlns:a16="http://schemas.microsoft.com/office/drawing/2014/main" id="{99D3754F-1282-44F3-AC01-F3F3FD4C97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E2287041-6183-45D8-8F85-7C15A7592499}"/>
              </a:ext>
            </a:extLst>
          </p:cNvPr>
          <p:cNvSpPr>
            <a:spLocks noGrp="1" noChangeArrowheads="1"/>
          </p:cNvSpPr>
          <p:nvPr>
            <p:ph type="title"/>
          </p:nvPr>
        </p:nvSpPr>
        <p:spPr bwMode="auto">
          <a:xfrm>
            <a:off x="1471613" y="114300"/>
            <a:ext cx="61722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zh-CN">
                <a:ea typeface="宋体" panose="02010600030101010101" pitchFamily="2" charset="-122"/>
              </a:rPr>
              <a:t>PDA</a:t>
            </a:r>
            <a:r>
              <a:rPr lang="zh-CN" altLang="en-US">
                <a:ea typeface="宋体" panose="02010600030101010101" pitchFamily="2" charset="-122"/>
              </a:rPr>
              <a:t>的工作过程</a:t>
            </a:r>
          </a:p>
        </p:txBody>
      </p:sp>
      <p:grpSp>
        <p:nvGrpSpPr>
          <p:cNvPr id="80899" name="组合 1">
            <a:extLst>
              <a:ext uri="{FF2B5EF4-FFF2-40B4-BE49-F238E27FC236}">
                <a16:creationId xmlns:a16="http://schemas.microsoft.com/office/drawing/2014/main" id="{80CCD8E4-B0AC-42D6-AC44-627F1ADE5F18}"/>
              </a:ext>
            </a:extLst>
          </p:cNvPr>
          <p:cNvGrpSpPr>
            <a:grpSpLocks/>
          </p:cNvGrpSpPr>
          <p:nvPr/>
        </p:nvGrpSpPr>
        <p:grpSpPr bwMode="auto">
          <a:xfrm>
            <a:off x="1385888" y="1600200"/>
            <a:ext cx="4629150" cy="3112532"/>
            <a:chOff x="1447800" y="2133600"/>
            <a:chExt cx="6172200" cy="4150043"/>
          </a:xfrm>
        </p:grpSpPr>
        <p:sp>
          <p:nvSpPr>
            <p:cNvPr id="80900" name="Line 3">
              <a:extLst>
                <a:ext uri="{FF2B5EF4-FFF2-40B4-BE49-F238E27FC236}">
                  <a16:creationId xmlns:a16="http://schemas.microsoft.com/office/drawing/2014/main" id="{848E7A26-6B21-4176-816A-34B88A9E1F94}"/>
                </a:ext>
              </a:extLst>
            </p:cNvPr>
            <p:cNvSpPr>
              <a:spLocks noChangeShapeType="1"/>
            </p:cNvSpPr>
            <p:nvPr/>
          </p:nvSpPr>
          <p:spPr bwMode="auto">
            <a:xfrm>
              <a:off x="2057400" y="5715000"/>
              <a:ext cx="556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0901" name="Line 4">
              <a:extLst>
                <a:ext uri="{FF2B5EF4-FFF2-40B4-BE49-F238E27FC236}">
                  <a16:creationId xmlns:a16="http://schemas.microsoft.com/office/drawing/2014/main" id="{62F6C90A-DCCB-432A-833D-E112EFD26881}"/>
                </a:ext>
              </a:extLst>
            </p:cNvPr>
            <p:cNvSpPr>
              <a:spLocks noChangeShapeType="1"/>
            </p:cNvSpPr>
            <p:nvPr/>
          </p:nvSpPr>
          <p:spPr bwMode="auto">
            <a:xfrm flipV="1">
              <a:off x="2057400" y="2133600"/>
              <a:ext cx="0" cy="3581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0902" name="Text Box 5">
              <a:extLst>
                <a:ext uri="{FF2B5EF4-FFF2-40B4-BE49-F238E27FC236}">
                  <a16:creationId xmlns:a16="http://schemas.microsoft.com/office/drawing/2014/main" id="{E71E4B32-6483-4577-B622-0D559ED931EB}"/>
                </a:ext>
              </a:extLst>
            </p:cNvPr>
            <p:cNvSpPr txBox="1">
              <a:spLocks noChangeArrowheads="1"/>
            </p:cNvSpPr>
            <p:nvPr/>
          </p:nvSpPr>
          <p:spPr bwMode="auto">
            <a:xfrm>
              <a:off x="1981200" y="5791200"/>
              <a:ext cx="1295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输入串</a:t>
              </a:r>
            </a:p>
          </p:txBody>
        </p:sp>
        <p:sp>
          <p:nvSpPr>
            <p:cNvPr id="80903" name="Text Box 6">
              <a:extLst>
                <a:ext uri="{FF2B5EF4-FFF2-40B4-BE49-F238E27FC236}">
                  <a16:creationId xmlns:a16="http://schemas.microsoft.com/office/drawing/2014/main" id="{346AEEDC-11E3-49F9-A32E-86835C4E4B68}"/>
                </a:ext>
              </a:extLst>
            </p:cNvPr>
            <p:cNvSpPr txBox="1">
              <a:spLocks noChangeArrowheads="1"/>
            </p:cNvSpPr>
            <p:nvPr/>
          </p:nvSpPr>
          <p:spPr bwMode="auto">
            <a:xfrm>
              <a:off x="1447800" y="4070349"/>
              <a:ext cx="457200" cy="123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栈高度</a:t>
              </a:r>
            </a:p>
          </p:txBody>
        </p:sp>
        <p:sp>
          <p:nvSpPr>
            <p:cNvPr id="80904" name="Line 7">
              <a:extLst>
                <a:ext uri="{FF2B5EF4-FFF2-40B4-BE49-F238E27FC236}">
                  <a16:creationId xmlns:a16="http://schemas.microsoft.com/office/drawing/2014/main" id="{F3357EBB-1386-4A28-B142-573532E3D6DD}"/>
                </a:ext>
              </a:extLst>
            </p:cNvPr>
            <p:cNvSpPr>
              <a:spLocks noChangeShapeType="1"/>
            </p:cNvSpPr>
            <p:nvPr/>
          </p:nvSpPr>
          <p:spPr bwMode="auto">
            <a:xfrm>
              <a:off x="3124200" y="6096000"/>
              <a:ext cx="1219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80905" name="Line 8">
              <a:extLst>
                <a:ext uri="{FF2B5EF4-FFF2-40B4-BE49-F238E27FC236}">
                  <a16:creationId xmlns:a16="http://schemas.microsoft.com/office/drawing/2014/main" id="{AC95E1F9-ABC7-4863-B010-83B35878D191}"/>
                </a:ext>
              </a:extLst>
            </p:cNvPr>
            <p:cNvSpPr>
              <a:spLocks noChangeShapeType="1"/>
            </p:cNvSpPr>
            <p:nvPr/>
          </p:nvSpPr>
          <p:spPr bwMode="auto">
            <a:xfrm flipV="1">
              <a:off x="1676400" y="3124200"/>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80906" name="Line 9">
              <a:extLst>
                <a:ext uri="{FF2B5EF4-FFF2-40B4-BE49-F238E27FC236}">
                  <a16:creationId xmlns:a16="http://schemas.microsoft.com/office/drawing/2014/main" id="{75026EC6-4C01-4BBA-B428-A20D0F29C818}"/>
                </a:ext>
              </a:extLst>
            </p:cNvPr>
            <p:cNvSpPr>
              <a:spLocks noChangeShapeType="1"/>
            </p:cNvSpPr>
            <p:nvPr/>
          </p:nvSpPr>
          <p:spPr bwMode="auto">
            <a:xfrm flipV="1">
              <a:off x="3657600" y="2819400"/>
              <a:ext cx="762000" cy="1447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0907" name="Line 10">
              <a:extLst>
                <a:ext uri="{FF2B5EF4-FFF2-40B4-BE49-F238E27FC236}">
                  <a16:creationId xmlns:a16="http://schemas.microsoft.com/office/drawing/2014/main" id="{703B43D4-79F0-4747-82E3-ED7174F91C52}"/>
                </a:ext>
              </a:extLst>
            </p:cNvPr>
            <p:cNvSpPr>
              <a:spLocks noChangeShapeType="1"/>
            </p:cNvSpPr>
            <p:nvPr/>
          </p:nvSpPr>
          <p:spPr bwMode="auto">
            <a:xfrm>
              <a:off x="4419600" y="2819400"/>
              <a:ext cx="762000" cy="1371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0908" name="Line 11">
              <a:extLst>
                <a:ext uri="{FF2B5EF4-FFF2-40B4-BE49-F238E27FC236}">
                  <a16:creationId xmlns:a16="http://schemas.microsoft.com/office/drawing/2014/main" id="{EAC4BCCC-2CBD-4453-B105-48DDF0E59BFB}"/>
                </a:ext>
              </a:extLst>
            </p:cNvPr>
            <p:cNvSpPr>
              <a:spLocks noChangeShapeType="1"/>
            </p:cNvSpPr>
            <p:nvPr/>
          </p:nvSpPr>
          <p:spPr bwMode="auto">
            <a:xfrm flipV="1">
              <a:off x="5181600" y="3429000"/>
              <a:ext cx="990600" cy="762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0909" name="Line 12">
              <a:extLst>
                <a:ext uri="{FF2B5EF4-FFF2-40B4-BE49-F238E27FC236}">
                  <a16:creationId xmlns:a16="http://schemas.microsoft.com/office/drawing/2014/main" id="{1A6B71BB-EB83-49A2-BC5A-627A41B90C40}"/>
                </a:ext>
              </a:extLst>
            </p:cNvPr>
            <p:cNvSpPr>
              <a:spLocks noChangeShapeType="1"/>
            </p:cNvSpPr>
            <p:nvPr/>
          </p:nvSpPr>
          <p:spPr bwMode="auto">
            <a:xfrm>
              <a:off x="6172200" y="3429000"/>
              <a:ext cx="457200" cy="762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0910" name="Line 13">
              <a:extLst>
                <a:ext uri="{FF2B5EF4-FFF2-40B4-BE49-F238E27FC236}">
                  <a16:creationId xmlns:a16="http://schemas.microsoft.com/office/drawing/2014/main" id="{6F103598-7997-4BBB-9444-FB23D4419798}"/>
                </a:ext>
              </a:extLst>
            </p:cNvPr>
            <p:cNvSpPr>
              <a:spLocks noChangeShapeType="1"/>
            </p:cNvSpPr>
            <p:nvPr/>
          </p:nvSpPr>
          <p:spPr bwMode="auto">
            <a:xfrm>
              <a:off x="3733800" y="4191000"/>
              <a:ext cx="1447800" cy="0"/>
            </a:xfrm>
            <a:prstGeom prst="line">
              <a:avLst/>
            </a:prstGeom>
            <a:noFill/>
            <a:ln w="57150">
              <a:solidFill>
                <a:schemeClr val="folHlink"/>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0911" name="Line 14">
              <a:extLst>
                <a:ext uri="{FF2B5EF4-FFF2-40B4-BE49-F238E27FC236}">
                  <a16:creationId xmlns:a16="http://schemas.microsoft.com/office/drawing/2014/main" id="{F7381487-4C4C-47DA-81CF-D1E8741943D9}"/>
                </a:ext>
              </a:extLst>
            </p:cNvPr>
            <p:cNvSpPr>
              <a:spLocks noChangeShapeType="1"/>
            </p:cNvSpPr>
            <p:nvPr/>
          </p:nvSpPr>
          <p:spPr bwMode="auto">
            <a:xfrm>
              <a:off x="37338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0912" name="Line 15">
              <a:extLst>
                <a:ext uri="{FF2B5EF4-FFF2-40B4-BE49-F238E27FC236}">
                  <a16:creationId xmlns:a16="http://schemas.microsoft.com/office/drawing/2014/main" id="{D5839BAD-F18D-4C49-9BC3-B6208D83BE2A}"/>
                </a:ext>
              </a:extLst>
            </p:cNvPr>
            <p:cNvSpPr>
              <a:spLocks noChangeShapeType="1"/>
            </p:cNvSpPr>
            <p:nvPr/>
          </p:nvSpPr>
          <p:spPr bwMode="auto">
            <a:xfrm>
              <a:off x="66294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0913" name="Line 16">
              <a:extLst>
                <a:ext uri="{FF2B5EF4-FFF2-40B4-BE49-F238E27FC236}">
                  <a16:creationId xmlns:a16="http://schemas.microsoft.com/office/drawing/2014/main" id="{686DFC32-4445-460F-98A2-667D00780149}"/>
                </a:ext>
              </a:extLst>
            </p:cNvPr>
            <p:cNvSpPr>
              <a:spLocks noChangeShapeType="1"/>
            </p:cNvSpPr>
            <p:nvPr/>
          </p:nvSpPr>
          <p:spPr bwMode="auto">
            <a:xfrm>
              <a:off x="5181600" y="4191000"/>
              <a:ext cx="1447800" cy="0"/>
            </a:xfrm>
            <a:prstGeom prst="line">
              <a:avLst/>
            </a:prstGeom>
            <a:noFill/>
            <a:ln w="57150">
              <a:solidFill>
                <a:schemeClr val="folHlink"/>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0914" name="Oval 17">
              <a:extLst>
                <a:ext uri="{FF2B5EF4-FFF2-40B4-BE49-F238E27FC236}">
                  <a16:creationId xmlns:a16="http://schemas.microsoft.com/office/drawing/2014/main" id="{D38A5EF0-60EE-4295-8C0D-9E1F2A3C5206}"/>
                </a:ext>
              </a:extLst>
            </p:cNvPr>
            <p:cNvSpPr>
              <a:spLocks noChangeArrowheads="1"/>
            </p:cNvSpPr>
            <p:nvPr/>
          </p:nvSpPr>
          <p:spPr bwMode="auto">
            <a:xfrm>
              <a:off x="3581400" y="4114800"/>
              <a:ext cx="152400" cy="152400"/>
            </a:xfrm>
            <a:prstGeom prst="ellipse">
              <a:avLst/>
            </a:prstGeom>
            <a:solidFill>
              <a:srgbClr val="FF00FF"/>
            </a:solidFill>
            <a:ln w="9525">
              <a:solidFill>
                <a:srgbClr val="FF00FF"/>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80915" name="Oval 19">
              <a:extLst>
                <a:ext uri="{FF2B5EF4-FFF2-40B4-BE49-F238E27FC236}">
                  <a16:creationId xmlns:a16="http://schemas.microsoft.com/office/drawing/2014/main" id="{E808A4C2-ECB2-4372-9F5F-215265ED4E27}"/>
                </a:ext>
              </a:extLst>
            </p:cNvPr>
            <p:cNvSpPr>
              <a:spLocks noChangeArrowheads="1"/>
            </p:cNvSpPr>
            <p:nvPr/>
          </p:nvSpPr>
          <p:spPr bwMode="auto">
            <a:xfrm>
              <a:off x="6553200" y="4114800"/>
              <a:ext cx="152400" cy="152400"/>
            </a:xfrm>
            <a:prstGeom prst="ellipse">
              <a:avLst/>
            </a:prstGeom>
            <a:solidFill>
              <a:srgbClr val="009900"/>
            </a:solidFill>
            <a:ln w="9525">
              <a:solidFill>
                <a:srgbClr val="009900"/>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80916" name="Text Box 20">
              <a:extLst>
                <a:ext uri="{FF2B5EF4-FFF2-40B4-BE49-F238E27FC236}">
                  <a16:creationId xmlns:a16="http://schemas.microsoft.com/office/drawing/2014/main" id="{CAA14E9C-8D78-44BA-8AE9-0EC88B6131C8}"/>
                </a:ext>
              </a:extLst>
            </p:cNvPr>
            <p:cNvSpPr txBox="1">
              <a:spLocks noChangeArrowheads="1"/>
            </p:cNvSpPr>
            <p:nvPr/>
          </p:nvSpPr>
          <p:spPr bwMode="auto">
            <a:xfrm>
              <a:off x="3352800" y="3657600"/>
              <a:ext cx="457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p</a:t>
              </a:r>
            </a:p>
          </p:txBody>
        </p:sp>
        <p:sp>
          <p:nvSpPr>
            <p:cNvPr id="80917" name="Text Box 22">
              <a:extLst>
                <a:ext uri="{FF2B5EF4-FFF2-40B4-BE49-F238E27FC236}">
                  <a16:creationId xmlns:a16="http://schemas.microsoft.com/office/drawing/2014/main" id="{49BECCE8-B1D9-4D1F-850C-B4FD16FB6D7F}"/>
                </a:ext>
              </a:extLst>
            </p:cNvPr>
            <p:cNvSpPr txBox="1">
              <a:spLocks noChangeArrowheads="1"/>
            </p:cNvSpPr>
            <p:nvPr/>
          </p:nvSpPr>
          <p:spPr bwMode="auto">
            <a:xfrm>
              <a:off x="6705600" y="3733800"/>
              <a:ext cx="457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q</a:t>
              </a:r>
            </a:p>
          </p:txBody>
        </p:sp>
        <p:sp>
          <p:nvSpPr>
            <p:cNvPr id="80918" name="Line 23">
              <a:extLst>
                <a:ext uri="{FF2B5EF4-FFF2-40B4-BE49-F238E27FC236}">
                  <a16:creationId xmlns:a16="http://schemas.microsoft.com/office/drawing/2014/main" id="{C374E64A-2F2C-4609-A08D-F0E1AB158B85}"/>
                </a:ext>
              </a:extLst>
            </p:cNvPr>
            <p:cNvSpPr>
              <a:spLocks noChangeShapeType="1"/>
            </p:cNvSpPr>
            <p:nvPr/>
          </p:nvSpPr>
          <p:spPr bwMode="auto">
            <a:xfrm>
              <a:off x="3733800" y="5715000"/>
              <a:ext cx="1447800" cy="0"/>
            </a:xfrm>
            <a:prstGeom prst="line">
              <a:avLst/>
            </a:prstGeom>
            <a:noFill/>
            <a:ln w="76200">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0919" name="Text Box 24">
              <a:extLst>
                <a:ext uri="{FF2B5EF4-FFF2-40B4-BE49-F238E27FC236}">
                  <a16:creationId xmlns:a16="http://schemas.microsoft.com/office/drawing/2014/main" id="{6E1501BF-7563-4901-B77F-4429A442D06A}"/>
                </a:ext>
              </a:extLst>
            </p:cNvPr>
            <p:cNvSpPr txBox="1">
              <a:spLocks noChangeArrowheads="1"/>
            </p:cNvSpPr>
            <p:nvPr/>
          </p:nvSpPr>
          <p:spPr bwMode="auto">
            <a:xfrm>
              <a:off x="4876800" y="5181600"/>
              <a:ext cx="6096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u="none">
                  <a:solidFill>
                    <a:schemeClr val="tx1"/>
                  </a:solidFill>
                  <a:latin typeface="Arial Narrow" panose="020B0606020202030204" pitchFamily="34" charset="0"/>
                </a:rPr>
                <a:t>A</a:t>
              </a:r>
              <a:r>
                <a:rPr lang="en-US" altLang="zh-CN" sz="1800" u="none" baseline="-25000">
                  <a:solidFill>
                    <a:schemeClr val="tx1"/>
                  </a:solidFill>
                  <a:latin typeface="Arial Narrow" panose="020B0606020202030204" pitchFamily="34" charset="0"/>
                </a:rPr>
                <a:t>pq</a:t>
              </a:r>
            </a:p>
          </p:txBody>
        </p:sp>
        <p:sp>
          <p:nvSpPr>
            <p:cNvPr id="80920" name="Line 25">
              <a:extLst>
                <a:ext uri="{FF2B5EF4-FFF2-40B4-BE49-F238E27FC236}">
                  <a16:creationId xmlns:a16="http://schemas.microsoft.com/office/drawing/2014/main" id="{C290038E-A67E-4F39-8DE3-57C2FDE9184F}"/>
                </a:ext>
              </a:extLst>
            </p:cNvPr>
            <p:cNvSpPr>
              <a:spLocks noChangeShapeType="1"/>
            </p:cNvSpPr>
            <p:nvPr/>
          </p:nvSpPr>
          <p:spPr bwMode="auto">
            <a:xfrm>
              <a:off x="5181600" y="5715000"/>
              <a:ext cx="1447800" cy="0"/>
            </a:xfrm>
            <a:prstGeom prst="line">
              <a:avLst/>
            </a:prstGeom>
            <a:noFill/>
            <a:ln w="76200">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grpSp>
      <p:grpSp>
        <p:nvGrpSpPr>
          <p:cNvPr id="25" name="组合 24">
            <a:extLst>
              <a:ext uri="{FF2B5EF4-FFF2-40B4-BE49-F238E27FC236}">
                <a16:creationId xmlns:a16="http://schemas.microsoft.com/office/drawing/2014/main" id="{8F27E20E-8572-448A-9DA6-B3430503DEFE}"/>
              </a:ext>
            </a:extLst>
          </p:cNvPr>
          <p:cNvGrpSpPr/>
          <p:nvPr/>
        </p:nvGrpSpPr>
        <p:grpSpPr>
          <a:xfrm>
            <a:off x="0" y="4764643"/>
            <a:ext cx="9144000" cy="369332"/>
            <a:chOff x="0" y="4764643"/>
            <a:chExt cx="9144000" cy="369332"/>
          </a:xfrm>
        </p:grpSpPr>
        <p:sp>
          <p:nvSpPr>
            <p:cNvPr id="26" name="矩形 25">
              <a:extLst>
                <a:ext uri="{FF2B5EF4-FFF2-40B4-BE49-F238E27FC236}">
                  <a16:creationId xmlns:a16="http://schemas.microsoft.com/office/drawing/2014/main" id="{35570A9F-F46B-4613-B03C-D2E3573EEABA}"/>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907C1AE4-F688-485E-965D-95EFA5A1D91B}"/>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28" name="图片 27">
            <a:extLst>
              <a:ext uri="{FF2B5EF4-FFF2-40B4-BE49-F238E27FC236}">
                <a16:creationId xmlns:a16="http://schemas.microsoft.com/office/drawing/2014/main" id="{38726092-4E64-4607-848E-A9896730BB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5D57C418-DC7C-43EC-8486-854098A7D1DA}"/>
              </a:ext>
            </a:extLst>
          </p:cNvPr>
          <p:cNvSpPr>
            <a:spLocks noGrp="1" noChangeArrowheads="1"/>
          </p:cNvSpPr>
          <p:nvPr>
            <p:ph type="title"/>
          </p:nvPr>
        </p:nvSpPr>
        <p:spPr bwMode="auto">
          <a:xfrm>
            <a:off x="1471613" y="85725"/>
            <a:ext cx="61722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zh-CN">
                <a:ea typeface="宋体" panose="02010600030101010101" pitchFamily="2" charset="-122"/>
              </a:rPr>
              <a:t>PDA</a:t>
            </a:r>
            <a:r>
              <a:rPr lang="zh-CN" altLang="en-US">
                <a:ea typeface="宋体" panose="02010600030101010101" pitchFamily="2" charset="-122"/>
              </a:rPr>
              <a:t>的工作过程</a:t>
            </a:r>
          </a:p>
        </p:txBody>
      </p:sp>
      <p:grpSp>
        <p:nvGrpSpPr>
          <p:cNvPr id="82947" name="组合 1">
            <a:extLst>
              <a:ext uri="{FF2B5EF4-FFF2-40B4-BE49-F238E27FC236}">
                <a16:creationId xmlns:a16="http://schemas.microsoft.com/office/drawing/2014/main" id="{F7CFBF6F-8289-4361-82C4-B06D6366F9E4}"/>
              </a:ext>
            </a:extLst>
          </p:cNvPr>
          <p:cNvGrpSpPr>
            <a:grpSpLocks/>
          </p:cNvGrpSpPr>
          <p:nvPr/>
        </p:nvGrpSpPr>
        <p:grpSpPr bwMode="auto">
          <a:xfrm>
            <a:off x="1385888" y="1600200"/>
            <a:ext cx="4629150" cy="3116468"/>
            <a:chOff x="1447800" y="2133600"/>
            <a:chExt cx="6172200" cy="4155291"/>
          </a:xfrm>
        </p:grpSpPr>
        <p:sp>
          <p:nvSpPr>
            <p:cNvPr id="82948" name="Line 3">
              <a:extLst>
                <a:ext uri="{FF2B5EF4-FFF2-40B4-BE49-F238E27FC236}">
                  <a16:creationId xmlns:a16="http://schemas.microsoft.com/office/drawing/2014/main" id="{3E6CB424-FD6C-46DD-9A48-B2AC6E32C05B}"/>
                </a:ext>
              </a:extLst>
            </p:cNvPr>
            <p:cNvSpPr>
              <a:spLocks noChangeShapeType="1"/>
            </p:cNvSpPr>
            <p:nvPr/>
          </p:nvSpPr>
          <p:spPr bwMode="auto">
            <a:xfrm>
              <a:off x="2057400" y="5715000"/>
              <a:ext cx="556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2949" name="Line 4">
              <a:extLst>
                <a:ext uri="{FF2B5EF4-FFF2-40B4-BE49-F238E27FC236}">
                  <a16:creationId xmlns:a16="http://schemas.microsoft.com/office/drawing/2014/main" id="{9EC53DAC-D6F3-4D6A-83A7-CCEF58131F58}"/>
                </a:ext>
              </a:extLst>
            </p:cNvPr>
            <p:cNvSpPr>
              <a:spLocks noChangeShapeType="1"/>
            </p:cNvSpPr>
            <p:nvPr/>
          </p:nvSpPr>
          <p:spPr bwMode="auto">
            <a:xfrm flipV="1">
              <a:off x="2057400" y="2133600"/>
              <a:ext cx="0" cy="3581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2950" name="Text Box 5">
              <a:extLst>
                <a:ext uri="{FF2B5EF4-FFF2-40B4-BE49-F238E27FC236}">
                  <a16:creationId xmlns:a16="http://schemas.microsoft.com/office/drawing/2014/main" id="{77A57385-B526-4B29-A027-81074253601F}"/>
                </a:ext>
              </a:extLst>
            </p:cNvPr>
            <p:cNvSpPr txBox="1">
              <a:spLocks noChangeArrowheads="1"/>
            </p:cNvSpPr>
            <p:nvPr/>
          </p:nvSpPr>
          <p:spPr bwMode="auto">
            <a:xfrm>
              <a:off x="1981200" y="5791200"/>
              <a:ext cx="1295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输入串</a:t>
              </a:r>
            </a:p>
          </p:txBody>
        </p:sp>
        <p:sp>
          <p:nvSpPr>
            <p:cNvPr id="82951" name="Text Box 6">
              <a:extLst>
                <a:ext uri="{FF2B5EF4-FFF2-40B4-BE49-F238E27FC236}">
                  <a16:creationId xmlns:a16="http://schemas.microsoft.com/office/drawing/2014/main" id="{B08A7240-990D-476B-B291-DDD65FED9431}"/>
                </a:ext>
              </a:extLst>
            </p:cNvPr>
            <p:cNvSpPr txBox="1">
              <a:spLocks noChangeArrowheads="1"/>
            </p:cNvSpPr>
            <p:nvPr/>
          </p:nvSpPr>
          <p:spPr bwMode="auto">
            <a:xfrm>
              <a:off x="1447800" y="4070349"/>
              <a:ext cx="457200" cy="123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栈高度</a:t>
              </a:r>
            </a:p>
          </p:txBody>
        </p:sp>
        <p:sp>
          <p:nvSpPr>
            <p:cNvPr id="82952" name="Line 7">
              <a:extLst>
                <a:ext uri="{FF2B5EF4-FFF2-40B4-BE49-F238E27FC236}">
                  <a16:creationId xmlns:a16="http://schemas.microsoft.com/office/drawing/2014/main" id="{5741BEEA-4436-41F5-A554-9FB6CA0AA01E}"/>
                </a:ext>
              </a:extLst>
            </p:cNvPr>
            <p:cNvSpPr>
              <a:spLocks noChangeShapeType="1"/>
            </p:cNvSpPr>
            <p:nvPr/>
          </p:nvSpPr>
          <p:spPr bwMode="auto">
            <a:xfrm>
              <a:off x="3124200" y="6096000"/>
              <a:ext cx="1219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82953" name="Line 8">
              <a:extLst>
                <a:ext uri="{FF2B5EF4-FFF2-40B4-BE49-F238E27FC236}">
                  <a16:creationId xmlns:a16="http://schemas.microsoft.com/office/drawing/2014/main" id="{DB4A6014-A127-438E-B5E0-A8B605D0E901}"/>
                </a:ext>
              </a:extLst>
            </p:cNvPr>
            <p:cNvSpPr>
              <a:spLocks noChangeShapeType="1"/>
            </p:cNvSpPr>
            <p:nvPr/>
          </p:nvSpPr>
          <p:spPr bwMode="auto">
            <a:xfrm flipV="1">
              <a:off x="1676400" y="3124200"/>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82954" name="Line 9">
              <a:extLst>
                <a:ext uri="{FF2B5EF4-FFF2-40B4-BE49-F238E27FC236}">
                  <a16:creationId xmlns:a16="http://schemas.microsoft.com/office/drawing/2014/main" id="{9216F984-1204-4DAA-977D-2E40EEC0DFEE}"/>
                </a:ext>
              </a:extLst>
            </p:cNvPr>
            <p:cNvSpPr>
              <a:spLocks noChangeShapeType="1"/>
            </p:cNvSpPr>
            <p:nvPr/>
          </p:nvSpPr>
          <p:spPr bwMode="auto">
            <a:xfrm flipV="1">
              <a:off x="3657600" y="2819400"/>
              <a:ext cx="762000" cy="1447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2955" name="Line 10">
              <a:extLst>
                <a:ext uri="{FF2B5EF4-FFF2-40B4-BE49-F238E27FC236}">
                  <a16:creationId xmlns:a16="http://schemas.microsoft.com/office/drawing/2014/main" id="{8CFA6F42-2061-4480-9D5D-E3FA2F72D317}"/>
                </a:ext>
              </a:extLst>
            </p:cNvPr>
            <p:cNvSpPr>
              <a:spLocks noChangeShapeType="1"/>
            </p:cNvSpPr>
            <p:nvPr/>
          </p:nvSpPr>
          <p:spPr bwMode="auto">
            <a:xfrm>
              <a:off x="4419600" y="2819400"/>
              <a:ext cx="762000" cy="1371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2956" name="Line 11">
              <a:extLst>
                <a:ext uri="{FF2B5EF4-FFF2-40B4-BE49-F238E27FC236}">
                  <a16:creationId xmlns:a16="http://schemas.microsoft.com/office/drawing/2014/main" id="{D356B736-F2A2-4895-B349-6D1A0337BF05}"/>
                </a:ext>
              </a:extLst>
            </p:cNvPr>
            <p:cNvSpPr>
              <a:spLocks noChangeShapeType="1"/>
            </p:cNvSpPr>
            <p:nvPr/>
          </p:nvSpPr>
          <p:spPr bwMode="auto">
            <a:xfrm flipV="1">
              <a:off x="5181600" y="3429000"/>
              <a:ext cx="990600" cy="762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2957" name="Line 12">
              <a:extLst>
                <a:ext uri="{FF2B5EF4-FFF2-40B4-BE49-F238E27FC236}">
                  <a16:creationId xmlns:a16="http://schemas.microsoft.com/office/drawing/2014/main" id="{746ECF9A-4401-4A4A-AF54-E3B759043EEF}"/>
                </a:ext>
              </a:extLst>
            </p:cNvPr>
            <p:cNvSpPr>
              <a:spLocks noChangeShapeType="1"/>
            </p:cNvSpPr>
            <p:nvPr/>
          </p:nvSpPr>
          <p:spPr bwMode="auto">
            <a:xfrm>
              <a:off x="6172200" y="3429000"/>
              <a:ext cx="457200" cy="762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2958" name="Line 13">
              <a:extLst>
                <a:ext uri="{FF2B5EF4-FFF2-40B4-BE49-F238E27FC236}">
                  <a16:creationId xmlns:a16="http://schemas.microsoft.com/office/drawing/2014/main" id="{FA8E3D1D-5D3E-4711-AC93-1B5F40D75120}"/>
                </a:ext>
              </a:extLst>
            </p:cNvPr>
            <p:cNvSpPr>
              <a:spLocks noChangeShapeType="1"/>
            </p:cNvSpPr>
            <p:nvPr/>
          </p:nvSpPr>
          <p:spPr bwMode="auto">
            <a:xfrm>
              <a:off x="3733800" y="4191000"/>
              <a:ext cx="1447800" cy="0"/>
            </a:xfrm>
            <a:prstGeom prst="line">
              <a:avLst/>
            </a:prstGeom>
            <a:noFill/>
            <a:ln w="57150">
              <a:solidFill>
                <a:schemeClr val="folHlink"/>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2959" name="Line 14">
              <a:extLst>
                <a:ext uri="{FF2B5EF4-FFF2-40B4-BE49-F238E27FC236}">
                  <a16:creationId xmlns:a16="http://schemas.microsoft.com/office/drawing/2014/main" id="{311ED07E-9546-43FC-BFE7-CD369F28EBBB}"/>
                </a:ext>
              </a:extLst>
            </p:cNvPr>
            <p:cNvSpPr>
              <a:spLocks noChangeShapeType="1"/>
            </p:cNvSpPr>
            <p:nvPr/>
          </p:nvSpPr>
          <p:spPr bwMode="auto">
            <a:xfrm>
              <a:off x="37338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2960" name="Line 15">
              <a:extLst>
                <a:ext uri="{FF2B5EF4-FFF2-40B4-BE49-F238E27FC236}">
                  <a16:creationId xmlns:a16="http://schemas.microsoft.com/office/drawing/2014/main" id="{DD2D9165-04C6-4283-80B7-F477C5256225}"/>
                </a:ext>
              </a:extLst>
            </p:cNvPr>
            <p:cNvSpPr>
              <a:spLocks noChangeShapeType="1"/>
            </p:cNvSpPr>
            <p:nvPr/>
          </p:nvSpPr>
          <p:spPr bwMode="auto">
            <a:xfrm>
              <a:off x="6629400" y="4191000"/>
              <a:ext cx="0" cy="1524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2961" name="Line 16">
              <a:extLst>
                <a:ext uri="{FF2B5EF4-FFF2-40B4-BE49-F238E27FC236}">
                  <a16:creationId xmlns:a16="http://schemas.microsoft.com/office/drawing/2014/main" id="{3BA26DEB-5ECB-4FBA-BC29-A3704FBB4FF7}"/>
                </a:ext>
              </a:extLst>
            </p:cNvPr>
            <p:cNvSpPr>
              <a:spLocks noChangeShapeType="1"/>
            </p:cNvSpPr>
            <p:nvPr/>
          </p:nvSpPr>
          <p:spPr bwMode="auto">
            <a:xfrm>
              <a:off x="5181600" y="4191000"/>
              <a:ext cx="1447800" cy="0"/>
            </a:xfrm>
            <a:prstGeom prst="line">
              <a:avLst/>
            </a:prstGeom>
            <a:noFill/>
            <a:ln w="57150">
              <a:solidFill>
                <a:srgbClr val="CC0000"/>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2962" name="Oval 17">
              <a:extLst>
                <a:ext uri="{FF2B5EF4-FFF2-40B4-BE49-F238E27FC236}">
                  <a16:creationId xmlns:a16="http://schemas.microsoft.com/office/drawing/2014/main" id="{AAE91D14-2062-476F-94D6-EB9C9277F789}"/>
                </a:ext>
              </a:extLst>
            </p:cNvPr>
            <p:cNvSpPr>
              <a:spLocks noChangeArrowheads="1"/>
            </p:cNvSpPr>
            <p:nvPr/>
          </p:nvSpPr>
          <p:spPr bwMode="auto">
            <a:xfrm>
              <a:off x="3581400" y="4114800"/>
              <a:ext cx="152400" cy="152400"/>
            </a:xfrm>
            <a:prstGeom prst="ellipse">
              <a:avLst/>
            </a:prstGeom>
            <a:solidFill>
              <a:srgbClr val="FF00FF"/>
            </a:solidFill>
            <a:ln w="9525">
              <a:solidFill>
                <a:srgbClr val="FF00FF"/>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82963" name="Oval 18">
              <a:extLst>
                <a:ext uri="{FF2B5EF4-FFF2-40B4-BE49-F238E27FC236}">
                  <a16:creationId xmlns:a16="http://schemas.microsoft.com/office/drawing/2014/main" id="{6256D156-8614-4C16-9359-394278BBAB8A}"/>
                </a:ext>
              </a:extLst>
            </p:cNvPr>
            <p:cNvSpPr>
              <a:spLocks noChangeArrowheads="1"/>
            </p:cNvSpPr>
            <p:nvPr/>
          </p:nvSpPr>
          <p:spPr bwMode="auto">
            <a:xfrm>
              <a:off x="5105400" y="4114800"/>
              <a:ext cx="152400" cy="152400"/>
            </a:xfrm>
            <a:prstGeom prst="ellipse">
              <a:avLst/>
            </a:prstGeom>
            <a:solidFill>
              <a:srgbClr val="0099FF"/>
            </a:solidFill>
            <a:ln w="9525">
              <a:solidFill>
                <a:srgbClr val="0099FF"/>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82964" name="Oval 19">
              <a:extLst>
                <a:ext uri="{FF2B5EF4-FFF2-40B4-BE49-F238E27FC236}">
                  <a16:creationId xmlns:a16="http://schemas.microsoft.com/office/drawing/2014/main" id="{E32C26C4-F822-4529-B6C9-9C4D30FA802D}"/>
                </a:ext>
              </a:extLst>
            </p:cNvPr>
            <p:cNvSpPr>
              <a:spLocks noChangeArrowheads="1"/>
            </p:cNvSpPr>
            <p:nvPr/>
          </p:nvSpPr>
          <p:spPr bwMode="auto">
            <a:xfrm>
              <a:off x="6553200" y="4114800"/>
              <a:ext cx="152400" cy="152400"/>
            </a:xfrm>
            <a:prstGeom prst="ellipse">
              <a:avLst/>
            </a:prstGeom>
            <a:solidFill>
              <a:srgbClr val="009900"/>
            </a:solidFill>
            <a:ln w="9525">
              <a:solidFill>
                <a:srgbClr val="009900"/>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82965" name="Text Box 20">
              <a:extLst>
                <a:ext uri="{FF2B5EF4-FFF2-40B4-BE49-F238E27FC236}">
                  <a16:creationId xmlns:a16="http://schemas.microsoft.com/office/drawing/2014/main" id="{F660A007-73B2-419F-A93D-3A43812B88CB}"/>
                </a:ext>
              </a:extLst>
            </p:cNvPr>
            <p:cNvSpPr txBox="1">
              <a:spLocks noChangeArrowheads="1"/>
            </p:cNvSpPr>
            <p:nvPr/>
          </p:nvSpPr>
          <p:spPr bwMode="auto">
            <a:xfrm>
              <a:off x="3352800" y="3657600"/>
              <a:ext cx="457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p</a:t>
              </a:r>
            </a:p>
          </p:txBody>
        </p:sp>
        <p:sp>
          <p:nvSpPr>
            <p:cNvPr id="82966" name="Text Box 21">
              <a:extLst>
                <a:ext uri="{FF2B5EF4-FFF2-40B4-BE49-F238E27FC236}">
                  <a16:creationId xmlns:a16="http://schemas.microsoft.com/office/drawing/2014/main" id="{F1835E04-C313-473E-9177-DA1712EF6282}"/>
                </a:ext>
              </a:extLst>
            </p:cNvPr>
            <p:cNvSpPr txBox="1">
              <a:spLocks noChangeArrowheads="1"/>
            </p:cNvSpPr>
            <p:nvPr/>
          </p:nvSpPr>
          <p:spPr bwMode="auto">
            <a:xfrm>
              <a:off x="5105400" y="3657600"/>
              <a:ext cx="457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r</a:t>
              </a:r>
            </a:p>
          </p:txBody>
        </p:sp>
        <p:sp>
          <p:nvSpPr>
            <p:cNvPr id="82967" name="Text Box 22">
              <a:extLst>
                <a:ext uri="{FF2B5EF4-FFF2-40B4-BE49-F238E27FC236}">
                  <a16:creationId xmlns:a16="http://schemas.microsoft.com/office/drawing/2014/main" id="{C1EFBA2A-AD58-426D-B674-90D8CE241607}"/>
                </a:ext>
              </a:extLst>
            </p:cNvPr>
            <p:cNvSpPr txBox="1">
              <a:spLocks noChangeArrowheads="1"/>
            </p:cNvSpPr>
            <p:nvPr/>
          </p:nvSpPr>
          <p:spPr bwMode="auto">
            <a:xfrm>
              <a:off x="6705600" y="3733800"/>
              <a:ext cx="457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q</a:t>
              </a:r>
            </a:p>
          </p:txBody>
        </p:sp>
        <p:sp>
          <p:nvSpPr>
            <p:cNvPr id="82968" name="Line 23">
              <a:extLst>
                <a:ext uri="{FF2B5EF4-FFF2-40B4-BE49-F238E27FC236}">
                  <a16:creationId xmlns:a16="http://schemas.microsoft.com/office/drawing/2014/main" id="{2BC3E305-C6F8-444E-A806-8AF42B3516A7}"/>
                </a:ext>
              </a:extLst>
            </p:cNvPr>
            <p:cNvSpPr>
              <a:spLocks noChangeShapeType="1"/>
            </p:cNvSpPr>
            <p:nvPr/>
          </p:nvSpPr>
          <p:spPr bwMode="auto">
            <a:xfrm>
              <a:off x="3733800" y="5715000"/>
              <a:ext cx="1447800" cy="0"/>
            </a:xfrm>
            <a:prstGeom prst="line">
              <a:avLst/>
            </a:prstGeom>
            <a:noFill/>
            <a:ln w="76200">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2969" name="Text Box 24">
              <a:extLst>
                <a:ext uri="{FF2B5EF4-FFF2-40B4-BE49-F238E27FC236}">
                  <a16:creationId xmlns:a16="http://schemas.microsoft.com/office/drawing/2014/main" id="{E682FB11-D60C-48E1-B335-172FF06C89C1}"/>
                </a:ext>
              </a:extLst>
            </p:cNvPr>
            <p:cNvSpPr txBox="1">
              <a:spLocks noChangeArrowheads="1"/>
            </p:cNvSpPr>
            <p:nvPr/>
          </p:nvSpPr>
          <p:spPr bwMode="auto">
            <a:xfrm>
              <a:off x="4191000" y="5181600"/>
              <a:ext cx="6096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A</a:t>
              </a:r>
              <a:r>
                <a:rPr lang="en-US" altLang="zh-CN" sz="1800" baseline="-25000">
                  <a:solidFill>
                    <a:schemeClr val="tx1"/>
                  </a:solidFill>
                  <a:latin typeface="Arial Narrow" panose="020B0606020202030204" pitchFamily="34" charset="0"/>
                </a:rPr>
                <a:t>pr</a:t>
              </a:r>
            </a:p>
          </p:txBody>
        </p:sp>
        <p:sp>
          <p:nvSpPr>
            <p:cNvPr id="82970" name="Line 25">
              <a:extLst>
                <a:ext uri="{FF2B5EF4-FFF2-40B4-BE49-F238E27FC236}">
                  <a16:creationId xmlns:a16="http://schemas.microsoft.com/office/drawing/2014/main" id="{093BD992-A8E6-4598-82A7-94C371D8ED4C}"/>
                </a:ext>
              </a:extLst>
            </p:cNvPr>
            <p:cNvSpPr>
              <a:spLocks noChangeShapeType="1"/>
            </p:cNvSpPr>
            <p:nvPr/>
          </p:nvSpPr>
          <p:spPr bwMode="auto">
            <a:xfrm>
              <a:off x="5181600" y="5715000"/>
              <a:ext cx="1447800" cy="0"/>
            </a:xfrm>
            <a:prstGeom prst="line">
              <a:avLst/>
            </a:prstGeom>
            <a:noFill/>
            <a:ln w="76200">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2971" name="Text Box 26">
              <a:extLst>
                <a:ext uri="{FF2B5EF4-FFF2-40B4-BE49-F238E27FC236}">
                  <a16:creationId xmlns:a16="http://schemas.microsoft.com/office/drawing/2014/main" id="{5228987A-BFF8-4A2F-AF89-6752B530A943}"/>
                </a:ext>
              </a:extLst>
            </p:cNvPr>
            <p:cNvSpPr txBox="1">
              <a:spLocks noChangeArrowheads="1"/>
            </p:cNvSpPr>
            <p:nvPr/>
          </p:nvSpPr>
          <p:spPr bwMode="auto">
            <a:xfrm>
              <a:off x="5638800" y="5181600"/>
              <a:ext cx="6096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A</a:t>
              </a:r>
              <a:r>
                <a:rPr lang="en-US" altLang="zh-CN" sz="1800" baseline="-25000">
                  <a:solidFill>
                    <a:schemeClr val="tx1"/>
                  </a:solidFill>
                  <a:latin typeface="Arial Narrow" panose="020B0606020202030204" pitchFamily="34" charset="0"/>
                </a:rPr>
                <a:t>rq</a:t>
              </a:r>
            </a:p>
          </p:txBody>
        </p:sp>
        <p:sp>
          <p:nvSpPr>
            <p:cNvPr id="82973" name="Line 28">
              <a:extLst>
                <a:ext uri="{FF2B5EF4-FFF2-40B4-BE49-F238E27FC236}">
                  <a16:creationId xmlns:a16="http://schemas.microsoft.com/office/drawing/2014/main" id="{F7D174F0-337B-4600-A68F-99FD15BDE997}"/>
                </a:ext>
              </a:extLst>
            </p:cNvPr>
            <p:cNvSpPr>
              <a:spLocks noChangeShapeType="1"/>
            </p:cNvSpPr>
            <p:nvPr/>
          </p:nvSpPr>
          <p:spPr bwMode="auto">
            <a:xfrm>
              <a:off x="3733800" y="5791200"/>
              <a:ext cx="1447800" cy="0"/>
            </a:xfrm>
            <a:prstGeom prst="line">
              <a:avLst/>
            </a:prstGeom>
            <a:noFill/>
            <a:ln w="76200">
              <a:solidFill>
                <a:srgbClr val="0099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2974" name="Line 29">
              <a:extLst>
                <a:ext uri="{FF2B5EF4-FFF2-40B4-BE49-F238E27FC236}">
                  <a16:creationId xmlns:a16="http://schemas.microsoft.com/office/drawing/2014/main" id="{E227CEA5-9F2C-4C33-9EF7-1C1006B23018}"/>
                </a:ext>
              </a:extLst>
            </p:cNvPr>
            <p:cNvSpPr>
              <a:spLocks noChangeShapeType="1"/>
            </p:cNvSpPr>
            <p:nvPr/>
          </p:nvSpPr>
          <p:spPr bwMode="auto">
            <a:xfrm>
              <a:off x="5181600" y="5791200"/>
              <a:ext cx="1447800" cy="0"/>
            </a:xfrm>
            <a:prstGeom prst="line">
              <a:avLst/>
            </a:prstGeom>
            <a:noFill/>
            <a:ln w="76200">
              <a:solidFill>
                <a:srgbClr val="0099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2975" name="Text Box 30">
              <a:extLst>
                <a:ext uri="{FF2B5EF4-FFF2-40B4-BE49-F238E27FC236}">
                  <a16:creationId xmlns:a16="http://schemas.microsoft.com/office/drawing/2014/main" id="{0B76ADD9-3362-496C-874E-CEA7A64B66FD}"/>
                </a:ext>
              </a:extLst>
            </p:cNvPr>
            <p:cNvSpPr txBox="1">
              <a:spLocks noChangeArrowheads="1"/>
            </p:cNvSpPr>
            <p:nvPr/>
          </p:nvSpPr>
          <p:spPr bwMode="auto">
            <a:xfrm>
              <a:off x="4648200" y="5796448"/>
              <a:ext cx="1676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u="none">
                  <a:solidFill>
                    <a:schemeClr val="tx1"/>
                  </a:solidFill>
                  <a:latin typeface="Arial Narrow" panose="020B0606020202030204" pitchFamily="34" charset="0"/>
                </a:rPr>
                <a:t>A</a:t>
              </a:r>
              <a:r>
                <a:rPr lang="en-US" altLang="zh-CN" sz="1800" u="none" baseline="-25000">
                  <a:solidFill>
                    <a:schemeClr val="tx1"/>
                  </a:solidFill>
                  <a:latin typeface="Arial Narrow" panose="020B0606020202030204" pitchFamily="34" charset="0"/>
                </a:rPr>
                <a:t>pq</a:t>
              </a:r>
              <a:r>
                <a:rPr lang="en-US" altLang="zh-CN" sz="1800" u="none">
                  <a:solidFill>
                    <a:schemeClr val="tx1"/>
                  </a:solidFill>
                  <a:latin typeface="Arial Narrow" panose="020B0606020202030204" pitchFamily="34" charset="0"/>
                  <a:sym typeface="Symbol" panose="05050102010706020507" pitchFamily="18" charset="2"/>
                </a:rPr>
                <a:t></a:t>
              </a:r>
              <a:r>
                <a:rPr lang="en-US" altLang="zh-CN" sz="1800" u="none">
                  <a:solidFill>
                    <a:schemeClr val="tx1"/>
                  </a:solidFill>
                  <a:latin typeface="Arial Narrow" panose="020B0606020202030204" pitchFamily="34" charset="0"/>
                </a:rPr>
                <a:t> A</a:t>
              </a:r>
              <a:r>
                <a:rPr lang="en-US" altLang="zh-CN" sz="1800" u="none" baseline="-25000">
                  <a:solidFill>
                    <a:schemeClr val="tx1"/>
                  </a:solidFill>
                  <a:latin typeface="Arial Narrow" panose="020B0606020202030204" pitchFamily="34" charset="0"/>
                </a:rPr>
                <a:t>pr </a:t>
              </a:r>
              <a:r>
                <a:rPr lang="en-US" altLang="zh-CN" sz="1800" u="none">
                  <a:solidFill>
                    <a:schemeClr val="tx1"/>
                  </a:solidFill>
                  <a:latin typeface="Arial Narrow" panose="020B0606020202030204" pitchFamily="34" charset="0"/>
                </a:rPr>
                <a:t>A</a:t>
              </a:r>
              <a:r>
                <a:rPr lang="en-US" altLang="zh-CN" sz="1800" u="none" baseline="-25000">
                  <a:solidFill>
                    <a:schemeClr val="tx1"/>
                  </a:solidFill>
                  <a:latin typeface="Arial Narrow" panose="020B0606020202030204" pitchFamily="34" charset="0"/>
                </a:rPr>
                <a:t>rq</a:t>
              </a:r>
            </a:p>
          </p:txBody>
        </p:sp>
      </p:grpSp>
      <p:grpSp>
        <p:nvGrpSpPr>
          <p:cNvPr id="32" name="组合 31">
            <a:extLst>
              <a:ext uri="{FF2B5EF4-FFF2-40B4-BE49-F238E27FC236}">
                <a16:creationId xmlns:a16="http://schemas.microsoft.com/office/drawing/2014/main" id="{140287A3-FBA0-4C61-A301-01715CD7B55D}"/>
              </a:ext>
            </a:extLst>
          </p:cNvPr>
          <p:cNvGrpSpPr/>
          <p:nvPr/>
        </p:nvGrpSpPr>
        <p:grpSpPr>
          <a:xfrm>
            <a:off x="0" y="4764643"/>
            <a:ext cx="9144000" cy="369332"/>
            <a:chOff x="0" y="4764643"/>
            <a:chExt cx="9144000" cy="369332"/>
          </a:xfrm>
        </p:grpSpPr>
        <p:sp>
          <p:nvSpPr>
            <p:cNvPr id="33" name="矩形 32">
              <a:extLst>
                <a:ext uri="{FF2B5EF4-FFF2-40B4-BE49-F238E27FC236}">
                  <a16:creationId xmlns:a16="http://schemas.microsoft.com/office/drawing/2014/main" id="{FFF74E12-5043-4E8D-992D-6482A2D977EB}"/>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9AE92B33-EAC3-4DC6-A1CB-8F9EC8762C4F}"/>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35" name="图片 34">
            <a:extLst>
              <a:ext uri="{FF2B5EF4-FFF2-40B4-BE49-F238E27FC236}">
                <a16:creationId xmlns:a16="http://schemas.microsoft.com/office/drawing/2014/main" id="{56E29B17-3FEB-4BA0-9A36-D8CE821674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FE70C771-5342-42DC-94C5-F891972304C2}"/>
              </a:ext>
            </a:extLst>
          </p:cNvPr>
          <p:cNvSpPr>
            <a:spLocks noGrp="1" noChangeArrowheads="1"/>
          </p:cNvSpPr>
          <p:nvPr>
            <p:ph type="title"/>
          </p:nvPr>
        </p:nvSpPr>
        <p:spPr bwMode="auto">
          <a:xfrm>
            <a:off x="1471613" y="114300"/>
            <a:ext cx="61722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zh-CN">
                <a:ea typeface="宋体" panose="02010600030101010101" pitchFamily="2" charset="-122"/>
              </a:rPr>
              <a:t>PDA</a:t>
            </a:r>
            <a:r>
              <a:rPr lang="zh-CN" altLang="en-US">
                <a:ea typeface="宋体" panose="02010600030101010101" pitchFamily="2" charset="-122"/>
              </a:rPr>
              <a:t>的工作过程</a:t>
            </a:r>
          </a:p>
        </p:txBody>
      </p:sp>
      <p:grpSp>
        <p:nvGrpSpPr>
          <p:cNvPr id="88067" name="组合 1">
            <a:extLst>
              <a:ext uri="{FF2B5EF4-FFF2-40B4-BE49-F238E27FC236}">
                <a16:creationId xmlns:a16="http://schemas.microsoft.com/office/drawing/2014/main" id="{062E34FB-C274-46DD-9522-E4210C0CF198}"/>
              </a:ext>
            </a:extLst>
          </p:cNvPr>
          <p:cNvGrpSpPr>
            <a:grpSpLocks/>
          </p:cNvGrpSpPr>
          <p:nvPr/>
        </p:nvGrpSpPr>
        <p:grpSpPr bwMode="auto">
          <a:xfrm>
            <a:off x="1385888" y="1600200"/>
            <a:ext cx="4629150" cy="3112532"/>
            <a:chOff x="1447800" y="2133600"/>
            <a:chExt cx="6172200" cy="4150043"/>
          </a:xfrm>
        </p:grpSpPr>
        <p:sp>
          <p:nvSpPr>
            <p:cNvPr id="88068" name="Line 3">
              <a:extLst>
                <a:ext uri="{FF2B5EF4-FFF2-40B4-BE49-F238E27FC236}">
                  <a16:creationId xmlns:a16="http://schemas.microsoft.com/office/drawing/2014/main" id="{999E3103-3501-4F5B-92CD-19CE5B5DB51B}"/>
                </a:ext>
              </a:extLst>
            </p:cNvPr>
            <p:cNvSpPr>
              <a:spLocks noChangeShapeType="1"/>
            </p:cNvSpPr>
            <p:nvPr/>
          </p:nvSpPr>
          <p:spPr bwMode="auto">
            <a:xfrm>
              <a:off x="2057400" y="5715000"/>
              <a:ext cx="556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8069" name="Line 4">
              <a:extLst>
                <a:ext uri="{FF2B5EF4-FFF2-40B4-BE49-F238E27FC236}">
                  <a16:creationId xmlns:a16="http://schemas.microsoft.com/office/drawing/2014/main" id="{41E16551-32B9-437B-9140-EE66C03A948B}"/>
                </a:ext>
              </a:extLst>
            </p:cNvPr>
            <p:cNvSpPr>
              <a:spLocks noChangeShapeType="1"/>
            </p:cNvSpPr>
            <p:nvPr/>
          </p:nvSpPr>
          <p:spPr bwMode="auto">
            <a:xfrm flipV="1">
              <a:off x="2057400" y="2133600"/>
              <a:ext cx="0" cy="3581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8070" name="Text Box 5">
              <a:extLst>
                <a:ext uri="{FF2B5EF4-FFF2-40B4-BE49-F238E27FC236}">
                  <a16:creationId xmlns:a16="http://schemas.microsoft.com/office/drawing/2014/main" id="{0F818054-BC3E-43FA-B726-58C0ABA73CC5}"/>
                </a:ext>
              </a:extLst>
            </p:cNvPr>
            <p:cNvSpPr txBox="1">
              <a:spLocks noChangeArrowheads="1"/>
            </p:cNvSpPr>
            <p:nvPr/>
          </p:nvSpPr>
          <p:spPr bwMode="auto">
            <a:xfrm>
              <a:off x="1981200" y="5791200"/>
              <a:ext cx="1295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输入串</a:t>
              </a:r>
            </a:p>
          </p:txBody>
        </p:sp>
        <p:sp>
          <p:nvSpPr>
            <p:cNvPr id="88071" name="Text Box 6">
              <a:extLst>
                <a:ext uri="{FF2B5EF4-FFF2-40B4-BE49-F238E27FC236}">
                  <a16:creationId xmlns:a16="http://schemas.microsoft.com/office/drawing/2014/main" id="{79319436-1148-4F24-848D-39307E7A3473}"/>
                </a:ext>
              </a:extLst>
            </p:cNvPr>
            <p:cNvSpPr txBox="1">
              <a:spLocks noChangeArrowheads="1"/>
            </p:cNvSpPr>
            <p:nvPr/>
          </p:nvSpPr>
          <p:spPr bwMode="auto">
            <a:xfrm>
              <a:off x="1447800" y="4070349"/>
              <a:ext cx="457200" cy="123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栈高度</a:t>
              </a:r>
            </a:p>
          </p:txBody>
        </p:sp>
        <p:sp>
          <p:nvSpPr>
            <p:cNvPr id="88072" name="Line 7">
              <a:extLst>
                <a:ext uri="{FF2B5EF4-FFF2-40B4-BE49-F238E27FC236}">
                  <a16:creationId xmlns:a16="http://schemas.microsoft.com/office/drawing/2014/main" id="{7F99EEFA-A54D-4CC7-9461-C83A59C6322C}"/>
                </a:ext>
              </a:extLst>
            </p:cNvPr>
            <p:cNvSpPr>
              <a:spLocks noChangeShapeType="1"/>
            </p:cNvSpPr>
            <p:nvPr/>
          </p:nvSpPr>
          <p:spPr bwMode="auto">
            <a:xfrm>
              <a:off x="3124200" y="6096000"/>
              <a:ext cx="1219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88073" name="Line 8">
              <a:extLst>
                <a:ext uri="{FF2B5EF4-FFF2-40B4-BE49-F238E27FC236}">
                  <a16:creationId xmlns:a16="http://schemas.microsoft.com/office/drawing/2014/main" id="{E069302D-53B2-472D-A9AF-5DC47D21F528}"/>
                </a:ext>
              </a:extLst>
            </p:cNvPr>
            <p:cNvSpPr>
              <a:spLocks noChangeShapeType="1"/>
            </p:cNvSpPr>
            <p:nvPr/>
          </p:nvSpPr>
          <p:spPr bwMode="auto">
            <a:xfrm flipV="1">
              <a:off x="1676400" y="3124200"/>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88074" name="Line 11">
              <a:extLst>
                <a:ext uri="{FF2B5EF4-FFF2-40B4-BE49-F238E27FC236}">
                  <a16:creationId xmlns:a16="http://schemas.microsoft.com/office/drawing/2014/main" id="{E5FB0542-01EC-47C9-9410-4331F0868F3D}"/>
                </a:ext>
              </a:extLst>
            </p:cNvPr>
            <p:cNvSpPr>
              <a:spLocks noChangeShapeType="1"/>
            </p:cNvSpPr>
            <p:nvPr/>
          </p:nvSpPr>
          <p:spPr bwMode="auto">
            <a:xfrm flipV="1">
              <a:off x="3352800" y="2819400"/>
              <a:ext cx="1066800" cy="1981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8075" name="Line 12">
              <a:extLst>
                <a:ext uri="{FF2B5EF4-FFF2-40B4-BE49-F238E27FC236}">
                  <a16:creationId xmlns:a16="http://schemas.microsoft.com/office/drawing/2014/main" id="{5649FEF3-08C3-44A5-A732-E0796D3804B6}"/>
                </a:ext>
              </a:extLst>
            </p:cNvPr>
            <p:cNvSpPr>
              <a:spLocks noChangeShapeType="1"/>
            </p:cNvSpPr>
            <p:nvPr/>
          </p:nvSpPr>
          <p:spPr bwMode="auto">
            <a:xfrm>
              <a:off x="4419600" y="2819400"/>
              <a:ext cx="762000" cy="1371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8076" name="Line 13">
              <a:extLst>
                <a:ext uri="{FF2B5EF4-FFF2-40B4-BE49-F238E27FC236}">
                  <a16:creationId xmlns:a16="http://schemas.microsoft.com/office/drawing/2014/main" id="{00255DB0-7CA6-4027-9805-57109B5A1C00}"/>
                </a:ext>
              </a:extLst>
            </p:cNvPr>
            <p:cNvSpPr>
              <a:spLocks noChangeShapeType="1"/>
            </p:cNvSpPr>
            <p:nvPr/>
          </p:nvSpPr>
          <p:spPr bwMode="auto">
            <a:xfrm flipV="1">
              <a:off x="5181600" y="3429000"/>
              <a:ext cx="990600" cy="762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8077" name="Line 14">
              <a:extLst>
                <a:ext uri="{FF2B5EF4-FFF2-40B4-BE49-F238E27FC236}">
                  <a16:creationId xmlns:a16="http://schemas.microsoft.com/office/drawing/2014/main" id="{7F59BC0A-E813-47FA-9E5E-09D1112B3F21}"/>
                </a:ext>
              </a:extLst>
            </p:cNvPr>
            <p:cNvSpPr>
              <a:spLocks noChangeShapeType="1"/>
            </p:cNvSpPr>
            <p:nvPr/>
          </p:nvSpPr>
          <p:spPr bwMode="auto">
            <a:xfrm>
              <a:off x="6172200" y="3429000"/>
              <a:ext cx="838200" cy="1371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8078" name="Line 18">
              <a:extLst>
                <a:ext uri="{FF2B5EF4-FFF2-40B4-BE49-F238E27FC236}">
                  <a16:creationId xmlns:a16="http://schemas.microsoft.com/office/drawing/2014/main" id="{30D2E0E0-960A-4385-8086-1AD6C2DDEA81}"/>
                </a:ext>
              </a:extLst>
            </p:cNvPr>
            <p:cNvSpPr>
              <a:spLocks noChangeShapeType="1"/>
            </p:cNvSpPr>
            <p:nvPr/>
          </p:nvSpPr>
          <p:spPr bwMode="auto">
            <a:xfrm>
              <a:off x="7010400" y="4800600"/>
              <a:ext cx="0" cy="9144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8079" name="Line 19">
              <a:extLst>
                <a:ext uri="{FF2B5EF4-FFF2-40B4-BE49-F238E27FC236}">
                  <a16:creationId xmlns:a16="http://schemas.microsoft.com/office/drawing/2014/main" id="{A719EE09-A4FC-4A05-91E8-F1F96CC212FD}"/>
                </a:ext>
              </a:extLst>
            </p:cNvPr>
            <p:cNvSpPr>
              <a:spLocks noChangeShapeType="1"/>
            </p:cNvSpPr>
            <p:nvPr/>
          </p:nvSpPr>
          <p:spPr bwMode="auto">
            <a:xfrm>
              <a:off x="3352800" y="4800600"/>
              <a:ext cx="3581400"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8080" name="Line 22">
              <a:extLst>
                <a:ext uri="{FF2B5EF4-FFF2-40B4-BE49-F238E27FC236}">
                  <a16:creationId xmlns:a16="http://schemas.microsoft.com/office/drawing/2014/main" id="{61D3A1DB-B240-4611-A51C-6BCD50953838}"/>
                </a:ext>
              </a:extLst>
            </p:cNvPr>
            <p:cNvSpPr>
              <a:spLocks noChangeShapeType="1"/>
            </p:cNvSpPr>
            <p:nvPr/>
          </p:nvSpPr>
          <p:spPr bwMode="auto">
            <a:xfrm>
              <a:off x="3352800" y="4800600"/>
              <a:ext cx="0" cy="9144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8081" name="Line 29">
              <a:extLst>
                <a:ext uri="{FF2B5EF4-FFF2-40B4-BE49-F238E27FC236}">
                  <a16:creationId xmlns:a16="http://schemas.microsoft.com/office/drawing/2014/main" id="{2B5FA427-EA5E-4B6A-B4D1-68E063BA235C}"/>
                </a:ext>
              </a:extLst>
            </p:cNvPr>
            <p:cNvSpPr>
              <a:spLocks noChangeShapeType="1"/>
            </p:cNvSpPr>
            <p:nvPr/>
          </p:nvSpPr>
          <p:spPr bwMode="auto">
            <a:xfrm flipH="1">
              <a:off x="3352800" y="4419600"/>
              <a:ext cx="228600" cy="381000"/>
            </a:xfrm>
            <a:prstGeom prst="line">
              <a:avLst/>
            </a:prstGeom>
            <a:noFill/>
            <a:ln w="57150">
              <a:solidFill>
                <a:srgbClr val="0099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8082" name="Line 30">
              <a:extLst>
                <a:ext uri="{FF2B5EF4-FFF2-40B4-BE49-F238E27FC236}">
                  <a16:creationId xmlns:a16="http://schemas.microsoft.com/office/drawing/2014/main" id="{1E04E172-A1D5-496F-A452-7247AE6B7472}"/>
                </a:ext>
              </a:extLst>
            </p:cNvPr>
            <p:cNvSpPr>
              <a:spLocks noChangeShapeType="1"/>
            </p:cNvSpPr>
            <p:nvPr/>
          </p:nvSpPr>
          <p:spPr bwMode="auto">
            <a:xfrm>
              <a:off x="6781800" y="4419600"/>
              <a:ext cx="228600" cy="381000"/>
            </a:xfrm>
            <a:prstGeom prst="line">
              <a:avLst/>
            </a:prstGeom>
            <a:noFill/>
            <a:ln w="57150">
              <a:solidFill>
                <a:srgbClr val="0099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8083" name="Line 35">
              <a:extLst>
                <a:ext uri="{FF2B5EF4-FFF2-40B4-BE49-F238E27FC236}">
                  <a16:creationId xmlns:a16="http://schemas.microsoft.com/office/drawing/2014/main" id="{499231AE-9478-4A78-9873-6ADA8207750A}"/>
                </a:ext>
              </a:extLst>
            </p:cNvPr>
            <p:cNvSpPr>
              <a:spLocks noChangeShapeType="1"/>
            </p:cNvSpPr>
            <p:nvPr/>
          </p:nvSpPr>
          <p:spPr bwMode="auto">
            <a:xfrm flipV="1">
              <a:off x="3581400" y="4419600"/>
              <a:ext cx="3124200"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8084" name="Line 36">
              <a:extLst>
                <a:ext uri="{FF2B5EF4-FFF2-40B4-BE49-F238E27FC236}">
                  <a16:creationId xmlns:a16="http://schemas.microsoft.com/office/drawing/2014/main" id="{71839030-96D4-4A77-B3B2-A755E03EB992}"/>
                </a:ext>
              </a:extLst>
            </p:cNvPr>
            <p:cNvSpPr>
              <a:spLocks noChangeShapeType="1"/>
            </p:cNvSpPr>
            <p:nvPr/>
          </p:nvSpPr>
          <p:spPr bwMode="auto">
            <a:xfrm>
              <a:off x="3581400" y="4419600"/>
              <a:ext cx="0" cy="12954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8085" name="Line 37">
              <a:extLst>
                <a:ext uri="{FF2B5EF4-FFF2-40B4-BE49-F238E27FC236}">
                  <a16:creationId xmlns:a16="http://schemas.microsoft.com/office/drawing/2014/main" id="{51A846D5-FAE9-4007-BB44-87B0DCD5747F}"/>
                </a:ext>
              </a:extLst>
            </p:cNvPr>
            <p:cNvSpPr>
              <a:spLocks noChangeShapeType="1"/>
            </p:cNvSpPr>
            <p:nvPr/>
          </p:nvSpPr>
          <p:spPr bwMode="auto">
            <a:xfrm>
              <a:off x="6781800" y="4419600"/>
              <a:ext cx="0" cy="12954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8087" name="Oval 39">
              <a:extLst>
                <a:ext uri="{FF2B5EF4-FFF2-40B4-BE49-F238E27FC236}">
                  <a16:creationId xmlns:a16="http://schemas.microsoft.com/office/drawing/2014/main" id="{5E294002-FE53-4765-93B9-92D7F59C03FB}"/>
                </a:ext>
              </a:extLst>
            </p:cNvPr>
            <p:cNvSpPr>
              <a:spLocks noChangeArrowheads="1"/>
            </p:cNvSpPr>
            <p:nvPr/>
          </p:nvSpPr>
          <p:spPr bwMode="auto">
            <a:xfrm>
              <a:off x="3505200" y="4343400"/>
              <a:ext cx="152400" cy="152400"/>
            </a:xfrm>
            <a:prstGeom prst="ellipse">
              <a:avLst/>
            </a:prstGeom>
            <a:solidFill>
              <a:schemeClr val="accent1"/>
            </a:solidFill>
            <a:ln w="9525">
              <a:solidFill>
                <a:schemeClr val="tx1"/>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88088" name="Oval 40">
              <a:extLst>
                <a:ext uri="{FF2B5EF4-FFF2-40B4-BE49-F238E27FC236}">
                  <a16:creationId xmlns:a16="http://schemas.microsoft.com/office/drawing/2014/main" id="{CFE6D747-7DDC-46A9-B2C7-945BD72ACDEB}"/>
                </a:ext>
              </a:extLst>
            </p:cNvPr>
            <p:cNvSpPr>
              <a:spLocks noChangeArrowheads="1"/>
            </p:cNvSpPr>
            <p:nvPr/>
          </p:nvSpPr>
          <p:spPr bwMode="auto">
            <a:xfrm>
              <a:off x="3276600" y="4724400"/>
              <a:ext cx="152400" cy="152400"/>
            </a:xfrm>
            <a:prstGeom prst="ellipse">
              <a:avLst/>
            </a:prstGeom>
            <a:solidFill>
              <a:schemeClr val="accent1"/>
            </a:solidFill>
            <a:ln w="9525">
              <a:solidFill>
                <a:schemeClr val="tx1"/>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88089" name="Oval 41">
              <a:extLst>
                <a:ext uri="{FF2B5EF4-FFF2-40B4-BE49-F238E27FC236}">
                  <a16:creationId xmlns:a16="http://schemas.microsoft.com/office/drawing/2014/main" id="{F0CB23B7-AECC-428D-8C91-2311243B33BF}"/>
                </a:ext>
              </a:extLst>
            </p:cNvPr>
            <p:cNvSpPr>
              <a:spLocks noChangeArrowheads="1"/>
            </p:cNvSpPr>
            <p:nvPr/>
          </p:nvSpPr>
          <p:spPr bwMode="auto">
            <a:xfrm>
              <a:off x="6705600" y="4343400"/>
              <a:ext cx="152400" cy="152400"/>
            </a:xfrm>
            <a:prstGeom prst="ellipse">
              <a:avLst/>
            </a:prstGeom>
            <a:solidFill>
              <a:schemeClr val="accent1"/>
            </a:solidFill>
            <a:ln w="9525">
              <a:solidFill>
                <a:schemeClr val="tx1"/>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algn="ctr" eaLnBrk="1" hangingPunct="1"/>
              <a:endParaRPr lang="en-US" altLang="zh-CN" sz="1800">
                <a:solidFill>
                  <a:schemeClr val="tx1"/>
                </a:solidFill>
                <a:latin typeface="Arial Narrow" panose="020B0606020202030204" pitchFamily="34" charset="0"/>
              </a:endParaRPr>
            </a:p>
          </p:txBody>
        </p:sp>
        <p:sp>
          <p:nvSpPr>
            <p:cNvPr id="88090" name="Oval 42">
              <a:extLst>
                <a:ext uri="{FF2B5EF4-FFF2-40B4-BE49-F238E27FC236}">
                  <a16:creationId xmlns:a16="http://schemas.microsoft.com/office/drawing/2014/main" id="{86203C6F-8A53-4607-BE39-98787E9C2480}"/>
                </a:ext>
              </a:extLst>
            </p:cNvPr>
            <p:cNvSpPr>
              <a:spLocks noChangeArrowheads="1"/>
            </p:cNvSpPr>
            <p:nvPr/>
          </p:nvSpPr>
          <p:spPr bwMode="auto">
            <a:xfrm>
              <a:off x="6934200" y="4724400"/>
              <a:ext cx="152400" cy="152400"/>
            </a:xfrm>
            <a:prstGeom prst="ellipse">
              <a:avLst/>
            </a:prstGeom>
            <a:solidFill>
              <a:schemeClr val="accent1"/>
            </a:solidFill>
            <a:ln w="9525">
              <a:solidFill>
                <a:schemeClr val="tx1"/>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88091" name="Text Box 43">
              <a:extLst>
                <a:ext uri="{FF2B5EF4-FFF2-40B4-BE49-F238E27FC236}">
                  <a16:creationId xmlns:a16="http://schemas.microsoft.com/office/drawing/2014/main" id="{DF1356A1-C752-4520-9DAC-47C7571B0B56}"/>
                </a:ext>
              </a:extLst>
            </p:cNvPr>
            <p:cNvSpPr txBox="1">
              <a:spLocks noChangeArrowheads="1"/>
            </p:cNvSpPr>
            <p:nvPr/>
          </p:nvSpPr>
          <p:spPr bwMode="auto">
            <a:xfrm>
              <a:off x="2971800" y="4572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p</a:t>
              </a:r>
            </a:p>
          </p:txBody>
        </p:sp>
        <p:sp>
          <p:nvSpPr>
            <p:cNvPr id="88092" name="Text Box 44">
              <a:extLst>
                <a:ext uri="{FF2B5EF4-FFF2-40B4-BE49-F238E27FC236}">
                  <a16:creationId xmlns:a16="http://schemas.microsoft.com/office/drawing/2014/main" id="{8EB74F33-ABDA-44DA-95DD-C7E4BFDCADC7}"/>
                </a:ext>
              </a:extLst>
            </p:cNvPr>
            <p:cNvSpPr txBox="1">
              <a:spLocks noChangeArrowheads="1"/>
            </p:cNvSpPr>
            <p:nvPr/>
          </p:nvSpPr>
          <p:spPr bwMode="auto">
            <a:xfrm>
              <a:off x="7086600" y="4572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q</a:t>
              </a:r>
            </a:p>
          </p:txBody>
        </p:sp>
        <p:sp>
          <p:nvSpPr>
            <p:cNvPr id="88093" name="Text Box 46">
              <a:extLst>
                <a:ext uri="{FF2B5EF4-FFF2-40B4-BE49-F238E27FC236}">
                  <a16:creationId xmlns:a16="http://schemas.microsoft.com/office/drawing/2014/main" id="{98B038E7-4B5D-435E-93D6-4F106ECA003C}"/>
                </a:ext>
              </a:extLst>
            </p:cNvPr>
            <p:cNvSpPr txBox="1">
              <a:spLocks noChangeArrowheads="1"/>
            </p:cNvSpPr>
            <p:nvPr/>
          </p:nvSpPr>
          <p:spPr bwMode="auto">
            <a:xfrm>
              <a:off x="3276600" y="40386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r</a:t>
              </a:r>
            </a:p>
          </p:txBody>
        </p:sp>
        <p:sp>
          <p:nvSpPr>
            <p:cNvPr id="88094" name="Text Box 47">
              <a:extLst>
                <a:ext uri="{FF2B5EF4-FFF2-40B4-BE49-F238E27FC236}">
                  <a16:creationId xmlns:a16="http://schemas.microsoft.com/office/drawing/2014/main" id="{84EDBF8A-9AE9-47AA-A63E-855E636DB296}"/>
                </a:ext>
              </a:extLst>
            </p:cNvPr>
            <p:cNvSpPr txBox="1">
              <a:spLocks noChangeArrowheads="1"/>
            </p:cNvSpPr>
            <p:nvPr/>
          </p:nvSpPr>
          <p:spPr bwMode="auto">
            <a:xfrm>
              <a:off x="6705600" y="39624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s</a:t>
              </a:r>
            </a:p>
          </p:txBody>
        </p:sp>
      </p:grpSp>
      <p:grpSp>
        <p:nvGrpSpPr>
          <p:cNvPr id="32" name="组合 31">
            <a:extLst>
              <a:ext uri="{FF2B5EF4-FFF2-40B4-BE49-F238E27FC236}">
                <a16:creationId xmlns:a16="http://schemas.microsoft.com/office/drawing/2014/main" id="{837531D0-17F3-49E9-92FC-DF354251A69D}"/>
              </a:ext>
            </a:extLst>
          </p:cNvPr>
          <p:cNvGrpSpPr/>
          <p:nvPr/>
        </p:nvGrpSpPr>
        <p:grpSpPr>
          <a:xfrm>
            <a:off x="0" y="4764643"/>
            <a:ext cx="9144000" cy="369332"/>
            <a:chOff x="0" y="4764643"/>
            <a:chExt cx="9144000" cy="369332"/>
          </a:xfrm>
        </p:grpSpPr>
        <p:sp>
          <p:nvSpPr>
            <p:cNvPr id="33" name="矩形 32">
              <a:extLst>
                <a:ext uri="{FF2B5EF4-FFF2-40B4-BE49-F238E27FC236}">
                  <a16:creationId xmlns:a16="http://schemas.microsoft.com/office/drawing/2014/main" id="{189ED456-0238-4056-8398-E2B6677D7F5B}"/>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64E3D7EB-7DFF-46C7-B1FD-7DE94E18573A}"/>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35" name="图片 34">
            <a:extLst>
              <a:ext uri="{FF2B5EF4-FFF2-40B4-BE49-F238E27FC236}">
                <a16:creationId xmlns:a16="http://schemas.microsoft.com/office/drawing/2014/main" id="{105D5A23-76E2-4FC0-8E14-40F36E02510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83CDBC58-83A0-4880-A04C-5A3ACE1F1113}"/>
              </a:ext>
            </a:extLst>
          </p:cNvPr>
          <p:cNvSpPr>
            <a:spLocks noGrp="1" noChangeArrowheads="1"/>
          </p:cNvSpPr>
          <p:nvPr>
            <p:ph type="title"/>
          </p:nvPr>
        </p:nvSpPr>
        <p:spPr bwMode="auto">
          <a:xfrm>
            <a:off x="1471613" y="89297"/>
            <a:ext cx="61722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zh-CN">
                <a:ea typeface="宋体" panose="02010600030101010101" pitchFamily="2" charset="-122"/>
              </a:rPr>
              <a:t>PDA</a:t>
            </a:r>
            <a:r>
              <a:rPr lang="zh-CN" altLang="en-US">
                <a:ea typeface="宋体" panose="02010600030101010101" pitchFamily="2" charset="-122"/>
              </a:rPr>
              <a:t>的工作过程</a:t>
            </a:r>
          </a:p>
        </p:txBody>
      </p:sp>
      <p:grpSp>
        <p:nvGrpSpPr>
          <p:cNvPr id="89091" name="组合 1">
            <a:extLst>
              <a:ext uri="{FF2B5EF4-FFF2-40B4-BE49-F238E27FC236}">
                <a16:creationId xmlns:a16="http://schemas.microsoft.com/office/drawing/2014/main" id="{0FB76E75-FD97-44B8-92A2-5F70266369CA}"/>
              </a:ext>
            </a:extLst>
          </p:cNvPr>
          <p:cNvGrpSpPr>
            <a:grpSpLocks/>
          </p:cNvGrpSpPr>
          <p:nvPr/>
        </p:nvGrpSpPr>
        <p:grpSpPr bwMode="auto">
          <a:xfrm>
            <a:off x="1385888" y="1600200"/>
            <a:ext cx="4629150" cy="3112532"/>
            <a:chOff x="1447800" y="2133600"/>
            <a:chExt cx="6172200" cy="4150043"/>
          </a:xfrm>
        </p:grpSpPr>
        <p:sp>
          <p:nvSpPr>
            <p:cNvPr id="89092" name="Line 3">
              <a:extLst>
                <a:ext uri="{FF2B5EF4-FFF2-40B4-BE49-F238E27FC236}">
                  <a16:creationId xmlns:a16="http://schemas.microsoft.com/office/drawing/2014/main" id="{36C71D43-F5EB-469D-A01B-A36E83A3A5FF}"/>
                </a:ext>
              </a:extLst>
            </p:cNvPr>
            <p:cNvSpPr>
              <a:spLocks noChangeShapeType="1"/>
            </p:cNvSpPr>
            <p:nvPr/>
          </p:nvSpPr>
          <p:spPr bwMode="auto">
            <a:xfrm>
              <a:off x="2057400" y="5715000"/>
              <a:ext cx="556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9093" name="Line 4">
              <a:extLst>
                <a:ext uri="{FF2B5EF4-FFF2-40B4-BE49-F238E27FC236}">
                  <a16:creationId xmlns:a16="http://schemas.microsoft.com/office/drawing/2014/main" id="{F216DF5E-3F04-44F5-AFA1-B0C862EFABF2}"/>
                </a:ext>
              </a:extLst>
            </p:cNvPr>
            <p:cNvSpPr>
              <a:spLocks noChangeShapeType="1"/>
            </p:cNvSpPr>
            <p:nvPr/>
          </p:nvSpPr>
          <p:spPr bwMode="auto">
            <a:xfrm flipV="1">
              <a:off x="2057400" y="2133600"/>
              <a:ext cx="0" cy="3581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9094" name="Text Box 5">
              <a:extLst>
                <a:ext uri="{FF2B5EF4-FFF2-40B4-BE49-F238E27FC236}">
                  <a16:creationId xmlns:a16="http://schemas.microsoft.com/office/drawing/2014/main" id="{BD2BB59E-FC3E-404D-BF0B-191F64484F72}"/>
                </a:ext>
              </a:extLst>
            </p:cNvPr>
            <p:cNvSpPr txBox="1">
              <a:spLocks noChangeArrowheads="1"/>
            </p:cNvSpPr>
            <p:nvPr/>
          </p:nvSpPr>
          <p:spPr bwMode="auto">
            <a:xfrm>
              <a:off x="1981200" y="5791200"/>
              <a:ext cx="1295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输入串</a:t>
              </a:r>
            </a:p>
          </p:txBody>
        </p:sp>
        <p:sp>
          <p:nvSpPr>
            <p:cNvPr id="89095" name="Text Box 6">
              <a:extLst>
                <a:ext uri="{FF2B5EF4-FFF2-40B4-BE49-F238E27FC236}">
                  <a16:creationId xmlns:a16="http://schemas.microsoft.com/office/drawing/2014/main" id="{83A53577-944F-423F-8D8E-028917D9AC8E}"/>
                </a:ext>
              </a:extLst>
            </p:cNvPr>
            <p:cNvSpPr txBox="1">
              <a:spLocks noChangeArrowheads="1"/>
            </p:cNvSpPr>
            <p:nvPr/>
          </p:nvSpPr>
          <p:spPr bwMode="auto">
            <a:xfrm>
              <a:off x="1447800" y="4070349"/>
              <a:ext cx="457200" cy="123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栈高度</a:t>
              </a:r>
            </a:p>
          </p:txBody>
        </p:sp>
        <p:sp>
          <p:nvSpPr>
            <p:cNvPr id="89096" name="Line 7">
              <a:extLst>
                <a:ext uri="{FF2B5EF4-FFF2-40B4-BE49-F238E27FC236}">
                  <a16:creationId xmlns:a16="http://schemas.microsoft.com/office/drawing/2014/main" id="{8AE2ABE1-8D4F-4BD9-9DF1-F0FAA93707F8}"/>
                </a:ext>
              </a:extLst>
            </p:cNvPr>
            <p:cNvSpPr>
              <a:spLocks noChangeShapeType="1"/>
            </p:cNvSpPr>
            <p:nvPr/>
          </p:nvSpPr>
          <p:spPr bwMode="auto">
            <a:xfrm>
              <a:off x="3124200" y="6096000"/>
              <a:ext cx="1219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89097" name="Line 8">
              <a:extLst>
                <a:ext uri="{FF2B5EF4-FFF2-40B4-BE49-F238E27FC236}">
                  <a16:creationId xmlns:a16="http://schemas.microsoft.com/office/drawing/2014/main" id="{0C114A72-F7FE-4D45-9B61-0550F54684E4}"/>
                </a:ext>
              </a:extLst>
            </p:cNvPr>
            <p:cNvSpPr>
              <a:spLocks noChangeShapeType="1"/>
            </p:cNvSpPr>
            <p:nvPr/>
          </p:nvSpPr>
          <p:spPr bwMode="auto">
            <a:xfrm flipV="1">
              <a:off x="1676400" y="3124200"/>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89098" name="Line 9">
              <a:extLst>
                <a:ext uri="{FF2B5EF4-FFF2-40B4-BE49-F238E27FC236}">
                  <a16:creationId xmlns:a16="http://schemas.microsoft.com/office/drawing/2014/main" id="{97B3C0A8-4442-43E9-847E-931863F5B3A6}"/>
                </a:ext>
              </a:extLst>
            </p:cNvPr>
            <p:cNvSpPr>
              <a:spLocks noChangeShapeType="1"/>
            </p:cNvSpPr>
            <p:nvPr/>
          </p:nvSpPr>
          <p:spPr bwMode="auto">
            <a:xfrm flipV="1">
              <a:off x="3352800" y="2819400"/>
              <a:ext cx="1066800" cy="1981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9099" name="Line 10">
              <a:extLst>
                <a:ext uri="{FF2B5EF4-FFF2-40B4-BE49-F238E27FC236}">
                  <a16:creationId xmlns:a16="http://schemas.microsoft.com/office/drawing/2014/main" id="{F3489E68-7325-4143-9913-473120320867}"/>
                </a:ext>
              </a:extLst>
            </p:cNvPr>
            <p:cNvSpPr>
              <a:spLocks noChangeShapeType="1"/>
            </p:cNvSpPr>
            <p:nvPr/>
          </p:nvSpPr>
          <p:spPr bwMode="auto">
            <a:xfrm>
              <a:off x="4419600" y="2819400"/>
              <a:ext cx="762000" cy="1371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9100" name="Line 11">
              <a:extLst>
                <a:ext uri="{FF2B5EF4-FFF2-40B4-BE49-F238E27FC236}">
                  <a16:creationId xmlns:a16="http://schemas.microsoft.com/office/drawing/2014/main" id="{DE4B0324-F9A4-4776-89D5-AF1F7F4828B6}"/>
                </a:ext>
              </a:extLst>
            </p:cNvPr>
            <p:cNvSpPr>
              <a:spLocks noChangeShapeType="1"/>
            </p:cNvSpPr>
            <p:nvPr/>
          </p:nvSpPr>
          <p:spPr bwMode="auto">
            <a:xfrm flipV="1">
              <a:off x="5181600" y="3429000"/>
              <a:ext cx="990600" cy="762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9101" name="Line 12">
              <a:extLst>
                <a:ext uri="{FF2B5EF4-FFF2-40B4-BE49-F238E27FC236}">
                  <a16:creationId xmlns:a16="http://schemas.microsoft.com/office/drawing/2014/main" id="{A4674F68-E6E7-4F4D-B2B5-D9CF1BAE5F0F}"/>
                </a:ext>
              </a:extLst>
            </p:cNvPr>
            <p:cNvSpPr>
              <a:spLocks noChangeShapeType="1"/>
            </p:cNvSpPr>
            <p:nvPr/>
          </p:nvSpPr>
          <p:spPr bwMode="auto">
            <a:xfrm>
              <a:off x="6172200" y="3429000"/>
              <a:ext cx="838200" cy="1371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9102" name="Line 13">
              <a:extLst>
                <a:ext uri="{FF2B5EF4-FFF2-40B4-BE49-F238E27FC236}">
                  <a16:creationId xmlns:a16="http://schemas.microsoft.com/office/drawing/2014/main" id="{21874B78-7582-450A-AFDC-B0CA85408526}"/>
                </a:ext>
              </a:extLst>
            </p:cNvPr>
            <p:cNvSpPr>
              <a:spLocks noChangeShapeType="1"/>
            </p:cNvSpPr>
            <p:nvPr/>
          </p:nvSpPr>
          <p:spPr bwMode="auto">
            <a:xfrm>
              <a:off x="7010400" y="4800600"/>
              <a:ext cx="0" cy="9144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9103" name="Line 14">
              <a:extLst>
                <a:ext uri="{FF2B5EF4-FFF2-40B4-BE49-F238E27FC236}">
                  <a16:creationId xmlns:a16="http://schemas.microsoft.com/office/drawing/2014/main" id="{4B77756B-F8F3-4D02-8EC9-3ABAA599C8C8}"/>
                </a:ext>
              </a:extLst>
            </p:cNvPr>
            <p:cNvSpPr>
              <a:spLocks noChangeShapeType="1"/>
            </p:cNvSpPr>
            <p:nvPr/>
          </p:nvSpPr>
          <p:spPr bwMode="auto">
            <a:xfrm>
              <a:off x="3352800" y="4800600"/>
              <a:ext cx="3581400"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9104" name="Line 15">
              <a:extLst>
                <a:ext uri="{FF2B5EF4-FFF2-40B4-BE49-F238E27FC236}">
                  <a16:creationId xmlns:a16="http://schemas.microsoft.com/office/drawing/2014/main" id="{1C72E22A-FC06-47AB-BDDF-86AD49A674BD}"/>
                </a:ext>
              </a:extLst>
            </p:cNvPr>
            <p:cNvSpPr>
              <a:spLocks noChangeShapeType="1"/>
            </p:cNvSpPr>
            <p:nvPr/>
          </p:nvSpPr>
          <p:spPr bwMode="auto">
            <a:xfrm>
              <a:off x="3352800" y="4800600"/>
              <a:ext cx="0" cy="9144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9105" name="Line 16">
              <a:extLst>
                <a:ext uri="{FF2B5EF4-FFF2-40B4-BE49-F238E27FC236}">
                  <a16:creationId xmlns:a16="http://schemas.microsoft.com/office/drawing/2014/main" id="{FF91CE81-5C86-43DF-A569-B639AEC36C1E}"/>
                </a:ext>
              </a:extLst>
            </p:cNvPr>
            <p:cNvSpPr>
              <a:spLocks noChangeShapeType="1"/>
            </p:cNvSpPr>
            <p:nvPr/>
          </p:nvSpPr>
          <p:spPr bwMode="auto">
            <a:xfrm flipH="1">
              <a:off x="3352800" y="4419600"/>
              <a:ext cx="228600" cy="381000"/>
            </a:xfrm>
            <a:prstGeom prst="line">
              <a:avLst/>
            </a:prstGeom>
            <a:noFill/>
            <a:ln w="57150">
              <a:solidFill>
                <a:srgbClr val="0099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9106" name="Line 17">
              <a:extLst>
                <a:ext uri="{FF2B5EF4-FFF2-40B4-BE49-F238E27FC236}">
                  <a16:creationId xmlns:a16="http://schemas.microsoft.com/office/drawing/2014/main" id="{75BBF30D-FFE4-4FD4-9C27-41EF9E2B5B9E}"/>
                </a:ext>
              </a:extLst>
            </p:cNvPr>
            <p:cNvSpPr>
              <a:spLocks noChangeShapeType="1"/>
            </p:cNvSpPr>
            <p:nvPr/>
          </p:nvSpPr>
          <p:spPr bwMode="auto">
            <a:xfrm>
              <a:off x="6781800" y="4419600"/>
              <a:ext cx="228600" cy="381000"/>
            </a:xfrm>
            <a:prstGeom prst="line">
              <a:avLst/>
            </a:prstGeom>
            <a:noFill/>
            <a:ln w="57150">
              <a:solidFill>
                <a:srgbClr val="0099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9107" name="Line 18">
              <a:extLst>
                <a:ext uri="{FF2B5EF4-FFF2-40B4-BE49-F238E27FC236}">
                  <a16:creationId xmlns:a16="http://schemas.microsoft.com/office/drawing/2014/main" id="{4F889FBC-DDE2-4FA7-A847-655DD5704CF0}"/>
                </a:ext>
              </a:extLst>
            </p:cNvPr>
            <p:cNvSpPr>
              <a:spLocks noChangeShapeType="1"/>
            </p:cNvSpPr>
            <p:nvPr/>
          </p:nvSpPr>
          <p:spPr bwMode="auto">
            <a:xfrm flipV="1">
              <a:off x="3581400" y="4419600"/>
              <a:ext cx="3124200"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9108" name="Line 19">
              <a:extLst>
                <a:ext uri="{FF2B5EF4-FFF2-40B4-BE49-F238E27FC236}">
                  <a16:creationId xmlns:a16="http://schemas.microsoft.com/office/drawing/2014/main" id="{990EC591-5BE8-41CC-A4CD-D83A9C249809}"/>
                </a:ext>
              </a:extLst>
            </p:cNvPr>
            <p:cNvSpPr>
              <a:spLocks noChangeShapeType="1"/>
            </p:cNvSpPr>
            <p:nvPr/>
          </p:nvSpPr>
          <p:spPr bwMode="auto">
            <a:xfrm>
              <a:off x="3581400" y="4419600"/>
              <a:ext cx="0" cy="12954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9109" name="Line 20">
              <a:extLst>
                <a:ext uri="{FF2B5EF4-FFF2-40B4-BE49-F238E27FC236}">
                  <a16:creationId xmlns:a16="http://schemas.microsoft.com/office/drawing/2014/main" id="{B99D8A77-CF0F-43A5-A405-A1FDB13A295B}"/>
                </a:ext>
              </a:extLst>
            </p:cNvPr>
            <p:cNvSpPr>
              <a:spLocks noChangeShapeType="1"/>
            </p:cNvSpPr>
            <p:nvPr/>
          </p:nvSpPr>
          <p:spPr bwMode="auto">
            <a:xfrm>
              <a:off x="6781800" y="4419600"/>
              <a:ext cx="0" cy="12954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9110" name="Line 21">
              <a:extLst>
                <a:ext uri="{FF2B5EF4-FFF2-40B4-BE49-F238E27FC236}">
                  <a16:creationId xmlns:a16="http://schemas.microsoft.com/office/drawing/2014/main" id="{835B5A8B-2A18-4609-9FED-61D3E2052D79}"/>
                </a:ext>
              </a:extLst>
            </p:cNvPr>
            <p:cNvSpPr>
              <a:spLocks noChangeShapeType="1"/>
            </p:cNvSpPr>
            <p:nvPr/>
          </p:nvSpPr>
          <p:spPr bwMode="auto">
            <a:xfrm>
              <a:off x="3581400" y="5715000"/>
              <a:ext cx="3200400" cy="0"/>
            </a:xfrm>
            <a:prstGeom prst="line">
              <a:avLst/>
            </a:prstGeom>
            <a:noFill/>
            <a:ln w="57150">
              <a:solidFill>
                <a:srgbClr val="0099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9111" name="Oval 22">
              <a:extLst>
                <a:ext uri="{FF2B5EF4-FFF2-40B4-BE49-F238E27FC236}">
                  <a16:creationId xmlns:a16="http://schemas.microsoft.com/office/drawing/2014/main" id="{1D324186-E005-4835-8633-795513262A3B}"/>
                </a:ext>
              </a:extLst>
            </p:cNvPr>
            <p:cNvSpPr>
              <a:spLocks noChangeArrowheads="1"/>
            </p:cNvSpPr>
            <p:nvPr/>
          </p:nvSpPr>
          <p:spPr bwMode="auto">
            <a:xfrm>
              <a:off x="3505200" y="4343400"/>
              <a:ext cx="152400" cy="152400"/>
            </a:xfrm>
            <a:prstGeom prst="ellipse">
              <a:avLst/>
            </a:prstGeom>
            <a:solidFill>
              <a:schemeClr val="accent1"/>
            </a:solidFill>
            <a:ln w="9525">
              <a:solidFill>
                <a:schemeClr val="tx1"/>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89112" name="Oval 23">
              <a:extLst>
                <a:ext uri="{FF2B5EF4-FFF2-40B4-BE49-F238E27FC236}">
                  <a16:creationId xmlns:a16="http://schemas.microsoft.com/office/drawing/2014/main" id="{54D3C495-CC34-4E23-9739-12C8A2833472}"/>
                </a:ext>
              </a:extLst>
            </p:cNvPr>
            <p:cNvSpPr>
              <a:spLocks noChangeArrowheads="1"/>
            </p:cNvSpPr>
            <p:nvPr/>
          </p:nvSpPr>
          <p:spPr bwMode="auto">
            <a:xfrm>
              <a:off x="3276600" y="4724400"/>
              <a:ext cx="152400" cy="152400"/>
            </a:xfrm>
            <a:prstGeom prst="ellipse">
              <a:avLst/>
            </a:prstGeom>
            <a:solidFill>
              <a:schemeClr val="accent1"/>
            </a:solidFill>
            <a:ln w="9525">
              <a:solidFill>
                <a:schemeClr val="tx1"/>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89113" name="Oval 24">
              <a:extLst>
                <a:ext uri="{FF2B5EF4-FFF2-40B4-BE49-F238E27FC236}">
                  <a16:creationId xmlns:a16="http://schemas.microsoft.com/office/drawing/2014/main" id="{745DB935-AF5B-4B29-9642-3FEB3D8B138E}"/>
                </a:ext>
              </a:extLst>
            </p:cNvPr>
            <p:cNvSpPr>
              <a:spLocks noChangeArrowheads="1"/>
            </p:cNvSpPr>
            <p:nvPr/>
          </p:nvSpPr>
          <p:spPr bwMode="auto">
            <a:xfrm>
              <a:off x="6705600" y="4343400"/>
              <a:ext cx="152400" cy="152400"/>
            </a:xfrm>
            <a:prstGeom prst="ellipse">
              <a:avLst/>
            </a:prstGeom>
            <a:solidFill>
              <a:schemeClr val="accent1"/>
            </a:solidFill>
            <a:ln w="9525">
              <a:solidFill>
                <a:schemeClr val="tx1"/>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algn="ctr" eaLnBrk="1" hangingPunct="1"/>
              <a:endParaRPr lang="en-US" altLang="zh-CN" sz="1800">
                <a:solidFill>
                  <a:schemeClr val="tx1"/>
                </a:solidFill>
                <a:latin typeface="Arial Narrow" panose="020B0606020202030204" pitchFamily="34" charset="0"/>
              </a:endParaRPr>
            </a:p>
          </p:txBody>
        </p:sp>
        <p:sp>
          <p:nvSpPr>
            <p:cNvPr id="89114" name="Oval 25">
              <a:extLst>
                <a:ext uri="{FF2B5EF4-FFF2-40B4-BE49-F238E27FC236}">
                  <a16:creationId xmlns:a16="http://schemas.microsoft.com/office/drawing/2014/main" id="{0522236B-51AA-4700-9FDE-2665A786488A}"/>
                </a:ext>
              </a:extLst>
            </p:cNvPr>
            <p:cNvSpPr>
              <a:spLocks noChangeArrowheads="1"/>
            </p:cNvSpPr>
            <p:nvPr/>
          </p:nvSpPr>
          <p:spPr bwMode="auto">
            <a:xfrm>
              <a:off x="6934200" y="4724400"/>
              <a:ext cx="152400" cy="152400"/>
            </a:xfrm>
            <a:prstGeom prst="ellipse">
              <a:avLst/>
            </a:prstGeom>
            <a:solidFill>
              <a:schemeClr val="accent1"/>
            </a:solidFill>
            <a:ln w="9525">
              <a:solidFill>
                <a:schemeClr val="tx1"/>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89115" name="Text Box 26">
              <a:extLst>
                <a:ext uri="{FF2B5EF4-FFF2-40B4-BE49-F238E27FC236}">
                  <a16:creationId xmlns:a16="http://schemas.microsoft.com/office/drawing/2014/main" id="{75E18F7D-B7DE-42A9-9B45-37EC45664866}"/>
                </a:ext>
              </a:extLst>
            </p:cNvPr>
            <p:cNvSpPr txBox="1">
              <a:spLocks noChangeArrowheads="1"/>
            </p:cNvSpPr>
            <p:nvPr/>
          </p:nvSpPr>
          <p:spPr bwMode="auto">
            <a:xfrm>
              <a:off x="2971800" y="4572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p</a:t>
              </a:r>
            </a:p>
          </p:txBody>
        </p:sp>
        <p:sp>
          <p:nvSpPr>
            <p:cNvPr id="89116" name="Text Box 27">
              <a:extLst>
                <a:ext uri="{FF2B5EF4-FFF2-40B4-BE49-F238E27FC236}">
                  <a16:creationId xmlns:a16="http://schemas.microsoft.com/office/drawing/2014/main" id="{2B7331BC-93CE-4564-81D4-51C491D6A9BE}"/>
                </a:ext>
              </a:extLst>
            </p:cNvPr>
            <p:cNvSpPr txBox="1">
              <a:spLocks noChangeArrowheads="1"/>
            </p:cNvSpPr>
            <p:nvPr/>
          </p:nvSpPr>
          <p:spPr bwMode="auto">
            <a:xfrm>
              <a:off x="7086600" y="4572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q</a:t>
              </a:r>
            </a:p>
          </p:txBody>
        </p:sp>
        <p:sp>
          <p:nvSpPr>
            <p:cNvPr id="89117" name="Text Box 28">
              <a:extLst>
                <a:ext uri="{FF2B5EF4-FFF2-40B4-BE49-F238E27FC236}">
                  <a16:creationId xmlns:a16="http://schemas.microsoft.com/office/drawing/2014/main" id="{992039D9-AAB3-4019-97ED-18AE217A69A0}"/>
                </a:ext>
              </a:extLst>
            </p:cNvPr>
            <p:cNvSpPr txBox="1">
              <a:spLocks noChangeArrowheads="1"/>
            </p:cNvSpPr>
            <p:nvPr/>
          </p:nvSpPr>
          <p:spPr bwMode="auto">
            <a:xfrm>
              <a:off x="3276600" y="40386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r</a:t>
              </a:r>
            </a:p>
          </p:txBody>
        </p:sp>
        <p:sp>
          <p:nvSpPr>
            <p:cNvPr id="89118" name="Text Box 29">
              <a:extLst>
                <a:ext uri="{FF2B5EF4-FFF2-40B4-BE49-F238E27FC236}">
                  <a16:creationId xmlns:a16="http://schemas.microsoft.com/office/drawing/2014/main" id="{F4369CC5-3D59-42D9-BF59-EC252B9D3EE8}"/>
                </a:ext>
              </a:extLst>
            </p:cNvPr>
            <p:cNvSpPr txBox="1">
              <a:spLocks noChangeArrowheads="1"/>
            </p:cNvSpPr>
            <p:nvPr/>
          </p:nvSpPr>
          <p:spPr bwMode="auto">
            <a:xfrm>
              <a:off x="6705600" y="39624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s</a:t>
              </a:r>
            </a:p>
          </p:txBody>
        </p:sp>
        <p:sp>
          <p:nvSpPr>
            <p:cNvPr id="89119" name="Text Box 30">
              <a:extLst>
                <a:ext uri="{FF2B5EF4-FFF2-40B4-BE49-F238E27FC236}">
                  <a16:creationId xmlns:a16="http://schemas.microsoft.com/office/drawing/2014/main" id="{44B5DCA4-3C61-4F3B-B055-4435A261EEAC}"/>
                </a:ext>
              </a:extLst>
            </p:cNvPr>
            <p:cNvSpPr txBox="1">
              <a:spLocks noChangeArrowheads="1"/>
            </p:cNvSpPr>
            <p:nvPr/>
          </p:nvSpPr>
          <p:spPr bwMode="auto">
            <a:xfrm>
              <a:off x="4876800" y="5181600"/>
              <a:ext cx="762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u="none">
                  <a:solidFill>
                    <a:schemeClr val="tx1"/>
                  </a:solidFill>
                  <a:latin typeface="Arial Narrow" panose="020B0606020202030204" pitchFamily="34" charset="0"/>
                </a:rPr>
                <a:t>A</a:t>
              </a:r>
              <a:r>
                <a:rPr lang="en-US" altLang="zh-CN" sz="1800" u="none" baseline="-25000">
                  <a:solidFill>
                    <a:schemeClr val="tx1"/>
                  </a:solidFill>
                  <a:latin typeface="Arial Narrow" panose="020B0606020202030204" pitchFamily="34" charset="0"/>
                </a:rPr>
                <a:t>rs</a:t>
              </a:r>
            </a:p>
          </p:txBody>
        </p:sp>
        <p:sp>
          <p:nvSpPr>
            <p:cNvPr id="89120" name="Line 31">
              <a:extLst>
                <a:ext uri="{FF2B5EF4-FFF2-40B4-BE49-F238E27FC236}">
                  <a16:creationId xmlns:a16="http://schemas.microsoft.com/office/drawing/2014/main" id="{F9643525-84EF-4644-B96E-80979E6290F4}"/>
                </a:ext>
              </a:extLst>
            </p:cNvPr>
            <p:cNvSpPr>
              <a:spLocks noChangeShapeType="1"/>
            </p:cNvSpPr>
            <p:nvPr/>
          </p:nvSpPr>
          <p:spPr bwMode="auto">
            <a:xfrm>
              <a:off x="3352800" y="5715000"/>
              <a:ext cx="228600" cy="0"/>
            </a:xfrm>
            <a:prstGeom prst="line">
              <a:avLst/>
            </a:prstGeom>
            <a:noFill/>
            <a:ln w="57150">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9121" name="Line 32">
              <a:extLst>
                <a:ext uri="{FF2B5EF4-FFF2-40B4-BE49-F238E27FC236}">
                  <a16:creationId xmlns:a16="http://schemas.microsoft.com/office/drawing/2014/main" id="{A4B3F36E-41A3-4A98-9B53-74E9F45A8793}"/>
                </a:ext>
              </a:extLst>
            </p:cNvPr>
            <p:cNvSpPr>
              <a:spLocks noChangeShapeType="1"/>
            </p:cNvSpPr>
            <p:nvPr/>
          </p:nvSpPr>
          <p:spPr bwMode="auto">
            <a:xfrm>
              <a:off x="6781800" y="5715000"/>
              <a:ext cx="228600" cy="0"/>
            </a:xfrm>
            <a:prstGeom prst="line">
              <a:avLst/>
            </a:prstGeom>
            <a:noFill/>
            <a:ln w="57150">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89122" name="Text Box 33">
              <a:extLst>
                <a:ext uri="{FF2B5EF4-FFF2-40B4-BE49-F238E27FC236}">
                  <a16:creationId xmlns:a16="http://schemas.microsoft.com/office/drawing/2014/main" id="{39356ED8-D79E-4451-AE1F-7BD43C0C947D}"/>
                </a:ext>
              </a:extLst>
            </p:cNvPr>
            <p:cNvSpPr txBox="1">
              <a:spLocks noChangeArrowheads="1"/>
            </p:cNvSpPr>
            <p:nvPr/>
          </p:nvSpPr>
          <p:spPr bwMode="auto">
            <a:xfrm>
              <a:off x="3276600" y="52578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a</a:t>
              </a:r>
            </a:p>
          </p:txBody>
        </p:sp>
        <p:sp>
          <p:nvSpPr>
            <p:cNvPr id="89123" name="Text Box 34">
              <a:extLst>
                <a:ext uri="{FF2B5EF4-FFF2-40B4-BE49-F238E27FC236}">
                  <a16:creationId xmlns:a16="http://schemas.microsoft.com/office/drawing/2014/main" id="{C37A4FD5-C8ED-44E0-A779-CE2E9C2586C9}"/>
                </a:ext>
              </a:extLst>
            </p:cNvPr>
            <p:cNvSpPr txBox="1">
              <a:spLocks noChangeArrowheads="1"/>
            </p:cNvSpPr>
            <p:nvPr/>
          </p:nvSpPr>
          <p:spPr bwMode="auto">
            <a:xfrm>
              <a:off x="6705600" y="52578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b</a:t>
              </a:r>
            </a:p>
          </p:txBody>
        </p:sp>
      </p:grpSp>
      <p:grpSp>
        <p:nvGrpSpPr>
          <p:cNvPr id="36" name="组合 35">
            <a:extLst>
              <a:ext uri="{FF2B5EF4-FFF2-40B4-BE49-F238E27FC236}">
                <a16:creationId xmlns:a16="http://schemas.microsoft.com/office/drawing/2014/main" id="{8CD851B3-2173-4076-B293-60A99DCADC5E}"/>
              </a:ext>
            </a:extLst>
          </p:cNvPr>
          <p:cNvGrpSpPr/>
          <p:nvPr/>
        </p:nvGrpSpPr>
        <p:grpSpPr>
          <a:xfrm>
            <a:off x="0" y="4764643"/>
            <a:ext cx="9144000" cy="369332"/>
            <a:chOff x="0" y="4764643"/>
            <a:chExt cx="9144000" cy="369332"/>
          </a:xfrm>
        </p:grpSpPr>
        <p:sp>
          <p:nvSpPr>
            <p:cNvPr id="37" name="矩形 36">
              <a:extLst>
                <a:ext uri="{FF2B5EF4-FFF2-40B4-BE49-F238E27FC236}">
                  <a16:creationId xmlns:a16="http://schemas.microsoft.com/office/drawing/2014/main" id="{B3A96F70-BA11-47AC-AFEE-ECE96BAF8AEC}"/>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E2E0F836-CE01-4C19-8F4C-BFAC0C473100}"/>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39" name="图片 38">
            <a:extLst>
              <a:ext uri="{FF2B5EF4-FFF2-40B4-BE49-F238E27FC236}">
                <a16:creationId xmlns:a16="http://schemas.microsoft.com/office/drawing/2014/main" id="{269F051C-EA0A-4DDF-B28A-CBD36BDA54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ctangle 25"/>
          <p:cNvSpPr/>
          <p:nvPr/>
        </p:nvSpPr>
        <p:spPr>
          <a:xfrm>
            <a:off x="994373" y="590883"/>
            <a:ext cx="7476102" cy="4063040"/>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引理</a:t>
            </a:r>
            <a:r>
              <a:rPr lang="en-US" altLang="zh-CN" sz="2800" b="1">
                <a:solidFill>
                  <a:schemeClr val="tx1">
                    <a:lumMod val="65000"/>
                    <a:lumOff val="35000"/>
                  </a:schemeClr>
                </a:solidFill>
                <a:latin typeface="黑体" panose="02010609060101010101" pitchFamily="49" charset="-122"/>
                <a:ea typeface="黑体" panose="02010609060101010101" pitchFamily="49" charset="-122"/>
              </a:rPr>
              <a:t>3.13  </a:t>
            </a:r>
          </a:p>
          <a:p>
            <a:pPr algn="just" fontAlgn="ct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如果一个语言是上下文无关的，则存在一</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台下推自动机识别它</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证明思路</a:t>
            </a:r>
            <a:r>
              <a:rPr lang="zh-CN" altLang="en-US" sz="2800">
                <a:solidFill>
                  <a:schemeClr val="tx1">
                    <a:lumMod val="65000"/>
                    <a:lumOff val="35000"/>
                  </a:schemeClr>
                </a:solidFill>
                <a:latin typeface="黑体" panose="02010609060101010101" pitchFamily="49" charset="-122"/>
                <a:ea typeface="黑体" panose="02010609060101010101" pitchFamily="49" charset="-122"/>
              </a:rPr>
              <a:t>：</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pPr algn="just" fontAlgn="ct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设</a:t>
            </a:r>
            <a:r>
              <a:rPr lang="en-US" altLang="zh-CN" sz="2800">
                <a:solidFill>
                  <a:schemeClr val="tx1">
                    <a:lumMod val="65000"/>
                    <a:lumOff val="35000"/>
                  </a:schemeClr>
                </a:solidFill>
                <a:latin typeface="黑体" panose="02010609060101010101" pitchFamily="49" charset="-122"/>
                <a:ea typeface="黑体" panose="02010609060101010101" pitchFamily="49" charset="-122"/>
              </a:rPr>
              <a:t>A</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是一个</a:t>
            </a:r>
            <a:r>
              <a:rPr lang="en-US" altLang="zh-CN" sz="2800">
                <a:solidFill>
                  <a:schemeClr val="tx1">
                    <a:lumMod val="65000"/>
                    <a:lumOff val="35000"/>
                  </a:schemeClr>
                </a:solidFill>
                <a:latin typeface="黑体" panose="02010609060101010101" pitchFamily="49" charset="-122"/>
                <a:ea typeface="黑体" panose="02010609060101010101" pitchFamily="49" charset="-122"/>
              </a:rPr>
              <a:t>CFL</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，根据定义，存在一个</a:t>
            </a:r>
            <a:r>
              <a:rPr lang="en-US" altLang="zh-CN" sz="2800">
                <a:solidFill>
                  <a:schemeClr val="tx1">
                    <a:lumMod val="65000"/>
                    <a:lumOff val="35000"/>
                  </a:schemeClr>
                </a:solidFill>
                <a:latin typeface="黑体" panose="02010609060101010101" pitchFamily="49" charset="-122"/>
                <a:ea typeface="黑体" panose="02010609060101010101" pitchFamily="49" charset="-122"/>
              </a:rPr>
              <a:t>CFG 	G</a:t>
            </a:r>
            <a:r>
              <a:rPr lang="zh-CN" altLang="en-US" sz="2800">
                <a:solidFill>
                  <a:schemeClr val="tx1">
                    <a:lumMod val="65000"/>
                    <a:lumOff val="35000"/>
                  </a:schemeClr>
                </a:solidFill>
                <a:latin typeface="黑体" panose="02010609060101010101" pitchFamily="49" charset="-122"/>
                <a:ea typeface="黑体" panose="02010609060101010101" pitchFamily="49" charset="-122"/>
              </a:rPr>
              <a:t>产生它。我们要说明如何把</a:t>
            </a:r>
            <a:r>
              <a:rPr lang="en-US" altLang="zh-CN" sz="2800">
                <a:solidFill>
                  <a:schemeClr val="tx1">
                    <a:lumMod val="65000"/>
                    <a:lumOff val="35000"/>
                  </a:schemeClr>
                </a:solidFill>
                <a:latin typeface="黑体" panose="02010609060101010101" pitchFamily="49" charset="-122"/>
                <a:ea typeface="黑体" panose="02010609060101010101" pitchFamily="49" charset="-122"/>
              </a:rPr>
              <a:t>G</a:t>
            </a:r>
            <a:r>
              <a:rPr lang="zh-CN" altLang="en-US" sz="2800">
                <a:solidFill>
                  <a:schemeClr val="tx1">
                    <a:lumMod val="65000"/>
                    <a:lumOff val="35000"/>
                  </a:schemeClr>
                </a:solidFill>
                <a:latin typeface="黑体" panose="02010609060101010101" pitchFamily="49" charset="-122"/>
                <a:ea typeface="黑体" panose="02010609060101010101" pitchFamily="49" charset="-122"/>
              </a:rPr>
              <a:t>转</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换成一台</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等价的</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PDA</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，把它叫做</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a:t>
            </a: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3131855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D61FF690-7B74-4025-B8BF-19DB4A186A6A}"/>
              </a:ext>
            </a:extLst>
          </p:cNvPr>
          <p:cNvSpPr>
            <a:spLocks noGrp="1" noChangeArrowheads="1"/>
          </p:cNvSpPr>
          <p:nvPr>
            <p:ph type="title"/>
          </p:nvPr>
        </p:nvSpPr>
        <p:spPr bwMode="auto">
          <a:xfrm>
            <a:off x="1471613" y="114300"/>
            <a:ext cx="61722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zh-CN">
                <a:ea typeface="宋体" panose="02010600030101010101" pitchFamily="2" charset="-122"/>
              </a:rPr>
              <a:t>PDA</a:t>
            </a:r>
            <a:r>
              <a:rPr lang="zh-CN" altLang="en-US">
                <a:ea typeface="宋体" panose="02010600030101010101" pitchFamily="2" charset="-122"/>
              </a:rPr>
              <a:t>的工作过程</a:t>
            </a:r>
          </a:p>
        </p:txBody>
      </p:sp>
      <p:grpSp>
        <p:nvGrpSpPr>
          <p:cNvPr id="91139" name="组合 1">
            <a:extLst>
              <a:ext uri="{FF2B5EF4-FFF2-40B4-BE49-F238E27FC236}">
                <a16:creationId xmlns:a16="http://schemas.microsoft.com/office/drawing/2014/main" id="{31FC35E3-8F9C-4204-B3E8-E4EDC18BD365}"/>
              </a:ext>
            </a:extLst>
          </p:cNvPr>
          <p:cNvGrpSpPr>
            <a:grpSpLocks/>
          </p:cNvGrpSpPr>
          <p:nvPr/>
        </p:nvGrpSpPr>
        <p:grpSpPr bwMode="auto">
          <a:xfrm>
            <a:off x="1385888" y="1600200"/>
            <a:ext cx="4629150" cy="3125433"/>
            <a:chOff x="1447800" y="2133600"/>
            <a:chExt cx="6172200" cy="4167245"/>
          </a:xfrm>
        </p:grpSpPr>
        <p:sp>
          <p:nvSpPr>
            <p:cNvPr id="91140" name="Line 3">
              <a:extLst>
                <a:ext uri="{FF2B5EF4-FFF2-40B4-BE49-F238E27FC236}">
                  <a16:creationId xmlns:a16="http://schemas.microsoft.com/office/drawing/2014/main" id="{75FF14F4-7977-4C82-B5EB-6024D345BDDF}"/>
                </a:ext>
              </a:extLst>
            </p:cNvPr>
            <p:cNvSpPr>
              <a:spLocks noChangeShapeType="1"/>
            </p:cNvSpPr>
            <p:nvPr/>
          </p:nvSpPr>
          <p:spPr bwMode="auto">
            <a:xfrm>
              <a:off x="2057400" y="5715000"/>
              <a:ext cx="5562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91141" name="Line 4">
              <a:extLst>
                <a:ext uri="{FF2B5EF4-FFF2-40B4-BE49-F238E27FC236}">
                  <a16:creationId xmlns:a16="http://schemas.microsoft.com/office/drawing/2014/main" id="{C1580FF4-FA08-4C9E-AA79-D294422BC440}"/>
                </a:ext>
              </a:extLst>
            </p:cNvPr>
            <p:cNvSpPr>
              <a:spLocks noChangeShapeType="1"/>
            </p:cNvSpPr>
            <p:nvPr/>
          </p:nvSpPr>
          <p:spPr bwMode="auto">
            <a:xfrm flipV="1">
              <a:off x="2057400" y="2133600"/>
              <a:ext cx="0" cy="3581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91142" name="Text Box 5">
              <a:extLst>
                <a:ext uri="{FF2B5EF4-FFF2-40B4-BE49-F238E27FC236}">
                  <a16:creationId xmlns:a16="http://schemas.microsoft.com/office/drawing/2014/main" id="{BA94CE6C-2BA5-4BC7-AF7B-B9BA9E463E60}"/>
                </a:ext>
              </a:extLst>
            </p:cNvPr>
            <p:cNvSpPr txBox="1">
              <a:spLocks noChangeArrowheads="1"/>
            </p:cNvSpPr>
            <p:nvPr/>
          </p:nvSpPr>
          <p:spPr bwMode="auto">
            <a:xfrm>
              <a:off x="1981200" y="5791200"/>
              <a:ext cx="1295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输入串</a:t>
              </a:r>
            </a:p>
          </p:txBody>
        </p:sp>
        <p:sp>
          <p:nvSpPr>
            <p:cNvPr id="91143" name="Text Box 6">
              <a:extLst>
                <a:ext uri="{FF2B5EF4-FFF2-40B4-BE49-F238E27FC236}">
                  <a16:creationId xmlns:a16="http://schemas.microsoft.com/office/drawing/2014/main" id="{F93A8E1D-D851-47FD-B5C7-746278268969}"/>
                </a:ext>
              </a:extLst>
            </p:cNvPr>
            <p:cNvSpPr txBox="1">
              <a:spLocks noChangeArrowheads="1"/>
            </p:cNvSpPr>
            <p:nvPr/>
          </p:nvSpPr>
          <p:spPr bwMode="auto">
            <a:xfrm>
              <a:off x="1447800" y="4070349"/>
              <a:ext cx="457200" cy="123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1800">
                  <a:solidFill>
                    <a:schemeClr val="tx1"/>
                  </a:solidFill>
                  <a:latin typeface="Arial Narrow" panose="020B0606020202030204" pitchFamily="34" charset="0"/>
                </a:rPr>
                <a:t>栈高度</a:t>
              </a:r>
            </a:p>
          </p:txBody>
        </p:sp>
        <p:sp>
          <p:nvSpPr>
            <p:cNvPr id="91144" name="Line 7">
              <a:extLst>
                <a:ext uri="{FF2B5EF4-FFF2-40B4-BE49-F238E27FC236}">
                  <a16:creationId xmlns:a16="http://schemas.microsoft.com/office/drawing/2014/main" id="{DE80FE66-A874-4FF9-BFC3-DC6D37DCA43D}"/>
                </a:ext>
              </a:extLst>
            </p:cNvPr>
            <p:cNvSpPr>
              <a:spLocks noChangeShapeType="1"/>
            </p:cNvSpPr>
            <p:nvPr/>
          </p:nvSpPr>
          <p:spPr bwMode="auto">
            <a:xfrm>
              <a:off x="3124200" y="6096000"/>
              <a:ext cx="1219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91145" name="Line 8">
              <a:extLst>
                <a:ext uri="{FF2B5EF4-FFF2-40B4-BE49-F238E27FC236}">
                  <a16:creationId xmlns:a16="http://schemas.microsoft.com/office/drawing/2014/main" id="{9C831291-0025-49B9-A217-06DE8D05CCFD}"/>
                </a:ext>
              </a:extLst>
            </p:cNvPr>
            <p:cNvSpPr>
              <a:spLocks noChangeShapeType="1"/>
            </p:cNvSpPr>
            <p:nvPr/>
          </p:nvSpPr>
          <p:spPr bwMode="auto">
            <a:xfrm flipV="1">
              <a:off x="1676400" y="3124200"/>
              <a:ext cx="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91146" name="Line 9">
              <a:extLst>
                <a:ext uri="{FF2B5EF4-FFF2-40B4-BE49-F238E27FC236}">
                  <a16:creationId xmlns:a16="http://schemas.microsoft.com/office/drawing/2014/main" id="{72F6C2F0-8297-457E-B066-16C91092B986}"/>
                </a:ext>
              </a:extLst>
            </p:cNvPr>
            <p:cNvSpPr>
              <a:spLocks noChangeShapeType="1"/>
            </p:cNvSpPr>
            <p:nvPr/>
          </p:nvSpPr>
          <p:spPr bwMode="auto">
            <a:xfrm flipV="1">
              <a:off x="3352800" y="2819400"/>
              <a:ext cx="1066800" cy="1981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91147" name="Line 10">
              <a:extLst>
                <a:ext uri="{FF2B5EF4-FFF2-40B4-BE49-F238E27FC236}">
                  <a16:creationId xmlns:a16="http://schemas.microsoft.com/office/drawing/2014/main" id="{D25AD858-3CF0-499E-B0C7-0BE75456E6E5}"/>
                </a:ext>
              </a:extLst>
            </p:cNvPr>
            <p:cNvSpPr>
              <a:spLocks noChangeShapeType="1"/>
            </p:cNvSpPr>
            <p:nvPr/>
          </p:nvSpPr>
          <p:spPr bwMode="auto">
            <a:xfrm>
              <a:off x="4419600" y="2819400"/>
              <a:ext cx="762000" cy="1371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91148" name="Line 11">
              <a:extLst>
                <a:ext uri="{FF2B5EF4-FFF2-40B4-BE49-F238E27FC236}">
                  <a16:creationId xmlns:a16="http://schemas.microsoft.com/office/drawing/2014/main" id="{E43083BF-432C-4FCA-9F98-B352D3855193}"/>
                </a:ext>
              </a:extLst>
            </p:cNvPr>
            <p:cNvSpPr>
              <a:spLocks noChangeShapeType="1"/>
            </p:cNvSpPr>
            <p:nvPr/>
          </p:nvSpPr>
          <p:spPr bwMode="auto">
            <a:xfrm flipV="1">
              <a:off x="5181600" y="3429000"/>
              <a:ext cx="990600" cy="762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91149" name="Line 12">
              <a:extLst>
                <a:ext uri="{FF2B5EF4-FFF2-40B4-BE49-F238E27FC236}">
                  <a16:creationId xmlns:a16="http://schemas.microsoft.com/office/drawing/2014/main" id="{747CF2CC-A231-409E-B0B6-BACE09C84741}"/>
                </a:ext>
              </a:extLst>
            </p:cNvPr>
            <p:cNvSpPr>
              <a:spLocks noChangeShapeType="1"/>
            </p:cNvSpPr>
            <p:nvPr/>
          </p:nvSpPr>
          <p:spPr bwMode="auto">
            <a:xfrm>
              <a:off x="6172200" y="3429000"/>
              <a:ext cx="838200" cy="1371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91150" name="Line 13">
              <a:extLst>
                <a:ext uri="{FF2B5EF4-FFF2-40B4-BE49-F238E27FC236}">
                  <a16:creationId xmlns:a16="http://schemas.microsoft.com/office/drawing/2014/main" id="{6D115FF2-9358-4414-AFAB-92A7F8430A81}"/>
                </a:ext>
              </a:extLst>
            </p:cNvPr>
            <p:cNvSpPr>
              <a:spLocks noChangeShapeType="1"/>
            </p:cNvSpPr>
            <p:nvPr/>
          </p:nvSpPr>
          <p:spPr bwMode="auto">
            <a:xfrm>
              <a:off x="7010400" y="4800600"/>
              <a:ext cx="0" cy="9144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91151" name="Line 14">
              <a:extLst>
                <a:ext uri="{FF2B5EF4-FFF2-40B4-BE49-F238E27FC236}">
                  <a16:creationId xmlns:a16="http://schemas.microsoft.com/office/drawing/2014/main" id="{65FDFEAA-178A-45A8-9C80-B8ABBB417865}"/>
                </a:ext>
              </a:extLst>
            </p:cNvPr>
            <p:cNvSpPr>
              <a:spLocks noChangeShapeType="1"/>
            </p:cNvSpPr>
            <p:nvPr/>
          </p:nvSpPr>
          <p:spPr bwMode="auto">
            <a:xfrm>
              <a:off x="3352800" y="4800600"/>
              <a:ext cx="3581400"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91152" name="Line 15">
              <a:extLst>
                <a:ext uri="{FF2B5EF4-FFF2-40B4-BE49-F238E27FC236}">
                  <a16:creationId xmlns:a16="http://schemas.microsoft.com/office/drawing/2014/main" id="{1A19916D-D869-4263-91EC-DAA73C680669}"/>
                </a:ext>
              </a:extLst>
            </p:cNvPr>
            <p:cNvSpPr>
              <a:spLocks noChangeShapeType="1"/>
            </p:cNvSpPr>
            <p:nvPr/>
          </p:nvSpPr>
          <p:spPr bwMode="auto">
            <a:xfrm>
              <a:off x="3352800" y="4800600"/>
              <a:ext cx="0" cy="9144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91153" name="Line 16">
              <a:extLst>
                <a:ext uri="{FF2B5EF4-FFF2-40B4-BE49-F238E27FC236}">
                  <a16:creationId xmlns:a16="http://schemas.microsoft.com/office/drawing/2014/main" id="{9267D2A8-9F2F-497A-AE40-C4A6ADC5A1A2}"/>
                </a:ext>
              </a:extLst>
            </p:cNvPr>
            <p:cNvSpPr>
              <a:spLocks noChangeShapeType="1"/>
            </p:cNvSpPr>
            <p:nvPr/>
          </p:nvSpPr>
          <p:spPr bwMode="auto">
            <a:xfrm flipH="1">
              <a:off x="3352800" y="4419600"/>
              <a:ext cx="228600" cy="381000"/>
            </a:xfrm>
            <a:prstGeom prst="line">
              <a:avLst/>
            </a:prstGeom>
            <a:noFill/>
            <a:ln w="57150">
              <a:solidFill>
                <a:srgbClr val="0099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91154" name="Line 17">
              <a:extLst>
                <a:ext uri="{FF2B5EF4-FFF2-40B4-BE49-F238E27FC236}">
                  <a16:creationId xmlns:a16="http://schemas.microsoft.com/office/drawing/2014/main" id="{04BAFDE0-DB28-455C-A3CB-AA8616CADE43}"/>
                </a:ext>
              </a:extLst>
            </p:cNvPr>
            <p:cNvSpPr>
              <a:spLocks noChangeShapeType="1"/>
            </p:cNvSpPr>
            <p:nvPr/>
          </p:nvSpPr>
          <p:spPr bwMode="auto">
            <a:xfrm>
              <a:off x="6781800" y="4419600"/>
              <a:ext cx="228600" cy="381000"/>
            </a:xfrm>
            <a:prstGeom prst="line">
              <a:avLst/>
            </a:prstGeom>
            <a:noFill/>
            <a:ln w="57150">
              <a:solidFill>
                <a:srgbClr val="0099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91155" name="Line 18">
              <a:extLst>
                <a:ext uri="{FF2B5EF4-FFF2-40B4-BE49-F238E27FC236}">
                  <a16:creationId xmlns:a16="http://schemas.microsoft.com/office/drawing/2014/main" id="{B6F3B277-5535-4CB9-AD04-2FB69174E86B}"/>
                </a:ext>
              </a:extLst>
            </p:cNvPr>
            <p:cNvSpPr>
              <a:spLocks noChangeShapeType="1"/>
            </p:cNvSpPr>
            <p:nvPr/>
          </p:nvSpPr>
          <p:spPr bwMode="auto">
            <a:xfrm flipV="1">
              <a:off x="3581400" y="4419600"/>
              <a:ext cx="3124200"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91156" name="Line 19">
              <a:extLst>
                <a:ext uri="{FF2B5EF4-FFF2-40B4-BE49-F238E27FC236}">
                  <a16:creationId xmlns:a16="http://schemas.microsoft.com/office/drawing/2014/main" id="{A5E20772-26AC-4793-9F70-83F2DC3172C6}"/>
                </a:ext>
              </a:extLst>
            </p:cNvPr>
            <p:cNvSpPr>
              <a:spLocks noChangeShapeType="1"/>
            </p:cNvSpPr>
            <p:nvPr/>
          </p:nvSpPr>
          <p:spPr bwMode="auto">
            <a:xfrm>
              <a:off x="3581400" y="4419600"/>
              <a:ext cx="0" cy="12954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91157" name="Line 20">
              <a:extLst>
                <a:ext uri="{FF2B5EF4-FFF2-40B4-BE49-F238E27FC236}">
                  <a16:creationId xmlns:a16="http://schemas.microsoft.com/office/drawing/2014/main" id="{CF0463BF-5F96-4643-8B99-2260969BE60A}"/>
                </a:ext>
              </a:extLst>
            </p:cNvPr>
            <p:cNvSpPr>
              <a:spLocks noChangeShapeType="1"/>
            </p:cNvSpPr>
            <p:nvPr/>
          </p:nvSpPr>
          <p:spPr bwMode="auto">
            <a:xfrm>
              <a:off x="6781800" y="4419600"/>
              <a:ext cx="0" cy="12954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91158" name="Line 21">
              <a:extLst>
                <a:ext uri="{FF2B5EF4-FFF2-40B4-BE49-F238E27FC236}">
                  <a16:creationId xmlns:a16="http://schemas.microsoft.com/office/drawing/2014/main" id="{D13F13D8-98FE-4738-B288-DFA557BF1884}"/>
                </a:ext>
              </a:extLst>
            </p:cNvPr>
            <p:cNvSpPr>
              <a:spLocks noChangeShapeType="1"/>
            </p:cNvSpPr>
            <p:nvPr/>
          </p:nvSpPr>
          <p:spPr bwMode="auto">
            <a:xfrm>
              <a:off x="3581400" y="5715000"/>
              <a:ext cx="3200400" cy="0"/>
            </a:xfrm>
            <a:prstGeom prst="line">
              <a:avLst/>
            </a:prstGeom>
            <a:noFill/>
            <a:ln w="57150">
              <a:solidFill>
                <a:srgbClr val="0099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91159" name="Oval 22">
              <a:extLst>
                <a:ext uri="{FF2B5EF4-FFF2-40B4-BE49-F238E27FC236}">
                  <a16:creationId xmlns:a16="http://schemas.microsoft.com/office/drawing/2014/main" id="{BA162C2C-3467-41E5-A501-D96AD9E6F878}"/>
                </a:ext>
              </a:extLst>
            </p:cNvPr>
            <p:cNvSpPr>
              <a:spLocks noChangeArrowheads="1"/>
            </p:cNvSpPr>
            <p:nvPr/>
          </p:nvSpPr>
          <p:spPr bwMode="auto">
            <a:xfrm>
              <a:off x="3505200" y="4343400"/>
              <a:ext cx="152400" cy="152400"/>
            </a:xfrm>
            <a:prstGeom prst="ellipse">
              <a:avLst/>
            </a:prstGeom>
            <a:solidFill>
              <a:schemeClr val="accent1"/>
            </a:solidFill>
            <a:ln w="9525">
              <a:solidFill>
                <a:schemeClr val="tx1"/>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91160" name="Oval 23">
              <a:extLst>
                <a:ext uri="{FF2B5EF4-FFF2-40B4-BE49-F238E27FC236}">
                  <a16:creationId xmlns:a16="http://schemas.microsoft.com/office/drawing/2014/main" id="{727C3084-7149-4F52-A2FF-FA37168EA917}"/>
                </a:ext>
              </a:extLst>
            </p:cNvPr>
            <p:cNvSpPr>
              <a:spLocks noChangeArrowheads="1"/>
            </p:cNvSpPr>
            <p:nvPr/>
          </p:nvSpPr>
          <p:spPr bwMode="auto">
            <a:xfrm>
              <a:off x="3276600" y="4724400"/>
              <a:ext cx="152400" cy="152400"/>
            </a:xfrm>
            <a:prstGeom prst="ellipse">
              <a:avLst/>
            </a:prstGeom>
            <a:solidFill>
              <a:schemeClr val="accent1"/>
            </a:solidFill>
            <a:ln w="9525">
              <a:solidFill>
                <a:schemeClr val="tx1"/>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91161" name="Oval 24">
              <a:extLst>
                <a:ext uri="{FF2B5EF4-FFF2-40B4-BE49-F238E27FC236}">
                  <a16:creationId xmlns:a16="http://schemas.microsoft.com/office/drawing/2014/main" id="{FF238A5D-99D2-47B0-A19F-34A5BFD6F683}"/>
                </a:ext>
              </a:extLst>
            </p:cNvPr>
            <p:cNvSpPr>
              <a:spLocks noChangeArrowheads="1"/>
            </p:cNvSpPr>
            <p:nvPr/>
          </p:nvSpPr>
          <p:spPr bwMode="auto">
            <a:xfrm>
              <a:off x="6705600" y="4343400"/>
              <a:ext cx="152400" cy="152400"/>
            </a:xfrm>
            <a:prstGeom prst="ellipse">
              <a:avLst/>
            </a:prstGeom>
            <a:solidFill>
              <a:schemeClr val="accent1"/>
            </a:solidFill>
            <a:ln w="9525">
              <a:solidFill>
                <a:schemeClr val="tx1"/>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algn="ctr" eaLnBrk="1" hangingPunct="1"/>
              <a:endParaRPr lang="en-US" altLang="zh-CN" sz="1800">
                <a:solidFill>
                  <a:schemeClr val="tx1"/>
                </a:solidFill>
                <a:latin typeface="Arial Narrow" panose="020B0606020202030204" pitchFamily="34" charset="0"/>
              </a:endParaRPr>
            </a:p>
          </p:txBody>
        </p:sp>
        <p:sp>
          <p:nvSpPr>
            <p:cNvPr id="91162" name="Oval 25">
              <a:extLst>
                <a:ext uri="{FF2B5EF4-FFF2-40B4-BE49-F238E27FC236}">
                  <a16:creationId xmlns:a16="http://schemas.microsoft.com/office/drawing/2014/main" id="{00EA260C-6787-46F5-8205-CC28877933A7}"/>
                </a:ext>
              </a:extLst>
            </p:cNvPr>
            <p:cNvSpPr>
              <a:spLocks noChangeArrowheads="1"/>
            </p:cNvSpPr>
            <p:nvPr/>
          </p:nvSpPr>
          <p:spPr bwMode="auto">
            <a:xfrm>
              <a:off x="6934200" y="4724400"/>
              <a:ext cx="152400" cy="152400"/>
            </a:xfrm>
            <a:prstGeom prst="ellipse">
              <a:avLst/>
            </a:prstGeom>
            <a:solidFill>
              <a:schemeClr val="accent1"/>
            </a:solidFill>
            <a:ln w="9525">
              <a:solidFill>
                <a:schemeClr val="tx1"/>
              </a:solidFill>
              <a:miter lim="800000"/>
              <a:headEnd/>
              <a:tailEnd/>
            </a:ln>
          </p:spPr>
          <p:txBody>
            <a:bodyPr wrap="none" anchor="ct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endParaRPr lang="zh-CN" altLang="en-US" sz="1800">
                <a:solidFill>
                  <a:schemeClr val="tx1"/>
                </a:solidFill>
                <a:latin typeface="Arial Narrow" panose="020B0606020202030204" pitchFamily="34" charset="0"/>
              </a:endParaRPr>
            </a:p>
          </p:txBody>
        </p:sp>
        <p:sp>
          <p:nvSpPr>
            <p:cNvPr id="91163" name="Text Box 26">
              <a:extLst>
                <a:ext uri="{FF2B5EF4-FFF2-40B4-BE49-F238E27FC236}">
                  <a16:creationId xmlns:a16="http://schemas.microsoft.com/office/drawing/2014/main" id="{3D22D2C8-652E-4B93-9E27-452EE27826EE}"/>
                </a:ext>
              </a:extLst>
            </p:cNvPr>
            <p:cNvSpPr txBox="1">
              <a:spLocks noChangeArrowheads="1"/>
            </p:cNvSpPr>
            <p:nvPr/>
          </p:nvSpPr>
          <p:spPr bwMode="auto">
            <a:xfrm>
              <a:off x="2971800" y="4572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p</a:t>
              </a:r>
            </a:p>
          </p:txBody>
        </p:sp>
        <p:sp>
          <p:nvSpPr>
            <p:cNvPr id="91164" name="Text Box 27">
              <a:extLst>
                <a:ext uri="{FF2B5EF4-FFF2-40B4-BE49-F238E27FC236}">
                  <a16:creationId xmlns:a16="http://schemas.microsoft.com/office/drawing/2014/main" id="{93DAFED2-C18C-467E-97CA-2FE5191A391C}"/>
                </a:ext>
              </a:extLst>
            </p:cNvPr>
            <p:cNvSpPr txBox="1">
              <a:spLocks noChangeArrowheads="1"/>
            </p:cNvSpPr>
            <p:nvPr/>
          </p:nvSpPr>
          <p:spPr bwMode="auto">
            <a:xfrm>
              <a:off x="7086600" y="45720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q</a:t>
              </a:r>
            </a:p>
          </p:txBody>
        </p:sp>
        <p:sp>
          <p:nvSpPr>
            <p:cNvPr id="91165" name="Text Box 28">
              <a:extLst>
                <a:ext uri="{FF2B5EF4-FFF2-40B4-BE49-F238E27FC236}">
                  <a16:creationId xmlns:a16="http://schemas.microsoft.com/office/drawing/2014/main" id="{3E559DFD-9E9C-43E1-A42E-449F89934042}"/>
                </a:ext>
              </a:extLst>
            </p:cNvPr>
            <p:cNvSpPr txBox="1">
              <a:spLocks noChangeArrowheads="1"/>
            </p:cNvSpPr>
            <p:nvPr/>
          </p:nvSpPr>
          <p:spPr bwMode="auto">
            <a:xfrm>
              <a:off x="3276600" y="40386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r</a:t>
              </a:r>
            </a:p>
          </p:txBody>
        </p:sp>
        <p:sp>
          <p:nvSpPr>
            <p:cNvPr id="91166" name="Text Box 29">
              <a:extLst>
                <a:ext uri="{FF2B5EF4-FFF2-40B4-BE49-F238E27FC236}">
                  <a16:creationId xmlns:a16="http://schemas.microsoft.com/office/drawing/2014/main" id="{5455901F-C8E8-463A-85B9-7770B69AF07B}"/>
                </a:ext>
              </a:extLst>
            </p:cNvPr>
            <p:cNvSpPr txBox="1">
              <a:spLocks noChangeArrowheads="1"/>
            </p:cNvSpPr>
            <p:nvPr/>
          </p:nvSpPr>
          <p:spPr bwMode="auto">
            <a:xfrm>
              <a:off x="6705600" y="39624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s</a:t>
              </a:r>
            </a:p>
          </p:txBody>
        </p:sp>
        <p:sp>
          <p:nvSpPr>
            <p:cNvPr id="91167" name="Text Box 30">
              <a:extLst>
                <a:ext uri="{FF2B5EF4-FFF2-40B4-BE49-F238E27FC236}">
                  <a16:creationId xmlns:a16="http://schemas.microsoft.com/office/drawing/2014/main" id="{2ECB8214-4EA0-4EDF-97AE-CC150274E1CA}"/>
                </a:ext>
              </a:extLst>
            </p:cNvPr>
            <p:cNvSpPr txBox="1">
              <a:spLocks noChangeArrowheads="1"/>
            </p:cNvSpPr>
            <p:nvPr/>
          </p:nvSpPr>
          <p:spPr bwMode="auto">
            <a:xfrm>
              <a:off x="4876799" y="5181600"/>
              <a:ext cx="56812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A</a:t>
              </a:r>
              <a:r>
                <a:rPr lang="en-US" altLang="zh-CN" sz="1800" baseline="-25000">
                  <a:solidFill>
                    <a:schemeClr val="tx1"/>
                  </a:solidFill>
                  <a:latin typeface="Arial Narrow" panose="020B0606020202030204" pitchFamily="34" charset="0"/>
                </a:rPr>
                <a:t>rs</a:t>
              </a:r>
            </a:p>
          </p:txBody>
        </p:sp>
        <p:sp>
          <p:nvSpPr>
            <p:cNvPr id="91168" name="Line 31">
              <a:extLst>
                <a:ext uri="{FF2B5EF4-FFF2-40B4-BE49-F238E27FC236}">
                  <a16:creationId xmlns:a16="http://schemas.microsoft.com/office/drawing/2014/main" id="{63F77F48-82F5-457C-B565-D00B36E7B9C8}"/>
                </a:ext>
              </a:extLst>
            </p:cNvPr>
            <p:cNvSpPr>
              <a:spLocks noChangeShapeType="1"/>
            </p:cNvSpPr>
            <p:nvPr/>
          </p:nvSpPr>
          <p:spPr bwMode="auto">
            <a:xfrm>
              <a:off x="3352800" y="5715000"/>
              <a:ext cx="228600" cy="0"/>
            </a:xfrm>
            <a:prstGeom prst="line">
              <a:avLst/>
            </a:prstGeom>
            <a:noFill/>
            <a:ln w="57150">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91169" name="Line 32">
              <a:extLst>
                <a:ext uri="{FF2B5EF4-FFF2-40B4-BE49-F238E27FC236}">
                  <a16:creationId xmlns:a16="http://schemas.microsoft.com/office/drawing/2014/main" id="{587C0A8D-D490-4B3F-B620-8FFA346816A3}"/>
                </a:ext>
              </a:extLst>
            </p:cNvPr>
            <p:cNvSpPr>
              <a:spLocks noChangeShapeType="1"/>
            </p:cNvSpPr>
            <p:nvPr/>
          </p:nvSpPr>
          <p:spPr bwMode="auto">
            <a:xfrm>
              <a:off x="6781800" y="5715000"/>
              <a:ext cx="228600" cy="0"/>
            </a:xfrm>
            <a:prstGeom prst="line">
              <a:avLst/>
            </a:prstGeom>
            <a:noFill/>
            <a:ln w="57150">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91170" name="Text Box 33">
              <a:extLst>
                <a:ext uri="{FF2B5EF4-FFF2-40B4-BE49-F238E27FC236}">
                  <a16:creationId xmlns:a16="http://schemas.microsoft.com/office/drawing/2014/main" id="{18E0E141-B644-4386-9A0D-5A892DDDF4B5}"/>
                </a:ext>
              </a:extLst>
            </p:cNvPr>
            <p:cNvSpPr txBox="1">
              <a:spLocks noChangeArrowheads="1"/>
            </p:cNvSpPr>
            <p:nvPr/>
          </p:nvSpPr>
          <p:spPr bwMode="auto">
            <a:xfrm>
              <a:off x="3276600" y="52578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a</a:t>
              </a:r>
            </a:p>
          </p:txBody>
        </p:sp>
        <p:sp>
          <p:nvSpPr>
            <p:cNvPr id="91171" name="Text Box 34">
              <a:extLst>
                <a:ext uri="{FF2B5EF4-FFF2-40B4-BE49-F238E27FC236}">
                  <a16:creationId xmlns:a16="http://schemas.microsoft.com/office/drawing/2014/main" id="{6740B488-B870-442B-9AEE-6C6F1459EA92}"/>
                </a:ext>
              </a:extLst>
            </p:cNvPr>
            <p:cNvSpPr txBox="1">
              <a:spLocks noChangeArrowheads="1"/>
            </p:cNvSpPr>
            <p:nvPr/>
          </p:nvSpPr>
          <p:spPr bwMode="auto">
            <a:xfrm>
              <a:off x="6705600" y="5257800"/>
              <a:ext cx="381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chemeClr val="tx1"/>
                  </a:solidFill>
                  <a:latin typeface="Arial Narrow" panose="020B0606020202030204" pitchFamily="34" charset="0"/>
                </a:rPr>
                <a:t>b</a:t>
              </a:r>
            </a:p>
          </p:txBody>
        </p:sp>
        <p:sp>
          <p:nvSpPr>
            <p:cNvPr id="91172" name="Line 35">
              <a:extLst>
                <a:ext uri="{FF2B5EF4-FFF2-40B4-BE49-F238E27FC236}">
                  <a16:creationId xmlns:a16="http://schemas.microsoft.com/office/drawing/2014/main" id="{CE2CA25D-AC39-4924-8512-0E91C2B7FC8B}"/>
                </a:ext>
              </a:extLst>
            </p:cNvPr>
            <p:cNvSpPr>
              <a:spLocks noChangeShapeType="1"/>
            </p:cNvSpPr>
            <p:nvPr/>
          </p:nvSpPr>
          <p:spPr bwMode="auto">
            <a:xfrm>
              <a:off x="3352800" y="5791200"/>
              <a:ext cx="3657600" cy="0"/>
            </a:xfrm>
            <a:prstGeom prst="line">
              <a:avLst/>
            </a:prstGeom>
            <a:noFill/>
            <a:ln w="57150">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91174" name="Text Box 39">
              <a:extLst>
                <a:ext uri="{FF2B5EF4-FFF2-40B4-BE49-F238E27FC236}">
                  <a16:creationId xmlns:a16="http://schemas.microsoft.com/office/drawing/2014/main" id="{6E13FFD5-B15D-4653-A0C3-F961E8900F7B}"/>
                </a:ext>
              </a:extLst>
            </p:cNvPr>
            <p:cNvSpPr txBox="1">
              <a:spLocks noChangeArrowheads="1"/>
            </p:cNvSpPr>
            <p:nvPr/>
          </p:nvSpPr>
          <p:spPr bwMode="auto">
            <a:xfrm>
              <a:off x="4648200" y="5808402"/>
              <a:ext cx="16764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u="sng">
                  <a:solidFill>
                    <a:srgbClr val="336600"/>
                  </a:solidFill>
                  <a:latin typeface="Comic Sans MS" panose="030F0702030302020204" pitchFamily="66" charset="0"/>
                  <a:ea typeface="宋体" panose="02010600030101010101" pitchFamily="2" charset="-122"/>
                </a:defRPr>
              </a:lvl1pPr>
              <a:lvl2pPr marL="742950" indent="-285750">
                <a:defRPr kumimoji="1" sz="2800" u="sng">
                  <a:solidFill>
                    <a:srgbClr val="336600"/>
                  </a:solidFill>
                  <a:latin typeface="Comic Sans MS" panose="030F0702030302020204" pitchFamily="66" charset="0"/>
                  <a:ea typeface="宋体" panose="02010600030101010101" pitchFamily="2" charset="-122"/>
                </a:defRPr>
              </a:lvl2pPr>
              <a:lvl3pPr marL="1143000" indent="-228600">
                <a:defRPr kumimoji="1" sz="2800" u="sng">
                  <a:solidFill>
                    <a:srgbClr val="336600"/>
                  </a:solidFill>
                  <a:latin typeface="Comic Sans MS" panose="030F0702030302020204" pitchFamily="66" charset="0"/>
                  <a:ea typeface="宋体" panose="02010600030101010101" pitchFamily="2" charset="-122"/>
                </a:defRPr>
              </a:lvl3pPr>
              <a:lvl4pPr marL="1600200" indent="-228600">
                <a:defRPr kumimoji="1" sz="2800" u="sng">
                  <a:solidFill>
                    <a:srgbClr val="336600"/>
                  </a:solidFill>
                  <a:latin typeface="Comic Sans MS" panose="030F0702030302020204" pitchFamily="66" charset="0"/>
                  <a:ea typeface="宋体" panose="02010600030101010101" pitchFamily="2" charset="-122"/>
                </a:defRPr>
              </a:lvl4pPr>
              <a:lvl5pPr marL="2057400" indent="-228600">
                <a:defRPr kumimoji="1" sz="2800" u="sng">
                  <a:solidFill>
                    <a:srgbClr val="336600"/>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u="sng">
                  <a:solidFill>
                    <a:srgbClr val="336600"/>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u="none">
                  <a:solidFill>
                    <a:schemeClr val="tx1"/>
                  </a:solidFill>
                  <a:latin typeface="Arial Narrow" panose="020B0606020202030204" pitchFamily="34" charset="0"/>
                </a:rPr>
                <a:t>A</a:t>
              </a:r>
              <a:r>
                <a:rPr lang="en-US" altLang="zh-CN" sz="1800" u="none" baseline="-25000">
                  <a:solidFill>
                    <a:schemeClr val="tx1"/>
                  </a:solidFill>
                  <a:latin typeface="Arial Narrow" panose="020B0606020202030204" pitchFamily="34" charset="0"/>
                </a:rPr>
                <a:t>pq</a:t>
              </a:r>
              <a:r>
                <a:rPr lang="en-US" altLang="zh-CN" sz="1800" u="none">
                  <a:solidFill>
                    <a:schemeClr val="tx1"/>
                  </a:solidFill>
                  <a:latin typeface="Arial Narrow" panose="020B0606020202030204" pitchFamily="34" charset="0"/>
                  <a:sym typeface="Symbol" panose="05050102010706020507" pitchFamily="18" charset="2"/>
                </a:rPr>
                <a:t></a:t>
              </a:r>
              <a:r>
                <a:rPr lang="en-US" altLang="zh-CN" sz="1800" u="none">
                  <a:solidFill>
                    <a:schemeClr val="tx1"/>
                  </a:solidFill>
                  <a:latin typeface="Arial Narrow" panose="020B0606020202030204" pitchFamily="34" charset="0"/>
                </a:rPr>
                <a:t> aA</a:t>
              </a:r>
              <a:r>
                <a:rPr lang="en-US" altLang="zh-CN" sz="1800" u="none" baseline="-25000">
                  <a:solidFill>
                    <a:schemeClr val="tx1"/>
                  </a:solidFill>
                  <a:latin typeface="Arial Narrow" panose="020B0606020202030204" pitchFamily="34" charset="0"/>
                </a:rPr>
                <a:t>rs</a:t>
              </a:r>
              <a:r>
                <a:rPr lang="en-US" altLang="zh-CN" sz="1800" u="none">
                  <a:solidFill>
                    <a:schemeClr val="tx1"/>
                  </a:solidFill>
                  <a:latin typeface="Arial Narrow" panose="020B0606020202030204" pitchFamily="34" charset="0"/>
                </a:rPr>
                <a:t>b</a:t>
              </a:r>
              <a:endParaRPr lang="en-US" altLang="zh-CN" sz="1800" u="none" baseline="-25000">
                <a:solidFill>
                  <a:schemeClr val="tx1"/>
                </a:solidFill>
                <a:latin typeface="Arial Narrow" panose="020B0606020202030204" pitchFamily="34" charset="0"/>
              </a:endParaRPr>
            </a:p>
          </p:txBody>
        </p:sp>
      </p:grpSp>
      <p:grpSp>
        <p:nvGrpSpPr>
          <p:cNvPr id="41" name="组合 40">
            <a:extLst>
              <a:ext uri="{FF2B5EF4-FFF2-40B4-BE49-F238E27FC236}">
                <a16:creationId xmlns:a16="http://schemas.microsoft.com/office/drawing/2014/main" id="{167606A2-339F-4940-97C1-F7A6B0F72176}"/>
              </a:ext>
            </a:extLst>
          </p:cNvPr>
          <p:cNvGrpSpPr/>
          <p:nvPr/>
        </p:nvGrpSpPr>
        <p:grpSpPr>
          <a:xfrm>
            <a:off x="0" y="4764643"/>
            <a:ext cx="9144000" cy="369332"/>
            <a:chOff x="0" y="4764643"/>
            <a:chExt cx="9144000" cy="369332"/>
          </a:xfrm>
        </p:grpSpPr>
        <p:sp>
          <p:nvSpPr>
            <p:cNvPr id="42" name="矩形 41">
              <a:extLst>
                <a:ext uri="{FF2B5EF4-FFF2-40B4-BE49-F238E27FC236}">
                  <a16:creationId xmlns:a16="http://schemas.microsoft.com/office/drawing/2014/main" id="{2DDC6F9E-472E-4AA9-9800-B20EE8B479BC}"/>
                </a:ext>
              </a:extLst>
            </p:cNvPr>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a:extLst>
                <a:ext uri="{FF2B5EF4-FFF2-40B4-BE49-F238E27FC236}">
                  <a16:creationId xmlns:a16="http://schemas.microsoft.com/office/drawing/2014/main" id="{C4E3DD40-9B8A-4D6B-B3F7-54FD58855C04}"/>
                </a:ext>
              </a:extLst>
            </p:cNvPr>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pic>
        <p:nvPicPr>
          <p:cNvPr id="44" name="图片 43">
            <a:extLst>
              <a:ext uri="{FF2B5EF4-FFF2-40B4-BE49-F238E27FC236}">
                <a16:creationId xmlns:a16="http://schemas.microsoft.com/office/drawing/2014/main" id="{83BD6D88-A625-45DA-9CB2-32AB4B9576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8" name="Rectangle 25"/>
              <p:cNvSpPr/>
              <p:nvPr/>
            </p:nvSpPr>
            <p:spPr>
              <a:xfrm>
                <a:off x="958514" y="444298"/>
                <a:ext cx="7701392" cy="4063040"/>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引理</a:t>
                </a:r>
                <a:r>
                  <a:rPr lang="en-US" altLang="zh-CN" sz="2800" b="1">
                    <a:solidFill>
                      <a:schemeClr val="tx1">
                        <a:lumMod val="65000"/>
                        <a:lumOff val="35000"/>
                      </a:schemeClr>
                    </a:solidFill>
                    <a:latin typeface="黑体" panose="02010609060101010101" pitchFamily="49" charset="-122"/>
                    <a:ea typeface="黑体" panose="02010609060101010101" pitchFamily="49" charset="-122"/>
                  </a:rPr>
                  <a:t>3.15  </a:t>
                </a:r>
              </a:p>
              <a:p>
                <a:pPr algn="just" fontAlgn="ct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如果一个语言被一台下推自动机识别，则</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它是上下文无关的</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证明</a:t>
                </a:r>
                <a:r>
                  <a:rPr lang="zh-CN" altLang="en-US" sz="2800">
                    <a:solidFill>
                      <a:schemeClr val="tx1">
                        <a:lumMod val="65000"/>
                        <a:lumOff val="35000"/>
                      </a:schemeClr>
                    </a:solidFill>
                    <a:latin typeface="黑体" panose="02010609060101010101" pitchFamily="49" charset="-122"/>
                    <a:ea typeface="黑体" panose="02010609060101010101" pitchFamily="49" charset="-122"/>
                  </a:rPr>
                  <a:t>：设</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PDA P=(Q,</a:t>
                </a:r>
                <a:r>
                  <a:rPr lang="en-US" altLang="zh-CN" sz="2800">
                    <a:solidFill>
                      <a:srgbClr val="00B050"/>
                    </a:solidFill>
                    <a:latin typeface="黑体" panose="02010609060101010101" pitchFamily="49" charset="-122"/>
                    <a:ea typeface="黑体" panose="02010609060101010101" pitchFamily="49" charset="-122"/>
                    <a:sym typeface="Symbol" panose="05050102010706020507" pitchFamily="18" charset="2"/>
                  </a:rPr>
                  <a:t></a:t>
                </a:r>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r>
                  <a:rPr lang="en-US" altLang="zh-CN" sz="2800">
                    <a:solidFill>
                      <a:srgbClr val="FF0000"/>
                    </a:solidFill>
                    <a:latin typeface="黑体" panose="02010609060101010101" pitchFamily="49" charset="-122"/>
                    <a:ea typeface="黑体" panose="02010609060101010101" pitchFamily="49" charset="-122"/>
                    <a:sym typeface="Symbol" panose="05050102010706020507" pitchFamily="18" charset="2"/>
                  </a:rPr>
                  <a:t></a:t>
                </a:r>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r>
                  <a:rPr lang="en-US" altLang="zh-CN" sz="2800">
                    <a:solidFill>
                      <a:schemeClr val="tx1">
                        <a:lumMod val="65000"/>
                        <a:lumOff val="35000"/>
                      </a:schemeClr>
                    </a:solidFill>
                    <a:latin typeface="黑体" panose="02010609060101010101" pitchFamily="49" charset="-122"/>
                    <a:ea typeface="黑体" panose="02010609060101010101" pitchFamily="49" charset="-122"/>
                  </a:rPr>
                  <a:t>q0,F),</a:t>
                </a:r>
              </a:p>
              <a:p>
                <a:pPr algn="just" fontAlgn="ct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构造等价</a:t>
                </a:r>
                <a:r>
                  <a:rPr lang="en-US" altLang="zh-CN" sz="2800">
                    <a:solidFill>
                      <a:schemeClr val="tx1">
                        <a:lumMod val="65000"/>
                        <a:lumOff val="35000"/>
                      </a:schemeClr>
                    </a:solidFill>
                    <a:latin typeface="黑体" panose="02010609060101010101" pitchFamily="49" charset="-122"/>
                    <a:ea typeface="黑体" panose="02010609060101010101" pitchFamily="49" charset="-122"/>
                  </a:rPr>
                  <a:t>CFG</a:t>
                </a:r>
              </a:p>
              <a:p>
                <a:pPr>
                  <a:lnSpc>
                    <a:spcPct val="90000"/>
                  </a:lnSpc>
                </a:pPr>
                <a:r>
                  <a:rPr lang="en-US" altLang="zh-CN" sz="2800">
                    <a:solidFill>
                      <a:schemeClr val="tx1">
                        <a:lumMod val="65000"/>
                        <a:lumOff val="35000"/>
                      </a:schemeClr>
                    </a:solidFill>
                    <a:latin typeface="黑体" panose="02010609060101010101" pitchFamily="49" charset="-122"/>
                    <a:ea typeface="黑体" panose="02010609060101010101" pitchFamily="49" charset="-122"/>
                  </a:rPr>
                  <a:t>	G=({</a:t>
                </a:r>
                <a14:m>
                  <m:oMath xmlns:m="http://schemas.openxmlformats.org/officeDocument/2006/math">
                    <m:sSub>
                      <m:sSubPr>
                        <m:ctrlPr>
                          <a:rPr lang="en-US" altLang="zh-CN" sz="2800" i="1" smtClean="0">
                            <a:solidFill>
                              <a:srgbClr val="FF0000"/>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i="1">
                            <a:solidFill>
                              <a:srgbClr val="FF0000"/>
                            </a:solidFill>
                            <a:latin typeface="Cambria Math" panose="02040503050406030204" pitchFamily="18" charset="0"/>
                            <a:ea typeface="黑体" panose="02010609060101010101" pitchFamily="49" charset="-122"/>
                            <a:sym typeface="Symbol" panose="05050102010706020507" pitchFamily="18" charset="2"/>
                          </a:rPr>
                          <m:t>𝐴</m:t>
                        </m:r>
                      </m:e>
                      <m:sub>
                        <m:r>
                          <m:rPr>
                            <m:sty m:val="p"/>
                          </m:rPr>
                          <a:rPr lang="en-US" altLang="zh-CN" sz="2800" i="1">
                            <a:solidFill>
                              <a:srgbClr val="FF0000"/>
                            </a:solidFill>
                            <a:latin typeface="Cambria Math" panose="02040503050406030204" pitchFamily="18" charset="0"/>
                            <a:ea typeface="黑体" panose="02010609060101010101" pitchFamily="49" charset="-122"/>
                            <a:sym typeface="Symbol" panose="05050102010706020507" pitchFamily="18" charset="2"/>
                          </a:rPr>
                          <m:t>pq</m:t>
                        </m:r>
                      </m:sub>
                    </m:sSub>
                  </m:oMath>
                </a14:m>
                <a:r>
                  <a:rPr lang="en-US" altLang="zh-CN" sz="2800">
                    <a:solidFill>
                      <a:srgbClr val="FF0000"/>
                    </a:solidFill>
                    <a:latin typeface="黑体" panose="02010609060101010101" pitchFamily="49" charset="-122"/>
                    <a:ea typeface="黑体" panose="02010609060101010101" pitchFamily="49" charset="-122"/>
                  </a:rPr>
                  <a:t>|p,q</a:t>
                </a:r>
                <a:r>
                  <a:rPr lang="en-US" altLang="zh-CN" sz="2800">
                    <a:solidFill>
                      <a:srgbClr val="FF0000"/>
                    </a:solidFill>
                    <a:latin typeface="黑体" panose="02010609060101010101" pitchFamily="49" charset="-122"/>
                    <a:ea typeface="黑体" panose="02010609060101010101" pitchFamily="49" charset="-122"/>
                    <a:sym typeface="Symbol" panose="05050102010706020507" pitchFamily="18" charset="2"/>
                  </a:rPr>
                  <a:t>Q</a:t>
                </a:r>
                <a:r>
                  <a:rPr lang="en-US" altLang="zh-CN" sz="2800">
                    <a:solidFill>
                      <a:schemeClr val="tx1">
                        <a:lumMod val="65000"/>
                        <a:lumOff val="35000"/>
                      </a:schemeClr>
                    </a:solidFill>
                    <a:latin typeface="黑体" panose="02010609060101010101" pitchFamily="49" charset="-122"/>
                    <a:ea typeface="黑体" panose="02010609060101010101" pitchFamily="49" charset="-122"/>
                  </a:rPr>
                  <a:t>},</a:t>
                </a:r>
                <a:r>
                  <a:rPr lang="en-US" altLang="zh-CN" sz="2800">
                    <a:solidFill>
                      <a:srgbClr val="00B050"/>
                    </a:solidFill>
                    <a:latin typeface="黑体" panose="02010609060101010101" pitchFamily="49" charset="-122"/>
                    <a:ea typeface="黑体" panose="02010609060101010101" pitchFamily="49" charset="-122"/>
                    <a:sym typeface="Symbol" panose="05050102010706020507" pitchFamily="18" charset="2"/>
                  </a:rPr>
                  <a:t></a:t>
                </a:r>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,R,</a:t>
                </a:r>
                <a14:m>
                  <m:oMath xmlns:m="http://schemas.openxmlformats.org/officeDocument/2006/math">
                    <m:sSub>
                      <m:sSubPr>
                        <m:ctrl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b="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𝐴</m:t>
                        </m:r>
                      </m:e>
                      <m:sub>
                        <m:r>
                          <m:rPr>
                            <m:nor/>
                          </m:rP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m:t>q</m:t>
                        </m:r>
                        <m:r>
                          <m:rPr>
                            <m:nor/>
                          </m:rP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m:t>0</m:t>
                        </m:r>
                        <m:r>
                          <m:rPr>
                            <m:nor/>
                          </m:rP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m:t>qaccept</m:t>
                        </m:r>
                      </m:sub>
                    </m:sSub>
                  </m:oMath>
                </a14:m>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p>
              <a:p>
                <a:pPr eaLnBrk="1" hangingPunct="1">
                  <a:lnSpc>
                    <a:spcPct val="90000"/>
                  </a:lnSpc>
                  <a:buFont typeface="Wingdings" panose="05000000000000000000" pitchFamily="2" charset="2"/>
                  <a:buNone/>
                </a:pPr>
                <a:r>
                  <a:rPr lang="en-US" altLang="zh-CN" sz="2800">
                    <a:solidFill>
                      <a:schemeClr val="tx1">
                        <a:lumMod val="65000"/>
                        <a:lumOff val="35000"/>
                      </a:schemeClr>
                    </a:solidFill>
                    <a:latin typeface="黑体" panose="02010609060101010101" pitchFamily="49" charset="-122"/>
                    <a:ea typeface="黑体" panose="02010609060101010101" pitchFamily="49" charset="-122"/>
                  </a:rPr>
                  <a:t>	R</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包含如下规则: </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pPr>
                  <a:lnSpc>
                    <a:spcPct val="90000"/>
                  </a:lnSpc>
                </a:pPr>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	</a:t>
                </a:r>
                <a:r>
                  <a:rPr lang="en-US" altLang="zh-CN" sz="2800">
                    <a:solidFill>
                      <a:schemeClr val="tx1">
                        <a:lumMod val="65000"/>
                        <a:lumOff val="35000"/>
                      </a:schemeClr>
                    </a:solidFill>
                    <a:ea typeface="黑体" panose="02010609060101010101" pitchFamily="49" charset="-122"/>
                    <a:sym typeface="Symbol" panose="05050102010706020507" pitchFamily="18" charset="2"/>
                  </a:rPr>
                  <a:t> </a:t>
                </a:r>
                <a14:m>
                  <m:oMath xmlns:m="http://schemas.openxmlformats.org/officeDocument/2006/math">
                    <m:sSub>
                      <m:sSubPr>
                        <m:ctrl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𝐴</m:t>
                        </m:r>
                      </m:e>
                      <m:sub>
                        <m:r>
                          <m:rPr>
                            <m:sty m:val="p"/>
                          </m:r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pq</m:t>
                        </m:r>
                      </m:sub>
                    </m:sSub>
                  </m:oMath>
                </a14:m>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a:t>
                </a:r>
                <a14:m>
                  <m:oMath xmlns:m="http://schemas.openxmlformats.org/officeDocument/2006/math">
                    <m:sSub>
                      <m:sSubPr>
                        <m:ctrl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b="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𝐴</m:t>
                        </m:r>
                      </m:e>
                      <m:sub>
                        <m:r>
                          <m:rPr>
                            <m:sty m:val="p"/>
                          </m:r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rs</m:t>
                        </m:r>
                      </m:sub>
                    </m:sSub>
                  </m:oMath>
                </a14:m>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b</a:t>
                </a:r>
                <a:r>
                  <a:rPr lang="zh-CN" altLang="en-US"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endPar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endParaRPr>
              </a:p>
              <a:p>
                <a:pPr>
                  <a:lnSpc>
                    <a:spcPct val="90000"/>
                  </a:lnSpc>
                </a:pPr>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	</a:t>
                </a:r>
                <a:r>
                  <a:rPr lang="en-US" altLang="zh-CN" sz="2800">
                    <a:solidFill>
                      <a:schemeClr val="tx1">
                        <a:lumMod val="65000"/>
                        <a:lumOff val="35000"/>
                      </a:schemeClr>
                    </a:solidFill>
                    <a:ea typeface="黑体" panose="02010609060101010101" pitchFamily="49" charset="-122"/>
                    <a:sym typeface="Symbol" panose="05050102010706020507" pitchFamily="18" charset="2"/>
                  </a:rPr>
                  <a:t> </a:t>
                </a:r>
                <a14:m>
                  <m:oMath xmlns:m="http://schemas.openxmlformats.org/officeDocument/2006/math">
                    <m:sSub>
                      <m:sSubPr>
                        <m:ctrl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𝐴</m:t>
                        </m:r>
                      </m:e>
                      <m:sub>
                        <m:r>
                          <m:rPr>
                            <m:sty m:val="p"/>
                          </m:r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pq</m:t>
                        </m:r>
                      </m:sub>
                    </m:sSub>
                  </m:oMath>
                </a14:m>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r>
                  <a:rPr lang="en-US" altLang="zh-CN" sz="2800">
                    <a:solidFill>
                      <a:schemeClr val="tx1">
                        <a:lumMod val="65000"/>
                        <a:lumOff val="35000"/>
                      </a:schemeClr>
                    </a:solidFill>
                    <a:ea typeface="黑体" panose="02010609060101010101" pitchFamily="49" charset="-122"/>
                    <a:sym typeface="Symbol" panose="05050102010706020507" pitchFamily="18" charset="2"/>
                  </a:rPr>
                  <a:t> </a:t>
                </a:r>
                <a14:m>
                  <m:oMath xmlns:m="http://schemas.openxmlformats.org/officeDocument/2006/math">
                    <m:sSub>
                      <m:sSubPr>
                        <m:ctrl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b="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𝐴</m:t>
                        </m:r>
                      </m:e>
                      <m:sub>
                        <m:r>
                          <m:rPr>
                            <m:sty m:val="p"/>
                          </m:r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pr</m:t>
                        </m:r>
                      </m:sub>
                    </m:sSub>
                    <m:sSub>
                      <m:sSubPr>
                        <m:ctrl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𝐴</m:t>
                        </m:r>
                      </m:e>
                      <m:sub>
                        <m:r>
                          <m:rPr>
                            <m:sty m:val="p"/>
                          </m:r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rq</m:t>
                        </m:r>
                      </m:sub>
                    </m:sSub>
                  </m:oMath>
                </a14:m>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 </a:t>
                </a:r>
              </a:p>
              <a:p>
                <a:pPr eaLnBrk="1" hangingPunct="1">
                  <a:lnSpc>
                    <a:spcPct val="90000"/>
                  </a:lnSpc>
                  <a:buFont typeface="Wingdings" panose="05000000000000000000" pitchFamily="2" charset="2"/>
                  <a:buNone/>
                </a:pPr>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	</a:t>
                </a:r>
                <a:r>
                  <a:rPr lang="en-US" altLang="zh-CN" sz="2800">
                    <a:solidFill>
                      <a:schemeClr val="tx1">
                        <a:lumMod val="65000"/>
                        <a:lumOff val="35000"/>
                      </a:schemeClr>
                    </a:solidFill>
                    <a:ea typeface="黑体" panose="02010609060101010101" pitchFamily="49" charset="-122"/>
                    <a:sym typeface="Symbol" panose="05050102010706020507" pitchFamily="18" charset="2"/>
                  </a:rPr>
                  <a:t> </a:t>
                </a:r>
                <a14:m>
                  <m:oMath xmlns:m="http://schemas.openxmlformats.org/officeDocument/2006/math">
                    <m:sSub>
                      <m:sSubPr>
                        <m:ctrl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𝐴</m:t>
                        </m:r>
                      </m:e>
                      <m:sub>
                        <m:r>
                          <m:rPr>
                            <m:sty m:val="p"/>
                          </m:r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pq</m:t>
                        </m:r>
                      </m:sub>
                    </m:sSub>
                  </m:oMath>
                </a14:m>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r>
                  <a:rPr lang="zh-CN" altLang="en-US"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endParaRPr lang="zh-CN" altLang="en-US" sz="2800">
                  <a:solidFill>
                    <a:schemeClr val="tx1">
                      <a:lumMod val="65000"/>
                      <a:lumOff val="35000"/>
                    </a:schemeClr>
                  </a:solidFill>
                  <a:latin typeface="黑体" panose="02010609060101010101" pitchFamily="49" charset="-122"/>
                  <a:ea typeface="黑体" panose="02010609060101010101" pitchFamily="49" charset="-122"/>
                </a:endParaRPr>
              </a:p>
            </p:txBody>
          </p:sp>
        </mc:Choice>
        <mc:Fallback xmlns="">
          <p:sp>
            <p:nvSpPr>
              <p:cNvPr id="28" name="Rectangle 25"/>
              <p:cNvSpPr>
                <a:spLocks noRot="1" noChangeAspect="1" noMove="1" noResize="1" noEditPoints="1" noAdjustHandles="1" noChangeArrowheads="1" noChangeShapeType="1" noTextEdit="1"/>
              </p:cNvSpPr>
              <p:nvPr/>
            </p:nvSpPr>
            <p:spPr>
              <a:xfrm>
                <a:off x="958514" y="444298"/>
                <a:ext cx="7701392" cy="4063040"/>
              </a:xfrm>
              <a:prstGeom prst="rect">
                <a:avLst/>
              </a:prstGeom>
              <a:blipFill>
                <a:blip r:embed="rId3"/>
                <a:stretch>
                  <a:fillRect l="-712" t="-1652" r="-870" b="-9760"/>
                </a:stretch>
              </a:blipFill>
            </p:spPr>
            <p:txBody>
              <a:bodyPr/>
              <a:lstStyle/>
              <a:p>
                <a:r>
                  <a:rPr lang="zh-CN" altLang="en-US">
                    <a:noFill/>
                  </a:rPr>
                  <a:t> </a:t>
                </a:r>
              </a:p>
            </p:txBody>
          </p:sp>
        </mc:Fallback>
      </mc:AlternateContent>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133008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8" name="Rectangle 25"/>
              <p:cNvSpPr/>
              <p:nvPr/>
            </p:nvSpPr>
            <p:spPr>
              <a:xfrm>
                <a:off x="958514" y="444298"/>
                <a:ext cx="7701392" cy="4063040"/>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断言</a:t>
                </a:r>
                <a:r>
                  <a:rPr lang="en-US" altLang="zh-CN" sz="2800" b="1">
                    <a:solidFill>
                      <a:schemeClr val="tx1">
                        <a:lumMod val="65000"/>
                        <a:lumOff val="35000"/>
                      </a:schemeClr>
                    </a:solidFill>
                    <a:latin typeface="黑体" panose="02010609060101010101" pitchFamily="49" charset="-122"/>
                    <a:ea typeface="黑体" panose="02010609060101010101" pitchFamily="49" charset="-122"/>
                  </a:rPr>
                  <a:t>3.17 </a:t>
                </a:r>
              </a:p>
              <a:p>
                <a:pPr lvl="1" algn="just" fontAlgn="ctr"/>
                <a:r>
                  <a:rPr lang="zh-CN" altLang="en-US" sz="2800">
                    <a:solidFill>
                      <a:schemeClr val="tx1">
                        <a:lumMod val="65000"/>
                        <a:lumOff val="35000"/>
                      </a:schemeClr>
                    </a:solidFill>
                    <a:latin typeface="黑体" panose="02010609060101010101" pitchFamily="49" charset="-122"/>
                    <a:ea typeface="黑体" panose="02010609060101010101" pitchFamily="49" charset="-122"/>
                  </a:rPr>
                  <a:t>如果一个字符串</a:t>
                </a:r>
                <a:r>
                  <a:rPr lang="en-US" altLang="zh-CN" sz="2800">
                    <a:solidFill>
                      <a:schemeClr val="tx1">
                        <a:lumMod val="65000"/>
                        <a:lumOff val="35000"/>
                      </a:schemeClr>
                    </a:solidFill>
                    <a:latin typeface="黑体" panose="02010609060101010101" pitchFamily="49" charset="-122"/>
                    <a:ea typeface="黑体" panose="02010609060101010101" pitchFamily="49" charset="-122"/>
                  </a:rPr>
                  <a:t>x</a:t>
                </a:r>
                <a:r>
                  <a:rPr lang="zh-CN" altLang="en-US" sz="2800">
                    <a:solidFill>
                      <a:schemeClr val="tx1">
                        <a:lumMod val="65000"/>
                        <a:lumOff val="35000"/>
                      </a:schemeClr>
                    </a:solidFill>
                    <a:latin typeface="黑体" panose="02010609060101010101" pitchFamily="49" charset="-122"/>
                    <a:ea typeface="黑体" panose="02010609060101010101" pitchFamily="49" charset="-122"/>
                  </a:rPr>
                  <a:t>能把</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a:t>
                </a:r>
                <a:r>
                  <a:rPr lang="zh-CN" altLang="en-US" sz="2800">
                    <a:solidFill>
                      <a:schemeClr val="tx1">
                        <a:lumMod val="65000"/>
                        <a:lumOff val="35000"/>
                      </a:schemeClr>
                    </a:solidFill>
                    <a:latin typeface="黑体" panose="02010609060101010101" pitchFamily="49" charset="-122"/>
                    <a:ea typeface="黑体" panose="02010609060101010101" pitchFamily="49" charset="-122"/>
                  </a:rPr>
                  <a:t>从状态</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a:t>
                </a:r>
                <a:r>
                  <a:rPr lang="zh-CN" altLang="en-US" sz="2800">
                    <a:solidFill>
                      <a:schemeClr val="tx1">
                        <a:lumMod val="65000"/>
                        <a:lumOff val="35000"/>
                      </a:schemeClr>
                    </a:solidFill>
                    <a:latin typeface="黑体" panose="02010609060101010101" pitchFamily="49" charset="-122"/>
                    <a:ea typeface="黑体" panose="02010609060101010101" pitchFamily="49" charset="-122"/>
                  </a:rPr>
                  <a:t>转移到状态</a:t>
                </a:r>
                <a:r>
                  <a:rPr lang="en-US" altLang="zh-CN" sz="2800">
                    <a:solidFill>
                      <a:schemeClr val="tx1">
                        <a:lumMod val="65000"/>
                        <a:lumOff val="35000"/>
                      </a:schemeClr>
                    </a:solidFill>
                    <a:latin typeface="黑体" panose="02010609060101010101" pitchFamily="49" charset="-122"/>
                    <a:ea typeface="黑体" panose="02010609060101010101" pitchFamily="49" charset="-122"/>
                  </a:rPr>
                  <a:t>q</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，则</a:t>
                </a:r>
                <a14:m>
                  <m:oMath xmlns:m="http://schemas.openxmlformats.org/officeDocument/2006/math">
                    <m:sSub>
                      <m:sSubPr>
                        <m:ctrl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𝐴</m:t>
                        </m:r>
                      </m:e>
                      <m:sub>
                        <m:r>
                          <m:rPr>
                            <m:sty m:val="p"/>
                          </m:r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pq</m:t>
                        </m:r>
                      </m:sub>
                    </m:sSub>
                  </m:oMath>
                </a14:m>
                <a:r>
                  <a:rPr lang="zh-CN" altLang="en-US" sz="2800">
                    <a:solidFill>
                      <a:schemeClr val="tx1">
                        <a:lumMod val="65000"/>
                        <a:lumOff val="35000"/>
                      </a:schemeClr>
                    </a:solidFill>
                    <a:latin typeface="黑体" panose="02010609060101010101" pitchFamily="49" charset="-122"/>
                    <a:ea typeface="黑体" panose="02010609060101010101" pitchFamily="49" charset="-122"/>
                  </a:rPr>
                  <a:t>产生</a:t>
                </a:r>
                <a:r>
                  <a:rPr lang="en-US" altLang="zh-CN" sz="2800">
                    <a:solidFill>
                      <a:schemeClr val="tx1">
                        <a:lumMod val="65000"/>
                        <a:lumOff val="35000"/>
                      </a:schemeClr>
                    </a:solidFill>
                    <a:latin typeface="黑体" panose="02010609060101010101" pitchFamily="49" charset="-122"/>
                    <a:ea typeface="黑体" panose="02010609060101010101" pitchFamily="49" charset="-122"/>
                  </a:rPr>
                  <a:t>x</a:t>
                </a:r>
              </a:p>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证明</a:t>
                </a:r>
                <a:r>
                  <a:rPr lang="en-US" altLang="zh-CN" sz="2800" b="1">
                    <a:solidFill>
                      <a:schemeClr val="tx1">
                        <a:lumMod val="65000"/>
                        <a:lumOff val="35000"/>
                      </a:schemeClr>
                    </a:solidFill>
                    <a:latin typeface="黑体" panose="02010609060101010101" pitchFamily="49" charset="-122"/>
                    <a:ea typeface="黑体" panose="02010609060101010101" pitchFamily="49" charset="-122"/>
                    <a:sym typeface="Wingdings" panose="05000000000000000000" pitchFamily="2" charset="2"/>
                  </a:rPr>
                  <a:t>:(</a:t>
                </a:r>
                <a:r>
                  <a:rPr lang="zh-CN" altLang="en-US" sz="2800" b="1">
                    <a:solidFill>
                      <a:schemeClr val="tx1">
                        <a:lumMod val="65000"/>
                        <a:lumOff val="35000"/>
                      </a:schemeClr>
                    </a:solidFill>
                    <a:latin typeface="黑体" panose="02010609060101010101" pitchFamily="49" charset="-122"/>
                    <a:ea typeface="黑体" panose="02010609060101010101" pitchFamily="49" charset="-122"/>
                    <a:sym typeface="Wingdings" panose="05000000000000000000" pitchFamily="2" charset="2"/>
                  </a:rPr>
                  <a:t>归纳法</a:t>
                </a:r>
                <a:r>
                  <a:rPr lang="en-US" altLang="zh-CN" sz="2800" b="1">
                    <a:solidFill>
                      <a:schemeClr val="tx1">
                        <a:lumMod val="65000"/>
                        <a:lumOff val="35000"/>
                      </a:schemeClr>
                    </a:solidFill>
                    <a:latin typeface="黑体" panose="02010609060101010101" pitchFamily="49" charset="-122"/>
                    <a:ea typeface="黑体" panose="02010609060101010101" pitchFamily="49" charset="-122"/>
                    <a:sym typeface="Wingdings" panose="05000000000000000000" pitchFamily="2" charset="2"/>
                  </a:rPr>
                  <a:t>)</a:t>
                </a:r>
              </a:p>
              <a:p>
                <a:pPr lvl="1">
                  <a:lnSpc>
                    <a:spcPct val="90000"/>
                  </a:lnSpc>
                </a:pPr>
                <a:r>
                  <a:rPr lang="zh-CN" altLang="en-US" sz="2800">
                    <a:solidFill>
                      <a:schemeClr val="tx1">
                        <a:lumMod val="65000"/>
                        <a:lumOff val="35000"/>
                      </a:schemeClr>
                    </a:solidFill>
                    <a:latin typeface="黑体" panose="02010609060101010101" pitchFamily="49" charset="-122"/>
                    <a:ea typeface="黑体" panose="02010609060101010101" pitchFamily="49" charset="-122"/>
                  </a:rPr>
                  <a:t>对</a:t>
                </a:r>
                <a:r>
                  <a:rPr lang="en-US" altLang="zh-CN" sz="2800">
                    <a:solidFill>
                      <a:schemeClr val="tx1">
                        <a:lumMod val="65000"/>
                        <a:lumOff val="35000"/>
                      </a:schemeClr>
                    </a:solidFill>
                    <a:latin typeface="黑体" panose="02010609060101010101" pitchFamily="49" charset="-122"/>
                    <a:ea typeface="黑体" panose="02010609060101010101" pitchFamily="49" charset="-122"/>
                  </a:rPr>
                  <a:t>x</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把</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a:t>
                </a:r>
                <a:r>
                  <a:rPr lang="zh-CN" altLang="en-US" sz="2800">
                    <a:solidFill>
                      <a:schemeClr val="tx1">
                        <a:lumMod val="65000"/>
                        <a:lumOff val="35000"/>
                      </a:schemeClr>
                    </a:solidFill>
                    <a:latin typeface="黑体" panose="02010609060101010101" pitchFamily="49" charset="-122"/>
                    <a:ea typeface="黑体" panose="02010609060101010101" pitchFamily="49" charset="-122"/>
                  </a:rPr>
                  <a:t>从状态</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a:t>
                </a:r>
                <a:r>
                  <a:rPr lang="zh-CN" altLang="en-US" sz="2800">
                    <a:solidFill>
                      <a:schemeClr val="tx1">
                        <a:lumMod val="65000"/>
                        <a:lumOff val="35000"/>
                      </a:schemeClr>
                    </a:solidFill>
                    <a:latin typeface="黑体" panose="02010609060101010101" pitchFamily="49" charset="-122"/>
                    <a:ea typeface="黑体" panose="02010609060101010101" pitchFamily="49" charset="-122"/>
                  </a:rPr>
                  <a:t>转移到状态</a:t>
                </a:r>
                <a:r>
                  <a:rPr lang="en-US" altLang="zh-CN" sz="2800">
                    <a:solidFill>
                      <a:schemeClr val="tx1">
                        <a:lumMod val="65000"/>
                        <a:lumOff val="35000"/>
                      </a:schemeClr>
                    </a:solidFill>
                    <a:latin typeface="黑体" panose="02010609060101010101" pitchFamily="49" charset="-122"/>
                    <a:ea typeface="黑体" panose="02010609060101010101" pitchFamily="49" charset="-122"/>
                  </a:rPr>
                  <a:t>q</a:t>
                </a:r>
                <a:r>
                  <a:rPr lang="zh-CN" altLang="en-US" sz="2800">
                    <a:solidFill>
                      <a:schemeClr val="tx1">
                        <a:lumMod val="65000"/>
                        <a:lumOff val="35000"/>
                      </a:schemeClr>
                    </a:solidFill>
                    <a:latin typeface="黑体" panose="02010609060101010101" pitchFamily="49" charset="-122"/>
                    <a:ea typeface="黑体" panose="02010609060101010101" pitchFamily="49" charset="-122"/>
                  </a:rPr>
                  <a:t>的步数进行归纳</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pPr marL="971550" lvl="1" indent="-514350">
                  <a:lnSpc>
                    <a:spcPct val="90000"/>
                  </a:lnSpc>
                  <a:buFont typeface="+mj-ea"/>
                  <a:buAutoNum type="circleNumDbPlain"/>
                </a:pPr>
                <a:r>
                  <a:rPr lang="zh-CN" altLang="en-US" sz="2800">
                    <a:solidFill>
                      <a:schemeClr val="tx1">
                        <a:lumMod val="65000"/>
                        <a:lumOff val="35000"/>
                      </a:schemeClr>
                    </a:solidFill>
                    <a:latin typeface="黑体" panose="02010609060101010101" pitchFamily="49" charset="-122"/>
                    <a:ea typeface="黑体" panose="02010609060101010101" pitchFamily="49" charset="-122"/>
                    <a:sym typeface="Wingdings" panose="05000000000000000000" pitchFamily="2" charset="2"/>
                  </a:rPr>
                  <a:t>当步数是</a:t>
                </a:r>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Wingdings" panose="05000000000000000000" pitchFamily="2" charset="2"/>
                  </a:rPr>
                  <a:t>0</a:t>
                </a:r>
                <a:r>
                  <a:rPr lang="zh-CN" altLang="en-US" sz="2800">
                    <a:solidFill>
                      <a:schemeClr val="tx1">
                        <a:lumMod val="65000"/>
                        <a:lumOff val="35000"/>
                      </a:schemeClr>
                    </a:solidFill>
                    <a:latin typeface="黑体" panose="02010609060101010101" pitchFamily="49" charset="-122"/>
                    <a:ea typeface="黑体" panose="02010609060101010101" pitchFamily="49" charset="-122"/>
                    <a:sym typeface="Wingdings" panose="05000000000000000000" pitchFamily="2" charset="2"/>
                  </a:rPr>
                  <a:t>步时</a:t>
                </a:r>
                <a:endParaRPr lang="en-US" altLang="zh-CN" sz="2800">
                  <a:solidFill>
                    <a:schemeClr val="tx1">
                      <a:lumMod val="65000"/>
                      <a:lumOff val="35000"/>
                    </a:schemeClr>
                  </a:solidFill>
                  <a:latin typeface="黑体" panose="02010609060101010101" pitchFamily="49" charset="-122"/>
                  <a:ea typeface="黑体" panose="02010609060101010101" pitchFamily="49" charset="-122"/>
                  <a:sym typeface="Wingdings" panose="05000000000000000000" pitchFamily="2" charset="2"/>
                </a:endParaRPr>
              </a:p>
              <a:p>
                <a:pPr lvl="2">
                  <a:lnSpc>
                    <a:spcPct val="90000"/>
                  </a:lnSpc>
                </a:pPr>
                <a:r>
                  <a:rPr lang="zh-CN" altLang="en-US" sz="2800">
                    <a:solidFill>
                      <a:schemeClr val="tx1">
                        <a:lumMod val="65000"/>
                        <a:lumOff val="35000"/>
                      </a:schemeClr>
                    </a:solidFill>
                    <a:latin typeface="黑体" panose="02010609060101010101" pitchFamily="49" charset="-122"/>
                    <a:ea typeface="黑体" panose="02010609060101010101" pitchFamily="49" charset="-122"/>
                    <a:sym typeface="Wingdings" panose="05000000000000000000" pitchFamily="2" charset="2"/>
                  </a:rPr>
                  <a:t>开始状态和结束状态时同一个状态，所以只能输入空串</a:t>
                </a:r>
                <a:endParaRPr lang="en-US" altLang="zh-CN" sz="2800">
                  <a:solidFill>
                    <a:schemeClr val="tx1">
                      <a:lumMod val="65000"/>
                      <a:lumOff val="35000"/>
                    </a:schemeClr>
                  </a:solidFill>
                  <a:latin typeface="黑体" panose="02010609060101010101" pitchFamily="49" charset="-122"/>
                  <a:ea typeface="黑体" panose="02010609060101010101" pitchFamily="49" charset="-122"/>
                  <a:sym typeface="Wingdings" panose="05000000000000000000" pitchFamily="2" charset="2"/>
                </a:endParaRPr>
              </a:p>
              <a:p>
                <a:pPr lvl="2">
                  <a:lnSpc>
                    <a:spcPct val="90000"/>
                  </a:lnSpc>
                </a:pPr>
                <a14:m>
                  <m:oMath xmlns:m="http://schemas.openxmlformats.org/officeDocument/2006/math">
                    <m:sSub>
                      <m:sSubPr>
                        <m:ctrl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𝐴</m:t>
                        </m:r>
                      </m:e>
                      <m:sub>
                        <m:r>
                          <m:rPr>
                            <m:sty m:val="p"/>
                          </m:r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pq</m:t>
                        </m:r>
                      </m:sub>
                    </m:sSub>
                  </m:oMath>
                </a14:m>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 </a:t>
                </a:r>
                <a:endParaRPr lang="en-US" altLang="zh-CN" sz="2800">
                  <a:solidFill>
                    <a:schemeClr val="tx1">
                      <a:lumMod val="65000"/>
                      <a:lumOff val="35000"/>
                    </a:schemeClr>
                  </a:solidFill>
                  <a:latin typeface="黑体" panose="02010609060101010101" pitchFamily="49" charset="-122"/>
                  <a:ea typeface="黑体" panose="02010609060101010101" pitchFamily="49" charset="-122"/>
                  <a:sym typeface="Wingdings" panose="05000000000000000000" pitchFamily="2" charset="2"/>
                </a:endParaRPr>
              </a:p>
              <a:p>
                <a:pPr marL="457200" indent="-457200" algn="just" fontAlgn="ctr">
                  <a:buFont typeface="Arial" panose="020B0604020202020204" pitchFamily="34" charset="0"/>
                  <a:buChar char="•"/>
                </a:pPr>
                <a:endParaRPr lang="zh-CN" altLang="en-US" sz="2800">
                  <a:solidFill>
                    <a:schemeClr val="tx1">
                      <a:lumMod val="65000"/>
                      <a:lumOff val="35000"/>
                    </a:schemeClr>
                  </a:solidFill>
                  <a:latin typeface="黑体" panose="02010609060101010101" pitchFamily="49" charset="-122"/>
                  <a:ea typeface="黑体" panose="02010609060101010101" pitchFamily="49" charset="-122"/>
                </a:endParaRPr>
              </a:p>
            </p:txBody>
          </p:sp>
        </mc:Choice>
        <mc:Fallback xmlns="">
          <p:sp>
            <p:nvSpPr>
              <p:cNvPr id="28" name="Rectangle 25"/>
              <p:cNvSpPr>
                <a:spLocks noRot="1" noChangeAspect="1" noMove="1" noResize="1" noEditPoints="1" noAdjustHandles="1" noChangeArrowheads="1" noChangeShapeType="1" noTextEdit="1"/>
              </p:cNvSpPr>
              <p:nvPr/>
            </p:nvSpPr>
            <p:spPr>
              <a:xfrm>
                <a:off x="958514" y="444298"/>
                <a:ext cx="7701392" cy="4063040"/>
              </a:xfrm>
              <a:prstGeom prst="rect">
                <a:avLst/>
              </a:prstGeom>
              <a:blipFill>
                <a:blip r:embed="rId3"/>
                <a:stretch>
                  <a:fillRect l="-712" t="-1652" r="-5459"/>
                </a:stretch>
              </a:blipFill>
            </p:spPr>
            <p:txBody>
              <a:bodyPr/>
              <a:lstStyle/>
              <a:p>
                <a:r>
                  <a:rPr lang="zh-CN" altLang="en-US">
                    <a:noFill/>
                  </a:rPr>
                  <a:t> </a:t>
                </a:r>
              </a:p>
            </p:txBody>
          </p:sp>
        </mc:Fallback>
      </mc:AlternateContent>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233657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8" name="Rectangle 25"/>
              <p:cNvSpPr/>
              <p:nvPr/>
            </p:nvSpPr>
            <p:spPr>
              <a:xfrm>
                <a:off x="958514" y="444298"/>
                <a:ext cx="7701392" cy="4063040"/>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断言</a:t>
                </a:r>
                <a:r>
                  <a:rPr lang="en-US" altLang="zh-CN" sz="2800" b="1">
                    <a:solidFill>
                      <a:schemeClr val="tx1">
                        <a:lumMod val="65000"/>
                        <a:lumOff val="35000"/>
                      </a:schemeClr>
                    </a:solidFill>
                    <a:latin typeface="黑体" panose="02010609060101010101" pitchFamily="49" charset="-122"/>
                    <a:ea typeface="黑体" panose="02010609060101010101" pitchFamily="49" charset="-122"/>
                  </a:rPr>
                  <a:t>3.17 </a:t>
                </a:r>
              </a:p>
              <a:p>
                <a:pPr lvl="1" algn="just" fontAlgn="ctr"/>
                <a:r>
                  <a:rPr lang="zh-CN" altLang="en-US" sz="2800">
                    <a:solidFill>
                      <a:schemeClr val="tx1">
                        <a:lumMod val="65000"/>
                        <a:lumOff val="35000"/>
                      </a:schemeClr>
                    </a:solidFill>
                    <a:latin typeface="黑体" panose="02010609060101010101" pitchFamily="49" charset="-122"/>
                    <a:ea typeface="黑体" panose="02010609060101010101" pitchFamily="49" charset="-122"/>
                  </a:rPr>
                  <a:t>如果一个字符串</a:t>
                </a:r>
                <a:r>
                  <a:rPr lang="en-US" altLang="zh-CN" sz="2800">
                    <a:solidFill>
                      <a:schemeClr val="tx1">
                        <a:lumMod val="65000"/>
                        <a:lumOff val="35000"/>
                      </a:schemeClr>
                    </a:solidFill>
                    <a:latin typeface="黑体" panose="02010609060101010101" pitchFamily="49" charset="-122"/>
                    <a:ea typeface="黑体" panose="02010609060101010101" pitchFamily="49" charset="-122"/>
                  </a:rPr>
                  <a:t>x</a:t>
                </a:r>
                <a:r>
                  <a:rPr lang="zh-CN" altLang="en-US" sz="2800">
                    <a:solidFill>
                      <a:schemeClr val="tx1">
                        <a:lumMod val="65000"/>
                        <a:lumOff val="35000"/>
                      </a:schemeClr>
                    </a:solidFill>
                    <a:latin typeface="黑体" panose="02010609060101010101" pitchFamily="49" charset="-122"/>
                    <a:ea typeface="黑体" panose="02010609060101010101" pitchFamily="49" charset="-122"/>
                  </a:rPr>
                  <a:t>能把</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a:t>
                </a:r>
                <a:r>
                  <a:rPr lang="zh-CN" altLang="en-US" sz="2800">
                    <a:solidFill>
                      <a:schemeClr val="tx1">
                        <a:lumMod val="65000"/>
                        <a:lumOff val="35000"/>
                      </a:schemeClr>
                    </a:solidFill>
                    <a:latin typeface="黑体" panose="02010609060101010101" pitchFamily="49" charset="-122"/>
                    <a:ea typeface="黑体" panose="02010609060101010101" pitchFamily="49" charset="-122"/>
                  </a:rPr>
                  <a:t>从状态</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a:t>
                </a:r>
                <a:r>
                  <a:rPr lang="zh-CN" altLang="en-US" sz="2800">
                    <a:solidFill>
                      <a:schemeClr val="tx1">
                        <a:lumMod val="65000"/>
                        <a:lumOff val="35000"/>
                      </a:schemeClr>
                    </a:solidFill>
                    <a:latin typeface="黑体" panose="02010609060101010101" pitchFamily="49" charset="-122"/>
                    <a:ea typeface="黑体" panose="02010609060101010101" pitchFamily="49" charset="-122"/>
                  </a:rPr>
                  <a:t>转移到状态</a:t>
                </a:r>
                <a:r>
                  <a:rPr lang="en-US" altLang="zh-CN" sz="2800">
                    <a:solidFill>
                      <a:schemeClr val="tx1">
                        <a:lumMod val="65000"/>
                        <a:lumOff val="35000"/>
                      </a:schemeClr>
                    </a:solidFill>
                    <a:latin typeface="黑体" panose="02010609060101010101" pitchFamily="49" charset="-122"/>
                    <a:ea typeface="黑体" panose="02010609060101010101" pitchFamily="49" charset="-122"/>
                  </a:rPr>
                  <a:t>q</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，则</a:t>
                </a:r>
                <a14:m>
                  <m:oMath xmlns:m="http://schemas.openxmlformats.org/officeDocument/2006/math">
                    <m:sSub>
                      <m:sSubPr>
                        <m:ctrl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𝐴</m:t>
                        </m:r>
                      </m:e>
                      <m:sub>
                        <m:r>
                          <m:rPr>
                            <m:sty m:val="p"/>
                          </m:r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pq</m:t>
                        </m:r>
                      </m:sub>
                    </m:sSub>
                  </m:oMath>
                </a14:m>
                <a:r>
                  <a:rPr lang="zh-CN" altLang="en-US" sz="2800">
                    <a:solidFill>
                      <a:schemeClr val="tx1">
                        <a:lumMod val="65000"/>
                        <a:lumOff val="35000"/>
                      </a:schemeClr>
                    </a:solidFill>
                    <a:latin typeface="黑体" panose="02010609060101010101" pitchFamily="49" charset="-122"/>
                    <a:ea typeface="黑体" panose="02010609060101010101" pitchFamily="49" charset="-122"/>
                  </a:rPr>
                  <a:t>产生</a:t>
                </a:r>
                <a:r>
                  <a:rPr lang="en-US" altLang="zh-CN" sz="2800">
                    <a:solidFill>
                      <a:schemeClr val="tx1">
                        <a:lumMod val="65000"/>
                        <a:lumOff val="35000"/>
                      </a:schemeClr>
                    </a:solidFill>
                    <a:latin typeface="黑体" panose="02010609060101010101" pitchFamily="49" charset="-122"/>
                    <a:ea typeface="黑体" panose="02010609060101010101" pitchFamily="49" charset="-122"/>
                  </a:rPr>
                  <a:t>x</a:t>
                </a:r>
              </a:p>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证明</a:t>
                </a:r>
                <a:r>
                  <a:rPr lang="en-US" altLang="zh-CN" sz="2800" b="1">
                    <a:solidFill>
                      <a:schemeClr val="tx1">
                        <a:lumMod val="65000"/>
                        <a:lumOff val="35000"/>
                      </a:schemeClr>
                    </a:solidFill>
                    <a:latin typeface="黑体" panose="02010609060101010101" pitchFamily="49" charset="-122"/>
                    <a:ea typeface="黑体" panose="02010609060101010101" pitchFamily="49" charset="-122"/>
                    <a:sym typeface="Wingdings" panose="05000000000000000000" pitchFamily="2" charset="2"/>
                  </a:rPr>
                  <a:t>:(</a:t>
                </a:r>
                <a:r>
                  <a:rPr lang="zh-CN" altLang="en-US" sz="2800" b="1">
                    <a:solidFill>
                      <a:schemeClr val="tx1">
                        <a:lumMod val="65000"/>
                        <a:lumOff val="35000"/>
                      </a:schemeClr>
                    </a:solidFill>
                    <a:latin typeface="黑体" panose="02010609060101010101" pitchFamily="49" charset="-122"/>
                    <a:ea typeface="黑体" panose="02010609060101010101" pitchFamily="49" charset="-122"/>
                    <a:sym typeface="Wingdings" panose="05000000000000000000" pitchFamily="2" charset="2"/>
                  </a:rPr>
                  <a:t>归纳法</a:t>
                </a:r>
                <a:r>
                  <a:rPr lang="en-US" altLang="zh-CN" sz="2800" b="1">
                    <a:solidFill>
                      <a:schemeClr val="tx1">
                        <a:lumMod val="65000"/>
                        <a:lumOff val="35000"/>
                      </a:schemeClr>
                    </a:solidFill>
                    <a:latin typeface="黑体" panose="02010609060101010101" pitchFamily="49" charset="-122"/>
                    <a:ea typeface="黑体" panose="02010609060101010101" pitchFamily="49" charset="-122"/>
                    <a:sym typeface="Wingdings" panose="05000000000000000000" pitchFamily="2" charset="2"/>
                  </a:rPr>
                  <a:t>)</a:t>
                </a:r>
              </a:p>
              <a:p>
                <a:pPr lvl="1" eaLnBrk="1" hangingPunct="1">
                  <a:buFont typeface="Wingdings" panose="05000000000000000000" pitchFamily="2" charset="2"/>
                  <a:buNone/>
                </a:pPr>
                <a:r>
                  <a:rPr lang="zh-CN" altLang="en-US" sz="2800">
                    <a:solidFill>
                      <a:schemeClr val="tx1">
                        <a:lumMod val="65000"/>
                        <a:lumOff val="35000"/>
                      </a:schemeClr>
                    </a:solidFill>
                    <a:latin typeface="黑体" panose="02010609060101010101" pitchFamily="49" charset="-122"/>
                    <a:ea typeface="黑体" panose="02010609060101010101" pitchFamily="49" charset="-122"/>
                  </a:rPr>
                  <a:t>②假设断言对不超过</a:t>
                </a:r>
                <a:r>
                  <a:rPr lang="en-US" altLang="zh-CN" sz="2800">
                    <a:solidFill>
                      <a:schemeClr val="tx1">
                        <a:lumMod val="65000"/>
                        <a:lumOff val="35000"/>
                      </a:schemeClr>
                    </a:solidFill>
                    <a:latin typeface="黑体" panose="02010609060101010101" pitchFamily="49" charset="-122"/>
                    <a:ea typeface="黑体" panose="02010609060101010101" pitchFamily="49" charset="-122"/>
                  </a:rPr>
                  <a:t>k</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步的计算成立.</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pPr lvl="1" eaLnBrk="1" hangingPunct="1">
                  <a:buFont typeface="Wingdings" panose="05000000000000000000" pitchFamily="2" charset="2"/>
                  <a:buNone/>
                </a:pP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要证明断言对</a:t>
                </a:r>
                <a:r>
                  <a:rPr lang="en-US" altLang="zh-CN" sz="2800">
                    <a:solidFill>
                      <a:schemeClr val="tx1">
                        <a:lumMod val="65000"/>
                        <a:lumOff val="35000"/>
                      </a:schemeClr>
                    </a:solidFill>
                    <a:latin typeface="黑体" panose="02010609060101010101" pitchFamily="49" charset="-122"/>
                    <a:ea typeface="黑体" panose="02010609060101010101" pitchFamily="49" charset="-122"/>
                  </a:rPr>
                  <a:t>k+1</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步的计算也成立.</a:t>
                </a:r>
              </a:p>
            </p:txBody>
          </p:sp>
        </mc:Choice>
        <mc:Fallback xmlns="">
          <p:sp>
            <p:nvSpPr>
              <p:cNvPr id="28" name="Rectangle 25"/>
              <p:cNvSpPr>
                <a:spLocks noRot="1" noChangeAspect="1" noMove="1" noResize="1" noEditPoints="1" noAdjustHandles="1" noChangeArrowheads="1" noChangeShapeType="1" noTextEdit="1"/>
              </p:cNvSpPr>
              <p:nvPr/>
            </p:nvSpPr>
            <p:spPr>
              <a:xfrm>
                <a:off x="958514" y="444298"/>
                <a:ext cx="7701392" cy="4063040"/>
              </a:xfrm>
              <a:prstGeom prst="rect">
                <a:avLst/>
              </a:prstGeom>
              <a:blipFill>
                <a:blip r:embed="rId3"/>
                <a:stretch>
                  <a:fillRect l="-712" t="-1652" r="-5459"/>
                </a:stretch>
              </a:blipFill>
            </p:spPr>
            <p:txBody>
              <a:bodyPr/>
              <a:lstStyle/>
              <a:p>
                <a:r>
                  <a:rPr lang="zh-CN" altLang="en-US">
                    <a:noFill/>
                  </a:rPr>
                  <a:t> </a:t>
                </a:r>
              </a:p>
            </p:txBody>
          </p:sp>
        </mc:Fallback>
      </mc:AlternateContent>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3019372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8" name="Rectangle 25"/>
              <p:cNvSpPr/>
              <p:nvPr/>
            </p:nvSpPr>
            <p:spPr>
              <a:xfrm>
                <a:off x="958514" y="444298"/>
                <a:ext cx="7701392" cy="4063040"/>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断言</a:t>
                </a:r>
                <a:r>
                  <a:rPr lang="en-US" altLang="zh-CN" sz="2800" b="1">
                    <a:solidFill>
                      <a:schemeClr val="tx1">
                        <a:lumMod val="65000"/>
                        <a:lumOff val="35000"/>
                      </a:schemeClr>
                    </a:solidFill>
                    <a:latin typeface="黑体" panose="02010609060101010101" pitchFamily="49" charset="-122"/>
                    <a:ea typeface="黑体" panose="02010609060101010101" pitchFamily="49" charset="-122"/>
                  </a:rPr>
                  <a:t>3.17 </a:t>
                </a:r>
              </a:p>
              <a:p>
                <a:pPr lvl="1" algn="just" fontAlgn="ctr"/>
                <a:r>
                  <a:rPr lang="zh-CN" altLang="en-US" sz="2800">
                    <a:solidFill>
                      <a:schemeClr val="tx1">
                        <a:lumMod val="65000"/>
                        <a:lumOff val="35000"/>
                      </a:schemeClr>
                    </a:solidFill>
                    <a:latin typeface="黑体" panose="02010609060101010101" pitchFamily="49" charset="-122"/>
                    <a:ea typeface="黑体" panose="02010609060101010101" pitchFamily="49" charset="-122"/>
                  </a:rPr>
                  <a:t>如果一个字符串</a:t>
                </a:r>
                <a:r>
                  <a:rPr lang="en-US" altLang="zh-CN" sz="2800">
                    <a:solidFill>
                      <a:schemeClr val="tx1">
                        <a:lumMod val="65000"/>
                        <a:lumOff val="35000"/>
                      </a:schemeClr>
                    </a:solidFill>
                    <a:latin typeface="黑体" panose="02010609060101010101" pitchFamily="49" charset="-122"/>
                    <a:ea typeface="黑体" panose="02010609060101010101" pitchFamily="49" charset="-122"/>
                  </a:rPr>
                  <a:t>x</a:t>
                </a:r>
                <a:r>
                  <a:rPr lang="zh-CN" altLang="en-US" sz="2800">
                    <a:solidFill>
                      <a:schemeClr val="tx1">
                        <a:lumMod val="65000"/>
                        <a:lumOff val="35000"/>
                      </a:schemeClr>
                    </a:solidFill>
                    <a:latin typeface="黑体" panose="02010609060101010101" pitchFamily="49" charset="-122"/>
                    <a:ea typeface="黑体" panose="02010609060101010101" pitchFamily="49" charset="-122"/>
                  </a:rPr>
                  <a:t>能把</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a:t>
                </a:r>
                <a:r>
                  <a:rPr lang="zh-CN" altLang="en-US" sz="2800">
                    <a:solidFill>
                      <a:schemeClr val="tx1">
                        <a:lumMod val="65000"/>
                        <a:lumOff val="35000"/>
                      </a:schemeClr>
                    </a:solidFill>
                    <a:latin typeface="黑体" panose="02010609060101010101" pitchFamily="49" charset="-122"/>
                    <a:ea typeface="黑体" panose="02010609060101010101" pitchFamily="49" charset="-122"/>
                  </a:rPr>
                  <a:t>从状态</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a:t>
                </a:r>
                <a:r>
                  <a:rPr lang="zh-CN" altLang="en-US" sz="2800">
                    <a:solidFill>
                      <a:schemeClr val="tx1">
                        <a:lumMod val="65000"/>
                        <a:lumOff val="35000"/>
                      </a:schemeClr>
                    </a:solidFill>
                    <a:latin typeface="黑体" panose="02010609060101010101" pitchFamily="49" charset="-122"/>
                    <a:ea typeface="黑体" panose="02010609060101010101" pitchFamily="49" charset="-122"/>
                  </a:rPr>
                  <a:t>转移到状态</a:t>
                </a:r>
                <a:r>
                  <a:rPr lang="en-US" altLang="zh-CN" sz="2800">
                    <a:solidFill>
                      <a:schemeClr val="tx1">
                        <a:lumMod val="65000"/>
                        <a:lumOff val="35000"/>
                      </a:schemeClr>
                    </a:solidFill>
                    <a:latin typeface="黑体" panose="02010609060101010101" pitchFamily="49" charset="-122"/>
                    <a:ea typeface="黑体" panose="02010609060101010101" pitchFamily="49" charset="-122"/>
                  </a:rPr>
                  <a:t>q</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，则</a:t>
                </a:r>
                <a14:m>
                  <m:oMath xmlns:m="http://schemas.openxmlformats.org/officeDocument/2006/math">
                    <m:sSub>
                      <m:sSubPr>
                        <m:ctrl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𝐴</m:t>
                        </m:r>
                      </m:e>
                      <m:sub>
                        <m:r>
                          <m:rPr>
                            <m:sty m:val="p"/>
                          </m:r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pq</m:t>
                        </m:r>
                      </m:sub>
                    </m:sSub>
                  </m:oMath>
                </a14:m>
                <a:r>
                  <a:rPr lang="zh-CN" altLang="en-US" sz="2800">
                    <a:solidFill>
                      <a:schemeClr val="tx1">
                        <a:lumMod val="65000"/>
                        <a:lumOff val="35000"/>
                      </a:schemeClr>
                    </a:solidFill>
                    <a:latin typeface="黑体" panose="02010609060101010101" pitchFamily="49" charset="-122"/>
                    <a:ea typeface="黑体" panose="02010609060101010101" pitchFamily="49" charset="-122"/>
                  </a:rPr>
                  <a:t>产生</a:t>
                </a:r>
                <a:r>
                  <a:rPr lang="en-US" altLang="zh-CN" sz="2800">
                    <a:solidFill>
                      <a:schemeClr val="tx1">
                        <a:lumMod val="65000"/>
                        <a:lumOff val="35000"/>
                      </a:schemeClr>
                    </a:solidFill>
                    <a:latin typeface="黑体" panose="02010609060101010101" pitchFamily="49" charset="-122"/>
                    <a:ea typeface="黑体" panose="02010609060101010101" pitchFamily="49" charset="-122"/>
                  </a:rPr>
                  <a:t>x</a:t>
                </a:r>
              </a:p>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证明</a:t>
                </a:r>
                <a:r>
                  <a:rPr lang="en-US" altLang="zh-CN" sz="2800" b="1">
                    <a:solidFill>
                      <a:schemeClr val="tx1">
                        <a:lumMod val="65000"/>
                        <a:lumOff val="35000"/>
                      </a:schemeClr>
                    </a:solidFill>
                    <a:latin typeface="黑体" panose="02010609060101010101" pitchFamily="49" charset="-122"/>
                    <a:ea typeface="黑体" panose="02010609060101010101" pitchFamily="49" charset="-122"/>
                    <a:sym typeface="Wingdings" panose="05000000000000000000" pitchFamily="2" charset="2"/>
                  </a:rPr>
                  <a:t>:(</a:t>
                </a:r>
                <a:r>
                  <a:rPr lang="zh-CN" altLang="en-US" sz="2800" b="1">
                    <a:solidFill>
                      <a:schemeClr val="tx1">
                        <a:lumMod val="65000"/>
                        <a:lumOff val="35000"/>
                      </a:schemeClr>
                    </a:solidFill>
                    <a:latin typeface="黑体" panose="02010609060101010101" pitchFamily="49" charset="-122"/>
                    <a:ea typeface="黑体" panose="02010609060101010101" pitchFamily="49" charset="-122"/>
                    <a:sym typeface="Wingdings" panose="05000000000000000000" pitchFamily="2" charset="2"/>
                  </a:rPr>
                  <a:t>归纳法</a:t>
                </a:r>
                <a:r>
                  <a:rPr lang="en-US" altLang="zh-CN" sz="2800" b="1">
                    <a:solidFill>
                      <a:schemeClr val="tx1">
                        <a:lumMod val="65000"/>
                        <a:lumOff val="35000"/>
                      </a:schemeClr>
                    </a:solidFill>
                    <a:latin typeface="黑体" panose="02010609060101010101" pitchFamily="49" charset="-122"/>
                    <a:ea typeface="黑体" panose="02010609060101010101" pitchFamily="49" charset="-122"/>
                    <a:sym typeface="Wingdings" panose="05000000000000000000" pitchFamily="2" charset="2"/>
                  </a:rPr>
                  <a:t>)</a:t>
                </a:r>
              </a:p>
              <a:p>
                <a:pPr lvl="1" eaLnBrk="1" hangingPunct="1">
                  <a:buFont typeface="Wingdings" panose="05000000000000000000" pitchFamily="2" charset="2"/>
                  <a:buNone/>
                </a:pPr>
                <a:r>
                  <a:rPr lang="zh-CN" altLang="en-US" sz="2800">
                    <a:solidFill>
                      <a:schemeClr val="tx1">
                        <a:lumMod val="65000"/>
                        <a:lumOff val="35000"/>
                      </a:schemeClr>
                    </a:solidFill>
                    <a:latin typeface="黑体" panose="02010609060101010101" pitchFamily="49" charset="-122"/>
                    <a:ea typeface="黑体" panose="02010609060101010101" pitchFamily="49" charset="-122"/>
                  </a:rPr>
                  <a:t>②</a:t>
                </a:r>
                <a:r>
                  <a:rPr lang="en-US" altLang="zh-CN" sz="2800">
                    <a:solidFill>
                      <a:schemeClr val="tx1">
                        <a:lumMod val="65000"/>
                        <a:lumOff val="35000"/>
                      </a:schemeClr>
                    </a:solidFill>
                    <a:ea typeface="黑体" panose="02010609060101010101" pitchFamily="49" charset="-122"/>
                    <a:sym typeface="Symbol" panose="05050102010706020507" pitchFamily="18" charset="2"/>
                  </a:rPr>
                  <a:t> 	</a:t>
                </a:r>
                <a14:m>
                  <m:oMath xmlns:m="http://schemas.openxmlformats.org/officeDocument/2006/math">
                    <m:sSub>
                      <m:sSubPr>
                        <m:ctrl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b="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 </m:t>
                        </m:r>
                        <m: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𝐴</m:t>
                        </m:r>
                      </m:e>
                      <m:sub>
                        <m:r>
                          <m:rPr>
                            <m:sty m:val="p"/>
                          </m:r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pq</m:t>
                        </m:r>
                      </m:sub>
                    </m:sSub>
                  </m:oMath>
                </a14:m>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r>
                  <a:rPr lang="en-US" altLang="zh-CN" sz="2800">
                    <a:solidFill>
                      <a:schemeClr val="tx1">
                        <a:lumMod val="65000"/>
                        <a:lumOff val="35000"/>
                      </a:schemeClr>
                    </a:solidFill>
                    <a:ea typeface="黑体" panose="02010609060101010101" pitchFamily="49" charset="-122"/>
                    <a:sym typeface="Symbol" panose="05050102010706020507" pitchFamily="18" charset="2"/>
                  </a:rPr>
                  <a:t> </a:t>
                </a:r>
                <a14:m>
                  <m:oMath xmlns:m="http://schemas.openxmlformats.org/officeDocument/2006/math">
                    <m:sSub>
                      <m:sSubPr>
                        <m:ctrl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b="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𝐴</m:t>
                        </m:r>
                      </m:e>
                      <m:sub>
                        <m:r>
                          <m:rPr>
                            <m:sty m:val="p"/>
                          </m:r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pr</m:t>
                        </m:r>
                      </m:sub>
                    </m:sSub>
                    <m:sSub>
                      <m:sSubPr>
                        <m:ctrl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𝐴</m:t>
                        </m:r>
                      </m:e>
                      <m:sub>
                        <m:r>
                          <m:rPr>
                            <m:sty m:val="p"/>
                          </m:r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rq</m:t>
                        </m:r>
                      </m:sub>
                    </m:sSub>
                  </m:oMath>
                </a14:m>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pPr lvl="1" eaLnBrk="1" hangingPunct="1">
                  <a:buFont typeface="Wingdings" panose="05000000000000000000" pitchFamily="2" charset="2"/>
                  <a:buNone/>
                </a:pP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en-US" altLang="zh-CN" sz="2800">
                    <a:solidFill>
                      <a:schemeClr val="tx1">
                        <a:lumMod val="65000"/>
                        <a:lumOff val="35000"/>
                      </a:schemeClr>
                    </a:solidFill>
                    <a:ea typeface="黑体" panose="02010609060101010101" pitchFamily="49" charset="-122"/>
                    <a:sym typeface="Symbol" panose="05050102010706020507" pitchFamily="18" charset="2"/>
                  </a:rPr>
                  <a:t> </a:t>
                </a:r>
                <a14:m>
                  <m:oMath xmlns:m="http://schemas.openxmlformats.org/officeDocument/2006/math">
                    <m:sSub>
                      <m:sSubPr>
                        <m:ctrl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b="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𝐴</m:t>
                        </m:r>
                      </m:e>
                      <m:sub>
                        <m:r>
                          <m:rPr>
                            <m:sty m:val="p"/>
                          </m:r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pr</m:t>
                        </m:r>
                      </m:sub>
                    </m:sSub>
                  </m:oMath>
                </a14:m>
                <a:r>
                  <a:rPr lang="zh-CN" altLang="en-US" sz="2800">
                    <a:solidFill>
                      <a:schemeClr val="tx1">
                        <a:lumMod val="65000"/>
                        <a:lumOff val="35000"/>
                      </a:schemeClr>
                    </a:solidFill>
                    <a:latin typeface="黑体" panose="02010609060101010101" pitchFamily="49" charset="-122"/>
                    <a:ea typeface="黑体" panose="02010609060101010101" pitchFamily="49" charset="-122"/>
                  </a:rPr>
                  <a:t>不超过</a:t>
                </a:r>
                <a:r>
                  <a:rPr lang="en-US" altLang="zh-CN" sz="2800">
                    <a:solidFill>
                      <a:schemeClr val="tx1">
                        <a:lumMod val="65000"/>
                        <a:lumOff val="35000"/>
                      </a:schemeClr>
                    </a:solidFill>
                    <a:latin typeface="黑体" panose="02010609060101010101" pitchFamily="49" charset="-122"/>
                    <a:ea typeface="黑体" panose="02010609060101010101" pitchFamily="49" charset="-122"/>
                  </a:rPr>
                  <a:t>k</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步</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pPr lvl="1"/>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en-US" altLang="zh-CN" sz="2800">
                    <a:solidFill>
                      <a:schemeClr val="tx1">
                        <a:lumMod val="65000"/>
                        <a:lumOff val="35000"/>
                      </a:schemeClr>
                    </a:solidFill>
                    <a:ea typeface="黑体" panose="02010609060101010101" pitchFamily="49" charset="-122"/>
                    <a:sym typeface="Symbol" panose="05050102010706020507" pitchFamily="18" charset="2"/>
                  </a:rPr>
                  <a:t> </a:t>
                </a:r>
                <a14:m>
                  <m:oMath xmlns:m="http://schemas.openxmlformats.org/officeDocument/2006/math">
                    <m:sSub>
                      <m:sSubPr>
                        <m:ctrl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𝐴</m:t>
                        </m:r>
                      </m:e>
                      <m:sub>
                        <m:r>
                          <m:rPr>
                            <m:sty m:val="p"/>
                          </m:r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rq</m:t>
                        </m:r>
                      </m:sub>
                    </m:sSub>
                  </m:oMath>
                </a14:m>
                <a:r>
                  <a:rPr lang="zh-CN" altLang="en-US" sz="2800">
                    <a:solidFill>
                      <a:schemeClr val="tx1">
                        <a:lumMod val="65000"/>
                        <a:lumOff val="35000"/>
                      </a:schemeClr>
                    </a:solidFill>
                    <a:latin typeface="黑体" panose="02010609060101010101" pitchFamily="49" charset="-122"/>
                    <a:ea typeface="黑体" panose="02010609060101010101" pitchFamily="49" charset="-122"/>
                  </a:rPr>
                  <a:t>不超过</a:t>
                </a:r>
                <a:r>
                  <a:rPr lang="en-US" altLang="zh-CN" sz="2800">
                    <a:solidFill>
                      <a:schemeClr val="tx1">
                        <a:lumMod val="65000"/>
                        <a:lumOff val="35000"/>
                      </a:schemeClr>
                    </a:solidFill>
                    <a:latin typeface="黑体" panose="02010609060101010101" pitchFamily="49" charset="-122"/>
                    <a:ea typeface="黑体" panose="02010609060101010101" pitchFamily="49" charset="-122"/>
                  </a:rPr>
                  <a:t>k</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步</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pPr lvl="1"/>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en-US" altLang="zh-CN" sz="2800">
                    <a:solidFill>
                      <a:schemeClr val="tx1">
                        <a:lumMod val="65000"/>
                        <a:lumOff val="35000"/>
                      </a:schemeClr>
                    </a:solidFill>
                    <a:ea typeface="黑体" panose="02010609060101010101" pitchFamily="49" charset="-122"/>
                    <a:sym typeface="Symbol" panose="05050102010706020507" pitchFamily="18" charset="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成立</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pPr lvl="1" eaLnBrk="1" hangingPunct="1">
                  <a:buFont typeface="Wingdings" panose="05000000000000000000" pitchFamily="2" charset="2"/>
                  <a:buNone/>
                </a:pP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endParaRPr lang="zh-CN" altLang="en-US" sz="2800">
                  <a:solidFill>
                    <a:schemeClr val="tx1">
                      <a:lumMod val="65000"/>
                      <a:lumOff val="35000"/>
                    </a:schemeClr>
                  </a:solidFill>
                  <a:latin typeface="黑体" panose="02010609060101010101" pitchFamily="49" charset="-122"/>
                  <a:ea typeface="黑体" panose="02010609060101010101" pitchFamily="49" charset="-122"/>
                </a:endParaRPr>
              </a:p>
            </p:txBody>
          </p:sp>
        </mc:Choice>
        <mc:Fallback xmlns="">
          <p:sp>
            <p:nvSpPr>
              <p:cNvPr id="28" name="Rectangle 25"/>
              <p:cNvSpPr>
                <a:spLocks noRot="1" noChangeAspect="1" noMove="1" noResize="1" noEditPoints="1" noAdjustHandles="1" noChangeArrowheads="1" noChangeShapeType="1" noTextEdit="1"/>
              </p:cNvSpPr>
              <p:nvPr/>
            </p:nvSpPr>
            <p:spPr>
              <a:xfrm>
                <a:off x="958514" y="444298"/>
                <a:ext cx="7701392" cy="4063040"/>
              </a:xfrm>
              <a:prstGeom prst="rect">
                <a:avLst/>
              </a:prstGeom>
              <a:blipFill>
                <a:blip r:embed="rId3"/>
                <a:stretch>
                  <a:fillRect l="-712" t="-1652" r="-5459"/>
                </a:stretch>
              </a:blipFill>
            </p:spPr>
            <p:txBody>
              <a:bodyPr/>
              <a:lstStyle/>
              <a:p>
                <a:r>
                  <a:rPr lang="zh-CN" altLang="en-US">
                    <a:noFill/>
                  </a:rPr>
                  <a:t> </a:t>
                </a:r>
              </a:p>
            </p:txBody>
          </p:sp>
        </mc:Fallback>
      </mc:AlternateContent>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3035224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8" name="Rectangle 25"/>
              <p:cNvSpPr/>
              <p:nvPr/>
            </p:nvSpPr>
            <p:spPr>
              <a:xfrm>
                <a:off x="958514" y="444298"/>
                <a:ext cx="7701392" cy="4063040"/>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断言</a:t>
                </a:r>
                <a:r>
                  <a:rPr lang="en-US" altLang="zh-CN" sz="2800" b="1">
                    <a:solidFill>
                      <a:schemeClr val="tx1">
                        <a:lumMod val="65000"/>
                        <a:lumOff val="35000"/>
                      </a:schemeClr>
                    </a:solidFill>
                    <a:latin typeface="黑体" panose="02010609060101010101" pitchFamily="49" charset="-122"/>
                    <a:ea typeface="黑体" panose="02010609060101010101" pitchFamily="49" charset="-122"/>
                  </a:rPr>
                  <a:t>3.17 </a:t>
                </a:r>
              </a:p>
              <a:p>
                <a:pPr lvl="1" algn="just" fontAlgn="ctr"/>
                <a:r>
                  <a:rPr lang="zh-CN" altLang="en-US" sz="2800">
                    <a:solidFill>
                      <a:schemeClr val="tx1">
                        <a:lumMod val="65000"/>
                        <a:lumOff val="35000"/>
                      </a:schemeClr>
                    </a:solidFill>
                    <a:latin typeface="黑体" panose="02010609060101010101" pitchFamily="49" charset="-122"/>
                    <a:ea typeface="黑体" panose="02010609060101010101" pitchFamily="49" charset="-122"/>
                  </a:rPr>
                  <a:t>如果一个字符串</a:t>
                </a:r>
                <a:r>
                  <a:rPr lang="en-US" altLang="zh-CN" sz="2800">
                    <a:solidFill>
                      <a:schemeClr val="tx1">
                        <a:lumMod val="65000"/>
                        <a:lumOff val="35000"/>
                      </a:schemeClr>
                    </a:solidFill>
                    <a:latin typeface="黑体" panose="02010609060101010101" pitchFamily="49" charset="-122"/>
                    <a:ea typeface="黑体" panose="02010609060101010101" pitchFamily="49" charset="-122"/>
                  </a:rPr>
                  <a:t>x</a:t>
                </a:r>
                <a:r>
                  <a:rPr lang="zh-CN" altLang="en-US" sz="2800">
                    <a:solidFill>
                      <a:schemeClr val="tx1">
                        <a:lumMod val="65000"/>
                        <a:lumOff val="35000"/>
                      </a:schemeClr>
                    </a:solidFill>
                    <a:latin typeface="黑体" panose="02010609060101010101" pitchFamily="49" charset="-122"/>
                    <a:ea typeface="黑体" panose="02010609060101010101" pitchFamily="49" charset="-122"/>
                  </a:rPr>
                  <a:t>能把</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a:t>
                </a:r>
                <a:r>
                  <a:rPr lang="zh-CN" altLang="en-US" sz="2800">
                    <a:solidFill>
                      <a:schemeClr val="tx1">
                        <a:lumMod val="65000"/>
                        <a:lumOff val="35000"/>
                      </a:schemeClr>
                    </a:solidFill>
                    <a:latin typeface="黑体" panose="02010609060101010101" pitchFamily="49" charset="-122"/>
                    <a:ea typeface="黑体" panose="02010609060101010101" pitchFamily="49" charset="-122"/>
                  </a:rPr>
                  <a:t>从状态</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a:t>
                </a:r>
                <a:r>
                  <a:rPr lang="zh-CN" altLang="en-US" sz="2800">
                    <a:solidFill>
                      <a:schemeClr val="tx1">
                        <a:lumMod val="65000"/>
                        <a:lumOff val="35000"/>
                      </a:schemeClr>
                    </a:solidFill>
                    <a:latin typeface="黑体" panose="02010609060101010101" pitchFamily="49" charset="-122"/>
                    <a:ea typeface="黑体" panose="02010609060101010101" pitchFamily="49" charset="-122"/>
                  </a:rPr>
                  <a:t>转移到状态</a:t>
                </a:r>
                <a:r>
                  <a:rPr lang="en-US" altLang="zh-CN" sz="2800">
                    <a:solidFill>
                      <a:schemeClr val="tx1">
                        <a:lumMod val="65000"/>
                        <a:lumOff val="35000"/>
                      </a:schemeClr>
                    </a:solidFill>
                    <a:latin typeface="黑体" panose="02010609060101010101" pitchFamily="49" charset="-122"/>
                    <a:ea typeface="黑体" panose="02010609060101010101" pitchFamily="49" charset="-122"/>
                  </a:rPr>
                  <a:t>q</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，则</a:t>
                </a:r>
                <a14:m>
                  <m:oMath xmlns:m="http://schemas.openxmlformats.org/officeDocument/2006/math">
                    <m:sSub>
                      <m:sSubPr>
                        <m:ctrlPr>
                          <a:rPr lang="en-US" altLang="zh-CN" sz="28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𝐴</m:t>
                        </m:r>
                      </m:e>
                      <m:sub>
                        <m:r>
                          <m:rPr>
                            <m:sty m:val="p"/>
                          </m:r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pq</m:t>
                        </m:r>
                      </m:sub>
                    </m:sSub>
                  </m:oMath>
                </a14:m>
                <a:r>
                  <a:rPr lang="zh-CN" altLang="en-US" sz="2800">
                    <a:solidFill>
                      <a:schemeClr val="tx1">
                        <a:lumMod val="65000"/>
                        <a:lumOff val="35000"/>
                      </a:schemeClr>
                    </a:solidFill>
                    <a:latin typeface="黑体" panose="02010609060101010101" pitchFamily="49" charset="-122"/>
                    <a:ea typeface="黑体" panose="02010609060101010101" pitchFamily="49" charset="-122"/>
                  </a:rPr>
                  <a:t>产生</a:t>
                </a:r>
                <a:r>
                  <a:rPr lang="en-US" altLang="zh-CN" sz="2800">
                    <a:solidFill>
                      <a:schemeClr val="tx1">
                        <a:lumMod val="65000"/>
                        <a:lumOff val="35000"/>
                      </a:schemeClr>
                    </a:solidFill>
                    <a:latin typeface="黑体" panose="02010609060101010101" pitchFamily="49" charset="-122"/>
                    <a:ea typeface="黑体" panose="02010609060101010101" pitchFamily="49" charset="-122"/>
                  </a:rPr>
                  <a:t>x</a:t>
                </a:r>
              </a:p>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证明</a:t>
                </a:r>
                <a:r>
                  <a:rPr lang="en-US" altLang="zh-CN" sz="2800" b="1">
                    <a:solidFill>
                      <a:schemeClr val="tx1">
                        <a:lumMod val="65000"/>
                        <a:lumOff val="35000"/>
                      </a:schemeClr>
                    </a:solidFill>
                    <a:latin typeface="黑体" panose="02010609060101010101" pitchFamily="49" charset="-122"/>
                    <a:ea typeface="黑体" panose="02010609060101010101" pitchFamily="49" charset="-122"/>
                    <a:sym typeface="Wingdings" panose="05000000000000000000" pitchFamily="2" charset="2"/>
                  </a:rPr>
                  <a:t>:(</a:t>
                </a:r>
                <a:r>
                  <a:rPr lang="zh-CN" altLang="en-US" sz="2800" b="1">
                    <a:solidFill>
                      <a:schemeClr val="tx1">
                        <a:lumMod val="65000"/>
                        <a:lumOff val="35000"/>
                      </a:schemeClr>
                    </a:solidFill>
                    <a:latin typeface="黑体" panose="02010609060101010101" pitchFamily="49" charset="-122"/>
                    <a:ea typeface="黑体" panose="02010609060101010101" pitchFamily="49" charset="-122"/>
                    <a:sym typeface="Wingdings" panose="05000000000000000000" pitchFamily="2" charset="2"/>
                  </a:rPr>
                  <a:t>归纳法</a:t>
                </a:r>
                <a:r>
                  <a:rPr lang="en-US" altLang="zh-CN" sz="2800" b="1">
                    <a:solidFill>
                      <a:schemeClr val="tx1">
                        <a:lumMod val="65000"/>
                        <a:lumOff val="35000"/>
                      </a:schemeClr>
                    </a:solidFill>
                    <a:latin typeface="黑体" panose="02010609060101010101" pitchFamily="49" charset="-122"/>
                    <a:ea typeface="黑体" panose="02010609060101010101" pitchFamily="49" charset="-122"/>
                    <a:sym typeface="Wingdings" panose="05000000000000000000" pitchFamily="2" charset="2"/>
                  </a:rPr>
                  <a:t>)</a:t>
                </a:r>
              </a:p>
              <a:p>
                <a:pPr lvl="1"/>
                <a:r>
                  <a:rPr lang="zh-CN" altLang="en-US" sz="2800">
                    <a:solidFill>
                      <a:schemeClr val="tx1">
                        <a:lumMod val="65000"/>
                        <a:lumOff val="35000"/>
                      </a:schemeClr>
                    </a:solidFill>
                    <a:latin typeface="黑体" panose="02010609060101010101" pitchFamily="49" charset="-122"/>
                    <a:ea typeface="黑体" panose="02010609060101010101" pitchFamily="49" charset="-122"/>
                  </a:rPr>
                  <a:t>②</a:t>
                </a:r>
                <a:r>
                  <a:rPr lang="en-US" altLang="zh-CN" sz="2800">
                    <a:solidFill>
                      <a:schemeClr val="tx1">
                        <a:lumMod val="65000"/>
                        <a:lumOff val="35000"/>
                      </a:schemeClr>
                    </a:solidFill>
                    <a:ea typeface="黑体" panose="02010609060101010101" pitchFamily="49" charset="-122"/>
                    <a:sym typeface="Symbol" panose="05050102010706020507" pitchFamily="18" charset="2"/>
                  </a:rPr>
                  <a:t> 	 </a:t>
                </a:r>
                <a14:m>
                  <m:oMath xmlns:m="http://schemas.openxmlformats.org/officeDocument/2006/math">
                    <m:sSub>
                      <m:sSubPr>
                        <m:ctrl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𝐴</m:t>
                        </m:r>
                      </m:e>
                      <m:sub>
                        <m:r>
                          <m:rPr>
                            <m:sty m:val="p"/>
                          </m:r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pq</m:t>
                        </m:r>
                      </m:sub>
                    </m:sSub>
                  </m:oMath>
                </a14:m>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a:t>
                </a:r>
                <a14:m>
                  <m:oMath xmlns:m="http://schemas.openxmlformats.org/officeDocument/2006/math">
                    <m:sSub>
                      <m:sSubPr>
                        <m:ctrl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bPr>
                      <m:e>
                        <m: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𝐴</m:t>
                        </m:r>
                      </m:e>
                      <m:sub>
                        <m:r>
                          <m:rPr>
                            <m:sty m:val="p"/>
                          </m:rPr>
                          <a:rPr lang="en-US" altLang="zh-CN" sz="2800" i="1">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t>rs</m:t>
                        </m:r>
                      </m:sub>
                    </m:sSub>
                  </m:oMath>
                </a14:m>
                <a:r>
                  <a:rPr lang="en-US" altLang="zh-CN" sz="28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b </a:t>
                </a:r>
              </a:p>
              <a:p>
                <a:pPr lvl="1"/>
                <a:r>
                  <a:rPr lang="en-US" altLang="zh-CN" sz="2800">
                    <a:solidFill>
                      <a:schemeClr val="tx1">
                        <a:lumMod val="65000"/>
                        <a:lumOff val="35000"/>
                      </a:schemeClr>
                    </a:solidFill>
                    <a:latin typeface="黑体" panose="02010609060101010101" pitchFamily="49" charset="-122"/>
                    <a:ea typeface="黑体" panose="02010609060101010101" pitchFamily="49" charset="-122"/>
                  </a:rPr>
                  <a:t>	k+1-2=k-1	</a:t>
                </a:r>
                <a:endParaRPr lang="zh-CN" altLang="en-US" sz="2800">
                  <a:solidFill>
                    <a:schemeClr val="tx1">
                      <a:lumMod val="65000"/>
                      <a:lumOff val="35000"/>
                    </a:schemeClr>
                  </a:solidFill>
                  <a:latin typeface="黑体" panose="02010609060101010101" pitchFamily="49" charset="-122"/>
                  <a:ea typeface="黑体" panose="02010609060101010101" pitchFamily="49" charset="-122"/>
                </a:endParaRPr>
              </a:p>
            </p:txBody>
          </p:sp>
        </mc:Choice>
        <mc:Fallback xmlns="">
          <p:sp>
            <p:nvSpPr>
              <p:cNvPr id="28" name="Rectangle 25"/>
              <p:cNvSpPr>
                <a:spLocks noRot="1" noChangeAspect="1" noMove="1" noResize="1" noEditPoints="1" noAdjustHandles="1" noChangeArrowheads="1" noChangeShapeType="1" noTextEdit="1"/>
              </p:cNvSpPr>
              <p:nvPr/>
            </p:nvSpPr>
            <p:spPr>
              <a:xfrm>
                <a:off x="958514" y="444298"/>
                <a:ext cx="7701392" cy="4063040"/>
              </a:xfrm>
              <a:prstGeom prst="rect">
                <a:avLst/>
              </a:prstGeom>
              <a:blipFill>
                <a:blip r:embed="rId3"/>
                <a:stretch>
                  <a:fillRect l="-712" t="-1652" r="-5459"/>
                </a:stretch>
              </a:blipFill>
            </p:spPr>
            <p:txBody>
              <a:bodyPr/>
              <a:lstStyle/>
              <a:p>
                <a:r>
                  <a:rPr lang="zh-CN" altLang="en-US">
                    <a:noFill/>
                  </a:rPr>
                  <a:t> </a:t>
                </a:r>
              </a:p>
            </p:txBody>
          </p:sp>
        </mc:Fallback>
      </mc:AlternateContent>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3850394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3716281" y="2009239"/>
            <a:ext cx="5102543" cy="584775"/>
          </a:xfrm>
          <a:prstGeom prst="rect">
            <a:avLst/>
          </a:prstGeom>
          <a:noFill/>
        </p:spPr>
        <p:txBody>
          <a:bodyPr wrap="square" rtlCol="0">
            <a:spAutoFit/>
          </a:bodyPr>
          <a:lstStyle/>
          <a:p>
            <a:r>
              <a:rPr lang="zh-CN" altLang="en-US" sz="3200" b="1">
                <a:solidFill>
                  <a:srgbClr val="335B74"/>
                </a:solidFill>
                <a:latin typeface="微软雅黑" panose="020B0503020204020204" pitchFamily="34" charset="-122"/>
                <a:ea typeface="微软雅黑" panose="020B0503020204020204" pitchFamily="34" charset="-122"/>
              </a:rPr>
              <a:t>感谢聆听</a:t>
            </a:r>
            <a:endParaRPr lang="zh-CN" altLang="en-US" sz="3200" b="1">
              <a:solidFill>
                <a:srgbClr val="51718D"/>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7110" y="1854267"/>
            <a:ext cx="1177526" cy="896326"/>
          </a:xfrm>
          <a:prstGeom prst="rect">
            <a:avLst/>
          </a:prstGeom>
        </p:spPr>
      </p:pic>
    </p:spTree>
    <p:extLst>
      <p:ext uri="{BB962C8B-B14F-4D97-AF65-F5344CB8AC3E}">
        <p14:creationId xmlns:p14="http://schemas.microsoft.com/office/powerpoint/2010/main" val="3630210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ctangle 25"/>
          <p:cNvSpPr/>
          <p:nvPr/>
        </p:nvSpPr>
        <p:spPr>
          <a:xfrm>
            <a:off x="994373" y="590883"/>
            <a:ext cx="7476102" cy="4063040"/>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引理</a:t>
            </a:r>
            <a:r>
              <a:rPr lang="en-US" altLang="zh-CN" sz="2800" b="1">
                <a:solidFill>
                  <a:schemeClr val="tx1">
                    <a:lumMod val="65000"/>
                    <a:lumOff val="35000"/>
                  </a:schemeClr>
                </a:solidFill>
                <a:latin typeface="黑体" panose="02010609060101010101" pitchFamily="49" charset="-122"/>
                <a:ea typeface="黑体" panose="02010609060101010101" pitchFamily="49" charset="-122"/>
              </a:rPr>
              <a:t>3.13  </a:t>
            </a:r>
          </a:p>
          <a:p>
            <a:pPr algn="just" fontAlgn="ct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如果一个语言是上下文无关的，则存在一</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台下推自动机识别它</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证明思路</a:t>
            </a:r>
            <a:r>
              <a:rPr lang="zh-CN" altLang="en-US" sz="2800">
                <a:solidFill>
                  <a:schemeClr val="tx1">
                    <a:lumMod val="65000"/>
                    <a:lumOff val="35000"/>
                  </a:schemeClr>
                </a:solidFill>
                <a:latin typeface="黑体" panose="02010609060101010101" pitchFamily="49" charset="-122"/>
                <a:ea typeface="黑体" panose="02010609060101010101" pitchFamily="49" charset="-122"/>
              </a:rPr>
              <a:t>：</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pPr algn="just" fontAlgn="ct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通过确定是否存在关于输入</a:t>
            </a:r>
            <a:r>
              <a:rPr lang="en-US" altLang="zh-CN" sz="2800">
                <a:solidFill>
                  <a:schemeClr val="tx1">
                    <a:lumMod val="65000"/>
                    <a:lumOff val="35000"/>
                  </a:schemeClr>
                </a:solidFill>
                <a:latin typeface="黑体" panose="02010609060101010101" pitchFamily="49" charset="-122"/>
                <a:ea typeface="黑体" panose="02010609060101010101" pitchFamily="49" charset="-122"/>
              </a:rPr>
              <a:t>w</a:t>
            </a:r>
            <a:r>
              <a:rPr lang="zh-CN" altLang="en-US" sz="2800">
                <a:solidFill>
                  <a:schemeClr val="tx1">
                    <a:lumMod val="65000"/>
                    <a:lumOff val="35000"/>
                  </a:schemeClr>
                </a:solidFill>
                <a:latin typeface="黑体" panose="02010609060101010101" pitchFamily="49" charset="-122"/>
                <a:ea typeface="黑体" panose="02010609060101010101" pitchFamily="49" charset="-122"/>
              </a:rPr>
              <a:t>的派生， </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当</a:t>
            </a:r>
            <a:r>
              <a:rPr lang="en-US" altLang="zh-CN" sz="2800">
                <a:solidFill>
                  <a:schemeClr val="tx1">
                    <a:lumMod val="65000"/>
                    <a:lumOff val="35000"/>
                  </a:schemeClr>
                </a:solidFill>
                <a:latin typeface="黑体" panose="02010609060101010101" pitchFamily="49" charset="-122"/>
                <a:ea typeface="黑体" panose="02010609060101010101" pitchFamily="49" charset="-122"/>
              </a:rPr>
              <a:t>G</a:t>
            </a:r>
            <a:r>
              <a:rPr lang="zh-CN" altLang="en-US" sz="2800">
                <a:solidFill>
                  <a:schemeClr val="tx1">
                    <a:lumMod val="65000"/>
                    <a:lumOff val="35000"/>
                  </a:schemeClr>
                </a:solidFill>
                <a:latin typeface="黑体" panose="02010609060101010101" pitchFamily="49" charset="-122"/>
                <a:ea typeface="黑体" panose="02010609060101010101" pitchFamily="49" charset="-122"/>
              </a:rPr>
              <a:t>产生</a:t>
            </a:r>
            <a:r>
              <a:rPr lang="en-US" altLang="zh-CN" sz="2800">
                <a:solidFill>
                  <a:schemeClr val="tx1">
                    <a:lumMod val="65000"/>
                    <a:lumOff val="35000"/>
                  </a:schemeClr>
                </a:solidFill>
                <a:latin typeface="黑体" panose="02010609060101010101" pitchFamily="49" charset="-122"/>
                <a:ea typeface="黑体" panose="02010609060101010101" pitchFamily="49" charset="-122"/>
              </a:rPr>
              <a:t>w</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时，</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接受这个输入。设计</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a:t>
            </a:r>
            <a:r>
              <a:rPr lang="zh-CN" altLang="en-US" sz="2800">
                <a:solidFill>
                  <a:schemeClr val="tx1">
                    <a:lumMod val="65000"/>
                    <a:lumOff val="35000"/>
                  </a:schemeClr>
                </a:solidFill>
                <a:latin typeface="黑体" panose="02010609060101010101" pitchFamily="49" charset="-122"/>
                <a:ea typeface="黑体" panose="02010609060101010101" pitchFamily="49" charset="-122"/>
              </a:rPr>
              <a:t>，</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以便确定是否有一系列使用</a:t>
            </a:r>
            <a:r>
              <a:rPr lang="en-US" altLang="zh-CN" sz="2800">
                <a:solidFill>
                  <a:schemeClr val="tx1">
                    <a:lumMod val="65000"/>
                    <a:lumOff val="35000"/>
                  </a:schemeClr>
                </a:solidFill>
                <a:latin typeface="黑体" panose="02010609060101010101" pitchFamily="49" charset="-122"/>
                <a:ea typeface="黑体" panose="02010609060101010101" pitchFamily="49" charset="-122"/>
              </a:rPr>
              <a:t>G</a:t>
            </a:r>
            <a:r>
              <a:rPr lang="zh-CN" altLang="en-US" sz="2800">
                <a:solidFill>
                  <a:schemeClr val="tx1">
                    <a:lumMod val="65000"/>
                    <a:lumOff val="35000"/>
                  </a:schemeClr>
                </a:solidFill>
                <a:latin typeface="黑体" panose="02010609060101010101" pitchFamily="49" charset="-122"/>
                <a:ea typeface="黑体" panose="02010609060101010101" pitchFamily="49" charset="-122"/>
              </a:rPr>
              <a:t>的规则的替</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换，能够从起始变元引导到</a:t>
            </a:r>
            <a:r>
              <a:rPr lang="en-US" altLang="zh-CN" sz="2800">
                <a:solidFill>
                  <a:schemeClr val="tx1">
                    <a:lumMod val="65000"/>
                    <a:lumOff val="35000"/>
                  </a:schemeClr>
                </a:solidFill>
                <a:latin typeface="黑体" panose="02010609060101010101" pitchFamily="49" charset="-122"/>
                <a:ea typeface="黑体" panose="02010609060101010101" pitchFamily="49" charset="-122"/>
              </a:rPr>
              <a:t>w</a:t>
            </a: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2587670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ctangle 25"/>
          <p:cNvSpPr/>
          <p:nvPr/>
        </p:nvSpPr>
        <p:spPr>
          <a:xfrm>
            <a:off x="994373" y="590883"/>
            <a:ext cx="7476102" cy="4063040"/>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引理</a:t>
            </a:r>
            <a:r>
              <a:rPr lang="en-US" altLang="zh-CN" sz="2800" b="1">
                <a:solidFill>
                  <a:schemeClr val="tx1">
                    <a:lumMod val="65000"/>
                    <a:lumOff val="35000"/>
                  </a:schemeClr>
                </a:solidFill>
                <a:latin typeface="黑体" panose="02010609060101010101" pitchFamily="49" charset="-122"/>
                <a:ea typeface="黑体" panose="02010609060101010101" pitchFamily="49" charset="-122"/>
              </a:rPr>
              <a:t>3.13  </a:t>
            </a:r>
          </a:p>
          <a:p>
            <a:pPr algn="just" fontAlgn="ct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如果一个语言是上下文无关的，则存在一</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台下推自动机识别它</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证明思路</a:t>
            </a:r>
            <a:r>
              <a:rPr lang="zh-CN" altLang="en-US" sz="2800">
                <a:solidFill>
                  <a:schemeClr val="tx1">
                    <a:lumMod val="65000"/>
                    <a:lumOff val="35000"/>
                  </a:schemeClr>
                </a:solidFill>
                <a:latin typeface="黑体" panose="02010609060101010101" pitchFamily="49" charset="-122"/>
                <a:ea typeface="黑体" panose="02010609060101010101" pitchFamily="49" charset="-122"/>
              </a:rPr>
              <a:t>：</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en-US" altLang="zh-CN" sz="2800">
                <a:solidFill>
                  <a:srgbClr val="FF0000"/>
                </a:solidFill>
                <a:latin typeface="黑体" panose="02010609060101010101" pitchFamily="49" charset="-122"/>
                <a:ea typeface="黑体" panose="02010609060101010101" pitchFamily="49" charset="-122"/>
              </a:rPr>
              <a:t>PDA</a:t>
            </a:r>
            <a:r>
              <a:rPr lang="zh-CN" altLang="en-US" sz="2800">
                <a:solidFill>
                  <a:srgbClr val="FF0000"/>
                </a:solidFill>
                <a:latin typeface="黑体" panose="02010609060101010101" pitchFamily="49" charset="-122"/>
                <a:ea typeface="黑体" panose="02010609060101010101" pitchFamily="49" charset="-122"/>
              </a:rPr>
              <a:t>开始时把标记符</a:t>
            </a:r>
            <a:r>
              <a:rPr lang="en-US" altLang="zh-CN" sz="2800">
                <a:solidFill>
                  <a:srgbClr val="FF0000"/>
                </a:solidFill>
                <a:latin typeface="黑体" panose="02010609060101010101" pitchFamily="49" charset="-122"/>
                <a:ea typeface="黑体" panose="02010609060101010101" pitchFamily="49" charset="-122"/>
              </a:rPr>
              <a:t>$</a:t>
            </a:r>
            <a:r>
              <a:rPr lang="zh-CN" altLang="en-US" sz="2800">
                <a:solidFill>
                  <a:srgbClr val="FF0000"/>
                </a:solidFill>
                <a:latin typeface="黑体" panose="02010609060101010101" pitchFamily="49" charset="-122"/>
                <a:ea typeface="黑体" panose="02010609060101010101" pitchFamily="49" charset="-122"/>
              </a:rPr>
              <a:t>和起始变元写人它的</a:t>
            </a:r>
            <a:r>
              <a:rPr lang="en-US" altLang="zh-CN" sz="2800">
                <a:solidFill>
                  <a:srgbClr val="FF0000"/>
                </a:solidFill>
                <a:latin typeface="黑体" panose="02010609060101010101" pitchFamily="49" charset="-122"/>
                <a:ea typeface="黑体" panose="02010609060101010101" pitchFamily="49" charset="-122"/>
              </a:rPr>
              <a:t>	</a:t>
            </a:r>
            <a:r>
              <a:rPr lang="zh-CN" altLang="en-US" sz="2800">
                <a:solidFill>
                  <a:srgbClr val="FF0000"/>
                </a:solidFill>
                <a:latin typeface="黑体" panose="02010609060101010101" pitchFamily="49" charset="-122"/>
                <a:ea typeface="黑体" panose="02010609060101010101" pitchFamily="49" charset="-122"/>
              </a:rPr>
              <a:t>栈</a:t>
            </a:r>
            <a:r>
              <a:rPr lang="zh-CN" altLang="en-US" sz="2800">
                <a:solidFill>
                  <a:schemeClr val="tx1">
                    <a:lumMod val="65000"/>
                    <a:lumOff val="35000"/>
                  </a:schemeClr>
                </a:solidFill>
                <a:latin typeface="黑体" panose="02010609060101010101" pitchFamily="49" charset="-122"/>
                <a:ea typeface="黑体" panose="02010609060101010101" pitchFamily="49" charset="-122"/>
              </a:rPr>
              <a:t>，一个接</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一个地做替换，经过一系列的</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中间字符串，最终它可能到达一个仅含有</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终结符的字符串。如果这个字符串与它接</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收到的输人相同，则</a:t>
            </a:r>
            <a:r>
              <a:rPr lang="en-US" altLang="zh-CN" sz="2800">
                <a:solidFill>
                  <a:schemeClr val="tx1">
                    <a:lumMod val="65000"/>
                    <a:lumOff val="35000"/>
                  </a:schemeClr>
                </a:solidFill>
                <a:latin typeface="黑体" panose="02010609060101010101" pitchFamily="49" charset="-122"/>
                <a:ea typeface="黑体" panose="02010609060101010101" pitchFamily="49" charset="-122"/>
              </a:rPr>
              <a:t>P</a:t>
            </a:r>
            <a:r>
              <a:rPr lang="zh-CN" altLang="en-US" sz="2800">
                <a:solidFill>
                  <a:schemeClr val="tx1">
                    <a:lumMod val="65000"/>
                    <a:lumOff val="35000"/>
                  </a:schemeClr>
                </a:solidFill>
                <a:latin typeface="黑体" panose="02010609060101010101" pitchFamily="49" charset="-122"/>
                <a:ea typeface="黑体" panose="02010609060101010101" pitchFamily="49" charset="-122"/>
              </a:rPr>
              <a:t>接受它。</a:t>
            </a:r>
          </a:p>
          <a:p>
            <a:pPr algn="just" fontAlgn="ctr"/>
            <a:endParaRPr lang="zh-CN" altLang="en-US"/>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17867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ctangle 25"/>
          <p:cNvSpPr/>
          <p:nvPr/>
        </p:nvSpPr>
        <p:spPr>
          <a:xfrm>
            <a:off x="994373" y="590883"/>
            <a:ext cx="7476102" cy="4063040"/>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引理</a:t>
            </a:r>
            <a:r>
              <a:rPr lang="en-US" altLang="zh-CN" sz="2800" b="1">
                <a:solidFill>
                  <a:schemeClr val="tx1">
                    <a:lumMod val="65000"/>
                    <a:lumOff val="35000"/>
                  </a:schemeClr>
                </a:solidFill>
                <a:latin typeface="黑体" panose="02010609060101010101" pitchFamily="49" charset="-122"/>
                <a:ea typeface="黑体" panose="02010609060101010101" pitchFamily="49" charset="-122"/>
              </a:rPr>
              <a:t>3.13  </a:t>
            </a:r>
          </a:p>
          <a:p>
            <a:pPr algn="just" fontAlgn="ct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如果一个语言是上下文无关的，则存在一</a:t>
            </a:r>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chemeClr val="tx1">
                    <a:lumMod val="65000"/>
                    <a:lumOff val="35000"/>
                  </a:schemeClr>
                </a:solidFill>
                <a:latin typeface="黑体" panose="02010609060101010101" pitchFamily="49" charset="-122"/>
                <a:ea typeface="黑体" panose="02010609060101010101" pitchFamily="49" charset="-122"/>
              </a:rPr>
              <a:t>台下推自动机识别它</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pPr marL="457200" indent="-457200" algn="just" fontAlgn="ctr">
              <a:buFont typeface="Arial" panose="020B0604020202020204" pitchFamily="34" charset="0"/>
              <a:buChar char="•"/>
            </a:pPr>
            <a:r>
              <a:rPr lang="zh-CN" altLang="en-US" sz="2800" b="1">
                <a:solidFill>
                  <a:schemeClr val="tx1">
                    <a:lumMod val="65000"/>
                    <a:lumOff val="35000"/>
                  </a:schemeClr>
                </a:solidFill>
                <a:latin typeface="黑体" panose="02010609060101010101" pitchFamily="49" charset="-122"/>
                <a:ea typeface="黑体" panose="02010609060101010101" pitchFamily="49" charset="-122"/>
              </a:rPr>
              <a:t>证明思路</a:t>
            </a:r>
            <a:r>
              <a:rPr lang="zh-CN" altLang="en-US" sz="2800">
                <a:solidFill>
                  <a:schemeClr val="tx1">
                    <a:lumMod val="65000"/>
                    <a:lumOff val="35000"/>
                  </a:schemeClr>
                </a:solidFill>
                <a:latin typeface="黑体" panose="02010609060101010101" pitchFamily="49" charset="-122"/>
                <a:ea typeface="黑体" panose="02010609060101010101" pitchFamily="49" charset="-122"/>
              </a:rPr>
              <a:t>：</a:t>
            </a:r>
            <a:endParaRPr lang="en-US" altLang="zh-CN" sz="2800">
              <a:solidFill>
                <a:schemeClr val="tx1">
                  <a:lumMod val="65000"/>
                  <a:lumOff val="35000"/>
                </a:schemeClr>
              </a:solidFill>
              <a:latin typeface="黑体" panose="02010609060101010101" pitchFamily="49" charset="-122"/>
              <a:ea typeface="黑体" panose="02010609060101010101" pitchFamily="49" charset="-122"/>
            </a:endParaRPr>
          </a:p>
          <a:p>
            <a:r>
              <a:rPr lang="en-US" altLang="zh-CN" sz="2800">
                <a:solidFill>
                  <a:schemeClr val="tx1">
                    <a:lumMod val="65000"/>
                    <a:lumOff val="35000"/>
                  </a:schemeClr>
                </a:solidFill>
                <a:latin typeface="黑体" panose="02010609060101010101" pitchFamily="49" charset="-122"/>
                <a:ea typeface="黑体" panose="02010609060101010101" pitchFamily="49" charset="-122"/>
              </a:rPr>
              <a:t>	</a:t>
            </a:r>
            <a:r>
              <a:rPr lang="zh-CN" altLang="en-US" sz="2800">
                <a:solidFill>
                  <a:srgbClr val="FF0000"/>
                </a:solidFill>
                <a:latin typeface="黑体" panose="02010609060101010101" pitchFamily="49" charset="-122"/>
                <a:ea typeface="黑体" panose="02010609060101010101" pitchFamily="49" charset="-122"/>
              </a:rPr>
              <a:t>中间字符串可以直接用栈存储吗？</a:t>
            </a:r>
            <a:endParaRPr lang="zh-CN" altLang="en-US">
              <a:solidFill>
                <a:srgbClr val="FF0000"/>
              </a:solidFill>
            </a:endParaRP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3235378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Theme">
  <a:themeElements>
    <a:clrScheme name="自定义 4">
      <a:dk1>
        <a:sysClr val="windowText" lastClr="000000"/>
      </a:dk1>
      <a:lt1>
        <a:sysClr val="window" lastClr="FFFFFF"/>
      </a:lt1>
      <a:dk2>
        <a:srgbClr val="335B74"/>
      </a:dk2>
      <a:lt2>
        <a:srgbClr val="DFE3E5"/>
      </a:lt2>
      <a:accent1>
        <a:srgbClr val="335B74"/>
      </a:accent1>
      <a:accent2>
        <a:srgbClr val="335B74"/>
      </a:accent2>
      <a:accent3>
        <a:srgbClr val="335B74"/>
      </a:accent3>
      <a:accent4>
        <a:srgbClr val="335B74"/>
      </a:accent4>
      <a:accent5>
        <a:srgbClr val="335B74"/>
      </a:accent5>
      <a:accent6>
        <a:srgbClr val="335B74"/>
      </a:accent6>
      <a:hlink>
        <a:srgbClr val="335B74"/>
      </a:hlink>
      <a:folHlink>
        <a:srgbClr val="335B74"/>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发光边缘">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2247</TotalTime>
  <Words>4178</Words>
  <Application>Microsoft Office PowerPoint</Application>
  <PresentationFormat>全屏显示(16:9)</PresentationFormat>
  <Paragraphs>647</Paragraphs>
  <Slides>66</Slides>
  <Notes>43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66</vt:i4>
      </vt:variant>
    </vt:vector>
  </HeadingPairs>
  <TitlesOfParts>
    <vt:vector size="78" baseType="lpstr">
      <vt:lpstr>等线</vt:lpstr>
      <vt:lpstr>黑体</vt:lpstr>
      <vt:lpstr>微软雅黑</vt:lpstr>
      <vt:lpstr>Arial</vt:lpstr>
      <vt:lpstr>Arial Narrow</vt:lpstr>
      <vt:lpstr>Calibri</vt:lpstr>
      <vt:lpstr>Calibri Light</vt:lpstr>
      <vt:lpstr>Cambria Math</vt:lpstr>
      <vt:lpstr>Times New Roman</vt:lpstr>
      <vt:lpstr>Wingdings</vt:lpstr>
      <vt:lpstr>Office Theme</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举例</vt:lpstr>
      <vt:lpstr>举例</vt:lpstr>
      <vt:lpstr>举例</vt:lpstr>
      <vt:lpstr>举例</vt:lpstr>
      <vt:lpstr>举例</vt:lpstr>
      <vt:lpstr>举例</vt:lpstr>
      <vt:lpstr>举例</vt:lpstr>
      <vt:lpstr>举例</vt:lpstr>
      <vt:lpstr>举例</vt:lpstr>
      <vt:lpstr>举例</vt:lpstr>
      <vt:lpstr>举例</vt:lpstr>
      <vt:lpstr>举例</vt:lpstr>
      <vt:lpstr>举例</vt:lpstr>
      <vt:lpstr>举例</vt:lpstr>
      <vt:lpstr>举例</vt:lpstr>
      <vt:lpstr>举例</vt:lpstr>
      <vt:lpstr>PowerPoint 演示文稿</vt:lpstr>
      <vt:lpstr>PowerPoint 演示文稿</vt:lpstr>
      <vt:lpstr>PowerPoint 演示文稿</vt:lpstr>
      <vt:lpstr>从CFG构造PDA的例子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PDA的工作过程</vt:lpstr>
      <vt:lpstr>PDA的工作过程</vt:lpstr>
      <vt:lpstr>PDA的工作过程</vt:lpstr>
      <vt:lpstr>PDA的工作过程</vt:lpstr>
      <vt:lpstr>PDA的工作过程</vt:lpstr>
      <vt:lpstr>PDA的工作过程</vt:lpstr>
      <vt:lpstr>PDA的工作过程</vt:lpstr>
      <vt:lpstr>PDA的工作过程</vt:lpstr>
      <vt:lpstr>PDA的工作过程</vt:lpstr>
      <vt:lpstr>PDA的工作过程</vt:lpstr>
      <vt:lpstr>PDA的工作过程</vt:lpstr>
      <vt:lpstr>PDA的工作过程</vt:lpstr>
      <vt:lpstr>PDA的工作过程</vt:lpstr>
      <vt:lpstr>PDA的工作过程</vt:lpstr>
      <vt:lpstr>PDA的工作过程</vt:lpstr>
      <vt:lpstr>PDA的工作过程</vt:lpstr>
      <vt:lpstr>PDA的工作过程</vt:lpstr>
      <vt:lpstr>PDA的工作过程</vt:lpstr>
      <vt:lpstr>PDA的工作过程</vt:lpstr>
      <vt:lpstr>PDA的工作过程</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庄 雨</cp:lastModifiedBy>
  <cp:revision>104</cp:revision>
  <dcterms:created xsi:type="dcterms:W3CDTF">2017-05-19T12:55:31Z</dcterms:created>
  <dcterms:modified xsi:type="dcterms:W3CDTF">2021-11-15T10:24:51Z</dcterms:modified>
</cp:coreProperties>
</file>