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3"/>
  </p:notesMasterIdLst>
  <p:sldIdLst>
    <p:sldId id="286" r:id="rId2"/>
    <p:sldId id="291" r:id="rId3"/>
    <p:sldId id="293" r:id="rId4"/>
    <p:sldId id="292" r:id="rId5"/>
    <p:sldId id="289" r:id="rId6"/>
    <p:sldId id="290" r:id="rId7"/>
    <p:sldId id="576" r:id="rId8"/>
    <p:sldId id="577"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70751" autoAdjust="0"/>
  </p:normalViewPr>
  <p:slideViewPr>
    <p:cSldViewPr snapToGrid="0">
      <p:cViewPr varScale="1">
        <p:scale>
          <a:sx n="111" d="100"/>
          <a:sy n="111" d="100"/>
        </p:scale>
        <p:origin x="4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05.998"/>
    </inkml:context>
    <inkml:brush xml:id="br0">
      <inkml:brushProperty name="width" value="0.05" units="cm"/>
      <inkml:brushProperty name="height" value="0.05" units="cm"/>
    </inkml:brush>
  </inkml:definitions>
  <inkml:trace contextRef="#ctx0" brushRef="#br0">1004 266 3656 0 0,'3'-3'17'0'0,"0"0"1"0"0,0-1 0 0 0,-1 1-1 0 0,1-1 1 0 0,-1 1-1 0 0,0-1 1 0 0,0 0 0 0 0,0 0-1 0 0,-1 0 1 0 0,1 0-1 0 0,-1 0 1 0 0,0 0 0 0 0,0 0-1 0 0,0-1 1 0 0,-1 1-1 0 0,0 0 1 0 0,1-1 0 0 0,-2 1-1 0 0,1-6 1 0 0,-2 2 178 0 0,1 0 0 0 0,-1 0 0 0 0,0 0 1 0 0,-1 1-1 0 0,1-1 0 0 0,-2 1 0 0 0,-3-8 0 0 0,3 7-31 0 0,0 1 1 0 0,-1-1-1 0 0,0 1 0 0 0,0 0 1 0 0,-1 1-1 0 0,0-1 0 0 0,0 1 1 0 0,0 0-1 0 0,-1 0 0 0 0,0 1 1 0 0,0 0-1 0 0,-10-5 0 0 0,6 5-65 0 0,0 1-1 0 0,0 0 0 0 0,0 1 1 0 0,-1 0-1 0 0,0 1 0 0 0,1 0 0 0 0,-1 1 1 0 0,0 0-1 0 0,0 1 0 0 0,1 1 1 0 0,-1-1-1 0 0,0 2 0 0 0,0 0 1 0 0,1 0-1 0 0,-1 1 0 0 0,-17 7 0 0 0,-5 3-65 0 0,2-1 8 0 0,1 2 1 0 0,-56 31 0 0 0,47-19-43 0 0,-8 5 0 0 0,1 1 0 0 0,-50 45 0 0 0,-15 27 0 0 0,87-79 4 0 0,1 1 0 0 0,1 2 0 0 0,-36 54 0 0 0,52-71 14 0 0,0 1 0 0 0,1-1 0 0 0,0 1 0 0 0,1 1 0 0 0,1-1 0 0 0,-1 1 0 0 0,2-1 0 0 0,-3 16 0 0 0,5-21-24 0 0,0 0 1 0 0,1 0 0 0 0,-1 0 0 0 0,2 0 0 0 0,-1-1 0 0 0,1 1 0 0 0,0 0 0 0 0,0 0 0 0 0,0 0 0 0 0,1 0 0 0 0,0-1 0 0 0,1 1 0 0 0,0-1 0 0 0,0 0 0 0 0,0 1 0 0 0,0-1-1 0 0,6 6 1 0 0,-1-3 1 0 0,0-1-1 0 0,1 1 0 0 0,0-1 0 0 0,0-1 1 0 0,1 0-1 0 0,0 0 0 0 0,0-1 1 0 0,16 7-1 0 0,10 2-12 0 0,46 13 1 0 0,-37-14 13 0 0,33 5 3 0 0,-54-14 0 0 0,41 13 0 0 0,-26-3 9 0 0,-16-8 5 0 0,0 2-1 0 0,0 1 1 0 0,27 16 0 0 0,-39-19 0 0 0,-1 0 0 0 0,0 0 0 0 0,-1 1 0 0 0,0 0 1 0 0,0 1-1 0 0,-1 0 0 0 0,0 1 0 0 0,0-1 0 0 0,-1 2 1 0 0,-1-1-1 0 0,1 1 0 0 0,-2-1 0 0 0,7 16 0 0 0,-6-9 28 0 0,1-1 0 0 0,-2 1 0 0 0,0-1 0 0 0,-1 1 0 0 0,2 20 0 0 0,-5-22-16 0 0,-1-1-1 0 0,0 1 0 0 0,-1 0 1 0 0,0-1-1 0 0,-1 1 0 0 0,-1-1 1 0 0,0 1-1 0 0,-1-1 0 0 0,-10 23 1 0 0,8-24 39 0 0,0-1 0 0 0,0-1 1 0 0,-1 1-1 0 0,-1-1 1 0 0,0 0-1 0 0,0-1 1 0 0,-1 0-1 0 0,0 0 1 0 0,-1-1-1 0 0,0 0 1 0 0,-12 8-1 0 0,3-6 193 0 0,-1-1-1 0 0,-1-1 1 0 0,-35 11 0 0 0,44-16-175 0 0,1-1 1 0 0,-1 0-1 0 0,0 0 1 0 0,0-1-1 0 0,0-1 1 0 0,0 0 0 0 0,0 0-1 0 0,-20-3 1 0 0,19 1-39 0 0,0 1 1 0 0,-15 2 0 0 0,17-1-39 0 0,1-1 1 0 0,-1 1 0 0 0,-20-4 0 0 0,15 1-8 0 0,-8-3-43 0 0,22 4-176 0 0,1 1-63 0 0,-8-5-6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3.559"/>
    </inkml:context>
    <inkml:brush xml:id="br0">
      <inkml:brushProperty name="width" value="0.05" units="cm"/>
      <inkml:brushProperty name="height" value="0.05" units="cm"/>
    </inkml:brush>
  </inkml:definitions>
  <inkml:trace contextRef="#ctx0" brushRef="#br0">11 0 1536 0 0,'-10'14'8974'0'0,"16"-13"-7807"0"0,3-1 350 0 0,14 6-1126 0 0,38 7 0 0 0,-55-13-366 0 0,1 0 1 0 0,-1 0-1 0 0,1-1 1 0 0,-1 1 0 0 0,1-1-1 0 0,-1-1 1 0 0,0 0-1 0 0,0 1 1 0 0,8-5 0 0 0,2-1-26 0 0</inkml:trace>
  <inkml:trace contextRef="#ctx0" brushRef="#br0" timeOffset="1">411 1619 15104 0 0,'11'14'0'0'0,"-3"-7"72"0"0,1-14-72 0 0,1 10 64 0 0,4 9-64 0 0,0-12 0 0 0,-9-12 64 0 0,9 12-64 0 0,0 12 0 0 0,-6 2 0 0 0,-3-7-616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3.891"/>
    </inkml:context>
    <inkml:brush xml:id="br0">
      <inkml:brushProperty name="width" value="0.05" units="cm"/>
      <inkml:brushProperty name="height" value="0.05" units="cm"/>
    </inkml:brush>
  </inkml:definitions>
  <inkml:trace contextRef="#ctx0" brushRef="#br0">122 21 3584 0 0,'-1'-13'282'0'0,"1"13"-251"0"0,0 0 0 0 0,0-1-1 0 0,0 1 1 0 0,-1 0 0 0 0,1-1 0 0 0,0 1 0 0 0,0 0 0 0 0,0-1 0 0 0,0 1 0 0 0,0 0-1 0 0,-1-1 1 0 0,1 1 0 0 0,0 0 0 0 0,0-1 0 0 0,0 1 0 0 0,-1 0 0 0 0,1-1-1 0 0,0 1 1 0 0,0 0 0 0 0,-1 0 0 0 0,1 0 0 0 0,0-1 0 0 0,-1 1 0 0 0,1 0 0 0 0,0 0-1 0 0,-1 0 1 0 0,1 0 0 0 0,0-1 0 0 0,-1 1 0 0 0,-2 3 1343 0 0,-6 12 294 0 0,-13 29 0 0 0,15-31-1464 0 0,4-10-92 0 0,4-6 94 0 0,-1 3-199 0 0,0 0 0 0 0,0 1 1 0 0,0-1-1 0 0,0 0 0 0 0,0 0 0 0 0,0 0 1 0 0,0 0-1 0 0,0 0 0 0 0,0 0 0 0 0,0 0 1 0 0,0 0-1 0 0,0 0 0 0 0,0 0 0 0 0,0 0 1 0 0,0 0-1 0 0,0 0 0 0 0,0 0 1 0 0,0 0-1 0 0,0 0 0 0 0,0 0 0 0 0,0 0 1 0 0,1 0-1 0 0,-1 0 0 0 0,0 0 0 0 0,0 0 1 0 0,0 0-1 0 0,0 0 0 0 0,0 0 1 0 0,0 0-1 0 0,0 0 0 0 0,0 0 0 0 0,0 0 1 0 0,0 0-1 0 0,0 0 0 0 0,0 0 0 0 0,0 0 1 0 0,0 0-1 0 0,0 0 0 0 0,0 0 1 0 0,0 0-1 0 0,0 0 0 0 0,1 0 0 0 0,-1 0 1 0 0,0 0-1 0 0,0 0 0 0 0,0 0 0 0 0,0 0 1 0 0,0 0-1 0 0,0 0 0 0 0,0 0 0 0 0,0 0 1 0 0,0 0-1 0 0,0 0 0 0 0,0 0 1 0 0,1 10 124 0 0,0 14-40 0 0,-1-4 78 0 0,-2 0 0 0 0,0 1 1 0 0,-10 36-1 0 0,-14 21 489 0 0,26-76-644 0 0,-1-1 1 0 0,1 1 0 0 0,-1-1-1 0 0,0 1 1 0 0,1-1-1 0 0,-1 1 1 0 0,0-1 0 0 0,0 1-1 0 0,0-1 1 0 0,-2 2 0 0 0,2-3-8 0 0,1 0 0 0 0,-1 0 1 0 0,0 1-1 0 0,1-1 0 0 0,-1 0 1 0 0,1 0-1 0 0,-1 0 0 0 0,0 0 1 0 0,1 0-1 0 0,-1 0 0 0 0,0 0 1 0 0,1 0-1 0 0,-1 0 1 0 0,1 0-1 0 0,-1-1 0 0 0,0 1 1 0 0,1 0-1 0 0,-1 0 0 0 0,0-1 1 0 0,1 1-8 0 0</inkml:trace>
  <inkml:trace contextRef="#ctx0" brushRef="#br0" timeOffset="1">1 1942 15520 0 0,'0'0'1127'0'0,"9"8"-1590"0"0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4.773"/>
    </inkml:context>
    <inkml:brush xml:id="br0">
      <inkml:brushProperty name="width" value="0.05" units="cm"/>
      <inkml:brushProperty name="height" value="0.05" units="cm"/>
    </inkml:brush>
  </inkml:definitions>
  <inkml:trace contextRef="#ctx0" brushRef="#br0">280 0 6680 0 0,'-3'108'774'0'0,"3"-103"-629"0"0,0 0-1 0 0,0 0 1 0 0,0 0-1 0 0,-1 0 0 0 0,0 0 1 0 0,0 0-1 0 0,0 0 0 0 0,0 0 1 0 0,-1 0-1 0 0,-3 6 0 0 0,4-9-111 0 0,-1-1 0 0 0,1 1-1 0 0,0 0 1 0 0,-1-1-1 0 0,1 1 1 0 0,0 0-1 0 0,0 0 1 0 0,0 0 0 0 0,1 0-1 0 0,-1-1 1 0 0,0 1-1 0 0,1 0 1 0 0,-1 0-1 0 0,1 1 1 0 0,0-1 0 0 0,-1 0-1 0 0,1 0 1 0 0,0 0-1 0 0,0 0 1 0 0,1 0 0 0 0,-1 0-1 0 0,1 2 1 0 0,-1-2-17 0 0,0 0 0 0 0,0-1 0 0 0,0 1 0 0 0,-1 0 0 0 0,1 0 1 0 0,0-1-1 0 0,-1 1 0 0 0,1 0 0 0 0,-1-1 0 0 0,1 1 0 0 0,-1 0 0 0 0,0-1 1 0 0,0 1-1 0 0,0-1 0 0 0,0 1 0 0 0,0-1 0 0 0,-1 2 0 0 0,-5 8-6 0 0,6-11-6 0 0,1 1 0 0 0,0 0 1 0 0,-1-1-1 0 0,1 1 0 0 0,0-1 1 0 0,-1 1-1 0 0,1-1 0 0 0,-1 0 1 0 0,1 1-1 0 0,-1-1 0 0 0,1 1 0 0 0,-1-1 1 0 0,1 0-1 0 0,-1 1 0 0 0,1-1 1 0 0,-1 0-1 0 0,0 1 0 0 0,-8 6 76 0 0,7-3-63 0 0,0 1 0 0 0,0-1 0 0 0,1 1 0 0 0,-1-1 1 0 0,0 9-1 0 0,-15 105 87 0 0,-42 512 0 0 0,44-438-138 0 0,-7 74 225 0 0,7-110 524 0 0,8-82-121 0 0,4-28-169 0 0,-2-1-1 0 0,-2 0 0 0 0,-14 48 1 0 0,12-64-285 0 0,2 0 1 0 0,1 0 0 0 0,1 1 0 0 0,-1 47 0 0 0,7-65-376 0 0,2-16 85 0 0,2-13-52 0 0,-5 17 191 0 0,3-38-929 0 0,-1 11-378 0 0,3 6 218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5.158"/>
    </inkml:context>
    <inkml:brush xml:id="br0">
      <inkml:brushProperty name="width" value="0.05" units="cm"/>
      <inkml:brushProperty name="height" value="0.05" units="cm"/>
    </inkml:brush>
  </inkml:definitions>
  <inkml:trace contextRef="#ctx0" brushRef="#br0">1 1 5120 0 0,'0'0'1564'0'0,"1"1"-687"0"0,1 1-769 0 0,1 1-1 0 0,-1-1 1 0 0,1 0 0 0 0,0 0 0 0 0,0 0-1 0 0,0 0 1 0 0,0 0 0 0 0,0-1-1 0 0,0 1 1 0 0,0-1 0 0 0,0 0-1 0 0,0 0 1 0 0,1 0 0 0 0,-1-1 0 0 0,0 1-1 0 0,1-1 1 0 0,-1 1 0 0 0,1-1-1 0 0,-1 0 1 0 0,0-1 0 0 0,7 0-1 0 0,-9 1-96 0 0,0-1-1 0 0,1 1 0 0 0,-1 0 0 0 0,1 0 1 0 0,-1-1-1 0 0,0 1 0 0 0,1 0 0 0 0,-1 0 1 0 0,1 1-1 0 0,-1-1 0 0 0,1 0 0 0 0,-1 0 1 0 0,0 1-1 0 0,1-1 0 0 0,-1 0 0 0 0,0 1 0 0 0,1 0 1 0 0,1 1-1 0 0,1 1 6 0 0,0 1 1 0 0,-1 1-1 0 0,1-1 0 0 0,-1 0 1 0 0,0 1-1 0 0,0 0 0 0 0,3 7 1 0 0,56 135 116 0 0,-26-41-120 0 0,22 113 1 0 0,30 217-14 0 0,-36-130 0 0 0,-24-167 0 0 0,-20-110 115 0 0,1-1 1 0 0,15 34-1 0 0,-20-52-70 0 0,1-1-1 0 0,1 0 0 0 0,-1 0 0 0 0,1-1 1 0 0,1 1-1 0 0,0-1 0 0 0,0-1 0 0 0,0 1 1 0 0,16 11-1 0 0,-13-12 48 0 0,22 14 191 0 0,-29-20-254 0 0,-1 0 1 0 0,1 0 0 0 0,-1 0-1 0 0,1 0 1 0 0,0 0 0 0 0,0-1-1 0 0,-1 1 1 0 0,1-1 0 0 0,0 0-1 0 0,0 0 1 0 0,3 0 0 0 0,-4 0 9 0 0,0 0 0 0 0,-1 0 0 0 0,1 0 0 0 0,0 0 1 0 0,0 1-1 0 0,0-1 0 0 0,0 1 0 0 0,-1-1 1 0 0,4 2-1 0 0,-3-1-2 0 0,-1-1 0 0 0,0 1 1 0 0,1-1-1 0 0,-1 1 0 0 0,1-1 1 0 0,-1 0-1 0 0,1 0 0 0 0,0 1 1 0 0,-1-1-1 0 0,1 0 0 0 0,2-1 1 0 0,3 0 112 0 0,-5 0-105 0 0,0 1 0 0 0,0-1 1 0 0,0 1-1 0 0,0 0 1 0 0,-1-1-1 0 0,1 1 0 0 0,0 0 1 0 0,3 1-1 0 0,-4-1-29 0 0,0 0 0 0 0,-1 0 0 0 0,1 0 0 0 0,0 0 0 0 0,0 0 0 0 0,-1 0 0 0 0,1 0 0 0 0,0 0 0 0 0,0-1 0 0 0,-1 1-1 0 0,1 0 1 0 0,0 0 0 0 0,-1-1 0 0 0,1 1 0 0 0,0 0 0 0 0,-1-1 0 0 0,1 1 0 0 0,0-1 0 0 0,-1 1 0 0 0,1-1 0 0 0,-1 1 0 0 0,1-1 0 0 0,-1 1 0 0 0,1-1-1 0 0,-1 1 1 0 0,1-1 0 0 0,-1 0 0 0 0,0 1 0 0 0,1-1 0 0 0,-1-1 0 0 0,9-24 166 0 0,-7 17-131 0 0,-2 9-50 0 0,0-1 1 0 0,0 0 0 0 0,0 1-1 0 0,0-1 1 0 0,0 0-1 0 0,1 1 1 0 0,-1-1-1 0 0,0 1 1 0 0,0-1 0 0 0,1 0-1 0 0,-1 1 1 0 0,0-1-1 0 0,1 1 1 0 0,-1-1-1 0 0,1 1 1 0 0,-1-1 0 0 0,1 1-1 0 0,-1-1 1 0 0,1 1-1 0 0,-1 0 1 0 0,2-1-1 0 0,-2 1 0 0 0,0 0 0 0 0,1 1 0 0 0,-1-1 0 0 0,1 0 0 0 0,-1 1 0 0 0,0-1 0 0 0,1 0 0 0 0,-1 1 0 0 0,0-1 0 0 0,0 1 0 0 0,1-1 0 0 0,-1 1 0 0 0,0-1 0 0 0,0 1 0 0 0,1-1 0 0 0,-1 1 0 0 0,0-1 0 0 0,0 1 0 0 0,0-1 0 0 0,0 1 0 0 0,4 34-120 0 0,-1-25-121 0 0,-1-6-875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5.526"/>
    </inkml:context>
    <inkml:brush xml:id="br0">
      <inkml:brushProperty name="width" value="0.05" units="cm"/>
      <inkml:brushProperty name="height" value="0.05" units="cm"/>
    </inkml:brush>
  </inkml:definitions>
  <inkml:trace contextRef="#ctx0" brushRef="#br0">1 15 4096 0 0,'6'-7'2792'0'0,"17"2"712"0"0,-19 4-3456 0 0,1 0 0 0 0,-1 1 0 0 0,0 0 1 0 0,1 0-1 0 0,-1 0 0 0 0,1 0 1 0 0,6 2-1 0 0,16 1 175 0 0,-23-2-189 0 0,0-1 0 0 0,0 0 0 0 0,0 1 0 0 0,0 0 0 0 0,0 0 1 0 0,0 1-1 0 0,0-1 0 0 0,-1 1 0 0 0,1-1 0 0 0,0 1 0 0 0,-1 0 0 0 0,0 0 0 0 0,1 1 0 0 0,2 2 0 0 0,6 3 38 0 0,-9-6-56 0 0,-1 0 1 0 0,1-1 0 0 0,0 1 0 0 0,0-1-1 0 0,1 0 1 0 0,-1 0 0 0 0,0 0-1 0 0,0 0 1 0 0,0-1 0 0 0,1 0 0 0 0,-1 1-1 0 0,4-1 1 0 0,3-1 33 0 0,0 0 1 0 0,15-4 0 0 0,-6 2 12 0 0,23-2 122 0 0,1 2 1 0 0,73 4 0 0 0,-33 1 47 0 0,-13 0 46 0 0,-37 0-40 0 0,1-2 0 0 0,44-5 0 0 0,-45 0-290 0 0,0 1 0 0 0,1 2 0 0 0,42 2 0 0 0,-3 0 122 0 0,-38 0 18 0 0,-30 0-79 0 0,-1 0 0 0 0,0 0 0 0 0,0 1-1 0 0,0 0 1 0 0,0 0 0 0 0,0 0 0 0 0,0 0 0 0 0,0 0 0 0 0,0 1-1 0 0,0 0 1 0 0,-1 0 0 0 0,1 0 0 0 0,4 4 0 0 0,-7-5-5 0 0,1 0 0 0 0,-1 0 1 0 0,0 0-1 0 0,1 0 0 0 0,-1 0 1 0 0,1 0-1 0 0,-1 0 0 0 0,1 0 1 0 0,0 0-1 0 0,-1-1 0 0 0,1 1 1 0 0,0-1-1 0 0,0 1 0 0 0,-1-1 1 0 0,1 0-1 0 0,0 0 0 0 0,0 0 1 0 0,0 0-1 0 0,-1 0 0 0 0,1 0 1 0 0,0 0-1 0 0,0 0 0 0 0,2-2 1 0 0,-2 2-3 0 0,-1 0-1 0 0,0 0 1 0 0,0 0 0 0 0,1 0 0 0 0,-1 0 0 0 0,0 0 0 0 0,1 0 0 0 0,-1 0 0 0 0,0 0 0 0 0,1 1 0 0 0,-1-1 0 0 0,0 1 0 0 0,0-1 0 0 0,0 1 0 0 0,2 0 0 0 0,-2-1-2 0 0,0 1 0 0 0,0-1-1 0 0,-1 1 1 0 0,1-1 0 0 0,0 0 0 0 0,0 1 0 0 0,0-1 0 0 0,0 0-1 0 0,0 0 1 0 0,0 1 0 0 0,0-1 0 0 0,0 0 0 0 0,0 0 0 0 0,0 0-1 0 0,0-1 1 0 0,0 1 0 0 0,0 0 0 0 0,0 0 0 0 0,2-1 0 0 0,-3 1-11 0 0,1 0 1 0 0,-1 0 0 0 0,0-1 0 0 0,1 1-1 0 0,-1 0 1 0 0,1 0 0 0 0,-1-1-1 0 0,0 1 1 0 0,1 0 0 0 0,-1-1 0 0 0,0 1-1 0 0,1 0 1 0 0,-1-1 0 0 0,0 1 0 0 0,0 0-1 0 0,1-1 1 0 0,-1 1 0 0 0,0-2 0 0 0,0 2-18 0 0,0 0 0 0 0,0 0 0 0 0,0 0 0 0 0,0-1 0 0 0,0 1 0 0 0,0 0 0 0 0,0 0 0 0 0,-1 0 0 0 0,1-1 0 0 0,0 1 0 0 0,0 0 0 0 0,0 0 0 0 0,0 0 0 0 0,-1 0 0 0 0,1 0 0 0 0,0-1 0 0 0,0 1 0 0 0,0 0 0 0 0,-1 0 0 0 0,1 0 0 0 0,0 0 0 0 0,0 0 0 0 0,-1 0 0 0 0,1 0 0 0 0,0 0 0 0 0,0 0 0 0 0,0 0 0 0 0,-1 0 0 0 0,1 0 0 0 0,0 0 0 0 0,0 0 0 0 0,-1 0 0 0 0,1 0 0 0 0,-9 6-1215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5.893"/>
    </inkml:context>
    <inkml:brush xml:id="br0">
      <inkml:brushProperty name="width" value="0.05" units="cm"/>
      <inkml:brushProperty name="height" value="0.05" units="cm"/>
    </inkml:brush>
  </inkml:definitions>
  <inkml:trace contextRef="#ctx0" brushRef="#br0">1 0 8808 0 0,'5'7'107'0'0,"2"0"1"0"0,-1-1-1 0 0,1 0 0 0 0,0-1 1 0 0,0 1-1 0 0,0-1 1 0 0,1-1-1 0 0,-1 1 1 0 0,1-2-1 0 0,0 1 0 0 0,1-1 1 0 0,-1 0-1 0 0,13 3 1 0 0,15 4 81 0 0,-23-6-130 0 0,1-1 0 0 0,-1 0-1 0 0,23 2 1 0 0,88 4 63 0 0,14 0-36 0 0,-84-7-82 0 0,316 0 116 0 0,-355-3-142 0 0,-1 0 0 0 0,0 2 1 0 0,0 0-1 0 0,1 0 0 0 0,-1 1 0 0 0,18 6 1 0 0,-3-2 429 0 0,-25-6-203 0 0,1 1 0 0 0,0 0 0 0 0,0 0 0 0 0,-1 0 0 0 0,1 1 1 0 0,6 3-1 0 0,-9-5 985 0 0,-4 2-948 0 0,1 0-221 0 0,0-1 0 0 0,0 0 1 0 0,0 0-1 0 0,-1 0 0 0 0,1 0 0 0 0,0 0 1 0 0,-1 0-1 0 0,1-1 0 0 0,-1 1 1 0 0,1 0-1 0 0,-1-1 0 0 0,1 1 1 0 0,-1-1-1 0 0,1 0 0 0 0,-1 1 1 0 0,0-1-1 0 0,1 0 0 0 0,-1 0 0 0 0,1 0 1 0 0,-3 0-1 0 0,-6-1 53 0 0,0 0 1 0 0,-13-3-1 0 0,-2 0 77 0 0,-154-6 701 0 0,125 3-813 0 0,25-1-39 0 0</inkml:trace>
  <inkml:trace contextRef="#ctx0" brushRef="#br0" timeOffset="1">480 1823 15056 0 0,'0'0'1607'0'0,"-3"12"-1607"0"0,-7-24 0 0 0,6 7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6.955"/>
    </inkml:context>
    <inkml:brush xml:id="br0">
      <inkml:brushProperty name="width" value="0.05" units="cm"/>
      <inkml:brushProperty name="height" value="0.05" units="cm"/>
    </inkml:brush>
  </inkml:definitions>
  <inkml:trace contextRef="#ctx0" brushRef="#br0">536 1 7368 0 0,'1'1'409'0'0,"6"3"-216"0"0,-1 1 0 0 0,0 0 1 0 0,-1 0-1 0 0,1 0 1 0 0,6 9-1 0 0,15 40 36 0 0,-20-38-152 0 0,1 0 0 0 0,0-1 0 0 0,1 0 1 0 0,16 19-1 0 0,-14-21-77 0 0,2 4 0 0 0,2-1 0 0 0,0 0 0 0 0,0-1 0 0 0,2-1 0 0 0,19 13 0 0 0,-5-7 25 0 0,1-1-1 0 0,66 27 1 0 0,-90-43 8 0 0,-5-2 0 0 0,0-1-1 0 0,-1 1 1 0 0,1 0-1 0 0,0 1 1 0 0,-1-1 0 0 0,1 1-1 0 0,3 2 1 0 0,-5-4 259 0 0,-2 1-247 0 0,1-1-1 0 0,0 0 1 0 0,0 1 0 0 0,-1-1 0 0 0,1 1 0 0 0,0-1 0 0 0,-1 0 0 0 0,1 0-1 0 0,0 1 1 0 0,-1-1 0 0 0,1 0 0 0 0,-1 1 0 0 0,1-1 0 0 0,0 0 0 0 0,-1 0-1 0 0,1 0 1 0 0,-1 1 0 0 0,1-1 0 0 0,-1 0 0 0 0,0 0 0 0 0,0 1 105 0 0,0-1-126 0 0,1 1 0 0 0,-1-1 0 0 0,0 1 0 0 0,1-1 0 0 0,-1 1 0 0 0,0 0 0 0 0,1-1 0 0 0,-1 1 1 0 0,1 0-1 0 0,-1 0 0 0 0,1-1 0 0 0,-1 1 0 0 0,1 0 0 0 0,0 0 0 0 0,-1 0 0 0 0,1 0 0 0 0,0 0 0 0 0,0-1 1 0 0,-1 1-1 0 0,1 0 0 0 0,0 0 0 0 0,0 0 0 0 0,0 0 0 0 0,0 0 0 0 0,1 1 0 0 0,-2-1 13 0 0,-1 1-1 0 0,1-1 0 0 0,0 0 0 0 0,0 1 0 0 0,0-1 1 0 0,-1 0-1 0 0,1 0 0 0 0,-1 0 0 0 0,1 0 0 0 0,-1 0 1 0 0,1-1-1 0 0,-1 1 0 0 0,1 0 0 0 0,-1-1 1 0 0,0 1-1 0 0,1-1 0 0 0,-3 1 0 0 0,-37 9 40 0 0,6-4-29 0 0,28-4-41 0 0,1 0-1 0 0,-1-1 0 0 0,0 0 0 0 0,0 0 1 0 0,0-1-1 0 0,0 0 0 0 0,-10-1 1 0 0,2-1 22 0 0,-5-1-5 0 0,0 0 0 0 0,0 2 0 0 0,-40 2 0 0 0,-7-1-11 0 0,22-1-13 0 0,12 2 2 0 0,32-1-1 0 0,0 0 0 0 0,0 1 0 0 0,1-1 0 0 0,-1 0 0 0 0,0 0 0 0 0,0 0 0 0 0,0 1 0 0 0,1-1 0 0 0,-1 0 0 0 0,0 0 0 0 0,0 1 0 0 0,1-1 0 0 0,-1 1 0 0 0,0-1 0 0 0,1 1 0 0 0,-1-1 0 0 0,0 1 0 0 0,1-1 0 0 0,-2 2 0 0 0,-1 3 0 0 0,0 0 0 0 0,0 1 0 0 0,0-1 0 0 0,1 1 0 0 0,0-1 0 0 0,-3 10 0 0 0,-16 71 0 0 0,-15 139 0 0 0,-12 270 0 0 0,35-318 0 0 0,-20 142 0 0 0,-18-27 0 0 0,44-265 0 0 0,-11 32 0 0 0,16-55 0 0 0,1 0 0 0 0,-1 0 0 0 0,0 0 0 0 0,0 0 0 0 0,-1 0 0 0 0,1 0 0 0 0,-5 4 0 0 0,7-8 0 0 0,0 0 0 0 0,-1 1 0 0 0,1-1 0 0 0,-1 1 0 0 0,1-1 0 0 0,-1 0 0 0 0,1 0 0 0 0,-1 1 0 0 0,1-1 0 0 0,-1 0 0 0 0,1 0 0 0 0,-1 0 0 0 0,1 1 0 0 0,-1-1 0 0 0,0 0 0 0 0,1 0 0 0 0,-1 0 0 0 0,1 0 0 0 0,-1 0 0 0 0,1 0 0 0 0,-1 0 0 0 0,0 0 0 0 0,1-1 0 0 0,-1 1 0 0 0,1 0 0 0 0,-1 0 0 0 0,1 0 0 0 0,-1-1 0 0 0,1 1 0 0 0,-1 0 0 0 0,1 0 0 0 0,-1-1 0 0 0,1 1 0 0 0,-1-1 0 0 0,-18-19 0 0 0,3 1 0 0 0,8 12 0 0 0,-2-3 0 0 0,-18-13 0 0 0,25 20 0 0 0,-1 1 0 0 0,0 0 0 0 0,0 0 0 0 0,0 0 0 0 0,-8-3 0 0 0,9 5 0 0 0,0-1 0 0 0,0 0 0 0 0,0 1 0 0 0,0 0 0 0 0,0 0 0 0 0,0 0 0 0 0,0 0 0 0 0,0 0 0 0 0,0 1 0 0 0,-4 0 0 0 0,-22 3 0 0 0,18-7 0 0 0,9 3 0 0 0,-2-2 0 0 0,-1-9 0 0 0,3 7-41 0 0,1 6 165 0 0,-5 12-1069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7.958"/>
    </inkml:context>
    <inkml:brush xml:id="br0">
      <inkml:brushProperty name="width" value="0.05" units="cm"/>
      <inkml:brushProperty name="height" value="0.05" units="cm"/>
    </inkml:brush>
  </inkml:definitions>
  <inkml:trace contextRef="#ctx0" brushRef="#br0">80 38 6448 0 0,'-13'-31'297'0'0,"12"27"-158"0"0,-2 2-158 0 0,-3 3 1271 0 0,6 10 2015 0 0,-1-11-3252 0 0,1 0 1 0 0,0 0-1 0 0,-1 0 0 0 0,1-1 1 0 0,0 1-1 0 0,-1 0 1 0 0,1 0-1 0 0,0 0 1 0 0,-1 0-1 0 0,1 0 1 0 0,0 0-1 0 0,-1 0 1 0 0,1 0-1 0 0,0 0 1 0 0,-1 0-1 0 0,1 0 0 0 0,0 0 1 0 0,-1 0-1 0 0,1 0 1 0 0,0 0-1 0 0,0 0 1 0 0,-1 0-1 0 0,1 0 1 0 0,0 1-1 0 0,-1-1 1 0 0,1 0-1 0 0,0 0 0 0 0,-1 0 1 0 0,1 0-1 0 0,0 1 1 0 0,0-1-1 0 0,-1 0 1 0 0,1 0-1 0 0,0 1 1 0 0,0-1-1 0 0,0 0 1 0 0,-1 0-1 0 0,1 1 0 0 0,0-1 1 0 0,0 0-1 0 0,0 1 1 0 0,0-1-1 0 0,0 0 1 0 0,0 1-1 0 0,-1-1 1 0 0,1 0-1 0 0,0 1 1 0 0,0-1-1 0 0,0 1 0 0 0,-3 18 102 0 0,3-17-64 0 0,0-2-45 0 0,0 1 0 0 0,1-1 0 0 0,-1 1 0 0 0,0-1 0 0 0,0 1 0 0 0,-1-1 0 0 0,1 1 0 0 0,0-1 0 0 0,0 1-1 0 0,0-1 1 0 0,0 1 0 0 0,0-1 0 0 0,0 1 0 0 0,-1-1 0 0 0,1 1 0 0 0,0-1 0 0 0,0 0 0 0 0,-1 1 0 0 0,1-1 0 0 0,0 1-1 0 0,-1-1 1 0 0,1 0 0 0 0,-1 1 0 0 0,1-1-3 0 0,-1 1 0 0 0,1-1-1 0 0,0 1 1 0 0,-1-1 0 0 0,1 0-1 0 0,-1 1 1 0 0,1-1 0 0 0,0 1-1 0 0,-1-1 1 0 0,1 1 0 0 0,0-1-1 0 0,0 1 1 0 0,0-1 0 0 0,-1 1-1 0 0,1 0 1 0 0,0-1 0 0 0,0 1-1 0 0,0 0 1 0 0,-8 46 36 0 0,1 0 0 0 0,1 61 0 0 0,-4 31 140 0 0,9-105 286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8.348"/>
    </inkml:context>
    <inkml:brush xml:id="br0">
      <inkml:brushProperty name="width" value="0.05" units="cm"/>
      <inkml:brushProperty name="height" value="0.05" units="cm"/>
    </inkml:brush>
  </inkml:definitions>
  <inkml:trace contextRef="#ctx0" brushRef="#br0">0 276 12672 0 0,'38'10'437'0'0,"-22"-6"-121"0"0,0 1-1 0 0,15 7 1 0 0,-27-10-316 0 0,-1 0 0 0 0,0 0 0 0 0,0 0 0 0 0,0 1 0 0 0,-1-1 0 0 0,5 6 0 0 0,-5-6 0 0 0,0 0 0 0 0,0 0 0 0 0,0 0 0 0 0,1 0 0 0 0,-1 0 0 0 0,4 2 0 0 0,-5-3 0 0 0,0-1 0 0 0,0 0 0 0 0,-1 0 0 0 0,1 0 0 0 0,0 1 0 0 0,0-1 0 0 0,0 0 0 0 0,0 0 0 0 0,-1 0 0 0 0,1 0 0 0 0,0 0 0 0 0,0-1 0 0 0,0 1 0 0 0,0 0 0 0 0,-1 0 0 0 0,1 0 0 0 0,0-1 0 0 0,0 1 0 0 0,0 0 0 0 0,-1-1 0 0 0,1 1 0 0 0,0-1 0 0 0,-1 1 0 0 0,1-1 0 0 0,0 1 0 0 0,0-2 0 0 0,32-21-1 0 0,-29 21 9 0 0,1-1 1 0 0,-1 0-1 0 0,0 0 0 0 0,0 0 1 0 0,0 0-1 0 0,0-1 0 0 0,0 1 1 0 0,-1-1-1 0 0,0 0 0 0 0,0 0 1 0 0,0-1-1 0 0,0 1 1 0 0,0 0-1 0 0,-1-1 0 0 0,0 0 1 0 0,2-4-1 0 0,15-60 4 0 0,9-26-13 0 0,-25 87 0 0 0,-1 3-1 0 0,0 0 0 0 0,0 0 1 0 0,0 1-1 0 0,1-1 1 0 0,3-5-1 0 0,-4 7-6 0 0,-1-1-1 0 0,1 0 1 0 0,-1 0 0 0 0,0 0 0 0 0,0 0 0 0 0,0-7-1 0 0,1 3 0 0 0,-1 8 2 0 0,1 4 7 0 0,3 15 19 0 0,-3-14-8 0 0,-1 1 0 0 0,0-1 0 0 0,-1 1 0 0 0,1-1 0 0 0,-1 11 0 0 0,-6 31 173 0 0,3 1 0 0 0,2 58 0 0 0,1-56-72 0 0,1-44-85 0 0,-1 0 0 0 0,1 0 1 0 0,0 0-1 0 0,1 0 0 0 0,3 9 1 0 0,-5-15-27 0 0,0 1 7 0 0,0-1 0 0 0,1 0 0 0 0,-1 0 0 0 0,0 0 0 0 0,0 0 0 0 0,1 1 0 0 0,-1-1 1 0 0,0 0-1 0 0,1 0 0 0 0,-1 0 0 0 0,0 0 0 0 0,1 0 0 0 0,-1 0 0 0 0,0 0 0 0 0,1 0 0 0 0,-1 0 0 0 0,0 0 0 0 0,1 0 1 0 0,-1 0-1 0 0,0 0 0 0 0,0 0 0 0 0,1 0 0 0 0,-1 0 0 0 0,0 0 0 0 0,1-1 0 0 0,-1 1 0 0 0,0 0 0 0 0,1 0 0 0 0,16-7 0 0 0,-12 4 14 0 0,23-10 31 0 0,-5 8-39 0 0,5 2-14 0 0,-24 3 0 0 0,1 1 0 0 0,-1-1 0 0 0,0 1 0 0 0,1 0 0 0 0,-1 0 0 0 0,8 3 0 0 0,-3 0 0 0 0,1 1 0 0 0,-1 0 0 0 0,10 9 0 0 0,-12-10 0 0 0,1 0 0 0 0,0 0 0 0 0,0-1 0 0 0,0 0 0 0 0,1 0 0 0 0,-1-1 0 0 0,1 0 0 0 0,-1-1 0 0 0,18 1 0 0 0,-6-3-1027 0 0,1-6-4106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20.619"/>
    </inkml:context>
    <inkml:brush xml:id="br0">
      <inkml:brushProperty name="width" value="0.05" units="cm"/>
      <inkml:brushProperty name="height" value="0.05" units="cm"/>
    </inkml:brush>
  </inkml:definitions>
  <inkml:trace contextRef="#ctx0" brushRef="#br0">0 1 1376 0 0,'0'0'985'0'0,"0"2"-22"0"0,0 1-683 0 0,0 0-1 0 0,1 0 1 0 0,-1 1 0 0 0,1-1 0 0 0,0 0-1 0 0,-1 0 1 0 0,1 0 0 0 0,3 5-1 0 0,12 38-207 0 0,-7-7-97 0 0,4 55 0 0 0,6 27 2 0 0,-5-53 40 0 0,11 39 44 0 0,-22-100-17 0 0,-1-1-1 0 0,1 1 1 0 0,1-1-1 0 0,-1 0 0 0 0,1 0 1 0 0,0 0-1 0 0,1-1 0 0 0,-1 1 1 0 0,1-1-1 0 0,0 0 1 0 0,1 0-1 0 0,-1-1 0 0 0,1 1 1 0 0,7 4-1 0 0,-11-9-8 0 0,-1 1 0 0 0,1-1 1 0 0,-1 0-1 0 0,1 0 0 0 0,-1 1 0 0 0,1-1 0 0 0,-1 0 1 0 0,1 0-1 0 0,-1 0 0 0 0,1-1 0 0 0,-1 1 0 0 0,1 0 1 0 0,-1 0-1 0 0,0-1 0 0 0,3 0 0 0 0,-2 0-6 0 0,0 1-1 0 0,-1-1 1 0 0,1 1 0 0 0,0 0 0 0 0,0-1-1 0 0,0 1 1 0 0,0 0 0 0 0,0 0-1 0 0,-1 0 1 0 0,3 1 0 0 0,6 3 119 0 0,-8-3-116 0 0,-1 0-1 0 0,1 0 1 0 0,-1-1-1 0 0,1 1 1 0 0,-1 0 0 0 0,1-1-1 0 0,0 1 1 0 0,-1-1-1 0 0,3 0 1 0 0,4 0 94 0 0,-7-1-110 0 0,-1 1 0 0 0,1 0-1 0 0,0 0 1 0 0,0 0 0 0 0,0 0 0 0 0,0 0-1 0 0,0 0 1 0 0,-1 0 0 0 0,1 0 0 0 0,0 0-1 0 0,0 0 1 0 0,0 0 0 0 0,0 0 0 0 0,-1 1-1 0 0,1-1 1 0 0,0 0 0 0 0,0 1 0 0 0,0-1-1 0 0,-1 0 1 0 0,1 1 0 0 0,0-1 0 0 0,-1 1-1 0 0,1-1 1 0 0,1 2 0 0 0,4 6 109 0 0,-6-7-108 0 0,1 0 0 0 0,-1 0 0 0 0,1-1 0 0 0,-1 1 1 0 0,1 0-1 0 0,-1 0 0 0 0,1-1 0 0 0,0 1 0 0 0,-1 0 0 0 0,1-1 0 0 0,0 1 0 0 0,0 0 1 0 0,-1-1-1 0 0,1 1 0 0 0,0-1 0 0 0,0 0 0 0 0,0 1 0 0 0,0-1 0 0 0,-1 0 0 0 0,1 1 1 0 0,0-1-1 0 0,0 0 0 0 0,0 0 0 0 0,0 0 0 0 0,0 0 0 0 0,0 0 0 0 0,0 0 0 0 0,0 0 1 0 0,0 0-1 0 0,0 0 0 0 0,0 0 0 0 0,0 0 0 0 0,-1-1 0 0 0,1 1 0 0 0,0 0 0 0 0,0-1 1 0 0,1 0-1 0 0,5-1 112 0 0,0 1 1 0 0,-1-1-1 0 0,13 0 1 0 0,-12 2-42 0 0,0-1 1 0 0,-1 0-1 0 0,13-4 1 0 0,47-20 247 0 0,-24 7-307 0 0,-38 16-23 0 0,1 0 1 0 0,-1-1-1 0 0,0 1 1 0 0,0-1-1 0 0,0 0 1 0 0,6-7-1 0 0,-8 7-1 0 0,0-1-1 0 0,0 1 1 0 0,0-1-1 0 0,-1 0 0 0 0,1 0 1 0 0,-1 0-1 0 0,0 0 1 0 0,0 0-1 0 0,0 0 1 0 0,0-8-1 0 0,1-3 1 0 0,3-9-5 0 0,1 0 0 0 0,1 1 0 0 0,1 0 0 0 0,1 1 0 0 0,12-23 0 0 0,-15 33 0 0 0,7-26 0 0 0,-9 27 0 0 0,0 0 0 0 0,10-20 0 0 0,-13 28 1 0 0,-1 2-1 0 0,0 1-1 0 0,1-1 0 0 0,-1 0 1 0 0,1 1-1 0 0,-1-1 0 0 0,1 0 1 0 0,-1 1-1 0 0,1-1 0 0 0,0 1 1 0 0,-1-1-1 0 0,1 1 0 0 0,-1-1 1 0 0,1 1-1 0 0,0 0 1 0 0,0-1-1 0 0,-1 1 0 0 0,1 0 1 0 0,0-1-1 0 0,3 0-55 0 0,-2 1 44 0 0,0 0-1 0 0,-1 0 1 0 0,1 0 0 0 0,-1 0 0 0 0,1 1-1 0 0,0-1 1 0 0,-1 0 0 0 0,1 1 0 0 0,-1-1-1 0 0,1 1 1 0 0,2 1 0 0 0,3 7 1 0 0,-6-5-4 0 0,4 8-12 0 0,0 0 1 0 0,0 1 0 0 0,-2 0 0 0 0,0 0 0 0 0,0 0 0 0 0,-1 0-1 0 0,1 22 1 0 0,1 11-12 0 0,2 1 33 0 0,6 33-20 0 0,-9-68 16 0 0,8 22 0 0 0,4-3-3 0 0,-10-23 2 0 0,8 16 5 0 0,-12-23 5 0 0,-1-1 0 0 0,1 1 0 0 0,0 0 0 0 0,-1 0 1 0 0,1-1-1 0 0,0 1 0 0 0,0 0 0 0 0,0-1 0 0 0,-1 1 0 0 0,1-1 0 0 0,0 1 0 0 0,0-1 1 0 0,0 1-1 0 0,0-1 0 0 0,0 1 0 0 0,0-1 0 0 0,0 0 0 0 0,0 0 0 0 0,0 0 0 0 0,0 1 1 0 0,2-1-1 0 0,5-3 8 0 0,-7 3-5 0 0,0-1-1 0 0,0 1 1 0 0,0-1-1 0 0,0 1 1 0 0,1 0 0 0 0,-1-1-1 0 0,0 1 1 0 0,0 0-1 0 0,0 0 1 0 0,0 0-1 0 0,0 0 1 0 0,1 0 0 0 0,-1 0-1 0 0,0 0 1 0 0,0 0-1 0 0,0 1 1 0 0,0-1 0 0 0,0 0-1 0 0,2 1 1 0 0,7 7 9 0 0,-9-7-12 0 0,0 0 0 0 0,0 0 0 0 0,1 0 0 0 0,-1 0 0 0 0,0 0 0 0 0,1 0 0 0 0,-1-1 0 0 0,0 1 0 0 0,1 0 0 0 0,-1-1 0 0 0,1 1 0 0 0,-1-1 0 0 0,1 0 0 0 0,-1 1 0 0 0,1-1 0 0 0,0 0 0 0 0,-1 0 0 0 0,1 0 0 0 0,-1 0 0 0 0,3 0 0 0 0,-2-1 0 0 0,0 1-1 0 0,0 1 1 0 0,-1-1 0 0 0,1 0 0 0 0,0 0 0 0 0,0 1 0 0 0,0-1 0 0 0,-1 1-1 0 0,1-1 1 0 0,0 1 0 0 0,2 2 0 0 0,7 1 15 0 0,10-1 157 0 0,10-9-75 0 0,-15 3-59 0 0,77-6 26 0 0,-61 7-764 0 0,-4 8-2800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06.471"/>
    </inkml:context>
    <inkml:brush xml:id="br0">
      <inkml:brushProperty name="width" value="0.05" units="cm"/>
      <inkml:brushProperty name="height" value="0.05" units="cm"/>
    </inkml:brush>
  </inkml:definitions>
  <inkml:trace contextRef="#ctx0" brushRef="#br0">1 16 8808 0 0,'0'0'658'0'0,"9"1"-404"0"0,2 1-241 0 0,1 0-1 0 0,0 0 1 0 0,-1-1 0 0 0,19-1 0 0 0,30 4 23 0 0,-45-2-19 0 0,-1-1 0 0 0,1-1 0 0 0,0 0 0 0 0,0 0 0 0 0,-1-2-1 0 0,15-3 1 0 0,3-1 33 0 0,53-4 0 0 0,-40 6-32 0 0,53 1 66 0 0,-32 3 6 0 0,74-1 528 0 0,-90 6 54 0 0,-38-3-434 0 0,-1 0-1 0 0,1-1 1 0 0,19-2-1 0 0,-24 1-152 0 0,0 0 0 0 0,0 1-1 0 0,0-1 1 0 0,-1 1 0 0 0,1 1-1 0 0,0-1 1 0 0,12 5 0 0 0,9 3 79 0 0,-25-9-173 0 0,0 1 0 0 0,-1-1 0 0 0,1 0 0 0 0,0 0 0 0 0,-1 0 0 0 0,1 0 0 0 0,0-1 0 0 0,-1 1 1 0 0,1-1-1 0 0,0 0 0 0 0,3-1 0 0 0,-5 1-548 0 0,1 2-209 0 0,5 4-44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24.879"/>
    </inkml:context>
    <inkml:brush xml:id="br0">
      <inkml:brushProperty name="width" value="0.05" units="cm"/>
      <inkml:brushProperty name="height" value="0.05" units="cm"/>
    </inkml:brush>
  </inkml:definitions>
  <inkml:trace contextRef="#ctx0" brushRef="#br0">0 1 1376 0 0,'1'3'13'0'0,"-1"-1"-7"0"0,0-1-1 0 0,1 1 1 0 0,-1 0-1 0 0,0-1 1 0 0,1 1-1 0 0,-1-1 1 0 0,1 1-1 0 0,0-1 1 0 0,-1 1-1 0 0,1-1 0 0 0,0 1 1 0 0,0-1-1 0 0,0 1 1 0 0,0-1-1 0 0,0 0 1 0 0,1 0-1 0 0,-1 0 1 0 0,0 1-1 0 0,0-1 1 0 0,3 1-1 0 0,-3-1 32 0 0,1 0 0 0 0,-1 1 0 0 0,1-1 0 0 0,-1 1 0 0 0,0-1 0 0 0,1 1 1 0 0,-1-1-1 0 0,0 1 0 0 0,0 0 0 0 0,0 0 0 0 0,1 3 0 0 0,-1-3 81 0 0,0 0 0 0 0,0 0 1 0 0,0 0-1 0 0,0 0 0 0 0,0 0 0 0 0,1 0 0 0 0,-1-1 1 0 0,1 1-1 0 0,-1 0 0 0 0,4 2 0 0 0,-1-1-29 0 0,0 1 1 0 0,-1 0-1 0 0,1-1 0 0 0,-1 1 0 0 0,0 1 0 0 0,0-1 0 0 0,0 0 0 0 0,2 8 1 0 0,4 3-25 0 0,0 1-4 0 0,-1 1 0 0 0,7 19 0 0 0,-10-21 76 0 0,1-1 0 0 0,1 0 0 0 0,13 23 0 0 0,51 77 527 0 0,-11-15-329 0 0,-47-80-255 0 0,2-1 0 0 0,0 0 1 0 0,17 17-1 0 0,-20-24-30 0 0,6 6 61 0 0,23 17 0 0 0,-33-29-61 0 0,0 1 0 0 0,0-2 0 0 0,14 7 0 0 0,-16-8-18 0 0,0 0 1 0 0,0 1 0 0 0,0-1 0 0 0,9 10-1 0 0,-11-10-9 0 0,1 1-1 0 0,-1-1 0 0 0,1 0 1 0 0,0 0-1 0 0,0 0 0 0 0,6 2 1 0 0,2-2 41 0 0,-12-2-53 0 0,1-1-1 0 0,-1 0 1 0 0,1 1-1 0 0,-1-1 1 0 0,1 1-1 0 0,-1-1 1 0 0,1 1 0 0 0,-1-1-1 0 0,1 1 1 0 0,-1 0-1 0 0,0 0 1 0 0,1 0-1 0 0,0 1 1 0 0,4 4 45 0 0,12 9 142 0 0,-17-15-178 0 0,-1 1-1 0 0,1-1 0 0 0,0 0 0 0 0,0 1 0 0 0,0-1 0 0 0,0 0 1 0 0,0 0-1 0 0,0 1 0 0 0,-1-1 0 0 0,1 0 0 0 0,0 0 0 0 0,1 0 1 0 0,8-4 240 0 0,-9 3 32 0 0,-3 1-227 0 0,-7 0 29 0 0,4-1-77 0 0,-3-6-197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25.811"/>
    </inkml:context>
    <inkml:brush xml:id="br0">
      <inkml:brushProperty name="width" value="0.05" units="cm"/>
      <inkml:brushProperty name="height" value="0.05" units="cm"/>
    </inkml:brush>
  </inkml:definitions>
  <inkml:trace contextRef="#ctx0" brushRef="#br0">0 46 2304 0 0,'2'-7'24'0'0,"-2"5"-11"0"0,0 0 1 0 0,0 0-1 0 0,1-1 1 0 0,-1 1-1 0 0,1 0 0 0 0,-1 0 1 0 0,1 1-1 0 0,0-1 1 0 0,0 0-1 0 0,0 0 0 0 0,0 0 1 0 0,0 0-1 0 0,1 1 1 0 0,-1-1-1 0 0,0 1 0 0 0,1-1 1 0 0,1-1-1 0 0,-3 3 22 0 0,1 0-1 0 0,-1-1 1 0 0,1 1 0 0 0,-1 0-1 0 0,0-1 1 0 0,1 1-1 0 0,-1 0 1 0 0,1-1-1 0 0,-1 1 1 0 0,1 0 0 0 0,-1 0-1 0 0,1 0 1 0 0,0 0-1 0 0,-1-1 1 0 0,1 1-1 0 0,-1 0 1 0 0,1 0 0 0 0,-1 0-1 0 0,1 0 1 0 0,-1 0-1 0 0,1 0 1 0 0,-1 1-1 0 0,1-1 1 0 0,-1 0 0 0 0,1 0-1 0 0,0 0 1 0 0,-1 0-1 0 0,1 1 1 0 0,1 0-29 0 0,0 1 0 0 0,0-1 0 0 0,0 1 0 0 0,0 0 0 0 0,-1-1 0 0 0,1 1 0 0 0,0 0 0 0 0,-1 0 0 0 0,0 0 0 0 0,1 0 0 0 0,-1 0 0 0 0,0 0-1 0 0,0 1 1 0 0,0-1 0 0 0,0 3 0 0 0,2 3 10 0 0,-1-2-1 0 0,3 8 44 0 0,11 19 0 0 0,-12-24-2 0 0,0 0 0 0 0,-1 0 0 0 0,0 1 1 0 0,-1-1-1 0 0,3 15 0 0 0,-2-8-8 0 0,7 23 204 0 0,24 61 0 0 0,-8-30-38 0 0,-10-29-10 0 0,24 46 1 0 0,-22-50-99 0 0,-2-6 21 0 0,1 0 0 0 0,2-2 0 0 0,28 36 1 0 0,-45-62-111 0 0,1 0-1 0 0,0 0 1 0 0,0 0 0 0 0,7 4-1 0 0,8 2 20 0 0,-15-7-16 0 0,0-1-1 0 0,0 0 0 0 0,0 0 1 0 0,0 0-1 0 0,0 0 0 0 0,0-1 1 0 0,4 1-1 0 0,-5-1 1036 0 0,2-4-734 0 0,3 1-212 0 0,-5 1 662 0 0,1 6-236 0 0,-1 4-348 0 0,-2 0-85 0 0,1 0 390 0 0,4-15-1 0 0,4-7 1000 0 0,10-2-1207 0 0,-15 13-295 0 0,-1 0 1 0 0,1 0 0 0 0,-1 0 0 0 0,5-5-1 0 0,-4 2 27 0 0,0-1-1 0 0,-1 1 0 0 0,5-11 0 0 0,10-43 53 0 0,-11 34-32 0 0,0 4-32 0 0,15-33 0 0 0,5 6-62 0 0,-14 28 2 0 0,30-36 0 0 0,21-25 55 0 0,-59 74 0 0 0,0 1 0 0 0,-1-1 0 0 0,6-13 0 0 0,2-5 0 0 0,6-11-31 0 0,-12 23 14 0 0,15-25 1 0 0,-16 30 16 0 0,16-31 0 0 0,-21 40 0 0 0,5-12-14 0 0,-4 10-126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26.861"/>
    </inkml:context>
    <inkml:brush xml:id="br0">
      <inkml:brushProperty name="width" value="0.05" units="cm"/>
      <inkml:brushProperty name="height" value="0.05" units="cm"/>
    </inkml:brush>
  </inkml:definitions>
  <inkml:trace contextRef="#ctx0" brushRef="#br0">183 1 1840 0 0,'-1'1'18'0'0,"0"1"1"0"0,-1 0-1 0 0,1-1 0 0 0,-1 1 1 0 0,1-1-1 0 0,-1 0 0 0 0,-2 3 1 0 0,2-3 90 0 0,1 0 1 0 0,-1 0 0 0 0,1 0 0 0 0,-1 0 0 0 0,1 1 0 0 0,0-1 0 0 0,0 1 0 0 0,-1-1 0 0 0,1 1 0 0 0,0-1 0 0 0,0 1 0 0 0,0 0 0 0 0,1 0 0 0 0,-2 2 0 0 0,-3 19 580 0 0,0 1 1 0 0,-1 26 0 0 0,3-23-685 0 0,-4 105 100 0 0,5-70-65 0 0,-1 11 57 0 0,-5 71 156 0 0,5-119-157 0 0,-1 1-1 0 0,-1-1 1 0 0,-14 40 0 0 0,11-37 47 0 0,7-23-69 0 0,0 1 0 0 0,-1-1 0 0 0,1 1 0 0 0,-1-1-1 0 0,-3 6 1 0 0,4-11-48 0 0,1 1 0 0 0,-1-1 0 0 0,0 1-1 0 0,0 0 1 0 0,1-1 0 0 0,-1 1 0 0 0,0-1 0 0 0,0 0-1 0 0,0 1 1 0 0,0-1 0 0 0,0 0 0 0 0,0 1 0 0 0,-1-1-1 0 0,-7 3 96 0 0,-3 7-76 0 0,8-8-46 0 0,0 0 0 0 0,0-4 0 0 0,3 1 0 0 0,-12-2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27.317"/>
    </inkml:context>
    <inkml:brush xml:id="br0">
      <inkml:brushProperty name="width" value="0.05" units="cm"/>
      <inkml:brushProperty name="height" value="0.05" units="cm"/>
    </inkml:brush>
  </inkml:definitions>
  <inkml:trace contextRef="#ctx0" brushRef="#br0">100 0 3224 0 0,'0'0'143'0'0,"0"2"-3"0"0,2 4-111 0 0,2-3 69 0 0,0-1 1 0 0,-1 0-1 0 0,1 0 0 0 0,0-1 1 0 0,0 1-1 0 0,0-1 1 0 0,1 0-1 0 0,-1 0 0 0 0,0 0 1 0 0,0 0-1 0 0,1-1 1 0 0,5 0-1 0 0,27 5 584 0 0,37 9-376 0 0,-59-13-299 0 0,0 1-1 0 0,0 1 0 0 0,0 0 1 0 0,0 1-1 0 0,0 1 0 0 0,20 9 1 0 0,-22-5-7 0 0,0-1 0 0 0,-1 1 0 0 0,15 14 0 0 0,16 12 0 0 0,-21-20 0 0 0,-1 1 0 0 0,21 21 0 0 0,-29-25 23 0 0,-1 1 0 0 0,0 0 0 0 0,19 29 0 0 0,-28-38-1 0 0,0 0-1 0 0,-1 1 0 0 0,0-1 1 0 0,0 0-1 0 0,0 1 0 0 0,-1 0 0 0 0,0-1 1 0 0,1 1-1 0 0,-1 0 0 0 0,-1-1 1 0 0,1 1-1 0 0,-1 0 0 0 0,0 0 1 0 0,0 0-1 0 0,0-1 0 0 0,-1 1 1 0 0,0 0-1 0 0,0 0 0 0 0,-2 6 0 0 0,-1-2 124 0 0,0-1 0 0 0,0 1-1 0 0,-1-1 1 0 0,0 0 0 0 0,-1 0-1 0 0,-8 9 1 0 0,-43 38 446 0 0,50-48-539 0 0,-11 7 54 0 0,-1-1-1 0 0,0 0 1 0 0,-1-1-1 0 0,-31 13 1 0 0,5-2-40 0 0,9-6-6 0 0,-47 15 0 0 0,52-20-31 0 0,14-7-20 0 0,0 0 0 0 0,0-1 0 0 0,-23 2 0 0 0,22-4-3 0 0,1 1 0 0 0,0 0 0 0 0,-21 8 0 0 0,37-10-13 0 0,-1 0 1 0 0,1 0-1 0 0,0 0 0 0 0,-1 1 1 0 0,1-1-1 0 0,0 1 0 0 0,0 0 1 0 0,0-1-1 0 0,0 1 0 0 0,-3 3 1 0 0,5-4 6 0 0,-1 0 0 0 0,0 0 0 0 0,1-1 0 0 0,-1 1 0 0 0,0 0 0 0 0,1-1 0 0 0,-1 1 0 0 0,0-1 0 0 0,0 1 0 0 0,1-1 0 0 0,-1 1 0 0 0,0-1 0 0 0,0 1 0 0 0,0-1 0 0 0,0 0 0 0 0,0 0 0 0 0,0 1 0 0 0,0-1 0 0 0,1 0 0 0 0,-3 0 0 0 0,3 0 0 0 0,0 0 0 0 0,0 0-1 0 0,-1 0 1 0 0,1 0 0 0 0,0 0 0 0 0,0 0 0 0 0,0 0 0 0 0,0 0 0 0 0,-1 0 0 0 0,1 0 0 0 0,0 0 0 0 0,0 0 0 0 0,0 0 0 0 0,0 0 0 0 0,-1 0-1 0 0,1 0 1 0 0,0 0 0 0 0,0 0 0 0 0,0 0 0 0 0,0 0 0 0 0,-1 0 0 0 0,1 0 0 0 0,0 0 0 0 0,0 1 0 0 0,0-1 0 0 0,0 0 0 0 0,0 0-1 0 0,-1 0 1 0 0,1 0 0 0 0,0 0 0 0 0,0 0 0 0 0,0 1 0 0 0,0-1 0 0 0,0 0 0 0 0,0 0 0 0 0,0 0 0 0 0,0 0 0 0 0,0 1 0 0 0,0-1-1 0 0,-1 0 1 0 0,1 0 0 0 0,0 0 0 0 0,0 0 0 0 0,0 1 0 0 0,0-1 0 0 0,0 0 0 0 0,0 0 0 0 0,0 0 0 0 0,0 0 0 0 0,1 1 0 0 0,-1-1-1 0 0,0 0 1 0 0,0 0 0 0 0,0 0 0 0 0,0 0 0 0 0,0 1 0 0 0,0-1 0 0 0,0 0 0 0 0,0 0 0 0 0,0 0 0 0 0,0 0 0 0 0,1 0 0 0 0,-1 1-1 0 0,0-1 1 0 0,10 9 27 0 0,-5-6 16 0 0,0-1 0 0 0,0 0-1 0 0,1 0 1 0 0,-1-1 0 0 0,1 0 0 0 0,0 0 0 0 0,-1 0-1 0 0,1 0 1 0 0,7-1 0 0 0,16 2 101 0 0,127 12 451 0 0,-63-7-338 0 0,-74-6-214 0 0,1-1 0 0 0,0-1 0 0 0,-1 0 0 0 0,1-2 1 0 0,21-4-1 0 0,-22 1-12 0 0,-14 4-27 0 0,0 1 0 0 0,0 0 0 0 0,0-1 0 0 0,0 2 1 0 0,0-1-1 0 0,0 1 0 0 0,8-1 0 0 0,8 5-57 0 0,-16-3-18 0 0,0 0 0 0 0,0 0 0 0 0,1-1 0 0 0,-1 0 0 0 0,0 1-1 0 0,0-2 1 0 0,1 1 0 0 0,-1-1 0 0 0,6-1 0 0 0,-11 2 53 0 0,0 0-4 0 0,1 0 1 0 0,-1 0-1 0 0,1 0 1 0 0,-1 0-1 0 0,1 0 0 0 0,-1 0 1 0 0,0-1-1 0 0,1 1 0 0 0,-1 0 1 0 0,1 0-1 0 0,-1 1 1 0 0,1-1-1 0 0,-1 0 0 0 0,1 0 1 0 0,-1 0-1 0 0,1 0 0 0 0,-1 0 1 0 0,1 0-1 0 0,-1 1 1 0 0,0-1-1 0 0,1 0 0 0 0,-1 0 1 0 0,1 1-1 0 0,-1-1 0 0 0,0 0 1 0 0,1 0-1 0 0,-1 1 1 0 0,0-1-1 0 0,1 0 0 0 0,-1 1 1 0 0,0-1-1 0 0,0 1 0 0 0,1-1 1 0 0,-1 0-1 0 0,0 1 1 0 0,0-1-1 0 0,0 1 0 0 0,1-1 1 0 0,-1 1-1 0 0,6 13-447 0 0,7 28-1 0 0,3 16-480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37.042"/>
    </inkml:context>
    <inkml:brush xml:id="br0">
      <inkml:brushProperty name="width" value="0.05" units="cm"/>
      <inkml:brushProperty name="height" value="0.05" units="cm"/>
    </inkml:brush>
  </inkml:definitions>
  <inkml:trace contextRef="#ctx0" brushRef="#br0">0 0 2760 0 0,'0'0'2312'0'0,"4"0"-1664"0"0,-2 1-608 0 0,1-1 1 0 0,0 0-1 0 0,0 1 1 0 0,0 0-1 0 0,0 0 1 0 0,0-1-1 0 0,-1 2 1 0 0,1-1-1 0 0,0 0 0 0 0,-1 0 1 0 0,1 1-1 0 0,-1 0 1 0 0,1-1-1 0 0,-1 1 1 0 0,4 4-1 0 0,4 4 9 0 0,-2 1 1 0 0,12 15-1 0 0,-13-15-13 0 0,1-1 0 0 0,11 13-1 0 0,24 18 153 0 0,-1 3 0 0 0,42 58 0 0 0,-68-80-148 0 0,1-1-1 0 0,23 23 0 0 0,-22-20-39 0 0,-15-20 9 0 0,0 1 0 0 0,1-1 0 0 0,-1 0-1 0 0,1 0 1 0 0,5 4 0 0 0,1-1 3 0 0,-7-5-7 0 0,-1 0 1 0 0,1 0 0 0 0,0 0 0 0 0,-1 1 0 0 0,1-1 0 0 0,-1 0 0 0 0,0 1 0 0 0,1 0 0 0 0,1 4 0 0 0,8 3 47 0 0,-11-10-38 0 0,0 1 1 0 0,0-1-1 0 0,0 1 1 0 0,0 0-1 0 0,0-1 0 0 0,0 1 1 0 0,0 0-1 0 0,0 0 1 0 0,0 0-1 0 0,-1 0 1 0 0,1 0-1 0 0,0 0 0 0 0,0 0 1 0 0,-1 0-1 0 0,1 1 1 0 0,0-1-14 0 0,-1-1 1 0 0,0 0 0 0 0,0 0-1 0 0,0 0 1 0 0,0 1-1 0 0,0-1 1 0 0,-1 0 0 0 0,1 0-1 0 0,0 0 1 0 0,0 1-1 0 0,0-1 1 0 0,0 0 0 0 0,0 0-1 0 0,0 0 1 0 0,0 0-1 0 0,0 1 1 0 0,0-1-1 0 0,0 0 1 0 0,0 0 0 0 0,-1 0-1 0 0,1 0 1 0 0,0 0-1 0 0,0 1 1 0 0,0-1 0 0 0,0 0-1 0 0,0 0 1 0 0,-1 0-1 0 0,1 0 1 0 0,0 0 0 0 0,0 0-1 0 0,0 0 1 0 0,0 0-1 0 0,-1 0 1 0 0,1 0 0 0 0,0 0-1 0 0,0 0 1 0 0,0 0-1 0 0,-1 1 1 0 0,1-1 0 0 0,0 0-1 0 0,0-1 1 0 0,0 1-1 0 0,-1 0 1 0 0,1 0 2 0 0,-1 0 0 0 0,1 0 0 0 0,-1 0 0 0 0,0-1 0 0 0,1 1 0 0 0,-1 0 0 0 0,1 0 0 0 0,-1-1 0 0 0,1 1 0 0 0,0 0 0 0 0,-1-1 1 0 0,1 1-1 0 0,-1-1 0 0 0,1 1 0 0 0,0-1 0 0 0,-1 0 0 0 0,-6-18 109 0 0,6 12-47 0 0,4 13-110 0 0,-3-5 37 0 0,0-1 0 0 0,1 1-1 0 0,-1-1 1 0 0,0 1-1 0 0,1-1 1 0 0,-1 1-1 0 0,1 0 1 0 0,-1-1-1 0 0,0 1 1 0 0,1-1-1 0 0,-1 0 1 0 0,1 1-1 0 0,0-1 1 0 0,-1 1 0 0 0,1-1-1 0 0,-1 0 1 0 0,1 1-1 0 0,0-1 1 0 0,26 9-124 0 0,-1-1-4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37.421"/>
    </inkml:context>
    <inkml:brush xml:id="br0">
      <inkml:brushProperty name="width" value="0.05" units="cm"/>
      <inkml:brushProperty name="height" value="0.05" units="cm"/>
    </inkml:brush>
  </inkml:definitions>
  <inkml:trace contextRef="#ctx0" brushRef="#br0">931 7 5528 0 0,'-27'-6'249'0'0,"22"5"-114"0"0,6 2-22 0 0,4 4-21 0 0,-6-4-41 0 0,0-1 430 0 0,0 1-416 0 0,-1 0-1 0 0,1 0 1 0 0,0 0 0 0 0,-1 0-1 0 0,1 1 1 0 0,0-1 0 0 0,0 0-1 0 0,0 1 1 0 0,-2 1 0 0 0,3-1-63 0 0,0 1 1 0 0,-1-1-1 0 0,1 0 1 0 0,-1 0 0 0 0,0 1-1 0 0,0-1 1 0 0,0 0-1 0 0,0 0 1 0 0,0 0-1 0 0,0 0 1 0 0,-1 0 0 0 0,1 0-1 0 0,-1-1 1 0 0,1 1-1 0 0,-1 0 1 0 0,-3 2-1 0 0,2-1 2 0 0,0 0 1 0 0,1 0-1 0 0,-1 0 0 0 0,0 0 0 0 0,1 0 0 0 0,-4 7 0 0 0,-9 23 70 0 0,-2-1 1 0 0,-1-1 0 0 0,-1-1-1 0 0,-1-1 1 0 0,-42 46 0 0 0,8-5 49 0 0,7-9-75 0 0,-1-1-49 0 0,-31 37 272 0 0,62-79-157 0 0,-1 0 0 0 0,-38 29 0 0 0,33-32-104 0 0,-35 19 0 0 0,0-8-12 0 0,-2-6 158 0 0,19-11 107 0 0,28-7-182 0 0,0 0 0 0 0,0-2 0 0 0,0 1 1 0 0,0-2-1 0 0,-24-3 0 0 0,4-4 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37.793"/>
    </inkml:context>
    <inkml:brush xml:id="br0">
      <inkml:brushProperty name="width" value="0.05" units="cm"/>
      <inkml:brushProperty name="height" value="0.05" units="cm"/>
    </inkml:brush>
  </inkml:definitions>
  <inkml:trace contextRef="#ctx0" brushRef="#br0">230 83 10464 0 0,'-1'-1'2'0'0,"0"-1"1"0"0,0 0-1 0 0,0 0 1 0 0,-1 1-1 0 0,1-1 0 0 0,0 1 1 0 0,-1-1-1 0 0,0 1 1 0 0,1 0-1 0 0,-1 0 1 0 0,0 0-1 0 0,1 0 1 0 0,-1 0-1 0 0,0 0 1 0 0,0 0-1 0 0,0 0 1 0 0,0 1-1 0 0,0-1 1 0 0,0 0-1 0 0,0 1 1 0 0,-4 0-1 0 0,-1 0 14 0 0,1 0 0 0 0,-1 1-1 0 0,0 0 1 0 0,1 0 0 0 0,-9 3 0 0 0,14-3-13 0 0,-2-1 11 0 0,1 1 0 0 0,0-1 1 0 0,0 0-1 0 0,-1 0 0 0 0,1 0 1 0 0,0 0-1 0 0,0 0 0 0 0,-1-1 1 0 0,1 1-1 0 0,0-1 0 0 0,0 1 0 0 0,-1-1 1 0 0,1 0-1 0 0,0 0 0 0 0,0 0 1 0 0,0 0-1 0 0,0 0 0 0 0,0 0 1 0 0,-2-2-1 0 0,3 2-7 0 0,0 0-6 0 0,1 0-1 0 0,-1 1 1 0 0,0-1 0 0 0,1 1-1 0 0,-1-1 1 0 0,0 1 0 0 0,0-1-1 0 0,0 1 1 0 0,1-1 0 0 0,-1 1-1 0 0,0 0 1 0 0,0-1 0 0 0,0 1-1 0 0,0 0 1 0 0,0 0 0 0 0,0 0 0 0 0,-1-1-1 0 0,-1 2-1 0 0,-5-1 11 0 0,7 1-6 0 0,1-1 1 0 0,0 0-1 0 0,-1 0 0 0 0,1 1 0 0 0,-1-1 0 0 0,1 0 0 0 0,-1 0 0 0 0,1 0 1 0 0,-1 1-1 0 0,1-1 0 0 0,-1 0 0 0 0,1 0 0 0 0,0 0 0 0 0,-1 0 0 0 0,1 0 1 0 0,-1 0-1 0 0,1 0 0 0 0,-1 0 0 0 0,1 0 0 0 0,-1 0 0 0 0,1 0 0 0 0,-1-1 1 0 0,1 1-1 0 0,-1 0 0 0 0,1 0 0 0 0,-1 0 0 0 0,1-1 0 0 0,-1 1 0 0 0,1 0 0 0 0,-1-1 1 0 0,-3-11 0 0 0,3 7 8 0 0,-4-16 18 0 0,2 11-6 0 0,3 26-14 0 0,-1 0-11 0 0,-3-8-16 0 0,3-1-115 0 0,1-7 130 0 0,0 0 0 0 0,0 0 0 0 0,0 0 0 0 0,0 0 0 0 0,0 0 0 0 0,0 0 0 0 0,0 0 0 0 0,0 0 0 0 0,0 0 0 0 0,0 0 0 0 0,0 0 0 0 0,-1 0 0 0 0,1 0 0 0 0,0 0 0 0 0,0 0 0 0 0,0 0 0 0 0,0 0 1 0 0,0 0-1 0 0,0 0 0 0 0,0 0 0 0 0,0 0 0 0 0,0 0 0 0 0,0 0 0 0 0,0 0 0 0 0,0 0 0 0 0,0 0 0 0 0,0 0 0 0 0,0 0 0 0 0,0 0 0 0 0,0 0 0 0 0,0 0 0 0 0,0 0 0 0 0,0 0 0 0 0,0 0 0 0 0,0 0 1 0 0,0 1-1 0 0,0-1 0 0 0,0 0 0 0 0,-10-16-59 0 0,4 14 3 0 0,0 10 8 0 0,1 2-491 0 0,1-4 78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39.096"/>
    </inkml:context>
    <inkml:brush xml:id="br0">
      <inkml:brushProperty name="width" value="0.05" units="cm"/>
      <inkml:brushProperty name="height" value="0.05" units="cm"/>
    </inkml:brush>
  </inkml:definitions>
  <inkml:trace contextRef="#ctx0" brushRef="#br0">165 117 11520 0 0,'0'-116'1040'0'0,"-1"115"-923"0"0,2 8-57 0 0,-1-6-49 0 0,0 1-1 0 0,0-1 0 0 0,0 0 0 0 0,1 0 0 0 0,-1 0 1 0 0,0 0-1 0 0,1 0 0 0 0,-1 0 0 0 0,0 0 1 0 0,1 0-1 0 0,0 0 0 0 0,-1 0 0 0 0,1 0 0 0 0,-1 0 1 0 0,2 1-1 0 0,-7 14-21 0 0,5-13 1 0 0,-13 37-99 0 0,-22 51-1 0 0,30-81 103 0 0,0 1 0 0 0,-1-1 0 0 0,0 0 0 0 0,-1 0 0 0 0,0-1 0 0 0,0 0 0 0 0,-1 0 0 0 0,0 0 1 0 0,-19 13-1 0 0,-5-3 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39.470"/>
    </inkml:context>
    <inkml:brush xml:id="br0">
      <inkml:brushProperty name="width" value="0.05" units="cm"/>
      <inkml:brushProperty name="height" value="0.05" units="cm"/>
    </inkml:brush>
  </inkml:definitions>
  <inkml:trace contextRef="#ctx0" brushRef="#br0">14 2047 12736 0 0,'-5'26'0'0'0,"0"7"0"0"0,1 4 0 0 0,4-9 72 0 0,0-11 0 0 0,0-5 0 0 0,0 9 0 0 0,0 0 0 0 0,0-13 272 0 0,0-20-160 0 0,0-13 0 0 0,9 4-472 0 0,-1 0-88 0 0,6 0-16 0 0</inkml:trace>
  <inkml:trace contextRef="#ctx0" brushRef="#br0" timeOffset="1">340 21 456 0 0,'3'-3'59'0'0,"0"1"0"0"0,0 0 1 0 0,1 0-1 0 0,-1 0 0 0 0,1 0 0 0 0,-1 0 1 0 0,7-2-1 0 0,-7 4 204 0 0,0-1 0 0 0,-1 1 0 0 0,1 0 0 0 0,-1 0 0 0 0,1 0 0 0 0,-1 0 0 0 0,1 0 0 0 0,-1 1 0 0 0,1-1 0 0 0,-1 1 0 0 0,1 0 0 0 0,-1-1 0 0 0,4 3 0 0 0,79 26 4723 0 0,-57-22-5028 0 0,1-1 0 0 0,46 4 0 0 0,-19-6 123 0 0,0 3-1 0 0,89 23 1 0 0,-130-26-76 0 0,-1 0 0 0 0,0 1 0 0 0,0 1 0 0 0,0 0 0 0 0,-1 1 0 0 0,0 0 0 0 0,0 1 0 0 0,-1 1 0 0 0,0 0 0 0 0,-1 0-1 0 0,1 1 1 0 0,-2 1 0 0 0,0 0 0 0 0,0 0 0 0 0,9 15 0 0 0,-2-2-59 0 0,-8-12 100 0 0,-1 1-1 0 0,0-1 0 0 0,0 1 0 0 0,-2 0 0 0 0,0 1 1 0 0,7 20-1 0 0,-12-28-14 0 0,0 0 1 0 0,0-1-1 0 0,0 1 1 0 0,0 0-1 0 0,-1 0 1 0 0,0 0-1 0 0,-1-1 1 0 0,1 1-1 0 0,-3 10 1 0 0,2-14-24 0 0,1 0 1 0 0,-1 0-1 0 0,0 0 1 0 0,0 0-1 0 0,0-1 0 0 0,0 1 1 0 0,0 0-1 0 0,0 0 1 0 0,0-1-1 0 0,-1 1 0 0 0,1-1 1 0 0,-1 1-1 0 0,1-1 1 0 0,-1 1-1 0 0,1-1 0 0 0,-1 0 1 0 0,0 0-1 0 0,0 0 1 0 0,0 0-1 0 0,1 0 1 0 0,-1 0-1 0 0,0-1 0 0 0,0 1 1 0 0,0 0-1 0 0,0-1 1 0 0,0 0-1 0 0,0 1 0 0 0,-1-1 1 0 0,1 0-1 0 0,-2 0 1 0 0,-70 3 186 0 0,37-1 52 0 0,-41-2 0 0 0,17-4 45 0 0,-56-6 132 0 0,57-2-261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39.824"/>
    </inkml:context>
    <inkml:brush xml:id="br0">
      <inkml:brushProperty name="width" value="0.05" units="cm"/>
      <inkml:brushProperty name="height" value="0.05" units="cm"/>
    </inkml:brush>
  </inkml:definitions>
  <inkml:trace contextRef="#ctx0" brushRef="#br0">1 1 14512 0 0,'8'5'106'0'0,"-7"-4"-70"0"0,1 0 0 0 0,0 0 1 0 0,-1 1-1 0 0,1-1 0 0 0,0 0 1 0 0,0 0-1 0 0,0-1 0 0 0,0 1 1 0 0,0 0-1 0 0,0-1 0 0 0,0 1 0 0 0,0-1 1 0 0,1 0-1 0 0,-1 1 0 0 0,0-1 1 0 0,0 0-1 0 0,0 0 0 0 0,0-1 1 0 0,0 1-1 0 0,0 0 0 0 0,1-1 1 0 0,1 0-1 0 0,0-1 63 0 0,0 1-51 0 0,0-1 0 0 0,0 0 0 0 0,0 1-1 0 0,0 0 1 0 0,0 0 0 0 0,0 0 0 0 0,1 1 0 0 0,-1-1 0 0 0,0 1-1 0 0,7 0 1 0 0,14 5-31 0 0,-16-3-17 0 0,-1-1 0 0 0,0 1 0 0 0,0-2 0 0 0,0 1 0 0 0,9-1 1 0 0,12-4 3 0 0,-16 2 21 0 0,1 0 0 0 0,-1 2 0 0 0,16 0 0 0 0,34 7 105 0 0,23 2 34 0 0,-31-5-126 0 0,-30-2-7 0 0,34-1 0 0 0,67-1 22 0 0,-118 0-53 0 0,-1 0 0 0 0,1-1 0 0 0,-1 0 0 0 0,14-3 0 0 0,-16 2-13 0 0,1 1-1 0 0,-1 0 0 0 0,1 0 0 0 0,0 1 0 0 0,-1-1 0 0 0,1 1 0 0 0,-1 0 0 0 0,9 2 0 0 0,5 3-53 0 0,-15-3 47 0 0,0-1 0 0 0,0 0 0 0 0,1 0 0 0 0,-1 0 0 0 0,0 0 0 0 0,1-1 0 0 0,7 1 1 0 0,1-3-33 0 0,-9 1 7 0 0,-1 1 0 0 0,1-1-1 0 0,0 1 1 0 0,0 0 0 0 0,-1 0 0 0 0,1 0-1 0 0,0 1 1 0 0,0-1 0 0 0,4 2 0 0 0,8 5-230 0 0,-14-5 166 0 0,0-1 1 0 0,1 0-1 0 0,-1 0 1 0 0,1 0 0 0 0,-1 0-1 0 0,1 0 1 0 0,-1 0-1 0 0,6 0 1 0 0,8-4-1881 0 0,-13 3 1596 0 0,-1-1 0 0 0,0 1 0 0 0,1-1 1 0 0,-1 1-1 0 0,0 0 0 0 0,1 0 0 0 0,-1 0 0 0 0,3 1 0 0 0,15 6-2855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06.998"/>
    </inkml:context>
    <inkml:brush xml:id="br0">
      <inkml:brushProperty name="width" value="0.05" units="cm"/>
      <inkml:brushProperty name="height" value="0.05" units="cm"/>
    </inkml:brush>
  </inkml:definitions>
  <inkml:trace contextRef="#ctx0" brushRef="#br0">1 1 456 0 0,'3'27'4709'0'0,"-1"-22"-4411"0"0,0 0-1 0 0,0 0 0 0 0,0 0 0 0 0,5 6 0 0 0,3 6-22 0 0,-9-14-259 0 0,1-1 0 0 0,0 0-1 0 0,0 1 1 0 0,0-1 0 0 0,0 0-1 0 0,0 0 1 0 0,0-1 0 0 0,1 1-1 0 0,-1 0 1 0 0,1-1 0 0 0,-1 1-1 0 0,4 0 1 0 0,14 10 42 0 0,3 4 87 0 0,2-2 0 0 0,-1 0 0 0 0,50 18 0 0 0,-53-23-43 0 0,58 22 412 0 0,-8-2 14 0 0,-44-18-235 0 0,0 1 1 0 0,30 17 0 0 0,-47-23-189 0 0,-5-3-71 0 0,-1 0-1 0 0,0 0 1 0 0,0 0-1 0 0,0 1 0 0 0,0-1 1 0 0,0 1-1 0 0,-1 0 1 0 0,0 0-1 0 0,0 0 1 0 0,0 0-1 0 0,0 1 0 0 0,-1 0 1 0 0,1-1-1 0 0,-1 1 1 0 0,0 0-1 0 0,-1 0 1 0 0,1 0-1 0 0,-1 0 0 0 0,0 0 1 0 0,0 0-1 0 0,-1 0 1 0 0,1 1-1 0 0,-1-1 1 0 0,0 0-1 0 0,-1 0 0 0 0,1 0 1 0 0,-2 6-1 0 0,-1 7 130 0 0,-1 0-1 0 0,-1-1 0 0 0,-1 1 0 0 0,0-1 0 0 0,-17 31 1 0 0,-6 7-163 0 0,16-28 0 0 0,-20 28 0 0 0,-61 59 84 0 0,68-85-35 0 0,0 1 1 0 0,-37 59-1 0 0,45-59-10 0 0,-7 11 193 0 0,-30 70 1 0 0,26-58-99 0 0,27-49-114 0 0,-2 2 44 0 0,-5 5-77 0 0,1-2-2306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40.219"/>
    </inkml:context>
    <inkml:brush xml:id="br0">
      <inkml:brushProperty name="width" value="0.05" units="cm"/>
      <inkml:brushProperty name="height" value="0.05" units="cm"/>
    </inkml:brush>
  </inkml:definitions>
  <inkml:trace contextRef="#ctx0" brushRef="#br0">0 317 6656 0 0,'50'-4'1023'0'0,"0"2"0"0"0,-1 3 0 0 0,54 7 0 0 0,80 0 1775 0 0,-80-12-2090 0 0,114-2-17 0 0,-148 7-572 0 0,78 12-1 0 0,-122-11-90 0 0,-1-1-1 0 0,1-1 0 0 0,-1-1 1 0 0,1-1-1 0 0,24-5 0 0 0,-4 1 24 0 0,-30 5-91 0 0,0-1-1 0 0,23-5 1 0 0,-29 5-159 0 0,0 0 0 0 0,0 1 1 0 0,0 0-1 0 0,-1 0 0 0 0,18 2 1 0 0,-7-1-1992 0 0,-15 15 836 0 0,13 57-44 0 0,-9 0-8 0 0</inkml:trace>
  <inkml:trace contextRef="#ctx0" brushRef="#br0" timeOffset="1">786 1 5552 0 0,'4'55'429'0'0,"-3"-52"-419"0"0,0 0 0 0 0,0 0 1 0 0,0 1-1 0 0,0-1 0 0 0,0 0 0 0 0,1 0 0 0 0,0 0 0 0 0,-1-1 1 0 0,1 1-1 0 0,0 0 0 0 0,0 0 0 0 0,1-1 0 0 0,-1 0 0 0 0,0 1 0 0 0,1-1 1 0 0,3 3-1 0 0,4 3 49 0 0,3 3 254 0 0,0-1 0 0 0,1 0-1 0 0,28 14 1 0 0,49 18 818 0 0,-88-41-1106 0 0,40 14 536 0 0,1-2 0 0 0,0-1 0 0 0,47 5 0 0 0,-20-3-57 0 0,54 1 379 0 0,-19-4-280 0 0,-99-9-559 0 0,81 10 428 0 0,-34-11-242 0 0,-19-5-102 0 0,-32 4-113 0 0,-1-1 0 0 0,0 1 0 0 0,1-1 0 0 0,-1 1 1 0 0,0-1-1 0 0,0 0 0 0 0,0 0 0 0 0,0 0 1 0 0,0 0-1 0 0,0-1 0 0 0,2-1 0 0 0,3-5 67 0 0</inkml:trace>
  <inkml:trace contextRef="#ctx0" brushRef="#br0" timeOffset="2">1374 1951 14944 0 0,'-19'-3'0'0'0,"-5"3"0"0"0,-9 0 0 0 0,-8 3-80 0 0,-1 2 80 0 0,10 4-656 0 0,-1-9-88 0 0,0 3-24 0 0,9-3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40.557"/>
    </inkml:context>
    <inkml:brush xml:id="br0">
      <inkml:brushProperty name="width" value="0.05" units="cm"/>
      <inkml:brushProperty name="height" value="0.05" units="cm"/>
    </inkml:brush>
  </inkml:definitions>
  <inkml:trace contextRef="#ctx0" brushRef="#br0">0 134 6992 0 0,'89'48'667'0'0,"-28"-19"283"0"0,-53-25-510 0 0,0-1 0 0 0,0-1 0 0 0,10 2 0 0 0,12 4 695 0 0,-22-5-964 0 0,0-1 0 0 0,1 1 0 0 0,15 1 0 0 0,-23-4-169 0 0,-1 0 2 0 0,1 0 1 0 0,-1 0-1 0 0,1 0 0 0 0,-1 0 0 0 0,1 0 1 0 0,0 0-1 0 0,-1 0 0 0 0,1 0 0 0 0,-1 1 1 0 0,1-1-1 0 0,-1 0 0 0 0,1 0 0 0 0,-1 1 1 0 0,1-1-1 0 0,-1 0 0 0 0,1 1 0 0 0,-1-1 1 0 0,0 1-1 0 0,1-1 0 0 0,-1 0 0 0 0,1 1 1 0 0,-1-1-1 0 0,1 2 0 0 0,2 4 12 0 0,-1 0 1 0 0,0 0-1 0 0,0 0 1 0 0,0 0-1 0 0,1 10 0 0 0,32 299 146 0 0,-15 155-130 0 0,-19-434-32 0 0,13 263 0 0 0,-9-217 0 0 0,-3-24 4 0 0,-2 24 67 0 0,0-30-5 0 0,0-41-57 0 0,-1 0 0 0 0,0-1 0 0 0,0 1 1 0 0,-1-1-1 0 0,0 1 0 0 0,-1-1 0 0 0,-5 13 0 0 0,4-14 121 0 0,0-1-1 0 0,0 0 1 0 0,-1-1 0 0 0,0 1-1 0 0,-7 7 1 0 0,8-11 59 0 0,3-3-251 0 0,0 0 0 0 0,1 0 1 0 0,-1 0-1 0 0,1 0 0 0 0,-1 0 0 0 0,1 0 0 0 0,0 0 1 0 0,-1 0-1 0 0,1 0 0 0 0,0 0 0 0 0,0 1 0 0 0,0-1 1 0 0,0 0-1 0 0,0 0 0 0 0,0 2 0 0 0,0-1-926 0 0</inkml:trace>
  <inkml:trace contextRef="#ctx0" brushRef="#br0" timeOffset="1">640 1 5064 0 0,'0'0'544'0'0,"-5"7"128"0"0,-3 1 128 0 0,-6 1 16 0 0,-5-6 8 0 0,0 6-312 0 0,-4-4-56 0 0,-9-1-8 0 0,-6-1-8 0 0,-14-3-40 0 0,2 0-8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40.926"/>
    </inkml:context>
    <inkml:brush xml:id="br0">
      <inkml:brushProperty name="width" value="0.05" units="cm"/>
      <inkml:brushProperty name="height" value="0.05" units="cm"/>
    </inkml:brush>
  </inkml:definitions>
  <inkml:trace contextRef="#ctx0" brushRef="#br0">402 0 14560 0 0,'-3'1'92'0'0,"-5"1"-62"0"0,0 0 1 0 0,0-1 0 0 0,0 1 0 0 0,-14-1 0 0 0,10-1-11 0 0,1 1 0 0 0,-22 4 0 0 0,-78 16 44 0 0,-33 11-865 0 0,128-31-60 0 0,-2-1-39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43.160"/>
    </inkml:context>
    <inkml:brush xml:id="br0">
      <inkml:brushProperty name="width" value="0.05" units="cm"/>
      <inkml:brushProperty name="height" value="0.05" units="cm"/>
    </inkml:brush>
  </inkml:definitions>
  <inkml:trace contextRef="#ctx0" brushRef="#br0">561 1 8704 0 0,'-19'15'1696'0'0,"-5"6"-504"0"0,-4-4-104 0 0,1-5-520 0 0,-6 5-112 0 0,-5 1-16 0 0,-4-3-8 0 0,-9-3-216 0 0,-15 2-48 0 0,0-7-8 0 0,6 2 0 0 0,5-9-56 0 0,3-9-8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43.622"/>
    </inkml:context>
    <inkml:brush xml:id="br0">
      <inkml:brushProperty name="width" value="0.05" units="cm"/>
      <inkml:brushProperty name="height" value="0.05" units="cm"/>
    </inkml:brush>
  </inkml:definitions>
  <inkml:trace contextRef="#ctx0" brushRef="#br0">126 1824 16416 0 0,'0'0'190'0'0,"2"0"-129"0"0,45-4-15 0 0,-41 3-40 0 0,0 0 1 0 0,1 1 0 0 0,-1 0 0 0 0,0 0 0 0 0,12 1 0 0 0,-3 1 15 0 0,0-2-1 0 0,0 0 0 0 0,0 0 1 0 0,-1-2-1 0 0,1 0 1 0 0,15-4-1 0 0,25-2 29 0 0,-10 8-37 0 0,-22 4-13 0 0</inkml:trace>
  <inkml:trace contextRef="#ctx0" brushRef="#br0" timeOffset="1">1003 142 19423 0 0,'52'-62'-1973'0'0,"-40"47"1794"0"0,-11 8 197 0 0,-1 3-28 0 0,0-2 38 0 0,0 0-1 0 0,0 0 0 0 0,0 0 0 0 0,-1 0 0 0 0,-1-7 0 0 0,2 12-16 0 0,-1 1 1 0 0,1-1-1 0 0,0 1 1 0 0,-1-1-1 0 0,1 0 0 0 0,0 1 1 0 0,-1-1-1 0 0,1 1 0 0 0,-1-1 1 0 0,1 1-1 0 0,-1 0 0 0 0,1-1 1 0 0,-1 1-1 0 0,1-1 1 0 0,-1 1-1 0 0,1 0 0 0 0,-1-1 1 0 0,1 1-1 0 0,-1 0 0 0 0,0 0 1 0 0,1-1-1 0 0,-1 1 0 0 0,1 0 1 0 0,-1 0-1 0 0,0 0 1 0 0,1 0-1 0 0,-1 0 0 0 0,0 0 1 0 0,1 0-1 0 0,-1 0 0 0 0,0 0 1 0 0,1 0-1 0 0,-1 0 0 0 0,0 0 1 0 0,1 1-1 0 0,-1-1 0 0 0,0 0 1 0 0,-26 13 137 0 0,22-11-121 0 0,-163 94 472 0 0,142-84-346 0 0,-37 11 0 0 0,26-10-142 0 0,20-7-16 0 0,-1-2 1 0 0,-32 5-1 0 0,-3 0-45 0 0,32-4 41 0 0,-3 1 6 0 0,-48 4 0 0 0,20-11 2 0 0</inkml:trace>
  <inkml:trace contextRef="#ctx0" brushRef="#br0" timeOffset="2">0 1836 19071 0 0,'0'0'72'0'0,"4"-5"-72"0"0,10-7 0 0 0,-4 8 0 0 0,4 8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43.958"/>
    </inkml:context>
    <inkml:brush xml:id="br0">
      <inkml:brushProperty name="width" value="0.05" units="cm"/>
      <inkml:brushProperty name="height" value="0.05" units="cm"/>
    </inkml:brush>
  </inkml:definitions>
  <inkml:trace contextRef="#ctx0" brushRef="#br0">537 58 19295 0 0,'66'-10'0'0'0,"-40"7"0"0"0,-1-1 0 0 0,0-1 0 0 0,0-1 0 0 0,41-16 0 0 0,-47 15 0 0 0,-6 6-12 0 0,-8 4-16 0 0,-1 2-58 0 0,-4-4 79 0 0,1 0-1 0 0,-1 0 1 0 0,0-1-1 0 0,0 1 1 0 0,0 0-1 0 0,0 0 1 0 0,0-1-1 0 0,0 1 1 0 0,0 0-1 0 0,-1-1 1 0 0,1 1-1 0 0,0 0 1 0 0,0 0-1 0 0,-1-1 0 0 0,1 1 1 0 0,0 0-1 0 0,-1-1 1 0 0,1 1-1 0 0,0 0 1 0 0,-1-1-1 0 0,1 1 1 0 0,-1-1-1 0 0,0 1 1 0 0,-1 2 15 0 0,0-1 1 0 0,-1-1-1 0 0,1 1 0 0 0,-1 0 1 0 0,1-1-1 0 0,-1 1 0 0 0,-3 1 1 0 0,-1-1 48 0 0,0 0-1 0 0,0 0 1 0 0,-12 1 0 0 0,-15 4 73 0 0,32-7-128 0 0,-49 13 66 0 0,38-10-48 0 0,-1-1-1 0 0,0 0 0 0 0,-26-1 1 0 0,-11-3 9 0 0,49 2-27 0 0,-1 0 0 0 0,1 0 0 0 0,0 0 0 0 0,0 0 0 0 0,0 0 0 0 0,0 0 0 0 0,0 0 0 0 0,0 1 0 0 0,0-1 0 0 0,0 1 0 0 0,0 0 0 0 0,0 0 0 0 0,0 0 0 0 0,0 0 0 0 0,0 0 0 0 0,0 0 0 0 0,1 0 0 0 0,-1 0 1 0 0,0 1-1 0 0,1-1 0 0 0,-1 1 0 0 0,1-1 0 0 0,-1 1 0 0 0,1-1 0 0 0,0 1 0 0 0,0 0 0 0 0,0 0 0 0 0,-1 2 0 0 0,-4 7 1 0 0,1 0 1 0 0,0 1 0 0 0,-5 21-1 0 0,-16 87 11 0 0,-10 113 22 0 0,17-106-19 0 0,-32 165 8 0 0,5-95 23 0 0,6-48-21 0 0,14-56 12 0 0,19-69-26 0 0,-2-1 0 0 0,0 0 0 0 0,-1 0 0 0 0,-17 28 0 0 0,18-38-4 0 0,0 0 0 0 0,0 0 0 0 0,-1-1 1 0 0,-1-1-1 0 0,0 0 0 0 0,0 0 0 0 0,-24 16 0 0 0,26-21-20 0 0,7-5-12 0 0,0 0 0 0 0,0 0 1 0 0,0 0-1 0 0,0 1 0 0 0,0-1 0 0 0,1 0 0 0 0,-1 1 1 0 0,0 0-1 0 0,1-1 0 0 0,-1 1 0 0 0,1 0 0 0 0,-3 4 0 0 0,4-5-214 0 0,9 8-3572 0 0,4 0-180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0.221"/>
    </inkml:context>
    <inkml:brush xml:id="br0">
      <inkml:brushProperty name="width" value="0.05" units="cm"/>
      <inkml:brushProperty name="height" value="0.05" units="cm"/>
    </inkml:brush>
  </inkml:definitions>
  <inkml:trace contextRef="#ctx0" brushRef="#br0">1106 361 10536 0 0,'-1'-3'23'0'0,"0"-1"54"0"0,0 0 0 0 0,0 0 0 0 0,0 0 1 0 0,0 0-1 0 0,1 0 0 0 0,-1 0 0 0 0,1 0 0 0 0,0-1 0 0 0,1-7 0 0 0,-1 11-60 0 0,0 0-1 0 0,0 0 0 0 0,0-1 1 0 0,0 1-1 0 0,0 0 0 0 0,0 0 1 0 0,-1 0-1 0 0,1-1 0 0 0,0 1 0 0 0,-1 0 1 0 0,1 0-1 0 0,-1 0 0 0 0,1 0 1 0 0,-1 0-1 0 0,-1-2 0 0 0,1 2-7 0 0,1-1 0 0 0,-1 1-1 0 0,0-1 1 0 0,0 1 0 0 0,1-1-1 0 0,-1 1 1 0 0,0-1 0 0 0,1 0 0 0 0,0 0-1 0 0,-1 1 1 0 0,1-3 0 0 0,-5-54 904 0 0,5 52-861 0 0,-1 0 1 0 0,0 0-1 0 0,0 0 1 0 0,0 0-1 0 0,-1 0 0 0 0,0 0 1 0 0,0 1-1 0 0,-1-1 0 0 0,1 0 1 0 0,-1 1-1 0 0,0 0 1 0 0,-8-10-1 0 0,-2-1 30 0 0,-2-1 0 0 0,-21-17 1 0 0,34 32-68 0 0,-7-4-3 0 0,1-1 0 0 0,-2 1 1 0 0,1 1-1 0 0,-1 0 0 0 0,0 0 0 0 0,0 1 1 0 0,0 0-1 0 0,0 0 0 0 0,-1 1 1 0 0,1 1-1 0 0,-1 0 0 0 0,0 0 1 0 0,0 1-1 0 0,0 1 0 0 0,0 0 1 0 0,0 0-1 0 0,0 1 0 0 0,1 0 1 0 0,-1 1-1 0 0,-18 5 0 0 0,-150 63 27 0 0,138-50-92 0 0,0 1 0 0 0,2 2-1 0 0,0 1 1 0 0,2 2 0 0 0,1 2 0 0 0,-63 63 0 0 0,66-55 23 0 0,2 2 1 0 0,2 2-1 0 0,2 0 1 0 0,1 2-1 0 0,-33 76 1 0 0,52-100 12 0 0,1 0 0 0 0,0 0-1 0 0,2 0 1 0 0,0 1 0 0 0,1 0 0 0 0,1 0 0 0 0,0 0 0 0 0,2 24 0 0 0,1-35 6 0 0,1 0-1 0 0,-1 0 1 0 0,1 0-1 0 0,1 0 0 0 0,-1-1 1 0 0,1 1-1 0 0,1-1 1 0 0,7 14-1 0 0,-8-17 5 0 0,-1 0-1 0 0,1-1 0 0 0,0 1 0 0 0,1 0 1 0 0,-1-1-1 0 0,1 0 0 0 0,-1 0 1 0 0,1 0-1 0 0,5 3 0 0 0,5 2-14 0 0,21 8-1 0 0,-11-5 4 0 0,-8-5-3 0 0,-1 0 0 0 0,1-1 0 0 0,30 6 1 0 0,51 3-62 0 0,-40-7 24 0 0,7 1 43 0 0,147 24 80 0 0,-86-5-64 0 0,-98-19 0 0 0,0 1 0 0 0,37 17 0 0 0,-32-11-5 0 0,-11-6 10 0 0,33 20-1 0 0,-49-26-9 0 0,-1 0 1 0 0,1 0-1 0 0,-1 1 0 0 0,1 0 1 0 0,-1 0-1 0 0,0 0 0 0 0,0 1 0 0 0,-1-1 1 0 0,1 1-1 0 0,-1 0 0 0 0,4 9 1 0 0,-6-12 15 0 0,0 1 1 0 0,-1-1-1 0 0,0 1 1 0 0,1-1 0 0 0,-1 1-1 0 0,0-1 1 0 0,0 1 0 0 0,0 0-1 0 0,-1-1 1 0 0,1 1-1 0 0,-1-1 1 0 0,1 1 0 0 0,-3 3-1 0 0,-14 35 399 0 0,12-31-226 0 0,-5 8-32 0 0,-1 1 1 0 0,-1-1-1 0 0,0-1 0 0 0,-1 0 1 0 0,-1-1-1 0 0,-1-1 1 0 0,-25 22-1 0 0,-13 5 143 0 0,-60 35-1 0 0,52-37-14 0 0,-100 50 275 0 0,117-68-446 0 0,26-12-74 0 0,0-2 1 0 0,-1 0-1 0 0,0-1 1 0 0,0-1-1 0 0,-24 5 1 0 0,-8 0 23 0 0,24-5-232 0 0,-35 5-1 0 0,59-11-81 0 0,-1 0 1 0 0,1 0 0 0 0,-1 0-1 0 0,1-1 1 0 0,0 1-1 0 0,-1-1 1 0 0,1 0 0 0 0,-1 1-1 0 0,1-2 1 0 0,-4-1-1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0.598"/>
    </inkml:context>
    <inkml:brush xml:id="br0">
      <inkml:brushProperty name="width" value="0.05" units="cm"/>
      <inkml:brushProperty name="height" value="0.05" units="cm"/>
    </inkml:brush>
  </inkml:definitions>
  <inkml:trace contextRef="#ctx0" brushRef="#br0">66 212 5528 0 0,'-7'-4'168'0'0,"5"2"-136"0"0,-1 0 0 0 0,0 0 0 0 0,1 1 0 0 0,-1-1 0 0 0,0 1 0 0 0,0 0 0 0 0,1 0 0 0 0,-1 0 0 0 0,0 0 0 0 0,0 0 0 0 0,0 1 0 0 0,-4-1 0 0 0,7 1-31 0 0,-11-1 1919 0 0,11 1-1852 0 0,-1 0-1 0 0,1 0 1 0 0,0-1-1 0 0,-1 1 1 0 0,1 0 0 0 0,0 0-1 0 0,-1 0 1 0 0,1 0-1 0 0,0 0 1 0 0,-1-1 0 0 0,1 1-1 0 0,0 0 1 0 0,-1 0-1 0 0,1-1 1 0 0,0 1 0 0 0,0 0-1 0 0,-1 0 1 0 0,1-1-1 0 0,0 1 1 0 0,0 0 0 0 0,0-1-1 0 0,-1 1 1 0 0,1 0-1 0 0,0 0 1 0 0,0-1 0 0 0,0 1-1 0 0,0-1 1 0 0,0 1-1 0 0,0-1 1 0 0,3 1 201 0 0,88-9 137 0 0,-22 2-222 0 0,-16 4-198 0 0,49-4-78 0 0,96-8 14 0 0,-103 6 177 0 0,115-16 354 0 0,-80 6 25 0 0,-27 4-20 0 0,91-6 139 0 0,-145 17-546 0 0,-32 3-585 0 0,32-7 0 0 0,-45 7 312 0 0,0 0 0 0 0,1-1 0 0 0,-1 1 0 0 0,0-1 0 0 0,0 0 1 0 0,0 0-1 0 0,0 0 0 0 0,0 0 0 0 0,0-1 0 0 0,-1 0 0 0 0,1 1 1 0 0,4-6-1 0 0,-4-1-3618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0.940"/>
    </inkml:context>
    <inkml:brush xml:id="br0">
      <inkml:brushProperty name="width" value="0.05" units="cm"/>
      <inkml:brushProperty name="height" value="0.05" units="cm"/>
    </inkml:brush>
  </inkml:definitions>
  <inkml:trace contextRef="#ctx0" brushRef="#br0">1 1 5064 0 0,'0'0'1053'0'0,"1"1"-486"0"0,10 6-322 0 0,0 0-1 0 0,1-1 1 0 0,-1 0 0 0 0,1-1-1 0 0,23 7 1 0 0,-5-2-144 0 0,47 15-94 0 0,91 16-1 0 0,0-1-8 0 0,-99-24 2 0 0,13 3 0 0 0,25 18 13 0 0,-84-28 7 0 0,-2 1 0 0 0,36 21 0 0 0,-48-24 51 0 0,0 0 0 0 0,0 0 0 0 0,-1 1 0 0 0,0 0 0 0 0,-1 0 0 0 0,0 1-1 0 0,0 0 1 0 0,-1 0 0 0 0,0 1 0 0 0,7 17 0 0 0,-11-21 2 0 0,0 1 0 0 0,0-1 1 0 0,-1 1-1 0 0,0 0 0 0 0,-1-1 0 0 0,1 1 1 0 0,-1 0-1 0 0,-1 0 0 0 0,1-1 0 0 0,-1 1 0 0 0,0 0 1 0 0,-1-1-1 0 0,-3 10 0 0 0,0 1 58 0 0,-2-1 1 0 0,0 0 0 0 0,-1 0-1 0 0,-10 15 1 0 0,-5 1 96 0 0,-2 0 1 0 0,-1-2-1 0 0,-44 40 1 0 0,9-9-26 0 0,46-45-167 0 0,-222 219 291 0 0,182-191-253 0 0,36-29-71 0 0,-33 30 0 0 0,19-8-894 0 0,20-23-106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1.312"/>
    </inkml:context>
    <inkml:brush xml:id="br0">
      <inkml:brushProperty name="width" value="0.05" units="cm"/>
      <inkml:brushProperty name="height" value="0.05" units="cm"/>
    </inkml:brush>
  </inkml:definitions>
  <inkml:trace contextRef="#ctx0" brushRef="#br0">288 1 8288 0 0,'0'2'638'0'0,"-2"3"-573"0"0,0 0 1 0 0,0 1-1 0 0,-5 7 0 0 0,4-8 66 0 0,0 1 0 0 0,0-1 0 0 0,1 1 0 0 0,0 0 0 0 0,-3 8 0 0 0,2 13 1068 0 0,-1 46-1 0 0,1-3-647 0 0,-8 56-431 0 0,-38 358 360 0 0,30-326-287 0 0,-19 117 66 0 0,22-182-221 0 0,6-32-229 0 0,-2 0 1 0 0,-25 73 0 0 0,36-131 130 0 0,-1 0 1 0 0,1-1 0 0 0,-1 1 0 0 0,0 0 0 0 0,1-1 0 0 0,-1 1 0 0 0,0-1 0 0 0,-1 1 0 0 0,1-1-1 0 0,0 0 1 0 0,-4 2 0 0 0,5-3-94 0 0,-10-6-438 0 0,10 5 555 0 0,0-1-1 0 0,0 0 0 0 0,0 0 0 0 0,0 0 1 0 0,0 0-1 0 0,0-1 0 0 0,0 1 0 0 0,0 0 1 0 0,1 0-1 0 0,-1 0 0 0 0,0-1 0 0 0,1 1 1 0 0,-1 0-1 0 0,1-1 0 0 0,-1 1 0 0 0,1-2 0 0 0,-3-27-1928 0 0,3 19 734 0 0,-1-25-2294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1.017"/>
    </inkml:context>
    <inkml:brush xml:id="br0">
      <inkml:brushProperty name="width" value="0.05" units="cm"/>
      <inkml:brushProperty name="height" value="0.05" units="cm"/>
    </inkml:brush>
  </inkml:definitions>
  <inkml:trace contextRef="#ctx0" brushRef="#br0">256 7 2760 0 0,'-3'-6'4184'0'0,"2"6"-4141"0"0,1 1 0 0 0,-1-1 0 0 0,1 1 1 0 0,-1-1-1 0 0,1 1 0 0 0,-1-1 0 0 0,1 1 0 0 0,0 0 0 0 0,-1-1 1 0 0,1 1-1 0 0,0 0 0 0 0,0-1 0 0 0,-1 1 0 0 0,1 0 0 0 0,0-1 1 0 0,0 1-1 0 0,0 0 0 0 0,0-1 0 0 0,0 2 0 0 0,0 2 84 0 0,-19 58 192 0 0,-42 322 434 0 0,18-74-240 0 0,17-135-196 0 0,25-167-300 0 0,-29 171 554 0 0,6-35-140 0 0,-4 20 66 0 0,23-145-489 0 0,2 0 0 0 0,-3 37 0 0 0,6-54-219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1.780"/>
    </inkml:context>
    <inkml:brush xml:id="br0">
      <inkml:brushProperty name="width" value="0.05" units="cm"/>
      <inkml:brushProperty name="height" value="0.05" units="cm"/>
    </inkml:brush>
  </inkml:definitions>
  <inkml:trace contextRef="#ctx0" brushRef="#br0">1 4 8784 0 0,'0'0'793'0'0,"1"0"-650"0"0,15-2-127 0 0,-13 2-7 0 0,-1-1 0 0 0,1 1-1 0 0,0 0 1 0 0,0 0 0 0 0,0 0 0 0 0,0 0 0 0 0,0 1 0 0 0,-1-1-1 0 0,1 1 1 0 0,4 1 0 0 0,20 6 97 0 0,-1 0-1 0 0,32 3 1 0 0,-27-5-116 0 0,31 10 0 0 0,306 125-56 0 0,-281-104 48 0 0,-37-16-5 0 0,-1 2-1 0 0,62 38 1 0 0,-90-47 23 0 0,-6-5 0 0 0,0 0 0 0 0,-2 1 0 0 0,1 1 0 0 0,14 15 0 0 0,-15-13 10 0 0,-4-5 22 0 0,-1 1 1 0 0,14 19 0 0 0,-20-25-28 0 0,-1-1 1 0 0,1 1-1 0 0,-1-1 1 0 0,0 1 0 0 0,0-1-1 0 0,0 1 1 0 0,0 0 0 0 0,0-1-1 0 0,0 1 1 0 0,-1 0-1 0 0,0 0 1 0 0,1-1 0 0 0,-1 1-1 0 0,0 0 1 0 0,0 0-1 0 0,0 0 1 0 0,-1-1 0 0 0,0 5-1 0 0,-24 46 205 0 0,23-46-182 0 0,-1 0-1 0 0,0 0 1 0 0,0-1 0 0 0,-1 0 0 0 0,0 0 0 0 0,0 0-1 0 0,-1 0 1 0 0,1 0 0 0 0,-1-1 0 0 0,0 0 0 0 0,-1 0 0 0 0,1 0-1 0 0,-1-1 1 0 0,-10 7 0 0 0,-13 10 199 0 0,-28 26 1 0 0,-16 12 98 0 0,13-16-225 0 0,-165 106 280 0 0,-16-17-4 0 0,207-113-249 0 0,1 2-1 0 0,-54 43 1 0 0,81-57-122 0 0,0 0 1 0 0,1 0 0 0 0,0 1 0 0 0,0-1-1 0 0,1 1 1 0 0,0 0 0 0 0,0 0 0 0 0,-3 13-1 0 0,5-15-2 0 0,1-2-6 0 0,0 0 0 0 0,0 0 0 0 0,0-1 0 0 0,0 1 0 0 0,1 0 0 0 0,0 0 0 0 0,0 0 0 0 0,0 0 0 0 0,0 0 0 0 0,1 0 0 0 0,-1 0 0 0 0,1 0 0 0 0,0 0 0 0 0,0 0 0 0 0,1-1 0 0 0,-1 1 0 0 0,1 0 0 0 0,0-1 0 0 0,3 5 0 0 0,3 4-8 0 0,0-1 0 0 0,1 0 0 0 0,20 20 0 0 0,-5-11 42 0 0,0 0 1 0 0,39 25-1 0 0,59 27 140 0 0,-71-44-121 0 0,-23-13 109 0 0,50 18 1 0 0,-30-14 46 0 0,14 3 32 0 0,0-2 0 0 0,97 17 0 0 0,-157-37-236 0 0,91 21 77 0 0,70 13-178 0 0,-130-28-1236 0 0,41 13 0 0 0,-44-7-2996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2.658"/>
    </inkml:context>
    <inkml:brush xml:id="br0">
      <inkml:brushProperty name="width" value="0.05" units="cm"/>
      <inkml:brushProperty name="height" value="0.05" units="cm"/>
    </inkml:brush>
  </inkml:definitions>
  <inkml:trace contextRef="#ctx0" brushRef="#br0">249 0 10304 0 0,'-25'51'797'0'0,"18"-28"-521"0"0,6-2-244 0 0,-3 6-127 0 0,3-25 13 0 0,-2-2 77 0 0,-2 0 378 0 0,-1 137-144 0 0,6-137-229 0 0,-29 634 288 0 0,-1-179 365 0 0,25-389-529 0 0,-9 155 214 0 0,-7 184-149 0 0,15-332-93 0 0,-21 98 0 0 0,20-133-77 0 0,5-31-45 0 0,1-1-1 0 0,-1 1 1 0 0,0-1 0 0 0,0 1 0 0 0,-1-1 0 0 0,0 0 0 0 0,0 0 0 0 0,-5 7 0 0 0,6-11-175 0 0,1-2-98 0 0,1 0 245 0 0,-1 0 0 0 0,0 0 1 0 0,0 0-1 0 0,0 0 0 0 0,1 0 0 0 0,-1-1 1 0 0,0 1-1 0 0,0 0 0 0 0,0 0 1 0 0,1-1-1 0 0,-1 1 0 0 0,0-1 1 0 0,1 1-1 0 0,-1-1 0 0 0,0 1 1 0 0,1-1-1 0 0,-1 1 0 0 0,1-1 1 0 0,-1 1-1 0 0,0-1 0 0 0,1 0 0 0 0,0 1 1 0 0,-1-1-1 0 0,1 0 0 0 0,-1 1 1 0 0,1-1-1 0 0,0 0 0 0 0,-1-1 1 0 0,-9-22-1159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3.008"/>
    </inkml:context>
    <inkml:brush xml:id="br0">
      <inkml:brushProperty name="width" value="0.05" units="cm"/>
      <inkml:brushProperty name="height" value="0.05" units="cm"/>
    </inkml:brush>
  </inkml:definitions>
  <inkml:trace contextRef="#ctx0" brushRef="#br0">15 1 7832 0 0,'-12'28'646'0'0,"10"-22"-206"0"0,15 3 353 0 0,-6-2-631 0 0,1-2-158 0 0,1-1 0 0 0,0 0 1 0 0,0 0-1 0 0,0-1 0 0 0,16 4 0 0 0,48 4-131 0 0,-9-2 49 0 0,45 5 118 0 0,7 1-240 0 0,-103-12 136 0 0,-1 1 0 0 0,0 0-1 0 0,0 1 1 0 0,0 1 0 0 0,0 0-1 0 0,-1 0 1 0 0,11 9 0 0 0,-4-4 14 0 0,-7-5 106 0 0,-10-6-42 0 0,0 1-1 0 0,0-1 1 0 0,0 1-1 0 0,0-1 0 0 0,0 1 1 0 0,-1-1-1 0 0,1 1 0 0 0,0-1 1 0 0,0 1-1 0 0,0 0 1 0 0,-1 0-1 0 0,1-1 0 0 0,0 1 1 0 0,-1 0-1 0 0,1 0 1 0 0,0 0-1 0 0,-1 0 0 0 0,1 1 1 0 0,0 0 410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3.379"/>
    </inkml:context>
    <inkml:brush xml:id="br0">
      <inkml:brushProperty name="width" value="0.05" units="cm"/>
      <inkml:brushProperty name="height" value="0.05" units="cm"/>
    </inkml:brush>
  </inkml:definitions>
  <inkml:trace contextRef="#ctx0" brushRef="#br0">204 10 12960 0 0,'-22'0'11'0'0,"13"1"7"0"0,1-1 1 0 0,-1 0 0 0 0,1-1-1 0 0,-1 0 1 0 0,1 0-1 0 0,-12-4 1 0 0,16 4 6 0 0,1 1 0 0 0,-1-1-1 0 0,0 1 1 0 0,1-1 0 0 0,-1 1 0 0 0,0 0 0 0 0,1 1 0 0 0,-1-1-1 0 0,1 1 1 0 0,-7 1 0 0 0,-34 14 209 0 0,36-13-228 0 0,-5 0 64 0 0,14-2-15 0 0,4 3-55 0 0,8 4-47 0 0,24 5 42 0 0,20 0-8 0 0,-36-9 37 0 0,-1 1 0 0 0,40 15 0 0 0,83 32 170 0 0,-92-35-148 0 0,64 13-281 0 0,-38-12-539 0 0,-48-6 130 0 0,-5 4-25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3.780"/>
    </inkml:context>
    <inkml:brush xml:id="br0">
      <inkml:brushProperty name="width" value="0.05" units="cm"/>
      <inkml:brushProperty name="height" value="0.05" units="cm"/>
    </inkml:brush>
  </inkml:definitions>
  <inkml:trace contextRef="#ctx0" brushRef="#br0">1 1723 9184 0 0,'0'0'706'0'0,"2"-4"-463"0"0,3-4-235 0 0,-1 0 0 0 0,0 0 0 0 0,3-11 0 0 0,1-1-13 0 0,1 5 5 0 0,-8 14 0 0 0,-1 1 0 0 0,0 0 0 0 0,1-1 0 0 0,-1 1 0 0 0,1 0 0 0 0,-1-1 0 0 0,1 1 0 0 0,-1 0 0 0 0,1 0 0 0 0,-1 0 0 0 0,1-1 0 0 0,-1 1 0 0 0,1 0 0 0 0,-1 0 0 0 0,1 0 0 0 0,-1 0 0 0 0,2 0 0 0 0,0 0 0 0 0,0 1 0 0 0,0 0 0 0 0,-1 0 0 0 0,1-1 0 0 0,0 1 0 0 0,-1 0 0 0 0,1 0 0 0 0,-1 1 0 0 0,1-1 0 0 0,2 3 0 0 0,-1-2 0 0 0,0 1 0 0 0,0-1 0 0 0,0 1 0 0 0,0-1 0 0 0,6 2 0 0 0,0-1 0 0 0,0 0 0 0 0,0-1 1 0 0,16 2-1 0 0,-1-1-12 0 0,25 6 125 0 0,0-2-1 0 0,1-3 1 0 0,0-2 0 0 0,0-1-1 0 0,66-10 1 0 0,-39 4 1034 0 0,145 8 0 0 0,-186-2-1004 0 0,20-1 241 0 0,71-8 0 0 0,-97 5-336 0 0,-1 0 12 0 0,0 1 1 0 0,1 2-1 0 0,-1 1 0 0 0,0 1 0 0 0,55 12 1 0 0,-20 6 11 0 0,-47-16-132 0 0,-14-4-259 0 0,-2-2-260 0 0,1 0 1 0 0,-1 0-1 0 0,0 0 0 0 0,0-1 1 0 0,0 1-1 0 0,0 0 0 0 0,0-4 1 0 0</inkml:trace>
  <inkml:trace contextRef="#ctx0" brushRef="#br0" timeOffset="1">660 0 6144 0 0,'14'13'0'0'0,"5"-5"0"0"0,22-3 0 0 0,-3-10 0 0 0,-15-3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4.251"/>
    </inkml:context>
    <inkml:brush xml:id="br0">
      <inkml:brushProperty name="width" value="0.05" units="cm"/>
      <inkml:brushProperty name="height" value="0.05" units="cm"/>
    </inkml:brush>
  </inkml:definitions>
  <inkml:trace contextRef="#ctx0" brushRef="#br0">758 1 11200 0 0,'79'33'340'0'0,"-66"-28"-152"0"0,1-1 1 0 0,-1 0-1 0 0,23 2 1 0 0,-5 0-73 0 0,-23-4-109 0 0,1-1-1 0 0,-1 0 1 0 0,1-1-1 0 0,0 0 1 0 0,-1 0-1 0 0,1-1 1 0 0,-1 0-1 0 0,10-2 1 0 0,-16 3-2 0 0,1-1 59 0 0,0 1-1 0 0,1 0 1 0 0,-1 0-1 0 0,0 1 1 0 0,0-1-1 0 0,1 1 1 0 0,-1 0-1 0 0,0-1 0 0 0,0 1 1 0 0,0 1-1 0 0,0-1 1 0 0,0 0-1 0 0,0 1 1 0 0,0 0-1 0 0,-1-1 1 0 0,1 1-1 0 0,0 0 1 0 0,-1 0-1 0 0,5 5 1 0 0,-7-7-63 0 0,0 0 1 0 0,0 0 0 0 0,0 0-1 0 0,0 0 1 0 0,0 0 0 0 0,0 0 0 0 0,0 0-1 0 0,0 0 1 0 0,-1 0 0 0 0,1 0 0 0 0,0 0-1 0 0,0 0 1 0 0,0-1 0 0 0,0 1-1 0 0,0 0 1 0 0,0 0 0 0 0,0 0 0 0 0,0 0-1 0 0,0 0 1 0 0,0 0 0 0 0,0 0 0 0 0,0 0-1 0 0,1 0 1 0 0,-1 0 0 0 0,0 0-1 0 0,0 0 1 0 0,0 0 0 0 0,0 0 0 0 0,0 0-1 0 0,0 0 1 0 0,0-1 0 0 0,0 1 0 0 0,0 0-1 0 0,0 0 1 0 0,0 0 0 0 0,0 0-1 0 0,0 0 1 0 0,0 0 0 0 0,0 0 0 0 0,0 0-1 0 0,0 0 1 0 0,0 0 0 0 0,0 0 0 0 0,0 0-1 0 0,0 0 1 0 0,0 0 0 0 0,1 0-1 0 0,-1 0 1 0 0,0 0 0 0 0,0 0 0 0 0,0 0-1 0 0,0 0 1 0 0,0 0 0 0 0,0 0 0 0 0,0 0-1 0 0,0 0 1 0 0,0 0 0 0 0,0 0 0 0 0,0 0-1 0 0,0 0 1 0 0,0 0 0 0 0,0 0-1 0 0,0 0 1 0 0,0 0 0 0 0,1 0 0 0 0,-2-6 4 0 0,0 5 13 0 0,1 0 1 0 0,-1 0 0 0 0,1 0-1 0 0,-1 0 1 0 0,1-1 0 0 0,-1 1-1 0 0,1 0 1 0 0,-1 0 0 0 0,0 0 0 0 0,0 0-1 0 0,0 0 1 0 0,0 0 0 0 0,0 1-1 0 0,1-1 1 0 0,-1 0 0 0 0,-1 0-1 0 0,1 1 1 0 0,0-1 0 0 0,0 0 0 0 0,0 1-1 0 0,0-1 1 0 0,-2 1 0 0 0,-1-1 119 0 0,0 0 0 0 0,0 1 0 0 0,0 0 1 0 0,0 0-1 0 0,-6 1 0 0 0,-7-1 181 0 0,-25-1 300 0 0,-20 0-404 0 0,-72 14-68 0 0,128-12-149 0 0,0 0 1 0 0,0 1 0 0 0,0-1 0 0 0,0 1 0 0 0,1 1 0 0 0,-1-1 0 0 0,0 1 0 0 0,-5 3 0 0 0,-3 4 5 0 0,-21 19 0 0 0,29-24-1 0 0,-6 7 28 0 0,-1-1 1 0 0,-1 0-1 0 0,0-1 0 0 0,-1 0 1 0 0,0-1-1 0 0,-19 7 0 0 0,18-8 19 0 0,0-1 0 0 0,1 2 0 0 0,-25 17 0 0 0,-35 35 131 0 0,63-50-160 0 0,1-2 76 0 0,0-1-1 0 0,-20 13 1 0 0,27-19-18 0 0,-1 1 1 0 0,0-1 0 0 0,1 0-1 0 0,-1-1 1 0 0,0 1-1 0 0,0-1 1 0 0,0 0 0 0 0,0 0-1 0 0,-9 0 1 0 0,-26-4 648 0 0,28 1-614 0 0,0 2-1 0 0,-17 0 1 0 0,-28 7-301 0 0,34-3-869 0 0,-37 1-1 0 0,36-5-949 0 0,5 0-3568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54.621"/>
    </inkml:context>
    <inkml:brush xml:id="br0">
      <inkml:brushProperty name="width" value="0.05" units="cm"/>
      <inkml:brushProperty name="height" value="0.05" units="cm"/>
    </inkml:brush>
  </inkml:definitions>
  <inkml:trace contextRef="#ctx0" brushRef="#br0">663 1 10560 0 0,'0'0'48'0'0,"1"1"-14"0"0,4 0 21 0 0,2-1 27 0 0,-1 0-21 0 0,1 2 59 0 0,-7 0-41 0 0,-1 0 0 0 0,0-1 0 0 0,0 1 0 0 0,1 0 0 0 0,-1-1 0 0 0,0 1 0 0 0,-2 2 0 0 0,2-4-66 0 0,0 1 0 0 0,0-1 0 0 0,0 0 0 0 0,0 1 0 0 0,0-1 1 0 0,0 0-1 0 0,1 0 0 0 0,-1 0 0 0 0,0 0 0 0 0,0 0 0 0 0,0 0 1 0 0,0 0-1 0 0,0 0 0 0 0,0 0 0 0 0,0 0 0 0 0,0-1 1 0 0,0 1-1 0 0,1 0 0 0 0,-1-1 0 0 0,0 1 0 0 0,0-1 0 0 0,0 1 1 0 0,0-1-1 0 0,1 1 0 0 0,-1-1 0 0 0,-1 0 0 0 0,-11-6 46 0 0,-9 3 23 0 0</inkml:trace>
  <inkml:trace contextRef="#ctx0" brushRef="#br0" timeOffset="1">178 1654 13536 0 0,'0'0'248'0'0,"-5"7"-104"0"0,-9 7 0 0 0,0-2-144 0 0,-5 3 80 0 0,0 6-80 0 0,0 0 64 0 0,-3-4-128 0 0,3 0-32 0 0,0-5-8 0 0,5-8-3632 0 0,0-4-720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1.590"/>
    </inkml:context>
    <inkml:brush xml:id="br0">
      <inkml:brushProperty name="width" value="0.05" units="cm"/>
      <inkml:brushProperty name="height" value="0.05" units="cm"/>
    </inkml:brush>
  </inkml:definitions>
  <inkml:trace contextRef="#ctx0" brushRef="#br0">1 38 6104 0 0,'0'0'548'0'0,"1"0"-451"0"0,12-1 9 0 0,0 0 0 0 0,0-1-1 0 0,15-5 1 0 0,19-2 294 0 0,-21 6-295 0 0,34-6 34 0 0,-47 7-118 0 0,0 0 0 0 0,0 1 0 0 0,1 0 1 0 0,21 2-1 0 0,54 10 66 0 0,-77-9-70 0 0,6 2-15 0 0,0 0 0 0 0,0 0 0 0 0,0 2 0 0 0,-1 0 0 0 0,0 1 0 0 0,21 13 0 0 0,-11-4 2 0 0,0 2 1 0 0,41 36-1 0 0,-58-44 23 0 0,-1 1 0 0 0,0 0 1 0 0,0 0-1 0 0,-2 1 0 0 0,1 0 0 0 0,-2 1 0 0 0,11 23 1 0 0,-17-36-27 0 0,4 11 125 0 0,-1-1 0 0 0,0 1 0 0 0,0 0 0 0 0,-1 0 0 0 0,0 0 0 0 0,-1 0-1 0 0,0 0 1 0 0,-1 1 0 0 0,-1 13 0 0 0,-3 10 285 0 0,-13 53-1 0 0,7-54-220 0 0,-2-2 1 0 0,-1 1-1 0 0,-19 34 1 0 0,24-50-124 0 0,-6 9-14 0 0,-2 0-1 0 0,0-1 1 0 0,-2 0-1 0 0,0-2 1 0 0,-2 0 0 0 0,0-1-1 0 0,-2-1 1 0 0,0-1-1 0 0,-1-1 1 0 0,-49 30 0 0 0,-18 8 35 0 0,-25 11-176 0 0,100-58 88 0 0,12-7 0 0 0,0-1 0 0 0,0 1 0 0 0,0-1 0 0 0,0 0 0 0 0,-1 0 0 0 0,1 0 0 0 0,-5 1 0 0 0,-3 0 6 0 0,9-3-2 0 0,-1 1 0 0 0,1-1 0 0 0,-1 1 0 0 0,1 0-1 0 0,-1 0 1 0 0,1 0 0 0 0,-1 0 0 0 0,1 1 0 0 0,0-1 0 0 0,0 0-1 0 0,-1 1 1 0 0,1 0 0 0 0,0-1 0 0 0,-3 5 0 0 0,-1 2-4 0 0,-7 8 0 0 0,4-7 0 0 0,5 2 0 0 0,4-9 0 0 0,0-1 0 0 0,0 0 0 0 0,0 1 0 0 0,0-1 0 0 0,0 1 0 0 0,1-1 0 0 0,-1 0 0 0 0,1 1 0 0 0,-1-1 0 0 0,1 0 0 0 0,-1 0 0 0 0,1 1 0 0 0,0-1 0 0 0,-1 0 0 0 0,1 0 0 0 0,0 0 0 0 0,0 0 0 0 0,0 0 0 0 0,0 0 0 0 0,0 0 0 0 0,2 1 0 0 0,27 18 0 0 0,-25-17 0 0 0,9 6 0 0 0,17 13 0 0 0,-20-13-22 0 0,1 0 1 0 0,20 11 0 0 0,336 148 430 0 0,-235-124-280 0 0,5 1 101 0 0,-113-36-154 0 0,41 8 0 0 0,9 4 52 0 0,15 4 393 0 0,-76-21-288 0 0,24 11 0 0 0,-27-10-241 0 0,0-1 0 0 0,-1 0 1 0 0,23 4-1 0 0,-30-8 4 0 0,0 1 0 0 0,-1-1 1 0 0,1-1-1 0 0,0 1 1 0 0,0 0-1 0 0,5-2 0 0 0,-6 2-30 0 0,0-1-1 0 0,1 1 0 0 0,-1-1 0 0 0,0 1 0 0 0,1 0 0 0 0,-1 0 0 0 0,4 1 1 0 0,3-1-204 0 0,-4-3-8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2.085"/>
    </inkml:context>
    <inkml:brush xml:id="br0">
      <inkml:brushProperty name="width" value="0.05" units="cm"/>
      <inkml:brushProperty name="height" value="0.05" units="cm"/>
    </inkml:brush>
  </inkml:definitions>
  <inkml:trace contextRef="#ctx0" brushRef="#br0">211 8 6880 0 0,'-16'-7'314'0'0,"16"7"-308"0"0,0 0 0 0 0,0 0 0 0 0,0 0 0 0 0,0 0 0 0 0,0 0-1 0 0,0 0 1 0 0,0 0 0 0 0,-1 0 0 0 0,1-1 0 0 0,0 1-1 0 0,0 0 1 0 0,0 0 0 0 0,0 0 0 0 0,0 0 0 0 0,0 0-1 0 0,0 0 1 0 0,-1 0 0 0 0,1 0 0 0 0,0 0 0 0 0,0 0-1 0 0,0 0 1 0 0,0 0 0 0 0,0 0 0 0 0,0 0 0 0 0,0 0 0 0 0,-1 0-1 0 0,1 0 1 0 0,0 0 0 0 0,0 0 0 0 0,0 0 0 0 0,0 1-1 0 0,0-1 1 0 0,0 0 0 0 0,0 0 0 0 0,-1 0 0 0 0,1 0-1 0 0,0 0 1 0 0,0 0 0 0 0,0 0 0 0 0,0 0 0 0 0,0 0 0 0 0,0 0-1 0 0,0 1 1 0 0,0-1 0 0 0,0 0 0 0 0,0 0 0 0 0,0 0-1 0 0,0 0 1 0 0,0 0 0 0 0,-1 0 0 0 0,1 0 0 0 0,0 1-1 0 0,0 0 43 0 0,-1 0-44 0 0,1 0 0 0 0,-1 0-1 0 0,1 0 1 0 0,-1 0 0 0 0,1 0 0 0 0,-1 0 0 0 0,0 0 0 0 0,0 0 0 0 0,1 0 0 0 0,-1 0 0 0 0,0-1 0 0 0,0 1-1 0 0,0 0 1 0 0,0 0 0 0 0,0-1 0 0 0,0 1 0 0 0,0-1 0 0 0,-2 1 0 0 0,-1-1-7 0 0,3 0 4 0 0,1 0 0 0 0,-1 0 0 0 0,0 0 0 0 0,1 0 0 0 0,-1 0 0 0 0,1 0 0 0 0,-1 0 0 0 0,1 0-1 0 0,-1 0 1 0 0,1 0 0 0 0,-1 0 0 0 0,1 1 0 0 0,-1-1 0 0 0,1 0 0 0 0,-1 0 0 0 0,1 0 0 0 0,-1 1 0 0 0,1-1 0 0 0,-1 0 0 0 0,1 1 0 0 0,0-1 0 0 0,-1 0 0 0 0,1 1 0 0 0,-1-1 0 0 0,1 1 0 0 0,0-1 0 0 0,-1 1 0 0 0,1-1 0 0 0,0 1 0 0 0,0-1 0 0 0,-1 1 0 0 0,1-1 0 0 0,0 1 0 0 0,0-1 0 0 0,0 2 0 0 0,-33 80 607 0 0,19-47-494 0 0,1 1 1 0 0,2 0-1 0 0,-11 66 1 0 0,17-75-33 0 0,-3 29 67 0 0,8-44-119 0 0,-2 1 0 0 0,0-1 0 0 0,0 1 0 0 0,-1-1 0 0 0,-1 0 0 0 0,-8 19-1 0 0,9-24-18 0 0,0 1 0 0 0,0 0-1 0 0,0 0 1 0 0,-2 12 0 0 0,0 12-11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2.438"/>
    </inkml:context>
    <inkml:brush xml:id="br0">
      <inkml:brushProperty name="width" value="0.05" units="cm"/>
      <inkml:brushProperty name="height" value="0.05" units="cm"/>
    </inkml:brush>
  </inkml:definitions>
  <inkml:trace contextRef="#ctx0" brushRef="#br0">0 0 10656 0 0,'0'0'264'0'0,"9"7"-488"0"0,1-7 96 0 0,-5 0-4120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2.796"/>
    </inkml:context>
    <inkml:brush xml:id="br0">
      <inkml:brushProperty name="width" value="0.05" units="cm"/>
      <inkml:brushProperty name="height" value="0.05" units="cm"/>
    </inkml:brush>
  </inkml:definitions>
  <inkml:trace contextRef="#ctx0" brushRef="#br0">205 0 7832 0 0,'0'0'593'0'0,"1"1"-408"0"0,16 8-144 0 0,-14-7-40 0 0,0 0 0 0 0,1 0 0 0 0,-1-1 0 0 0,0 1-1 0 0,0-1 1 0 0,1 0 0 0 0,6 2 0 0 0,99 25 96 0 0,-63-14-76 0 0,-25-8-21 0 0,0 1 0 0 0,-1 1 0 0 0,1 0 0 0 0,-2 2 0 0 0,1 1 0 0 0,-2 0 0 0 0,1 1 0 0 0,-1 1 0 0 0,-1 1 0 0 0,29 30 0 0 0,2 14 10 0 0,-48-57-5 0 0,1-1 0 0 0,-1 1 0 0 0,1 0 0 0 0,-1-1 0 0 0,1 1 0 0 0,-1 0 0 0 0,1-1 0 0 0,-1 1 0 0 0,1 0 0 0 0,0-1 0 0 0,-1 1 0 0 0,1-1 0 0 0,0 1 0 0 0,0-1 0 0 0,-1 0 0 0 0,1 1 0 0 0,0-1 0 0 0,0 0 0 0 0,0 0 0 0 0,-1 1 0 0 0,1-1 0 0 0,0 0 0 0 0,0 0 0 0 0,0 0 0 0 0,0 0 0 0 0,0 0 0 0 0,-1 0 0 0 0,1 0 0 0 0,2-1 0 0 0,-2 17 187 0 0,-1-8-93 0 0,-1 0 1 0 0,1-1-1 0 0,-1 1 1 0 0,0-1-1 0 0,-1 1 1 0 0,0-1 0 0 0,0 0-1 0 0,-1 1 1 0 0,0-1-1 0 0,0 0 1 0 0,0-1-1 0 0,-1 1 1 0 0,0 0-1 0 0,-9 10 1 0 0,10-15-45 0 0,0 0-1 0 0,1 1 1 0 0,-1-1 0 0 0,0 0 0 0 0,-1-1-1 0 0,1 1 1 0 0,0-1 0 0 0,-6 3-1 0 0,-10 4 106 0 0,15-6-148 0 0,1 0 0 0 0,-1 1 0 0 0,0-2 0 0 0,0 1 0 0 0,-1 0-1 0 0,1-1 1 0 0,0 0 0 0 0,-1 0 0 0 0,1 0 0 0 0,0 0 0 0 0,-1-1 0 0 0,1 0 0 0 0,-1 0 0 0 0,1 0 0 0 0,-8-1 0 0 0,-1 0 2 0 0,1 0 0 0 0,-1 1 0 0 0,-16 1 1 0 0,13 1-4 0 0,-22-3 1 0 0,-34-1 77 0 0,23 3 19 0 0,-29 4-1 0 0,65-5-116 0 0,-1 0 1 0 0,1 0-1 0 0,0-2 1 0 0,0 1-1 0 0,-16-6 1 0 0,14 4-5 0 0,0 0 1 0 0,-30-1 0 0 0,40 4 12 0 0,0-1 0 0 0,1 1 0 0 0,-1-1 0 0 0,1 0 0 0 0,-1-1 0 0 0,1 1 0 0 0,0-1 0 0 0,-9-4 0 0 0,2 1 0 0 0,8 2 4 0 0,5 3 5 0 0,13 0 19 0 0,8 1-5 0 0,-17-2-7 0 0,0 1 0 0 0,1 1-1 0 0,-1-1 1 0 0,0 1 0 0 0,0 0 0 0 0,0 0 0 0 0,0 1 0 0 0,0 0 0 0 0,10 4 0 0 0,31 9 65 0 0,-33-12-73 0 0,0 0 0 0 0,0-1 0 0 0,0-1 0 0 0,0 0 0 0 0,0-1 0 0 0,0-1 0 0 0,0 0 0 0 0,28-6 0 0 0,-21 2-8 0 0,32-1 0 0 0,-47 5 0 0 0,11 1 0 0 0,0 0 0 0 0,23 3 0 0 0,4 0 0 0 0,-27-3 0 0 0,1-1 0 0 0,-1 0 0 0 0,30-8 0 0 0,-14-2 0 0 0,39-19 0 0 0,-69 28 0 0 0,-2 2 0 0 0,0-1 0 0 0,-1 1 0 0 0,1-1 0 0 0,0 1 0 0 0,0-1 0 0 0,0 1 0 0 0,0 0 0 0 0,0 0 0 0 0,0-1 0 0 0,0 1 0 0 0,0 0 0 0 0,0 0 0 0 0,0 0 0 0 0,0 0 0 0 0,0 0 0 0 0,0 0 0 0 0,1 1 0 0 0,2 0 0 0 0,-8 6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5T12:48:13.202"/>
    </inkml:context>
    <inkml:brush xml:id="br0">
      <inkml:brushProperty name="width" value="0.05" units="cm"/>
      <inkml:brushProperty name="height" value="0.05" units="cm"/>
    </inkml:brush>
  </inkml:definitions>
  <inkml:trace contextRef="#ctx0" brushRef="#br0">269 3 8288 0 0,'-7'-2'257'0'0,"6"2"-151"0"0,-1 0-1 0 0,1 0 1 0 0,-1 0-1 0 0,1 0 1 0 0,-1 0-1 0 0,1 0 1 0 0,0 0-1 0 0,-1 0 1 0 0,1 0-1 0 0,-1 1 1 0 0,1-1-1 0 0,0 0 1 0 0,-1 1-1 0 0,1-1 1 0 0,-3 2-1 0 0,3-1-97 0 0,0 0-1 0 0,0 0 1 0 0,0 0 0 0 0,0 0-1 0 0,0 0 1 0 0,0 0 0 0 0,0 0-1 0 0,0 0 1 0 0,0 0 0 0 0,0 2-1 0 0,-3 3 4 0 0,-2 1 11 0 0,1 0 1 0 0,1 1-1 0 0,-1 0 1 0 0,1 0-1 0 0,0 0 1 0 0,1 0-1 0 0,0 1 1 0 0,-2 10 0 0 0,2-8 37 0 0,-1 0 1 0 0,0 0 0 0 0,0-1-1 0 0,-7 12 1 0 0,8-18-44 0 0,1-1-1 0 0,-1 1 1 0 0,1-1 0 0 0,-1 0 0 0 0,0 0 0 0 0,-1 0-1 0 0,1-1 1 0 0,0 1 0 0 0,-1-1 0 0 0,1 1-1 0 0,-1-1 1 0 0,0 0 0 0 0,0-1 0 0 0,0 1 0 0 0,-5 1-1 0 0,-13 1 330 0 0</inkml:trace>
  <inkml:trace contextRef="#ctx0" brushRef="#br0" timeOffset="1">1 1833 15104 0 0,'7'-2'118'0'0,"0"-1"0"0"0,0 0 1 0 0,-1 0-1 0 0,9-5 1 0 0,-14 7 77 0 0,-5 3-46 0 0,1 6-120 0 0,2 1-10 0 0,2-1 0 0 0,-1 1 0 0 0,1 0 0 0 0,1-1 0 0 0,3 15 0 0 0,-1-3-24 0 0,-3-18-4 0 0,-1 1 1 0 0,0-1-1 0 0,0 0 1 0 0,0 0 0 0 0,0 0-1 0 0,-1 0 1 0 0,1 0 0 0 0,0 0-1 0 0,-1 0 1 0 0,1 0 0 0 0,-1 0-1 0 0,-1 3 1 0 0,1-4 7 0 0,1-1 0 0 0,0 1 0 0 0,0 0-1 0 0,-1-1 1 0 0,1 1 0 0 0,-1-1 0 0 0,1 1 0 0 0,-1-1 0 0 0,1 1 0 0 0,-1-1 0 0 0,1 0 0 0 0,-1 1 0 0 0,1-1-1 0 0,-1 1 1 0 0,1-1 0 0 0,-1 0 0 0 0,0 0 0 0 0,1 1 0 0 0,-1-1 0 0 0,1 0 0 0 0,-1 0 0 0 0,0 0 0 0 0,1 0-1 0 0,-1 0 1 0 0,0 1 0 0 0,1-1 0 0 0,-1 0 0 0 0,0-1 0 0 0,1 1 0 0 0,-1 0 0 0 0,0 0 0 0 0,1 0-1 0 0,-1 0 1 0 0,0 0 0 0 0,1-1 0 0 0,-1 1 0 0 0,0 0 0 0 0,1-1 0 0 0,-1 1 0 0 0,1 0 0 0 0,-1-1 0 0 0,-1 0 5 0 0,1 0 1 0 0,-1 0 0 0 0,1 0 0 0 0,0 0 0 0 0,0 0 0 0 0,-1-1 0 0 0,1 1 0 0 0,0 0-1 0 0,0-1 1 0 0,0 1 0 0 0,1-1 0 0 0,-1 1 0 0 0,0-1 0 0 0,0 1 0 0 0,1-1 0 0 0,-1-1 0 0 0,0-2-121 0 0,0 0 0 0 0,1 0 0 0 0,0 1 1 0 0,0-7-1 0 0,0-1-597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今天我讲的第二个证明是非上下文无关语言的证明，就是如何证明一个语言是非上下文无关语言，我们在这一章的前面讲的都是上下文无关文法和语言，那如何证明一个语言是非上下文无关的语言呢？这是我们接下来要讨论的问题。</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这句话解释一下，语法分析树从一个根结点开始，它最多有</a:t>
                </a:r>
                <a:r>
                  <a:rPr lang="en-US" altLang="zh-CN"/>
                  <a:t>b</a:t>
                </a:r>
                <a:r>
                  <a:rPr lang="zh-CN" altLang="en-US"/>
                  <a:t>个子结点，那每一个子结点又最多又</a:t>
                </a:r>
                <a:r>
                  <a:rPr lang="en-US" altLang="zh-CN"/>
                  <a:t>b</a:t>
                </a:r>
                <a:r>
                  <a:rPr lang="zh-CN" altLang="en-US"/>
                  <a:t>个子结点，所以在第三层，也就是当树的高度是</a:t>
                </a:r>
                <a:r>
                  <a:rPr lang="en-US" altLang="zh-CN"/>
                  <a:t>3</a:t>
                </a:r>
                <a:r>
                  <a:rPr lang="zh-CN" altLang="en-US"/>
                  <a:t>的时候，从根节点到叶子节点最多有</a:t>
                </a:r>
                <a14:m>
                  <m:oMath xmlns:m="http://schemas.openxmlformats.org/officeDocument/2006/math">
                    <m:sSup>
                      <m:sSupPr>
                        <m:ctrlPr>
                          <a:rPr lang="en-US" altLang="zh-CN" sz="12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3</m:t>
                        </m:r>
                      </m:sup>
                    </m:sSup>
                    <m:r>
                      <a:rPr lang="zh-CN" altLang="en-US"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条</m:t>
                    </m:r>
                  </m:oMath>
                </a14:m>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路，也就是产生字符串的长度最多为 </a:t>
                </a:r>
                <a14:m>
                  <m:oMath xmlns:m="http://schemas.openxmlformats.org/officeDocument/2006/math">
                    <m:sSup>
                      <m:sSupPr>
                        <m:ctrlPr>
                          <a:rPr lang="en-US" altLang="zh-CN" sz="12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3</m:t>
                        </m:r>
                      </m:sup>
                    </m:sSup>
                  </m:oMath>
                </a14:m>
                <a:r>
                  <a:rPr lang="zh-CN" altLang="en-US"/>
                  <a:t>，所以</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高度为</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h</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的语法分析树产生的串长度最多</a:t>
                </a:r>
                <a14:m>
                  <m:oMath xmlns:m="http://schemas.openxmlformats.org/officeDocument/2006/math">
                    <m:sSup>
                      <m:sSupPr>
                        <m:ctrlPr>
                          <a:rPr lang="en-US" altLang="zh-CN" sz="12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12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h</m:t>
                        </m:r>
                      </m:sup>
                    </m:sSup>
                  </m:oMath>
                </a14:m>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我们假设一个上下文无关文法的泵长度是文法产生式右边最大长度的变元个数＋</a:t>
                </a:r>
                <a:r>
                  <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次方</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字符串长度和树高度直接有指数关系，所以已知串长度大于等于</a:t>
                </a:r>
                <a14:m>
                  <m:oMath xmlns:m="http://schemas.openxmlformats.org/officeDocument/2006/math">
                    <m:sSup>
                      <m:sSupPr>
                        <m:ctrlPr>
                          <a:rPr lang="en-US" altLang="zh-CN" sz="12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1200" i="1" smtClean="0">
                            <a:solidFill>
                              <a:srgbClr val="00B0F0"/>
                            </a:solidFill>
                            <a:latin typeface="Cambria Math" panose="02040503050406030204" pitchFamily="18" charset="0"/>
                            <a:ea typeface="黑体" panose="02010609060101010101" pitchFamily="49" charset="-122"/>
                            <a:sym typeface="Symbol" panose="05050102010706020507" pitchFamily="18" charset="2"/>
                          </a:rPr>
                          <m:t>b</m:t>
                        </m:r>
                      </m:e>
                      <m:sup>
                        <m:r>
                          <m:rPr>
                            <m:nor/>
                          </m:rPr>
                          <a:rPr lang="en-US" altLang="zh-CN" sz="1200" smtClean="0">
                            <a:solidFill>
                              <a:srgbClr val="00B050"/>
                            </a:solidFill>
                            <a:latin typeface="黑体" panose="02010609060101010101" pitchFamily="49" charset="-122"/>
                            <a:ea typeface="黑体" panose="02010609060101010101" pitchFamily="49" charset="-122"/>
                            <a:sym typeface="Symbol" panose="05050102010706020507" pitchFamily="18" charset="2"/>
                          </a:rPr>
                          <m:t>V</m:t>
                        </m:r>
                        <m:r>
                          <m:rPr>
                            <m:nor/>
                          </m:rPr>
                          <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+2</m:t>
                        </m:r>
                      </m:sup>
                    </m:sSup>
                  </m:oMath>
                </a14:m>
                <a:r>
                  <a:rPr lang="zh-CN" altLang="en-US"/>
                  <a:t>，树高度就大于等于</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V+2</a:t>
                </a:r>
                <a:endParaRPr lang="zh-CN" altLang="en-US"/>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这句话解释一下，语法分析树从一个根结点开始，它最多有</a:t>
                </a:r>
                <a:r>
                  <a:rPr lang="en-US" altLang="zh-CN"/>
                  <a:t>b</a:t>
                </a:r>
                <a:r>
                  <a:rPr lang="zh-CN" altLang="en-US"/>
                  <a:t>个子结点，那每一个子结点又最多又</a:t>
                </a:r>
                <a:r>
                  <a:rPr lang="en-US" altLang="zh-CN"/>
                  <a:t>b</a:t>
                </a:r>
                <a:r>
                  <a:rPr lang="zh-CN" altLang="en-US"/>
                  <a:t>个子结点，所以在第三层，也就是当树的高度是</a:t>
                </a:r>
                <a:r>
                  <a:rPr lang="en-US" altLang="zh-CN"/>
                  <a:t>3</a:t>
                </a:r>
                <a:r>
                  <a:rPr lang="zh-CN" altLang="en-US"/>
                  <a:t>的时候，从根节点到叶子节点最多有</a:t>
                </a:r>
                <a:r>
                  <a:rPr lang="en-US" altLang="zh-CN" sz="1200" i="0">
                    <a:solidFill>
                      <a:srgbClr val="FF000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3</a:t>
                </a:r>
                <a:r>
                  <a:rPr lang="zh-CN" altLang="en-US"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 条</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路，也就是产生字符串的长度最多为 </a:t>
                </a:r>
                <a:r>
                  <a:rPr lang="en-US" altLang="zh-CN" sz="1200" i="0">
                    <a:solidFill>
                      <a:srgbClr val="FF000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3</a:t>
                </a:r>
                <a:r>
                  <a:rPr lang="zh-CN" altLang="en-US"/>
                  <a:t>，所以</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高度为</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h</a:t>
                </a:r>
                <a:r>
                  <a:rPr lang="zh-CN" altLang="en-US" sz="1200">
                    <a:solidFill>
                      <a:srgbClr val="FF0000"/>
                    </a:solidFill>
                    <a:latin typeface="黑体" panose="02010609060101010101" pitchFamily="49" charset="-122"/>
                    <a:ea typeface="黑体" panose="02010609060101010101" pitchFamily="49" charset="-122"/>
                    <a:sym typeface="Symbol" panose="05050102010706020507" pitchFamily="18" charset="2"/>
                  </a:rPr>
                  <a:t>的语法分析树产生的串长度最多</a:t>
                </a:r>
                <a:r>
                  <a:rPr lang="en-US" altLang="zh-CN" sz="1200" i="0">
                    <a:solidFill>
                      <a:srgbClr val="FF000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b="0" i="0">
                    <a:solidFill>
                      <a:srgbClr val="FF0000"/>
                    </a:solidFill>
                    <a:latin typeface="Cambria Math" panose="02040503050406030204" pitchFamily="18" charset="0"/>
                    <a:ea typeface="黑体" panose="02010609060101010101" pitchFamily="49" charset="-122"/>
                    <a:sym typeface="Symbol" panose="05050102010706020507" pitchFamily="18" charset="2"/>
                  </a:rPr>
                  <a:t>ℎ</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我们假设一个上下文无关文法的泵长度是文法产生式右边最大长度的变元个数＋</a:t>
                </a:r>
                <a:r>
                  <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次方</a:t>
                </a:r>
                <a:endParaRPr lang="en-US" altLang="zh-CN"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字符串长度和树高度直接有指数关系，所以已知串长度大于等于</a:t>
                </a:r>
                <a:r>
                  <a:rPr lang="en-US" altLang="zh-CN" sz="1200" i="0">
                    <a:solidFill>
                      <a:srgbClr val="00B0F0"/>
                    </a:solidFill>
                    <a:latin typeface="Cambria Math" panose="02040503050406030204" pitchFamily="18" charset="0"/>
                    <a:ea typeface="黑体" panose="02010609060101010101" pitchFamily="49" charset="-122"/>
                    <a:sym typeface="Symbol" panose="05050102010706020507" pitchFamily="18" charset="2"/>
                  </a:rPr>
                  <a:t>b</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a:t>
                </a:r>
                <a:r>
                  <a:rPr lang="en-US" altLang="zh-CN" sz="1200" i="0">
                    <a:solidFill>
                      <a:srgbClr val="00B050"/>
                    </a:solidFill>
                    <a:latin typeface="Cambria Math" panose="02040503050406030204" pitchFamily="18" charset="0"/>
                    <a:ea typeface="黑体" panose="02010609060101010101" pitchFamily="49" charset="-122"/>
                    <a:sym typeface="Symbol" panose="05050102010706020507" pitchFamily="18" charset="2"/>
                  </a:rPr>
                  <a:t>"</a:t>
                </a:r>
                <a:r>
                  <a:rPr lang="en-US" altLang="zh-CN" sz="1200" i="0">
                    <a:solidFill>
                      <a:srgbClr val="00B050"/>
                    </a:solidFill>
                    <a:latin typeface="黑体" panose="02010609060101010101" pitchFamily="49" charset="-122"/>
                    <a:ea typeface="黑体" panose="02010609060101010101" pitchFamily="49" charset="-122"/>
                    <a:sym typeface="Symbol" panose="05050102010706020507" pitchFamily="18" charset="2"/>
                  </a:rPr>
                  <a:t>V</a:t>
                </a:r>
                <a:r>
                  <a:rPr lang="en-US" altLang="zh-CN" sz="1200" i="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en-US" altLang="zh-CN" sz="1200" i="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a:t>" </a:t>
                </a:r>
                <a:r>
                  <a:rPr lang="zh-CN" altLang="en-US"/>
                  <a:t>，树高度就大于等于</a:t>
                </a:r>
                <a:r>
                  <a:rPr lang="en-US" altLang="zh-CN" sz="1200">
                    <a:solidFill>
                      <a:srgbClr val="FF0000"/>
                    </a:solidFill>
                    <a:latin typeface="黑体" panose="02010609060101010101" pitchFamily="49" charset="-122"/>
                    <a:ea typeface="黑体" panose="02010609060101010101" pitchFamily="49" charset="-122"/>
                    <a:sym typeface="Symbol" panose="05050102010706020507" pitchFamily="18" charset="2"/>
                  </a:rPr>
                  <a:t>V+2</a:t>
                </a:r>
                <a:endParaRPr lang="zh-CN" altLang="en-US"/>
              </a:p>
            </p:txBody>
          </p:sp>
        </mc:Fallback>
      </mc:AlternateContent>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extLst>
      <p:ext uri="{BB962C8B-B14F-4D97-AF65-F5344CB8AC3E}">
        <p14:creationId xmlns:p14="http://schemas.microsoft.com/office/powerpoint/2010/main" val="193387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这就解释了前面我们在理证明思路的时候提到的，重复出现某个变元，重复室友某条产生式的事情</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11</a:t>
            </a:fld>
            <a:endParaRPr lang="zh-CN" altLang="en-US"/>
          </a:p>
        </p:txBody>
      </p:sp>
    </p:spTree>
    <p:extLst>
      <p:ext uri="{BB962C8B-B14F-4D97-AF65-F5344CB8AC3E}">
        <p14:creationId xmlns:p14="http://schemas.microsoft.com/office/powerpoint/2010/main" val="104526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画图还是举之前那个例子</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12</a:t>
            </a:fld>
            <a:endParaRPr lang="zh-CN" altLang="en-US"/>
          </a:p>
        </p:txBody>
      </p:sp>
    </p:spTree>
    <p:extLst>
      <p:ext uri="{BB962C8B-B14F-4D97-AF65-F5344CB8AC3E}">
        <p14:creationId xmlns:p14="http://schemas.microsoft.com/office/powerpoint/2010/main" val="92796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下面我们来证明条件</a:t>
            </a:r>
            <a:r>
              <a:rPr lang="en-US" altLang="zh-CN"/>
              <a:t>2</a:t>
            </a:r>
            <a:r>
              <a:rPr lang="zh-CN" altLang="en-US"/>
              <a:t>可以满足</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13</a:t>
            </a:fld>
            <a:endParaRPr lang="zh-CN" altLang="en-US"/>
          </a:p>
        </p:txBody>
      </p:sp>
    </p:spTree>
    <p:extLst>
      <p:ext uri="{BB962C8B-B14F-4D97-AF65-F5344CB8AC3E}">
        <p14:creationId xmlns:p14="http://schemas.microsoft.com/office/powerpoint/2010/main" val="516118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下面我们来证明条件</a:t>
            </a:r>
            <a:r>
              <a:rPr lang="en-US" altLang="zh-CN"/>
              <a:t>3</a:t>
            </a:r>
            <a:r>
              <a:rPr lang="zh-CN" altLang="en-US"/>
              <a:t>可以满足</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14</a:t>
            </a:fld>
            <a:endParaRPr lang="zh-CN" altLang="en-US"/>
          </a:p>
        </p:txBody>
      </p:sp>
    </p:spTree>
    <p:extLst>
      <p:ext uri="{BB962C8B-B14F-4D97-AF65-F5344CB8AC3E}">
        <p14:creationId xmlns:p14="http://schemas.microsoft.com/office/powerpoint/2010/main" val="3735853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要想证明这个语言不是上下文无关的，只需证明它不满足泵定理中的任意一个条件即可，意思就是说，我们选取语言中的一个字符串</a:t>
            </a:r>
            <a:r>
              <a:rPr lang="en-US" altLang="zh-CN"/>
              <a:t>s</a:t>
            </a:r>
            <a:r>
              <a:rPr lang="zh-CN" altLang="en-US"/>
              <a:t>，使得</a:t>
            </a:r>
            <a:r>
              <a:rPr lang="en-US" altLang="zh-CN"/>
              <a:t>s</a:t>
            </a:r>
            <a:r>
              <a:rPr lang="zh-CN" altLang="en-US"/>
              <a:t>的长度</a:t>
            </a:r>
            <a:r>
              <a:rPr lang="en-US" altLang="zh-CN"/>
              <a:t>&gt;</a:t>
            </a:r>
            <a:r>
              <a:rPr lang="zh-CN" altLang="en-US"/>
              <a:t>泵长度</a:t>
            </a:r>
            <a:r>
              <a:rPr lang="en-US" altLang="zh-CN"/>
              <a:t>p</a:t>
            </a:r>
            <a:r>
              <a:rPr lang="zh-CN" altLang="en-US"/>
              <a:t>，我们证明不管怎么把</a:t>
            </a:r>
            <a:r>
              <a:rPr lang="en-US" altLang="zh-CN"/>
              <a:t>s</a:t>
            </a:r>
            <a:r>
              <a:rPr lang="zh-CN" altLang="en-US"/>
              <a:t>划分成</a:t>
            </a:r>
            <a:r>
              <a:rPr lang="en-US" altLang="zh-CN"/>
              <a:t>uvxyz</a:t>
            </a:r>
            <a:r>
              <a:rPr lang="zh-CN" altLang="en-US"/>
              <a:t>，总是违反泵定理中的一个条件。</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15</a:t>
            </a:fld>
            <a:endParaRPr lang="zh-CN" altLang="en-US"/>
          </a:p>
        </p:txBody>
      </p:sp>
    </p:spTree>
    <p:extLst>
      <p:ext uri="{BB962C8B-B14F-4D97-AF65-F5344CB8AC3E}">
        <p14:creationId xmlns:p14="http://schemas.microsoft.com/office/powerpoint/2010/main" val="1198000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16</a:t>
            </a:fld>
            <a:endParaRPr lang="zh-CN" altLang="en-US"/>
          </a:p>
        </p:txBody>
      </p:sp>
    </p:spTree>
    <p:extLst>
      <p:ext uri="{BB962C8B-B14F-4D97-AF65-F5344CB8AC3E}">
        <p14:creationId xmlns:p14="http://schemas.microsoft.com/office/powerpoint/2010/main" val="44453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17</a:t>
            </a:fld>
            <a:endParaRPr lang="zh-CN" altLang="en-US"/>
          </a:p>
        </p:txBody>
      </p:sp>
    </p:spTree>
    <p:extLst>
      <p:ext uri="{BB962C8B-B14F-4D97-AF65-F5344CB8AC3E}">
        <p14:creationId xmlns:p14="http://schemas.microsoft.com/office/powerpoint/2010/main" val="1791488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18</a:t>
            </a:fld>
            <a:endParaRPr lang="zh-CN" altLang="en-US"/>
          </a:p>
        </p:txBody>
      </p:sp>
    </p:spTree>
    <p:extLst>
      <p:ext uri="{BB962C8B-B14F-4D97-AF65-F5344CB8AC3E}">
        <p14:creationId xmlns:p14="http://schemas.microsoft.com/office/powerpoint/2010/main" val="105199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无论</a:t>
            </a:r>
            <a:r>
              <a:rPr lang="en-US" altLang="zh-CN"/>
              <a:t>vxy</a:t>
            </a:r>
            <a:r>
              <a:rPr lang="zh-CN" altLang="en-US"/>
              <a:t>在哪一种位置上，</a:t>
            </a:r>
            <a:r>
              <a:rPr lang="en-US" altLang="zh-CN"/>
              <a:t>v</a:t>
            </a:r>
            <a:r>
              <a:rPr lang="zh-CN" altLang="en-US"/>
              <a:t>和</a:t>
            </a:r>
            <a:r>
              <a:rPr lang="en-US" altLang="zh-CN"/>
              <a:t>y</a:t>
            </a:r>
            <a:r>
              <a:rPr lang="zh-CN" altLang="en-US"/>
              <a:t>重复相同次数之后，都会导致</a:t>
            </a:r>
            <a:r>
              <a:rPr lang="en-US" altLang="zh-CN"/>
              <a:t>a</a:t>
            </a:r>
            <a:r>
              <a:rPr lang="zh-CN" altLang="en-US"/>
              <a:t>、</a:t>
            </a:r>
            <a:r>
              <a:rPr lang="en-US" altLang="zh-CN"/>
              <a:t>b</a:t>
            </a:r>
            <a:r>
              <a:rPr lang="zh-CN" altLang="en-US"/>
              <a:t>、</a:t>
            </a:r>
            <a:r>
              <a:rPr lang="en-US" altLang="zh-CN"/>
              <a:t>c</a:t>
            </a:r>
            <a:r>
              <a:rPr lang="zh-CN" altLang="en-US"/>
              <a:t>的个数不相同</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19</a:t>
            </a:fld>
            <a:endParaRPr lang="zh-CN" altLang="en-US"/>
          </a:p>
        </p:txBody>
      </p:sp>
    </p:spTree>
    <p:extLst>
      <p:ext uri="{BB962C8B-B14F-4D97-AF65-F5344CB8AC3E}">
        <p14:creationId xmlns:p14="http://schemas.microsoft.com/office/powerpoint/2010/main" val="21036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433104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20</a:t>
            </a:fld>
            <a:endParaRPr lang="zh-CN" altLang="en-US"/>
          </a:p>
        </p:txBody>
      </p:sp>
    </p:spTree>
    <p:extLst>
      <p:ext uri="{BB962C8B-B14F-4D97-AF65-F5344CB8AC3E}">
        <p14:creationId xmlns:p14="http://schemas.microsoft.com/office/powerpoint/2010/main" val="2215871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21</a:t>
            </a:fld>
            <a:endParaRPr lang="zh-CN" altLang="en-US"/>
          </a:p>
        </p:txBody>
      </p:sp>
    </p:spTree>
    <p:extLst>
      <p:ext uri="{BB962C8B-B14F-4D97-AF65-F5344CB8AC3E}">
        <p14:creationId xmlns:p14="http://schemas.microsoft.com/office/powerpoint/2010/main" val="318676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在证明一个语言是非上下文无关语言之前，我们先引入针对上下文无关语言的泵定理</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154113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针对上下文无关语言的泵定理的内容是这样的</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extLst>
      <p:ext uri="{BB962C8B-B14F-4D97-AF65-F5344CB8AC3E}">
        <p14:creationId xmlns:p14="http://schemas.microsoft.com/office/powerpoint/2010/main" val="117442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介绍完针对上下文无关语言的泵定理之后，又回到了一开始的问题，如何证明一个语言是非上下文无关的呢？</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extLst>
      <p:ext uri="{BB962C8B-B14F-4D97-AF65-F5344CB8AC3E}">
        <p14:creationId xmlns:p14="http://schemas.microsoft.com/office/powerpoint/2010/main" val="58019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我们使用的是泵定理的逆否命题。泵定理说的是如果一个语言是上下文无关语言，那么它就会满足 语言中所有长度大于等于泵长度的字符串都能够被抽取，也就是被划分成五段，其中第二段和第四段可以重复任意次，并且得到的字符串仍然在这个语言中。那泵定理的逆否命题就是如果一个语言不满足这些条件，那它就不是一个上下文无关语言，所以我们要想证明一个语言不是上下文无关的，只需要证明它不满足泵定理中规定的条件就可以了。</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extLst>
      <p:ext uri="{BB962C8B-B14F-4D97-AF65-F5344CB8AC3E}">
        <p14:creationId xmlns:p14="http://schemas.microsoft.com/office/powerpoint/2010/main" val="4228403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那现在我们来仔细地分析一下泵定理中描述的 上下文无关语言满足的条件到底是什么样的，上一页幻灯片中我们是用文字来阐述了泵定理的核心条件，下面我们尝试把上一页幻灯片的文字描述转换成用数学符号表示的 更加严谨的描述。</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A</a:t>
            </a:r>
            <a:r>
              <a:rPr lang="zh-CN" altLang="en-US"/>
              <a:t>中任何一个长度不小于</a:t>
            </a:r>
            <a:r>
              <a:rPr lang="en-US" altLang="zh-CN"/>
              <a:t>p</a:t>
            </a:r>
            <a:r>
              <a:rPr lang="zh-CN" altLang="en-US"/>
              <a:t>的字符串</a:t>
            </a:r>
            <a:r>
              <a:rPr lang="en-US" altLang="zh-CN"/>
              <a:t>s</a:t>
            </a:r>
            <a:r>
              <a:rPr lang="zh-CN" altLang="en-US"/>
              <a:t>能够被划分成</a:t>
            </a:r>
            <a:r>
              <a:rPr lang="en-US" altLang="zh-CN"/>
              <a:t>5</a:t>
            </a:r>
            <a:r>
              <a:rPr lang="zh-CN" altLang="en-US"/>
              <a:t>段，</a:t>
            </a:r>
            <a:r>
              <a:rPr lang="en-US" altLang="zh-CN"/>
              <a:t>s=uvxyz</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条件</a:t>
            </a:r>
            <a:r>
              <a:rPr lang="en-US" altLang="zh-CN"/>
              <a:t>1</a:t>
            </a:r>
            <a:r>
              <a:rPr lang="zh-CN" altLang="en-US"/>
              <a:t>说的就是划分成</a:t>
            </a:r>
            <a:r>
              <a:rPr lang="en-US" altLang="zh-CN"/>
              <a:t>5</a:t>
            </a:r>
            <a:r>
              <a:rPr lang="zh-CN" altLang="en-US"/>
              <a:t>段之后第二段和第四段可以同时重复任意次</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条件</a:t>
            </a:r>
            <a:r>
              <a:rPr lang="en-US" altLang="zh-CN"/>
              <a:t>2</a:t>
            </a:r>
            <a:r>
              <a:rPr lang="zh-CN" altLang="en-US"/>
              <a:t>说的意思是</a:t>
            </a:r>
            <a:r>
              <a:rPr lang="en-US" altLang="zh-CN"/>
              <a:t>v</a:t>
            </a:r>
            <a:r>
              <a:rPr lang="zh-CN" altLang="en-US"/>
              <a:t>和</a:t>
            </a:r>
            <a:r>
              <a:rPr lang="en-US" altLang="zh-CN"/>
              <a:t>y</a:t>
            </a:r>
            <a:r>
              <a:rPr lang="zh-CN" altLang="en-US"/>
              <a:t>不能都是空串，否则定理自动成立，空串当然可以重复任意次，但是毫无意义</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条件</a:t>
            </a:r>
            <a:r>
              <a:rPr lang="en-US" altLang="zh-CN"/>
              <a:t>3</a:t>
            </a:r>
            <a:r>
              <a:rPr lang="zh-CN" altLang="en-US"/>
              <a:t>说的是</a:t>
            </a:r>
            <a:r>
              <a:rPr lang="en-US" altLang="zh-CN"/>
              <a:t>vxy</a:t>
            </a:r>
            <a:r>
              <a:rPr lang="zh-CN" altLang="en-US"/>
              <a:t>三段加在一起的长度不能超过</a:t>
            </a:r>
            <a:r>
              <a:rPr lang="en-US" altLang="zh-CN"/>
              <a:t>p</a:t>
            </a:r>
            <a:r>
              <a:rPr lang="zh-CN" altLang="en-US"/>
              <a:t>，就是整个字符串的长度要大于等于</a:t>
            </a:r>
            <a:r>
              <a:rPr lang="en-US" altLang="zh-CN"/>
              <a:t>p</a:t>
            </a:r>
            <a:r>
              <a:rPr lang="zh-CN" altLang="en-US"/>
              <a:t>，但是中间三段的总长度必须小于等于</a:t>
            </a:r>
            <a:r>
              <a:rPr lang="en-US" altLang="zh-CN"/>
              <a:t>p</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这是泵定理要求上下文无关文法要满足的三个条件。</a:t>
            </a:r>
            <a:endParaRPr lang="en-US" altLang="zh-CN"/>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extLst>
      <p:ext uri="{BB962C8B-B14F-4D97-AF65-F5344CB8AC3E}">
        <p14:creationId xmlns:p14="http://schemas.microsoft.com/office/powerpoint/2010/main" val="100168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刚才我们说过，要想证明一个语言不是上下文无关的，只需证明它不满足泵定理中要求的三个条件之一就可以，这个思想是以泵定理是正确的为基础的，那泵定理是正确的吗？同学们可能会说那废话呢，要是不正确我学啥呢</a:t>
            </a:r>
            <a:r>
              <a:rPr lang="en-US" altLang="zh-CN"/>
              <a:t>… </a:t>
            </a:r>
            <a:r>
              <a:rPr lang="zh-CN" altLang="en-US"/>
              <a:t>是，它肯定是正确的，但是我们要证明它，证明泵定理是正确的，就是说如果一个语言是上下文无关语言，那它肯定满足这三个条件。</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solidFill>
                  <a:srgbClr val="FF0000"/>
                </a:solidFill>
              </a:rPr>
              <a:t>足够长指的是长度大于泵长度</a:t>
            </a:r>
            <a:r>
              <a:rPr lang="en-US" altLang="zh-CN">
                <a:solidFill>
                  <a:srgbClr val="FF0000"/>
                </a:solidFill>
              </a:rPr>
              <a:t>p</a:t>
            </a:r>
            <a:endParaRPr lang="zh-CN" altLang="en-US">
              <a:solidFill>
                <a:srgbClr val="FF0000"/>
              </a:solidFill>
            </a:endParaRPr>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extLst>
      <p:ext uri="{BB962C8B-B14F-4D97-AF65-F5344CB8AC3E}">
        <p14:creationId xmlns:p14="http://schemas.microsoft.com/office/powerpoint/2010/main" val="148675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这里我们先想象一下，之前见到的文法，在用文法推导字符串的时候，都需要重复地用到某一个产生式，后面会给出证明，的确是会重复出现某个变元的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举例子</a:t>
            </a:r>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extLst>
      <p:ext uri="{BB962C8B-B14F-4D97-AF65-F5344CB8AC3E}">
        <p14:creationId xmlns:p14="http://schemas.microsoft.com/office/powerpoint/2010/main" val="387354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2021/11/17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2021/11/17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4="http://schemas.microsoft.com/office/powerpoint/2010/main">
    <mc:Choice Requires="p14">
      <p:transition p14:dur="0" advTm="0"/>
    </mc:Choice>
    <mc:Fallback xmlns="">
      <p:transition advTm="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2.png"/><Relationship Id="rId42" Type="http://schemas.openxmlformats.org/officeDocument/2006/relationships/customXml" Target="../ink/ink20.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6.png"/><Relationship Id="rId16" Type="http://schemas.openxmlformats.org/officeDocument/2006/relationships/customXml" Target="../ink/ink7.xml"/><Relationship Id="rId11" Type="http://schemas.openxmlformats.org/officeDocument/2006/relationships/image" Target="../media/image7.png"/><Relationship Id="rId32" Type="http://schemas.openxmlformats.org/officeDocument/2006/relationships/customXml" Target="../ink/ink15.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1.png"/><Relationship Id="rId5" Type="http://schemas.openxmlformats.org/officeDocument/2006/relationships/image" Target="../media/image4.png"/><Relationship Id="rId90" Type="http://schemas.openxmlformats.org/officeDocument/2006/relationships/customXml" Target="../ink/ink44.xml"/><Relationship Id="rId95" Type="http://schemas.openxmlformats.org/officeDocument/2006/relationships/image" Target="../media/image49.png"/><Relationship Id="rId22" Type="http://schemas.openxmlformats.org/officeDocument/2006/relationships/customXml" Target="../ink/ink10.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6.png"/><Relationship Id="rId8" Type="http://schemas.openxmlformats.org/officeDocument/2006/relationships/customXml" Target="../ink/ink3.xml"/><Relationship Id="rId51" Type="http://schemas.openxmlformats.org/officeDocument/2006/relationships/image" Target="../media/image27.png"/><Relationship Id="rId72" Type="http://schemas.openxmlformats.org/officeDocument/2006/relationships/customXml" Target="../ink/ink35.xml"/><Relationship Id="rId80" Type="http://schemas.openxmlformats.org/officeDocument/2006/relationships/customXml" Target="../ink/ink39.xml"/><Relationship Id="rId85" Type="http://schemas.openxmlformats.org/officeDocument/2006/relationships/image" Target="../media/image44.png"/><Relationship Id="rId93" Type="http://schemas.openxmlformats.org/officeDocument/2006/relationships/image" Target="../media/image48.png"/><Relationship Id="rId3" Type="http://schemas.openxmlformats.org/officeDocument/2006/relationships/image" Target="../media/image2.png"/><Relationship Id="rId12" Type="http://schemas.openxmlformats.org/officeDocument/2006/relationships/customXml" Target="../ink/ink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9.xml"/><Relationship Id="rId41" Type="http://schemas.openxmlformats.org/officeDocument/2006/relationships/image" Target="../media/image22.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39.png"/><Relationship Id="rId83" Type="http://schemas.openxmlformats.org/officeDocument/2006/relationships/image" Target="../media/image43.png"/><Relationship Id="rId88" Type="http://schemas.openxmlformats.org/officeDocument/2006/relationships/customXml" Target="../ink/ink43.xml"/><Relationship Id="rId91"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customXml" Target="../ink/ink2.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4.xml"/><Relationship Id="rId31" Type="http://schemas.openxmlformats.org/officeDocument/2006/relationships/image" Target="../media/image17.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8.xml"/><Relationship Id="rId81" Type="http://schemas.openxmlformats.org/officeDocument/2006/relationships/image" Target="../media/image42.png"/><Relationship Id="rId86" Type="http://schemas.openxmlformats.org/officeDocument/2006/relationships/customXml" Target="../ink/ink42.xml"/><Relationship Id="rId94" Type="http://schemas.openxmlformats.org/officeDocument/2006/relationships/customXml" Target="../ink/ink46.xml"/><Relationship Id="rId4" Type="http://schemas.openxmlformats.org/officeDocument/2006/relationships/customXml" Target="../ink/ink1.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8.xml"/><Relationship Id="rId39" Type="http://schemas.openxmlformats.org/officeDocument/2006/relationships/image" Target="../media/image21.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9.png"/><Relationship Id="rId76" Type="http://schemas.openxmlformats.org/officeDocument/2006/relationships/customXml" Target="../ink/ink37.xml"/><Relationship Id="rId7" Type="http://schemas.openxmlformats.org/officeDocument/2006/relationships/image" Target="../media/image5.png"/><Relationship Id="rId71" Type="http://schemas.openxmlformats.org/officeDocument/2006/relationships/image" Target="../media/image37.png"/><Relationship Id="rId92" Type="http://schemas.openxmlformats.org/officeDocument/2006/relationships/customXml" Target="../ink/ink45.xml"/><Relationship Id="rId2" Type="http://schemas.openxmlformats.org/officeDocument/2006/relationships/notesSlide" Target="../notesSlides/notesSlide9.xml"/><Relationship Id="rId29" Type="http://schemas.openxmlformats.org/officeDocument/2006/relationships/image" Target="../media/image16.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4.png"/><Relationship Id="rId66" Type="http://schemas.openxmlformats.org/officeDocument/2006/relationships/customXml" Target="../ink/ink32.xml"/><Relationship Id="rId87" Type="http://schemas.openxmlformats.org/officeDocument/2006/relationships/image" Target="../media/image45.png"/><Relationship Id="rId61" Type="http://schemas.openxmlformats.org/officeDocument/2006/relationships/image" Target="../media/image32.png"/><Relationship Id="rId82" Type="http://schemas.openxmlformats.org/officeDocument/2006/relationships/customXml" Target="../ink/ink40.xml"/><Relationship Id="rId19" Type="http://schemas.openxmlformats.org/officeDocument/2006/relationships/image" Target="../media/image11.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9.png"/><Relationship Id="rId56" Type="http://schemas.openxmlformats.org/officeDocument/2006/relationships/customXml" Target="../ink/ink27.xml"/><Relationship Id="rId77"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391897" y="1534524"/>
            <a:ext cx="5102543" cy="584775"/>
          </a:xfrm>
          <a:prstGeom prst="rect">
            <a:avLst/>
          </a:prstGeom>
          <a:noFill/>
        </p:spPr>
        <p:txBody>
          <a:bodyPr wrap="square" rtlCol="0">
            <a:spAutoFit/>
          </a:bodyPr>
          <a:lstStyle/>
          <a:p>
            <a:r>
              <a:rPr lang="en-US" altLang="zh-CN" sz="3200" b="1">
                <a:solidFill>
                  <a:srgbClr val="335B74"/>
                </a:solidFill>
                <a:latin typeface="微软雅黑" panose="020B0503020204020204" pitchFamily="34" charset="-122"/>
                <a:ea typeface="微软雅黑" panose="020B0503020204020204" pitchFamily="34" charset="-122"/>
              </a:rPr>
              <a:t>NCFL</a:t>
            </a:r>
            <a:r>
              <a:rPr lang="zh-CN" altLang="en-US" sz="3200" b="1">
                <a:solidFill>
                  <a:srgbClr val="335B74"/>
                </a:solidFill>
                <a:latin typeface="微软雅黑" panose="020B0503020204020204" pitchFamily="34" charset="-122"/>
                <a:ea typeface="微软雅黑" panose="020B0503020204020204" pitchFamily="34" charset="-122"/>
              </a:rPr>
              <a:t>与证明</a:t>
            </a:r>
            <a:endParaRPr lang="zh-CN" altLang="en-US" sz="3200" b="1">
              <a:solidFill>
                <a:srgbClr val="51718D"/>
              </a:solidFill>
              <a:latin typeface="微软雅黑" panose="020B0503020204020204" pitchFamily="34" charset="-122"/>
              <a:ea typeface="微软雅黑" panose="020B0503020204020204" pitchFamily="34" charset="-122"/>
            </a:endParaRPr>
          </a:p>
        </p:txBody>
      </p:sp>
      <p:sp>
        <p:nvSpPr>
          <p:cNvPr id="13" name="矩形 12"/>
          <p:cNvSpPr/>
          <p:nvPr/>
        </p:nvSpPr>
        <p:spPr>
          <a:xfrm>
            <a:off x="3560252" y="2879414"/>
            <a:ext cx="1604265" cy="434341"/>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34335" y="2927909"/>
            <a:ext cx="1604265" cy="338554"/>
          </a:xfrm>
          <a:prstGeom prst="rect">
            <a:avLst/>
          </a:prstGeom>
        </p:spPr>
        <p:txBody>
          <a:bodyPr wrap="square">
            <a:spAutoFit/>
          </a:bodyPr>
          <a:lstStyle/>
          <a:p>
            <a:r>
              <a:rPr lang="zh-CN" altLang="en-US" sz="1600" b="1">
                <a:solidFill>
                  <a:schemeClr val="bg1"/>
                </a:solidFill>
                <a:latin typeface="微软雅黑" panose="020B0503020204020204" pitchFamily="34" charset="-122"/>
                <a:ea typeface="微软雅黑" panose="020B0503020204020204" pitchFamily="34" charset="-122"/>
              </a:rPr>
              <a:t>讲解人：庄雨</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726" y="1379552"/>
            <a:ext cx="1177526" cy="896326"/>
          </a:xfrm>
          <a:prstGeom prst="rect">
            <a:avLst/>
          </a:prstGeom>
        </p:spPr>
      </p:pic>
    </p:spTree>
    <p:extLst>
      <p:ext uri="{BB962C8B-B14F-4D97-AF65-F5344CB8AC3E}">
        <p14:creationId xmlns:p14="http://schemas.microsoft.com/office/powerpoint/2010/main" val="1829782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6"/>
                <a:ext cx="7476102" cy="3768971"/>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是产生</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CFL 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rgbClr val="00B0F0"/>
                    </a:solidFill>
                    <a:latin typeface="黑体" panose="02010609060101010101" pitchFamily="49" charset="-122"/>
                    <a:ea typeface="黑体" panose="02010609060101010101" pitchFamily="49" charset="-122"/>
                  </a:rPr>
                  <a:t>b</a:t>
                </a:r>
                <a:r>
                  <a:rPr lang="zh-CN" altLang="en-US" sz="2000">
                    <a:solidFill>
                      <a:srgbClr val="00B0F0"/>
                    </a:solidFill>
                    <a:latin typeface="黑体" panose="02010609060101010101" pitchFamily="49" charset="-122"/>
                    <a:ea typeface="黑体" panose="02010609060101010101" pitchFamily="49" charset="-122"/>
                  </a:rPr>
                  <a:t>是规则右边的最大长度</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不妨设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b</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。在</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的任一棵语法分析树中,每个结点至多有</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b</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个子结点，</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高度为</a:t>
                </a:r>
                <a:r>
                  <a:rPr lang="en-US" altLang="zh-CN" sz="2000">
                    <a:solidFill>
                      <a:srgbClr val="FF0000"/>
                    </a:solidFill>
                    <a:latin typeface="黑体" panose="02010609060101010101" pitchFamily="49" charset="-122"/>
                    <a:ea typeface="黑体" panose="02010609060101010101" pitchFamily="49" charset="-122"/>
                    <a:sym typeface="Symbol" panose="05050102010706020507" pitchFamily="18" charset="2"/>
                  </a:rPr>
                  <a:t>h</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的语法分析树产生的串长度最多</a:t>
                </a:r>
                <a14:m>
                  <m:oMath xmlns:m="http://schemas.openxmlformats.org/officeDocument/2006/math">
                    <m:r>
                      <a:rPr lang="zh-CN" altLang="en-US" sz="2000" i="1">
                        <a:solidFill>
                          <a:srgbClr val="FF0000"/>
                        </a:solidFill>
                        <a:latin typeface="Cambria Math" panose="02040503050406030204" pitchFamily="18" charset="0"/>
                        <a:ea typeface="黑体" panose="02010609060101010101" pitchFamily="49" charset="-122"/>
                        <a:sym typeface="Symbol" panose="05050102010706020507" pitchFamily="18" charset="2"/>
                      </a:rPr>
                      <m:t>为</m:t>
                    </m:r>
                    <m:sSup>
                      <m:sSupPr>
                        <m:ctrlPr>
                          <a:rPr lang="en-US" altLang="zh-CN" sz="200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2000" i="1">
                            <a:solidFill>
                              <a:srgbClr val="FF0000"/>
                            </a:solidFill>
                            <a:latin typeface="Cambria Math" panose="02040503050406030204" pitchFamily="18" charset="0"/>
                            <a:ea typeface="黑体" panose="02010609060101010101" pitchFamily="49" charset="-122"/>
                            <a:sym typeface="Symbol" panose="05050102010706020507" pitchFamily="18" charset="2"/>
                          </a:rPr>
                          <m:t>b</m:t>
                        </m:r>
                      </m:e>
                      <m:sup>
                        <m:r>
                          <a:rPr lang="en-US" altLang="zh-CN" sz="2000" b="0" i="1" smtClean="0">
                            <a:solidFill>
                              <a:srgbClr val="FF0000"/>
                            </a:solidFill>
                            <a:latin typeface="Cambria Math" panose="02040503050406030204" pitchFamily="18" charset="0"/>
                            <a:ea typeface="黑体" panose="02010609060101010101" pitchFamily="49" charset="-122"/>
                            <a:sym typeface="Symbol" panose="05050102010706020507" pitchFamily="18" charset="2"/>
                          </a:rPr>
                          <m:t>h</m:t>
                        </m:r>
                      </m:sup>
                    </m:sSup>
                  </m:oMath>
                </a14:m>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设</a:t>
                </a:r>
                <a:r>
                  <a:rPr lang="en-US" altLang="zh-CN" sz="2000">
                    <a:solidFill>
                      <a:srgbClr val="00B050"/>
                    </a:solidFill>
                    <a:latin typeface="黑体" panose="02010609060101010101" pitchFamily="49" charset="-122"/>
                    <a:ea typeface="黑体" panose="02010609060101010101" pitchFamily="49" charset="-122"/>
                    <a:sym typeface="Symbol" panose="05050102010706020507" pitchFamily="18" charset="2"/>
                  </a:rPr>
                  <a:t>G</a:t>
                </a:r>
                <a:r>
                  <a:rPr lang="zh-CN" altLang="en-US" sz="2000">
                    <a:solidFill>
                      <a:srgbClr val="00B050"/>
                    </a:solidFill>
                    <a:latin typeface="黑体" panose="02010609060101010101" pitchFamily="49" charset="-122"/>
                    <a:ea typeface="黑体" panose="02010609060101010101" pitchFamily="49" charset="-122"/>
                    <a:sym typeface="Symbol" panose="05050102010706020507" pitchFamily="18" charset="2"/>
                  </a:rPr>
                  <a:t>中变元个数是</a:t>
                </a:r>
                <a:r>
                  <a:rPr lang="en-US" altLang="zh-CN" sz="2000">
                    <a:solidFill>
                      <a:srgbClr val="00B050"/>
                    </a:solidFill>
                    <a:latin typeface="黑体" panose="02010609060101010101" pitchFamily="49" charset="-122"/>
                    <a:ea typeface="黑体" panose="02010609060101010101" pitchFamily="49" charset="-122"/>
                    <a:sym typeface="Symbol" panose="05050102010706020507" pitchFamily="18" charset="2"/>
                  </a:rPr>
                  <a:t>V</a:t>
                </a:r>
                <a:r>
                  <a:rPr lang="zh-CN" altLang="en-US" sz="2000">
                    <a:solidFill>
                      <a:srgbClr val="00B050"/>
                    </a:solidFill>
                    <a:latin typeface="黑体" panose="02010609060101010101" pitchFamily="49" charset="-122"/>
                    <a:ea typeface="黑体" panose="02010609060101010101" pitchFamily="49" charset="-122"/>
                    <a:sym typeface="Symbol" panose="05050102010706020507" pitchFamily="18" charset="2"/>
                  </a:rPr>
                  <a:t>个</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p=</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anose="05050102010706020507" pitchFamily="18" charset="2"/>
                          </a:rPr>
                        </m:ctrlPr>
                      </m:sSupPr>
                      <m:e>
                        <m:r>
                          <m:rPr>
                            <m:sty m:val="p"/>
                          </m:rPr>
                          <a:rPr lang="en-US" altLang="zh-CN" sz="2000" i="1" smtClean="0">
                            <a:solidFill>
                              <a:srgbClr val="00B0F0"/>
                            </a:solidFill>
                            <a:latin typeface="Cambria Math" panose="02040503050406030204" pitchFamily="18" charset="0"/>
                            <a:ea typeface="黑体" panose="02010609060101010101" pitchFamily="49" charset="-122"/>
                            <a:sym typeface="Symbol" panose="05050102010706020507" pitchFamily="18" charset="2"/>
                          </a:rPr>
                          <m:t>b</m:t>
                        </m:r>
                      </m:e>
                      <m:sup>
                        <m:r>
                          <m:rPr>
                            <m:nor/>
                          </m:rPr>
                          <a:rPr lang="en-US" altLang="zh-CN" sz="2000" smtClean="0">
                            <a:solidFill>
                              <a:srgbClr val="00B050"/>
                            </a:solidFill>
                            <a:latin typeface="黑体" panose="02010609060101010101" pitchFamily="49" charset="-122"/>
                            <a:ea typeface="黑体" panose="02010609060101010101" pitchFamily="49" charset="-122"/>
                            <a:sym typeface="Symbol" panose="05050102010706020507" pitchFamily="18" charset="2"/>
                          </a:rPr>
                          <m:t>V</m:t>
                        </m:r>
                        <m:r>
                          <m:rPr>
                            <m:nor/>
                          </m:rP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+2</m:t>
                        </m:r>
                      </m:sup>
                    </m:sSup>
                  </m:oMath>
                </a14:m>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则长度大于等于</a:t>
                </a:r>
                <a:r>
                  <a:rPr lang="en-US" altLang="zh-CN" sz="2000">
                    <a:solidFill>
                      <a:srgbClr val="FF0000"/>
                    </a:solidFill>
                    <a:latin typeface="黑体" panose="02010609060101010101" pitchFamily="49" charset="-122"/>
                    <a:ea typeface="黑体" panose="02010609060101010101" pitchFamily="49" charset="-122"/>
                    <a:sym typeface="Symbol" panose="05050102010706020507" pitchFamily="18" charset="2"/>
                  </a:rPr>
                  <a:t>p</a:t>
                </a:r>
                <a:r>
                  <a:rPr lang="zh-CN" altLang="en-US" sz="2000">
                    <a:solidFill>
                      <a:srgbClr val="FF0000"/>
                    </a:solidFill>
                    <a:latin typeface="黑体" panose="02010609060101010101" pitchFamily="49" charset="-122"/>
                    <a:ea typeface="黑体" panose="02010609060101010101" pitchFamily="49" charset="-122"/>
                    <a:sym typeface="Symbol" panose="05050102010706020507" pitchFamily="18" charset="2"/>
                  </a:rPr>
                  <a:t>的串的语法分析树高度大于等于</a:t>
                </a:r>
                <a:r>
                  <a:rPr lang="en-US" altLang="zh-CN" sz="2000">
                    <a:solidFill>
                      <a:srgbClr val="FF0000"/>
                    </a:solidFill>
                    <a:latin typeface="黑体" panose="02010609060101010101" pitchFamily="49" charset="-122"/>
                    <a:ea typeface="黑体" panose="02010609060101010101" pitchFamily="49" charset="-122"/>
                    <a:sym typeface="Symbol" panose="05050102010706020507" pitchFamily="18" charset="2"/>
                  </a:rPr>
                  <a:t>V+2</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6"/>
                <a:ext cx="7476102" cy="3768971"/>
              </a:xfrm>
              <a:prstGeom prst="rect">
                <a:avLst/>
              </a:prstGeom>
              <a:blipFill>
                <a:blip r:embed="rId3"/>
                <a:stretch>
                  <a:fillRect l="-408" r="-2039"/>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05028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是长度大于等于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的串，则</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的语法分析树高度大于等于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。设是</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的一棵语法分析树，如果</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有若干语法分析树，则是结点数最少的语法分析树。</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a:p>
            <a:pPr marL="300038" lvl="1" indent="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所以中最长路径长度大于等于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，由于叶子结点是终结符，   </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a:t>
            </a:r>
          </a:p>
          <a:p>
            <a:pPr marL="300038" lvl="1" indent="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a:t>
            </a:r>
            <a:r>
              <a:rPr lang="zh-CN" altLang="en-US" sz="2000">
                <a:solidFill>
                  <a:srgbClr val="FF0000"/>
                </a:solidFill>
                <a:latin typeface="黑体" panose="02010609060101010101" pitchFamily="49" charset="-122"/>
                <a:ea typeface="黑体" panose="02010609060101010101" pitchFamily="49" charset="-122"/>
                <a:sym typeface="Symbol" pitchFamily="18" charset="2"/>
              </a:rPr>
              <a:t>所以这条路径上变元数大于等于</a:t>
            </a:r>
            <a:r>
              <a:rPr lang="en-US" altLang="zh-CN" sz="2000">
                <a:solidFill>
                  <a:srgbClr val="FF0000"/>
                </a:solidFill>
                <a:latin typeface="黑体" panose="02010609060101010101" pitchFamily="49" charset="-122"/>
                <a:ea typeface="黑体" panose="02010609060101010101" pitchFamily="49" charset="-122"/>
                <a:sym typeface="Symbol" pitchFamily="18" charset="2"/>
              </a:rPr>
              <a:t>V+1</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，而</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只有</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个变元，</a:t>
            </a:r>
            <a:r>
              <a:rPr lang="zh-CN" altLang="en-US" sz="2000">
                <a:solidFill>
                  <a:srgbClr val="FF0000"/>
                </a:solidFill>
                <a:latin typeface="黑体" panose="02010609060101010101" pitchFamily="49" charset="-122"/>
                <a:ea typeface="黑体" panose="02010609060101010101" pitchFamily="49" charset="-122"/>
                <a:sym typeface="Symbol" pitchFamily="18" charset="2"/>
              </a:rPr>
              <a:t>所  </a:t>
            </a:r>
            <a:endParaRPr lang="en-US" altLang="zh-CN" sz="2000">
              <a:solidFill>
                <a:srgbClr val="FF0000"/>
              </a:solidFill>
              <a:latin typeface="黑体" panose="02010609060101010101" pitchFamily="49" charset="-122"/>
              <a:ea typeface="黑体" panose="02010609060101010101" pitchFamily="49" charset="-122"/>
              <a:sym typeface="Symbol" pitchFamily="18" charset="2"/>
            </a:endParaRPr>
          </a:p>
          <a:p>
            <a:pPr marL="300038" lvl="1" indent="0">
              <a:lnSpc>
                <a:spcPct val="150000"/>
              </a:lnSpc>
              <a:buNone/>
              <a:defRPr/>
            </a:pPr>
            <a:r>
              <a:rPr lang="en-US" altLang="zh-CN" sz="2000">
                <a:solidFill>
                  <a:srgbClr val="FF0000"/>
                </a:solidFill>
                <a:latin typeface="黑体" panose="02010609060101010101" pitchFamily="49" charset="-122"/>
                <a:ea typeface="黑体" panose="02010609060101010101" pitchFamily="49" charset="-122"/>
                <a:sym typeface="Symbol" pitchFamily="18" charset="2"/>
              </a:rPr>
              <a:t> </a:t>
            </a:r>
            <a:r>
              <a:rPr lang="zh-CN" altLang="en-US" sz="2000">
                <a:solidFill>
                  <a:srgbClr val="FF0000"/>
                </a:solidFill>
                <a:latin typeface="黑体" panose="02010609060101010101" pitchFamily="49" charset="-122"/>
                <a:ea typeface="黑体" panose="02010609060101010101" pitchFamily="49" charset="-122"/>
                <a:sym typeface="Symbol" pitchFamily="18" charset="2"/>
              </a:rPr>
              <a:t>以</a:t>
            </a:r>
            <a:r>
              <a:rPr lang="zh-CN" altLang="en-US" sz="2000">
                <a:solidFill>
                  <a:srgbClr val="FF0000"/>
                </a:solidFill>
                <a:latin typeface="黑体" panose="02010609060101010101" pitchFamily="49" charset="-122"/>
                <a:ea typeface="黑体" panose="02010609060101010101" pitchFamily="49" charset="-122"/>
              </a:rPr>
              <a:t>必有某个变元</a:t>
            </a:r>
            <a:r>
              <a:rPr lang="en-US" altLang="zh-CN" sz="2000">
                <a:solidFill>
                  <a:srgbClr val="FF0000"/>
                </a:solidFill>
                <a:latin typeface="黑体" panose="02010609060101010101" pitchFamily="49" charset="-122"/>
                <a:ea typeface="黑体" panose="02010609060101010101" pitchFamily="49" charset="-122"/>
              </a:rPr>
              <a:t>R</a:t>
            </a:r>
            <a:r>
              <a:rPr lang="zh-CN" altLang="en-US" sz="2000">
                <a:solidFill>
                  <a:srgbClr val="FF0000"/>
                </a:solidFill>
                <a:latin typeface="黑体" panose="02010609060101010101" pitchFamily="49" charset="-122"/>
                <a:ea typeface="黑体" panose="02010609060101010101" pitchFamily="49" charset="-122"/>
              </a:rPr>
              <a:t>在</a:t>
            </a:r>
            <a:r>
              <a:rPr lang="zh-CN" altLang="en-US" sz="2000">
                <a:solidFill>
                  <a:srgbClr val="FF0000"/>
                </a:solidFill>
                <a:latin typeface="黑体" panose="02010609060101010101" pitchFamily="49" charset="-122"/>
                <a:ea typeface="黑体" panose="02010609060101010101" pitchFamily="49" charset="-122"/>
                <a:sym typeface="Symbol" pitchFamily="18" charset="2"/>
              </a:rPr>
              <a:t>这条路径上重复出现。</a:t>
            </a:r>
            <a:endParaRPr lang="en-US" altLang="zh-CN" sz="2000">
              <a:solidFill>
                <a:srgbClr val="FF0000"/>
              </a:solidFill>
              <a:latin typeface="黑体" panose="02010609060101010101" pitchFamily="49" charset="-122"/>
              <a:ea typeface="黑体" panose="02010609060101010101" pitchFamily="49" charset="-122"/>
              <a:sym typeface="Symbol" pitchFamily="18" charset="2"/>
            </a:endParaRPr>
          </a:p>
          <a:p>
            <a:pPr marL="300038" lvl="1" indent="0">
              <a:lnSpc>
                <a:spcPct val="150000"/>
              </a:lnSpc>
              <a:buNone/>
              <a:defRPr/>
            </a:pP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51608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把字符串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uvxyz</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，上面的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带有较大的子树，产生</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vxy</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，下面的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带有较小的子树，产生</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，用较大的子树反复替换较小的子树，给出字符串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u</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v</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𝑦</m:t>
                        </m:r>
                      </m:e>
                      <m: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 </m:t>
                    </m:r>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z</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的语法分析树，条件</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1</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得证。</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r="-1876"/>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605095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条件</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2)</a:t>
            </a: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为了得到条件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，必须保证</a:t>
            </a:r>
            <a:r>
              <a:rPr lang="en-US" altLang="zh-CN" sz="2000">
                <a:solidFill>
                  <a:schemeClr val="tx1">
                    <a:lumMod val="65000"/>
                    <a:lumOff val="35000"/>
                  </a:schemeClr>
                </a:solidFill>
                <a:latin typeface="黑体" panose="02010609060101010101" pitchFamily="49" charset="-122"/>
                <a:ea typeface="黑体" panose="02010609060101010101" pitchFamily="49" charset="-122"/>
              </a:rPr>
              <a:t>v</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和</a:t>
            </a:r>
            <a:r>
              <a:rPr lang="en-US" altLang="zh-CN" sz="2000">
                <a:solidFill>
                  <a:schemeClr val="tx1">
                    <a:lumMod val="65000"/>
                    <a:lumOff val="35000"/>
                  </a:schemeClr>
                </a:solidFill>
                <a:latin typeface="黑体" panose="02010609060101010101" pitchFamily="49" charset="-122"/>
                <a:ea typeface="黑体" panose="02010609060101010101" pitchFamily="49" charset="-122"/>
              </a:rPr>
              <a:t>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不能都是空串,如果它们都是空串，则用较小的子树替换较大的子树仍然得到</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但是整个树的结点数减少, 这与</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是结点数最少的语法分析树矛盾，所以</a:t>
            </a:r>
            <a:r>
              <a:rPr lang="en-US" altLang="zh-CN" sz="2000">
                <a:solidFill>
                  <a:schemeClr val="tx1">
                    <a:lumMod val="65000"/>
                    <a:lumOff val="35000"/>
                  </a:schemeClr>
                </a:solidFill>
                <a:latin typeface="黑体" panose="02010609060101010101" pitchFamily="49" charset="-122"/>
                <a:ea typeface="黑体" panose="02010609060101010101" pitchFamily="49" charset="-122"/>
              </a:rPr>
              <a:t>v</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和</a:t>
            </a:r>
            <a:r>
              <a:rPr lang="en-US" altLang="zh-CN" sz="2000">
                <a:solidFill>
                  <a:schemeClr val="tx1">
                    <a:lumMod val="65000"/>
                    <a:lumOff val="35000"/>
                  </a:schemeClr>
                </a:solidFill>
                <a:latin typeface="黑体" panose="02010609060101010101" pitchFamily="49" charset="-122"/>
                <a:ea typeface="黑体" panose="02010609060101010101" pitchFamily="49" charset="-122"/>
              </a:rPr>
              <a:t>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不能都是空串，条件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得证。</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656977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条件</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3)</a:t>
                </a:r>
              </a:p>
              <a:p>
                <a:pPr marL="525780" lvl="1" indent="-68580">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为了得到条件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3</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vxy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的长度小于等于泵长度</a:t>
                </a:r>
                <a:r>
                  <a:rPr lang="en-US" altLang="zh-CN" sz="2000">
                    <a:solidFill>
                      <a:schemeClr val="tx1">
                        <a:lumMod val="65000"/>
                        <a:lumOff val="35000"/>
                      </a:schemeClr>
                    </a:solidFill>
                    <a:latin typeface="黑体" panose="02010609060101010101" pitchFamily="49" charset="-122"/>
                    <a:ea typeface="黑体" panose="02010609060101010101" pitchFamily="49" charset="-12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的选取使得</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两次出现都是在最长路径最下面的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V+1</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个变元中, 所以产生</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vxy</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的子树高度不超过</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V+2,</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这个子树只能产生长度不超过</a:t>
                </a:r>
                <a14:m>
                  <m:oMath xmlns:m="http://schemas.openxmlformats.org/officeDocument/2006/math">
                    <m:sSup>
                      <m:sSupPr>
                        <m:ctrlPr>
                          <a:rPr lang="en-US" altLang="zh-CN" sz="2000" i="1">
                            <a:solidFill>
                              <a:schemeClr val="tx1">
                                <a:lumMod val="65000"/>
                                <a:lumOff val="35000"/>
                              </a:schemeClr>
                            </a:solidFill>
                            <a:latin typeface="Cambria Math" panose="02040503050406030204" pitchFamily="18" charset="0"/>
                            <a:sym typeface="Symbol" panose="05050102010706020507" pitchFamily="18" charset="2"/>
                          </a:rPr>
                        </m:ctrlPr>
                      </m:sSupPr>
                      <m:e>
                        <m:r>
                          <m:rPr>
                            <m:sty m:val="p"/>
                          </m:rPr>
                          <a:rPr lang="en-US" altLang="zh-CN" sz="2000">
                            <a:solidFill>
                              <a:schemeClr val="tx1">
                                <a:lumMod val="65000"/>
                                <a:lumOff val="35000"/>
                              </a:schemeClr>
                            </a:solidFill>
                            <a:latin typeface="Cambria Math" panose="02040503050406030204" pitchFamily="18" charset="0"/>
                            <a:sym typeface="Symbol" panose="05050102010706020507" pitchFamily="18" charset="2"/>
                          </a:rPr>
                          <m:t>b</m:t>
                        </m:r>
                      </m:e>
                      <m:sup>
                        <m:r>
                          <m:rPr>
                            <m:nor/>
                          </m:rP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V</m:t>
                        </m:r>
                        <m:r>
                          <m:rPr>
                            <m:nor/>
                          </m:rP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m:t>+2</m:t>
                        </m:r>
                      </m:sup>
                    </m:sSup>
                    <m:r>
                      <a:rPr lang="en-US" altLang="zh-CN" sz="2000">
                        <a:solidFill>
                          <a:schemeClr val="tx1">
                            <a:lumMod val="65000"/>
                            <a:lumOff val="35000"/>
                          </a:schemeClr>
                        </a:solidFill>
                        <a:latin typeface="Cambria Math" panose="02040503050406030204" pitchFamily="18" charset="0"/>
                        <a:sym typeface="Symbol" panose="05050102010706020507" pitchFamily="18" charset="2"/>
                      </a:rPr>
                      <m:t> </m:t>
                    </m:r>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的串,所以</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vxy</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的长度小于等于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endPar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12096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40140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1203900" y="3195616"/>
            <a:ext cx="2114550" cy="553998"/>
            <a:chOff x="2590800" y="5334000"/>
            <a:chExt cx="2819400" cy="738664"/>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grpSp>
    </p:spTree>
    <p:extLst>
      <p:ext uri="{BB962C8B-B14F-4D97-AF65-F5344CB8AC3E}">
        <p14:creationId xmlns:p14="http://schemas.microsoft.com/office/powerpoint/2010/main" val="97020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spTree>
    <p:extLst>
      <p:ext uri="{BB962C8B-B14F-4D97-AF65-F5344CB8AC3E}">
        <p14:creationId xmlns:p14="http://schemas.microsoft.com/office/powerpoint/2010/main" val="267925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40" name="组合 1">
            <a:extLst>
              <a:ext uri="{FF2B5EF4-FFF2-40B4-BE49-F238E27FC236}">
                <a16:creationId xmlns:a16="http://schemas.microsoft.com/office/drawing/2014/main" id="{A52B8D4A-8731-4316-A23B-35A3C29CF8F4}"/>
              </a:ext>
            </a:extLst>
          </p:cNvPr>
          <p:cNvGrpSpPr>
            <a:grpSpLocks/>
          </p:cNvGrpSpPr>
          <p:nvPr/>
        </p:nvGrpSpPr>
        <p:grpSpPr bwMode="auto">
          <a:xfrm>
            <a:off x="3747074" y="3166850"/>
            <a:ext cx="2114550" cy="826532"/>
            <a:chOff x="5257800" y="5334000"/>
            <a:chExt cx="2819400" cy="1102043"/>
          </a:xfrm>
        </p:grpSpPr>
        <p:sp>
          <p:nvSpPr>
            <p:cNvPr id="41" name="Line 16">
              <a:extLst>
                <a:ext uri="{FF2B5EF4-FFF2-40B4-BE49-F238E27FC236}">
                  <a16:creationId xmlns:a16="http://schemas.microsoft.com/office/drawing/2014/main" id="{88F1BC89-6585-470D-B83B-39E4F47411D3}"/>
                </a:ext>
              </a:extLst>
            </p:cNvPr>
            <p:cNvSpPr>
              <a:spLocks noChangeShapeType="1"/>
            </p:cNvSpPr>
            <p:nvPr/>
          </p:nvSpPr>
          <p:spPr bwMode="auto">
            <a:xfrm>
              <a:off x="5257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2" name="Line 17">
              <a:extLst>
                <a:ext uri="{FF2B5EF4-FFF2-40B4-BE49-F238E27FC236}">
                  <a16:creationId xmlns:a16="http://schemas.microsoft.com/office/drawing/2014/main" id="{4564EF9E-980C-4BA6-B178-9B59113B1CB2}"/>
                </a:ext>
              </a:extLst>
            </p:cNvPr>
            <p:cNvSpPr>
              <a:spLocks noChangeShapeType="1"/>
            </p:cNvSpPr>
            <p:nvPr/>
          </p:nvSpPr>
          <p:spPr bwMode="auto">
            <a:xfrm>
              <a:off x="6248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3" name="Line 18">
              <a:extLst>
                <a:ext uri="{FF2B5EF4-FFF2-40B4-BE49-F238E27FC236}">
                  <a16:creationId xmlns:a16="http://schemas.microsoft.com/office/drawing/2014/main" id="{68A25C04-F396-44B8-8A0E-C4073493372C}"/>
                </a:ext>
              </a:extLst>
            </p:cNvPr>
            <p:cNvSpPr>
              <a:spLocks noChangeShapeType="1"/>
            </p:cNvSpPr>
            <p:nvPr/>
          </p:nvSpPr>
          <p:spPr bwMode="auto">
            <a:xfrm>
              <a:off x="7162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4" name="Line 19">
              <a:extLst>
                <a:ext uri="{FF2B5EF4-FFF2-40B4-BE49-F238E27FC236}">
                  <a16:creationId xmlns:a16="http://schemas.microsoft.com/office/drawing/2014/main" id="{FB941ECC-7297-494E-8774-B965E0F203AB}"/>
                </a:ext>
              </a:extLst>
            </p:cNvPr>
            <p:cNvSpPr>
              <a:spLocks noChangeShapeType="1"/>
            </p:cNvSpPr>
            <p:nvPr/>
          </p:nvSpPr>
          <p:spPr bwMode="auto">
            <a:xfrm>
              <a:off x="8077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5" name="Line 20">
              <a:extLst>
                <a:ext uri="{FF2B5EF4-FFF2-40B4-BE49-F238E27FC236}">
                  <a16:creationId xmlns:a16="http://schemas.microsoft.com/office/drawing/2014/main" id="{4E8FE8E7-3262-4125-9FFC-658DBFD0F944}"/>
                </a:ext>
              </a:extLst>
            </p:cNvPr>
            <p:cNvSpPr>
              <a:spLocks noChangeShapeType="1"/>
            </p:cNvSpPr>
            <p:nvPr/>
          </p:nvSpPr>
          <p:spPr bwMode="auto">
            <a:xfrm>
              <a:off x="5257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46" name="Text Box 21">
              <a:extLst>
                <a:ext uri="{FF2B5EF4-FFF2-40B4-BE49-F238E27FC236}">
                  <a16:creationId xmlns:a16="http://schemas.microsoft.com/office/drawing/2014/main" id="{D53B98B7-1773-4B6F-81C8-D488864EDC42}"/>
                </a:ext>
              </a:extLst>
            </p:cNvPr>
            <p:cNvSpPr txBox="1">
              <a:spLocks noChangeArrowheads="1"/>
            </p:cNvSpPr>
            <p:nvPr/>
          </p:nvSpPr>
          <p:spPr bwMode="auto">
            <a:xfrm>
              <a:off x="5562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47" name="Text Box 22">
              <a:extLst>
                <a:ext uri="{FF2B5EF4-FFF2-40B4-BE49-F238E27FC236}">
                  <a16:creationId xmlns:a16="http://schemas.microsoft.com/office/drawing/2014/main" id="{C8B19D56-B184-4F22-A171-C2D46CE87F35}"/>
                </a:ext>
              </a:extLst>
            </p:cNvPr>
            <p:cNvSpPr txBox="1">
              <a:spLocks noChangeArrowheads="1"/>
            </p:cNvSpPr>
            <p:nvPr/>
          </p:nvSpPr>
          <p:spPr bwMode="auto">
            <a:xfrm>
              <a:off x="6553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48" name="Text Box 23">
              <a:extLst>
                <a:ext uri="{FF2B5EF4-FFF2-40B4-BE49-F238E27FC236}">
                  <a16:creationId xmlns:a16="http://schemas.microsoft.com/office/drawing/2014/main" id="{55711FE4-9C8F-427D-BDE5-972F5995E609}"/>
                </a:ext>
              </a:extLst>
            </p:cNvPr>
            <p:cNvSpPr txBox="1">
              <a:spLocks noChangeArrowheads="1"/>
            </p:cNvSpPr>
            <p:nvPr/>
          </p:nvSpPr>
          <p:spPr bwMode="auto">
            <a:xfrm>
              <a:off x="7467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49" name="Line 24">
              <a:extLst>
                <a:ext uri="{FF2B5EF4-FFF2-40B4-BE49-F238E27FC236}">
                  <a16:creationId xmlns:a16="http://schemas.microsoft.com/office/drawing/2014/main" id="{3BB9C740-5092-42C5-9582-E33D430855FC}"/>
                </a:ext>
              </a:extLst>
            </p:cNvPr>
            <p:cNvSpPr>
              <a:spLocks noChangeShapeType="1"/>
            </p:cNvSpPr>
            <p:nvPr/>
          </p:nvSpPr>
          <p:spPr bwMode="auto">
            <a:xfrm>
              <a:off x="6705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0" name="Line 25">
              <a:extLst>
                <a:ext uri="{FF2B5EF4-FFF2-40B4-BE49-F238E27FC236}">
                  <a16:creationId xmlns:a16="http://schemas.microsoft.com/office/drawing/2014/main" id="{B4AE745C-2342-49DD-8207-815D70F6CDEF}"/>
                </a:ext>
              </a:extLst>
            </p:cNvPr>
            <p:cNvSpPr>
              <a:spLocks noChangeShapeType="1"/>
            </p:cNvSpPr>
            <p:nvPr/>
          </p:nvSpPr>
          <p:spPr bwMode="auto">
            <a:xfrm>
              <a:off x="7696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Line 26">
              <a:extLst>
                <a:ext uri="{FF2B5EF4-FFF2-40B4-BE49-F238E27FC236}">
                  <a16:creationId xmlns:a16="http://schemas.microsoft.com/office/drawing/2014/main" id="{D6DDAAD4-C770-4395-990F-E0B9305B82A3}"/>
                </a:ext>
              </a:extLst>
            </p:cNvPr>
            <p:cNvSpPr>
              <a:spLocks noChangeShapeType="1"/>
            </p:cNvSpPr>
            <p:nvPr/>
          </p:nvSpPr>
          <p:spPr bwMode="auto">
            <a:xfrm>
              <a:off x="67056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52" name="Text Box 27">
              <a:extLst>
                <a:ext uri="{FF2B5EF4-FFF2-40B4-BE49-F238E27FC236}">
                  <a16:creationId xmlns:a16="http://schemas.microsoft.com/office/drawing/2014/main" id="{DF273B0B-8260-40DD-A4DF-3B2E10B7199A}"/>
                </a:ext>
              </a:extLst>
            </p:cNvPr>
            <p:cNvSpPr txBox="1">
              <a:spLocks noChangeArrowheads="1"/>
            </p:cNvSpPr>
            <p:nvPr/>
          </p:nvSpPr>
          <p:spPr bwMode="auto">
            <a:xfrm>
              <a:off x="69342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spTree>
    <p:extLst>
      <p:ext uri="{BB962C8B-B14F-4D97-AF65-F5344CB8AC3E}">
        <p14:creationId xmlns:p14="http://schemas.microsoft.com/office/powerpoint/2010/main" val="406121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26" name="组合 2">
            <a:extLst>
              <a:ext uri="{FF2B5EF4-FFF2-40B4-BE49-F238E27FC236}">
                <a16:creationId xmlns:a16="http://schemas.microsoft.com/office/drawing/2014/main" id="{AD0213E7-04CF-4A2F-8715-FB95AF21B80C}"/>
              </a:ext>
            </a:extLst>
          </p:cNvPr>
          <p:cNvGrpSpPr>
            <a:grpSpLocks/>
          </p:cNvGrpSpPr>
          <p:nvPr/>
        </p:nvGrpSpPr>
        <p:grpSpPr bwMode="auto">
          <a:xfrm>
            <a:off x="6412963" y="3166850"/>
            <a:ext cx="2114550" cy="826532"/>
            <a:chOff x="1752600" y="5334000"/>
            <a:chExt cx="2819400" cy="1102043"/>
          </a:xfrm>
        </p:grpSpPr>
        <p:sp>
          <p:nvSpPr>
            <p:cNvPr id="27" name="Line 4">
              <a:extLst>
                <a:ext uri="{FF2B5EF4-FFF2-40B4-BE49-F238E27FC236}">
                  <a16:creationId xmlns:a16="http://schemas.microsoft.com/office/drawing/2014/main" id="{46C8DEC5-B85B-4319-BF99-7DEA23FC083C}"/>
                </a:ext>
              </a:extLst>
            </p:cNvPr>
            <p:cNvSpPr>
              <a:spLocks noChangeShapeType="1"/>
            </p:cNvSpPr>
            <p:nvPr/>
          </p:nvSpPr>
          <p:spPr bwMode="auto">
            <a:xfrm>
              <a:off x="1752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9" name="Line 5">
              <a:extLst>
                <a:ext uri="{FF2B5EF4-FFF2-40B4-BE49-F238E27FC236}">
                  <a16:creationId xmlns:a16="http://schemas.microsoft.com/office/drawing/2014/main" id="{C79BF503-63E5-41A0-8908-47B98DDC3485}"/>
                </a:ext>
              </a:extLst>
            </p:cNvPr>
            <p:cNvSpPr>
              <a:spLocks noChangeShapeType="1"/>
            </p:cNvSpPr>
            <p:nvPr/>
          </p:nvSpPr>
          <p:spPr bwMode="auto">
            <a:xfrm>
              <a:off x="2743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0" name="Line 6">
              <a:extLst>
                <a:ext uri="{FF2B5EF4-FFF2-40B4-BE49-F238E27FC236}">
                  <a16:creationId xmlns:a16="http://schemas.microsoft.com/office/drawing/2014/main" id="{36E560A3-1B71-48D1-9EDC-007D5B404653}"/>
                </a:ext>
              </a:extLst>
            </p:cNvPr>
            <p:cNvSpPr>
              <a:spLocks noChangeShapeType="1"/>
            </p:cNvSpPr>
            <p:nvPr/>
          </p:nvSpPr>
          <p:spPr bwMode="auto">
            <a:xfrm>
              <a:off x="3657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1" name="Line 7">
              <a:extLst>
                <a:ext uri="{FF2B5EF4-FFF2-40B4-BE49-F238E27FC236}">
                  <a16:creationId xmlns:a16="http://schemas.microsoft.com/office/drawing/2014/main" id="{518C44FB-0381-4ACB-BBD4-D3F78CB26422}"/>
                </a:ext>
              </a:extLst>
            </p:cNvPr>
            <p:cNvSpPr>
              <a:spLocks noChangeShapeType="1"/>
            </p:cNvSpPr>
            <p:nvPr/>
          </p:nvSpPr>
          <p:spPr bwMode="auto">
            <a:xfrm>
              <a:off x="45720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2" name="Line 8">
              <a:extLst>
                <a:ext uri="{FF2B5EF4-FFF2-40B4-BE49-F238E27FC236}">
                  <a16:creationId xmlns:a16="http://schemas.microsoft.com/office/drawing/2014/main" id="{3399D1F1-A71F-4A2C-95C6-FBD45A2E0C0E}"/>
                </a:ext>
              </a:extLst>
            </p:cNvPr>
            <p:cNvSpPr>
              <a:spLocks noChangeShapeType="1"/>
            </p:cNvSpPr>
            <p:nvPr/>
          </p:nvSpPr>
          <p:spPr bwMode="auto">
            <a:xfrm>
              <a:off x="17526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3" name="Text Box 9">
              <a:extLst>
                <a:ext uri="{FF2B5EF4-FFF2-40B4-BE49-F238E27FC236}">
                  <a16:creationId xmlns:a16="http://schemas.microsoft.com/office/drawing/2014/main" id="{7201D3FB-0AC6-41F6-A7FB-1EB28782849F}"/>
                </a:ext>
              </a:extLst>
            </p:cNvPr>
            <p:cNvSpPr txBox="1">
              <a:spLocks noChangeArrowheads="1"/>
            </p:cNvSpPr>
            <p:nvPr/>
          </p:nvSpPr>
          <p:spPr bwMode="auto">
            <a:xfrm>
              <a:off x="2057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34" name="Text Box 10">
              <a:extLst>
                <a:ext uri="{FF2B5EF4-FFF2-40B4-BE49-F238E27FC236}">
                  <a16:creationId xmlns:a16="http://schemas.microsoft.com/office/drawing/2014/main" id="{0D8B8544-7BEE-495B-8241-741B51C2475B}"/>
                </a:ext>
              </a:extLst>
            </p:cNvPr>
            <p:cNvSpPr txBox="1">
              <a:spLocks noChangeArrowheads="1"/>
            </p:cNvSpPr>
            <p:nvPr/>
          </p:nvSpPr>
          <p:spPr bwMode="auto">
            <a:xfrm>
              <a:off x="30480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35" name="Text Box 11">
              <a:extLst>
                <a:ext uri="{FF2B5EF4-FFF2-40B4-BE49-F238E27FC236}">
                  <a16:creationId xmlns:a16="http://schemas.microsoft.com/office/drawing/2014/main" id="{D5EC1093-7633-426E-8658-9633683343B3}"/>
                </a:ext>
              </a:extLst>
            </p:cNvPr>
            <p:cNvSpPr txBox="1">
              <a:spLocks noChangeArrowheads="1"/>
            </p:cNvSpPr>
            <p:nvPr/>
          </p:nvSpPr>
          <p:spPr bwMode="auto">
            <a:xfrm>
              <a:off x="3962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36" name="Line 12">
              <a:extLst>
                <a:ext uri="{FF2B5EF4-FFF2-40B4-BE49-F238E27FC236}">
                  <a16:creationId xmlns:a16="http://schemas.microsoft.com/office/drawing/2014/main" id="{3A3BFEFE-FE95-4411-9660-7DC9C36D4A80}"/>
                </a:ext>
              </a:extLst>
            </p:cNvPr>
            <p:cNvSpPr>
              <a:spLocks noChangeShapeType="1"/>
            </p:cNvSpPr>
            <p:nvPr/>
          </p:nvSpPr>
          <p:spPr bwMode="auto">
            <a:xfrm>
              <a:off x="2743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 name="Line 13">
              <a:extLst>
                <a:ext uri="{FF2B5EF4-FFF2-40B4-BE49-F238E27FC236}">
                  <a16:creationId xmlns:a16="http://schemas.microsoft.com/office/drawing/2014/main" id="{340F51DB-283E-4401-92EE-E92CF7451693}"/>
                </a:ext>
              </a:extLst>
            </p:cNvPr>
            <p:cNvSpPr>
              <a:spLocks noChangeShapeType="1"/>
            </p:cNvSpPr>
            <p:nvPr/>
          </p:nvSpPr>
          <p:spPr bwMode="auto">
            <a:xfrm>
              <a:off x="3657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8" name="Line 14">
              <a:extLst>
                <a:ext uri="{FF2B5EF4-FFF2-40B4-BE49-F238E27FC236}">
                  <a16:creationId xmlns:a16="http://schemas.microsoft.com/office/drawing/2014/main" id="{65043FE3-957C-4A4D-938B-802016483027}"/>
                </a:ext>
              </a:extLst>
            </p:cNvPr>
            <p:cNvSpPr>
              <a:spLocks noChangeShapeType="1"/>
            </p:cNvSpPr>
            <p:nvPr/>
          </p:nvSpPr>
          <p:spPr bwMode="auto">
            <a:xfrm flipV="1">
              <a:off x="2743200" y="6019800"/>
              <a:ext cx="914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9" name="Text Box 15">
              <a:extLst>
                <a:ext uri="{FF2B5EF4-FFF2-40B4-BE49-F238E27FC236}">
                  <a16:creationId xmlns:a16="http://schemas.microsoft.com/office/drawing/2014/main" id="{AD7793AC-F5DC-45A4-8D70-016D2A4E822A}"/>
                </a:ext>
              </a:extLst>
            </p:cNvPr>
            <p:cNvSpPr txBox="1">
              <a:spLocks noChangeArrowheads="1"/>
            </p:cNvSpPr>
            <p:nvPr/>
          </p:nvSpPr>
          <p:spPr bwMode="auto">
            <a:xfrm>
              <a:off x="29718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40" name="组合 1">
            <a:extLst>
              <a:ext uri="{FF2B5EF4-FFF2-40B4-BE49-F238E27FC236}">
                <a16:creationId xmlns:a16="http://schemas.microsoft.com/office/drawing/2014/main" id="{A52B8D4A-8731-4316-A23B-35A3C29CF8F4}"/>
              </a:ext>
            </a:extLst>
          </p:cNvPr>
          <p:cNvGrpSpPr>
            <a:grpSpLocks/>
          </p:cNvGrpSpPr>
          <p:nvPr/>
        </p:nvGrpSpPr>
        <p:grpSpPr bwMode="auto">
          <a:xfrm>
            <a:off x="3747074" y="3166850"/>
            <a:ext cx="2114550" cy="826532"/>
            <a:chOff x="5257800" y="5334000"/>
            <a:chExt cx="2819400" cy="1102043"/>
          </a:xfrm>
        </p:grpSpPr>
        <p:sp>
          <p:nvSpPr>
            <p:cNvPr id="41" name="Line 16">
              <a:extLst>
                <a:ext uri="{FF2B5EF4-FFF2-40B4-BE49-F238E27FC236}">
                  <a16:creationId xmlns:a16="http://schemas.microsoft.com/office/drawing/2014/main" id="{88F1BC89-6585-470D-B83B-39E4F47411D3}"/>
                </a:ext>
              </a:extLst>
            </p:cNvPr>
            <p:cNvSpPr>
              <a:spLocks noChangeShapeType="1"/>
            </p:cNvSpPr>
            <p:nvPr/>
          </p:nvSpPr>
          <p:spPr bwMode="auto">
            <a:xfrm>
              <a:off x="5257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2" name="Line 17">
              <a:extLst>
                <a:ext uri="{FF2B5EF4-FFF2-40B4-BE49-F238E27FC236}">
                  <a16:creationId xmlns:a16="http://schemas.microsoft.com/office/drawing/2014/main" id="{4564EF9E-980C-4BA6-B178-9B59113B1CB2}"/>
                </a:ext>
              </a:extLst>
            </p:cNvPr>
            <p:cNvSpPr>
              <a:spLocks noChangeShapeType="1"/>
            </p:cNvSpPr>
            <p:nvPr/>
          </p:nvSpPr>
          <p:spPr bwMode="auto">
            <a:xfrm>
              <a:off x="6248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3" name="Line 18">
              <a:extLst>
                <a:ext uri="{FF2B5EF4-FFF2-40B4-BE49-F238E27FC236}">
                  <a16:creationId xmlns:a16="http://schemas.microsoft.com/office/drawing/2014/main" id="{68A25C04-F396-44B8-8A0E-C4073493372C}"/>
                </a:ext>
              </a:extLst>
            </p:cNvPr>
            <p:cNvSpPr>
              <a:spLocks noChangeShapeType="1"/>
            </p:cNvSpPr>
            <p:nvPr/>
          </p:nvSpPr>
          <p:spPr bwMode="auto">
            <a:xfrm>
              <a:off x="7162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4" name="Line 19">
              <a:extLst>
                <a:ext uri="{FF2B5EF4-FFF2-40B4-BE49-F238E27FC236}">
                  <a16:creationId xmlns:a16="http://schemas.microsoft.com/office/drawing/2014/main" id="{FB941ECC-7297-494E-8774-B965E0F203AB}"/>
                </a:ext>
              </a:extLst>
            </p:cNvPr>
            <p:cNvSpPr>
              <a:spLocks noChangeShapeType="1"/>
            </p:cNvSpPr>
            <p:nvPr/>
          </p:nvSpPr>
          <p:spPr bwMode="auto">
            <a:xfrm>
              <a:off x="8077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5" name="Line 20">
              <a:extLst>
                <a:ext uri="{FF2B5EF4-FFF2-40B4-BE49-F238E27FC236}">
                  <a16:creationId xmlns:a16="http://schemas.microsoft.com/office/drawing/2014/main" id="{4E8FE8E7-3262-4125-9FFC-658DBFD0F944}"/>
                </a:ext>
              </a:extLst>
            </p:cNvPr>
            <p:cNvSpPr>
              <a:spLocks noChangeShapeType="1"/>
            </p:cNvSpPr>
            <p:nvPr/>
          </p:nvSpPr>
          <p:spPr bwMode="auto">
            <a:xfrm>
              <a:off x="5257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46" name="Text Box 21">
              <a:extLst>
                <a:ext uri="{FF2B5EF4-FFF2-40B4-BE49-F238E27FC236}">
                  <a16:creationId xmlns:a16="http://schemas.microsoft.com/office/drawing/2014/main" id="{D53B98B7-1773-4B6F-81C8-D488864EDC42}"/>
                </a:ext>
              </a:extLst>
            </p:cNvPr>
            <p:cNvSpPr txBox="1">
              <a:spLocks noChangeArrowheads="1"/>
            </p:cNvSpPr>
            <p:nvPr/>
          </p:nvSpPr>
          <p:spPr bwMode="auto">
            <a:xfrm>
              <a:off x="5562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47" name="Text Box 22">
              <a:extLst>
                <a:ext uri="{FF2B5EF4-FFF2-40B4-BE49-F238E27FC236}">
                  <a16:creationId xmlns:a16="http://schemas.microsoft.com/office/drawing/2014/main" id="{C8B19D56-B184-4F22-A171-C2D46CE87F35}"/>
                </a:ext>
              </a:extLst>
            </p:cNvPr>
            <p:cNvSpPr txBox="1">
              <a:spLocks noChangeArrowheads="1"/>
            </p:cNvSpPr>
            <p:nvPr/>
          </p:nvSpPr>
          <p:spPr bwMode="auto">
            <a:xfrm>
              <a:off x="6553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48" name="Text Box 23">
              <a:extLst>
                <a:ext uri="{FF2B5EF4-FFF2-40B4-BE49-F238E27FC236}">
                  <a16:creationId xmlns:a16="http://schemas.microsoft.com/office/drawing/2014/main" id="{55711FE4-9C8F-427D-BDE5-972F5995E609}"/>
                </a:ext>
              </a:extLst>
            </p:cNvPr>
            <p:cNvSpPr txBox="1">
              <a:spLocks noChangeArrowheads="1"/>
            </p:cNvSpPr>
            <p:nvPr/>
          </p:nvSpPr>
          <p:spPr bwMode="auto">
            <a:xfrm>
              <a:off x="7467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49" name="Line 24">
              <a:extLst>
                <a:ext uri="{FF2B5EF4-FFF2-40B4-BE49-F238E27FC236}">
                  <a16:creationId xmlns:a16="http://schemas.microsoft.com/office/drawing/2014/main" id="{3BB9C740-5092-42C5-9582-E33D430855FC}"/>
                </a:ext>
              </a:extLst>
            </p:cNvPr>
            <p:cNvSpPr>
              <a:spLocks noChangeShapeType="1"/>
            </p:cNvSpPr>
            <p:nvPr/>
          </p:nvSpPr>
          <p:spPr bwMode="auto">
            <a:xfrm>
              <a:off x="6705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0" name="Line 25">
              <a:extLst>
                <a:ext uri="{FF2B5EF4-FFF2-40B4-BE49-F238E27FC236}">
                  <a16:creationId xmlns:a16="http://schemas.microsoft.com/office/drawing/2014/main" id="{B4AE745C-2342-49DD-8207-815D70F6CDEF}"/>
                </a:ext>
              </a:extLst>
            </p:cNvPr>
            <p:cNvSpPr>
              <a:spLocks noChangeShapeType="1"/>
            </p:cNvSpPr>
            <p:nvPr/>
          </p:nvSpPr>
          <p:spPr bwMode="auto">
            <a:xfrm>
              <a:off x="7696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Line 26">
              <a:extLst>
                <a:ext uri="{FF2B5EF4-FFF2-40B4-BE49-F238E27FC236}">
                  <a16:creationId xmlns:a16="http://schemas.microsoft.com/office/drawing/2014/main" id="{D6DDAAD4-C770-4395-990F-E0B9305B82A3}"/>
                </a:ext>
              </a:extLst>
            </p:cNvPr>
            <p:cNvSpPr>
              <a:spLocks noChangeShapeType="1"/>
            </p:cNvSpPr>
            <p:nvPr/>
          </p:nvSpPr>
          <p:spPr bwMode="auto">
            <a:xfrm>
              <a:off x="67056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52" name="Text Box 27">
              <a:extLst>
                <a:ext uri="{FF2B5EF4-FFF2-40B4-BE49-F238E27FC236}">
                  <a16:creationId xmlns:a16="http://schemas.microsoft.com/office/drawing/2014/main" id="{DF273B0B-8260-40DD-A4DF-3B2E10B7199A}"/>
                </a:ext>
              </a:extLst>
            </p:cNvPr>
            <p:cNvSpPr txBox="1">
              <a:spLocks noChangeArrowheads="1"/>
            </p:cNvSpPr>
            <p:nvPr/>
          </p:nvSpPr>
          <p:spPr bwMode="auto">
            <a:xfrm>
              <a:off x="69342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spTree>
    <p:extLst>
      <p:ext uri="{BB962C8B-B14F-4D97-AF65-F5344CB8AC3E}">
        <p14:creationId xmlns:p14="http://schemas.microsoft.com/office/powerpoint/2010/main" val="4238663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879420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4018894"/>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例题</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用泵引理证明语言</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B={</a:t>
                </a:r>
                <a14:m>
                  <m:oMath xmlns:m="http://schemas.openxmlformats.org/officeDocument/2006/math">
                    <m:sSup>
                      <m:sSupPr>
                        <m:ctrlPr>
                          <a:rPr lang="en-US" altLang="zh-CN" sz="24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sSup>
                      <m:sSupPr>
                        <m:ctrlP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4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4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𝑛</m:t>
                        </m:r>
                      </m:sup>
                    </m:sSup>
                  </m:oMath>
                </a14:m>
                <a:r>
                  <a:rPr lang="en-US" altLang="zh-CN" sz="2400" b="1">
                    <a:solidFill>
                      <a:schemeClr val="tx1">
                        <a:lumMod val="65000"/>
                        <a:lumOff val="35000"/>
                      </a:schemeClr>
                    </a:solidFill>
                    <a:latin typeface="黑体" panose="02010609060101010101" pitchFamily="49" charset="-122"/>
                    <a:ea typeface="黑体" panose="02010609060101010101" pitchFamily="49" charset="-122"/>
                  </a:rPr>
                  <a:t>|n</a:t>
                </a:r>
                <a:r>
                  <a:rPr lang="en-US" altLang="zh-CN" sz="2400" b="1">
                    <a:solidFill>
                      <a:schemeClr val="tx1">
                        <a:lumMod val="65000"/>
                        <a:lumOff val="35000"/>
                      </a:schemeClr>
                    </a:solidFill>
                    <a:latin typeface="黑体" panose="02010609060101010101" pitchFamily="49" charset="-122"/>
                    <a:ea typeface="黑体" panose="02010609060101010101" pitchFamily="49" charset="-122"/>
                    <a:sym typeface="Symbol" panose="05050102010706020507" pitchFamily="18" charset="2"/>
                  </a:rPr>
                  <a:t>0 </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不是上下文无关的</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令</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a</m:t>
                        </m:r>
                      </m:e>
                      <m:sup>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p</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𝑏</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𝑐</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𝑝</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|s|=3p</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|s|&gt;p, |vxy|p</a:t>
                </a: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4018894"/>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10" name="组合 33">
            <a:extLst>
              <a:ext uri="{FF2B5EF4-FFF2-40B4-BE49-F238E27FC236}">
                <a16:creationId xmlns:a16="http://schemas.microsoft.com/office/drawing/2014/main" id="{42CA8FF7-AB5E-42BE-A859-BCDE4E663369}"/>
              </a:ext>
            </a:extLst>
          </p:cNvPr>
          <p:cNvGrpSpPr>
            <a:grpSpLocks/>
          </p:cNvGrpSpPr>
          <p:nvPr/>
        </p:nvGrpSpPr>
        <p:grpSpPr bwMode="auto">
          <a:xfrm>
            <a:off x="1203900" y="3195615"/>
            <a:ext cx="2114550" cy="826532"/>
            <a:chOff x="2590800" y="5334000"/>
            <a:chExt cx="2819400" cy="1102043"/>
          </a:xfrm>
        </p:grpSpPr>
        <p:grpSp>
          <p:nvGrpSpPr>
            <p:cNvPr id="11" name="组合 34">
              <a:extLst>
                <a:ext uri="{FF2B5EF4-FFF2-40B4-BE49-F238E27FC236}">
                  <a16:creationId xmlns:a16="http://schemas.microsoft.com/office/drawing/2014/main" id="{FEF189A8-AC5B-4CBF-AFAA-ECD30125F92F}"/>
                </a:ext>
              </a:extLst>
            </p:cNvPr>
            <p:cNvGrpSpPr>
              <a:grpSpLocks/>
            </p:cNvGrpSpPr>
            <p:nvPr/>
          </p:nvGrpSpPr>
          <p:grpSpPr bwMode="auto">
            <a:xfrm>
              <a:off x="2590800" y="5334000"/>
              <a:ext cx="2819400" cy="762000"/>
              <a:chOff x="2590800" y="5334000"/>
              <a:chExt cx="2819400" cy="762000"/>
            </a:xfrm>
          </p:grpSpPr>
          <p:sp>
            <p:nvSpPr>
              <p:cNvPr id="13" name="Line 4">
                <a:extLst>
                  <a:ext uri="{FF2B5EF4-FFF2-40B4-BE49-F238E27FC236}">
                    <a16:creationId xmlns:a16="http://schemas.microsoft.com/office/drawing/2014/main" id="{D569841E-A81F-4E37-96AC-0AC79DAE1027}"/>
                  </a:ext>
                </a:extLst>
              </p:cNvPr>
              <p:cNvSpPr>
                <a:spLocks noChangeShapeType="1"/>
              </p:cNvSpPr>
              <p:nvPr/>
            </p:nvSpPr>
            <p:spPr bwMode="auto">
              <a:xfrm>
                <a:off x="2590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4" name="Line 5">
                <a:extLst>
                  <a:ext uri="{FF2B5EF4-FFF2-40B4-BE49-F238E27FC236}">
                    <a16:creationId xmlns:a16="http://schemas.microsoft.com/office/drawing/2014/main" id="{550ACEB6-2135-4E60-8BF8-9A983CF8CF4E}"/>
                  </a:ext>
                </a:extLst>
              </p:cNvPr>
              <p:cNvSpPr>
                <a:spLocks noChangeShapeType="1"/>
              </p:cNvSpPr>
              <p:nvPr/>
            </p:nvSpPr>
            <p:spPr bwMode="auto">
              <a:xfrm>
                <a:off x="3581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5" name="Line 6">
                <a:extLst>
                  <a:ext uri="{FF2B5EF4-FFF2-40B4-BE49-F238E27FC236}">
                    <a16:creationId xmlns:a16="http://schemas.microsoft.com/office/drawing/2014/main" id="{B5C65669-909F-4F58-AA10-FA2D79B0A86D}"/>
                  </a:ext>
                </a:extLst>
              </p:cNvPr>
              <p:cNvSpPr>
                <a:spLocks noChangeShapeType="1"/>
              </p:cNvSpPr>
              <p:nvPr/>
            </p:nvSpPr>
            <p:spPr bwMode="auto">
              <a:xfrm>
                <a:off x="4495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7" name="Line 7">
                <a:extLst>
                  <a:ext uri="{FF2B5EF4-FFF2-40B4-BE49-F238E27FC236}">
                    <a16:creationId xmlns:a16="http://schemas.microsoft.com/office/drawing/2014/main" id="{291A1A1B-8EB5-4299-B2EA-B2D0EEA4B1D7}"/>
                  </a:ext>
                </a:extLst>
              </p:cNvPr>
              <p:cNvSpPr>
                <a:spLocks noChangeShapeType="1"/>
              </p:cNvSpPr>
              <p:nvPr/>
            </p:nvSpPr>
            <p:spPr bwMode="auto">
              <a:xfrm>
                <a:off x="5410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18" name="Line 8">
                <a:extLst>
                  <a:ext uri="{FF2B5EF4-FFF2-40B4-BE49-F238E27FC236}">
                    <a16:creationId xmlns:a16="http://schemas.microsoft.com/office/drawing/2014/main" id="{DDC59BB2-C7F6-4F77-9C79-E217FE53F60F}"/>
                  </a:ext>
                </a:extLst>
              </p:cNvPr>
              <p:cNvSpPr>
                <a:spLocks noChangeShapeType="1"/>
              </p:cNvSpPr>
              <p:nvPr/>
            </p:nvSpPr>
            <p:spPr bwMode="auto">
              <a:xfrm>
                <a:off x="2590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20" name="Text Box 9">
                <a:extLst>
                  <a:ext uri="{FF2B5EF4-FFF2-40B4-BE49-F238E27FC236}">
                    <a16:creationId xmlns:a16="http://schemas.microsoft.com/office/drawing/2014/main" id="{0D98FAD8-04BD-4C2A-A452-AA7FCE2DE5B7}"/>
                  </a:ext>
                </a:extLst>
              </p:cNvPr>
              <p:cNvSpPr txBox="1">
                <a:spLocks noChangeArrowheads="1"/>
              </p:cNvSpPr>
              <p:nvPr/>
            </p:nvSpPr>
            <p:spPr bwMode="auto">
              <a:xfrm>
                <a:off x="2895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21" name="Text Box 10">
                <a:extLst>
                  <a:ext uri="{FF2B5EF4-FFF2-40B4-BE49-F238E27FC236}">
                    <a16:creationId xmlns:a16="http://schemas.microsoft.com/office/drawing/2014/main" id="{89418C9C-797D-47D7-8011-4F23AC1073A3}"/>
                  </a:ext>
                </a:extLst>
              </p:cNvPr>
              <p:cNvSpPr txBox="1">
                <a:spLocks noChangeArrowheads="1"/>
              </p:cNvSpPr>
              <p:nvPr/>
            </p:nvSpPr>
            <p:spPr bwMode="auto">
              <a:xfrm>
                <a:off x="3886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22" name="Text Box 11">
                <a:extLst>
                  <a:ext uri="{FF2B5EF4-FFF2-40B4-BE49-F238E27FC236}">
                    <a16:creationId xmlns:a16="http://schemas.microsoft.com/office/drawing/2014/main" id="{150FB2E1-0188-4CF7-98AA-67B2BF89FCAD}"/>
                  </a:ext>
                </a:extLst>
              </p:cNvPr>
              <p:cNvSpPr txBox="1">
                <a:spLocks noChangeArrowheads="1"/>
              </p:cNvSpPr>
              <p:nvPr/>
            </p:nvSpPr>
            <p:spPr bwMode="auto">
              <a:xfrm>
                <a:off x="4800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23" name="Line 12">
                <a:extLst>
                  <a:ext uri="{FF2B5EF4-FFF2-40B4-BE49-F238E27FC236}">
                    <a16:creationId xmlns:a16="http://schemas.microsoft.com/office/drawing/2014/main" id="{5C37E5AD-C363-4BA5-A9D2-A8C7B11125CC}"/>
                  </a:ext>
                </a:extLst>
              </p:cNvPr>
              <p:cNvSpPr>
                <a:spLocks noChangeShapeType="1"/>
              </p:cNvSpPr>
              <p:nvPr/>
            </p:nvSpPr>
            <p:spPr bwMode="auto">
              <a:xfrm>
                <a:off x="32004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4" name="Line 13">
                <a:extLst>
                  <a:ext uri="{FF2B5EF4-FFF2-40B4-BE49-F238E27FC236}">
                    <a16:creationId xmlns:a16="http://schemas.microsoft.com/office/drawing/2014/main" id="{E2E54970-193F-4F48-855F-13309EE1AC83}"/>
                  </a:ext>
                </a:extLst>
              </p:cNvPr>
              <p:cNvSpPr>
                <a:spLocks noChangeShapeType="1"/>
              </p:cNvSpPr>
              <p:nvPr/>
            </p:nvSpPr>
            <p:spPr bwMode="auto">
              <a:xfrm>
                <a:off x="41910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5" name="Line 14">
                <a:extLst>
                  <a:ext uri="{FF2B5EF4-FFF2-40B4-BE49-F238E27FC236}">
                    <a16:creationId xmlns:a16="http://schemas.microsoft.com/office/drawing/2014/main" id="{C83655CA-36E5-4A5C-B57F-04CA5F3D7497}"/>
                  </a:ext>
                </a:extLst>
              </p:cNvPr>
              <p:cNvSpPr>
                <a:spLocks noChangeShapeType="1"/>
              </p:cNvSpPr>
              <p:nvPr/>
            </p:nvSpPr>
            <p:spPr bwMode="auto">
              <a:xfrm>
                <a:off x="32004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grpSp>
        <p:sp>
          <p:nvSpPr>
            <p:cNvPr id="12" name="Text Box 15">
              <a:extLst>
                <a:ext uri="{FF2B5EF4-FFF2-40B4-BE49-F238E27FC236}">
                  <a16:creationId xmlns:a16="http://schemas.microsoft.com/office/drawing/2014/main" id="{6B58F87F-2104-4833-B491-3864045AEBD1}"/>
                </a:ext>
              </a:extLst>
            </p:cNvPr>
            <p:cNvSpPr txBox="1">
              <a:spLocks noChangeArrowheads="1"/>
            </p:cNvSpPr>
            <p:nvPr/>
          </p:nvSpPr>
          <p:spPr bwMode="auto">
            <a:xfrm>
              <a:off x="34290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26" name="组合 2">
            <a:extLst>
              <a:ext uri="{FF2B5EF4-FFF2-40B4-BE49-F238E27FC236}">
                <a16:creationId xmlns:a16="http://schemas.microsoft.com/office/drawing/2014/main" id="{AD0213E7-04CF-4A2F-8715-FB95AF21B80C}"/>
              </a:ext>
            </a:extLst>
          </p:cNvPr>
          <p:cNvGrpSpPr>
            <a:grpSpLocks/>
          </p:cNvGrpSpPr>
          <p:nvPr/>
        </p:nvGrpSpPr>
        <p:grpSpPr bwMode="auto">
          <a:xfrm>
            <a:off x="6412963" y="3166850"/>
            <a:ext cx="2114550" cy="826532"/>
            <a:chOff x="1752600" y="5334000"/>
            <a:chExt cx="2819400" cy="1102043"/>
          </a:xfrm>
        </p:grpSpPr>
        <p:sp>
          <p:nvSpPr>
            <p:cNvPr id="27" name="Line 4">
              <a:extLst>
                <a:ext uri="{FF2B5EF4-FFF2-40B4-BE49-F238E27FC236}">
                  <a16:creationId xmlns:a16="http://schemas.microsoft.com/office/drawing/2014/main" id="{46C8DEC5-B85B-4319-BF99-7DEA23FC083C}"/>
                </a:ext>
              </a:extLst>
            </p:cNvPr>
            <p:cNvSpPr>
              <a:spLocks noChangeShapeType="1"/>
            </p:cNvSpPr>
            <p:nvPr/>
          </p:nvSpPr>
          <p:spPr bwMode="auto">
            <a:xfrm>
              <a:off x="1752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29" name="Line 5">
              <a:extLst>
                <a:ext uri="{FF2B5EF4-FFF2-40B4-BE49-F238E27FC236}">
                  <a16:creationId xmlns:a16="http://schemas.microsoft.com/office/drawing/2014/main" id="{C79BF503-63E5-41A0-8908-47B98DDC3485}"/>
                </a:ext>
              </a:extLst>
            </p:cNvPr>
            <p:cNvSpPr>
              <a:spLocks noChangeShapeType="1"/>
            </p:cNvSpPr>
            <p:nvPr/>
          </p:nvSpPr>
          <p:spPr bwMode="auto">
            <a:xfrm>
              <a:off x="2743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0" name="Line 6">
              <a:extLst>
                <a:ext uri="{FF2B5EF4-FFF2-40B4-BE49-F238E27FC236}">
                  <a16:creationId xmlns:a16="http://schemas.microsoft.com/office/drawing/2014/main" id="{36E560A3-1B71-48D1-9EDC-007D5B404653}"/>
                </a:ext>
              </a:extLst>
            </p:cNvPr>
            <p:cNvSpPr>
              <a:spLocks noChangeShapeType="1"/>
            </p:cNvSpPr>
            <p:nvPr/>
          </p:nvSpPr>
          <p:spPr bwMode="auto">
            <a:xfrm>
              <a:off x="36576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1" name="Line 7">
              <a:extLst>
                <a:ext uri="{FF2B5EF4-FFF2-40B4-BE49-F238E27FC236}">
                  <a16:creationId xmlns:a16="http://schemas.microsoft.com/office/drawing/2014/main" id="{518C44FB-0381-4ACB-BBD4-D3F78CB26422}"/>
                </a:ext>
              </a:extLst>
            </p:cNvPr>
            <p:cNvSpPr>
              <a:spLocks noChangeShapeType="1"/>
            </p:cNvSpPr>
            <p:nvPr/>
          </p:nvSpPr>
          <p:spPr bwMode="auto">
            <a:xfrm>
              <a:off x="45720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2" name="Line 8">
              <a:extLst>
                <a:ext uri="{FF2B5EF4-FFF2-40B4-BE49-F238E27FC236}">
                  <a16:creationId xmlns:a16="http://schemas.microsoft.com/office/drawing/2014/main" id="{3399D1F1-A71F-4A2C-95C6-FBD45A2E0C0E}"/>
                </a:ext>
              </a:extLst>
            </p:cNvPr>
            <p:cNvSpPr>
              <a:spLocks noChangeShapeType="1"/>
            </p:cNvSpPr>
            <p:nvPr/>
          </p:nvSpPr>
          <p:spPr bwMode="auto">
            <a:xfrm>
              <a:off x="17526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3" name="Text Box 9">
              <a:extLst>
                <a:ext uri="{FF2B5EF4-FFF2-40B4-BE49-F238E27FC236}">
                  <a16:creationId xmlns:a16="http://schemas.microsoft.com/office/drawing/2014/main" id="{7201D3FB-0AC6-41F6-A7FB-1EB28782849F}"/>
                </a:ext>
              </a:extLst>
            </p:cNvPr>
            <p:cNvSpPr txBox="1">
              <a:spLocks noChangeArrowheads="1"/>
            </p:cNvSpPr>
            <p:nvPr/>
          </p:nvSpPr>
          <p:spPr bwMode="auto">
            <a:xfrm>
              <a:off x="2057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34" name="Text Box 10">
              <a:extLst>
                <a:ext uri="{FF2B5EF4-FFF2-40B4-BE49-F238E27FC236}">
                  <a16:creationId xmlns:a16="http://schemas.microsoft.com/office/drawing/2014/main" id="{0D8B8544-7BEE-495B-8241-741B51C2475B}"/>
                </a:ext>
              </a:extLst>
            </p:cNvPr>
            <p:cNvSpPr txBox="1">
              <a:spLocks noChangeArrowheads="1"/>
            </p:cNvSpPr>
            <p:nvPr/>
          </p:nvSpPr>
          <p:spPr bwMode="auto">
            <a:xfrm>
              <a:off x="30480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35" name="Text Box 11">
              <a:extLst>
                <a:ext uri="{FF2B5EF4-FFF2-40B4-BE49-F238E27FC236}">
                  <a16:creationId xmlns:a16="http://schemas.microsoft.com/office/drawing/2014/main" id="{D5EC1093-7633-426E-8658-9633683343B3}"/>
                </a:ext>
              </a:extLst>
            </p:cNvPr>
            <p:cNvSpPr txBox="1">
              <a:spLocks noChangeArrowheads="1"/>
            </p:cNvSpPr>
            <p:nvPr/>
          </p:nvSpPr>
          <p:spPr bwMode="auto">
            <a:xfrm>
              <a:off x="39624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36" name="Line 12">
              <a:extLst>
                <a:ext uri="{FF2B5EF4-FFF2-40B4-BE49-F238E27FC236}">
                  <a16:creationId xmlns:a16="http://schemas.microsoft.com/office/drawing/2014/main" id="{3A3BFEFE-FE95-4411-9660-7DC9C36D4A80}"/>
                </a:ext>
              </a:extLst>
            </p:cNvPr>
            <p:cNvSpPr>
              <a:spLocks noChangeShapeType="1"/>
            </p:cNvSpPr>
            <p:nvPr/>
          </p:nvSpPr>
          <p:spPr bwMode="auto">
            <a:xfrm>
              <a:off x="2743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7" name="Line 13">
              <a:extLst>
                <a:ext uri="{FF2B5EF4-FFF2-40B4-BE49-F238E27FC236}">
                  <a16:creationId xmlns:a16="http://schemas.microsoft.com/office/drawing/2014/main" id="{340F51DB-283E-4401-92EE-E92CF7451693}"/>
                </a:ext>
              </a:extLst>
            </p:cNvPr>
            <p:cNvSpPr>
              <a:spLocks noChangeShapeType="1"/>
            </p:cNvSpPr>
            <p:nvPr/>
          </p:nvSpPr>
          <p:spPr bwMode="auto">
            <a:xfrm>
              <a:off x="3657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38" name="Line 14">
              <a:extLst>
                <a:ext uri="{FF2B5EF4-FFF2-40B4-BE49-F238E27FC236}">
                  <a16:creationId xmlns:a16="http://schemas.microsoft.com/office/drawing/2014/main" id="{65043FE3-957C-4A4D-938B-802016483027}"/>
                </a:ext>
              </a:extLst>
            </p:cNvPr>
            <p:cNvSpPr>
              <a:spLocks noChangeShapeType="1"/>
            </p:cNvSpPr>
            <p:nvPr/>
          </p:nvSpPr>
          <p:spPr bwMode="auto">
            <a:xfrm flipV="1">
              <a:off x="2743200" y="6019800"/>
              <a:ext cx="914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39" name="Text Box 15">
              <a:extLst>
                <a:ext uri="{FF2B5EF4-FFF2-40B4-BE49-F238E27FC236}">
                  <a16:creationId xmlns:a16="http://schemas.microsoft.com/office/drawing/2014/main" id="{AD7793AC-F5DC-45A4-8D70-016D2A4E822A}"/>
                </a:ext>
              </a:extLst>
            </p:cNvPr>
            <p:cNvSpPr txBox="1">
              <a:spLocks noChangeArrowheads="1"/>
            </p:cNvSpPr>
            <p:nvPr/>
          </p:nvSpPr>
          <p:spPr bwMode="auto">
            <a:xfrm>
              <a:off x="29718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p:grpSp>
        <p:nvGrpSpPr>
          <p:cNvPr id="40" name="组合 1">
            <a:extLst>
              <a:ext uri="{FF2B5EF4-FFF2-40B4-BE49-F238E27FC236}">
                <a16:creationId xmlns:a16="http://schemas.microsoft.com/office/drawing/2014/main" id="{A52B8D4A-8731-4316-A23B-35A3C29CF8F4}"/>
              </a:ext>
            </a:extLst>
          </p:cNvPr>
          <p:cNvGrpSpPr>
            <a:grpSpLocks/>
          </p:cNvGrpSpPr>
          <p:nvPr/>
        </p:nvGrpSpPr>
        <p:grpSpPr bwMode="auto">
          <a:xfrm>
            <a:off x="3747074" y="3166850"/>
            <a:ext cx="2114550" cy="826532"/>
            <a:chOff x="5257800" y="5334000"/>
            <a:chExt cx="2819400" cy="1102043"/>
          </a:xfrm>
        </p:grpSpPr>
        <p:sp>
          <p:nvSpPr>
            <p:cNvPr id="41" name="Line 16">
              <a:extLst>
                <a:ext uri="{FF2B5EF4-FFF2-40B4-BE49-F238E27FC236}">
                  <a16:creationId xmlns:a16="http://schemas.microsoft.com/office/drawing/2014/main" id="{88F1BC89-6585-470D-B83B-39E4F47411D3}"/>
                </a:ext>
              </a:extLst>
            </p:cNvPr>
            <p:cNvSpPr>
              <a:spLocks noChangeShapeType="1"/>
            </p:cNvSpPr>
            <p:nvPr/>
          </p:nvSpPr>
          <p:spPr bwMode="auto">
            <a:xfrm>
              <a:off x="5257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2" name="Line 17">
              <a:extLst>
                <a:ext uri="{FF2B5EF4-FFF2-40B4-BE49-F238E27FC236}">
                  <a16:creationId xmlns:a16="http://schemas.microsoft.com/office/drawing/2014/main" id="{4564EF9E-980C-4BA6-B178-9B59113B1CB2}"/>
                </a:ext>
              </a:extLst>
            </p:cNvPr>
            <p:cNvSpPr>
              <a:spLocks noChangeShapeType="1"/>
            </p:cNvSpPr>
            <p:nvPr/>
          </p:nvSpPr>
          <p:spPr bwMode="auto">
            <a:xfrm>
              <a:off x="62484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3" name="Line 18">
              <a:extLst>
                <a:ext uri="{FF2B5EF4-FFF2-40B4-BE49-F238E27FC236}">
                  <a16:creationId xmlns:a16="http://schemas.microsoft.com/office/drawing/2014/main" id="{68A25C04-F396-44B8-8A0E-C4073493372C}"/>
                </a:ext>
              </a:extLst>
            </p:cNvPr>
            <p:cNvSpPr>
              <a:spLocks noChangeShapeType="1"/>
            </p:cNvSpPr>
            <p:nvPr/>
          </p:nvSpPr>
          <p:spPr bwMode="auto">
            <a:xfrm>
              <a:off x="71628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4" name="Line 19">
              <a:extLst>
                <a:ext uri="{FF2B5EF4-FFF2-40B4-BE49-F238E27FC236}">
                  <a16:creationId xmlns:a16="http://schemas.microsoft.com/office/drawing/2014/main" id="{FB941ECC-7297-494E-8774-B965E0F203AB}"/>
                </a:ext>
              </a:extLst>
            </p:cNvPr>
            <p:cNvSpPr>
              <a:spLocks noChangeShapeType="1"/>
            </p:cNvSpPr>
            <p:nvPr/>
          </p:nvSpPr>
          <p:spPr bwMode="auto">
            <a:xfrm>
              <a:off x="8077200" y="55626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45" name="Line 20">
              <a:extLst>
                <a:ext uri="{FF2B5EF4-FFF2-40B4-BE49-F238E27FC236}">
                  <a16:creationId xmlns:a16="http://schemas.microsoft.com/office/drawing/2014/main" id="{4E8FE8E7-3262-4125-9FFC-658DBFD0F944}"/>
                </a:ext>
              </a:extLst>
            </p:cNvPr>
            <p:cNvSpPr>
              <a:spLocks noChangeShapeType="1"/>
            </p:cNvSpPr>
            <p:nvPr/>
          </p:nvSpPr>
          <p:spPr bwMode="auto">
            <a:xfrm>
              <a:off x="5257800" y="5715000"/>
              <a:ext cx="2819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46" name="Text Box 21">
              <a:extLst>
                <a:ext uri="{FF2B5EF4-FFF2-40B4-BE49-F238E27FC236}">
                  <a16:creationId xmlns:a16="http://schemas.microsoft.com/office/drawing/2014/main" id="{D53B98B7-1773-4B6F-81C8-D488864EDC42}"/>
                </a:ext>
              </a:extLst>
            </p:cNvPr>
            <p:cNvSpPr txBox="1">
              <a:spLocks noChangeArrowheads="1"/>
            </p:cNvSpPr>
            <p:nvPr/>
          </p:nvSpPr>
          <p:spPr bwMode="auto">
            <a:xfrm>
              <a:off x="5562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a</a:t>
              </a:r>
              <a:r>
                <a:rPr lang="en-US" altLang="zh-CN" baseline="30000">
                  <a:latin typeface="Arial Narrow" panose="020B0606020202030204" pitchFamily="34" charset="0"/>
                </a:rPr>
                <a:t>p</a:t>
              </a:r>
            </a:p>
          </p:txBody>
        </p:sp>
        <p:sp>
          <p:nvSpPr>
            <p:cNvPr id="47" name="Text Box 22">
              <a:extLst>
                <a:ext uri="{FF2B5EF4-FFF2-40B4-BE49-F238E27FC236}">
                  <a16:creationId xmlns:a16="http://schemas.microsoft.com/office/drawing/2014/main" id="{C8B19D56-B184-4F22-A171-C2D46CE87F35}"/>
                </a:ext>
              </a:extLst>
            </p:cNvPr>
            <p:cNvSpPr txBox="1">
              <a:spLocks noChangeArrowheads="1"/>
            </p:cNvSpPr>
            <p:nvPr/>
          </p:nvSpPr>
          <p:spPr bwMode="auto">
            <a:xfrm>
              <a:off x="65532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b</a:t>
              </a:r>
              <a:r>
                <a:rPr lang="en-US" altLang="zh-CN" baseline="30000">
                  <a:latin typeface="Arial Narrow" panose="020B0606020202030204" pitchFamily="34" charset="0"/>
                </a:rPr>
                <a:t>p</a:t>
              </a:r>
            </a:p>
          </p:txBody>
        </p:sp>
        <p:sp>
          <p:nvSpPr>
            <p:cNvPr id="48" name="Text Box 23">
              <a:extLst>
                <a:ext uri="{FF2B5EF4-FFF2-40B4-BE49-F238E27FC236}">
                  <a16:creationId xmlns:a16="http://schemas.microsoft.com/office/drawing/2014/main" id="{55711FE4-9C8F-427D-BDE5-972F5995E609}"/>
                </a:ext>
              </a:extLst>
            </p:cNvPr>
            <p:cNvSpPr txBox="1">
              <a:spLocks noChangeArrowheads="1"/>
            </p:cNvSpPr>
            <p:nvPr/>
          </p:nvSpPr>
          <p:spPr bwMode="auto">
            <a:xfrm>
              <a:off x="7467600" y="5334000"/>
              <a:ext cx="45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c</a:t>
              </a:r>
              <a:r>
                <a:rPr lang="en-US" altLang="zh-CN" baseline="30000">
                  <a:latin typeface="Arial Narrow" panose="020B0606020202030204" pitchFamily="34" charset="0"/>
                </a:rPr>
                <a:t>p</a:t>
              </a:r>
            </a:p>
          </p:txBody>
        </p:sp>
        <p:sp>
          <p:nvSpPr>
            <p:cNvPr id="49" name="Line 24">
              <a:extLst>
                <a:ext uri="{FF2B5EF4-FFF2-40B4-BE49-F238E27FC236}">
                  <a16:creationId xmlns:a16="http://schemas.microsoft.com/office/drawing/2014/main" id="{3BB9C740-5092-42C5-9582-E33D430855FC}"/>
                </a:ext>
              </a:extLst>
            </p:cNvPr>
            <p:cNvSpPr>
              <a:spLocks noChangeShapeType="1"/>
            </p:cNvSpPr>
            <p:nvPr/>
          </p:nvSpPr>
          <p:spPr bwMode="auto">
            <a:xfrm>
              <a:off x="67056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0" name="Line 25">
              <a:extLst>
                <a:ext uri="{FF2B5EF4-FFF2-40B4-BE49-F238E27FC236}">
                  <a16:creationId xmlns:a16="http://schemas.microsoft.com/office/drawing/2014/main" id="{B4AE745C-2342-49DD-8207-815D70F6CDEF}"/>
                </a:ext>
              </a:extLst>
            </p:cNvPr>
            <p:cNvSpPr>
              <a:spLocks noChangeShapeType="1"/>
            </p:cNvSpPr>
            <p:nvPr/>
          </p:nvSpPr>
          <p:spPr bwMode="auto">
            <a:xfrm>
              <a:off x="7696200" y="58674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1350"/>
            </a:p>
          </p:txBody>
        </p:sp>
        <p:sp>
          <p:nvSpPr>
            <p:cNvPr id="51" name="Line 26">
              <a:extLst>
                <a:ext uri="{FF2B5EF4-FFF2-40B4-BE49-F238E27FC236}">
                  <a16:creationId xmlns:a16="http://schemas.microsoft.com/office/drawing/2014/main" id="{D6DDAAD4-C770-4395-990F-E0B9305B82A3}"/>
                </a:ext>
              </a:extLst>
            </p:cNvPr>
            <p:cNvSpPr>
              <a:spLocks noChangeShapeType="1"/>
            </p:cNvSpPr>
            <p:nvPr/>
          </p:nvSpPr>
          <p:spPr bwMode="auto">
            <a:xfrm>
              <a:off x="6705600" y="6019800"/>
              <a:ext cx="9906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sz="1350"/>
            </a:p>
          </p:txBody>
        </p:sp>
        <p:sp>
          <p:nvSpPr>
            <p:cNvPr id="52" name="Text Box 27">
              <a:extLst>
                <a:ext uri="{FF2B5EF4-FFF2-40B4-BE49-F238E27FC236}">
                  <a16:creationId xmlns:a16="http://schemas.microsoft.com/office/drawing/2014/main" id="{DF273B0B-8260-40DD-A4DF-3B2E10B7199A}"/>
                </a:ext>
              </a:extLst>
            </p:cNvPr>
            <p:cNvSpPr txBox="1">
              <a:spLocks noChangeArrowheads="1"/>
            </p:cNvSpPr>
            <p:nvPr/>
          </p:nvSpPr>
          <p:spPr bwMode="auto">
            <a:xfrm>
              <a:off x="6934200" y="5943600"/>
              <a:ext cx="685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a:latin typeface="Arial Narrow" panose="020B0606020202030204" pitchFamily="34" charset="0"/>
                </a:rPr>
                <a:t>vxy</a:t>
              </a:r>
            </a:p>
          </p:txBody>
        </p:sp>
      </p:gr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EFFB798A-515F-460A-A8AC-1EB8F8A8F2CF}"/>
                  </a:ext>
                </a:extLst>
              </p:cNvPr>
              <p:cNvSpPr txBox="1"/>
              <p:nvPr/>
            </p:nvSpPr>
            <p:spPr>
              <a:xfrm>
                <a:off x="909473" y="4176237"/>
                <a:ext cx="7160838" cy="472245"/>
              </a:xfrm>
              <a:prstGeom prst="rect">
                <a:avLst/>
              </a:prstGeom>
              <a:noFill/>
            </p:spPr>
            <p:txBody>
              <a:bodyPr wrap="square">
                <a:spAutoFit/>
              </a:bodyPr>
              <a:lstStyle/>
              <a:p>
                <a:pPr lvl="1">
                  <a:lnSpc>
                    <a:spcPct val="150000"/>
                  </a:lnSpc>
                  <a:defRPr/>
                </a:pP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u</a:t>
                </a:r>
                <a14:m>
                  <m:oMath xmlns:m="http://schemas.openxmlformats.org/officeDocument/2006/math">
                    <m:sSup>
                      <m:sSupPr>
                        <m:ctrlPr>
                          <a:rPr lang="en-US" altLang="zh-CN" sz="18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v</m:t>
                        </m:r>
                      </m:e>
                      <m:sup>
                        <m:r>
                          <a:rPr lang="en-US" altLang="zh-CN" sz="18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oMath>
                </a14:m>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en-US" altLang="zh-CN" sz="18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18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𝑦</m:t>
                        </m:r>
                      </m:e>
                      <m:sup>
                        <m: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r>
                      <a:rPr lang="en-US" altLang="zh-CN" sz="18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 </m:t>
                    </m:r>
                  </m:oMath>
                </a14:m>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z</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中</a:t>
                </a: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b</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c</a:t>
                </a:r>
                <a:r>
                  <a:rPr lang="zh-CN" altLang="en-US" sz="18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三种符号个数不等,</a:t>
                </a:r>
                <a:r>
                  <a:rPr lang="zh-CN" altLang="en-US">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不满足泵定理条件</a:t>
                </a:r>
                <a:r>
                  <a:rPr lang="en-US" altLang="zh-CN">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1</a:t>
                </a:r>
                <a:endParaRPr lang="en-US" altLang="zh-CN" sz="18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53" name="文本框 52">
                <a:extLst>
                  <a:ext uri="{FF2B5EF4-FFF2-40B4-BE49-F238E27FC236}">
                    <a16:creationId xmlns:a16="http://schemas.microsoft.com/office/drawing/2014/main" id="{EFFB798A-515F-460A-A8AC-1EB8F8A8F2CF}"/>
                  </a:ext>
                </a:extLst>
              </p:cNvPr>
              <p:cNvSpPr txBox="1">
                <a:spLocks noRot="1" noChangeAspect="1" noMove="1" noResize="1" noEditPoints="1" noAdjustHandles="1" noChangeArrowheads="1" noChangeShapeType="1" noTextEdit="1"/>
              </p:cNvSpPr>
              <p:nvPr/>
            </p:nvSpPr>
            <p:spPr>
              <a:xfrm>
                <a:off x="909473" y="4176237"/>
                <a:ext cx="7160838" cy="472245"/>
              </a:xfrm>
              <a:prstGeom prst="rect">
                <a:avLst/>
              </a:prstGeom>
              <a:blipFill>
                <a:blip r:embed="rId5"/>
                <a:stretch>
                  <a:fillRect b="-141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7178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716281" y="2009239"/>
            <a:ext cx="5102543" cy="584775"/>
          </a:xfrm>
          <a:prstGeom prst="rect">
            <a:avLst/>
          </a:prstGeom>
          <a:noFill/>
        </p:spPr>
        <p:txBody>
          <a:bodyPr wrap="square" rtlCol="0">
            <a:spAutoFit/>
          </a:bodyPr>
          <a:lstStyle/>
          <a:p>
            <a:r>
              <a:rPr lang="zh-CN" altLang="en-US" sz="3200" b="1">
                <a:solidFill>
                  <a:srgbClr val="335B74"/>
                </a:solidFill>
                <a:latin typeface="微软雅黑" panose="020B0503020204020204" pitchFamily="34" charset="-122"/>
                <a:ea typeface="微软雅黑" panose="020B0503020204020204" pitchFamily="34" charset="-122"/>
              </a:rPr>
              <a:t>感谢聆听</a:t>
            </a:r>
            <a:endParaRPr lang="zh-CN" altLang="en-US" sz="3200" b="1">
              <a:solidFill>
                <a:srgbClr val="51718D"/>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110" y="1854267"/>
            <a:ext cx="1177526" cy="896326"/>
          </a:xfrm>
          <a:prstGeom prst="rect">
            <a:avLst/>
          </a:prstGeom>
        </p:spPr>
      </p:pic>
    </p:spTree>
    <p:extLst>
      <p:ext uri="{BB962C8B-B14F-4D97-AF65-F5344CB8AC3E}">
        <p14:creationId xmlns:p14="http://schemas.microsoft.com/office/powerpoint/2010/main" val="36302105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763847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它指出每一个上下文无关语言都有一个特殊的值，叫做</a:t>
            </a:r>
            <a:r>
              <a:rPr lang="zh-CN" altLang="en-US" sz="2000">
                <a:solidFill>
                  <a:srgbClr val="FF0000"/>
                </a:solidFill>
                <a:latin typeface="黑体" panose="02010609060101010101" pitchFamily="49" charset="-122"/>
                <a:ea typeface="黑体" panose="02010609060101010101" pitchFamily="49" charset="-122"/>
              </a:rPr>
              <a:t>泵长</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度</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，使得这个语言中的所有长度等于或大于这个值的字符串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a:t>
            </a:r>
            <a:r>
              <a:rPr lang="zh-CN" altLang="en-US" sz="2000">
                <a:solidFill>
                  <a:srgbClr val="FF0000"/>
                </a:solidFill>
                <a:latin typeface="黑体" panose="02010609060101010101" pitchFamily="49" charset="-122"/>
                <a:ea typeface="黑体" panose="02010609060101010101" pitchFamily="49" charset="-122"/>
              </a:rPr>
              <a:t>“抽取”</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。它是指字符串能被划分成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段，其中第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段可以同时重复任意次，并且所得到的字符串仍</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在这个语言中。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237893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它指出每一个上下文无关语言都有一个特殊的值，叫做泵长</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度，使得这个语言中的所有长度等于或大于这个值的字符串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都能够被“抽取”。它是指字符串能被划分成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段，其中第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段可以同时重复任意次，并且所得到的字符串仍</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在这个语言中。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algn="just"/>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lgn="just">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如何证明一个语言不是上下文无关的呢？</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3891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1009971"/>
            <a:ext cx="7476102" cy="3415446"/>
          </a:xfrm>
          <a:prstGeom prst="rect">
            <a:avLst/>
          </a:prstGeom>
        </p:spPr>
        <p:txBody>
          <a:bodyPr wrap="square" lIns="144000" rIns="144000">
            <a:noAutofit/>
          </a:bodyPr>
          <a:lstStyle/>
          <a:p>
            <a:pPr marL="457200" indent="-457200" algn="just" fontAlgn="ctr">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证明某些语言不是上下文无关的</a:t>
            </a:r>
            <a:endParaRPr lang="en-US" altLang="zh-CN" sz="2000">
              <a:solidFill>
                <a:srgbClr val="FF0000"/>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a:p>
            <a:pPr marL="457200" indent="-457200" algn="just" fontAlgn="ctr">
              <a:buFont typeface="Arial" panose="020B0604020202020204" pitchFamily="34" charset="0"/>
              <a:buChar cha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针对上下文无关语言的泵引理</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gn="just" fontAlgn="ct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它指出每一个上下文无关语言都有一个特殊的值，叫做</a:t>
            </a:r>
            <a:r>
              <a:rPr lang="zh-CN" altLang="en-US" sz="2000">
                <a:solidFill>
                  <a:srgbClr val="FF0000"/>
                </a:solidFill>
                <a:latin typeface="黑体" panose="02010609060101010101" pitchFamily="49" charset="-122"/>
                <a:ea typeface="黑体" panose="02010609060101010101" pitchFamily="49" charset="-122"/>
              </a:rPr>
              <a:t>泵长</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度</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，使得这个语言中的所有长度等于或大于这个值的字符串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a:t>
            </a:r>
            <a:r>
              <a:rPr lang="zh-CN" altLang="en-US" sz="2000">
                <a:solidFill>
                  <a:srgbClr val="FF0000"/>
                </a:solidFill>
                <a:latin typeface="黑体" panose="02010609060101010101" pitchFamily="49" charset="-122"/>
                <a:ea typeface="黑体" panose="02010609060101010101" pitchFamily="49" charset="-122"/>
              </a:rPr>
              <a:t>“抽取”</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。它是指字符串能被划分成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段，其中第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段可以</a:t>
            </a:r>
            <a:r>
              <a:rPr lang="zh-CN" altLang="en-US" sz="2000">
                <a:solidFill>
                  <a:srgbClr val="FF0000"/>
                </a:solidFill>
                <a:latin typeface="黑体" panose="02010609060101010101" pitchFamily="49" charset="-122"/>
                <a:ea typeface="黑体" panose="02010609060101010101" pitchFamily="49" charset="-122"/>
              </a:rPr>
              <a:t>同时</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重复任意次，并且所得到的字符串仍</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然</a:t>
            </a: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在这个语言中。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algn="just"/>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marL="342900" indent="-342900" algn="just">
              <a:buFont typeface="Arial" panose="020B0604020202020204" pitchFamily="34" charset="0"/>
              <a:buChar char="•"/>
            </a:pPr>
            <a:r>
              <a:rPr lang="zh-CN" altLang="en-US" sz="2000">
                <a:solidFill>
                  <a:srgbClr val="FF0000"/>
                </a:solidFill>
                <a:latin typeface="黑体" panose="02010609060101010101" pitchFamily="49" charset="-122"/>
                <a:ea typeface="黑体" panose="02010609060101010101" pitchFamily="49" charset="-122"/>
              </a:rPr>
              <a:t>泵引理的逆否命题</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7344637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8" name="Rectangle 25"/>
              <p:cNvSpPr/>
              <p:nvPr/>
            </p:nvSpPr>
            <p:spPr>
              <a:xfrm>
                <a:off x="833949" y="738367"/>
                <a:ext cx="7476102" cy="3415446"/>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定理</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3.19(</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关于上下文无关语言的泵引理</a:t>
                </a:r>
                <a:r>
                  <a:rPr lang="en-US" altLang="zh-CN" sz="2400" b="1">
                    <a:solidFill>
                      <a:schemeClr val="tx1">
                        <a:lumMod val="65000"/>
                        <a:lumOff val="35000"/>
                      </a:schemeClr>
                    </a:solidFill>
                    <a:latin typeface="黑体" panose="02010609060101010101" pitchFamily="49" charset="-122"/>
                    <a:ea typeface="黑体" panose="02010609060101010101" pitchFamily="49" charset="-122"/>
                  </a:rPr>
                  <a:t>)</a:t>
                </a:r>
                <a:r>
                  <a:rPr lang="zh-CN" altLang="en-US" sz="2400" b="1">
                    <a:solidFill>
                      <a:schemeClr val="tx1">
                        <a:lumMod val="65000"/>
                        <a:lumOff val="35000"/>
                      </a:schemeClr>
                    </a:solidFill>
                    <a:latin typeface="黑体" panose="02010609060101010101" pitchFamily="49" charset="-122"/>
                    <a:ea typeface="黑体" panose="02010609060101010101" pitchFamily="49" charset="-122"/>
                  </a:rPr>
                  <a:t>: </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a:lnSpc>
                    <a:spcPct val="150000"/>
                  </a:lnSpc>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rPr>
                  <a:t>  </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如果</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是上下文无关语言,则存在常数</a:t>
                </a:r>
                <a:r>
                  <a:rPr lang="en-US" altLang="zh-CN" sz="2000">
                    <a:solidFill>
                      <a:schemeClr val="tx1">
                        <a:lumMod val="65000"/>
                        <a:lumOff val="35000"/>
                      </a:schemeClr>
                    </a:solidFill>
                    <a:latin typeface="黑体" panose="02010609060101010101" pitchFamily="49" charset="-122"/>
                    <a:ea typeface="黑体" panose="02010609060101010101" pitchFamily="49" charset="-122"/>
                  </a:rPr>
                  <a:t>p(</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泵长度)使得,</a:t>
                </a:r>
                <a:r>
                  <a:rPr lang="zh-CN" altLang="en-US" sz="2000">
                    <a:solidFill>
                      <a:srgbClr val="FF0000"/>
                    </a:solidFill>
                    <a:latin typeface="黑体" panose="02010609060101010101" pitchFamily="49" charset="-122"/>
                    <a:ea typeface="黑体" panose="02010609060101010101" pitchFamily="49" charset="-122"/>
                  </a:rPr>
                  <a:t>若</a:t>
                </a:r>
                <a:r>
                  <a:rPr lang="en-US" altLang="zh-CN" sz="2000">
                    <a:solidFill>
                      <a:srgbClr val="FF0000"/>
                    </a:solidFill>
                    <a:latin typeface="黑体" panose="02010609060101010101" pitchFamily="49" charset="-122"/>
                    <a:ea typeface="黑体" panose="02010609060101010101" pitchFamily="49" charset="-122"/>
                  </a:rPr>
                  <a:t>s</a:t>
                </a:r>
                <a:r>
                  <a:rPr lang="en-US" altLang="zh-CN" sz="2000">
                    <a:solidFill>
                      <a:srgbClr val="FF0000"/>
                    </a:solidFill>
                    <a:latin typeface="黑体" panose="02010609060101010101" pitchFamily="49" charset="-122"/>
                    <a:ea typeface="黑体" panose="02010609060101010101" pitchFamily="49" charset="-122"/>
                    <a:sym typeface="Symbol" pitchFamily="18" charset="2"/>
                  </a:rPr>
                  <a:t>A</a:t>
                </a:r>
                <a:r>
                  <a:rPr lang="zh-CN" altLang="en-US" sz="2000">
                    <a:solidFill>
                      <a:srgbClr val="FF0000"/>
                    </a:solidFill>
                    <a:latin typeface="黑体" panose="02010609060101010101" pitchFamily="49" charset="-122"/>
                    <a:ea typeface="黑体" panose="02010609060101010101" pitchFamily="49" charset="-122"/>
                    <a:sym typeface="Symbol" pitchFamily="18" charset="2"/>
                  </a:rPr>
                  <a:t>且   </a:t>
                </a:r>
                <a:endParaRPr lang="en-US" altLang="zh-CN" sz="2000">
                  <a:solidFill>
                    <a:srgbClr val="FF0000"/>
                  </a:solidFill>
                  <a:latin typeface="黑体" panose="02010609060101010101" pitchFamily="49" charset="-122"/>
                  <a:ea typeface="黑体" panose="02010609060101010101" pitchFamily="49" charset="-122"/>
                  <a:sym typeface="Symbol" pitchFamily="18" charset="2"/>
                </a:endParaRPr>
              </a:p>
              <a:p>
                <a:pPr>
                  <a:lnSpc>
                    <a:spcPct val="150000"/>
                  </a:lnSpc>
                  <a:defRPr/>
                </a:pPr>
                <a:r>
                  <a:rPr lang="en-US" altLang="zh-CN" sz="2000">
                    <a:solidFill>
                      <a:srgbClr val="FF0000"/>
                    </a:solidFill>
                    <a:latin typeface="黑体" panose="02010609060101010101" pitchFamily="49" charset="-122"/>
                    <a:ea typeface="黑体" panose="02010609060101010101" pitchFamily="49" charset="-122"/>
                    <a:sym typeface="Symbol" pitchFamily="18" charset="2"/>
                  </a:rPr>
                  <a:t>  </a:t>
                </a:r>
                <a:r>
                  <a:rPr lang="zh-CN" altLang="en-US" sz="2000">
                    <a:solidFill>
                      <a:srgbClr val="FF0000"/>
                    </a:solidFill>
                    <a:latin typeface="黑体" panose="02010609060101010101" pitchFamily="49" charset="-122"/>
                    <a:ea typeface="黑体" panose="02010609060101010101" pitchFamily="49" charset="-122"/>
                    <a:sym typeface="Symbol" pitchFamily="18" charset="2"/>
                  </a:rPr>
                  <a:t>|</a:t>
                </a:r>
                <a:r>
                  <a:rPr lang="en-US" altLang="zh-CN" sz="2000">
                    <a:solidFill>
                      <a:srgbClr val="FF0000"/>
                    </a:solidFill>
                    <a:latin typeface="黑体" panose="02010609060101010101" pitchFamily="49" charset="-122"/>
                    <a:ea typeface="黑体" panose="02010609060101010101" pitchFamily="49" charset="-122"/>
                    <a:sym typeface="Symbol" pitchFamily="18" charset="2"/>
                  </a:rPr>
                  <a:t>s|p, </a:t>
                </a:r>
                <a:r>
                  <a:rPr lang="zh-CN" altLang="en-US" sz="2000">
                    <a:solidFill>
                      <a:srgbClr val="FF0000"/>
                    </a:solidFill>
                    <a:latin typeface="黑体" panose="02010609060101010101" pitchFamily="49" charset="-122"/>
                    <a:ea typeface="黑体" panose="02010609060101010101" pitchFamily="49" charset="-122"/>
                    <a:sym typeface="Symbol" pitchFamily="18" charset="2"/>
                  </a:rPr>
                  <a:t>则</a:t>
                </a:r>
                <a:r>
                  <a:rPr lang="en-US" altLang="zh-CN" sz="2000">
                    <a:solidFill>
                      <a:srgbClr val="FF0000"/>
                    </a:solidFill>
                    <a:latin typeface="黑体" panose="02010609060101010101" pitchFamily="49" charset="-122"/>
                    <a:ea typeface="黑体" panose="02010609060101010101" pitchFamily="49" charset="-122"/>
                    <a:sym typeface="Symbol" pitchFamily="18" charset="2"/>
                  </a:rPr>
                  <a:t>s=uvxyz,</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满足下述条件: </a:t>
                </a:r>
              </a:p>
              <a:p>
                <a:pPr marL="288036" lvl="1" indent="-137160">
                  <a:lnSpc>
                    <a:spcPct val="150000"/>
                  </a:lnSpc>
                  <a:buNone/>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   1) </a:t>
                </a:r>
                <a:r>
                  <a:rPr lang="zh-CN" altLang="en-US"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i0, u</a:t>
                </a:r>
                <a14:m>
                  <m:oMath xmlns:m="http://schemas.openxmlformats.org/officeDocument/2006/math">
                    <m:sSup>
                      <m:sSupPr>
                        <m:ctrlPr>
                          <a:rPr lang="en-US" altLang="zh-CN" sz="200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m:rPr>
                            <m:sty m:val="p"/>
                          </m:r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v</m:t>
                        </m:r>
                      </m:e>
                      <m:sup>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x</a:t>
                </a:r>
                <a:r>
                  <a:rPr lang="en-US" altLang="zh-CN" sz="2000">
                    <a:solidFill>
                      <a:schemeClr val="tx1">
                        <a:lumMod val="65000"/>
                        <a:lumOff val="35000"/>
                      </a:schemeClr>
                    </a:solidFill>
                    <a:ea typeface="黑体" panose="02010609060101010101" pitchFamily="49" charset="-122"/>
                    <a:sym typeface="Symbol" pitchFamily="18" charset="2"/>
                  </a:rPr>
                  <a:t> </a:t>
                </a:r>
                <a14:m>
                  <m:oMath xmlns:m="http://schemas.openxmlformats.org/officeDocument/2006/math">
                    <m:sSup>
                      <m:sSupPr>
                        <m:ctrlP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ctrlPr>
                      </m:sSupPr>
                      <m:e>
                        <m:r>
                          <a:rPr lang="en-US" altLang="zh-CN" sz="2000" b="0" i="1" smtClean="0">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𝑦</m:t>
                        </m:r>
                      </m:e>
                      <m: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𝑖</m:t>
                        </m:r>
                      </m:sup>
                    </m:sSup>
                    <m:r>
                      <a:rPr lang="en-US" altLang="zh-CN" sz="2000" i="1">
                        <a:solidFill>
                          <a:schemeClr val="tx1">
                            <a:lumMod val="65000"/>
                            <a:lumOff val="35000"/>
                          </a:schemeClr>
                        </a:solidFill>
                        <a:latin typeface="Cambria Math" panose="02040503050406030204" pitchFamily="18" charset="0"/>
                        <a:ea typeface="黑体" panose="02010609060101010101" pitchFamily="49" charset="-122"/>
                        <a:sym typeface="Symbol" pitchFamily="18" charset="2"/>
                      </a:rPr>
                      <m:t> </m:t>
                    </m:r>
                  </m:oMath>
                </a14:m>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zA;  </a:t>
                </a:r>
              </a:p>
              <a:p>
                <a:pPr marL="288036" lvl="1" indent="-13716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2) |vy|&gt;0; </a:t>
                </a:r>
              </a:p>
              <a:p>
                <a:pPr marL="288036" lvl="1" indent="-137160">
                  <a:lnSpc>
                    <a:spcPct val="150000"/>
                  </a:lnSpc>
                  <a:buNone/>
                  <a:defRPr/>
                </a:pPr>
                <a:r>
                  <a:rPr lang="en-US" altLang="zh-CN" sz="2000">
                    <a:solidFill>
                      <a:schemeClr val="tx1">
                        <a:lumMod val="65000"/>
                        <a:lumOff val="35000"/>
                      </a:schemeClr>
                    </a:solidFill>
                    <a:latin typeface="黑体" panose="02010609060101010101" pitchFamily="49" charset="-122"/>
                    <a:ea typeface="黑体" panose="02010609060101010101" pitchFamily="49" charset="-122"/>
                    <a:sym typeface="Symbol" pitchFamily="18" charset="2"/>
                  </a:rPr>
                  <a:t>   3) |vxy|p.</a:t>
                </a:r>
              </a:p>
              <a:p>
                <a:pPr marL="457200" indent="-457200" algn="just" fontAlgn="ctr">
                  <a:buFont typeface="Arial" panose="020B0604020202020204" pitchFamily="34" charset="0"/>
                  <a:buChar cha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p:txBody>
          </p:sp>
        </mc:Choice>
        <mc:Fallback xmlns="">
          <p:sp>
            <p:nvSpPr>
              <p:cNvPr id="28" name="Rectangle 25"/>
              <p:cNvSpPr>
                <a:spLocks noRot="1" noChangeAspect="1" noMove="1" noResize="1" noEditPoints="1" noAdjustHandles="1" noChangeArrowheads="1" noChangeShapeType="1" noTextEdit="1"/>
              </p:cNvSpPr>
              <p:nvPr/>
            </p:nvSpPr>
            <p:spPr>
              <a:xfrm>
                <a:off x="833949" y="738367"/>
                <a:ext cx="7476102" cy="3415446"/>
              </a:xfrm>
              <a:prstGeom prst="rect">
                <a:avLst/>
              </a:prstGeom>
              <a:blipFill>
                <a:blip r:embed="rId3"/>
                <a:stretch>
                  <a:fillRect l="-408"/>
                </a:stretch>
              </a:blipFill>
            </p:spPr>
            <p:txBody>
              <a:bodyPr/>
              <a:lstStyle/>
              <a:p>
                <a:r>
                  <a:rPr lang="zh-CN" altLang="en-US">
                    <a:noFill/>
                  </a:rPr>
                  <a:t> </a:t>
                </a:r>
              </a:p>
            </p:txBody>
          </p:sp>
        </mc:Fallback>
      </mc:AlternateContent>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1837850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3415446"/>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证明思路：</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CFL</a:t>
            </a:r>
            <a:r>
              <a:rPr lang="zh-CN" altLang="en-US" sz="2000">
                <a:solidFill>
                  <a:schemeClr val="tx1">
                    <a:lumMod val="65000"/>
                    <a:lumOff val="35000"/>
                  </a:schemeClr>
                </a:solidFill>
                <a:latin typeface="黑体" panose="02010609060101010101" pitchFamily="49" charset="-122"/>
                <a:ea typeface="黑体" panose="02010609060101010101" pitchFamily="49" charset="-122"/>
              </a:rPr>
              <a:t>，</a:t>
            </a:r>
            <a:r>
              <a:rPr lang="en-US" altLang="zh-CN" sz="2000">
                <a:solidFill>
                  <a:schemeClr val="tx1">
                    <a:lumMod val="65000"/>
                    <a:lumOff val="35000"/>
                  </a:schemeClr>
                </a:solidFill>
                <a:latin typeface="黑体" panose="02010609060101010101" pitchFamily="49" charset="-122"/>
                <a:ea typeface="黑体" panose="02010609060101010101" pitchFamily="49" charset="-12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是产生</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CFG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。要证明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中任何</a:t>
            </a:r>
            <a:r>
              <a:rPr lang="zh-CN" altLang="en-US" sz="2000">
                <a:solidFill>
                  <a:srgbClr val="FF0000"/>
                </a:solidFill>
                <a:latin typeface="黑体" panose="02010609060101010101" pitchFamily="49" charset="-122"/>
                <a:ea typeface="黑体" panose="02010609060101010101" pitchFamily="49" charset="-122"/>
              </a:rPr>
              <a:t>足够长</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的字符串</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都能够被抽取，并且留在</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设</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是</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中一个长度大于等于泵长度的字符串，由于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在</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中，它可以由</a:t>
            </a:r>
            <a:r>
              <a:rPr lang="en-US" altLang="zh-CN" sz="2000">
                <a:solidFill>
                  <a:schemeClr val="tx1">
                    <a:lumMod val="65000"/>
                    <a:lumOff val="35000"/>
                  </a:schemeClr>
                </a:solidFill>
                <a:latin typeface="黑体" panose="02010609060101010101" pitchFamily="49" charset="-122"/>
                <a:ea typeface="黑体" panose="02010609060101010101" pitchFamily="49" charset="-122"/>
              </a:rPr>
              <a:t>G</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派生出来，从而有一棵语法分析树。</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由于</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很长，</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的语法分析树一定很高。</a:t>
            </a:r>
            <a:endParaRPr lang="en-US" altLang="zh-CN" sz="20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spTree>
    <p:extLst>
      <p:ext uri="{BB962C8B-B14F-4D97-AF65-F5344CB8AC3E}">
        <p14:creationId xmlns:p14="http://schemas.microsoft.com/office/powerpoint/2010/main" val="3134339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8" name="Rectangle 25"/>
          <p:cNvSpPr/>
          <p:nvPr/>
        </p:nvSpPr>
        <p:spPr>
          <a:xfrm>
            <a:off x="833949" y="738367"/>
            <a:ext cx="7476102" cy="3415446"/>
          </a:xfrm>
          <a:prstGeom prst="rect">
            <a:avLst/>
          </a:prstGeom>
        </p:spPr>
        <p:txBody>
          <a:bodyPr wrap="square" lIns="144000" rIns="144000">
            <a:noAutofit/>
          </a:bodyPr>
          <a:lstStyle/>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泵定理的证明</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defRPr/>
            </a:pPr>
            <a:r>
              <a:rPr lang="zh-CN" altLang="en-US" sz="2400" b="1">
                <a:solidFill>
                  <a:schemeClr val="tx1">
                    <a:lumMod val="65000"/>
                    <a:lumOff val="35000"/>
                  </a:schemeClr>
                </a:solidFill>
                <a:latin typeface="黑体" panose="02010609060101010101" pitchFamily="49" charset="-122"/>
                <a:ea typeface="黑体" panose="02010609060101010101" pitchFamily="49" charset="-122"/>
              </a:rPr>
              <a:t>证明思路：</a:t>
            </a:r>
            <a:endParaRPr lang="en-US" altLang="zh-CN" sz="2400" b="1">
              <a:solidFill>
                <a:schemeClr val="tx1">
                  <a:lumMod val="65000"/>
                  <a:lumOff val="35000"/>
                </a:schemeClr>
              </a:solidFill>
              <a:latin typeface="黑体" panose="02010609060101010101" pitchFamily="49" charset="-122"/>
              <a:ea typeface="黑体" panose="02010609060101010101" pitchFamily="49" charset="-122"/>
            </a:endParaRPr>
          </a:p>
          <a:p>
            <a:pPr lvl="1">
              <a:lnSpc>
                <a:spcPct val="150000"/>
              </a:lnSpc>
              <a:defRPr/>
            </a:pPr>
            <a:r>
              <a:rPr lang="zh-CN" altLang="en-US" sz="2000">
                <a:solidFill>
                  <a:schemeClr val="tx1">
                    <a:lumMod val="65000"/>
                    <a:lumOff val="35000"/>
                  </a:schemeClr>
                </a:solidFill>
                <a:latin typeface="黑体" panose="02010609060101010101" pitchFamily="49" charset="-122"/>
                <a:ea typeface="黑体" panose="02010609060101010101" pitchFamily="49" charset="-122"/>
              </a:rPr>
              <a:t>也就是说，这棵语法分析树一定有一条很长的从根处的起始变元到叶片上的终结符的路径，</a:t>
            </a:r>
            <a:r>
              <a:rPr lang="zh-CN" altLang="en-US" sz="2000">
                <a:solidFill>
                  <a:srgbClr val="FF0000"/>
                </a:solidFill>
                <a:latin typeface="黑体" panose="02010609060101010101" pitchFamily="49" charset="-122"/>
                <a:ea typeface="黑体" panose="02010609060101010101" pitchFamily="49" charset="-122"/>
              </a:rPr>
              <a:t>在这条长路径上一定有某个变元</a:t>
            </a:r>
            <a:r>
              <a:rPr lang="en-US" altLang="zh-CN" sz="2000">
                <a:solidFill>
                  <a:srgbClr val="FF0000"/>
                </a:solidFill>
                <a:latin typeface="黑体" panose="02010609060101010101" pitchFamily="49" charset="-122"/>
                <a:ea typeface="黑体" panose="02010609060101010101" pitchFamily="49" charset="-122"/>
              </a:rPr>
              <a:t>R</a:t>
            </a:r>
            <a:r>
              <a:rPr lang="zh-CN" altLang="en-US" sz="2000">
                <a:solidFill>
                  <a:srgbClr val="FF0000"/>
                </a:solidFill>
                <a:latin typeface="黑体" panose="02010609060101010101" pitchFamily="49" charset="-122"/>
                <a:ea typeface="黑体" panose="02010609060101010101" pitchFamily="49" charset="-122"/>
              </a:rPr>
              <a:t>重复出现</a:t>
            </a:r>
            <a:r>
              <a:rPr lang="zh-CN" altLang="en-US" sz="2000">
                <a:solidFill>
                  <a:schemeClr val="tx1">
                    <a:lumMod val="65000"/>
                    <a:lumOff val="35000"/>
                  </a:schemeClr>
                </a:solidFill>
                <a:latin typeface="黑体" panose="02010609060101010101" pitchFamily="49" charset="-122"/>
                <a:ea typeface="黑体" panose="02010609060101010101" pitchFamily="49" charset="-122"/>
              </a:rPr>
              <a:t>，这种重复使得我们可以用第一次出现的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下面的子树代替第二次出现的</a:t>
            </a:r>
            <a:r>
              <a:rPr lang="en-US" altLang="zh-CN" sz="2000">
                <a:solidFill>
                  <a:schemeClr val="tx1">
                    <a:lumMod val="65000"/>
                    <a:lumOff val="35000"/>
                  </a:schemeClr>
                </a:solidFill>
                <a:latin typeface="黑体" panose="02010609060101010101" pitchFamily="49" charset="-122"/>
                <a:ea typeface="黑体" panose="02010609060101010101" pitchFamily="49" charset="-122"/>
              </a:rPr>
              <a:t>R</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下面的子树，并且仍得到一棵合法的语法分析树。因此，把</a:t>
            </a:r>
            <a:r>
              <a:rPr lang="en-US" altLang="zh-CN" sz="2000">
                <a:solidFill>
                  <a:schemeClr val="tx1">
                    <a:lumMod val="65000"/>
                    <a:lumOff val="35000"/>
                  </a:schemeClr>
                </a:solidFill>
                <a:latin typeface="黑体" panose="02010609060101010101" pitchFamily="49" charset="-122"/>
                <a:ea typeface="黑体" panose="02010609060101010101" pitchFamily="49" charset="-122"/>
              </a:rPr>
              <a:t>s</a:t>
            </a:r>
            <a:r>
              <a:rPr lang="zh-CN" altLang="en-US" sz="2000">
                <a:solidFill>
                  <a:schemeClr val="tx1">
                    <a:lumMod val="65000"/>
                    <a:lumOff val="35000"/>
                  </a:schemeClr>
                </a:solidFill>
                <a:latin typeface="黑体" panose="02010609060101010101" pitchFamily="49" charset="-122"/>
                <a:ea typeface="黑体" panose="02010609060101010101" pitchFamily="49" charset="-122"/>
              </a:rPr>
              <a:t>切成</a:t>
            </a:r>
            <a:r>
              <a:rPr lang="en-US" altLang="zh-CN" sz="2000">
                <a:solidFill>
                  <a:schemeClr val="tx1">
                    <a:lumMod val="65000"/>
                    <a:lumOff val="35000"/>
                  </a:schemeClr>
                </a:solidFill>
                <a:latin typeface="黑体" panose="02010609060101010101" pitchFamily="49" charset="-122"/>
                <a:ea typeface="黑体" panose="02010609060101010101" pitchFamily="49" charset="-122"/>
              </a:rPr>
              <a:t>5</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段，重复第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2</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段和第</a:t>
            </a:r>
            <a:r>
              <a:rPr lang="en-US" altLang="zh-CN" sz="2000">
                <a:solidFill>
                  <a:schemeClr val="tx1">
                    <a:lumMod val="65000"/>
                    <a:lumOff val="35000"/>
                  </a:schemeClr>
                </a:solidFill>
                <a:latin typeface="黑体" panose="02010609060101010101" pitchFamily="49" charset="-122"/>
                <a:ea typeface="黑体" panose="02010609060101010101" pitchFamily="49" charset="-122"/>
              </a:rPr>
              <a:t>4</a:t>
            </a:r>
            <a:r>
              <a:rPr lang="zh-CN" altLang="en-US" sz="2000">
                <a:solidFill>
                  <a:schemeClr val="tx1">
                    <a:lumMod val="65000"/>
                    <a:lumOff val="35000"/>
                  </a:schemeClr>
                </a:solidFill>
                <a:latin typeface="黑体" panose="02010609060101010101" pitchFamily="49" charset="-122"/>
                <a:ea typeface="黑体" panose="02010609060101010101" pitchFamily="49" charset="-122"/>
              </a:rPr>
              <a:t>段，得到的字符串仍在</a:t>
            </a:r>
            <a:r>
              <a:rPr lang="en-US" altLang="zh-CN" sz="2000">
                <a:solidFill>
                  <a:schemeClr val="tx1">
                    <a:lumMod val="65000"/>
                    <a:lumOff val="35000"/>
                  </a:schemeClr>
                </a:solidFill>
                <a:latin typeface="黑体" panose="02010609060101010101" pitchFamily="49" charset="-122"/>
                <a:ea typeface="黑体" panose="02010609060101010101" pitchFamily="49" charset="-122"/>
              </a:rPr>
              <a:t>A</a:t>
            </a:r>
            <a:r>
              <a:rPr lang="zh-CN" altLang="en-US" sz="2000">
                <a:solidFill>
                  <a:schemeClr val="tx1">
                    <a:lumMod val="65000"/>
                    <a:lumOff val="35000"/>
                  </a:schemeClr>
                </a:solidFill>
                <a:latin typeface="黑体" panose="02010609060101010101" pitchFamily="49" charset="-122"/>
                <a:ea typeface="黑体" panose="02010609060101010101" pitchFamily="49" charset="-122"/>
              </a:rPr>
              <a:t>中。</a:t>
            </a:r>
          </a:p>
          <a:p>
            <a:pPr marL="285750" indent="-285750">
              <a:lnSpc>
                <a:spcPct val="150000"/>
              </a:lnSpc>
              <a:buFont typeface="Arial" panose="020B0604020202020204" pitchFamily="34" charset="0"/>
              <a:buChar char="•"/>
              <a:defRPr/>
            </a:pPr>
            <a:endParaRPr lang="en-US" altLang="zh-CN" sz="2400">
              <a:solidFill>
                <a:schemeClr val="tx1">
                  <a:lumMod val="65000"/>
                  <a:lumOff val="35000"/>
                </a:schemeClr>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17" y="4507338"/>
            <a:ext cx="781168" cy="594620"/>
          </a:xfrm>
          <a:prstGeom prst="rect">
            <a:avLst/>
          </a:prstGeom>
        </p:spPr>
      </p:pic>
      <p:grpSp>
        <p:nvGrpSpPr>
          <p:cNvPr id="5" name="组合 4">
            <a:extLst>
              <a:ext uri="{FF2B5EF4-FFF2-40B4-BE49-F238E27FC236}">
                <a16:creationId xmlns:a16="http://schemas.microsoft.com/office/drawing/2014/main" id="{11FCE49A-02F6-4A8A-A0F1-0F7AA21129D5}"/>
              </a:ext>
            </a:extLst>
          </p:cNvPr>
          <p:cNvGrpSpPr/>
          <p:nvPr/>
        </p:nvGrpSpPr>
        <p:grpSpPr>
          <a:xfrm>
            <a:off x="3155295" y="200288"/>
            <a:ext cx="887400" cy="712800"/>
            <a:chOff x="3155295" y="200288"/>
            <a:chExt cx="887400" cy="712800"/>
          </a:xfrm>
        </p:grpSpPr>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8E2CF9C2-5F93-42A6-8BF1-AAD290AF8924}"/>
                    </a:ext>
                  </a:extLst>
                </p14:cNvPr>
                <p14:cNvContentPartPr/>
                <p14:nvPr/>
              </p14:nvContentPartPr>
              <p14:xfrm>
                <a:off x="3155295" y="200288"/>
                <a:ext cx="372240" cy="597240"/>
              </p14:xfrm>
            </p:contentPart>
          </mc:Choice>
          <mc:Fallback xmlns="">
            <p:pic>
              <p:nvPicPr>
                <p:cNvPr id="2" name="墨迹 1">
                  <a:extLst>
                    <a:ext uri="{FF2B5EF4-FFF2-40B4-BE49-F238E27FC236}">
                      <a16:creationId xmlns:a16="http://schemas.microsoft.com/office/drawing/2014/main" id="{8E2CF9C2-5F93-42A6-8BF1-AAD290AF8924}"/>
                    </a:ext>
                  </a:extLst>
                </p:cNvPr>
                <p:cNvPicPr/>
                <p:nvPr/>
              </p:nvPicPr>
              <p:blipFill>
                <a:blip r:embed="rId5"/>
                <a:stretch>
                  <a:fillRect/>
                </a:stretch>
              </p:blipFill>
              <p:spPr>
                <a:xfrm>
                  <a:off x="3146295" y="191288"/>
                  <a:ext cx="38988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98A99A5D-D751-41B8-A5DA-31E46D349E25}"/>
                    </a:ext>
                  </a:extLst>
                </p14:cNvPr>
                <p14:cNvContentPartPr/>
                <p14:nvPr/>
              </p14:nvContentPartPr>
              <p14:xfrm>
                <a:off x="3546975" y="687368"/>
                <a:ext cx="354960" cy="11520"/>
              </p14:xfrm>
            </p:contentPart>
          </mc:Choice>
          <mc:Fallback xmlns="">
            <p:pic>
              <p:nvPicPr>
                <p:cNvPr id="3" name="墨迹 2">
                  <a:extLst>
                    <a:ext uri="{FF2B5EF4-FFF2-40B4-BE49-F238E27FC236}">
                      <a16:creationId xmlns:a16="http://schemas.microsoft.com/office/drawing/2014/main" id="{98A99A5D-D751-41B8-A5DA-31E46D349E25}"/>
                    </a:ext>
                  </a:extLst>
                </p:cNvPr>
                <p:cNvPicPr/>
                <p:nvPr/>
              </p:nvPicPr>
              <p:blipFill>
                <a:blip r:embed="rId7"/>
                <a:stretch>
                  <a:fillRect/>
                </a:stretch>
              </p:blipFill>
              <p:spPr>
                <a:xfrm>
                  <a:off x="3538335" y="678368"/>
                  <a:ext cx="3726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BE0BEAB2-89DB-4BA2-ADCD-D621B042FA5B}"/>
                    </a:ext>
                  </a:extLst>
                </p14:cNvPr>
                <p14:cNvContentPartPr/>
                <p14:nvPr/>
              </p14:nvContentPartPr>
              <p14:xfrm>
                <a:off x="3834615" y="464168"/>
                <a:ext cx="208080" cy="448920"/>
              </p14:xfrm>
            </p:contentPart>
          </mc:Choice>
          <mc:Fallback xmlns="">
            <p:pic>
              <p:nvPicPr>
                <p:cNvPr id="4" name="墨迹 3">
                  <a:extLst>
                    <a:ext uri="{FF2B5EF4-FFF2-40B4-BE49-F238E27FC236}">
                      <a16:creationId xmlns:a16="http://schemas.microsoft.com/office/drawing/2014/main" id="{BE0BEAB2-89DB-4BA2-ADCD-D621B042FA5B}"/>
                    </a:ext>
                  </a:extLst>
                </p:cNvPr>
                <p:cNvPicPr/>
                <p:nvPr/>
              </p:nvPicPr>
              <p:blipFill>
                <a:blip r:embed="rId9"/>
                <a:stretch>
                  <a:fillRect/>
                </a:stretch>
              </p:blipFill>
              <p:spPr>
                <a:xfrm>
                  <a:off x="3825975" y="455528"/>
                  <a:ext cx="225720" cy="466560"/>
                </a:xfrm>
                <a:prstGeom prst="rect">
                  <a:avLst/>
                </a:prstGeom>
              </p:spPr>
            </p:pic>
          </mc:Fallback>
        </mc:AlternateContent>
      </p:grpSp>
      <p:grpSp>
        <p:nvGrpSpPr>
          <p:cNvPr id="20" name="组合 19">
            <a:extLst>
              <a:ext uri="{FF2B5EF4-FFF2-40B4-BE49-F238E27FC236}">
                <a16:creationId xmlns:a16="http://schemas.microsoft.com/office/drawing/2014/main" id="{332C36CE-DD60-41C9-B547-A6008CA9BB02}"/>
              </a:ext>
            </a:extLst>
          </p:cNvPr>
          <p:cNvGrpSpPr/>
          <p:nvPr/>
        </p:nvGrpSpPr>
        <p:grpSpPr>
          <a:xfrm>
            <a:off x="4396215" y="202808"/>
            <a:ext cx="514800" cy="608400"/>
            <a:chOff x="4396215" y="202808"/>
            <a:chExt cx="514800" cy="608400"/>
          </a:xfrm>
        </p:grpSpPr>
        <mc:AlternateContent xmlns:mc="http://schemas.openxmlformats.org/markup-compatibility/2006" xmlns:p14="http://schemas.microsoft.com/office/powerpoint/2010/main">
          <mc:Choice Requires="p14">
            <p:contentPart p14:bwMode="auto" r:id="rId10">
              <p14:nvContentPartPr>
                <p14:cNvPr id="6" name="墨迹 5">
                  <a:extLst>
                    <a:ext uri="{FF2B5EF4-FFF2-40B4-BE49-F238E27FC236}">
                      <a16:creationId xmlns:a16="http://schemas.microsoft.com/office/drawing/2014/main" id="{E6B7A93D-2D5C-47D1-BD54-D742D7877A81}"/>
                    </a:ext>
                  </a:extLst>
                </p14:cNvPr>
                <p14:cNvContentPartPr/>
                <p14:nvPr/>
              </p14:nvContentPartPr>
              <p14:xfrm>
                <a:off x="4396215" y="240608"/>
                <a:ext cx="92160" cy="554400"/>
              </p14:xfrm>
            </p:contentPart>
          </mc:Choice>
          <mc:Fallback xmlns="">
            <p:pic>
              <p:nvPicPr>
                <p:cNvPr id="6" name="墨迹 5">
                  <a:extLst>
                    <a:ext uri="{FF2B5EF4-FFF2-40B4-BE49-F238E27FC236}">
                      <a16:creationId xmlns:a16="http://schemas.microsoft.com/office/drawing/2014/main" id="{E6B7A93D-2D5C-47D1-BD54-D742D7877A81}"/>
                    </a:ext>
                  </a:extLst>
                </p:cNvPr>
                <p:cNvPicPr/>
                <p:nvPr/>
              </p:nvPicPr>
              <p:blipFill>
                <a:blip r:embed="rId11"/>
                <a:stretch>
                  <a:fillRect/>
                </a:stretch>
              </p:blipFill>
              <p:spPr>
                <a:xfrm>
                  <a:off x="4387575" y="231968"/>
                  <a:ext cx="10980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68D84DE7-5F71-43C8-859B-3D2AAC4CB3B4}"/>
                    </a:ext>
                  </a:extLst>
                </p14:cNvPr>
                <p14:cNvContentPartPr/>
                <p14:nvPr/>
              </p14:nvContentPartPr>
              <p14:xfrm>
                <a:off x="4448415" y="202808"/>
                <a:ext cx="462600" cy="608400"/>
              </p14:xfrm>
            </p:contentPart>
          </mc:Choice>
          <mc:Fallback xmlns="">
            <p:pic>
              <p:nvPicPr>
                <p:cNvPr id="10" name="墨迹 9">
                  <a:extLst>
                    <a:ext uri="{FF2B5EF4-FFF2-40B4-BE49-F238E27FC236}">
                      <a16:creationId xmlns:a16="http://schemas.microsoft.com/office/drawing/2014/main" id="{68D84DE7-5F71-43C8-859B-3D2AAC4CB3B4}"/>
                    </a:ext>
                  </a:extLst>
                </p:cNvPr>
                <p:cNvPicPr/>
                <p:nvPr/>
              </p:nvPicPr>
              <p:blipFill>
                <a:blip r:embed="rId13"/>
                <a:stretch>
                  <a:fillRect/>
                </a:stretch>
              </p:blipFill>
              <p:spPr>
                <a:xfrm>
                  <a:off x="4439775" y="193808"/>
                  <a:ext cx="480240" cy="626040"/>
                </a:xfrm>
                <a:prstGeom prst="rect">
                  <a:avLst/>
                </a:prstGeom>
              </p:spPr>
            </p:pic>
          </mc:Fallback>
        </mc:AlternateContent>
      </p:grpSp>
      <p:grpSp>
        <p:nvGrpSpPr>
          <p:cNvPr id="38" name="组合 37">
            <a:extLst>
              <a:ext uri="{FF2B5EF4-FFF2-40B4-BE49-F238E27FC236}">
                <a16:creationId xmlns:a16="http://schemas.microsoft.com/office/drawing/2014/main" id="{A62C3892-650F-4C5F-8381-7B2D141C1683}"/>
              </a:ext>
            </a:extLst>
          </p:cNvPr>
          <p:cNvGrpSpPr/>
          <p:nvPr/>
        </p:nvGrpSpPr>
        <p:grpSpPr>
          <a:xfrm>
            <a:off x="3084735" y="1166888"/>
            <a:ext cx="2072880" cy="986400"/>
            <a:chOff x="3084735" y="1166888"/>
            <a:chExt cx="2072880" cy="986400"/>
          </a:xfrm>
        </p:grpSpPr>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6D824E47-DB7C-4E90-A7A6-52DA33F18351}"/>
                    </a:ext>
                  </a:extLst>
                </p14:cNvPr>
                <p14:cNvContentPartPr/>
                <p14:nvPr/>
              </p14:nvContentPartPr>
              <p14:xfrm>
                <a:off x="3227655" y="1268408"/>
                <a:ext cx="76320" cy="213840"/>
              </p14:xfrm>
            </p:contentPart>
          </mc:Choice>
          <mc:Fallback xmlns="">
            <p:pic>
              <p:nvPicPr>
                <p:cNvPr id="11" name="墨迹 10">
                  <a:extLst>
                    <a:ext uri="{FF2B5EF4-FFF2-40B4-BE49-F238E27FC236}">
                      <a16:creationId xmlns:a16="http://schemas.microsoft.com/office/drawing/2014/main" id="{6D824E47-DB7C-4E90-A7A6-52DA33F18351}"/>
                    </a:ext>
                  </a:extLst>
                </p:cNvPr>
                <p:cNvPicPr/>
                <p:nvPr/>
              </p:nvPicPr>
              <p:blipFill>
                <a:blip r:embed="rId15"/>
                <a:stretch>
                  <a:fillRect/>
                </a:stretch>
              </p:blipFill>
              <p:spPr>
                <a:xfrm>
                  <a:off x="3219015" y="1259408"/>
                  <a:ext cx="939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A0EEACDA-1342-4281-B5E2-91D7DE540661}"/>
                    </a:ext>
                  </a:extLst>
                </p14:cNvPr>
                <p14:cNvContentPartPr/>
                <p14:nvPr/>
              </p14:nvContentPartPr>
              <p14:xfrm>
                <a:off x="3244575" y="2057888"/>
                <a:ext cx="9000" cy="2880"/>
              </p14:xfrm>
            </p:contentPart>
          </mc:Choice>
          <mc:Fallback xmlns="">
            <p:pic>
              <p:nvPicPr>
                <p:cNvPr id="12" name="墨迹 11">
                  <a:extLst>
                    <a:ext uri="{FF2B5EF4-FFF2-40B4-BE49-F238E27FC236}">
                      <a16:creationId xmlns:a16="http://schemas.microsoft.com/office/drawing/2014/main" id="{A0EEACDA-1342-4281-B5E2-91D7DE540661}"/>
                    </a:ext>
                  </a:extLst>
                </p:cNvPr>
                <p:cNvPicPr/>
                <p:nvPr/>
              </p:nvPicPr>
              <p:blipFill>
                <a:blip r:embed="rId17"/>
                <a:stretch>
                  <a:fillRect/>
                </a:stretch>
              </p:blipFill>
              <p:spPr>
                <a:xfrm>
                  <a:off x="3235575" y="2048888"/>
                  <a:ext cx="266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719B6A96-0A0E-4E33-8DEF-D4560D7D9767}"/>
                    </a:ext>
                  </a:extLst>
                </p14:cNvPr>
                <p14:cNvContentPartPr/>
                <p14:nvPr/>
              </p14:nvContentPartPr>
              <p14:xfrm>
                <a:off x="3196335" y="1306208"/>
                <a:ext cx="266400" cy="165960"/>
              </p14:xfrm>
            </p:contentPart>
          </mc:Choice>
          <mc:Fallback xmlns="">
            <p:pic>
              <p:nvPicPr>
                <p:cNvPr id="13" name="墨迹 12">
                  <a:extLst>
                    <a:ext uri="{FF2B5EF4-FFF2-40B4-BE49-F238E27FC236}">
                      <a16:creationId xmlns:a16="http://schemas.microsoft.com/office/drawing/2014/main" id="{719B6A96-0A0E-4E33-8DEF-D4560D7D9767}"/>
                    </a:ext>
                  </a:extLst>
                </p:cNvPr>
                <p:cNvPicPr/>
                <p:nvPr/>
              </p:nvPicPr>
              <p:blipFill>
                <a:blip r:embed="rId19"/>
                <a:stretch>
                  <a:fillRect/>
                </a:stretch>
              </p:blipFill>
              <p:spPr>
                <a:xfrm>
                  <a:off x="3187695" y="1297208"/>
                  <a:ext cx="2840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墨迹 13">
                  <a:extLst>
                    <a:ext uri="{FF2B5EF4-FFF2-40B4-BE49-F238E27FC236}">
                      <a16:creationId xmlns:a16="http://schemas.microsoft.com/office/drawing/2014/main" id="{4CA33F8D-410A-4475-B1F9-610FE56ECDE8}"/>
                    </a:ext>
                  </a:extLst>
                </p14:cNvPr>
                <p14:cNvContentPartPr/>
                <p14:nvPr/>
              </p14:nvContentPartPr>
              <p14:xfrm>
                <a:off x="3223695" y="1394768"/>
                <a:ext cx="96840" cy="701640"/>
              </p14:xfrm>
            </p:contentPart>
          </mc:Choice>
          <mc:Fallback xmlns="">
            <p:pic>
              <p:nvPicPr>
                <p:cNvPr id="14" name="墨迹 13">
                  <a:extLst>
                    <a:ext uri="{FF2B5EF4-FFF2-40B4-BE49-F238E27FC236}">
                      <a16:creationId xmlns:a16="http://schemas.microsoft.com/office/drawing/2014/main" id="{4CA33F8D-410A-4475-B1F9-610FE56ECDE8}"/>
                    </a:ext>
                  </a:extLst>
                </p:cNvPr>
                <p:cNvPicPr/>
                <p:nvPr/>
              </p:nvPicPr>
              <p:blipFill>
                <a:blip r:embed="rId21"/>
                <a:stretch>
                  <a:fillRect/>
                </a:stretch>
              </p:blipFill>
              <p:spPr>
                <a:xfrm>
                  <a:off x="3215055" y="1386128"/>
                  <a:ext cx="114480" cy="719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墨迹 14">
                  <a:extLst>
                    <a:ext uri="{FF2B5EF4-FFF2-40B4-BE49-F238E27FC236}">
                      <a16:creationId xmlns:a16="http://schemas.microsoft.com/office/drawing/2014/main" id="{8F32316E-34D0-40B0-8B80-910F9FD36A02}"/>
                    </a:ext>
                  </a:extLst>
                </p14:cNvPr>
                <p14:cNvContentPartPr/>
                <p14:nvPr/>
              </p14:nvContentPartPr>
              <p14:xfrm>
                <a:off x="3363735" y="1459568"/>
                <a:ext cx="188640" cy="601200"/>
              </p14:xfrm>
            </p:contentPart>
          </mc:Choice>
          <mc:Fallback xmlns="">
            <p:pic>
              <p:nvPicPr>
                <p:cNvPr id="15" name="墨迹 14">
                  <a:extLst>
                    <a:ext uri="{FF2B5EF4-FFF2-40B4-BE49-F238E27FC236}">
                      <a16:creationId xmlns:a16="http://schemas.microsoft.com/office/drawing/2014/main" id="{8F32316E-34D0-40B0-8B80-910F9FD36A02}"/>
                    </a:ext>
                  </a:extLst>
                </p:cNvPr>
                <p:cNvPicPr/>
                <p:nvPr/>
              </p:nvPicPr>
              <p:blipFill>
                <a:blip r:embed="rId23"/>
                <a:stretch>
                  <a:fillRect/>
                </a:stretch>
              </p:blipFill>
              <p:spPr>
                <a:xfrm>
                  <a:off x="3355095" y="1450568"/>
                  <a:ext cx="20628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墨迹 16">
                  <a:extLst>
                    <a:ext uri="{FF2B5EF4-FFF2-40B4-BE49-F238E27FC236}">
                      <a16:creationId xmlns:a16="http://schemas.microsoft.com/office/drawing/2014/main" id="{D8AE8A9F-BF9B-4A48-86A2-F027A5CE7582}"/>
                    </a:ext>
                  </a:extLst>
                </p14:cNvPr>
                <p14:cNvContentPartPr/>
                <p14:nvPr/>
              </p14:nvContentPartPr>
              <p14:xfrm>
                <a:off x="3217575" y="1350848"/>
                <a:ext cx="43920" cy="702360"/>
              </p14:xfrm>
            </p:contentPart>
          </mc:Choice>
          <mc:Fallback xmlns="">
            <p:pic>
              <p:nvPicPr>
                <p:cNvPr id="17" name="墨迹 16">
                  <a:extLst>
                    <a:ext uri="{FF2B5EF4-FFF2-40B4-BE49-F238E27FC236}">
                      <a16:creationId xmlns:a16="http://schemas.microsoft.com/office/drawing/2014/main" id="{D8AE8A9F-BF9B-4A48-86A2-F027A5CE7582}"/>
                    </a:ext>
                  </a:extLst>
                </p:cNvPr>
                <p:cNvPicPr/>
                <p:nvPr/>
              </p:nvPicPr>
              <p:blipFill>
                <a:blip r:embed="rId25"/>
                <a:stretch>
                  <a:fillRect/>
                </a:stretch>
              </p:blipFill>
              <p:spPr>
                <a:xfrm>
                  <a:off x="3208935" y="1341848"/>
                  <a:ext cx="6156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墨迹 20">
                  <a:extLst>
                    <a:ext uri="{FF2B5EF4-FFF2-40B4-BE49-F238E27FC236}">
                      <a16:creationId xmlns:a16="http://schemas.microsoft.com/office/drawing/2014/main" id="{EC58CEFE-1078-4C4D-A585-D7BC28ECBA21}"/>
                    </a:ext>
                  </a:extLst>
                </p14:cNvPr>
                <p14:cNvContentPartPr/>
                <p14:nvPr/>
              </p14:nvContentPartPr>
              <p14:xfrm>
                <a:off x="3084735" y="1368848"/>
                <a:ext cx="101160" cy="784440"/>
              </p14:xfrm>
            </p:contentPart>
          </mc:Choice>
          <mc:Fallback xmlns="">
            <p:pic>
              <p:nvPicPr>
                <p:cNvPr id="21" name="墨迹 20">
                  <a:extLst>
                    <a:ext uri="{FF2B5EF4-FFF2-40B4-BE49-F238E27FC236}">
                      <a16:creationId xmlns:a16="http://schemas.microsoft.com/office/drawing/2014/main" id="{EC58CEFE-1078-4C4D-A585-D7BC28ECBA21}"/>
                    </a:ext>
                  </a:extLst>
                </p:cNvPr>
                <p:cNvPicPr/>
                <p:nvPr/>
              </p:nvPicPr>
              <p:blipFill>
                <a:blip r:embed="rId27"/>
                <a:stretch>
                  <a:fillRect/>
                </a:stretch>
              </p:blipFill>
              <p:spPr>
                <a:xfrm>
                  <a:off x="3076095" y="1359848"/>
                  <a:ext cx="118800" cy="802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墨迹 21">
                  <a:extLst>
                    <a:ext uri="{FF2B5EF4-FFF2-40B4-BE49-F238E27FC236}">
                      <a16:creationId xmlns:a16="http://schemas.microsoft.com/office/drawing/2014/main" id="{EF9373D8-F761-43E5-8E5E-2066B5B5B1D3}"/>
                    </a:ext>
                  </a:extLst>
                </p14:cNvPr>
                <p14:cNvContentPartPr/>
                <p14:nvPr/>
              </p14:nvContentPartPr>
              <p14:xfrm>
                <a:off x="3227655" y="1452008"/>
                <a:ext cx="279360" cy="605880"/>
              </p14:xfrm>
            </p:contentPart>
          </mc:Choice>
          <mc:Fallback xmlns="">
            <p:pic>
              <p:nvPicPr>
                <p:cNvPr id="22" name="墨迹 21">
                  <a:extLst>
                    <a:ext uri="{FF2B5EF4-FFF2-40B4-BE49-F238E27FC236}">
                      <a16:creationId xmlns:a16="http://schemas.microsoft.com/office/drawing/2014/main" id="{EF9373D8-F761-43E5-8E5E-2066B5B5B1D3}"/>
                    </a:ext>
                  </a:extLst>
                </p:cNvPr>
                <p:cNvPicPr/>
                <p:nvPr/>
              </p:nvPicPr>
              <p:blipFill>
                <a:blip r:embed="rId29"/>
                <a:stretch>
                  <a:fillRect/>
                </a:stretch>
              </p:blipFill>
              <p:spPr>
                <a:xfrm>
                  <a:off x="3219015" y="1443368"/>
                  <a:ext cx="29700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墨迹 22">
                  <a:extLst>
                    <a:ext uri="{FF2B5EF4-FFF2-40B4-BE49-F238E27FC236}">
                      <a16:creationId xmlns:a16="http://schemas.microsoft.com/office/drawing/2014/main" id="{64F576F7-A1E8-41BB-A892-9E6244738B78}"/>
                    </a:ext>
                  </a:extLst>
                </p14:cNvPr>
                <p14:cNvContentPartPr/>
                <p14:nvPr/>
              </p14:nvContentPartPr>
              <p14:xfrm>
                <a:off x="3613935" y="1457408"/>
                <a:ext cx="436320" cy="22320"/>
              </p14:xfrm>
            </p:contentPart>
          </mc:Choice>
          <mc:Fallback xmlns="">
            <p:pic>
              <p:nvPicPr>
                <p:cNvPr id="23" name="墨迹 22">
                  <a:extLst>
                    <a:ext uri="{FF2B5EF4-FFF2-40B4-BE49-F238E27FC236}">
                      <a16:creationId xmlns:a16="http://schemas.microsoft.com/office/drawing/2014/main" id="{64F576F7-A1E8-41BB-A892-9E6244738B78}"/>
                    </a:ext>
                  </a:extLst>
                </p:cNvPr>
                <p:cNvPicPr/>
                <p:nvPr/>
              </p:nvPicPr>
              <p:blipFill>
                <a:blip r:embed="rId31"/>
                <a:stretch>
                  <a:fillRect/>
                </a:stretch>
              </p:blipFill>
              <p:spPr>
                <a:xfrm>
                  <a:off x="3605295" y="1448768"/>
                  <a:ext cx="4539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墨迹 23">
                  <a:extLst>
                    <a:ext uri="{FF2B5EF4-FFF2-40B4-BE49-F238E27FC236}">
                      <a16:creationId xmlns:a16="http://schemas.microsoft.com/office/drawing/2014/main" id="{DA5E5AA3-AF7C-4986-B00F-CB1690C2BCFB}"/>
                    </a:ext>
                  </a:extLst>
                </p14:cNvPr>
                <p14:cNvContentPartPr/>
                <p14:nvPr/>
              </p14:nvContentPartPr>
              <p14:xfrm>
                <a:off x="3743895" y="1409168"/>
                <a:ext cx="396720" cy="660600"/>
              </p14:xfrm>
            </p:contentPart>
          </mc:Choice>
          <mc:Fallback xmlns="">
            <p:pic>
              <p:nvPicPr>
                <p:cNvPr id="24" name="墨迹 23">
                  <a:extLst>
                    <a:ext uri="{FF2B5EF4-FFF2-40B4-BE49-F238E27FC236}">
                      <a16:creationId xmlns:a16="http://schemas.microsoft.com/office/drawing/2014/main" id="{DA5E5AA3-AF7C-4986-B00F-CB1690C2BCFB}"/>
                    </a:ext>
                  </a:extLst>
                </p:cNvPr>
                <p:cNvPicPr/>
                <p:nvPr/>
              </p:nvPicPr>
              <p:blipFill>
                <a:blip r:embed="rId33"/>
                <a:stretch>
                  <a:fillRect/>
                </a:stretch>
              </p:blipFill>
              <p:spPr>
                <a:xfrm>
                  <a:off x="3735255" y="1400168"/>
                  <a:ext cx="41436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墨迹 25">
                  <a:extLst>
                    <a:ext uri="{FF2B5EF4-FFF2-40B4-BE49-F238E27FC236}">
                      <a16:creationId xmlns:a16="http://schemas.microsoft.com/office/drawing/2014/main" id="{0C4BEDED-F5DB-4934-A336-AB46BEE2997D}"/>
                    </a:ext>
                  </a:extLst>
                </p14:cNvPr>
                <p14:cNvContentPartPr/>
                <p14:nvPr/>
              </p14:nvContentPartPr>
              <p14:xfrm>
                <a:off x="3885375" y="1308368"/>
                <a:ext cx="352800" cy="807120"/>
              </p14:xfrm>
            </p:contentPart>
          </mc:Choice>
          <mc:Fallback xmlns="">
            <p:pic>
              <p:nvPicPr>
                <p:cNvPr id="26" name="墨迹 25">
                  <a:extLst>
                    <a:ext uri="{FF2B5EF4-FFF2-40B4-BE49-F238E27FC236}">
                      <a16:creationId xmlns:a16="http://schemas.microsoft.com/office/drawing/2014/main" id="{0C4BEDED-F5DB-4934-A336-AB46BEE2997D}"/>
                    </a:ext>
                  </a:extLst>
                </p:cNvPr>
                <p:cNvPicPr/>
                <p:nvPr/>
              </p:nvPicPr>
              <p:blipFill>
                <a:blip r:embed="rId35"/>
                <a:stretch>
                  <a:fillRect/>
                </a:stretch>
              </p:blipFill>
              <p:spPr>
                <a:xfrm>
                  <a:off x="3876375" y="1299728"/>
                  <a:ext cx="370440" cy="824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墨迹 26">
                  <a:extLst>
                    <a:ext uri="{FF2B5EF4-FFF2-40B4-BE49-F238E27FC236}">
                      <a16:creationId xmlns:a16="http://schemas.microsoft.com/office/drawing/2014/main" id="{2E71C30C-74CB-4F0D-93AD-33F00EAA0C4B}"/>
                    </a:ext>
                  </a:extLst>
                </p14:cNvPr>
                <p14:cNvContentPartPr/>
                <p14:nvPr/>
              </p14:nvContentPartPr>
              <p14:xfrm>
                <a:off x="4387575" y="1295048"/>
                <a:ext cx="28800" cy="157320"/>
              </p14:xfrm>
            </p:contentPart>
          </mc:Choice>
          <mc:Fallback xmlns="">
            <p:pic>
              <p:nvPicPr>
                <p:cNvPr id="27" name="墨迹 26">
                  <a:extLst>
                    <a:ext uri="{FF2B5EF4-FFF2-40B4-BE49-F238E27FC236}">
                      <a16:creationId xmlns:a16="http://schemas.microsoft.com/office/drawing/2014/main" id="{2E71C30C-74CB-4F0D-93AD-33F00EAA0C4B}"/>
                    </a:ext>
                  </a:extLst>
                </p:cNvPr>
                <p:cNvPicPr/>
                <p:nvPr/>
              </p:nvPicPr>
              <p:blipFill>
                <a:blip r:embed="rId37"/>
                <a:stretch>
                  <a:fillRect/>
                </a:stretch>
              </p:blipFill>
              <p:spPr>
                <a:xfrm>
                  <a:off x="4378575" y="1286408"/>
                  <a:ext cx="464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墨迹 28">
                  <a:extLst>
                    <a:ext uri="{FF2B5EF4-FFF2-40B4-BE49-F238E27FC236}">
                      <a16:creationId xmlns:a16="http://schemas.microsoft.com/office/drawing/2014/main" id="{CC547094-C8B1-411A-97F2-07E7C5870E71}"/>
                    </a:ext>
                  </a:extLst>
                </p14:cNvPr>
                <p14:cNvContentPartPr/>
                <p14:nvPr/>
              </p14:nvContentPartPr>
              <p14:xfrm>
                <a:off x="4498815" y="1345448"/>
                <a:ext cx="246960" cy="142920"/>
              </p14:xfrm>
            </p:contentPart>
          </mc:Choice>
          <mc:Fallback xmlns="">
            <p:pic>
              <p:nvPicPr>
                <p:cNvPr id="29" name="墨迹 28">
                  <a:extLst>
                    <a:ext uri="{FF2B5EF4-FFF2-40B4-BE49-F238E27FC236}">
                      <a16:creationId xmlns:a16="http://schemas.microsoft.com/office/drawing/2014/main" id="{CC547094-C8B1-411A-97F2-07E7C5870E71}"/>
                    </a:ext>
                  </a:extLst>
                </p:cNvPr>
                <p:cNvPicPr/>
                <p:nvPr/>
              </p:nvPicPr>
              <p:blipFill>
                <a:blip r:embed="rId39"/>
                <a:stretch>
                  <a:fillRect/>
                </a:stretch>
              </p:blipFill>
              <p:spPr>
                <a:xfrm>
                  <a:off x="4489815" y="1336448"/>
                  <a:ext cx="2646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墨迹 30">
                  <a:extLst>
                    <a:ext uri="{FF2B5EF4-FFF2-40B4-BE49-F238E27FC236}">
                      <a16:creationId xmlns:a16="http://schemas.microsoft.com/office/drawing/2014/main" id="{6A2E19A7-6BDF-4B82-8767-B59AEB92371A}"/>
                    </a:ext>
                  </a:extLst>
                </p14:cNvPr>
                <p14:cNvContentPartPr/>
                <p14:nvPr/>
              </p14:nvContentPartPr>
              <p14:xfrm>
                <a:off x="4397655" y="1245728"/>
                <a:ext cx="414000" cy="240120"/>
              </p14:xfrm>
            </p:contentPart>
          </mc:Choice>
          <mc:Fallback xmlns="">
            <p:pic>
              <p:nvPicPr>
                <p:cNvPr id="31" name="墨迹 30">
                  <a:extLst>
                    <a:ext uri="{FF2B5EF4-FFF2-40B4-BE49-F238E27FC236}">
                      <a16:creationId xmlns:a16="http://schemas.microsoft.com/office/drawing/2014/main" id="{6A2E19A7-6BDF-4B82-8767-B59AEB92371A}"/>
                    </a:ext>
                  </a:extLst>
                </p:cNvPr>
                <p:cNvPicPr/>
                <p:nvPr/>
              </p:nvPicPr>
              <p:blipFill>
                <a:blip r:embed="rId41"/>
                <a:stretch>
                  <a:fillRect/>
                </a:stretch>
              </p:blipFill>
              <p:spPr>
                <a:xfrm>
                  <a:off x="4388655" y="1237088"/>
                  <a:ext cx="4316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墨迹 32">
                  <a:extLst>
                    <a:ext uri="{FF2B5EF4-FFF2-40B4-BE49-F238E27FC236}">
                      <a16:creationId xmlns:a16="http://schemas.microsoft.com/office/drawing/2014/main" id="{20B7ED61-3072-43F3-A276-A49129EC2D9E}"/>
                    </a:ext>
                  </a:extLst>
                </p14:cNvPr>
                <p14:cNvContentPartPr/>
                <p14:nvPr/>
              </p14:nvContentPartPr>
              <p14:xfrm>
                <a:off x="4431135" y="1199648"/>
                <a:ext cx="232560" cy="275400"/>
              </p14:xfrm>
            </p:contentPart>
          </mc:Choice>
          <mc:Fallback xmlns="">
            <p:pic>
              <p:nvPicPr>
                <p:cNvPr id="33" name="墨迹 32">
                  <a:extLst>
                    <a:ext uri="{FF2B5EF4-FFF2-40B4-BE49-F238E27FC236}">
                      <a16:creationId xmlns:a16="http://schemas.microsoft.com/office/drawing/2014/main" id="{20B7ED61-3072-43F3-A276-A49129EC2D9E}"/>
                    </a:ext>
                  </a:extLst>
                </p:cNvPr>
                <p:cNvPicPr/>
                <p:nvPr/>
              </p:nvPicPr>
              <p:blipFill>
                <a:blip r:embed="rId43"/>
                <a:stretch>
                  <a:fillRect/>
                </a:stretch>
              </p:blipFill>
              <p:spPr>
                <a:xfrm>
                  <a:off x="4422135" y="1191008"/>
                  <a:ext cx="2502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墨迹 33">
                  <a:extLst>
                    <a:ext uri="{FF2B5EF4-FFF2-40B4-BE49-F238E27FC236}">
                      <a16:creationId xmlns:a16="http://schemas.microsoft.com/office/drawing/2014/main" id="{7DF68AE0-40D3-4281-BA05-D1A8CD8F9530}"/>
                    </a:ext>
                  </a:extLst>
                </p14:cNvPr>
                <p14:cNvContentPartPr/>
                <p14:nvPr/>
              </p14:nvContentPartPr>
              <p14:xfrm>
                <a:off x="4360935" y="1195328"/>
                <a:ext cx="298080" cy="276480"/>
              </p14:xfrm>
            </p:contentPart>
          </mc:Choice>
          <mc:Fallback xmlns="">
            <p:pic>
              <p:nvPicPr>
                <p:cNvPr id="34" name="墨迹 33">
                  <a:extLst>
                    <a:ext uri="{FF2B5EF4-FFF2-40B4-BE49-F238E27FC236}">
                      <a16:creationId xmlns:a16="http://schemas.microsoft.com/office/drawing/2014/main" id="{7DF68AE0-40D3-4281-BA05-D1A8CD8F9530}"/>
                    </a:ext>
                  </a:extLst>
                </p:cNvPr>
                <p:cNvPicPr/>
                <p:nvPr/>
              </p:nvPicPr>
              <p:blipFill>
                <a:blip r:embed="rId45"/>
                <a:stretch>
                  <a:fillRect/>
                </a:stretch>
              </p:blipFill>
              <p:spPr>
                <a:xfrm>
                  <a:off x="4351935" y="1186328"/>
                  <a:ext cx="3157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墨迹 35">
                  <a:extLst>
                    <a:ext uri="{FF2B5EF4-FFF2-40B4-BE49-F238E27FC236}">
                      <a16:creationId xmlns:a16="http://schemas.microsoft.com/office/drawing/2014/main" id="{04C971A4-9840-4BBB-8E83-D951E9219C1B}"/>
                    </a:ext>
                  </a:extLst>
                </p14:cNvPr>
                <p14:cNvContentPartPr/>
                <p14:nvPr/>
              </p14:nvContentPartPr>
              <p14:xfrm>
                <a:off x="4868535" y="1184888"/>
                <a:ext cx="66240" cy="289440"/>
              </p14:xfrm>
            </p:contentPart>
          </mc:Choice>
          <mc:Fallback xmlns="">
            <p:pic>
              <p:nvPicPr>
                <p:cNvPr id="36" name="墨迹 35">
                  <a:extLst>
                    <a:ext uri="{FF2B5EF4-FFF2-40B4-BE49-F238E27FC236}">
                      <a16:creationId xmlns:a16="http://schemas.microsoft.com/office/drawing/2014/main" id="{04C971A4-9840-4BBB-8E83-D951E9219C1B}"/>
                    </a:ext>
                  </a:extLst>
                </p:cNvPr>
                <p:cNvPicPr/>
                <p:nvPr/>
              </p:nvPicPr>
              <p:blipFill>
                <a:blip r:embed="rId47"/>
                <a:stretch>
                  <a:fillRect/>
                </a:stretch>
              </p:blipFill>
              <p:spPr>
                <a:xfrm>
                  <a:off x="4859535" y="1176248"/>
                  <a:ext cx="838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墨迹 36">
                  <a:extLst>
                    <a:ext uri="{FF2B5EF4-FFF2-40B4-BE49-F238E27FC236}">
                      <a16:creationId xmlns:a16="http://schemas.microsoft.com/office/drawing/2014/main" id="{B5EFC81F-2A9B-41BC-8A5B-0115832C3F16}"/>
                    </a:ext>
                  </a:extLst>
                </p14:cNvPr>
                <p14:cNvContentPartPr/>
                <p14:nvPr/>
              </p14:nvContentPartPr>
              <p14:xfrm>
                <a:off x="4910295" y="1166888"/>
                <a:ext cx="247320" cy="330840"/>
              </p14:xfrm>
            </p:contentPart>
          </mc:Choice>
          <mc:Fallback xmlns="">
            <p:pic>
              <p:nvPicPr>
                <p:cNvPr id="37" name="墨迹 36">
                  <a:extLst>
                    <a:ext uri="{FF2B5EF4-FFF2-40B4-BE49-F238E27FC236}">
                      <a16:creationId xmlns:a16="http://schemas.microsoft.com/office/drawing/2014/main" id="{B5EFC81F-2A9B-41BC-8A5B-0115832C3F16}"/>
                    </a:ext>
                  </a:extLst>
                </p:cNvPr>
                <p:cNvPicPr/>
                <p:nvPr/>
              </p:nvPicPr>
              <p:blipFill>
                <a:blip r:embed="rId49"/>
                <a:stretch>
                  <a:fillRect/>
                </a:stretch>
              </p:blipFill>
              <p:spPr>
                <a:xfrm>
                  <a:off x="4901295" y="1157888"/>
                  <a:ext cx="264960" cy="348480"/>
                </a:xfrm>
                <a:prstGeom prst="rect">
                  <a:avLst/>
                </a:prstGeom>
              </p:spPr>
            </p:pic>
          </mc:Fallback>
        </mc:AlternateContent>
      </p:grpSp>
      <p:grpSp>
        <p:nvGrpSpPr>
          <p:cNvPr id="42" name="组合 41">
            <a:extLst>
              <a:ext uri="{FF2B5EF4-FFF2-40B4-BE49-F238E27FC236}">
                <a16:creationId xmlns:a16="http://schemas.microsoft.com/office/drawing/2014/main" id="{B4C2FA61-06B6-4C13-8B2C-C950CCCBA2FA}"/>
              </a:ext>
            </a:extLst>
          </p:cNvPr>
          <p:cNvGrpSpPr/>
          <p:nvPr/>
        </p:nvGrpSpPr>
        <p:grpSpPr>
          <a:xfrm>
            <a:off x="5418255" y="1165808"/>
            <a:ext cx="447480" cy="286560"/>
            <a:chOff x="5418255" y="1165808"/>
            <a:chExt cx="447480" cy="286560"/>
          </a:xfrm>
        </p:grpSpPr>
        <mc:AlternateContent xmlns:mc="http://schemas.openxmlformats.org/markup-compatibility/2006" xmlns:p14="http://schemas.microsoft.com/office/powerpoint/2010/main">
          <mc:Choice Requires="p14">
            <p:contentPart p14:bwMode="auto" r:id="rId50">
              <p14:nvContentPartPr>
                <p14:cNvPr id="39" name="墨迹 38">
                  <a:extLst>
                    <a:ext uri="{FF2B5EF4-FFF2-40B4-BE49-F238E27FC236}">
                      <a16:creationId xmlns:a16="http://schemas.microsoft.com/office/drawing/2014/main" id="{D08B33FF-0DDF-4D9A-A8BE-51B8494BEFE2}"/>
                    </a:ext>
                  </a:extLst>
                </p14:cNvPr>
                <p14:cNvContentPartPr/>
                <p14:nvPr/>
              </p14:nvContentPartPr>
              <p14:xfrm>
                <a:off x="5418255" y="1205408"/>
                <a:ext cx="185400" cy="181800"/>
              </p14:xfrm>
            </p:contentPart>
          </mc:Choice>
          <mc:Fallback xmlns="">
            <p:pic>
              <p:nvPicPr>
                <p:cNvPr id="39" name="墨迹 38">
                  <a:extLst>
                    <a:ext uri="{FF2B5EF4-FFF2-40B4-BE49-F238E27FC236}">
                      <a16:creationId xmlns:a16="http://schemas.microsoft.com/office/drawing/2014/main" id="{D08B33FF-0DDF-4D9A-A8BE-51B8494BEFE2}"/>
                    </a:ext>
                  </a:extLst>
                </p:cNvPr>
                <p:cNvPicPr/>
                <p:nvPr/>
              </p:nvPicPr>
              <p:blipFill>
                <a:blip r:embed="rId51"/>
                <a:stretch>
                  <a:fillRect/>
                </a:stretch>
              </p:blipFill>
              <p:spPr>
                <a:xfrm>
                  <a:off x="5409255" y="1196408"/>
                  <a:ext cx="2030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墨迹 39">
                  <a:extLst>
                    <a:ext uri="{FF2B5EF4-FFF2-40B4-BE49-F238E27FC236}">
                      <a16:creationId xmlns:a16="http://schemas.microsoft.com/office/drawing/2014/main" id="{94E869FB-27A1-4CF1-B369-5E513CBBB0D3}"/>
                    </a:ext>
                  </a:extLst>
                </p14:cNvPr>
                <p14:cNvContentPartPr/>
                <p14:nvPr/>
              </p14:nvContentPartPr>
              <p14:xfrm>
                <a:off x="5530575" y="1165808"/>
                <a:ext cx="335160" cy="286560"/>
              </p14:xfrm>
            </p:contentPart>
          </mc:Choice>
          <mc:Fallback xmlns="">
            <p:pic>
              <p:nvPicPr>
                <p:cNvPr id="40" name="墨迹 39">
                  <a:extLst>
                    <a:ext uri="{FF2B5EF4-FFF2-40B4-BE49-F238E27FC236}">
                      <a16:creationId xmlns:a16="http://schemas.microsoft.com/office/drawing/2014/main" id="{94E869FB-27A1-4CF1-B369-5E513CBBB0D3}"/>
                    </a:ext>
                  </a:extLst>
                </p:cNvPr>
                <p:cNvPicPr/>
                <p:nvPr/>
              </p:nvPicPr>
              <p:blipFill>
                <a:blip r:embed="rId53"/>
                <a:stretch>
                  <a:fillRect/>
                </a:stretch>
              </p:blipFill>
              <p:spPr>
                <a:xfrm>
                  <a:off x="5521935" y="1156808"/>
                  <a:ext cx="352800" cy="30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41" name="墨迹 40">
                <a:extLst>
                  <a:ext uri="{FF2B5EF4-FFF2-40B4-BE49-F238E27FC236}">
                    <a16:creationId xmlns:a16="http://schemas.microsoft.com/office/drawing/2014/main" id="{5054D2E0-7958-4E51-9D33-5DBCE36B9411}"/>
                  </a:ext>
                </a:extLst>
              </p14:cNvPr>
              <p14:cNvContentPartPr/>
              <p14:nvPr/>
            </p14:nvContentPartPr>
            <p14:xfrm>
              <a:off x="5308815" y="2040968"/>
              <a:ext cx="83160" cy="30240"/>
            </p14:xfrm>
          </p:contentPart>
        </mc:Choice>
        <mc:Fallback xmlns="">
          <p:pic>
            <p:nvPicPr>
              <p:cNvPr id="41" name="墨迹 40">
                <a:extLst>
                  <a:ext uri="{FF2B5EF4-FFF2-40B4-BE49-F238E27FC236}">
                    <a16:creationId xmlns:a16="http://schemas.microsoft.com/office/drawing/2014/main" id="{5054D2E0-7958-4E51-9D33-5DBCE36B9411}"/>
                  </a:ext>
                </a:extLst>
              </p:cNvPr>
              <p:cNvPicPr/>
              <p:nvPr/>
            </p:nvPicPr>
            <p:blipFill>
              <a:blip r:embed="rId55"/>
              <a:stretch>
                <a:fillRect/>
              </a:stretch>
            </p:blipFill>
            <p:spPr>
              <a:xfrm>
                <a:off x="5300175" y="2031968"/>
                <a:ext cx="100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墨迹 42">
                <a:extLst>
                  <a:ext uri="{FF2B5EF4-FFF2-40B4-BE49-F238E27FC236}">
                    <a16:creationId xmlns:a16="http://schemas.microsoft.com/office/drawing/2014/main" id="{052B980F-2DB1-4398-9B6C-63169CCF6643}"/>
                  </a:ext>
                </a:extLst>
              </p14:cNvPr>
              <p14:cNvContentPartPr/>
              <p14:nvPr/>
            </p14:nvContentPartPr>
            <p14:xfrm>
              <a:off x="6332655" y="1323848"/>
              <a:ext cx="62280" cy="109440"/>
            </p14:xfrm>
          </p:contentPart>
        </mc:Choice>
        <mc:Fallback xmlns="">
          <p:pic>
            <p:nvPicPr>
              <p:cNvPr id="43" name="墨迹 42">
                <a:extLst>
                  <a:ext uri="{FF2B5EF4-FFF2-40B4-BE49-F238E27FC236}">
                    <a16:creationId xmlns:a16="http://schemas.microsoft.com/office/drawing/2014/main" id="{052B980F-2DB1-4398-9B6C-63169CCF6643}"/>
                  </a:ext>
                </a:extLst>
              </p:cNvPr>
              <p:cNvPicPr/>
              <p:nvPr/>
            </p:nvPicPr>
            <p:blipFill>
              <a:blip r:embed="rId57"/>
              <a:stretch>
                <a:fillRect/>
              </a:stretch>
            </p:blipFill>
            <p:spPr>
              <a:xfrm>
                <a:off x="6324015" y="1314848"/>
                <a:ext cx="79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墨迹 43">
                <a:extLst>
                  <a:ext uri="{FF2B5EF4-FFF2-40B4-BE49-F238E27FC236}">
                    <a16:creationId xmlns:a16="http://schemas.microsoft.com/office/drawing/2014/main" id="{5DD72FB3-15B0-44A8-9950-50913ED47451}"/>
                  </a:ext>
                </a:extLst>
              </p14:cNvPr>
              <p14:cNvContentPartPr/>
              <p14:nvPr/>
            </p14:nvContentPartPr>
            <p14:xfrm>
              <a:off x="6227175" y="1301168"/>
              <a:ext cx="422280" cy="810360"/>
            </p14:xfrm>
          </p:contentPart>
        </mc:Choice>
        <mc:Fallback xmlns="">
          <p:pic>
            <p:nvPicPr>
              <p:cNvPr id="44" name="墨迹 43">
                <a:extLst>
                  <a:ext uri="{FF2B5EF4-FFF2-40B4-BE49-F238E27FC236}">
                    <a16:creationId xmlns:a16="http://schemas.microsoft.com/office/drawing/2014/main" id="{5DD72FB3-15B0-44A8-9950-50913ED47451}"/>
                  </a:ext>
                </a:extLst>
              </p:cNvPr>
              <p:cNvPicPr/>
              <p:nvPr/>
            </p:nvPicPr>
            <p:blipFill>
              <a:blip r:embed="rId59"/>
              <a:stretch>
                <a:fillRect/>
              </a:stretch>
            </p:blipFill>
            <p:spPr>
              <a:xfrm>
                <a:off x="6218175" y="1292528"/>
                <a:ext cx="439920" cy="82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墨迹 44">
                <a:extLst>
                  <a:ext uri="{FF2B5EF4-FFF2-40B4-BE49-F238E27FC236}">
                    <a16:creationId xmlns:a16="http://schemas.microsoft.com/office/drawing/2014/main" id="{3BEA247A-CA71-40CE-A610-52324F9CBC9D}"/>
                  </a:ext>
                </a:extLst>
              </p14:cNvPr>
              <p14:cNvContentPartPr/>
              <p14:nvPr/>
            </p14:nvContentPartPr>
            <p14:xfrm>
              <a:off x="6255615" y="2047088"/>
              <a:ext cx="372960" cy="18360"/>
            </p14:xfrm>
          </p:contentPart>
        </mc:Choice>
        <mc:Fallback xmlns="">
          <p:pic>
            <p:nvPicPr>
              <p:cNvPr id="45" name="墨迹 44">
                <a:extLst>
                  <a:ext uri="{FF2B5EF4-FFF2-40B4-BE49-F238E27FC236}">
                    <a16:creationId xmlns:a16="http://schemas.microsoft.com/office/drawing/2014/main" id="{3BEA247A-CA71-40CE-A610-52324F9CBC9D}"/>
                  </a:ext>
                </a:extLst>
              </p:cNvPr>
              <p:cNvPicPr/>
              <p:nvPr/>
            </p:nvPicPr>
            <p:blipFill>
              <a:blip r:embed="rId61"/>
              <a:stretch>
                <a:fillRect/>
              </a:stretch>
            </p:blipFill>
            <p:spPr>
              <a:xfrm>
                <a:off x="6246975" y="2038448"/>
                <a:ext cx="390600" cy="36000"/>
              </a:xfrm>
              <a:prstGeom prst="rect">
                <a:avLst/>
              </a:prstGeom>
            </p:spPr>
          </p:pic>
        </mc:Fallback>
      </mc:AlternateContent>
      <p:grpSp>
        <p:nvGrpSpPr>
          <p:cNvPr id="53" name="组合 52">
            <a:extLst>
              <a:ext uri="{FF2B5EF4-FFF2-40B4-BE49-F238E27FC236}">
                <a16:creationId xmlns:a16="http://schemas.microsoft.com/office/drawing/2014/main" id="{5F616C57-25B5-4920-A5D6-AD6AF5A41CAB}"/>
              </a:ext>
            </a:extLst>
          </p:cNvPr>
          <p:cNvGrpSpPr/>
          <p:nvPr/>
        </p:nvGrpSpPr>
        <p:grpSpPr>
          <a:xfrm>
            <a:off x="6899295" y="1358048"/>
            <a:ext cx="1100160" cy="725040"/>
            <a:chOff x="6899295" y="1358048"/>
            <a:chExt cx="1100160" cy="725040"/>
          </a:xfrm>
        </p:grpSpPr>
        <mc:AlternateContent xmlns:mc="http://schemas.openxmlformats.org/markup-compatibility/2006" xmlns:p14="http://schemas.microsoft.com/office/powerpoint/2010/main">
          <mc:Choice Requires="p14">
            <p:contentPart p14:bwMode="auto" r:id="rId62">
              <p14:nvContentPartPr>
                <p14:cNvPr id="46" name="墨迹 45">
                  <a:extLst>
                    <a:ext uri="{FF2B5EF4-FFF2-40B4-BE49-F238E27FC236}">
                      <a16:creationId xmlns:a16="http://schemas.microsoft.com/office/drawing/2014/main" id="{B4C9C0DE-2D67-4DE4-9211-61124E97CE8A}"/>
                    </a:ext>
                  </a:extLst>
                </p14:cNvPr>
                <p14:cNvContentPartPr/>
                <p14:nvPr/>
              </p14:nvContentPartPr>
              <p14:xfrm>
                <a:off x="6899295" y="1358048"/>
                <a:ext cx="631080" cy="708480"/>
              </p14:xfrm>
            </p:contentPart>
          </mc:Choice>
          <mc:Fallback xmlns="">
            <p:pic>
              <p:nvPicPr>
                <p:cNvPr id="46" name="墨迹 45">
                  <a:extLst>
                    <a:ext uri="{FF2B5EF4-FFF2-40B4-BE49-F238E27FC236}">
                      <a16:creationId xmlns:a16="http://schemas.microsoft.com/office/drawing/2014/main" id="{B4C9C0DE-2D67-4DE4-9211-61124E97CE8A}"/>
                    </a:ext>
                  </a:extLst>
                </p:cNvPr>
                <p:cNvPicPr/>
                <p:nvPr/>
              </p:nvPicPr>
              <p:blipFill>
                <a:blip r:embed="rId63"/>
                <a:stretch>
                  <a:fillRect/>
                </a:stretch>
              </p:blipFill>
              <p:spPr>
                <a:xfrm>
                  <a:off x="6890295" y="1349408"/>
                  <a:ext cx="64872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墨迹 46">
                  <a:extLst>
                    <a:ext uri="{FF2B5EF4-FFF2-40B4-BE49-F238E27FC236}">
                      <a16:creationId xmlns:a16="http://schemas.microsoft.com/office/drawing/2014/main" id="{E57A05F2-D2F4-4504-B331-312A402A4BAB}"/>
                    </a:ext>
                  </a:extLst>
                </p14:cNvPr>
                <p14:cNvContentPartPr/>
                <p14:nvPr/>
              </p14:nvContentPartPr>
              <p14:xfrm>
                <a:off x="7685895" y="1401608"/>
                <a:ext cx="230760" cy="672480"/>
              </p14:xfrm>
            </p:contentPart>
          </mc:Choice>
          <mc:Fallback xmlns="">
            <p:pic>
              <p:nvPicPr>
                <p:cNvPr id="47" name="墨迹 46">
                  <a:extLst>
                    <a:ext uri="{FF2B5EF4-FFF2-40B4-BE49-F238E27FC236}">
                      <a16:creationId xmlns:a16="http://schemas.microsoft.com/office/drawing/2014/main" id="{E57A05F2-D2F4-4504-B331-312A402A4BAB}"/>
                    </a:ext>
                  </a:extLst>
                </p:cNvPr>
                <p:cNvPicPr/>
                <p:nvPr/>
              </p:nvPicPr>
              <p:blipFill>
                <a:blip r:embed="rId65"/>
                <a:stretch>
                  <a:fillRect/>
                </a:stretch>
              </p:blipFill>
              <p:spPr>
                <a:xfrm>
                  <a:off x="7676895" y="1392968"/>
                  <a:ext cx="24840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墨迹 47">
                  <a:extLst>
                    <a:ext uri="{FF2B5EF4-FFF2-40B4-BE49-F238E27FC236}">
                      <a16:creationId xmlns:a16="http://schemas.microsoft.com/office/drawing/2014/main" id="{CDA2E038-7D9C-4FB7-B0C9-9CBA736A13FC}"/>
                    </a:ext>
                  </a:extLst>
                </p14:cNvPr>
                <p14:cNvContentPartPr/>
                <p14:nvPr/>
              </p14:nvContentPartPr>
              <p14:xfrm>
                <a:off x="7380255" y="2057888"/>
                <a:ext cx="145080" cy="25200"/>
              </p14:xfrm>
            </p:contentPart>
          </mc:Choice>
          <mc:Fallback xmlns="">
            <p:pic>
              <p:nvPicPr>
                <p:cNvPr id="48" name="墨迹 47">
                  <a:extLst>
                    <a:ext uri="{FF2B5EF4-FFF2-40B4-BE49-F238E27FC236}">
                      <a16:creationId xmlns:a16="http://schemas.microsoft.com/office/drawing/2014/main" id="{CDA2E038-7D9C-4FB7-B0C9-9CBA736A13FC}"/>
                    </a:ext>
                  </a:extLst>
                </p:cNvPr>
                <p:cNvPicPr/>
                <p:nvPr/>
              </p:nvPicPr>
              <p:blipFill>
                <a:blip r:embed="rId67"/>
                <a:stretch>
                  <a:fillRect/>
                </a:stretch>
              </p:blipFill>
              <p:spPr>
                <a:xfrm>
                  <a:off x="7371255" y="2048888"/>
                  <a:ext cx="162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墨迹 49">
                  <a:extLst>
                    <a:ext uri="{FF2B5EF4-FFF2-40B4-BE49-F238E27FC236}">
                      <a16:creationId xmlns:a16="http://schemas.microsoft.com/office/drawing/2014/main" id="{B3B4B6F9-6B18-4DA4-94FC-23F727ADD39D}"/>
                    </a:ext>
                  </a:extLst>
                </p14:cNvPr>
                <p14:cNvContentPartPr/>
                <p14:nvPr/>
              </p14:nvContentPartPr>
              <p14:xfrm>
                <a:off x="7797135" y="1413488"/>
                <a:ext cx="202320" cy="56880"/>
              </p14:xfrm>
            </p:contentPart>
          </mc:Choice>
          <mc:Fallback xmlns="">
            <p:pic>
              <p:nvPicPr>
                <p:cNvPr id="50" name="墨迹 49">
                  <a:extLst>
                    <a:ext uri="{FF2B5EF4-FFF2-40B4-BE49-F238E27FC236}">
                      <a16:creationId xmlns:a16="http://schemas.microsoft.com/office/drawing/2014/main" id="{B3B4B6F9-6B18-4DA4-94FC-23F727ADD39D}"/>
                    </a:ext>
                  </a:extLst>
                </p:cNvPr>
                <p:cNvPicPr/>
                <p:nvPr/>
              </p:nvPicPr>
              <p:blipFill>
                <a:blip r:embed="rId69"/>
                <a:stretch>
                  <a:fillRect/>
                </a:stretch>
              </p:blipFill>
              <p:spPr>
                <a:xfrm>
                  <a:off x="7788135" y="1404848"/>
                  <a:ext cx="219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墨迹 50">
                  <a:extLst>
                    <a:ext uri="{FF2B5EF4-FFF2-40B4-BE49-F238E27FC236}">
                      <a16:creationId xmlns:a16="http://schemas.microsoft.com/office/drawing/2014/main" id="{C11F1D2A-097C-4F8E-A28B-89D8629F44FB}"/>
                    </a:ext>
                  </a:extLst>
                </p14:cNvPr>
                <p14:cNvContentPartPr/>
                <p14:nvPr/>
              </p14:nvContentPartPr>
              <p14:xfrm>
                <a:off x="7610655" y="1401248"/>
                <a:ext cx="384840" cy="660960"/>
              </p14:xfrm>
            </p:contentPart>
          </mc:Choice>
          <mc:Fallback xmlns="">
            <p:pic>
              <p:nvPicPr>
                <p:cNvPr id="51" name="墨迹 50">
                  <a:extLst>
                    <a:ext uri="{FF2B5EF4-FFF2-40B4-BE49-F238E27FC236}">
                      <a16:creationId xmlns:a16="http://schemas.microsoft.com/office/drawing/2014/main" id="{C11F1D2A-097C-4F8E-A28B-89D8629F44FB}"/>
                    </a:ext>
                  </a:extLst>
                </p:cNvPr>
                <p:cNvPicPr/>
                <p:nvPr/>
              </p:nvPicPr>
              <p:blipFill>
                <a:blip r:embed="rId71"/>
                <a:stretch>
                  <a:fillRect/>
                </a:stretch>
              </p:blipFill>
              <p:spPr>
                <a:xfrm>
                  <a:off x="7601655" y="1392608"/>
                  <a:ext cx="40248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墨迹 51">
                  <a:extLst>
                    <a:ext uri="{FF2B5EF4-FFF2-40B4-BE49-F238E27FC236}">
                      <a16:creationId xmlns:a16="http://schemas.microsoft.com/office/drawing/2014/main" id="{E6BC260D-1A51-42DF-972C-82A8944C7399}"/>
                    </a:ext>
                  </a:extLst>
                </p14:cNvPr>
                <p14:cNvContentPartPr/>
                <p14:nvPr/>
              </p14:nvContentPartPr>
              <p14:xfrm>
                <a:off x="7586895" y="1452368"/>
                <a:ext cx="292320" cy="606960"/>
              </p14:xfrm>
            </p:contentPart>
          </mc:Choice>
          <mc:Fallback xmlns="">
            <p:pic>
              <p:nvPicPr>
                <p:cNvPr id="52" name="墨迹 51">
                  <a:extLst>
                    <a:ext uri="{FF2B5EF4-FFF2-40B4-BE49-F238E27FC236}">
                      <a16:creationId xmlns:a16="http://schemas.microsoft.com/office/drawing/2014/main" id="{E6BC260D-1A51-42DF-972C-82A8944C7399}"/>
                    </a:ext>
                  </a:extLst>
                </p:cNvPr>
                <p:cNvPicPr/>
                <p:nvPr/>
              </p:nvPicPr>
              <p:blipFill>
                <a:blip r:embed="rId73"/>
                <a:stretch>
                  <a:fillRect/>
                </a:stretch>
              </p:blipFill>
              <p:spPr>
                <a:xfrm>
                  <a:off x="7578255" y="1443368"/>
                  <a:ext cx="309960" cy="62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54" name="墨迹 53">
                <a:extLst>
                  <a:ext uri="{FF2B5EF4-FFF2-40B4-BE49-F238E27FC236}">
                    <a16:creationId xmlns:a16="http://schemas.microsoft.com/office/drawing/2014/main" id="{BF0030A2-FA62-40FA-B2BF-3C282DC79EA1}"/>
                  </a:ext>
                </a:extLst>
              </p14:cNvPr>
              <p14:cNvContentPartPr/>
              <p14:nvPr/>
            </p14:nvContentPartPr>
            <p14:xfrm>
              <a:off x="-1505985" y="199208"/>
              <a:ext cx="398520" cy="662760"/>
            </p14:xfrm>
          </p:contentPart>
        </mc:Choice>
        <mc:Fallback xmlns="">
          <p:pic>
            <p:nvPicPr>
              <p:cNvPr id="54" name="墨迹 53">
                <a:extLst>
                  <a:ext uri="{FF2B5EF4-FFF2-40B4-BE49-F238E27FC236}">
                    <a16:creationId xmlns:a16="http://schemas.microsoft.com/office/drawing/2014/main" id="{BF0030A2-FA62-40FA-B2BF-3C282DC79EA1}"/>
                  </a:ext>
                </a:extLst>
              </p:cNvPr>
              <p:cNvPicPr/>
              <p:nvPr/>
            </p:nvPicPr>
            <p:blipFill>
              <a:blip r:embed="rId75"/>
              <a:stretch>
                <a:fillRect/>
              </a:stretch>
            </p:blipFill>
            <p:spPr>
              <a:xfrm>
                <a:off x="-1514985" y="190568"/>
                <a:ext cx="416160" cy="680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墨迹 54">
                <a:extLst>
                  <a:ext uri="{FF2B5EF4-FFF2-40B4-BE49-F238E27FC236}">
                    <a16:creationId xmlns:a16="http://schemas.microsoft.com/office/drawing/2014/main" id="{1C89A473-FBED-4E98-842C-14A68DD8B60D}"/>
                  </a:ext>
                </a:extLst>
              </p14:cNvPr>
              <p14:cNvContentPartPr/>
              <p14:nvPr/>
            </p14:nvContentPartPr>
            <p14:xfrm>
              <a:off x="-1045905" y="440768"/>
              <a:ext cx="513000" cy="76680"/>
            </p14:xfrm>
          </p:contentPart>
        </mc:Choice>
        <mc:Fallback xmlns="">
          <p:pic>
            <p:nvPicPr>
              <p:cNvPr id="55" name="墨迹 54">
                <a:extLst>
                  <a:ext uri="{FF2B5EF4-FFF2-40B4-BE49-F238E27FC236}">
                    <a16:creationId xmlns:a16="http://schemas.microsoft.com/office/drawing/2014/main" id="{1C89A473-FBED-4E98-842C-14A68DD8B60D}"/>
                  </a:ext>
                </a:extLst>
              </p:cNvPr>
              <p:cNvPicPr/>
              <p:nvPr/>
            </p:nvPicPr>
            <p:blipFill>
              <a:blip r:embed="rId77"/>
              <a:stretch>
                <a:fillRect/>
              </a:stretch>
            </p:blipFill>
            <p:spPr>
              <a:xfrm>
                <a:off x="-1054545" y="431768"/>
                <a:ext cx="5306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墨迹 55">
                <a:extLst>
                  <a:ext uri="{FF2B5EF4-FFF2-40B4-BE49-F238E27FC236}">
                    <a16:creationId xmlns:a16="http://schemas.microsoft.com/office/drawing/2014/main" id="{868B730F-F887-4859-ABCB-D740F71F1FA6}"/>
                  </a:ext>
                </a:extLst>
              </p14:cNvPr>
              <p14:cNvContentPartPr/>
              <p14:nvPr/>
            </p14:nvContentPartPr>
            <p14:xfrm>
              <a:off x="-724785" y="255368"/>
              <a:ext cx="357840" cy="439560"/>
            </p14:xfrm>
          </p:contentPart>
        </mc:Choice>
        <mc:Fallback xmlns="">
          <p:pic>
            <p:nvPicPr>
              <p:cNvPr id="56" name="墨迹 55">
                <a:extLst>
                  <a:ext uri="{FF2B5EF4-FFF2-40B4-BE49-F238E27FC236}">
                    <a16:creationId xmlns:a16="http://schemas.microsoft.com/office/drawing/2014/main" id="{868B730F-F887-4859-ABCB-D740F71F1FA6}"/>
                  </a:ext>
                </a:extLst>
              </p:cNvPr>
              <p:cNvPicPr/>
              <p:nvPr/>
            </p:nvPicPr>
            <p:blipFill>
              <a:blip r:embed="rId79"/>
              <a:stretch>
                <a:fillRect/>
              </a:stretch>
            </p:blipFill>
            <p:spPr>
              <a:xfrm>
                <a:off x="-733425" y="246728"/>
                <a:ext cx="3754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墨迹 56">
                <a:extLst>
                  <a:ext uri="{FF2B5EF4-FFF2-40B4-BE49-F238E27FC236}">
                    <a16:creationId xmlns:a16="http://schemas.microsoft.com/office/drawing/2014/main" id="{4381A7E7-27A3-4960-BB58-E7F05DBF7A97}"/>
                  </a:ext>
                </a:extLst>
              </p14:cNvPr>
              <p14:cNvContentPartPr/>
              <p14:nvPr/>
            </p14:nvContentPartPr>
            <p14:xfrm>
              <a:off x="-270465" y="195248"/>
              <a:ext cx="104040" cy="601200"/>
            </p14:xfrm>
          </p:contentPart>
        </mc:Choice>
        <mc:Fallback xmlns="">
          <p:pic>
            <p:nvPicPr>
              <p:cNvPr id="57" name="墨迹 56">
                <a:extLst>
                  <a:ext uri="{FF2B5EF4-FFF2-40B4-BE49-F238E27FC236}">
                    <a16:creationId xmlns:a16="http://schemas.microsoft.com/office/drawing/2014/main" id="{4381A7E7-27A3-4960-BB58-E7F05DBF7A97}"/>
                  </a:ext>
                </a:extLst>
              </p:cNvPr>
              <p:cNvPicPr/>
              <p:nvPr/>
            </p:nvPicPr>
            <p:blipFill>
              <a:blip r:embed="rId81"/>
              <a:stretch>
                <a:fillRect/>
              </a:stretch>
            </p:blipFill>
            <p:spPr>
              <a:xfrm>
                <a:off x="-279465" y="186608"/>
                <a:ext cx="121680" cy="618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墨迹 57">
                <a:extLst>
                  <a:ext uri="{FF2B5EF4-FFF2-40B4-BE49-F238E27FC236}">
                    <a16:creationId xmlns:a16="http://schemas.microsoft.com/office/drawing/2014/main" id="{96A41FF1-7B89-4164-8185-C32459011093}"/>
                  </a:ext>
                </a:extLst>
              </p14:cNvPr>
              <p14:cNvContentPartPr/>
              <p14:nvPr/>
            </p14:nvContentPartPr>
            <p14:xfrm>
              <a:off x="-215385" y="146288"/>
              <a:ext cx="462600" cy="678600"/>
            </p14:xfrm>
          </p:contentPart>
        </mc:Choice>
        <mc:Fallback xmlns="">
          <p:pic>
            <p:nvPicPr>
              <p:cNvPr id="58" name="墨迹 57">
                <a:extLst>
                  <a:ext uri="{FF2B5EF4-FFF2-40B4-BE49-F238E27FC236}">
                    <a16:creationId xmlns:a16="http://schemas.microsoft.com/office/drawing/2014/main" id="{96A41FF1-7B89-4164-8185-C32459011093}"/>
                  </a:ext>
                </a:extLst>
              </p:cNvPr>
              <p:cNvPicPr/>
              <p:nvPr/>
            </p:nvPicPr>
            <p:blipFill>
              <a:blip r:embed="rId83"/>
              <a:stretch>
                <a:fillRect/>
              </a:stretch>
            </p:blipFill>
            <p:spPr>
              <a:xfrm>
                <a:off x="-224025" y="137648"/>
                <a:ext cx="48024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墨迹 58">
                <a:extLst>
                  <a:ext uri="{FF2B5EF4-FFF2-40B4-BE49-F238E27FC236}">
                    <a16:creationId xmlns:a16="http://schemas.microsoft.com/office/drawing/2014/main" id="{38F59E3A-9D42-481D-8F17-8745E6EBF36F}"/>
                  </a:ext>
                </a:extLst>
              </p14:cNvPr>
              <p14:cNvContentPartPr/>
              <p14:nvPr/>
            </p14:nvContentPartPr>
            <p14:xfrm>
              <a:off x="-1533705" y="1416728"/>
              <a:ext cx="89640" cy="860760"/>
            </p14:xfrm>
          </p:contentPart>
        </mc:Choice>
        <mc:Fallback xmlns="">
          <p:pic>
            <p:nvPicPr>
              <p:cNvPr id="59" name="墨迹 58">
                <a:extLst>
                  <a:ext uri="{FF2B5EF4-FFF2-40B4-BE49-F238E27FC236}">
                    <a16:creationId xmlns:a16="http://schemas.microsoft.com/office/drawing/2014/main" id="{38F59E3A-9D42-481D-8F17-8745E6EBF36F}"/>
                  </a:ext>
                </a:extLst>
              </p:cNvPr>
              <p:cNvPicPr/>
              <p:nvPr/>
            </p:nvPicPr>
            <p:blipFill>
              <a:blip r:embed="rId85"/>
              <a:stretch>
                <a:fillRect/>
              </a:stretch>
            </p:blipFill>
            <p:spPr>
              <a:xfrm>
                <a:off x="-1542345" y="1407728"/>
                <a:ext cx="107280" cy="878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墨迹 59">
                <a:extLst>
                  <a:ext uri="{FF2B5EF4-FFF2-40B4-BE49-F238E27FC236}">
                    <a16:creationId xmlns:a16="http://schemas.microsoft.com/office/drawing/2014/main" id="{491B71B1-1E1D-4710-95A3-1904FC3950F5}"/>
                  </a:ext>
                </a:extLst>
              </p14:cNvPr>
              <p14:cNvContentPartPr/>
              <p14:nvPr/>
            </p14:nvContentPartPr>
            <p14:xfrm>
              <a:off x="-1467825" y="1404128"/>
              <a:ext cx="217080" cy="75600"/>
            </p14:xfrm>
          </p:contentPart>
        </mc:Choice>
        <mc:Fallback xmlns="">
          <p:pic>
            <p:nvPicPr>
              <p:cNvPr id="60" name="墨迹 59">
                <a:extLst>
                  <a:ext uri="{FF2B5EF4-FFF2-40B4-BE49-F238E27FC236}">
                    <a16:creationId xmlns:a16="http://schemas.microsoft.com/office/drawing/2014/main" id="{491B71B1-1E1D-4710-95A3-1904FC3950F5}"/>
                  </a:ext>
                </a:extLst>
              </p:cNvPr>
              <p:cNvPicPr/>
              <p:nvPr/>
            </p:nvPicPr>
            <p:blipFill>
              <a:blip r:embed="rId87"/>
              <a:stretch>
                <a:fillRect/>
              </a:stretch>
            </p:blipFill>
            <p:spPr>
              <a:xfrm>
                <a:off x="-1476465" y="1395488"/>
                <a:ext cx="2347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墨迹 60">
                <a:extLst>
                  <a:ext uri="{FF2B5EF4-FFF2-40B4-BE49-F238E27FC236}">
                    <a16:creationId xmlns:a16="http://schemas.microsoft.com/office/drawing/2014/main" id="{ED87D56B-EC99-45B1-84CB-2D63BAA5D556}"/>
                  </a:ext>
                </a:extLst>
              </p14:cNvPr>
              <p14:cNvContentPartPr/>
              <p14:nvPr/>
            </p14:nvContentPartPr>
            <p14:xfrm>
              <a:off x="-1475745" y="2056808"/>
              <a:ext cx="235080" cy="86400"/>
            </p14:xfrm>
          </p:contentPart>
        </mc:Choice>
        <mc:Fallback xmlns="">
          <p:pic>
            <p:nvPicPr>
              <p:cNvPr id="61" name="墨迹 60">
                <a:extLst>
                  <a:ext uri="{FF2B5EF4-FFF2-40B4-BE49-F238E27FC236}">
                    <a16:creationId xmlns:a16="http://schemas.microsoft.com/office/drawing/2014/main" id="{ED87D56B-EC99-45B1-84CB-2D63BAA5D556}"/>
                  </a:ext>
                </a:extLst>
              </p:cNvPr>
              <p:cNvPicPr/>
              <p:nvPr/>
            </p:nvPicPr>
            <p:blipFill>
              <a:blip r:embed="rId89"/>
              <a:stretch>
                <a:fillRect/>
              </a:stretch>
            </p:blipFill>
            <p:spPr>
              <a:xfrm>
                <a:off x="-1484745" y="2047808"/>
                <a:ext cx="2527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墨迹 61">
                <a:extLst>
                  <a:ext uri="{FF2B5EF4-FFF2-40B4-BE49-F238E27FC236}">
                    <a16:creationId xmlns:a16="http://schemas.microsoft.com/office/drawing/2014/main" id="{606F493E-910E-4B5B-BC02-24AA860ED8BF}"/>
                  </a:ext>
                </a:extLst>
              </p14:cNvPr>
              <p14:cNvContentPartPr/>
              <p14:nvPr/>
            </p14:nvContentPartPr>
            <p14:xfrm>
              <a:off x="-1162185" y="1447688"/>
              <a:ext cx="506520" cy="620280"/>
            </p14:xfrm>
          </p:contentPart>
        </mc:Choice>
        <mc:Fallback xmlns="">
          <p:pic>
            <p:nvPicPr>
              <p:cNvPr id="62" name="墨迹 61">
                <a:extLst>
                  <a:ext uri="{FF2B5EF4-FFF2-40B4-BE49-F238E27FC236}">
                    <a16:creationId xmlns:a16="http://schemas.microsoft.com/office/drawing/2014/main" id="{606F493E-910E-4B5B-BC02-24AA860ED8BF}"/>
                  </a:ext>
                </a:extLst>
              </p:cNvPr>
              <p:cNvPicPr/>
              <p:nvPr/>
            </p:nvPicPr>
            <p:blipFill>
              <a:blip r:embed="rId91"/>
              <a:stretch>
                <a:fillRect/>
              </a:stretch>
            </p:blipFill>
            <p:spPr>
              <a:xfrm>
                <a:off x="-1170825" y="1438688"/>
                <a:ext cx="52416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3" name="墨迹 62">
                <a:extLst>
                  <a:ext uri="{FF2B5EF4-FFF2-40B4-BE49-F238E27FC236}">
                    <a16:creationId xmlns:a16="http://schemas.microsoft.com/office/drawing/2014/main" id="{C6661ECD-266D-4B5C-89DF-CEFA5934EDA2}"/>
                  </a:ext>
                </a:extLst>
              </p14:cNvPr>
              <p14:cNvContentPartPr/>
              <p14:nvPr/>
            </p14:nvContentPartPr>
            <p14:xfrm>
              <a:off x="-909825" y="2042048"/>
              <a:ext cx="395280" cy="142560"/>
            </p14:xfrm>
          </p:contentPart>
        </mc:Choice>
        <mc:Fallback xmlns="">
          <p:pic>
            <p:nvPicPr>
              <p:cNvPr id="63" name="墨迹 62">
                <a:extLst>
                  <a:ext uri="{FF2B5EF4-FFF2-40B4-BE49-F238E27FC236}">
                    <a16:creationId xmlns:a16="http://schemas.microsoft.com/office/drawing/2014/main" id="{C6661ECD-266D-4B5C-89DF-CEFA5934EDA2}"/>
                  </a:ext>
                </a:extLst>
              </p:cNvPr>
              <p:cNvPicPr/>
              <p:nvPr/>
            </p:nvPicPr>
            <p:blipFill>
              <a:blip r:embed="rId93"/>
              <a:stretch>
                <a:fillRect/>
              </a:stretch>
            </p:blipFill>
            <p:spPr>
              <a:xfrm>
                <a:off x="-918465" y="2033408"/>
                <a:ext cx="4129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4" name="墨迹 63">
                <a:extLst>
                  <a:ext uri="{FF2B5EF4-FFF2-40B4-BE49-F238E27FC236}">
                    <a16:creationId xmlns:a16="http://schemas.microsoft.com/office/drawing/2014/main" id="{2A3E1C0A-DB14-43E1-B2CA-2829025D97FF}"/>
                  </a:ext>
                </a:extLst>
              </p14:cNvPr>
              <p14:cNvContentPartPr/>
              <p14:nvPr/>
            </p14:nvContentPartPr>
            <p14:xfrm>
              <a:off x="-1432185" y="1462448"/>
              <a:ext cx="248400" cy="645840"/>
            </p14:xfrm>
          </p:contentPart>
        </mc:Choice>
        <mc:Fallback xmlns="">
          <p:pic>
            <p:nvPicPr>
              <p:cNvPr id="64" name="墨迹 63">
                <a:extLst>
                  <a:ext uri="{FF2B5EF4-FFF2-40B4-BE49-F238E27FC236}">
                    <a16:creationId xmlns:a16="http://schemas.microsoft.com/office/drawing/2014/main" id="{2A3E1C0A-DB14-43E1-B2CA-2829025D97FF}"/>
                  </a:ext>
                </a:extLst>
              </p:cNvPr>
              <p:cNvPicPr/>
              <p:nvPr/>
            </p:nvPicPr>
            <p:blipFill>
              <a:blip r:embed="rId95"/>
              <a:stretch>
                <a:fillRect/>
              </a:stretch>
            </p:blipFill>
            <p:spPr>
              <a:xfrm>
                <a:off x="-1441185" y="1453808"/>
                <a:ext cx="266040" cy="663480"/>
              </a:xfrm>
              <a:prstGeom prst="rect">
                <a:avLst/>
              </a:prstGeom>
            </p:spPr>
          </p:pic>
        </mc:Fallback>
      </mc:AlternateContent>
    </p:spTree>
    <p:extLst>
      <p:ext uri="{BB962C8B-B14F-4D97-AF65-F5344CB8AC3E}">
        <p14:creationId xmlns:p14="http://schemas.microsoft.com/office/powerpoint/2010/main" val="4247818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2198</Words>
  <Application>Microsoft Office PowerPoint</Application>
  <PresentationFormat>全屏显示(16:9)</PresentationFormat>
  <Paragraphs>158</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黑体</vt:lpstr>
      <vt:lpstr>微软雅黑</vt:lpstr>
      <vt:lpstr>Arial</vt:lpstr>
      <vt:lpstr>Arial Narrow</vt:lpstr>
      <vt:lpstr>Calibri</vt:lpstr>
      <vt:lpstr>Calibri Light</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Duan Shihong</cp:lastModifiedBy>
  <cp:revision>93</cp:revision>
  <dcterms:created xsi:type="dcterms:W3CDTF">2017-05-19T12:55:31Z</dcterms:created>
  <dcterms:modified xsi:type="dcterms:W3CDTF">2021-11-16T23:56:19Z</dcterms:modified>
</cp:coreProperties>
</file>