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9"/>
  </p:notesMasterIdLst>
  <p:sldIdLst>
    <p:sldId id="256" r:id="rId2"/>
    <p:sldId id="637" r:id="rId3"/>
    <p:sldId id="638" r:id="rId4"/>
    <p:sldId id="576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5" r:id="rId22"/>
    <p:sldId id="596" r:id="rId23"/>
    <p:sldId id="597" r:id="rId24"/>
    <p:sldId id="598" r:id="rId25"/>
    <p:sldId id="599" r:id="rId26"/>
    <p:sldId id="601" r:id="rId27"/>
    <p:sldId id="535" r:id="rId28"/>
    <p:sldId id="631" r:id="rId29"/>
    <p:sldId id="632" r:id="rId30"/>
    <p:sldId id="602" r:id="rId31"/>
    <p:sldId id="633" r:id="rId32"/>
    <p:sldId id="636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619" r:id="rId50"/>
    <p:sldId id="620" r:id="rId51"/>
    <p:sldId id="621" r:id="rId52"/>
    <p:sldId id="622" r:id="rId53"/>
    <p:sldId id="623" r:id="rId54"/>
    <p:sldId id="624" r:id="rId55"/>
    <p:sldId id="625" r:id="rId56"/>
    <p:sldId id="626" r:id="rId57"/>
    <p:sldId id="62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3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12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image" Target="../media/image29.wmf"/><Relationship Id="rId1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4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12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image" Target="../media/image29.wmf"/><Relationship Id="rId1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6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12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image" Target="../media/image29.wmf"/><Relationship Id="rId1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7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12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image" Target="../media/image29.wmf"/><Relationship Id="rId14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9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12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image" Target="../media/image29.wmf"/><Relationship Id="rId1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50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12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image" Target="../media/image29.wmf"/><Relationship Id="rId1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39.wmf"/><Relationship Id="rId5" Type="http://schemas.openxmlformats.org/officeDocument/2006/relationships/image" Target="../media/image41.wmf"/><Relationship Id="rId4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6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12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33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4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56.wmf"/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6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57.wmf"/><Relationship Id="rId4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0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78.wmf"/><Relationship Id="rId5" Type="http://schemas.openxmlformats.org/officeDocument/2006/relationships/image" Target="../media/image84.wmf"/><Relationship Id="rId4" Type="http://schemas.openxmlformats.org/officeDocument/2006/relationships/image" Target="../media/image7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2.wmf"/><Relationship Id="rId4" Type="http://schemas.openxmlformats.org/officeDocument/2006/relationships/image" Target="../media/image5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87.wmf"/><Relationship Id="rId4" Type="http://schemas.openxmlformats.org/officeDocument/2006/relationships/image" Target="../media/image6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94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5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95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8.wmf"/><Relationship Id="rId7" Type="http://schemas.openxmlformats.org/officeDocument/2006/relationships/image" Target="../media/image9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83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92.wmf"/><Relationship Id="rId5" Type="http://schemas.openxmlformats.org/officeDocument/2006/relationships/image" Target="../media/image57.wmf"/><Relationship Id="rId4" Type="http://schemas.openxmlformats.org/officeDocument/2006/relationships/image" Target="../media/image75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105.wmf"/><Relationship Id="rId7" Type="http://schemas.openxmlformats.org/officeDocument/2006/relationships/image" Target="../media/image75.wmf"/><Relationship Id="rId2" Type="http://schemas.openxmlformats.org/officeDocument/2006/relationships/image" Target="../media/image94.wmf"/><Relationship Id="rId1" Type="http://schemas.openxmlformats.org/officeDocument/2006/relationships/image" Target="../media/image104.wmf"/><Relationship Id="rId6" Type="http://schemas.openxmlformats.org/officeDocument/2006/relationships/image" Target="../media/image9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8.wmf"/><Relationship Id="rId7" Type="http://schemas.openxmlformats.org/officeDocument/2006/relationships/image" Target="../media/image111.wmf"/><Relationship Id="rId12" Type="http://schemas.openxmlformats.org/officeDocument/2006/relationships/image" Target="../media/image107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94.wmf"/><Relationship Id="rId11" Type="http://schemas.openxmlformats.org/officeDocument/2006/relationships/image" Target="../media/image106.wmf"/><Relationship Id="rId5" Type="http://schemas.openxmlformats.org/officeDocument/2006/relationships/image" Target="../media/image110.wmf"/><Relationship Id="rId10" Type="http://schemas.openxmlformats.org/officeDocument/2006/relationships/image" Target="../media/image57.wmf"/><Relationship Id="rId4" Type="http://schemas.openxmlformats.org/officeDocument/2006/relationships/image" Target="../media/image109.wmf"/><Relationship Id="rId9" Type="http://schemas.openxmlformats.org/officeDocument/2006/relationships/image" Target="../media/image7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0.wmf"/><Relationship Id="rId1" Type="http://schemas.openxmlformats.org/officeDocument/2006/relationships/image" Target="../media/image113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14.wmf"/><Relationship Id="rId2" Type="http://schemas.openxmlformats.org/officeDocument/2006/relationships/image" Target="../media/image110.wmf"/><Relationship Id="rId1" Type="http://schemas.openxmlformats.org/officeDocument/2006/relationships/image" Target="../media/image118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86.wmf"/><Relationship Id="rId1" Type="http://schemas.openxmlformats.org/officeDocument/2006/relationships/image" Target="../media/image76.wmf"/><Relationship Id="rId4" Type="http://schemas.openxmlformats.org/officeDocument/2006/relationships/image" Target="../media/image9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12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6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12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7.wmf"/><Relationship Id="rId1" Type="http://schemas.openxmlformats.org/officeDocument/2006/relationships/image" Target="../media/image33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0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12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image" Target="../media/image20.wmf"/><Relationship Id="rId9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C46ED-4D0B-4CBD-AF96-3E928423ECA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D25-B096-41C5-A6C0-E6CBA4CBD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E1B631D2-EE93-4EB4-BF47-18C14E1B7F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A30B7EBF-FD24-44CF-827B-36D6E81F7D56}" type="slidenum">
              <a:rPr lang="en-US" altLang="zh-CN"/>
              <a:pPr>
                <a:spcBef>
                  <a:spcPct val="20000"/>
                </a:spcBef>
              </a:pPr>
              <a:t>57</a:t>
            </a:fld>
            <a:endParaRPr lang="en-US" altLang="zh-CN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315FA7BF-3BDF-4AFB-B69E-C5F7B885BE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4907458B-3C65-46A1-A4F9-34B1ABE4C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1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4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2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6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6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8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0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EF8B0E-B0BE-4607-9BC6-A746C94D5F3E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0EA51-4E73-4EF2-B5C3-C4C4214617C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1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3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81.bin"/><Relationship Id="rId39" Type="http://schemas.openxmlformats.org/officeDocument/2006/relationships/oleObject" Target="../embeddings/oleObject92.bin"/><Relationship Id="rId21" Type="http://schemas.openxmlformats.org/officeDocument/2006/relationships/oleObject" Target="../embeddings/oleObject78.bin"/><Relationship Id="rId34" Type="http://schemas.openxmlformats.org/officeDocument/2006/relationships/oleObject" Target="../embeddings/oleObject88.bin"/><Relationship Id="rId42" Type="http://schemas.openxmlformats.org/officeDocument/2006/relationships/oleObject" Target="../embeddings/oleObject95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72.bin"/><Relationship Id="rId24" Type="http://schemas.openxmlformats.org/officeDocument/2006/relationships/oleObject" Target="../embeddings/oleObject80.bin"/><Relationship Id="rId32" Type="http://schemas.openxmlformats.org/officeDocument/2006/relationships/oleObject" Target="../embeddings/oleObject86.bin"/><Relationship Id="rId37" Type="http://schemas.openxmlformats.org/officeDocument/2006/relationships/oleObject" Target="../embeddings/oleObject91.bin"/><Relationship Id="rId40" Type="http://schemas.openxmlformats.org/officeDocument/2006/relationships/oleObject" Target="../embeddings/oleObject93.bin"/><Relationship Id="rId45" Type="http://schemas.openxmlformats.org/officeDocument/2006/relationships/image" Target="../media/image36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83.bin"/><Relationship Id="rId36" Type="http://schemas.openxmlformats.org/officeDocument/2006/relationships/oleObject" Target="../embeddings/oleObject90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5.bin"/><Relationship Id="rId44" Type="http://schemas.openxmlformats.org/officeDocument/2006/relationships/oleObject" Target="../embeddings/oleObject97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79.bin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89.bin"/><Relationship Id="rId43" Type="http://schemas.openxmlformats.org/officeDocument/2006/relationships/oleObject" Target="../embeddings/oleObject96.bin"/><Relationship Id="rId8" Type="http://schemas.openxmlformats.org/officeDocument/2006/relationships/image" Target="../media/image19.wmf"/><Relationship Id="rId3" Type="http://schemas.openxmlformats.org/officeDocument/2006/relationships/oleObject" Target="../embeddings/oleObject68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75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87.bin"/><Relationship Id="rId38" Type="http://schemas.openxmlformats.org/officeDocument/2006/relationships/image" Target="../media/image32.wmf"/><Relationship Id="rId20" Type="http://schemas.openxmlformats.org/officeDocument/2006/relationships/oleObject" Target="../embeddings/oleObject77.bin"/><Relationship Id="rId41" Type="http://schemas.openxmlformats.org/officeDocument/2006/relationships/oleObject" Target="../embeddings/oleObject9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01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116.bin"/><Relationship Id="rId39" Type="http://schemas.openxmlformats.org/officeDocument/2006/relationships/oleObject" Target="../embeddings/oleObject127.bin"/><Relationship Id="rId21" Type="http://schemas.openxmlformats.org/officeDocument/2006/relationships/oleObject" Target="../embeddings/oleObject113.bin"/><Relationship Id="rId34" Type="http://schemas.openxmlformats.org/officeDocument/2006/relationships/oleObject" Target="../embeddings/oleObject123.bin"/><Relationship Id="rId42" Type="http://schemas.openxmlformats.org/officeDocument/2006/relationships/oleObject" Target="../embeddings/oleObject130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5.bin"/><Relationship Id="rId32" Type="http://schemas.openxmlformats.org/officeDocument/2006/relationships/oleObject" Target="../embeddings/oleObject121.bin"/><Relationship Id="rId37" Type="http://schemas.openxmlformats.org/officeDocument/2006/relationships/oleObject" Target="../embeddings/oleObject126.bin"/><Relationship Id="rId40" Type="http://schemas.openxmlformats.org/officeDocument/2006/relationships/oleObject" Target="../embeddings/oleObject128.bin"/><Relationship Id="rId45" Type="http://schemas.openxmlformats.org/officeDocument/2006/relationships/image" Target="../media/image40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118.bin"/><Relationship Id="rId36" Type="http://schemas.openxmlformats.org/officeDocument/2006/relationships/oleObject" Target="../embeddings/oleObject125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20.bin"/><Relationship Id="rId44" Type="http://schemas.openxmlformats.org/officeDocument/2006/relationships/oleObject" Target="../embeddings/oleObject132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14.bin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124.bin"/><Relationship Id="rId43" Type="http://schemas.openxmlformats.org/officeDocument/2006/relationships/oleObject" Target="../embeddings/oleObject131.bin"/><Relationship Id="rId8" Type="http://schemas.openxmlformats.org/officeDocument/2006/relationships/image" Target="../media/image19.wmf"/><Relationship Id="rId3" Type="http://schemas.openxmlformats.org/officeDocument/2006/relationships/oleObject" Target="../embeddings/oleObject10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10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122.bin"/><Relationship Id="rId38" Type="http://schemas.openxmlformats.org/officeDocument/2006/relationships/image" Target="../media/image32.wmf"/><Relationship Id="rId20" Type="http://schemas.openxmlformats.org/officeDocument/2006/relationships/oleObject" Target="../embeddings/oleObject112.bin"/><Relationship Id="rId41" Type="http://schemas.openxmlformats.org/officeDocument/2006/relationships/oleObject" Target="../embeddings/oleObject1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34.bin"/><Relationship Id="rId10" Type="http://schemas.openxmlformats.org/officeDocument/2006/relationships/oleObject" Target="../embeddings/oleObject137.bin"/><Relationship Id="rId4" Type="http://schemas.openxmlformats.org/officeDocument/2006/relationships/image" Target="../media/image39.wmf"/><Relationship Id="rId9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151.bin"/><Relationship Id="rId39" Type="http://schemas.openxmlformats.org/officeDocument/2006/relationships/oleObject" Target="../embeddings/oleObject162.bin"/><Relationship Id="rId21" Type="http://schemas.openxmlformats.org/officeDocument/2006/relationships/oleObject" Target="../embeddings/oleObject148.bin"/><Relationship Id="rId34" Type="http://schemas.openxmlformats.org/officeDocument/2006/relationships/oleObject" Target="../embeddings/oleObject158.bin"/><Relationship Id="rId42" Type="http://schemas.openxmlformats.org/officeDocument/2006/relationships/oleObject" Target="../embeddings/oleObject165.bin"/><Relationship Id="rId47" Type="http://schemas.openxmlformats.org/officeDocument/2006/relationships/image" Target="../media/image42.wmf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9" Type="http://schemas.openxmlformats.org/officeDocument/2006/relationships/oleObject" Target="../embeddings/oleObject15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42.bin"/><Relationship Id="rId24" Type="http://schemas.openxmlformats.org/officeDocument/2006/relationships/oleObject" Target="../embeddings/oleObject150.bin"/><Relationship Id="rId32" Type="http://schemas.openxmlformats.org/officeDocument/2006/relationships/oleObject" Target="../embeddings/oleObject156.bin"/><Relationship Id="rId37" Type="http://schemas.openxmlformats.org/officeDocument/2006/relationships/oleObject" Target="../embeddings/oleObject161.bin"/><Relationship Id="rId40" Type="http://schemas.openxmlformats.org/officeDocument/2006/relationships/oleObject" Target="../embeddings/oleObject163.bin"/><Relationship Id="rId45" Type="http://schemas.openxmlformats.org/officeDocument/2006/relationships/image" Target="../media/image43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153.bin"/><Relationship Id="rId36" Type="http://schemas.openxmlformats.org/officeDocument/2006/relationships/oleObject" Target="../embeddings/oleObject160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46.bin"/><Relationship Id="rId31" Type="http://schemas.openxmlformats.org/officeDocument/2006/relationships/oleObject" Target="../embeddings/oleObject155.bin"/><Relationship Id="rId44" Type="http://schemas.openxmlformats.org/officeDocument/2006/relationships/oleObject" Target="../embeddings/oleObject167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49.bin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159.bin"/><Relationship Id="rId43" Type="http://schemas.openxmlformats.org/officeDocument/2006/relationships/oleObject" Target="../embeddings/oleObject166.bin"/><Relationship Id="rId8" Type="http://schemas.openxmlformats.org/officeDocument/2006/relationships/image" Target="../media/image19.wmf"/><Relationship Id="rId3" Type="http://schemas.openxmlformats.org/officeDocument/2006/relationships/oleObject" Target="../embeddings/oleObject138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45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157.bin"/><Relationship Id="rId38" Type="http://schemas.openxmlformats.org/officeDocument/2006/relationships/image" Target="../media/image32.wmf"/><Relationship Id="rId46" Type="http://schemas.openxmlformats.org/officeDocument/2006/relationships/oleObject" Target="../embeddings/oleObject168.bin"/><Relationship Id="rId20" Type="http://schemas.openxmlformats.org/officeDocument/2006/relationships/oleObject" Target="../embeddings/oleObject147.bin"/><Relationship Id="rId41" Type="http://schemas.openxmlformats.org/officeDocument/2006/relationships/oleObject" Target="../embeddings/oleObject164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182.bin"/><Relationship Id="rId39" Type="http://schemas.openxmlformats.org/officeDocument/2006/relationships/oleObject" Target="../embeddings/oleObject193.bin"/><Relationship Id="rId21" Type="http://schemas.openxmlformats.org/officeDocument/2006/relationships/oleObject" Target="../embeddings/oleObject179.bin"/><Relationship Id="rId34" Type="http://schemas.openxmlformats.org/officeDocument/2006/relationships/oleObject" Target="../embeddings/oleObject189.bin"/><Relationship Id="rId42" Type="http://schemas.openxmlformats.org/officeDocument/2006/relationships/oleObject" Target="../embeddings/oleObject196.bin"/><Relationship Id="rId47" Type="http://schemas.openxmlformats.org/officeDocument/2006/relationships/image" Target="../media/image45.wmf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9" Type="http://schemas.openxmlformats.org/officeDocument/2006/relationships/oleObject" Target="../embeddings/oleObject18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3.bin"/><Relationship Id="rId24" Type="http://schemas.openxmlformats.org/officeDocument/2006/relationships/oleObject" Target="../embeddings/oleObject181.bin"/><Relationship Id="rId32" Type="http://schemas.openxmlformats.org/officeDocument/2006/relationships/oleObject" Target="../embeddings/oleObject187.bin"/><Relationship Id="rId37" Type="http://schemas.openxmlformats.org/officeDocument/2006/relationships/oleObject" Target="../embeddings/oleObject192.bin"/><Relationship Id="rId40" Type="http://schemas.openxmlformats.org/officeDocument/2006/relationships/oleObject" Target="../embeddings/oleObject194.bin"/><Relationship Id="rId45" Type="http://schemas.openxmlformats.org/officeDocument/2006/relationships/image" Target="../media/image44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184.bin"/><Relationship Id="rId36" Type="http://schemas.openxmlformats.org/officeDocument/2006/relationships/oleObject" Target="../embeddings/oleObject191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77.bin"/><Relationship Id="rId31" Type="http://schemas.openxmlformats.org/officeDocument/2006/relationships/oleObject" Target="../embeddings/oleObject186.bin"/><Relationship Id="rId44" Type="http://schemas.openxmlformats.org/officeDocument/2006/relationships/oleObject" Target="../embeddings/oleObject198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180.bin"/><Relationship Id="rId27" Type="http://schemas.openxmlformats.org/officeDocument/2006/relationships/oleObject" Target="../embeddings/oleObject183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190.bin"/><Relationship Id="rId43" Type="http://schemas.openxmlformats.org/officeDocument/2006/relationships/oleObject" Target="../embeddings/oleObject197.bin"/><Relationship Id="rId8" Type="http://schemas.openxmlformats.org/officeDocument/2006/relationships/image" Target="../media/image19.wmf"/><Relationship Id="rId3" Type="http://schemas.openxmlformats.org/officeDocument/2006/relationships/oleObject" Target="../embeddings/oleObject169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76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32.wmf"/><Relationship Id="rId46" Type="http://schemas.openxmlformats.org/officeDocument/2006/relationships/oleObject" Target="../embeddings/oleObject199.bin"/><Relationship Id="rId20" Type="http://schemas.openxmlformats.org/officeDocument/2006/relationships/oleObject" Target="../embeddings/oleObject178.bin"/><Relationship Id="rId41" Type="http://schemas.openxmlformats.org/officeDocument/2006/relationships/oleObject" Target="../embeddings/oleObject195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213.bin"/><Relationship Id="rId39" Type="http://schemas.openxmlformats.org/officeDocument/2006/relationships/oleObject" Target="../embeddings/oleObject224.bin"/><Relationship Id="rId21" Type="http://schemas.openxmlformats.org/officeDocument/2006/relationships/oleObject" Target="../embeddings/oleObject210.bin"/><Relationship Id="rId34" Type="http://schemas.openxmlformats.org/officeDocument/2006/relationships/oleObject" Target="../embeddings/oleObject220.bin"/><Relationship Id="rId42" Type="http://schemas.openxmlformats.org/officeDocument/2006/relationships/oleObject" Target="../embeddings/oleObject227.bin"/><Relationship Id="rId47" Type="http://schemas.openxmlformats.org/officeDocument/2006/relationships/image" Target="../media/image42.wmf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9" Type="http://schemas.openxmlformats.org/officeDocument/2006/relationships/oleObject" Target="../embeddings/oleObject216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4.bin"/><Relationship Id="rId24" Type="http://schemas.openxmlformats.org/officeDocument/2006/relationships/oleObject" Target="../embeddings/oleObject212.bin"/><Relationship Id="rId32" Type="http://schemas.openxmlformats.org/officeDocument/2006/relationships/oleObject" Target="../embeddings/oleObject218.bin"/><Relationship Id="rId37" Type="http://schemas.openxmlformats.org/officeDocument/2006/relationships/oleObject" Target="../embeddings/oleObject223.bin"/><Relationship Id="rId40" Type="http://schemas.openxmlformats.org/officeDocument/2006/relationships/oleObject" Target="../embeddings/oleObject225.bin"/><Relationship Id="rId45" Type="http://schemas.openxmlformats.org/officeDocument/2006/relationships/image" Target="../media/image46.w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215.bin"/><Relationship Id="rId36" Type="http://schemas.openxmlformats.org/officeDocument/2006/relationships/oleObject" Target="../embeddings/oleObject222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08.bin"/><Relationship Id="rId31" Type="http://schemas.openxmlformats.org/officeDocument/2006/relationships/oleObject" Target="../embeddings/oleObject217.bin"/><Relationship Id="rId44" Type="http://schemas.openxmlformats.org/officeDocument/2006/relationships/oleObject" Target="../embeddings/oleObject229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211.bin"/><Relationship Id="rId27" Type="http://schemas.openxmlformats.org/officeDocument/2006/relationships/oleObject" Target="../embeddings/oleObject214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221.bin"/><Relationship Id="rId43" Type="http://schemas.openxmlformats.org/officeDocument/2006/relationships/oleObject" Target="../embeddings/oleObject228.bin"/><Relationship Id="rId8" Type="http://schemas.openxmlformats.org/officeDocument/2006/relationships/image" Target="../media/image19.wmf"/><Relationship Id="rId3" Type="http://schemas.openxmlformats.org/officeDocument/2006/relationships/oleObject" Target="../embeddings/oleObject200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07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219.bin"/><Relationship Id="rId38" Type="http://schemas.openxmlformats.org/officeDocument/2006/relationships/image" Target="../media/image32.wmf"/><Relationship Id="rId46" Type="http://schemas.openxmlformats.org/officeDocument/2006/relationships/oleObject" Target="../embeddings/oleObject230.bin"/><Relationship Id="rId20" Type="http://schemas.openxmlformats.org/officeDocument/2006/relationships/oleObject" Target="../embeddings/oleObject209.bin"/><Relationship Id="rId41" Type="http://schemas.openxmlformats.org/officeDocument/2006/relationships/oleObject" Target="../embeddings/oleObject226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244.bin"/><Relationship Id="rId39" Type="http://schemas.openxmlformats.org/officeDocument/2006/relationships/oleObject" Target="../embeddings/oleObject255.bin"/><Relationship Id="rId21" Type="http://schemas.openxmlformats.org/officeDocument/2006/relationships/oleObject" Target="../embeddings/oleObject241.bin"/><Relationship Id="rId34" Type="http://schemas.openxmlformats.org/officeDocument/2006/relationships/oleObject" Target="../embeddings/oleObject251.bin"/><Relationship Id="rId42" Type="http://schemas.openxmlformats.org/officeDocument/2006/relationships/oleObject" Target="../embeddings/oleObject258.bin"/><Relationship Id="rId47" Type="http://schemas.openxmlformats.org/officeDocument/2006/relationships/image" Target="../media/image48.wmf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35.bin"/><Relationship Id="rId24" Type="http://schemas.openxmlformats.org/officeDocument/2006/relationships/oleObject" Target="../embeddings/oleObject243.bin"/><Relationship Id="rId32" Type="http://schemas.openxmlformats.org/officeDocument/2006/relationships/oleObject" Target="../embeddings/oleObject249.bin"/><Relationship Id="rId37" Type="http://schemas.openxmlformats.org/officeDocument/2006/relationships/oleObject" Target="../embeddings/oleObject254.bin"/><Relationship Id="rId40" Type="http://schemas.openxmlformats.org/officeDocument/2006/relationships/oleObject" Target="../embeddings/oleObject256.bin"/><Relationship Id="rId45" Type="http://schemas.openxmlformats.org/officeDocument/2006/relationships/image" Target="../media/image47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246.bin"/><Relationship Id="rId36" Type="http://schemas.openxmlformats.org/officeDocument/2006/relationships/oleObject" Target="../embeddings/oleObject25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39.bin"/><Relationship Id="rId31" Type="http://schemas.openxmlformats.org/officeDocument/2006/relationships/oleObject" Target="../embeddings/oleObject248.bin"/><Relationship Id="rId44" Type="http://schemas.openxmlformats.org/officeDocument/2006/relationships/oleObject" Target="../embeddings/oleObject260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242.bin"/><Relationship Id="rId27" Type="http://schemas.openxmlformats.org/officeDocument/2006/relationships/oleObject" Target="../embeddings/oleObject245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252.bin"/><Relationship Id="rId43" Type="http://schemas.openxmlformats.org/officeDocument/2006/relationships/oleObject" Target="../embeddings/oleObject259.bin"/><Relationship Id="rId8" Type="http://schemas.openxmlformats.org/officeDocument/2006/relationships/image" Target="../media/image19.wmf"/><Relationship Id="rId3" Type="http://schemas.openxmlformats.org/officeDocument/2006/relationships/oleObject" Target="../embeddings/oleObject231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38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250.bin"/><Relationship Id="rId38" Type="http://schemas.openxmlformats.org/officeDocument/2006/relationships/image" Target="../media/image32.wmf"/><Relationship Id="rId46" Type="http://schemas.openxmlformats.org/officeDocument/2006/relationships/oleObject" Target="../embeddings/oleObject261.bin"/><Relationship Id="rId20" Type="http://schemas.openxmlformats.org/officeDocument/2006/relationships/oleObject" Target="../embeddings/oleObject240.bin"/><Relationship Id="rId41" Type="http://schemas.openxmlformats.org/officeDocument/2006/relationships/oleObject" Target="../embeddings/oleObject257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275.bin"/><Relationship Id="rId39" Type="http://schemas.openxmlformats.org/officeDocument/2006/relationships/oleObject" Target="../embeddings/oleObject286.bin"/><Relationship Id="rId21" Type="http://schemas.openxmlformats.org/officeDocument/2006/relationships/oleObject" Target="../embeddings/oleObject272.bin"/><Relationship Id="rId34" Type="http://schemas.openxmlformats.org/officeDocument/2006/relationships/oleObject" Target="../embeddings/oleObject282.bin"/><Relationship Id="rId42" Type="http://schemas.openxmlformats.org/officeDocument/2006/relationships/oleObject" Target="../embeddings/oleObject289.bin"/><Relationship Id="rId47" Type="http://schemas.openxmlformats.org/officeDocument/2006/relationships/image" Target="../media/image42.wmf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9" Type="http://schemas.openxmlformats.org/officeDocument/2006/relationships/oleObject" Target="../embeddings/oleObject27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66.bin"/><Relationship Id="rId24" Type="http://schemas.openxmlformats.org/officeDocument/2006/relationships/oleObject" Target="../embeddings/oleObject274.bin"/><Relationship Id="rId32" Type="http://schemas.openxmlformats.org/officeDocument/2006/relationships/oleObject" Target="../embeddings/oleObject280.bin"/><Relationship Id="rId37" Type="http://schemas.openxmlformats.org/officeDocument/2006/relationships/oleObject" Target="../embeddings/oleObject285.bin"/><Relationship Id="rId40" Type="http://schemas.openxmlformats.org/officeDocument/2006/relationships/oleObject" Target="../embeddings/oleObject287.bin"/><Relationship Id="rId45" Type="http://schemas.openxmlformats.org/officeDocument/2006/relationships/image" Target="../media/image49.wmf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277.bin"/><Relationship Id="rId36" Type="http://schemas.openxmlformats.org/officeDocument/2006/relationships/oleObject" Target="../embeddings/oleObject284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70.bin"/><Relationship Id="rId31" Type="http://schemas.openxmlformats.org/officeDocument/2006/relationships/oleObject" Target="../embeddings/oleObject279.bin"/><Relationship Id="rId44" Type="http://schemas.openxmlformats.org/officeDocument/2006/relationships/oleObject" Target="../embeddings/oleObject29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273.bin"/><Relationship Id="rId27" Type="http://schemas.openxmlformats.org/officeDocument/2006/relationships/oleObject" Target="../embeddings/oleObject276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283.bin"/><Relationship Id="rId43" Type="http://schemas.openxmlformats.org/officeDocument/2006/relationships/oleObject" Target="../embeddings/oleObject290.bin"/><Relationship Id="rId8" Type="http://schemas.openxmlformats.org/officeDocument/2006/relationships/image" Target="../media/image19.wmf"/><Relationship Id="rId3" Type="http://schemas.openxmlformats.org/officeDocument/2006/relationships/oleObject" Target="../embeddings/oleObject262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69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281.bin"/><Relationship Id="rId38" Type="http://schemas.openxmlformats.org/officeDocument/2006/relationships/image" Target="../media/image32.wmf"/><Relationship Id="rId46" Type="http://schemas.openxmlformats.org/officeDocument/2006/relationships/oleObject" Target="../embeddings/oleObject292.bin"/><Relationship Id="rId20" Type="http://schemas.openxmlformats.org/officeDocument/2006/relationships/oleObject" Target="../embeddings/oleObject271.bin"/><Relationship Id="rId41" Type="http://schemas.openxmlformats.org/officeDocument/2006/relationships/oleObject" Target="../embeddings/oleObject288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306.bin"/><Relationship Id="rId39" Type="http://schemas.openxmlformats.org/officeDocument/2006/relationships/oleObject" Target="../embeddings/oleObject317.bin"/><Relationship Id="rId21" Type="http://schemas.openxmlformats.org/officeDocument/2006/relationships/oleObject" Target="../embeddings/oleObject303.bin"/><Relationship Id="rId34" Type="http://schemas.openxmlformats.org/officeDocument/2006/relationships/oleObject" Target="../embeddings/oleObject313.bin"/><Relationship Id="rId42" Type="http://schemas.openxmlformats.org/officeDocument/2006/relationships/oleObject" Target="../embeddings/oleObject320.bin"/><Relationship Id="rId47" Type="http://schemas.openxmlformats.org/officeDocument/2006/relationships/image" Target="../media/image51.wmf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9" Type="http://schemas.openxmlformats.org/officeDocument/2006/relationships/oleObject" Target="../embeddings/oleObject30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97.bin"/><Relationship Id="rId24" Type="http://schemas.openxmlformats.org/officeDocument/2006/relationships/oleObject" Target="../embeddings/oleObject305.bin"/><Relationship Id="rId32" Type="http://schemas.openxmlformats.org/officeDocument/2006/relationships/oleObject" Target="../embeddings/oleObject311.bin"/><Relationship Id="rId37" Type="http://schemas.openxmlformats.org/officeDocument/2006/relationships/oleObject" Target="../embeddings/oleObject316.bin"/><Relationship Id="rId40" Type="http://schemas.openxmlformats.org/officeDocument/2006/relationships/oleObject" Target="../embeddings/oleObject318.bin"/><Relationship Id="rId45" Type="http://schemas.openxmlformats.org/officeDocument/2006/relationships/image" Target="../media/image50.wmf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308.bin"/><Relationship Id="rId36" Type="http://schemas.openxmlformats.org/officeDocument/2006/relationships/oleObject" Target="../embeddings/oleObject315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301.bin"/><Relationship Id="rId31" Type="http://schemas.openxmlformats.org/officeDocument/2006/relationships/oleObject" Target="../embeddings/oleObject310.bin"/><Relationship Id="rId44" Type="http://schemas.openxmlformats.org/officeDocument/2006/relationships/oleObject" Target="../embeddings/oleObject322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304.bin"/><Relationship Id="rId27" Type="http://schemas.openxmlformats.org/officeDocument/2006/relationships/oleObject" Target="../embeddings/oleObject307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314.bin"/><Relationship Id="rId43" Type="http://schemas.openxmlformats.org/officeDocument/2006/relationships/oleObject" Target="../embeddings/oleObject321.bin"/><Relationship Id="rId8" Type="http://schemas.openxmlformats.org/officeDocument/2006/relationships/image" Target="../media/image19.wmf"/><Relationship Id="rId3" Type="http://schemas.openxmlformats.org/officeDocument/2006/relationships/oleObject" Target="../embeddings/oleObject29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0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312.bin"/><Relationship Id="rId38" Type="http://schemas.openxmlformats.org/officeDocument/2006/relationships/image" Target="../media/image32.wmf"/><Relationship Id="rId46" Type="http://schemas.openxmlformats.org/officeDocument/2006/relationships/oleObject" Target="../embeddings/oleObject323.bin"/><Relationship Id="rId20" Type="http://schemas.openxmlformats.org/officeDocument/2006/relationships/oleObject" Target="../embeddings/oleObject302.bin"/><Relationship Id="rId41" Type="http://schemas.openxmlformats.org/officeDocument/2006/relationships/oleObject" Target="../embeddings/oleObject3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329.bin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1.bin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8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346.bin"/><Relationship Id="rId39" Type="http://schemas.openxmlformats.org/officeDocument/2006/relationships/oleObject" Target="../embeddings/oleObject357.bin"/><Relationship Id="rId21" Type="http://schemas.openxmlformats.org/officeDocument/2006/relationships/oleObject" Target="../embeddings/oleObject343.bin"/><Relationship Id="rId34" Type="http://schemas.openxmlformats.org/officeDocument/2006/relationships/oleObject" Target="../embeddings/oleObject353.bin"/><Relationship Id="rId42" Type="http://schemas.openxmlformats.org/officeDocument/2006/relationships/oleObject" Target="../embeddings/oleObject360.bin"/><Relationship Id="rId7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9" Type="http://schemas.openxmlformats.org/officeDocument/2006/relationships/oleObject" Target="../embeddings/oleObject349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37.bin"/><Relationship Id="rId24" Type="http://schemas.openxmlformats.org/officeDocument/2006/relationships/oleObject" Target="../embeddings/oleObject345.bin"/><Relationship Id="rId32" Type="http://schemas.openxmlformats.org/officeDocument/2006/relationships/oleObject" Target="../embeddings/oleObject351.bin"/><Relationship Id="rId37" Type="http://schemas.openxmlformats.org/officeDocument/2006/relationships/oleObject" Target="../embeddings/oleObject356.bin"/><Relationship Id="rId40" Type="http://schemas.openxmlformats.org/officeDocument/2006/relationships/oleObject" Target="../embeddings/oleObject358.bin"/><Relationship Id="rId45" Type="http://schemas.openxmlformats.org/officeDocument/2006/relationships/image" Target="../media/image36.wmf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348.bin"/><Relationship Id="rId36" Type="http://schemas.openxmlformats.org/officeDocument/2006/relationships/oleObject" Target="../embeddings/oleObject355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341.bin"/><Relationship Id="rId31" Type="http://schemas.openxmlformats.org/officeDocument/2006/relationships/oleObject" Target="../embeddings/oleObject350.bin"/><Relationship Id="rId44" Type="http://schemas.openxmlformats.org/officeDocument/2006/relationships/oleObject" Target="../embeddings/oleObject362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344.bin"/><Relationship Id="rId27" Type="http://schemas.openxmlformats.org/officeDocument/2006/relationships/oleObject" Target="../embeddings/oleObject347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354.bin"/><Relationship Id="rId43" Type="http://schemas.openxmlformats.org/officeDocument/2006/relationships/oleObject" Target="../embeddings/oleObject361.bin"/><Relationship Id="rId8" Type="http://schemas.openxmlformats.org/officeDocument/2006/relationships/image" Target="../media/image19.wmf"/><Relationship Id="rId3" Type="http://schemas.openxmlformats.org/officeDocument/2006/relationships/oleObject" Target="../embeddings/oleObject33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40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352.bin"/><Relationship Id="rId38" Type="http://schemas.openxmlformats.org/officeDocument/2006/relationships/image" Target="../media/image32.wmf"/><Relationship Id="rId20" Type="http://schemas.openxmlformats.org/officeDocument/2006/relationships/oleObject" Target="../embeddings/oleObject342.bin"/><Relationship Id="rId41" Type="http://schemas.openxmlformats.org/officeDocument/2006/relationships/oleObject" Target="../embeddings/oleObject35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374.bin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oleObject" Target="../embeddings/oleObject370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2.bin"/><Relationship Id="rId10" Type="http://schemas.openxmlformats.org/officeDocument/2006/relationships/image" Target="../media/image59.wmf"/><Relationship Id="rId19" Type="http://schemas.openxmlformats.org/officeDocument/2006/relationships/image" Target="../media/image33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368.bin"/><Relationship Id="rId14" Type="http://schemas.openxmlformats.org/officeDocument/2006/relationships/oleObject" Target="../embeddings/oleObject37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75.bin"/><Relationship Id="rId7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6.bin"/><Relationship Id="rId10" Type="http://schemas.openxmlformats.org/officeDocument/2006/relationships/image" Target="../media/image62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80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8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3.bin"/><Relationship Id="rId7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384.bin"/><Relationship Id="rId4" Type="http://schemas.openxmlformats.org/officeDocument/2006/relationships/image" Target="../media/image6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86.bin"/><Relationship Id="rId7" Type="http://schemas.openxmlformats.org/officeDocument/2006/relationships/oleObject" Target="../embeddings/oleObject3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87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38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395.bin"/><Relationship Id="rId3" Type="http://schemas.openxmlformats.org/officeDocument/2006/relationships/oleObject" Target="../embeddings/oleObject390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394.bin"/><Relationship Id="rId5" Type="http://schemas.openxmlformats.org/officeDocument/2006/relationships/oleObject" Target="../embeddings/oleObject391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393.bin"/><Relationship Id="rId14" Type="http://schemas.openxmlformats.org/officeDocument/2006/relationships/image" Target="../media/image7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397.bin"/><Relationship Id="rId4" Type="http://schemas.openxmlformats.org/officeDocument/2006/relationships/image" Target="../media/image7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403.bin"/><Relationship Id="rId18" Type="http://schemas.openxmlformats.org/officeDocument/2006/relationships/oleObject" Target="../embeddings/oleObject407.bin"/><Relationship Id="rId3" Type="http://schemas.openxmlformats.org/officeDocument/2006/relationships/oleObject" Target="../embeddings/oleObject398.bin"/><Relationship Id="rId7" Type="http://schemas.openxmlformats.org/officeDocument/2006/relationships/oleObject" Target="../embeddings/oleObject400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4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402.bin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5.bin"/><Relationship Id="rId10" Type="http://schemas.openxmlformats.org/officeDocument/2006/relationships/image" Target="../media/image75.wmf"/><Relationship Id="rId19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401.bin"/><Relationship Id="rId14" Type="http://schemas.openxmlformats.org/officeDocument/2006/relationships/oleObject" Target="../embeddings/oleObject40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408.bin"/><Relationship Id="rId7" Type="http://schemas.openxmlformats.org/officeDocument/2006/relationships/oleObject" Target="../embeddings/oleObject4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412.bin"/><Relationship Id="rId5" Type="http://schemas.openxmlformats.org/officeDocument/2006/relationships/oleObject" Target="../embeddings/oleObject409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41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419.bin"/><Relationship Id="rId3" Type="http://schemas.openxmlformats.org/officeDocument/2006/relationships/oleObject" Target="../embeddings/oleObject413.bin"/><Relationship Id="rId7" Type="http://schemas.openxmlformats.org/officeDocument/2006/relationships/oleObject" Target="../embeddings/oleObject415.bin"/><Relationship Id="rId12" Type="http://schemas.openxmlformats.org/officeDocument/2006/relationships/oleObject" Target="../embeddings/oleObject418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1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417.bin"/><Relationship Id="rId5" Type="http://schemas.openxmlformats.org/officeDocument/2006/relationships/oleObject" Target="../embeddings/oleObject414.bin"/><Relationship Id="rId15" Type="http://schemas.openxmlformats.org/officeDocument/2006/relationships/oleObject" Target="../embeddings/oleObject420.bin"/><Relationship Id="rId10" Type="http://schemas.openxmlformats.org/officeDocument/2006/relationships/image" Target="../media/image72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8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423.bin"/><Relationship Id="rId4" Type="http://schemas.openxmlformats.org/officeDocument/2006/relationships/image" Target="../media/image8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7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432.bin"/><Relationship Id="rId3" Type="http://schemas.openxmlformats.org/officeDocument/2006/relationships/oleObject" Target="../embeddings/oleObject426.bin"/><Relationship Id="rId7" Type="http://schemas.openxmlformats.org/officeDocument/2006/relationships/oleObject" Target="../embeddings/oleObject428.bin"/><Relationship Id="rId12" Type="http://schemas.openxmlformats.org/officeDocument/2006/relationships/oleObject" Target="../embeddings/oleObject4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430.bin"/><Relationship Id="rId5" Type="http://schemas.openxmlformats.org/officeDocument/2006/relationships/oleObject" Target="../embeddings/oleObject427.bin"/><Relationship Id="rId10" Type="http://schemas.openxmlformats.org/officeDocument/2006/relationships/image" Target="../media/image57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429.bin"/><Relationship Id="rId14" Type="http://schemas.openxmlformats.org/officeDocument/2006/relationships/oleObject" Target="../embeddings/oleObject43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34.bin"/><Relationship Id="rId7" Type="http://schemas.openxmlformats.org/officeDocument/2006/relationships/oleObject" Target="../embeddings/oleObject436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438.bin"/><Relationship Id="rId5" Type="http://schemas.openxmlformats.org/officeDocument/2006/relationships/oleObject" Target="../embeddings/oleObject435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3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440.bin"/><Relationship Id="rId4" Type="http://schemas.openxmlformats.org/officeDocument/2006/relationships/image" Target="../media/image8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447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441.bin"/><Relationship Id="rId7" Type="http://schemas.openxmlformats.org/officeDocument/2006/relationships/oleObject" Target="../embeddings/oleObject443.bin"/><Relationship Id="rId12" Type="http://schemas.openxmlformats.org/officeDocument/2006/relationships/oleObject" Target="../embeddings/oleObject446.bin"/><Relationship Id="rId17" Type="http://schemas.openxmlformats.org/officeDocument/2006/relationships/oleObject" Target="../embeddings/oleObject4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445.bin"/><Relationship Id="rId5" Type="http://schemas.openxmlformats.org/officeDocument/2006/relationships/oleObject" Target="../embeddings/oleObject442.bin"/><Relationship Id="rId15" Type="http://schemas.openxmlformats.org/officeDocument/2006/relationships/oleObject" Target="../embeddings/oleObject448.bin"/><Relationship Id="rId10" Type="http://schemas.openxmlformats.org/officeDocument/2006/relationships/image" Target="../media/image57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444.bin"/><Relationship Id="rId14" Type="http://schemas.openxmlformats.org/officeDocument/2006/relationships/image" Target="../media/image9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450.bin"/><Relationship Id="rId7" Type="http://schemas.openxmlformats.org/officeDocument/2006/relationships/oleObject" Target="../embeddings/oleObject4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454.bin"/><Relationship Id="rId5" Type="http://schemas.openxmlformats.org/officeDocument/2006/relationships/oleObject" Target="../embeddings/oleObject451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45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460.bin"/><Relationship Id="rId18" Type="http://schemas.openxmlformats.org/officeDocument/2006/relationships/oleObject" Target="../embeddings/oleObject464.bin"/><Relationship Id="rId3" Type="http://schemas.openxmlformats.org/officeDocument/2006/relationships/oleObject" Target="../embeddings/oleObject455.bin"/><Relationship Id="rId21" Type="http://schemas.openxmlformats.org/officeDocument/2006/relationships/oleObject" Target="../embeddings/oleObject466.bin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4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2.bin"/><Relationship Id="rId20" Type="http://schemas.openxmlformats.org/officeDocument/2006/relationships/oleObject" Target="../embeddings/oleObject465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459.bin"/><Relationship Id="rId5" Type="http://schemas.openxmlformats.org/officeDocument/2006/relationships/oleObject" Target="../embeddings/oleObject456.bin"/><Relationship Id="rId15" Type="http://schemas.openxmlformats.org/officeDocument/2006/relationships/oleObject" Target="../embeddings/oleObject461.bin"/><Relationship Id="rId23" Type="http://schemas.openxmlformats.org/officeDocument/2006/relationships/oleObject" Target="../embeddings/oleObject467.bin"/><Relationship Id="rId10" Type="http://schemas.openxmlformats.org/officeDocument/2006/relationships/image" Target="../media/image99.wmf"/><Relationship Id="rId19" Type="http://schemas.openxmlformats.org/officeDocument/2006/relationships/image" Target="../media/image92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458.bin"/><Relationship Id="rId14" Type="http://schemas.openxmlformats.org/officeDocument/2006/relationships/image" Target="../media/image83.wmf"/><Relationship Id="rId22" Type="http://schemas.openxmlformats.org/officeDocument/2006/relationships/image" Target="../media/image10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469.bin"/><Relationship Id="rId4" Type="http://schemas.openxmlformats.org/officeDocument/2006/relationships/image" Target="../media/image8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8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476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8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480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474.bin"/><Relationship Id="rId14" Type="http://schemas.openxmlformats.org/officeDocument/2006/relationships/oleObject" Target="../embeddings/oleObject47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486.bin"/><Relationship Id="rId18" Type="http://schemas.openxmlformats.org/officeDocument/2006/relationships/oleObject" Target="../embeddings/oleObject489.bin"/><Relationship Id="rId3" Type="http://schemas.openxmlformats.org/officeDocument/2006/relationships/oleObject" Target="../embeddings/oleObject481.bin"/><Relationship Id="rId7" Type="http://schemas.openxmlformats.org/officeDocument/2006/relationships/oleObject" Target="../embeddings/oleObject483.bin"/><Relationship Id="rId12" Type="http://schemas.openxmlformats.org/officeDocument/2006/relationships/image" Target="../media/image107.wmf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8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485.bin"/><Relationship Id="rId5" Type="http://schemas.openxmlformats.org/officeDocument/2006/relationships/oleObject" Target="../embeddings/oleObject482.bin"/><Relationship Id="rId15" Type="http://schemas.openxmlformats.org/officeDocument/2006/relationships/image" Target="../media/image93.wmf"/><Relationship Id="rId10" Type="http://schemas.openxmlformats.org/officeDocument/2006/relationships/image" Target="../media/image106.wmf"/><Relationship Id="rId19" Type="http://schemas.openxmlformats.org/officeDocument/2006/relationships/image" Target="../media/image5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484.bin"/><Relationship Id="rId14" Type="http://schemas.openxmlformats.org/officeDocument/2006/relationships/oleObject" Target="../embeddings/oleObject48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495.bin"/><Relationship Id="rId18" Type="http://schemas.openxmlformats.org/officeDocument/2006/relationships/oleObject" Target="../embeddings/oleObject498.bin"/><Relationship Id="rId26" Type="http://schemas.openxmlformats.org/officeDocument/2006/relationships/oleObject" Target="../embeddings/oleObject502.bin"/><Relationship Id="rId3" Type="http://schemas.openxmlformats.org/officeDocument/2006/relationships/oleObject" Target="../embeddings/oleObject490.bin"/><Relationship Id="rId21" Type="http://schemas.openxmlformats.org/officeDocument/2006/relationships/image" Target="../media/image75.wmf"/><Relationship Id="rId7" Type="http://schemas.openxmlformats.org/officeDocument/2006/relationships/oleObject" Target="../embeddings/oleObject492.bin"/><Relationship Id="rId12" Type="http://schemas.openxmlformats.org/officeDocument/2006/relationships/image" Target="../media/image110.wmf"/><Relationship Id="rId17" Type="http://schemas.openxmlformats.org/officeDocument/2006/relationships/image" Target="../media/image111.wmf"/><Relationship Id="rId25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7.bin"/><Relationship Id="rId20" Type="http://schemas.openxmlformats.org/officeDocument/2006/relationships/oleObject" Target="../embeddings/oleObject499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494.bin"/><Relationship Id="rId24" Type="http://schemas.openxmlformats.org/officeDocument/2006/relationships/oleObject" Target="../embeddings/oleObject501.bin"/><Relationship Id="rId5" Type="http://schemas.openxmlformats.org/officeDocument/2006/relationships/oleObject" Target="../embeddings/oleObject491.bin"/><Relationship Id="rId15" Type="http://schemas.openxmlformats.org/officeDocument/2006/relationships/oleObject" Target="../embeddings/oleObject496.bin"/><Relationship Id="rId23" Type="http://schemas.openxmlformats.org/officeDocument/2006/relationships/image" Target="../media/image57.wmf"/><Relationship Id="rId10" Type="http://schemas.openxmlformats.org/officeDocument/2006/relationships/image" Target="../media/image109.wmf"/><Relationship Id="rId19" Type="http://schemas.openxmlformats.org/officeDocument/2006/relationships/image" Target="../media/image112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493.bin"/><Relationship Id="rId14" Type="http://schemas.openxmlformats.org/officeDocument/2006/relationships/image" Target="../media/image94.wmf"/><Relationship Id="rId22" Type="http://schemas.openxmlformats.org/officeDocument/2006/relationships/oleObject" Target="../embeddings/oleObject500.bin"/><Relationship Id="rId27" Type="http://schemas.openxmlformats.org/officeDocument/2006/relationships/image" Target="../media/image107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508.bin"/><Relationship Id="rId3" Type="http://schemas.openxmlformats.org/officeDocument/2006/relationships/oleObject" Target="../embeddings/oleObject503.bin"/><Relationship Id="rId7" Type="http://schemas.openxmlformats.org/officeDocument/2006/relationships/oleObject" Target="../embeddings/oleObject505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0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507.bin"/><Relationship Id="rId5" Type="http://schemas.openxmlformats.org/officeDocument/2006/relationships/oleObject" Target="../embeddings/oleObject504.bin"/><Relationship Id="rId15" Type="http://schemas.openxmlformats.org/officeDocument/2006/relationships/oleObject" Target="../embeddings/oleObject509.bin"/><Relationship Id="rId10" Type="http://schemas.openxmlformats.org/officeDocument/2006/relationships/image" Target="../media/image115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506.bin"/><Relationship Id="rId14" Type="http://schemas.openxmlformats.org/officeDocument/2006/relationships/image" Target="../media/image11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516.bin"/><Relationship Id="rId18" Type="http://schemas.openxmlformats.org/officeDocument/2006/relationships/oleObject" Target="../embeddings/oleObject519.bin"/><Relationship Id="rId3" Type="http://schemas.openxmlformats.org/officeDocument/2006/relationships/oleObject" Target="../embeddings/oleObject511.bin"/><Relationship Id="rId21" Type="http://schemas.openxmlformats.org/officeDocument/2006/relationships/oleObject" Target="../embeddings/oleObject522.bin"/><Relationship Id="rId7" Type="http://schemas.openxmlformats.org/officeDocument/2006/relationships/oleObject" Target="../embeddings/oleObject513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5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oleObject" Target="../embeddings/oleObject521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515.bin"/><Relationship Id="rId5" Type="http://schemas.openxmlformats.org/officeDocument/2006/relationships/oleObject" Target="../embeddings/oleObject512.bin"/><Relationship Id="rId15" Type="http://schemas.openxmlformats.org/officeDocument/2006/relationships/oleObject" Target="../embeddings/oleObject517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520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514.bin"/><Relationship Id="rId14" Type="http://schemas.openxmlformats.org/officeDocument/2006/relationships/image" Target="../media/image12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9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9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93.wmf"/><Relationship Id="rId3" Type="http://schemas.openxmlformats.org/officeDocument/2006/relationships/oleObject" Target="../embeddings/oleObject525.bin"/><Relationship Id="rId7" Type="http://schemas.openxmlformats.org/officeDocument/2006/relationships/oleObject" Target="../embeddings/oleObject527.bin"/><Relationship Id="rId12" Type="http://schemas.openxmlformats.org/officeDocument/2006/relationships/oleObject" Target="../embeddings/oleObject5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530.bin"/><Relationship Id="rId5" Type="http://schemas.openxmlformats.org/officeDocument/2006/relationships/oleObject" Target="../embeddings/oleObject526.bin"/><Relationship Id="rId10" Type="http://schemas.openxmlformats.org/officeDocument/2006/relationships/oleObject" Target="../embeddings/oleObject529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28.bin"/><Relationship Id="rId14" Type="http://schemas.openxmlformats.org/officeDocument/2006/relationships/oleObject" Target="../embeddings/oleObject53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34" Type="http://schemas.openxmlformats.org/officeDocument/2006/relationships/oleObject" Target="../embeddings/oleObject33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4.wmf"/><Relationship Id="rId32" Type="http://schemas.openxmlformats.org/officeDocument/2006/relationships/oleObject" Target="../embeddings/oleObject31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6.wmf"/><Relationship Id="rId36" Type="http://schemas.openxmlformats.org/officeDocument/2006/relationships/oleObject" Target="../embeddings/oleObject35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27.wmf"/><Relationship Id="rId35" Type="http://schemas.openxmlformats.org/officeDocument/2006/relationships/oleObject" Target="../embeddings/oleObject34.bin"/><Relationship Id="rId8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49.bin"/><Relationship Id="rId39" Type="http://schemas.openxmlformats.org/officeDocument/2006/relationships/oleObject" Target="../embeddings/oleObject60.bin"/><Relationship Id="rId21" Type="http://schemas.openxmlformats.org/officeDocument/2006/relationships/oleObject" Target="../embeddings/oleObject46.bin"/><Relationship Id="rId34" Type="http://schemas.openxmlformats.org/officeDocument/2006/relationships/oleObject" Target="../embeddings/oleObject56.bin"/><Relationship Id="rId42" Type="http://schemas.openxmlformats.org/officeDocument/2006/relationships/oleObject" Target="../embeddings/oleObject63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45.bin"/><Relationship Id="rId29" Type="http://schemas.openxmlformats.org/officeDocument/2006/relationships/oleObject" Target="../embeddings/oleObject52.bin"/><Relationship Id="rId41" Type="http://schemas.openxmlformats.org/officeDocument/2006/relationships/oleObject" Target="../embeddings/oleObject6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0.bin"/><Relationship Id="rId24" Type="http://schemas.openxmlformats.org/officeDocument/2006/relationships/oleObject" Target="../embeddings/oleObject48.bin"/><Relationship Id="rId32" Type="http://schemas.openxmlformats.org/officeDocument/2006/relationships/oleObject" Target="../embeddings/oleObject54.bin"/><Relationship Id="rId37" Type="http://schemas.openxmlformats.org/officeDocument/2006/relationships/oleObject" Target="../embeddings/oleObject59.bin"/><Relationship Id="rId40" Type="http://schemas.openxmlformats.org/officeDocument/2006/relationships/oleObject" Target="../embeddings/oleObject61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51.bin"/><Relationship Id="rId36" Type="http://schemas.openxmlformats.org/officeDocument/2006/relationships/oleObject" Target="../embeddings/oleObject58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47.bin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57.bin"/><Relationship Id="rId43" Type="http://schemas.openxmlformats.org/officeDocument/2006/relationships/oleObject" Target="../embeddings/oleObject64.bin"/><Relationship Id="rId8" Type="http://schemas.openxmlformats.org/officeDocument/2006/relationships/image" Target="../media/image19.wmf"/><Relationship Id="rId3" Type="http://schemas.openxmlformats.org/officeDocument/2006/relationships/oleObject" Target="../embeddings/oleObject3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43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55.bin"/><Relationship Id="rId38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ED9C0-AC39-4BF8-8C98-E4C7C60E7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972877"/>
            <a:ext cx="10320984" cy="1792207"/>
          </a:xfrm>
        </p:spPr>
        <p:txBody>
          <a:bodyPr>
            <a:noAutofit/>
          </a:bodyPr>
          <a:lstStyle/>
          <a:p>
            <a:r>
              <a:rPr lang="en-US" altLang="zh-CN" sz="5400"/>
              <a:t>Examples of undecidable Language:</a:t>
            </a:r>
            <a:br>
              <a:rPr lang="en-US" altLang="zh-CN" sz="5400"/>
            </a:br>
            <a:endParaRPr lang="zh-CN" altLang="en-US" sz="54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73B14-A803-4079-877A-5B2DD0CD6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Ren shiqi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D0220-FA93-4749-BB53-756573981AE7}"/>
              </a:ext>
            </a:extLst>
          </p:cNvPr>
          <p:cNvSpPr txBox="1"/>
          <p:nvPr/>
        </p:nvSpPr>
        <p:spPr>
          <a:xfrm>
            <a:off x="1100051" y="2523257"/>
            <a:ext cx="99687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/>
              <a:t>Turning recognizable but not decidable: Halt problem</a:t>
            </a:r>
          </a:p>
          <a:p>
            <a:endParaRPr lang="en-US" altLang="zh-CN" sz="320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/>
              <a:t>Non-Turning recognizable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65517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Oval 33">
            <a:extLst>
              <a:ext uri="{FF2B5EF4-FFF2-40B4-BE49-F238E27FC236}">
                <a16:creationId xmlns:a16="http://schemas.microsoft.com/office/drawing/2014/main" id="{ABBB34B9-034A-4C7F-976A-9445DC89C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334177"/>
            <a:ext cx="838200" cy="735747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59" name="Oval 34">
            <a:extLst>
              <a:ext uri="{FF2B5EF4-FFF2-40B4-BE49-F238E27FC236}">
                <a16:creationId xmlns:a16="http://schemas.microsoft.com/office/drawing/2014/main" id="{18E3FFBE-D4BA-4DAB-A433-41BDA0BB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629577"/>
            <a:ext cx="838200" cy="735747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60" name="Object 2">
            <a:extLst>
              <a:ext uri="{FF2B5EF4-FFF2-40B4-BE49-F238E27FC236}">
                <a16:creationId xmlns:a16="http://schemas.microsoft.com/office/drawing/2014/main" id="{0E9D755C-D70E-45B2-92B6-7996EA25DF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22860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0660" name="Object 2">
                        <a:extLst>
                          <a:ext uri="{FF2B5EF4-FFF2-40B4-BE49-F238E27FC236}">
                            <a16:creationId xmlns:a16="http://schemas.microsoft.com/office/drawing/2014/main" id="{0E9D755C-D70E-45B2-92B6-7996EA25D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28600"/>
                        <a:ext cx="404813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3">
            <a:extLst>
              <a:ext uri="{FF2B5EF4-FFF2-40B4-BE49-F238E27FC236}">
                <a16:creationId xmlns:a16="http://schemas.microsoft.com/office/drawing/2014/main" id="{ADAF8F07-8FE1-4B97-877C-97DE86F9C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286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0661" name="Object 3">
                        <a:extLst>
                          <a:ext uri="{FF2B5EF4-FFF2-40B4-BE49-F238E27FC236}">
                            <a16:creationId xmlns:a16="http://schemas.microsoft.com/office/drawing/2014/main" id="{ADAF8F07-8FE1-4B97-877C-97DE86F9C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"/>
                        <a:ext cx="4699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4">
            <a:extLst>
              <a:ext uri="{FF2B5EF4-FFF2-40B4-BE49-F238E27FC236}">
                <a16:creationId xmlns:a16="http://schemas.microsoft.com/office/drawing/2014/main" id="{AED69EA7-6836-4374-BA63-ECFFAA2A6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349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0662" name="Object 4">
                        <a:extLst>
                          <a:ext uri="{FF2B5EF4-FFF2-40B4-BE49-F238E27FC236}">
                            <a16:creationId xmlns:a16="http://schemas.microsoft.com/office/drawing/2014/main" id="{AED69EA7-6836-4374-BA63-ECFFAA2A63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4950"/>
                        <a:ext cx="4572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5">
            <a:extLst>
              <a:ext uri="{FF2B5EF4-FFF2-40B4-BE49-F238E27FC236}">
                <a16:creationId xmlns:a16="http://schemas.microsoft.com/office/drawing/2014/main" id="{A852F7E6-A469-4556-AA85-FE5EEBEC3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2349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0663" name="Object 5">
                        <a:extLst>
                          <a:ext uri="{FF2B5EF4-FFF2-40B4-BE49-F238E27FC236}">
                            <a16:creationId xmlns:a16="http://schemas.microsoft.com/office/drawing/2014/main" id="{A852F7E6-A469-4556-AA85-FE5EEBEC3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4950"/>
                        <a:ext cx="4699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6">
            <a:extLst>
              <a:ext uri="{FF2B5EF4-FFF2-40B4-BE49-F238E27FC236}">
                <a16:creationId xmlns:a16="http://schemas.microsoft.com/office/drawing/2014/main" id="{5231BE96-8976-40BA-B3F0-3618BB341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3763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0664" name="Object 6">
                        <a:extLst>
                          <a:ext uri="{FF2B5EF4-FFF2-40B4-BE49-F238E27FC236}">
                            <a16:creationId xmlns:a16="http://schemas.microsoft.com/office/drawing/2014/main" id="{5231BE96-8976-40BA-B3F0-3618BB341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376363"/>
                        <a:ext cx="12319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7">
            <a:extLst>
              <a:ext uri="{FF2B5EF4-FFF2-40B4-BE49-F238E27FC236}">
                <a16:creationId xmlns:a16="http://schemas.microsoft.com/office/drawing/2014/main" id="{8781A9F9-0558-4927-8DD1-B0E62F8FC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6096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0665" name="Object 7">
                        <a:extLst>
                          <a:ext uri="{FF2B5EF4-FFF2-40B4-BE49-F238E27FC236}">
                            <a16:creationId xmlns:a16="http://schemas.microsoft.com/office/drawing/2014/main" id="{8781A9F9-0558-4927-8DD1-B0E62F8FCB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60960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8">
            <a:extLst>
              <a:ext uri="{FF2B5EF4-FFF2-40B4-BE49-F238E27FC236}">
                <a16:creationId xmlns:a16="http://schemas.microsoft.com/office/drawing/2014/main" id="{D0CD98F2-63C8-4AA9-ABD8-904A3F659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0666" name="Object 8">
                        <a:extLst>
                          <a:ext uri="{FF2B5EF4-FFF2-40B4-BE49-F238E27FC236}">
                            <a16:creationId xmlns:a16="http://schemas.microsoft.com/office/drawing/2014/main" id="{D0CD98F2-63C8-4AA9-ABD8-904A3F6598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44780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9">
            <a:extLst>
              <a:ext uri="{FF2B5EF4-FFF2-40B4-BE49-F238E27FC236}">
                <a16:creationId xmlns:a16="http://schemas.microsoft.com/office/drawing/2014/main" id="{DCB6413F-0B29-4736-95A7-5865D24F0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454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0667" name="Object 9">
                        <a:extLst>
                          <a:ext uri="{FF2B5EF4-FFF2-40B4-BE49-F238E27FC236}">
                            <a16:creationId xmlns:a16="http://schemas.microsoft.com/office/drawing/2014/main" id="{DCB6413F-0B29-4736-95A7-5865D24F0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4541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0">
            <a:extLst>
              <a:ext uri="{FF2B5EF4-FFF2-40B4-BE49-F238E27FC236}">
                <a16:creationId xmlns:a16="http://schemas.microsoft.com/office/drawing/2014/main" id="{E02070BD-3BB3-48C6-AD3A-B9A5A1253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454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0668" name="Object 10">
                        <a:extLst>
                          <a:ext uri="{FF2B5EF4-FFF2-40B4-BE49-F238E27FC236}">
                            <a16:creationId xmlns:a16="http://schemas.microsoft.com/office/drawing/2014/main" id="{E02070BD-3BB3-48C6-AD3A-B9A5A1253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4541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1">
            <a:extLst>
              <a:ext uri="{FF2B5EF4-FFF2-40B4-BE49-F238E27FC236}">
                <a16:creationId xmlns:a16="http://schemas.microsoft.com/office/drawing/2014/main" id="{AE3DC456-6FE4-4F41-A176-4224C5D37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454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0669" name="Object 11">
                        <a:extLst>
                          <a:ext uri="{FF2B5EF4-FFF2-40B4-BE49-F238E27FC236}">
                            <a16:creationId xmlns:a16="http://schemas.microsoft.com/office/drawing/2014/main" id="{AE3DC456-6FE4-4F41-A176-4224C5D37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4541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Line 12">
            <a:extLst>
              <a:ext uri="{FF2B5EF4-FFF2-40B4-BE49-F238E27FC236}">
                <a16:creationId xmlns:a16="http://schemas.microsoft.com/office/drawing/2014/main" id="{7F71E6E9-C0A5-4283-896A-A5B9D1B7F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9906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71" name="Object 13">
            <a:extLst>
              <a:ext uri="{FF2B5EF4-FFF2-40B4-BE49-F238E27FC236}">
                <a16:creationId xmlns:a16="http://schemas.microsoft.com/office/drawing/2014/main" id="{C230791B-2B30-40D7-A5E6-6866A3F85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606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0671" name="Object 13">
                        <a:extLst>
                          <a:ext uri="{FF2B5EF4-FFF2-40B4-BE49-F238E27FC236}">
                            <a16:creationId xmlns:a16="http://schemas.microsoft.com/office/drawing/2014/main" id="{C230791B-2B30-40D7-A5E6-6866A3F858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60655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4">
            <a:extLst>
              <a:ext uri="{FF2B5EF4-FFF2-40B4-BE49-F238E27FC236}">
                <a16:creationId xmlns:a16="http://schemas.microsoft.com/office/drawing/2014/main" id="{ACEE96ED-4DFF-4321-A0ED-6DA677E41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4495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0672" name="Object 14">
                        <a:extLst>
                          <a:ext uri="{FF2B5EF4-FFF2-40B4-BE49-F238E27FC236}">
                            <a16:creationId xmlns:a16="http://schemas.microsoft.com/office/drawing/2014/main" id="{ACEE96ED-4DFF-4321-A0ED-6DA677E41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49513"/>
                        <a:ext cx="12954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5">
            <a:extLst>
              <a:ext uri="{FF2B5EF4-FFF2-40B4-BE49-F238E27FC236}">
                <a16:creationId xmlns:a16="http://schemas.microsoft.com/office/drawing/2014/main" id="{03D2D87E-E88D-4655-ACFD-78F8B48CA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5115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0673" name="Object 15">
                        <a:extLst>
                          <a:ext uri="{FF2B5EF4-FFF2-40B4-BE49-F238E27FC236}">
                            <a16:creationId xmlns:a16="http://schemas.microsoft.com/office/drawing/2014/main" id="{03D2D87E-E88D-4655-ACFD-78F8B48CA8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11551"/>
                        <a:ext cx="1270000" cy="531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4" name="Line 16">
            <a:extLst>
              <a:ext uri="{FF2B5EF4-FFF2-40B4-BE49-F238E27FC236}">
                <a16:creationId xmlns:a16="http://schemas.microsoft.com/office/drawing/2014/main" id="{EB32B19E-A3C0-48F5-B667-C62F2D9E8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3873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75" name="Object 17">
            <a:extLst>
              <a:ext uri="{FF2B5EF4-FFF2-40B4-BE49-F238E27FC236}">
                <a16:creationId xmlns:a16="http://schemas.microsoft.com/office/drawing/2014/main" id="{49326E74-7DE0-4430-9953-97C413F71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2438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0675" name="Object 17">
                        <a:extLst>
                          <a:ext uri="{FF2B5EF4-FFF2-40B4-BE49-F238E27FC236}">
                            <a16:creationId xmlns:a16="http://schemas.microsoft.com/office/drawing/2014/main" id="{49326E74-7DE0-4430-9953-97C413F71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243840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18">
            <a:extLst>
              <a:ext uri="{FF2B5EF4-FFF2-40B4-BE49-F238E27FC236}">
                <a16:creationId xmlns:a16="http://schemas.microsoft.com/office/drawing/2014/main" id="{E29F2CD9-446B-45DD-AE53-DDA7352BE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444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0676" name="Object 18">
                        <a:extLst>
                          <a:ext uri="{FF2B5EF4-FFF2-40B4-BE49-F238E27FC236}">
                            <a16:creationId xmlns:a16="http://schemas.microsoft.com/office/drawing/2014/main" id="{E29F2CD9-446B-45DD-AE53-DDA7352BE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4447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19">
            <a:extLst>
              <a:ext uri="{FF2B5EF4-FFF2-40B4-BE49-F238E27FC236}">
                <a16:creationId xmlns:a16="http://schemas.microsoft.com/office/drawing/2014/main" id="{A01768B7-D7C9-4F6B-8660-3D6A51EA6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4447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0677" name="Object 19">
                        <a:extLst>
                          <a:ext uri="{FF2B5EF4-FFF2-40B4-BE49-F238E27FC236}">
                            <a16:creationId xmlns:a16="http://schemas.microsoft.com/office/drawing/2014/main" id="{A01768B7-D7C9-4F6B-8660-3D6A51EA6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4447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20">
            <a:extLst>
              <a:ext uri="{FF2B5EF4-FFF2-40B4-BE49-F238E27FC236}">
                <a16:creationId xmlns:a16="http://schemas.microsoft.com/office/drawing/2014/main" id="{5E6DAADA-F364-43BD-9D89-46C7A483D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444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0678" name="Object 20">
                        <a:extLst>
                          <a:ext uri="{FF2B5EF4-FFF2-40B4-BE49-F238E27FC236}">
                            <a16:creationId xmlns:a16="http://schemas.microsoft.com/office/drawing/2014/main" id="{5E6DAADA-F364-43BD-9D89-46C7A483D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4447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9" name="Object 21">
            <a:extLst>
              <a:ext uri="{FF2B5EF4-FFF2-40B4-BE49-F238E27FC236}">
                <a16:creationId xmlns:a16="http://schemas.microsoft.com/office/drawing/2014/main" id="{DF3EA6B9-5E65-4CD9-864A-DC81E3498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5971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0679" name="Object 21">
                        <a:extLst>
                          <a:ext uri="{FF2B5EF4-FFF2-40B4-BE49-F238E27FC236}">
                            <a16:creationId xmlns:a16="http://schemas.microsoft.com/office/drawing/2014/main" id="{DF3EA6B9-5E65-4CD9-864A-DC81E3498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59715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0" name="Object 22">
            <a:extLst>
              <a:ext uri="{FF2B5EF4-FFF2-40B4-BE49-F238E27FC236}">
                <a16:creationId xmlns:a16="http://schemas.microsoft.com/office/drawing/2014/main" id="{8FE651B8-A0EC-4E6C-A010-4FFFDE1C5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5877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0680" name="Object 22">
                        <a:extLst>
                          <a:ext uri="{FF2B5EF4-FFF2-40B4-BE49-F238E27FC236}">
                            <a16:creationId xmlns:a16="http://schemas.microsoft.com/office/drawing/2014/main" id="{8FE651B8-A0EC-4E6C-A010-4FFFDE1C5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5877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1" name="Object 23">
            <a:extLst>
              <a:ext uri="{FF2B5EF4-FFF2-40B4-BE49-F238E27FC236}">
                <a16:creationId xmlns:a16="http://schemas.microsoft.com/office/drawing/2014/main" id="{D077ED1C-7FAF-4330-B04D-BCAB70843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0681" name="Object 23">
                        <a:extLst>
                          <a:ext uri="{FF2B5EF4-FFF2-40B4-BE49-F238E27FC236}">
                            <a16:creationId xmlns:a16="http://schemas.microsoft.com/office/drawing/2014/main" id="{D077ED1C-7FAF-4330-B04D-BCAB70843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5877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2" name="Object 24">
            <a:extLst>
              <a:ext uri="{FF2B5EF4-FFF2-40B4-BE49-F238E27FC236}">
                <a16:creationId xmlns:a16="http://schemas.microsoft.com/office/drawing/2014/main" id="{123E3F69-9E28-4D8C-B82E-02963A7DB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0682" name="Object 24">
                        <a:extLst>
                          <a:ext uri="{FF2B5EF4-FFF2-40B4-BE49-F238E27FC236}">
                            <a16:creationId xmlns:a16="http://schemas.microsoft.com/office/drawing/2014/main" id="{123E3F69-9E28-4D8C-B82E-02963A7DB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5877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3" name="Object 25">
            <a:extLst>
              <a:ext uri="{FF2B5EF4-FFF2-40B4-BE49-F238E27FC236}">
                <a16:creationId xmlns:a16="http://schemas.microsoft.com/office/drawing/2014/main" id="{D8CE795B-DD83-481F-AD31-16E62B967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5877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0683" name="Object 25">
                        <a:extLst>
                          <a:ext uri="{FF2B5EF4-FFF2-40B4-BE49-F238E27FC236}">
                            <a16:creationId xmlns:a16="http://schemas.microsoft.com/office/drawing/2014/main" id="{D8CE795B-DD83-481F-AD31-16E62B967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5877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4" name="Object 26">
            <a:extLst>
              <a:ext uri="{FF2B5EF4-FFF2-40B4-BE49-F238E27FC236}">
                <a16:creationId xmlns:a16="http://schemas.microsoft.com/office/drawing/2014/main" id="{E62273D4-055E-4105-9274-F845C5AC5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7401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0684" name="Object 26">
                        <a:extLst>
                          <a:ext uri="{FF2B5EF4-FFF2-40B4-BE49-F238E27FC236}">
                            <a16:creationId xmlns:a16="http://schemas.microsoft.com/office/drawing/2014/main" id="{E62273D4-055E-4105-9274-F845C5AC5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74015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5" name="Object 27">
            <a:extLst>
              <a:ext uri="{FF2B5EF4-FFF2-40B4-BE49-F238E27FC236}">
                <a16:creationId xmlns:a16="http://schemas.microsoft.com/office/drawing/2014/main" id="{EBFE6533-4E04-4159-B604-B125CB350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7355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0685" name="Object 27">
                        <a:extLst>
                          <a:ext uri="{FF2B5EF4-FFF2-40B4-BE49-F238E27FC236}">
                            <a16:creationId xmlns:a16="http://schemas.microsoft.com/office/drawing/2014/main" id="{EBFE6533-4E04-4159-B604-B125CB350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35513"/>
                        <a:ext cx="12954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6" name="Object 28">
            <a:extLst>
              <a:ext uri="{FF2B5EF4-FFF2-40B4-BE49-F238E27FC236}">
                <a16:creationId xmlns:a16="http://schemas.microsoft.com/office/drawing/2014/main" id="{AE5224B9-F275-4AD2-81DE-A29DE57DE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0686" name="Object 28">
                        <a:extLst>
                          <a:ext uri="{FF2B5EF4-FFF2-40B4-BE49-F238E27FC236}">
                            <a16:creationId xmlns:a16="http://schemas.microsoft.com/office/drawing/2014/main" id="{AE5224B9-F275-4AD2-81DE-A29DE57DE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8069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7" name="Object 29">
            <a:extLst>
              <a:ext uri="{FF2B5EF4-FFF2-40B4-BE49-F238E27FC236}">
                <a16:creationId xmlns:a16="http://schemas.microsoft.com/office/drawing/2014/main" id="{7F8E74F0-28C3-4BDC-9370-7AF9354F5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8069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0687" name="Object 29">
                        <a:extLst>
                          <a:ext uri="{FF2B5EF4-FFF2-40B4-BE49-F238E27FC236}">
                            <a16:creationId xmlns:a16="http://schemas.microsoft.com/office/drawing/2014/main" id="{7F8E74F0-28C3-4BDC-9370-7AF9354F52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806950"/>
                        <a:ext cx="16351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8" name="Object 30">
            <a:extLst>
              <a:ext uri="{FF2B5EF4-FFF2-40B4-BE49-F238E27FC236}">
                <a16:creationId xmlns:a16="http://schemas.microsoft.com/office/drawing/2014/main" id="{9EA55B32-C6B3-48A1-97D4-7D6DCD023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0688" name="Object 30">
                        <a:extLst>
                          <a:ext uri="{FF2B5EF4-FFF2-40B4-BE49-F238E27FC236}">
                            <a16:creationId xmlns:a16="http://schemas.microsoft.com/office/drawing/2014/main" id="{9EA55B32-C6B3-48A1-97D4-7D6DCD023C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8069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9" name="Object 31">
            <a:extLst>
              <a:ext uri="{FF2B5EF4-FFF2-40B4-BE49-F238E27FC236}">
                <a16:creationId xmlns:a16="http://schemas.microsoft.com/office/drawing/2014/main" id="{7540DD5B-C1B7-425F-B230-171886B26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9593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0689" name="Object 31">
                        <a:extLst>
                          <a:ext uri="{FF2B5EF4-FFF2-40B4-BE49-F238E27FC236}">
                            <a16:creationId xmlns:a16="http://schemas.microsoft.com/office/drawing/2014/main" id="{7540DD5B-C1B7-425F-B230-171886B26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95935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0" name="Object 32">
            <a:extLst>
              <a:ext uri="{FF2B5EF4-FFF2-40B4-BE49-F238E27FC236}">
                <a16:creationId xmlns:a16="http://schemas.microsoft.com/office/drawing/2014/main" id="{1565A025-8C8F-4EEE-8D66-1FD405E8E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8069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0690" name="Object 32">
                        <a:extLst>
                          <a:ext uri="{FF2B5EF4-FFF2-40B4-BE49-F238E27FC236}">
                            <a16:creationId xmlns:a16="http://schemas.microsoft.com/office/drawing/2014/main" id="{1565A025-8C8F-4EEE-8D66-1FD405E8E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806950"/>
                        <a:ext cx="252413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1" name="Object 35">
            <a:extLst>
              <a:ext uri="{FF2B5EF4-FFF2-40B4-BE49-F238E27FC236}">
                <a16:creationId xmlns:a16="http://schemas.microsoft.com/office/drawing/2014/main" id="{112E3701-2AF0-43F0-91AD-2984F8CE2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20371"/>
              </p:ext>
            </p:extLst>
          </p:nvPr>
        </p:nvGraphicFramePr>
        <p:xfrm>
          <a:off x="4572000" y="5511800"/>
          <a:ext cx="3048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Equation" r:id="rId44" imgW="3048000" imgH="711200" progId="Equation.3">
                  <p:embed/>
                </p:oleObj>
              </mc:Choice>
              <mc:Fallback>
                <p:oleObj name="Equation" r:id="rId44" imgW="3048000" imgH="711200" progId="Equation.3">
                  <p:embed/>
                  <p:pic>
                    <p:nvPicPr>
                      <p:cNvPr id="70691" name="Object 35">
                        <a:extLst>
                          <a:ext uri="{FF2B5EF4-FFF2-40B4-BE49-F238E27FC236}">
                            <a16:creationId xmlns:a16="http://schemas.microsoft.com/office/drawing/2014/main" id="{112E3701-2AF0-43F0-91AD-2984F8CE2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11800"/>
                        <a:ext cx="3048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2" name="AutoShape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593217-1B85-4DDF-A80E-59E5B5D9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AD2ABECE-BF51-4E9E-800E-33406EFCD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939800"/>
            <a:ext cx="4322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Consider the language</a:t>
            </a:r>
          </a:p>
        </p:txBody>
      </p:sp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98154142-8720-402F-84C1-DB5CC16B1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8100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98154142-8720-402F-84C1-DB5CC16B1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26FAFB91-A386-40AE-A692-D1D20E1EB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5456238"/>
          <a:ext cx="3032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5" imgW="304668" imgH="431613" progId="Equation.3">
                  <p:embed/>
                </p:oleObj>
              </mc:Choice>
              <mc:Fallback>
                <p:oleObj name="Equation" r:id="rId5" imgW="304668" imgH="431613" progId="Equation.3">
                  <p:embed/>
                  <p:pic>
                    <p:nvPicPr>
                      <p:cNvPr id="71684" name="Object 4">
                        <a:extLst>
                          <a:ext uri="{FF2B5EF4-FFF2-40B4-BE49-F238E27FC236}">
                            <a16:creationId xmlns:a16="http://schemas.microsoft.com/office/drawing/2014/main" id="{26FAFB91-A386-40AE-A692-D1D20E1EB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5456238"/>
                        <a:ext cx="3032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CA46B1F0-B75F-4720-95E8-12EB08429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1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71685" name="Object 5">
                        <a:extLst>
                          <a:ext uri="{FF2B5EF4-FFF2-40B4-BE49-F238E27FC236}">
                            <a16:creationId xmlns:a16="http://schemas.microsoft.com/office/drawing/2014/main" id="{CA46B1F0-B75F-4720-95E8-12EB08429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>
            <a:extLst>
              <a:ext uri="{FF2B5EF4-FFF2-40B4-BE49-F238E27FC236}">
                <a16:creationId xmlns:a16="http://schemas.microsoft.com/office/drawing/2014/main" id="{5A7DD798-830C-43A7-ACA9-AF08EEC3B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410200"/>
            <a:ext cx="6543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consists of the </a:t>
            </a:r>
            <a:r>
              <a:rPr kumimoji="0" lang="en-US" altLang="zh-CN" sz="3200">
                <a:latin typeface="Comic Sans MS" panose="030F0702030302020204" pitchFamily="66" charset="0"/>
              </a:rPr>
              <a:t>0’s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in the diagonal</a:t>
            </a:r>
          </a:p>
        </p:txBody>
      </p:sp>
      <p:graphicFrame>
        <p:nvGraphicFramePr>
          <p:cNvPr id="71687" name="Object 7">
            <a:extLst>
              <a:ext uri="{FF2B5EF4-FFF2-40B4-BE49-F238E27FC236}">
                <a16:creationId xmlns:a16="http://schemas.microsoft.com/office/drawing/2014/main" id="{06F4D755-65BD-451E-8556-FDF9335CD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1336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9" imgW="4241800" imgH="736600" progId="Equation.3">
                  <p:embed/>
                </p:oleObj>
              </mc:Choice>
              <mc:Fallback>
                <p:oleObj name="Equation" r:id="rId9" imgW="4241800" imgH="736600" progId="Equation.3">
                  <p:embed/>
                  <p:pic>
                    <p:nvPicPr>
                      <p:cNvPr id="71687" name="Object 7">
                        <a:extLst>
                          <a:ext uri="{FF2B5EF4-FFF2-40B4-BE49-F238E27FC236}">
                            <a16:creationId xmlns:a16="http://schemas.microsoft.com/office/drawing/2014/main" id="{06F4D755-65BD-451E-8556-FDF9335CD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336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>
            <a:extLst>
              <a:ext uri="{FF2B5EF4-FFF2-40B4-BE49-F238E27FC236}">
                <a16:creationId xmlns:a16="http://schemas.microsoft.com/office/drawing/2014/main" id="{54BD7064-B569-4124-B5CD-D19F8A7F5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9101" y="971551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11" imgW="330057" imgH="469696" progId="Equation.3">
                  <p:embed/>
                </p:oleObj>
              </mc:Choice>
              <mc:Fallback>
                <p:oleObj name="Equation" r:id="rId11" imgW="330057" imgH="469696" progId="Equation.3">
                  <p:embed/>
                  <p:pic>
                    <p:nvPicPr>
                      <p:cNvPr id="71688" name="Object 8">
                        <a:extLst>
                          <a:ext uri="{FF2B5EF4-FFF2-40B4-BE49-F238E27FC236}">
                            <a16:creationId xmlns:a16="http://schemas.microsoft.com/office/drawing/2014/main" id="{54BD7064-B569-4124-B5CD-D19F8A7F51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1" y="971551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4471093-132F-4222-9937-593EEF23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9B356A78-857E-4BE4-97EC-C2C5A1E5D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445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9B356A78-857E-4BE4-97EC-C2C5A1E5D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4450"/>
                        <a:ext cx="404813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BED90C49-4A48-4B30-B585-8890C2178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0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BED90C49-4A48-4B30-B585-8890C2178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0800"/>
                        <a:ext cx="4699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1B3D9F11-4237-4295-9F97-E631FE088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080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1B3D9F11-4237-4295-9F97-E631FE088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0800"/>
                        <a:ext cx="4572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53DCD3A0-BB05-463F-AEE9-A8A15A3FC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0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53DCD3A0-BB05-463F-AEE9-A8A15A3FC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0800"/>
                        <a:ext cx="4699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3B59E960-BF5C-43B8-A7F7-AB1A1B310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9221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id="{3B59E960-BF5C-43B8-A7F7-AB1A1B310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9221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id="{265DFBA6-EF86-41F7-87A0-9E395B10E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4254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2711" name="Object 7">
                        <a:extLst>
                          <a:ext uri="{FF2B5EF4-FFF2-40B4-BE49-F238E27FC236}">
                            <a16:creationId xmlns:a16="http://schemas.microsoft.com/office/drawing/2014/main" id="{265DFBA6-EF86-41F7-87A0-9E395B10E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425451"/>
                        <a:ext cx="419100" cy="112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571824D5-7EAD-4516-A20A-C7DE3C551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63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2712" name="Object 8">
                        <a:extLst>
                          <a:ext uri="{FF2B5EF4-FFF2-40B4-BE49-F238E27FC236}">
                            <a16:creationId xmlns:a16="http://schemas.microsoft.com/office/drawing/2014/main" id="{571824D5-7EAD-4516-A20A-C7DE3C551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63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C9FBA153-1C88-4172-82B2-60539BA5E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2713" name="Object 9">
                        <a:extLst>
                          <a:ext uri="{FF2B5EF4-FFF2-40B4-BE49-F238E27FC236}">
                            <a16:creationId xmlns:a16="http://schemas.microsoft.com/office/drawing/2014/main" id="{C9FBA153-1C88-4172-82B2-60539BA5E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207613FA-3697-4630-BEB0-4673A1D0D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2714" name="Object 10">
                        <a:extLst>
                          <a:ext uri="{FF2B5EF4-FFF2-40B4-BE49-F238E27FC236}">
                            <a16:creationId xmlns:a16="http://schemas.microsoft.com/office/drawing/2014/main" id="{207613FA-3697-4630-BEB0-4673A1D0DA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71CAABBA-24AA-44C3-8FB2-F1A8D146C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70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2715" name="Object 11">
                        <a:extLst>
                          <a:ext uri="{FF2B5EF4-FFF2-40B4-BE49-F238E27FC236}">
                            <a16:creationId xmlns:a16="http://schemas.microsoft.com/office/drawing/2014/main" id="{71CAABBA-24AA-44C3-8FB2-F1A8D146C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70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Line 12">
            <a:extLst>
              <a:ext uri="{FF2B5EF4-FFF2-40B4-BE49-F238E27FC236}">
                <a16:creationId xmlns:a16="http://schemas.microsoft.com/office/drawing/2014/main" id="{FDC0FB28-BA34-46F9-85A5-B0BCC5B79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80645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17" name="Object 13">
            <a:extLst>
              <a:ext uri="{FF2B5EF4-FFF2-40B4-BE49-F238E27FC236}">
                <a16:creationId xmlns:a16="http://schemas.microsoft.com/office/drawing/2014/main" id="{521445B3-7EC3-4CAD-B545-63ED73BC7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4224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2717" name="Object 13">
                        <a:extLst>
                          <a:ext uri="{FF2B5EF4-FFF2-40B4-BE49-F238E27FC236}">
                            <a16:creationId xmlns:a16="http://schemas.microsoft.com/office/drawing/2014/main" id="{521445B3-7EC3-4CAD-B545-63ED73BC7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4224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>
            <a:extLst>
              <a:ext uri="{FF2B5EF4-FFF2-40B4-BE49-F238E27FC236}">
                <a16:creationId xmlns:a16="http://schemas.microsoft.com/office/drawing/2014/main" id="{982EAAC0-9F12-44C1-98E3-BA25D61E5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6536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2718" name="Object 14">
                        <a:extLst>
                          <a:ext uri="{FF2B5EF4-FFF2-40B4-BE49-F238E27FC236}">
                            <a16:creationId xmlns:a16="http://schemas.microsoft.com/office/drawing/2014/main" id="{982EAAC0-9F12-44C1-98E3-BA25D61E5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6536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>
            <a:extLst>
              <a:ext uri="{FF2B5EF4-FFF2-40B4-BE49-F238E27FC236}">
                <a16:creationId xmlns:a16="http://schemas.microsoft.com/office/drawing/2014/main" id="{A564F84B-73E4-4A87-8E14-BF15FD6D7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32740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2719" name="Object 15">
                        <a:extLst>
                          <a:ext uri="{FF2B5EF4-FFF2-40B4-BE49-F238E27FC236}">
                            <a16:creationId xmlns:a16="http://schemas.microsoft.com/office/drawing/2014/main" id="{A564F84B-73E4-4A87-8E14-BF15FD6D79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2740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0" name="Line 16">
            <a:extLst>
              <a:ext uri="{FF2B5EF4-FFF2-40B4-BE49-F238E27FC236}">
                <a16:creationId xmlns:a16="http://schemas.microsoft.com/office/drawing/2014/main" id="{A5ED90C2-FA5D-438D-A045-5D6F72FA4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20320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21" name="Object 17">
            <a:extLst>
              <a:ext uri="{FF2B5EF4-FFF2-40B4-BE49-F238E27FC236}">
                <a16:creationId xmlns:a16="http://schemas.microsoft.com/office/drawing/2014/main" id="{6C197685-C1F9-4592-935B-3D32F18F9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60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2721" name="Object 17">
                        <a:extLst>
                          <a:ext uri="{FF2B5EF4-FFF2-40B4-BE49-F238E27FC236}">
                            <a16:creationId xmlns:a16="http://schemas.microsoft.com/office/drawing/2014/main" id="{6C197685-C1F9-4592-935B-3D32F18F9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60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8">
            <a:extLst>
              <a:ext uri="{FF2B5EF4-FFF2-40B4-BE49-F238E27FC236}">
                <a16:creationId xmlns:a16="http://schemas.microsoft.com/office/drawing/2014/main" id="{238FEC32-7B40-4F1C-9367-8298CF018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60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2722" name="Object 18">
                        <a:extLst>
                          <a:ext uri="{FF2B5EF4-FFF2-40B4-BE49-F238E27FC236}">
                            <a16:creationId xmlns:a16="http://schemas.microsoft.com/office/drawing/2014/main" id="{238FEC32-7B40-4F1C-9367-8298CF018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60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9">
            <a:extLst>
              <a:ext uri="{FF2B5EF4-FFF2-40B4-BE49-F238E27FC236}">
                <a16:creationId xmlns:a16="http://schemas.microsoft.com/office/drawing/2014/main" id="{06690FE8-3EC8-4560-8911-4767C794C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60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2723" name="Object 19">
                        <a:extLst>
                          <a:ext uri="{FF2B5EF4-FFF2-40B4-BE49-F238E27FC236}">
                            <a16:creationId xmlns:a16="http://schemas.microsoft.com/office/drawing/2014/main" id="{06690FE8-3EC8-4560-8911-4767C794C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60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20">
            <a:extLst>
              <a:ext uri="{FF2B5EF4-FFF2-40B4-BE49-F238E27FC236}">
                <a16:creationId xmlns:a16="http://schemas.microsoft.com/office/drawing/2014/main" id="{9D26BADB-9572-4EF5-A1DD-AB091F143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60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2724" name="Object 20">
                        <a:extLst>
                          <a:ext uri="{FF2B5EF4-FFF2-40B4-BE49-F238E27FC236}">
                            <a16:creationId xmlns:a16="http://schemas.microsoft.com/office/drawing/2014/main" id="{9D26BADB-9572-4EF5-A1DD-AB091F143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60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5" name="Object 21">
            <a:extLst>
              <a:ext uri="{FF2B5EF4-FFF2-40B4-BE49-F238E27FC236}">
                <a16:creationId xmlns:a16="http://schemas.microsoft.com/office/drawing/2014/main" id="{41FB317E-A1EB-4B18-96EF-61142DE9A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413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2725" name="Object 21">
                        <a:extLst>
                          <a:ext uri="{FF2B5EF4-FFF2-40B4-BE49-F238E27FC236}">
                            <a16:creationId xmlns:a16="http://schemas.microsoft.com/office/drawing/2014/main" id="{41FB317E-A1EB-4B18-96EF-61142DE9A2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413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6" name="Object 22">
            <a:extLst>
              <a:ext uri="{FF2B5EF4-FFF2-40B4-BE49-F238E27FC236}">
                <a16:creationId xmlns:a16="http://schemas.microsoft.com/office/drawing/2014/main" id="{BDFA493E-E3C0-403F-A4C8-AADB7A038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403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2726" name="Object 22">
                        <a:extLst>
                          <a:ext uri="{FF2B5EF4-FFF2-40B4-BE49-F238E27FC236}">
                            <a16:creationId xmlns:a16="http://schemas.microsoft.com/office/drawing/2014/main" id="{BDFA493E-E3C0-403F-A4C8-AADB7A0382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403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3">
            <a:extLst>
              <a:ext uri="{FF2B5EF4-FFF2-40B4-BE49-F238E27FC236}">
                <a16:creationId xmlns:a16="http://schemas.microsoft.com/office/drawing/2014/main" id="{5B428501-CAD0-4B1C-9C57-2F8396FD9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403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2727" name="Object 23">
                        <a:extLst>
                          <a:ext uri="{FF2B5EF4-FFF2-40B4-BE49-F238E27FC236}">
                            <a16:creationId xmlns:a16="http://schemas.microsoft.com/office/drawing/2014/main" id="{5B428501-CAD0-4B1C-9C57-2F8396FD93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403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24">
            <a:extLst>
              <a:ext uri="{FF2B5EF4-FFF2-40B4-BE49-F238E27FC236}">
                <a16:creationId xmlns:a16="http://schemas.microsoft.com/office/drawing/2014/main" id="{E8F9E884-97E9-4CFE-9FFA-DD5BB4E8B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403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2728" name="Object 24">
                        <a:extLst>
                          <a:ext uri="{FF2B5EF4-FFF2-40B4-BE49-F238E27FC236}">
                            <a16:creationId xmlns:a16="http://schemas.microsoft.com/office/drawing/2014/main" id="{E8F9E884-97E9-4CFE-9FFA-DD5BB4E8B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403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9" name="Object 25">
            <a:extLst>
              <a:ext uri="{FF2B5EF4-FFF2-40B4-BE49-F238E27FC236}">
                <a16:creationId xmlns:a16="http://schemas.microsoft.com/office/drawing/2014/main" id="{160B4FFD-A61A-4095-93A5-C8069B1E1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403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2729" name="Object 25">
                        <a:extLst>
                          <a:ext uri="{FF2B5EF4-FFF2-40B4-BE49-F238E27FC236}">
                            <a16:creationId xmlns:a16="http://schemas.microsoft.com/office/drawing/2014/main" id="{160B4FFD-A61A-4095-93A5-C8069B1E1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403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0" name="Object 26">
            <a:extLst>
              <a:ext uri="{FF2B5EF4-FFF2-40B4-BE49-F238E27FC236}">
                <a16:creationId xmlns:a16="http://schemas.microsoft.com/office/drawing/2014/main" id="{7561FFDD-7018-433D-9A67-E47B50378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56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2730" name="Object 26">
                        <a:extLst>
                          <a:ext uri="{FF2B5EF4-FFF2-40B4-BE49-F238E27FC236}">
                            <a16:creationId xmlns:a16="http://schemas.microsoft.com/office/drawing/2014/main" id="{7561FFDD-7018-433D-9A67-E47B50378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56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1" name="Object 27">
            <a:extLst>
              <a:ext uri="{FF2B5EF4-FFF2-40B4-BE49-F238E27FC236}">
                <a16:creationId xmlns:a16="http://schemas.microsoft.com/office/drawing/2014/main" id="{E47FFB09-61B7-45A9-8C22-3084EAEFD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5136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2731" name="Object 27">
                        <a:extLst>
                          <a:ext uri="{FF2B5EF4-FFF2-40B4-BE49-F238E27FC236}">
                            <a16:creationId xmlns:a16="http://schemas.microsoft.com/office/drawing/2014/main" id="{E47FFB09-61B7-45A9-8C22-3084EAEFD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5136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2" name="Object 28">
            <a:extLst>
              <a:ext uri="{FF2B5EF4-FFF2-40B4-BE49-F238E27FC236}">
                <a16:creationId xmlns:a16="http://schemas.microsoft.com/office/drawing/2014/main" id="{F1609E19-606E-4B53-9301-72C6AC30D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622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2732" name="Object 28">
                        <a:extLst>
                          <a:ext uri="{FF2B5EF4-FFF2-40B4-BE49-F238E27FC236}">
                            <a16:creationId xmlns:a16="http://schemas.microsoft.com/office/drawing/2014/main" id="{F1609E19-606E-4B53-9301-72C6AC30D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622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3" name="Object 29">
            <a:extLst>
              <a:ext uri="{FF2B5EF4-FFF2-40B4-BE49-F238E27FC236}">
                <a16:creationId xmlns:a16="http://schemas.microsoft.com/office/drawing/2014/main" id="{8A87E73D-8294-466A-B04C-DF52FC441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622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2733" name="Object 29">
                        <a:extLst>
                          <a:ext uri="{FF2B5EF4-FFF2-40B4-BE49-F238E27FC236}">
                            <a16:creationId xmlns:a16="http://schemas.microsoft.com/office/drawing/2014/main" id="{8A87E73D-8294-466A-B04C-DF52FC441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622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4" name="Object 30">
            <a:extLst>
              <a:ext uri="{FF2B5EF4-FFF2-40B4-BE49-F238E27FC236}">
                <a16:creationId xmlns:a16="http://schemas.microsoft.com/office/drawing/2014/main" id="{4BC56B98-7229-46ED-B9C2-2D42772C7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622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2734" name="Object 30">
                        <a:extLst>
                          <a:ext uri="{FF2B5EF4-FFF2-40B4-BE49-F238E27FC236}">
                            <a16:creationId xmlns:a16="http://schemas.microsoft.com/office/drawing/2014/main" id="{4BC56B98-7229-46ED-B9C2-2D42772C7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622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5" name="Object 31">
            <a:extLst>
              <a:ext uri="{FF2B5EF4-FFF2-40B4-BE49-F238E27FC236}">
                <a16:creationId xmlns:a16="http://schemas.microsoft.com/office/drawing/2014/main" id="{E7A97A18-87AE-4929-A506-10AEDC5C7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752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2735" name="Object 31">
                        <a:extLst>
                          <a:ext uri="{FF2B5EF4-FFF2-40B4-BE49-F238E27FC236}">
                            <a16:creationId xmlns:a16="http://schemas.microsoft.com/office/drawing/2014/main" id="{E7A97A18-87AE-4929-A506-10AEDC5C7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752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6" name="Object 32">
            <a:extLst>
              <a:ext uri="{FF2B5EF4-FFF2-40B4-BE49-F238E27FC236}">
                <a16:creationId xmlns:a16="http://schemas.microsoft.com/office/drawing/2014/main" id="{A6A7B537-8CCE-4838-860D-59804D0B8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622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2736" name="Object 32">
                        <a:extLst>
                          <a:ext uri="{FF2B5EF4-FFF2-40B4-BE49-F238E27FC236}">
                            <a16:creationId xmlns:a16="http://schemas.microsoft.com/office/drawing/2014/main" id="{A6A7B537-8CCE-4838-860D-59804D0B8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622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7" name="Oval 33">
            <a:extLst>
              <a:ext uri="{FF2B5EF4-FFF2-40B4-BE49-F238E27FC236}">
                <a16:creationId xmlns:a16="http://schemas.microsoft.com/office/drawing/2014/main" id="{5093E968-3FD8-4511-807C-CBC54111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8627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38" name="Oval 34">
            <a:extLst>
              <a:ext uri="{FF2B5EF4-FFF2-40B4-BE49-F238E27FC236}">
                <a16:creationId xmlns:a16="http://schemas.microsoft.com/office/drawing/2014/main" id="{8729448F-A4CF-42BB-A8D2-696B8C00E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7687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2739" name="Object 35">
            <a:extLst>
              <a:ext uri="{FF2B5EF4-FFF2-40B4-BE49-F238E27FC236}">
                <a16:creationId xmlns:a16="http://schemas.microsoft.com/office/drawing/2014/main" id="{33BF3010-717E-40CA-B421-8A9783544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530850"/>
          <a:ext cx="299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44" imgW="2997200" imgH="711200" progId="Equation.3">
                  <p:embed/>
                </p:oleObj>
              </mc:Choice>
              <mc:Fallback>
                <p:oleObj name="Equation" r:id="rId44" imgW="2997200" imgH="711200" progId="Equation.3">
                  <p:embed/>
                  <p:pic>
                    <p:nvPicPr>
                      <p:cNvPr id="72739" name="Object 35">
                        <a:extLst>
                          <a:ext uri="{FF2B5EF4-FFF2-40B4-BE49-F238E27FC236}">
                            <a16:creationId xmlns:a16="http://schemas.microsoft.com/office/drawing/2014/main" id="{33BF3010-717E-40CA-B421-8A9783544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30850"/>
                        <a:ext cx="2997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0" name="AutoShape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BD79B10-64E4-4897-8A17-8B3C48007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338" y="137462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98284723-B33D-4E98-A3E9-13A06521C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1082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E0B563EB-FB03-4194-9367-E9BF5EE17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08400"/>
            <a:ext cx="4878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   is Turing-Acceptable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5CB3F9A1-16FE-4D90-8D51-1D4C6B87E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3708401"/>
          <a:ext cx="3270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330057" imgH="469696" progId="Equation.3">
                  <p:embed/>
                </p:oleObj>
              </mc:Choice>
              <mc:Fallback>
                <p:oleObj name="Equation" r:id="rId3" imgW="330057" imgH="469696" progId="Equation.3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5CB3F9A1-16FE-4D90-8D51-1D4C6B87E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3708401"/>
                        <a:ext cx="3270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>
            <a:extLst>
              <a:ext uri="{FF2B5EF4-FFF2-40B4-BE49-F238E27FC236}">
                <a16:creationId xmlns:a16="http://schemas.microsoft.com/office/drawing/2014/main" id="{8F35C12F-08E6-42FE-A0DD-077DF52E3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2971800"/>
            <a:ext cx="608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Assume for contradiction that 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30E86353-1B99-466B-8F9C-973880A4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36143"/>
            <a:ext cx="623600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There must exist some machine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that accepts      :</a:t>
            </a:r>
          </a:p>
        </p:txBody>
      </p:sp>
      <p:graphicFrame>
        <p:nvGraphicFramePr>
          <p:cNvPr id="73735" name="Object 7">
            <a:extLst>
              <a:ext uri="{FF2B5EF4-FFF2-40B4-BE49-F238E27FC236}">
                <a16:creationId xmlns:a16="http://schemas.microsoft.com/office/drawing/2014/main" id="{26A08134-7E82-4452-AF1C-BD6CB0CAC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772676"/>
              </p:ext>
            </p:extLst>
          </p:nvPr>
        </p:nvGraphicFramePr>
        <p:xfrm>
          <a:off x="8594725" y="4761544"/>
          <a:ext cx="735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5" imgW="736280" imgH="583947" progId="Equation.3">
                  <p:embed/>
                </p:oleObj>
              </mc:Choice>
              <mc:Fallback>
                <p:oleObj name="Equation" r:id="rId5" imgW="736280" imgH="583947" progId="Equation.3">
                  <p:embed/>
                  <p:pic>
                    <p:nvPicPr>
                      <p:cNvPr id="73735" name="Object 7">
                        <a:extLst>
                          <a:ext uri="{FF2B5EF4-FFF2-40B4-BE49-F238E27FC236}">
                            <a16:creationId xmlns:a16="http://schemas.microsoft.com/office/drawing/2014/main" id="{26A08134-7E82-4452-AF1C-BD6CB0CAC8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4725" y="4761544"/>
                        <a:ext cx="735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>
            <a:extLst>
              <a:ext uri="{FF2B5EF4-FFF2-40B4-BE49-F238E27FC236}">
                <a16:creationId xmlns:a16="http://schemas.microsoft.com/office/drawing/2014/main" id="{D09DE86C-DD24-475D-8E1A-D297A9837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653390"/>
              </p:ext>
            </p:extLst>
          </p:nvPr>
        </p:nvGraphicFramePr>
        <p:xfrm>
          <a:off x="4956175" y="5377494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7" imgW="330057" imgH="469696" progId="Equation.3">
                  <p:embed/>
                </p:oleObj>
              </mc:Choice>
              <mc:Fallback>
                <p:oleObj name="Equation" r:id="rId7" imgW="330057" imgH="469696" progId="Equation.3">
                  <p:embed/>
                  <p:pic>
                    <p:nvPicPr>
                      <p:cNvPr id="73736" name="Object 8">
                        <a:extLst>
                          <a:ext uri="{FF2B5EF4-FFF2-40B4-BE49-F238E27FC236}">
                            <a16:creationId xmlns:a16="http://schemas.microsoft.com/office/drawing/2014/main" id="{D09DE86C-DD24-475D-8E1A-D297A9837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5377494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>
            <a:extLst>
              <a:ext uri="{FF2B5EF4-FFF2-40B4-BE49-F238E27FC236}">
                <a16:creationId xmlns:a16="http://schemas.microsoft.com/office/drawing/2014/main" id="{D65D8DC5-95FF-439D-A395-516D70808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328959"/>
              </p:ext>
            </p:extLst>
          </p:nvPr>
        </p:nvGraphicFramePr>
        <p:xfrm>
          <a:off x="6172199" y="5345743"/>
          <a:ext cx="227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8" imgW="2273300" imgH="609600" progId="Equation.3">
                  <p:embed/>
                </p:oleObj>
              </mc:Choice>
              <mc:Fallback>
                <p:oleObj name="Equation" r:id="rId8" imgW="2273300" imgH="609600" progId="Equation.3">
                  <p:embed/>
                  <p:pic>
                    <p:nvPicPr>
                      <p:cNvPr id="73737" name="Object 9">
                        <a:extLst>
                          <a:ext uri="{FF2B5EF4-FFF2-40B4-BE49-F238E27FC236}">
                            <a16:creationId xmlns:a16="http://schemas.microsoft.com/office/drawing/2014/main" id="{D65D8DC5-95FF-439D-A395-516D70808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199" y="5345743"/>
                        <a:ext cx="227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>
            <a:extLst>
              <a:ext uri="{FF2B5EF4-FFF2-40B4-BE49-F238E27FC236}">
                <a16:creationId xmlns:a16="http://schemas.microsoft.com/office/drawing/2014/main" id="{F259A671-9875-497D-BF5E-88CABE44D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803837A2-13C7-4647-AF80-F9469076A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14400"/>
            <a:ext cx="758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Language        is not Turing-Acceptable</a:t>
            </a:r>
          </a:p>
        </p:txBody>
      </p:sp>
      <p:graphicFrame>
        <p:nvGraphicFramePr>
          <p:cNvPr id="73740" name="Object 12">
            <a:extLst>
              <a:ext uri="{FF2B5EF4-FFF2-40B4-BE49-F238E27FC236}">
                <a16:creationId xmlns:a16="http://schemas.microsoft.com/office/drawing/2014/main" id="{F24108DA-1977-4960-B24E-518C94826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6" y="946151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0" imgW="330057" imgH="469696" progId="Equation.3">
                  <p:embed/>
                </p:oleObj>
              </mc:Choice>
              <mc:Fallback>
                <p:oleObj name="Equation" r:id="rId10" imgW="330057" imgH="469696" progId="Equation.3">
                  <p:embed/>
                  <p:pic>
                    <p:nvPicPr>
                      <p:cNvPr id="73740" name="Object 12">
                        <a:extLst>
                          <a:ext uri="{FF2B5EF4-FFF2-40B4-BE49-F238E27FC236}">
                            <a16:creationId xmlns:a16="http://schemas.microsoft.com/office/drawing/2014/main" id="{F24108DA-1977-4960-B24E-518C94826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6" y="946151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1" name="AutoShape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1C696F0-F167-4864-A4E9-4C452F725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>
            <a:extLst>
              <a:ext uri="{FF2B5EF4-FFF2-40B4-BE49-F238E27FC236}">
                <a16:creationId xmlns:a16="http://schemas.microsoft.com/office/drawing/2014/main" id="{24DCE4C1-6583-476B-9A1F-D7BC26FE1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4754" name="Object 2">
                        <a:extLst>
                          <a:ext uri="{FF2B5EF4-FFF2-40B4-BE49-F238E27FC236}">
                            <a16:creationId xmlns:a16="http://schemas.microsoft.com/office/drawing/2014/main" id="{24DCE4C1-6583-476B-9A1F-D7BC26FE1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8C81AEA7-2EF5-404F-A2AF-8BE0ABEE9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4755" name="Object 3">
                        <a:extLst>
                          <a:ext uri="{FF2B5EF4-FFF2-40B4-BE49-F238E27FC236}">
                            <a16:creationId xmlns:a16="http://schemas.microsoft.com/office/drawing/2014/main" id="{8C81AEA7-2EF5-404F-A2AF-8BE0ABEE9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>
            <a:extLst>
              <a:ext uri="{FF2B5EF4-FFF2-40B4-BE49-F238E27FC236}">
                <a16:creationId xmlns:a16="http://schemas.microsoft.com/office/drawing/2014/main" id="{8E2ED13D-B998-4B50-89B0-24C4C6CE9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4756" name="Object 4">
                        <a:extLst>
                          <a:ext uri="{FF2B5EF4-FFF2-40B4-BE49-F238E27FC236}">
                            <a16:creationId xmlns:a16="http://schemas.microsoft.com/office/drawing/2014/main" id="{8E2ED13D-B998-4B50-89B0-24C4C6CE9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6EC45985-C52E-43DC-9AA4-7492E6A56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4757" name="Object 5">
                        <a:extLst>
                          <a:ext uri="{FF2B5EF4-FFF2-40B4-BE49-F238E27FC236}">
                            <a16:creationId xmlns:a16="http://schemas.microsoft.com/office/drawing/2014/main" id="{6EC45985-C52E-43DC-9AA4-7492E6A56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F0F5342A-5ADA-46D0-AB6B-42CF012D9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4758" name="Object 6">
                        <a:extLst>
                          <a:ext uri="{FF2B5EF4-FFF2-40B4-BE49-F238E27FC236}">
                            <a16:creationId xmlns:a16="http://schemas.microsoft.com/office/drawing/2014/main" id="{F0F5342A-5ADA-46D0-AB6B-42CF012D9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>
            <a:extLst>
              <a:ext uri="{FF2B5EF4-FFF2-40B4-BE49-F238E27FC236}">
                <a16:creationId xmlns:a16="http://schemas.microsoft.com/office/drawing/2014/main" id="{0B6D06B3-F497-46D7-B90D-204473BB9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4759" name="Object 7">
                        <a:extLst>
                          <a:ext uri="{FF2B5EF4-FFF2-40B4-BE49-F238E27FC236}">
                            <a16:creationId xmlns:a16="http://schemas.microsoft.com/office/drawing/2014/main" id="{0B6D06B3-F497-46D7-B90D-204473BB9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>
            <a:extLst>
              <a:ext uri="{FF2B5EF4-FFF2-40B4-BE49-F238E27FC236}">
                <a16:creationId xmlns:a16="http://schemas.microsoft.com/office/drawing/2014/main" id="{838FDD3D-1283-4E8C-AB0E-446AC17A7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4760" name="Object 8">
                        <a:extLst>
                          <a:ext uri="{FF2B5EF4-FFF2-40B4-BE49-F238E27FC236}">
                            <a16:creationId xmlns:a16="http://schemas.microsoft.com/office/drawing/2014/main" id="{838FDD3D-1283-4E8C-AB0E-446AC17A7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>
            <a:extLst>
              <a:ext uri="{FF2B5EF4-FFF2-40B4-BE49-F238E27FC236}">
                <a16:creationId xmlns:a16="http://schemas.microsoft.com/office/drawing/2014/main" id="{C805E4AB-0684-4336-85B3-1EB1CAA12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4761" name="Object 9">
                        <a:extLst>
                          <a:ext uri="{FF2B5EF4-FFF2-40B4-BE49-F238E27FC236}">
                            <a16:creationId xmlns:a16="http://schemas.microsoft.com/office/drawing/2014/main" id="{C805E4AB-0684-4336-85B3-1EB1CAA12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>
            <a:extLst>
              <a:ext uri="{FF2B5EF4-FFF2-40B4-BE49-F238E27FC236}">
                <a16:creationId xmlns:a16="http://schemas.microsoft.com/office/drawing/2014/main" id="{033003A2-9FC1-4DE2-BD67-F33F1D5B0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4762" name="Object 10">
                        <a:extLst>
                          <a:ext uri="{FF2B5EF4-FFF2-40B4-BE49-F238E27FC236}">
                            <a16:creationId xmlns:a16="http://schemas.microsoft.com/office/drawing/2014/main" id="{033003A2-9FC1-4DE2-BD67-F33F1D5B0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>
            <a:extLst>
              <a:ext uri="{FF2B5EF4-FFF2-40B4-BE49-F238E27FC236}">
                <a16:creationId xmlns:a16="http://schemas.microsoft.com/office/drawing/2014/main" id="{ED324E40-1B29-46C3-8812-C92E58B4A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4763" name="Object 11">
                        <a:extLst>
                          <a:ext uri="{FF2B5EF4-FFF2-40B4-BE49-F238E27FC236}">
                            <a16:creationId xmlns:a16="http://schemas.microsoft.com/office/drawing/2014/main" id="{ED324E40-1B29-46C3-8812-C92E58B4A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Line 12">
            <a:extLst>
              <a:ext uri="{FF2B5EF4-FFF2-40B4-BE49-F238E27FC236}">
                <a16:creationId xmlns:a16="http://schemas.microsoft.com/office/drawing/2014/main" id="{2E0BFA24-8596-4D51-AF4C-79F65700F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5" name="Object 13">
            <a:extLst>
              <a:ext uri="{FF2B5EF4-FFF2-40B4-BE49-F238E27FC236}">
                <a16:creationId xmlns:a16="http://schemas.microsoft.com/office/drawing/2014/main" id="{314D9107-0C4A-46F3-A897-02DDC41E2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4765" name="Object 13">
                        <a:extLst>
                          <a:ext uri="{FF2B5EF4-FFF2-40B4-BE49-F238E27FC236}">
                            <a16:creationId xmlns:a16="http://schemas.microsoft.com/office/drawing/2014/main" id="{314D9107-0C4A-46F3-A897-02DDC41E2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>
            <a:extLst>
              <a:ext uri="{FF2B5EF4-FFF2-40B4-BE49-F238E27FC236}">
                <a16:creationId xmlns:a16="http://schemas.microsoft.com/office/drawing/2014/main" id="{BD6A1720-74F8-4B32-A4D8-50E8C5169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4766" name="Object 14">
                        <a:extLst>
                          <a:ext uri="{FF2B5EF4-FFF2-40B4-BE49-F238E27FC236}">
                            <a16:creationId xmlns:a16="http://schemas.microsoft.com/office/drawing/2014/main" id="{BD6A1720-74F8-4B32-A4D8-50E8C5169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>
            <a:extLst>
              <a:ext uri="{FF2B5EF4-FFF2-40B4-BE49-F238E27FC236}">
                <a16:creationId xmlns:a16="http://schemas.microsoft.com/office/drawing/2014/main" id="{D75B3034-0EA4-4DDA-BEF7-A067BB0E7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4767" name="Object 15">
                        <a:extLst>
                          <a:ext uri="{FF2B5EF4-FFF2-40B4-BE49-F238E27FC236}">
                            <a16:creationId xmlns:a16="http://schemas.microsoft.com/office/drawing/2014/main" id="{D75B3034-0EA4-4DDA-BEF7-A067BB0E7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Line 16">
            <a:extLst>
              <a:ext uri="{FF2B5EF4-FFF2-40B4-BE49-F238E27FC236}">
                <a16:creationId xmlns:a16="http://schemas.microsoft.com/office/drawing/2014/main" id="{ADA29B9B-21EF-41D3-B5DA-BAEA95A6B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9" name="Object 17">
            <a:extLst>
              <a:ext uri="{FF2B5EF4-FFF2-40B4-BE49-F238E27FC236}">
                <a16:creationId xmlns:a16="http://schemas.microsoft.com/office/drawing/2014/main" id="{357E547F-B175-43C0-AE1D-5AC873AE7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4769" name="Object 17">
                        <a:extLst>
                          <a:ext uri="{FF2B5EF4-FFF2-40B4-BE49-F238E27FC236}">
                            <a16:creationId xmlns:a16="http://schemas.microsoft.com/office/drawing/2014/main" id="{357E547F-B175-43C0-AE1D-5AC873AE77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18">
            <a:extLst>
              <a:ext uri="{FF2B5EF4-FFF2-40B4-BE49-F238E27FC236}">
                <a16:creationId xmlns:a16="http://schemas.microsoft.com/office/drawing/2014/main" id="{F3826A27-8191-40FF-A025-D0676B197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4770" name="Object 18">
                        <a:extLst>
                          <a:ext uri="{FF2B5EF4-FFF2-40B4-BE49-F238E27FC236}">
                            <a16:creationId xmlns:a16="http://schemas.microsoft.com/office/drawing/2014/main" id="{F3826A27-8191-40FF-A025-D0676B197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9">
            <a:extLst>
              <a:ext uri="{FF2B5EF4-FFF2-40B4-BE49-F238E27FC236}">
                <a16:creationId xmlns:a16="http://schemas.microsoft.com/office/drawing/2014/main" id="{67E4EAAF-2C4E-4CE9-87A7-A65598063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4771" name="Object 19">
                        <a:extLst>
                          <a:ext uri="{FF2B5EF4-FFF2-40B4-BE49-F238E27FC236}">
                            <a16:creationId xmlns:a16="http://schemas.microsoft.com/office/drawing/2014/main" id="{67E4EAAF-2C4E-4CE9-87A7-A65598063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20">
            <a:extLst>
              <a:ext uri="{FF2B5EF4-FFF2-40B4-BE49-F238E27FC236}">
                <a16:creationId xmlns:a16="http://schemas.microsoft.com/office/drawing/2014/main" id="{86AE1A74-703B-46B9-BF25-CD70D6D8D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4772" name="Object 20">
                        <a:extLst>
                          <a:ext uri="{FF2B5EF4-FFF2-40B4-BE49-F238E27FC236}">
                            <a16:creationId xmlns:a16="http://schemas.microsoft.com/office/drawing/2014/main" id="{86AE1A74-703B-46B9-BF25-CD70D6D8D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21">
            <a:extLst>
              <a:ext uri="{FF2B5EF4-FFF2-40B4-BE49-F238E27FC236}">
                <a16:creationId xmlns:a16="http://schemas.microsoft.com/office/drawing/2014/main" id="{5ED041E2-EBF7-4804-9D8C-0050D57E5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4773" name="Object 21">
                        <a:extLst>
                          <a:ext uri="{FF2B5EF4-FFF2-40B4-BE49-F238E27FC236}">
                            <a16:creationId xmlns:a16="http://schemas.microsoft.com/office/drawing/2014/main" id="{5ED041E2-EBF7-4804-9D8C-0050D57E5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2">
            <a:extLst>
              <a:ext uri="{FF2B5EF4-FFF2-40B4-BE49-F238E27FC236}">
                <a16:creationId xmlns:a16="http://schemas.microsoft.com/office/drawing/2014/main" id="{22B5BB50-050A-4C05-8388-904A9EA5A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4774" name="Object 22">
                        <a:extLst>
                          <a:ext uri="{FF2B5EF4-FFF2-40B4-BE49-F238E27FC236}">
                            <a16:creationId xmlns:a16="http://schemas.microsoft.com/office/drawing/2014/main" id="{22B5BB50-050A-4C05-8388-904A9EA5A2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23">
            <a:extLst>
              <a:ext uri="{FF2B5EF4-FFF2-40B4-BE49-F238E27FC236}">
                <a16:creationId xmlns:a16="http://schemas.microsoft.com/office/drawing/2014/main" id="{3BF8DD93-E7BD-49CD-9B9F-968EE704D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4775" name="Object 23">
                        <a:extLst>
                          <a:ext uri="{FF2B5EF4-FFF2-40B4-BE49-F238E27FC236}">
                            <a16:creationId xmlns:a16="http://schemas.microsoft.com/office/drawing/2014/main" id="{3BF8DD93-E7BD-49CD-9B9F-968EE704D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24">
            <a:extLst>
              <a:ext uri="{FF2B5EF4-FFF2-40B4-BE49-F238E27FC236}">
                <a16:creationId xmlns:a16="http://schemas.microsoft.com/office/drawing/2014/main" id="{CBBD50CC-E8B2-47C7-BD75-D6000105A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4776" name="Object 24">
                        <a:extLst>
                          <a:ext uri="{FF2B5EF4-FFF2-40B4-BE49-F238E27FC236}">
                            <a16:creationId xmlns:a16="http://schemas.microsoft.com/office/drawing/2014/main" id="{CBBD50CC-E8B2-47C7-BD75-D6000105A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25">
            <a:extLst>
              <a:ext uri="{FF2B5EF4-FFF2-40B4-BE49-F238E27FC236}">
                <a16:creationId xmlns:a16="http://schemas.microsoft.com/office/drawing/2014/main" id="{0B9CBAC9-E6D1-48E1-B319-1474D97D6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4777" name="Object 25">
                        <a:extLst>
                          <a:ext uri="{FF2B5EF4-FFF2-40B4-BE49-F238E27FC236}">
                            <a16:creationId xmlns:a16="http://schemas.microsoft.com/office/drawing/2014/main" id="{0B9CBAC9-E6D1-48E1-B319-1474D97D6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26">
            <a:extLst>
              <a:ext uri="{FF2B5EF4-FFF2-40B4-BE49-F238E27FC236}">
                <a16:creationId xmlns:a16="http://schemas.microsoft.com/office/drawing/2014/main" id="{45061934-E7A9-4FC3-B5B6-9D3541012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4778" name="Object 26">
                        <a:extLst>
                          <a:ext uri="{FF2B5EF4-FFF2-40B4-BE49-F238E27FC236}">
                            <a16:creationId xmlns:a16="http://schemas.microsoft.com/office/drawing/2014/main" id="{45061934-E7A9-4FC3-B5B6-9D3541012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9" name="Object 27">
            <a:extLst>
              <a:ext uri="{FF2B5EF4-FFF2-40B4-BE49-F238E27FC236}">
                <a16:creationId xmlns:a16="http://schemas.microsoft.com/office/drawing/2014/main" id="{76510AC3-6F33-42A0-AD2D-9A22C69D0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4779" name="Object 27">
                        <a:extLst>
                          <a:ext uri="{FF2B5EF4-FFF2-40B4-BE49-F238E27FC236}">
                            <a16:creationId xmlns:a16="http://schemas.microsoft.com/office/drawing/2014/main" id="{76510AC3-6F33-42A0-AD2D-9A22C69D0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0" name="Object 28">
            <a:extLst>
              <a:ext uri="{FF2B5EF4-FFF2-40B4-BE49-F238E27FC236}">
                <a16:creationId xmlns:a16="http://schemas.microsoft.com/office/drawing/2014/main" id="{D20730A1-BB88-4B4D-BFCD-88430A5BB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4780" name="Object 28">
                        <a:extLst>
                          <a:ext uri="{FF2B5EF4-FFF2-40B4-BE49-F238E27FC236}">
                            <a16:creationId xmlns:a16="http://schemas.microsoft.com/office/drawing/2014/main" id="{D20730A1-BB88-4B4D-BFCD-88430A5BB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1" name="Object 29">
            <a:extLst>
              <a:ext uri="{FF2B5EF4-FFF2-40B4-BE49-F238E27FC236}">
                <a16:creationId xmlns:a16="http://schemas.microsoft.com/office/drawing/2014/main" id="{08418FD2-52E9-4DD3-A858-6848F1D7D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4781" name="Object 29">
                        <a:extLst>
                          <a:ext uri="{FF2B5EF4-FFF2-40B4-BE49-F238E27FC236}">
                            <a16:creationId xmlns:a16="http://schemas.microsoft.com/office/drawing/2014/main" id="{08418FD2-52E9-4DD3-A858-6848F1D7D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2" name="Object 30">
            <a:extLst>
              <a:ext uri="{FF2B5EF4-FFF2-40B4-BE49-F238E27FC236}">
                <a16:creationId xmlns:a16="http://schemas.microsoft.com/office/drawing/2014/main" id="{B9122EA2-710F-40C1-8EEF-8745D9C0C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4782" name="Object 30">
                        <a:extLst>
                          <a:ext uri="{FF2B5EF4-FFF2-40B4-BE49-F238E27FC236}">
                            <a16:creationId xmlns:a16="http://schemas.microsoft.com/office/drawing/2014/main" id="{B9122EA2-710F-40C1-8EEF-8745D9C0C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3" name="Object 31">
            <a:extLst>
              <a:ext uri="{FF2B5EF4-FFF2-40B4-BE49-F238E27FC236}">
                <a16:creationId xmlns:a16="http://schemas.microsoft.com/office/drawing/2014/main" id="{E48996B5-AAD0-4152-981F-E298FF731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4783" name="Object 31">
                        <a:extLst>
                          <a:ext uri="{FF2B5EF4-FFF2-40B4-BE49-F238E27FC236}">
                            <a16:creationId xmlns:a16="http://schemas.microsoft.com/office/drawing/2014/main" id="{E48996B5-AAD0-4152-981F-E298FF731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4" name="Object 32">
            <a:extLst>
              <a:ext uri="{FF2B5EF4-FFF2-40B4-BE49-F238E27FC236}">
                <a16:creationId xmlns:a16="http://schemas.microsoft.com/office/drawing/2014/main" id="{23279E62-820C-4624-8087-72B1D56D8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4784" name="Object 32">
                        <a:extLst>
                          <a:ext uri="{FF2B5EF4-FFF2-40B4-BE49-F238E27FC236}">
                            <a16:creationId xmlns:a16="http://schemas.microsoft.com/office/drawing/2014/main" id="{23279E62-820C-4624-8087-72B1D56D8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Oval 33">
            <a:extLst>
              <a:ext uri="{FF2B5EF4-FFF2-40B4-BE49-F238E27FC236}">
                <a16:creationId xmlns:a16="http://schemas.microsoft.com/office/drawing/2014/main" id="{2F7B651D-6B86-40BF-854D-8D0BA55D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6" name="Oval 34">
            <a:extLst>
              <a:ext uri="{FF2B5EF4-FFF2-40B4-BE49-F238E27FC236}">
                <a16:creationId xmlns:a16="http://schemas.microsoft.com/office/drawing/2014/main" id="{80D518A5-45E4-4E19-A776-C91F323B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7" name="Text Box 35">
            <a:extLst>
              <a:ext uri="{FF2B5EF4-FFF2-40B4-BE49-F238E27FC236}">
                <a16:creationId xmlns:a16="http://schemas.microsoft.com/office/drawing/2014/main" id="{96B1D8A9-477A-4BEF-B767-676910D3F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373689"/>
            <a:ext cx="2027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Question:</a:t>
            </a:r>
          </a:p>
        </p:txBody>
      </p:sp>
      <p:graphicFrame>
        <p:nvGraphicFramePr>
          <p:cNvPr id="74788" name="Object 36">
            <a:extLst>
              <a:ext uri="{FF2B5EF4-FFF2-40B4-BE49-F238E27FC236}">
                <a16:creationId xmlns:a16="http://schemas.microsoft.com/office/drawing/2014/main" id="{252C5816-0A24-4466-BC34-38AFC3098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25" y="5373688"/>
          <a:ext cx="1981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Equation" r:id="rId44" imgW="1981200" imgH="533400" progId="Equation.3">
                  <p:embed/>
                </p:oleObj>
              </mc:Choice>
              <mc:Fallback>
                <p:oleObj name="Equation" r:id="rId44" imgW="1981200" imgH="533400" progId="Equation.3">
                  <p:embed/>
                  <p:pic>
                    <p:nvPicPr>
                      <p:cNvPr id="74788" name="Object 36">
                        <a:extLst>
                          <a:ext uri="{FF2B5EF4-FFF2-40B4-BE49-F238E27FC236}">
                            <a16:creationId xmlns:a16="http://schemas.microsoft.com/office/drawing/2014/main" id="{252C5816-0A24-4466-BC34-38AFC3098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5373688"/>
                        <a:ext cx="1981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9" name="Object 37">
            <a:extLst>
              <a:ext uri="{FF2B5EF4-FFF2-40B4-BE49-F238E27FC236}">
                <a16:creationId xmlns:a16="http://schemas.microsoft.com/office/drawing/2014/main" id="{909A5127-45FC-4955-9A4D-2236D15AE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0825" y="5373689"/>
          <a:ext cx="1828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Equation" r:id="rId46" imgW="2273300" imgH="609600" progId="Equation.3">
                  <p:embed/>
                </p:oleObj>
              </mc:Choice>
              <mc:Fallback>
                <p:oleObj name="Equation" r:id="rId46" imgW="2273300" imgH="609600" progId="Equation.3">
                  <p:embed/>
                  <p:pic>
                    <p:nvPicPr>
                      <p:cNvPr id="74789" name="Object 37">
                        <a:extLst>
                          <a:ext uri="{FF2B5EF4-FFF2-40B4-BE49-F238E27FC236}">
                            <a16:creationId xmlns:a16="http://schemas.microsoft.com/office/drawing/2014/main" id="{909A5127-45FC-4955-9A4D-2236D15AE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25" y="5373689"/>
                        <a:ext cx="18288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90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44C40E-5A06-44A7-8F4F-5D22A5267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5045367B-A99A-4923-9AF2-384BD6C59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5778" name="Object 2">
                        <a:extLst>
                          <a:ext uri="{FF2B5EF4-FFF2-40B4-BE49-F238E27FC236}">
                            <a16:creationId xmlns:a16="http://schemas.microsoft.com/office/drawing/2014/main" id="{5045367B-A99A-4923-9AF2-384BD6C59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7CC3549C-C5FC-4F89-8090-BC46321FC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5779" name="Object 3">
                        <a:extLst>
                          <a:ext uri="{FF2B5EF4-FFF2-40B4-BE49-F238E27FC236}">
                            <a16:creationId xmlns:a16="http://schemas.microsoft.com/office/drawing/2014/main" id="{7CC3549C-C5FC-4F89-8090-BC46321FC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88985734-A352-4027-8003-13D213F81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id="{88985734-A352-4027-8003-13D213F810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BD22E38A-ED53-4F14-A429-032164B3B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BD22E38A-ED53-4F14-A429-032164B3B7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85700A47-FC55-4592-9AB9-166B7C636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5782" name="Object 6">
                        <a:extLst>
                          <a:ext uri="{FF2B5EF4-FFF2-40B4-BE49-F238E27FC236}">
                            <a16:creationId xmlns:a16="http://schemas.microsoft.com/office/drawing/2014/main" id="{85700A47-FC55-4592-9AB9-166B7C636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>
            <a:extLst>
              <a:ext uri="{FF2B5EF4-FFF2-40B4-BE49-F238E27FC236}">
                <a16:creationId xmlns:a16="http://schemas.microsoft.com/office/drawing/2014/main" id="{B0585F3E-AFF9-40FA-BBB4-74751A999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5783" name="Object 7">
                        <a:extLst>
                          <a:ext uri="{FF2B5EF4-FFF2-40B4-BE49-F238E27FC236}">
                            <a16:creationId xmlns:a16="http://schemas.microsoft.com/office/drawing/2014/main" id="{B0585F3E-AFF9-40FA-BBB4-74751A999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>
            <a:extLst>
              <a:ext uri="{FF2B5EF4-FFF2-40B4-BE49-F238E27FC236}">
                <a16:creationId xmlns:a16="http://schemas.microsoft.com/office/drawing/2014/main" id="{3E946E83-11C2-40AE-922E-85F01E641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5784" name="Object 8">
                        <a:extLst>
                          <a:ext uri="{FF2B5EF4-FFF2-40B4-BE49-F238E27FC236}">
                            <a16:creationId xmlns:a16="http://schemas.microsoft.com/office/drawing/2014/main" id="{3E946E83-11C2-40AE-922E-85F01E641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>
            <a:extLst>
              <a:ext uri="{FF2B5EF4-FFF2-40B4-BE49-F238E27FC236}">
                <a16:creationId xmlns:a16="http://schemas.microsoft.com/office/drawing/2014/main" id="{D8F052AF-E8E2-44EB-8067-8484EDF2C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5785" name="Object 9">
                        <a:extLst>
                          <a:ext uri="{FF2B5EF4-FFF2-40B4-BE49-F238E27FC236}">
                            <a16:creationId xmlns:a16="http://schemas.microsoft.com/office/drawing/2014/main" id="{D8F052AF-E8E2-44EB-8067-8484EDF2C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>
            <a:extLst>
              <a:ext uri="{FF2B5EF4-FFF2-40B4-BE49-F238E27FC236}">
                <a16:creationId xmlns:a16="http://schemas.microsoft.com/office/drawing/2014/main" id="{7C71FDA2-F198-41BC-B3B2-50994AAA8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5786" name="Object 10">
                        <a:extLst>
                          <a:ext uri="{FF2B5EF4-FFF2-40B4-BE49-F238E27FC236}">
                            <a16:creationId xmlns:a16="http://schemas.microsoft.com/office/drawing/2014/main" id="{7C71FDA2-F198-41BC-B3B2-50994AAA82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>
            <a:extLst>
              <a:ext uri="{FF2B5EF4-FFF2-40B4-BE49-F238E27FC236}">
                <a16:creationId xmlns:a16="http://schemas.microsoft.com/office/drawing/2014/main" id="{D3602ABE-E096-4938-9870-CE801B2C2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5787" name="Object 11">
                        <a:extLst>
                          <a:ext uri="{FF2B5EF4-FFF2-40B4-BE49-F238E27FC236}">
                            <a16:creationId xmlns:a16="http://schemas.microsoft.com/office/drawing/2014/main" id="{D3602ABE-E096-4938-9870-CE801B2C2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Line 12">
            <a:extLst>
              <a:ext uri="{FF2B5EF4-FFF2-40B4-BE49-F238E27FC236}">
                <a16:creationId xmlns:a16="http://schemas.microsoft.com/office/drawing/2014/main" id="{4CBFDD6C-AF26-465C-A4AF-393FF3503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5789" name="Object 13">
            <a:extLst>
              <a:ext uri="{FF2B5EF4-FFF2-40B4-BE49-F238E27FC236}">
                <a16:creationId xmlns:a16="http://schemas.microsoft.com/office/drawing/2014/main" id="{807AA840-3FAD-48D7-B07B-CC529418E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5789" name="Object 13">
                        <a:extLst>
                          <a:ext uri="{FF2B5EF4-FFF2-40B4-BE49-F238E27FC236}">
                            <a16:creationId xmlns:a16="http://schemas.microsoft.com/office/drawing/2014/main" id="{807AA840-3FAD-48D7-B07B-CC529418E0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>
            <a:extLst>
              <a:ext uri="{FF2B5EF4-FFF2-40B4-BE49-F238E27FC236}">
                <a16:creationId xmlns:a16="http://schemas.microsoft.com/office/drawing/2014/main" id="{1114F2C7-D27B-44C7-AB5D-0B88874BF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5790" name="Object 14">
                        <a:extLst>
                          <a:ext uri="{FF2B5EF4-FFF2-40B4-BE49-F238E27FC236}">
                            <a16:creationId xmlns:a16="http://schemas.microsoft.com/office/drawing/2014/main" id="{1114F2C7-D27B-44C7-AB5D-0B88874BF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>
            <a:extLst>
              <a:ext uri="{FF2B5EF4-FFF2-40B4-BE49-F238E27FC236}">
                <a16:creationId xmlns:a16="http://schemas.microsoft.com/office/drawing/2014/main" id="{6FB781CA-44B2-4581-9CFE-CE5408BB1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5791" name="Object 15">
                        <a:extLst>
                          <a:ext uri="{FF2B5EF4-FFF2-40B4-BE49-F238E27FC236}">
                            <a16:creationId xmlns:a16="http://schemas.microsoft.com/office/drawing/2014/main" id="{6FB781CA-44B2-4581-9CFE-CE5408BB1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2" name="Line 16">
            <a:extLst>
              <a:ext uri="{FF2B5EF4-FFF2-40B4-BE49-F238E27FC236}">
                <a16:creationId xmlns:a16="http://schemas.microsoft.com/office/drawing/2014/main" id="{32FA500E-2543-4B7C-A08E-9B4455766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5793" name="Object 17">
            <a:extLst>
              <a:ext uri="{FF2B5EF4-FFF2-40B4-BE49-F238E27FC236}">
                <a16:creationId xmlns:a16="http://schemas.microsoft.com/office/drawing/2014/main" id="{A681CDEB-A4F6-41A4-93EF-7753139B8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5793" name="Object 17">
                        <a:extLst>
                          <a:ext uri="{FF2B5EF4-FFF2-40B4-BE49-F238E27FC236}">
                            <a16:creationId xmlns:a16="http://schemas.microsoft.com/office/drawing/2014/main" id="{A681CDEB-A4F6-41A4-93EF-7753139B8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8">
            <a:extLst>
              <a:ext uri="{FF2B5EF4-FFF2-40B4-BE49-F238E27FC236}">
                <a16:creationId xmlns:a16="http://schemas.microsoft.com/office/drawing/2014/main" id="{AAB0A0F1-82D0-41E7-87A1-EF2161D05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5794" name="Object 18">
                        <a:extLst>
                          <a:ext uri="{FF2B5EF4-FFF2-40B4-BE49-F238E27FC236}">
                            <a16:creationId xmlns:a16="http://schemas.microsoft.com/office/drawing/2014/main" id="{AAB0A0F1-82D0-41E7-87A1-EF2161D05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9">
            <a:extLst>
              <a:ext uri="{FF2B5EF4-FFF2-40B4-BE49-F238E27FC236}">
                <a16:creationId xmlns:a16="http://schemas.microsoft.com/office/drawing/2014/main" id="{84FEA9C3-86A8-4789-A816-6DDF7D767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5795" name="Object 19">
                        <a:extLst>
                          <a:ext uri="{FF2B5EF4-FFF2-40B4-BE49-F238E27FC236}">
                            <a16:creationId xmlns:a16="http://schemas.microsoft.com/office/drawing/2014/main" id="{84FEA9C3-86A8-4789-A816-6DDF7D767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20">
            <a:extLst>
              <a:ext uri="{FF2B5EF4-FFF2-40B4-BE49-F238E27FC236}">
                <a16:creationId xmlns:a16="http://schemas.microsoft.com/office/drawing/2014/main" id="{9CAC2705-01C4-4592-AAF0-D00476693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5796" name="Object 20">
                        <a:extLst>
                          <a:ext uri="{FF2B5EF4-FFF2-40B4-BE49-F238E27FC236}">
                            <a16:creationId xmlns:a16="http://schemas.microsoft.com/office/drawing/2014/main" id="{9CAC2705-01C4-4592-AAF0-D00476693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21">
            <a:extLst>
              <a:ext uri="{FF2B5EF4-FFF2-40B4-BE49-F238E27FC236}">
                <a16:creationId xmlns:a16="http://schemas.microsoft.com/office/drawing/2014/main" id="{83796129-5998-4A38-969A-76667479E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5797" name="Object 21">
                        <a:extLst>
                          <a:ext uri="{FF2B5EF4-FFF2-40B4-BE49-F238E27FC236}">
                            <a16:creationId xmlns:a16="http://schemas.microsoft.com/office/drawing/2014/main" id="{83796129-5998-4A38-969A-76667479E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8" name="Object 22">
            <a:extLst>
              <a:ext uri="{FF2B5EF4-FFF2-40B4-BE49-F238E27FC236}">
                <a16:creationId xmlns:a16="http://schemas.microsoft.com/office/drawing/2014/main" id="{01AE9189-04EC-4A27-9F87-3D91934FA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5798" name="Object 22">
                        <a:extLst>
                          <a:ext uri="{FF2B5EF4-FFF2-40B4-BE49-F238E27FC236}">
                            <a16:creationId xmlns:a16="http://schemas.microsoft.com/office/drawing/2014/main" id="{01AE9189-04EC-4A27-9F87-3D91934FA8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9" name="Object 23">
            <a:extLst>
              <a:ext uri="{FF2B5EF4-FFF2-40B4-BE49-F238E27FC236}">
                <a16:creationId xmlns:a16="http://schemas.microsoft.com/office/drawing/2014/main" id="{96571314-A356-41AC-95C2-B1EB45052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5799" name="Object 23">
                        <a:extLst>
                          <a:ext uri="{FF2B5EF4-FFF2-40B4-BE49-F238E27FC236}">
                            <a16:creationId xmlns:a16="http://schemas.microsoft.com/office/drawing/2014/main" id="{96571314-A356-41AC-95C2-B1EB45052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0" name="Object 24">
            <a:extLst>
              <a:ext uri="{FF2B5EF4-FFF2-40B4-BE49-F238E27FC236}">
                <a16:creationId xmlns:a16="http://schemas.microsoft.com/office/drawing/2014/main" id="{28656F2E-9F4A-4494-8A27-D3780922D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5800" name="Object 24">
                        <a:extLst>
                          <a:ext uri="{FF2B5EF4-FFF2-40B4-BE49-F238E27FC236}">
                            <a16:creationId xmlns:a16="http://schemas.microsoft.com/office/drawing/2014/main" id="{28656F2E-9F4A-4494-8A27-D3780922D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1" name="Object 25">
            <a:extLst>
              <a:ext uri="{FF2B5EF4-FFF2-40B4-BE49-F238E27FC236}">
                <a16:creationId xmlns:a16="http://schemas.microsoft.com/office/drawing/2014/main" id="{C761AEEA-8E4D-431F-B6B2-3D3DE9724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5801" name="Object 25">
                        <a:extLst>
                          <a:ext uri="{FF2B5EF4-FFF2-40B4-BE49-F238E27FC236}">
                            <a16:creationId xmlns:a16="http://schemas.microsoft.com/office/drawing/2014/main" id="{C761AEEA-8E4D-431F-B6B2-3D3DE9724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2" name="Object 26">
            <a:extLst>
              <a:ext uri="{FF2B5EF4-FFF2-40B4-BE49-F238E27FC236}">
                <a16:creationId xmlns:a16="http://schemas.microsoft.com/office/drawing/2014/main" id="{5B03F11A-A885-4D36-A18E-D5BB14099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5802" name="Object 26">
                        <a:extLst>
                          <a:ext uri="{FF2B5EF4-FFF2-40B4-BE49-F238E27FC236}">
                            <a16:creationId xmlns:a16="http://schemas.microsoft.com/office/drawing/2014/main" id="{5B03F11A-A885-4D36-A18E-D5BB14099A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>
            <a:extLst>
              <a:ext uri="{FF2B5EF4-FFF2-40B4-BE49-F238E27FC236}">
                <a16:creationId xmlns:a16="http://schemas.microsoft.com/office/drawing/2014/main" id="{C00C9D43-5393-44DD-B339-E23FFA95C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5803" name="Object 27">
                        <a:extLst>
                          <a:ext uri="{FF2B5EF4-FFF2-40B4-BE49-F238E27FC236}">
                            <a16:creationId xmlns:a16="http://schemas.microsoft.com/office/drawing/2014/main" id="{C00C9D43-5393-44DD-B339-E23FFA95C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4" name="Object 28">
            <a:extLst>
              <a:ext uri="{FF2B5EF4-FFF2-40B4-BE49-F238E27FC236}">
                <a16:creationId xmlns:a16="http://schemas.microsoft.com/office/drawing/2014/main" id="{18A39ADA-0867-407B-A575-2F8A43044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5804" name="Object 28">
                        <a:extLst>
                          <a:ext uri="{FF2B5EF4-FFF2-40B4-BE49-F238E27FC236}">
                            <a16:creationId xmlns:a16="http://schemas.microsoft.com/office/drawing/2014/main" id="{18A39ADA-0867-407B-A575-2F8A43044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5" name="Object 29">
            <a:extLst>
              <a:ext uri="{FF2B5EF4-FFF2-40B4-BE49-F238E27FC236}">
                <a16:creationId xmlns:a16="http://schemas.microsoft.com/office/drawing/2014/main" id="{2ADAC03D-EFE9-4B43-8968-6C6B98237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5805" name="Object 29">
                        <a:extLst>
                          <a:ext uri="{FF2B5EF4-FFF2-40B4-BE49-F238E27FC236}">
                            <a16:creationId xmlns:a16="http://schemas.microsoft.com/office/drawing/2014/main" id="{2ADAC03D-EFE9-4B43-8968-6C6B98237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6" name="Object 30">
            <a:extLst>
              <a:ext uri="{FF2B5EF4-FFF2-40B4-BE49-F238E27FC236}">
                <a16:creationId xmlns:a16="http://schemas.microsoft.com/office/drawing/2014/main" id="{82DC06BA-9919-437D-9005-D97E445F9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5806" name="Object 30">
                        <a:extLst>
                          <a:ext uri="{FF2B5EF4-FFF2-40B4-BE49-F238E27FC236}">
                            <a16:creationId xmlns:a16="http://schemas.microsoft.com/office/drawing/2014/main" id="{82DC06BA-9919-437D-9005-D97E445F9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7" name="Object 31">
            <a:extLst>
              <a:ext uri="{FF2B5EF4-FFF2-40B4-BE49-F238E27FC236}">
                <a16:creationId xmlns:a16="http://schemas.microsoft.com/office/drawing/2014/main" id="{0BF61407-27EA-4630-A350-C0A763758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5807" name="Object 31">
                        <a:extLst>
                          <a:ext uri="{FF2B5EF4-FFF2-40B4-BE49-F238E27FC236}">
                            <a16:creationId xmlns:a16="http://schemas.microsoft.com/office/drawing/2014/main" id="{0BF61407-27EA-4630-A350-C0A763758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8" name="Object 32">
            <a:extLst>
              <a:ext uri="{FF2B5EF4-FFF2-40B4-BE49-F238E27FC236}">
                <a16:creationId xmlns:a16="http://schemas.microsoft.com/office/drawing/2014/main" id="{61B6621C-634B-462D-B43B-28C62C1F5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5808" name="Object 32">
                        <a:extLst>
                          <a:ext uri="{FF2B5EF4-FFF2-40B4-BE49-F238E27FC236}">
                            <a16:creationId xmlns:a16="http://schemas.microsoft.com/office/drawing/2014/main" id="{61B6621C-634B-462D-B43B-28C62C1F5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9" name="Oval 33">
            <a:extLst>
              <a:ext uri="{FF2B5EF4-FFF2-40B4-BE49-F238E27FC236}">
                <a16:creationId xmlns:a16="http://schemas.microsoft.com/office/drawing/2014/main" id="{331896C0-2F58-4959-A7D8-D2E3A9840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10" name="Oval 34">
            <a:extLst>
              <a:ext uri="{FF2B5EF4-FFF2-40B4-BE49-F238E27FC236}">
                <a16:creationId xmlns:a16="http://schemas.microsoft.com/office/drawing/2014/main" id="{834B1DCB-5A93-4056-9DC9-F8A2BAD15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11" name="Text Box 35">
            <a:extLst>
              <a:ext uri="{FF2B5EF4-FFF2-40B4-BE49-F238E27FC236}">
                <a16:creationId xmlns:a16="http://schemas.microsoft.com/office/drawing/2014/main" id="{DC18AA99-C2F2-4F0E-BDB1-03EFE30D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16564"/>
            <a:ext cx="1709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Answer:</a:t>
            </a:r>
          </a:p>
        </p:txBody>
      </p:sp>
      <p:graphicFrame>
        <p:nvGraphicFramePr>
          <p:cNvPr id="75812" name="Object 36">
            <a:extLst>
              <a:ext uri="{FF2B5EF4-FFF2-40B4-BE49-F238E27FC236}">
                <a16:creationId xmlns:a16="http://schemas.microsoft.com/office/drawing/2014/main" id="{9EF673A6-30C5-4E3A-BB16-5D22FD094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516563"/>
          <a:ext cx="1727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44" imgW="1726451" imgH="533169" progId="Equation.3">
                  <p:embed/>
                </p:oleObj>
              </mc:Choice>
              <mc:Fallback>
                <p:oleObj name="Equation" r:id="rId44" imgW="1726451" imgH="533169" progId="Equation.3">
                  <p:embed/>
                  <p:pic>
                    <p:nvPicPr>
                      <p:cNvPr id="75812" name="Object 36">
                        <a:extLst>
                          <a:ext uri="{FF2B5EF4-FFF2-40B4-BE49-F238E27FC236}">
                            <a16:creationId xmlns:a16="http://schemas.microsoft.com/office/drawing/2014/main" id="{9EF673A6-30C5-4E3A-BB16-5D22FD094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16563"/>
                        <a:ext cx="1727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3" name="Object 37">
            <a:extLst>
              <a:ext uri="{FF2B5EF4-FFF2-40B4-BE49-F238E27FC236}">
                <a16:creationId xmlns:a16="http://schemas.microsoft.com/office/drawing/2014/main" id="{D4B19372-85F3-444C-A150-3FF9DE45E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983164"/>
          <a:ext cx="19812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46" imgW="2146300" imgH="1524000" progId="Equation.3">
                  <p:embed/>
                </p:oleObj>
              </mc:Choice>
              <mc:Fallback>
                <p:oleObj name="Equation" r:id="rId46" imgW="2146300" imgH="1524000" progId="Equation.3">
                  <p:embed/>
                  <p:pic>
                    <p:nvPicPr>
                      <p:cNvPr id="75813" name="Object 37">
                        <a:extLst>
                          <a:ext uri="{FF2B5EF4-FFF2-40B4-BE49-F238E27FC236}">
                            <a16:creationId xmlns:a16="http://schemas.microsoft.com/office/drawing/2014/main" id="{D4B19372-85F3-444C-A150-3FF9DE45E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983164"/>
                        <a:ext cx="19812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4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6C3075B-9440-4A36-A9BB-3E754CAB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>
            <a:extLst>
              <a:ext uri="{FF2B5EF4-FFF2-40B4-BE49-F238E27FC236}">
                <a16:creationId xmlns:a16="http://schemas.microsoft.com/office/drawing/2014/main" id="{B9B0BAFB-90D5-4F22-9CBF-F114598BA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6802" name="Object 2">
                        <a:extLst>
                          <a:ext uri="{FF2B5EF4-FFF2-40B4-BE49-F238E27FC236}">
                            <a16:creationId xmlns:a16="http://schemas.microsoft.com/office/drawing/2014/main" id="{B9B0BAFB-90D5-4F22-9CBF-F114598BA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7B498D1A-F0AA-4441-BF82-CBF2C6230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6803" name="Object 3">
                        <a:extLst>
                          <a:ext uri="{FF2B5EF4-FFF2-40B4-BE49-F238E27FC236}">
                            <a16:creationId xmlns:a16="http://schemas.microsoft.com/office/drawing/2014/main" id="{7B498D1A-F0AA-4441-BF82-CBF2C6230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06778D15-AA81-4432-87C4-D137EB2BD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:a16="http://schemas.microsoft.com/office/drawing/2014/main" id="{06778D15-AA81-4432-87C4-D137EB2BD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>
            <a:extLst>
              <a:ext uri="{FF2B5EF4-FFF2-40B4-BE49-F238E27FC236}">
                <a16:creationId xmlns:a16="http://schemas.microsoft.com/office/drawing/2014/main" id="{D280AA11-9227-4C2E-A6F7-DB8019A23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6805" name="Object 5">
                        <a:extLst>
                          <a:ext uri="{FF2B5EF4-FFF2-40B4-BE49-F238E27FC236}">
                            <a16:creationId xmlns:a16="http://schemas.microsoft.com/office/drawing/2014/main" id="{D280AA11-9227-4C2E-A6F7-DB8019A23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>
            <a:extLst>
              <a:ext uri="{FF2B5EF4-FFF2-40B4-BE49-F238E27FC236}">
                <a16:creationId xmlns:a16="http://schemas.microsoft.com/office/drawing/2014/main" id="{E878005F-FD2D-4503-A201-11606E6F0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6806" name="Object 6">
                        <a:extLst>
                          <a:ext uri="{FF2B5EF4-FFF2-40B4-BE49-F238E27FC236}">
                            <a16:creationId xmlns:a16="http://schemas.microsoft.com/office/drawing/2014/main" id="{E878005F-FD2D-4503-A201-11606E6F0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>
            <a:extLst>
              <a:ext uri="{FF2B5EF4-FFF2-40B4-BE49-F238E27FC236}">
                <a16:creationId xmlns:a16="http://schemas.microsoft.com/office/drawing/2014/main" id="{92383729-1B86-4FD3-9FD8-AAE6A7805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6807" name="Object 7">
                        <a:extLst>
                          <a:ext uri="{FF2B5EF4-FFF2-40B4-BE49-F238E27FC236}">
                            <a16:creationId xmlns:a16="http://schemas.microsoft.com/office/drawing/2014/main" id="{92383729-1B86-4FD3-9FD8-AAE6A7805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>
            <a:extLst>
              <a:ext uri="{FF2B5EF4-FFF2-40B4-BE49-F238E27FC236}">
                <a16:creationId xmlns:a16="http://schemas.microsoft.com/office/drawing/2014/main" id="{32180534-F650-40F6-B050-C986FE06F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6808" name="Object 8">
                        <a:extLst>
                          <a:ext uri="{FF2B5EF4-FFF2-40B4-BE49-F238E27FC236}">
                            <a16:creationId xmlns:a16="http://schemas.microsoft.com/office/drawing/2014/main" id="{32180534-F650-40F6-B050-C986FE06F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>
            <a:extLst>
              <a:ext uri="{FF2B5EF4-FFF2-40B4-BE49-F238E27FC236}">
                <a16:creationId xmlns:a16="http://schemas.microsoft.com/office/drawing/2014/main" id="{29F8C01E-FE85-4D72-9D1B-7A51E16EC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6809" name="Object 9">
                        <a:extLst>
                          <a:ext uri="{FF2B5EF4-FFF2-40B4-BE49-F238E27FC236}">
                            <a16:creationId xmlns:a16="http://schemas.microsoft.com/office/drawing/2014/main" id="{29F8C01E-FE85-4D72-9D1B-7A51E16EC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>
            <a:extLst>
              <a:ext uri="{FF2B5EF4-FFF2-40B4-BE49-F238E27FC236}">
                <a16:creationId xmlns:a16="http://schemas.microsoft.com/office/drawing/2014/main" id="{56800B48-236F-47A5-BC6B-DB2C43E22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6810" name="Object 10">
                        <a:extLst>
                          <a:ext uri="{FF2B5EF4-FFF2-40B4-BE49-F238E27FC236}">
                            <a16:creationId xmlns:a16="http://schemas.microsoft.com/office/drawing/2014/main" id="{56800B48-236F-47A5-BC6B-DB2C43E22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>
            <a:extLst>
              <a:ext uri="{FF2B5EF4-FFF2-40B4-BE49-F238E27FC236}">
                <a16:creationId xmlns:a16="http://schemas.microsoft.com/office/drawing/2014/main" id="{2A5A34BF-934A-463B-85A6-D222AC94D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6811" name="Object 11">
                        <a:extLst>
                          <a:ext uri="{FF2B5EF4-FFF2-40B4-BE49-F238E27FC236}">
                            <a16:creationId xmlns:a16="http://schemas.microsoft.com/office/drawing/2014/main" id="{2A5A34BF-934A-463B-85A6-D222AC94D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Line 12">
            <a:extLst>
              <a:ext uri="{FF2B5EF4-FFF2-40B4-BE49-F238E27FC236}">
                <a16:creationId xmlns:a16="http://schemas.microsoft.com/office/drawing/2014/main" id="{3347877F-A6DD-4ED6-BD13-1D41E46FF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13" name="Object 13">
            <a:extLst>
              <a:ext uri="{FF2B5EF4-FFF2-40B4-BE49-F238E27FC236}">
                <a16:creationId xmlns:a16="http://schemas.microsoft.com/office/drawing/2014/main" id="{851AE19A-EB4D-4A22-9FF2-A56CFCDF3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6813" name="Object 13">
                        <a:extLst>
                          <a:ext uri="{FF2B5EF4-FFF2-40B4-BE49-F238E27FC236}">
                            <a16:creationId xmlns:a16="http://schemas.microsoft.com/office/drawing/2014/main" id="{851AE19A-EB4D-4A22-9FF2-A56CFCDF3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4">
            <a:extLst>
              <a:ext uri="{FF2B5EF4-FFF2-40B4-BE49-F238E27FC236}">
                <a16:creationId xmlns:a16="http://schemas.microsoft.com/office/drawing/2014/main" id="{2A660CD4-4142-4D9B-94AF-9765C7E9E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6814" name="Object 14">
                        <a:extLst>
                          <a:ext uri="{FF2B5EF4-FFF2-40B4-BE49-F238E27FC236}">
                            <a16:creationId xmlns:a16="http://schemas.microsoft.com/office/drawing/2014/main" id="{2A660CD4-4142-4D9B-94AF-9765C7E9E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>
            <a:extLst>
              <a:ext uri="{FF2B5EF4-FFF2-40B4-BE49-F238E27FC236}">
                <a16:creationId xmlns:a16="http://schemas.microsoft.com/office/drawing/2014/main" id="{F9B22015-C3BE-434C-9F20-1E2AAB125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6815" name="Object 15">
                        <a:extLst>
                          <a:ext uri="{FF2B5EF4-FFF2-40B4-BE49-F238E27FC236}">
                            <a16:creationId xmlns:a16="http://schemas.microsoft.com/office/drawing/2014/main" id="{F9B22015-C3BE-434C-9F20-1E2AAB125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6" name="Line 16">
            <a:extLst>
              <a:ext uri="{FF2B5EF4-FFF2-40B4-BE49-F238E27FC236}">
                <a16:creationId xmlns:a16="http://schemas.microsoft.com/office/drawing/2014/main" id="{2B458FFB-15F7-414D-87BF-9B1354703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17" name="Object 17">
            <a:extLst>
              <a:ext uri="{FF2B5EF4-FFF2-40B4-BE49-F238E27FC236}">
                <a16:creationId xmlns:a16="http://schemas.microsoft.com/office/drawing/2014/main" id="{A918FAFB-701D-4E3E-991B-B7420B131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6817" name="Object 17">
                        <a:extLst>
                          <a:ext uri="{FF2B5EF4-FFF2-40B4-BE49-F238E27FC236}">
                            <a16:creationId xmlns:a16="http://schemas.microsoft.com/office/drawing/2014/main" id="{A918FAFB-701D-4E3E-991B-B7420B131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18">
            <a:extLst>
              <a:ext uri="{FF2B5EF4-FFF2-40B4-BE49-F238E27FC236}">
                <a16:creationId xmlns:a16="http://schemas.microsoft.com/office/drawing/2014/main" id="{37CF1488-E35B-4453-9E84-FFACC8722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6818" name="Object 18">
                        <a:extLst>
                          <a:ext uri="{FF2B5EF4-FFF2-40B4-BE49-F238E27FC236}">
                            <a16:creationId xmlns:a16="http://schemas.microsoft.com/office/drawing/2014/main" id="{37CF1488-E35B-4453-9E84-FFACC8722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19">
            <a:extLst>
              <a:ext uri="{FF2B5EF4-FFF2-40B4-BE49-F238E27FC236}">
                <a16:creationId xmlns:a16="http://schemas.microsoft.com/office/drawing/2014/main" id="{14166F30-6480-4CDE-B67C-414787A6F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6819" name="Object 19">
                        <a:extLst>
                          <a:ext uri="{FF2B5EF4-FFF2-40B4-BE49-F238E27FC236}">
                            <a16:creationId xmlns:a16="http://schemas.microsoft.com/office/drawing/2014/main" id="{14166F30-6480-4CDE-B67C-414787A6F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20">
            <a:extLst>
              <a:ext uri="{FF2B5EF4-FFF2-40B4-BE49-F238E27FC236}">
                <a16:creationId xmlns:a16="http://schemas.microsoft.com/office/drawing/2014/main" id="{758B82CE-9FA8-4AC8-B766-8897954A4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6820" name="Object 20">
                        <a:extLst>
                          <a:ext uri="{FF2B5EF4-FFF2-40B4-BE49-F238E27FC236}">
                            <a16:creationId xmlns:a16="http://schemas.microsoft.com/office/drawing/2014/main" id="{758B82CE-9FA8-4AC8-B766-8897954A4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1">
            <a:extLst>
              <a:ext uri="{FF2B5EF4-FFF2-40B4-BE49-F238E27FC236}">
                <a16:creationId xmlns:a16="http://schemas.microsoft.com/office/drawing/2014/main" id="{C4AB6902-ECCB-4BD8-B99F-1A06F146C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6821" name="Object 21">
                        <a:extLst>
                          <a:ext uri="{FF2B5EF4-FFF2-40B4-BE49-F238E27FC236}">
                            <a16:creationId xmlns:a16="http://schemas.microsoft.com/office/drawing/2014/main" id="{C4AB6902-ECCB-4BD8-B99F-1A06F146C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2">
            <a:extLst>
              <a:ext uri="{FF2B5EF4-FFF2-40B4-BE49-F238E27FC236}">
                <a16:creationId xmlns:a16="http://schemas.microsoft.com/office/drawing/2014/main" id="{4E6A4CAA-3AF0-431B-BF99-7BB1DB560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6822" name="Object 22">
                        <a:extLst>
                          <a:ext uri="{FF2B5EF4-FFF2-40B4-BE49-F238E27FC236}">
                            <a16:creationId xmlns:a16="http://schemas.microsoft.com/office/drawing/2014/main" id="{4E6A4CAA-3AF0-431B-BF99-7BB1DB560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3" name="Object 23">
            <a:extLst>
              <a:ext uri="{FF2B5EF4-FFF2-40B4-BE49-F238E27FC236}">
                <a16:creationId xmlns:a16="http://schemas.microsoft.com/office/drawing/2014/main" id="{52B89386-A07D-46FB-8E97-E845759DB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6823" name="Object 23">
                        <a:extLst>
                          <a:ext uri="{FF2B5EF4-FFF2-40B4-BE49-F238E27FC236}">
                            <a16:creationId xmlns:a16="http://schemas.microsoft.com/office/drawing/2014/main" id="{52B89386-A07D-46FB-8E97-E845759DB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4" name="Object 24">
            <a:extLst>
              <a:ext uri="{FF2B5EF4-FFF2-40B4-BE49-F238E27FC236}">
                <a16:creationId xmlns:a16="http://schemas.microsoft.com/office/drawing/2014/main" id="{B373D546-42DE-49AD-8587-F536D0EB9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6824" name="Object 24">
                        <a:extLst>
                          <a:ext uri="{FF2B5EF4-FFF2-40B4-BE49-F238E27FC236}">
                            <a16:creationId xmlns:a16="http://schemas.microsoft.com/office/drawing/2014/main" id="{B373D546-42DE-49AD-8587-F536D0EB9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5" name="Object 25">
            <a:extLst>
              <a:ext uri="{FF2B5EF4-FFF2-40B4-BE49-F238E27FC236}">
                <a16:creationId xmlns:a16="http://schemas.microsoft.com/office/drawing/2014/main" id="{36DABB7A-F58C-447E-A626-FF9033CC9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6825" name="Object 25">
                        <a:extLst>
                          <a:ext uri="{FF2B5EF4-FFF2-40B4-BE49-F238E27FC236}">
                            <a16:creationId xmlns:a16="http://schemas.microsoft.com/office/drawing/2014/main" id="{36DABB7A-F58C-447E-A626-FF9033CC9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6" name="Object 26">
            <a:extLst>
              <a:ext uri="{FF2B5EF4-FFF2-40B4-BE49-F238E27FC236}">
                <a16:creationId xmlns:a16="http://schemas.microsoft.com/office/drawing/2014/main" id="{265D9FDD-575F-44FB-98D4-BF3ACF5B8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6826" name="Object 26">
                        <a:extLst>
                          <a:ext uri="{FF2B5EF4-FFF2-40B4-BE49-F238E27FC236}">
                            <a16:creationId xmlns:a16="http://schemas.microsoft.com/office/drawing/2014/main" id="{265D9FDD-575F-44FB-98D4-BF3ACF5B84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7" name="Object 27">
            <a:extLst>
              <a:ext uri="{FF2B5EF4-FFF2-40B4-BE49-F238E27FC236}">
                <a16:creationId xmlns:a16="http://schemas.microsoft.com/office/drawing/2014/main" id="{2C948E86-B1F0-446F-AB42-E2FB322DF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6827" name="Object 27">
                        <a:extLst>
                          <a:ext uri="{FF2B5EF4-FFF2-40B4-BE49-F238E27FC236}">
                            <a16:creationId xmlns:a16="http://schemas.microsoft.com/office/drawing/2014/main" id="{2C948E86-B1F0-446F-AB42-E2FB322DFF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28">
            <a:extLst>
              <a:ext uri="{FF2B5EF4-FFF2-40B4-BE49-F238E27FC236}">
                <a16:creationId xmlns:a16="http://schemas.microsoft.com/office/drawing/2014/main" id="{B3444DAC-C219-4403-822C-FADF62C2C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6828" name="Object 28">
                        <a:extLst>
                          <a:ext uri="{FF2B5EF4-FFF2-40B4-BE49-F238E27FC236}">
                            <a16:creationId xmlns:a16="http://schemas.microsoft.com/office/drawing/2014/main" id="{B3444DAC-C219-4403-822C-FADF62C2C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29">
            <a:extLst>
              <a:ext uri="{FF2B5EF4-FFF2-40B4-BE49-F238E27FC236}">
                <a16:creationId xmlns:a16="http://schemas.microsoft.com/office/drawing/2014/main" id="{6854E4AA-667D-4B43-BAB6-6CA5F8EFC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6829" name="Object 29">
                        <a:extLst>
                          <a:ext uri="{FF2B5EF4-FFF2-40B4-BE49-F238E27FC236}">
                            <a16:creationId xmlns:a16="http://schemas.microsoft.com/office/drawing/2014/main" id="{6854E4AA-667D-4B43-BAB6-6CA5F8EFC0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0" name="Object 30">
            <a:extLst>
              <a:ext uri="{FF2B5EF4-FFF2-40B4-BE49-F238E27FC236}">
                <a16:creationId xmlns:a16="http://schemas.microsoft.com/office/drawing/2014/main" id="{1040C2D1-21D8-420E-9612-336FE135B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6830" name="Object 30">
                        <a:extLst>
                          <a:ext uri="{FF2B5EF4-FFF2-40B4-BE49-F238E27FC236}">
                            <a16:creationId xmlns:a16="http://schemas.microsoft.com/office/drawing/2014/main" id="{1040C2D1-21D8-420E-9612-336FE135B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1" name="Object 31">
            <a:extLst>
              <a:ext uri="{FF2B5EF4-FFF2-40B4-BE49-F238E27FC236}">
                <a16:creationId xmlns:a16="http://schemas.microsoft.com/office/drawing/2014/main" id="{AC8DE9B1-B3EF-4850-95DB-7A1FB1C46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6831" name="Object 31">
                        <a:extLst>
                          <a:ext uri="{FF2B5EF4-FFF2-40B4-BE49-F238E27FC236}">
                            <a16:creationId xmlns:a16="http://schemas.microsoft.com/office/drawing/2014/main" id="{AC8DE9B1-B3EF-4850-95DB-7A1FB1C46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2" name="Object 32">
            <a:extLst>
              <a:ext uri="{FF2B5EF4-FFF2-40B4-BE49-F238E27FC236}">
                <a16:creationId xmlns:a16="http://schemas.microsoft.com/office/drawing/2014/main" id="{50E4C3D6-9862-4872-8FBB-1125124D9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6832" name="Object 32">
                        <a:extLst>
                          <a:ext uri="{FF2B5EF4-FFF2-40B4-BE49-F238E27FC236}">
                            <a16:creationId xmlns:a16="http://schemas.microsoft.com/office/drawing/2014/main" id="{50E4C3D6-9862-4872-8FBB-1125124D9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3" name="Oval 33">
            <a:extLst>
              <a:ext uri="{FF2B5EF4-FFF2-40B4-BE49-F238E27FC236}">
                <a16:creationId xmlns:a16="http://schemas.microsoft.com/office/drawing/2014/main" id="{2E298F6C-F0FA-44C4-9E48-A81D05D1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34" name="Oval 34">
            <a:extLst>
              <a:ext uri="{FF2B5EF4-FFF2-40B4-BE49-F238E27FC236}">
                <a16:creationId xmlns:a16="http://schemas.microsoft.com/office/drawing/2014/main" id="{44287F17-1531-4BEC-8F20-03A02DFF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35" name="Text Box 35">
            <a:extLst>
              <a:ext uri="{FF2B5EF4-FFF2-40B4-BE49-F238E27FC236}">
                <a16:creationId xmlns:a16="http://schemas.microsoft.com/office/drawing/2014/main" id="{EF49B36B-7C3B-439C-92F5-EAE2FEF4E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373689"/>
            <a:ext cx="2027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Question:</a:t>
            </a:r>
          </a:p>
        </p:txBody>
      </p:sp>
      <p:graphicFrame>
        <p:nvGraphicFramePr>
          <p:cNvPr id="76836" name="Object 36">
            <a:extLst>
              <a:ext uri="{FF2B5EF4-FFF2-40B4-BE49-F238E27FC236}">
                <a16:creationId xmlns:a16="http://schemas.microsoft.com/office/drawing/2014/main" id="{8718AC85-9834-442A-AB2B-32D9A89F7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4013" y="5373688"/>
          <a:ext cx="2057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Equation" r:id="rId44" imgW="2057400" imgH="533400" progId="Equation.3">
                  <p:embed/>
                </p:oleObj>
              </mc:Choice>
              <mc:Fallback>
                <p:oleObj name="Equation" r:id="rId44" imgW="2057400" imgH="533400" progId="Equation.3">
                  <p:embed/>
                  <p:pic>
                    <p:nvPicPr>
                      <p:cNvPr id="76836" name="Object 36">
                        <a:extLst>
                          <a:ext uri="{FF2B5EF4-FFF2-40B4-BE49-F238E27FC236}">
                            <a16:creationId xmlns:a16="http://schemas.microsoft.com/office/drawing/2014/main" id="{8718AC85-9834-442A-AB2B-32D9A89F7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373688"/>
                        <a:ext cx="20574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7" name="Object 37">
            <a:extLst>
              <a:ext uri="{FF2B5EF4-FFF2-40B4-BE49-F238E27FC236}">
                <a16:creationId xmlns:a16="http://schemas.microsoft.com/office/drawing/2014/main" id="{872EAEE6-C117-49F8-B879-5FE9ABE4F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8314" y="5373688"/>
          <a:ext cx="18954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Equation" r:id="rId46" imgW="2273300" imgH="609600" progId="Equation.3">
                  <p:embed/>
                </p:oleObj>
              </mc:Choice>
              <mc:Fallback>
                <p:oleObj name="Equation" r:id="rId46" imgW="2273300" imgH="609600" progId="Equation.3">
                  <p:embed/>
                  <p:pic>
                    <p:nvPicPr>
                      <p:cNvPr id="76837" name="Object 37">
                        <a:extLst>
                          <a:ext uri="{FF2B5EF4-FFF2-40B4-BE49-F238E27FC236}">
                            <a16:creationId xmlns:a16="http://schemas.microsoft.com/office/drawing/2014/main" id="{872EAEE6-C117-49F8-B879-5FE9ABE4F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4" y="5373688"/>
                        <a:ext cx="18954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8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792579-5EF8-4761-8FCD-04D73F2B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B171F830-0E4A-4B65-A953-B1D0F1076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7826" name="Object 2">
                        <a:extLst>
                          <a:ext uri="{FF2B5EF4-FFF2-40B4-BE49-F238E27FC236}">
                            <a16:creationId xmlns:a16="http://schemas.microsoft.com/office/drawing/2014/main" id="{B171F830-0E4A-4B65-A953-B1D0F1076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BD3DFBB2-1FFE-4167-8070-F308C4325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BD3DFBB2-1FFE-4167-8070-F308C4325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0637D83B-F7DC-44F1-88D4-52D8D6060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0637D83B-F7DC-44F1-88D4-52D8D6060D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A9585A98-CC9A-4296-AB96-3D0B639B5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7829" name="Object 5">
                        <a:extLst>
                          <a:ext uri="{FF2B5EF4-FFF2-40B4-BE49-F238E27FC236}">
                            <a16:creationId xmlns:a16="http://schemas.microsoft.com/office/drawing/2014/main" id="{A9585A98-CC9A-4296-AB96-3D0B639B5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5F205CAF-8C3D-4392-98C6-CA767235C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7830" name="Object 6">
                        <a:extLst>
                          <a:ext uri="{FF2B5EF4-FFF2-40B4-BE49-F238E27FC236}">
                            <a16:creationId xmlns:a16="http://schemas.microsoft.com/office/drawing/2014/main" id="{5F205CAF-8C3D-4392-98C6-CA767235C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>
            <a:extLst>
              <a:ext uri="{FF2B5EF4-FFF2-40B4-BE49-F238E27FC236}">
                <a16:creationId xmlns:a16="http://schemas.microsoft.com/office/drawing/2014/main" id="{CFDE1D51-6E29-4D45-B23D-8969AEBF1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7831" name="Object 7">
                        <a:extLst>
                          <a:ext uri="{FF2B5EF4-FFF2-40B4-BE49-F238E27FC236}">
                            <a16:creationId xmlns:a16="http://schemas.microsoft.com/office/drawing/2014/main" id="{CFDE1D51-6E29-4D45-B23D-8969AEBF1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>
            <a:extLst>
              <a:ext uri="{FF2B5EF4-FFF2-40B4-BE49-F238E27FC236}">
                <a16:creationId xmlns:a16="http://schemas.microsoft.com/office/drawing/2014/main" id="{FF1D5ABF-9FCE-40CC-A1DD-B99B80076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7832" name="Object 8">
                        <a:extLst>
                          <a:ext uri="{FF2B5EF4-FFF2-40B4-BE49-F238E27FC236}">
                            <a16:creationId xmlns:a16="http://schemas.microsoft.com/office/drawing/2014/main" id="{FF1D5ABF-9FCE-40CC-A1DD-B99B80076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E061FEDD-A4DB-470E-B8C9-3692080CC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7833" name="Object 9">
                        <a:extLst>
                          <a:ext uri="{FF2B5EF4-FFF2-40B4-BE49-F238E27FC236}">
                            <a16:creationId xmlns:a16="http://schemas.microsoft.com/office/drawing/2014/main" id="{E061FEDD-A4DB-470E-B8C9-3692080CC8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>
            <a:extLst>
              <a:ext uri="{FF2B5EF4-FFF2-40B4-BE49-F238E27FC236}">
                <a16:creationId xmlns:a16="http://schemas.microsoft.com/office/drawing/2014/main" id="{81E5F150-87AB-4383-A835-479C2AE48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7834" name="Object 10">
                        <a:extLst>
                          <a:ext uri="{FF2B5EF4-FFF2-40B4-BE49-F238E27FC236}">
                            <a16:creationId xmlns:a16="http://schemas.microsoft.com/office/drawing/2014/main" id="{81E5F150-87AB-4383-A835-479C2AE48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>
            <a:extLst>
              <a:ext uri="{FF2B5EF4-FFF2-40B4-BE49-F238E27FC236}">
                <a16:creationId xmlns:a16="http://schemas.microsoft.com/office/drawing/2014/main" id="{E0EFA0DA-EBCE-4F56-8CCF-EC18B26D8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7835" name="Object 11">
                        <a:extLst>
                          <a:ext uri="{FF2B5EF4-FFF2-40B4-BE49-F238E27FC236}">
                            <a16:creationId xmlns:a16="http://schemas.microsoft.com/office/drawing/2014/main" id="{E0EFA0DA-EBCE-4F56-8CCF-EC18B26D8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Line 12">
            <a:extLst>
              <a:ext uri="{FF2B5EF4-FFF2-40B4-BE49-F238E27FC236}">
                <a16:creationId xmlns:a16="http://schemas.microsoft.com/office/drawing/2014/main" id="{09ABB8E5-5474-471E-A698-266DDF9BE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837" name="Object 13">
            <a:extLst>
              <a:ext uri="{FF2B5EF4-FFF2-40B4-BE49-F238E27FC236}">
                <a16:creationId xmlns:a16="http://schemas.microsoft.com/office/drawing/2014/main" id="{D07F698C-9B30-4447-BA25-66C813961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7837" name="Object 13">
                        <a:extLst>
                          <a:ext uri="{FF2B5EF4-FFF2-40B4-BE49-F238E27FC236}">
                            <a16:creationId xmlns:a16="http://schemas.microsoft.com/office/drawing/2014/main" id="{D07F698C-9B30-4447-BA25-66C813961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>
            <a:extLst>
              <a:ext uri="{FF2B5EF4-FFF2-40B4-BE49-F238E27FC236}">
                <a16:creationId xmlns:a16="http://schemas.microsoft.com/office/drawing/2014/main" id="{2C36BF69-3B2C-4171-A931-A8469356A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7838" name="Object 14">
                        <a:extLst>
                          <a:ext uri="{FF2B5EF4-FFF2-40B4-BE49-F238E27FC236}">
                            <a16:creationId xmlns:a16="http://schemas.microsoft.com/office/drawing/2014/main" id="{2C36BF69-3B2C-4171-A931-A8469356A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>
            <a:extLst>
              <a:ext uri="{FF2B5EF4-FFF2-40B4-BE49-F238E27FC236}">
                <a16:creationId xmlns:a16="http://schemas.microsoft.com/office/drawing/2014/main" id="{084AAAB0-604A-49BE-A982-11110718A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7839" name="Object 15">
                        <a:extLst>
                          <a:ext uri="{FF2B5EF4-FFF2-40B4-BE49-F238E27FC236}">
                            <a16:creationId xmlns:a16="http://schemas.microsoft.com/office/drawing/2014/main" id="{084AAAB0-604A-49BE-A982-11110718A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Line 16">
            <a:extLst>
              <a:ext uri="{FF2B5EF4-FFF2-40B4-BE49-F238E27FC236}">
                <a16:creationId xmlns:a16="http://schemas.microsoft.com/office/drawing/2014/main" id="{92670B54-22A4-455C-9B99-EBC7EDCCC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841" name="Object 17">
            <a:extLst>
              <a:ext uri="{FF2B5EF4-FFF2-40B4-BE49-F238E27FC236}">
                <a16:creationId xmlns:a16="http://schemas.microsoft.com/office/drawing/2014/main" id="{D3864FB7-8337-4763-90F7-1AFF27318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7841" name="Object 17">
                        <a:extLst>
                          <a:ext uri="{FF2B5EF4-FFF2-40B4-BE49-F238E27FC236}">
                            <a16:creationId xmlns:a16="http://schemas.microsoft.com/office/drawing/2014/main" id="{D3864FB7-8337-4763-90F7-1AFF27318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>
            <a:extLst>
              <a:ext uri="{FF2B5EF4-FFF2-40B4-BE49-F238E27FC236}">
                <a16:creationId xmlns:a16="http://schemas.microsoft.com/office/drawing/2014/main" id="{E9FEE1F6-BF96-4939-B29E-6EE9EB9A6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7842" name="Object 18">
                        <a:extLst>
                          <a:ext uri="{FF2B5EF4-FFF2-40B4-BE49-F238E27FC236}">
                            <a16:creationId xmlns:a16="http://schemas.microsoft.com/office/drawing/2014/main" id="{E9FEE1F6-BF96-4939-B29E-6EE9EB9A6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9">
            <a:extLst>
              <a:ext uri="{FF2B5EF4-FFF2-40B4-BE49-F238E27FC236}">
                <a16:creationId xmlns:a16="http://schemas.microsoft.com/office/drawing/2014/main" id="{2DA6B3FE-4B8B-438E-93EF-E8E726DE0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7843" name="Object 19">
                        <a:extLst>
                          <a:ext uri="{FF2B5EF4-FFF2-40B4-BE49-F238E27FC236}">
                            <a16:creationId xmlns:a16="http://schemas.microsoft.com/office/drawing/2014/main" id="{2DA6B3FE-4B8B-438E-93EF-E8E726DE0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>
            <a:extLst>
              <a:ext uri="{FF2B5EF4-FFF2-40B4-BE49-F238E27FC236}">
                <a16:creationId xmlns:a16="http://schemas.microsoft.com/office/drawing/2014/main" id="{C6A236CF-C6C0-4CE9-BBFF-058285A5D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7844" name="Object 20">
                        <a:extLst>
                          <a:ext uri="{FF2B5EF4-FFF2-40B4-BE49-F238E27FC236}">
                            <a16:creationId xmlns:a16="http://schemas.microsoft.com/office/drawing/2014/main" id="{C6A236CF-C6C0-4CE9-BBFF-058285A5D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>
            <a:extLst>
              <a:ext uri="{FF2B5EF4-FFF2-40B4-BE49-F238E27FC236}">
                <a16:creationId xmlns:a16="http://schemas.microsoft.com/office/drawing/2014/main" id="{53D3D801-4F93-4CB0-B84D-A06C4CD6D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7845" name="Object 21">
                        <a:extLst>
                          <a:ext uri="{FF2B5EF4-FFF2-40B4-BE49-F238E27FC236}">
                            <a16:creationId xmlns:a16="http://schemas.microsoft.com/office/drawing/2014/main" id="{53D3D801-4F93-4CB0-B84D-A06C4CD6D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22">
            <a:extLst>
              <a:ext uri="{FF2B5EF4-FFF2-40B4-BE49-F238E27FC236}">
                <a16:creationId xmlns:a16="http://schemas.microsoft.com/office/drawing/2014/main" id="{2AED1603-9476-429F-BCF9-7CFDA4A43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7846" name="Object 22">
                        <a:extLst>
                          <a:ext uri="{FF2B5EF4-FFF2-40B4-BE49-F238E27FC236}">
                            <a16:creationId xmlns:a16="http://schemas.microsoft.com/office/drawing/2014/main" id="{2AED1603-9476-429F-BCF9-7CFDA4A439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3">
            <a:extLst>
              <a:ext uri="{FF2B5EF4-FFF2-40B4-BE49-F238E27FC236}">
                <a16:creationId xmlns:a16="http://schemas.microsoft.com/office/drawing/2014/main" id="{7EF1CCCB-0D5D-4890-8718-56ABC6327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7847" name="Object 23">
                        <a:extLst>
                          <a:ext uri="{FF2B5EF4-FFF2-40B4-BE49-F238E27FC236}">
                            <a16:creationId xmlns:a16="http://schemas.microsoft.com/office/drawing/2014/main" id="{7EF1CCCB-0D5D-4890-8718-56ABC6327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8" name="Object 24">
            <a:extLst>
              <a:ext uri="{FF2B5EF4-FFF2-40B4-BE49-F238E27FC236}">
                <a16:creationId xmlns:a16="http://schemas.microsoft.com/office/drawing/2014/main" id="{F6007EFB-E2C8-4747-8E2D-FC95E3074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7848" name="Object 24">
                        <a:extLst>
                          <a:ext uri="{FF2B5EF4-FFF2-40B4-BE49-F238E27FC236}">
                            <a16:creationId xmlns:a16="http://schemas.microsoft.com/office/drawing/2014/main" id="{F6007EFB-E2C8-4747-8E2D-FC95E3074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9" name="Object 25">
            <a:extLst>
              <a:ext uri="{FF2B5EF4-FFF2-40B4-BE49-F238E27FC236}">
                <a16:creationId xmlns:a16="http://schemas.microsoft.com/office/drawing/2014/main" id="{BEDEE640-CF9C-487E-985C-4A9985A6C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7849" name="Object 25">
                        <a:extLst>
                          <a:ext uri="{FF2B5EF4-FFF2-40B4-BE49-F238E27FC236}">
                            <a16:creationId xmlns:a16="http://schemas.microsoft.com/office/drawing/2014/main" id="{BEDEE640-CF9C-487E-985C-4A9985A6C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6">
            <a:extLst>
              <a:ext uri="{FF2B5EF4-FFF2-40B4-BE49-F238E27FC236}">
                <a16:creationId xmlns:a16="http://schemas.microsoft.com/office/drawing/2014/main" id="{9612391E-BC3B-493D-A948-F9D7ADC29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7850" name="Object 26">
                        <a:extLst>
                          <a:ext uri="{FF2B5EF4-FFF2-40B4-BE49-F238E27FC236}">
                            <a16:creationId xmlns:a16="http://schemas.microsoft.com/office/drawing/2014/main" id="{9612391E-BC3B-493D-A948-F9D7ADC29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7">
            <a:extLst>
              <a:ext uri="{FF2B5EF4-FFF2-40B4-BE49-F238E27FC236}">
                <a16:creationId xmlns:a16="http://schemas.microsoft.com/office/drawing/2014/main" id="{B8DB31FA-5BAB-425C-BCB2-B54FCF4F9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7851" name="Object 27">
                        <a:extLst>
                          <a:ext uri="{FF2B5EF4-FFF2-40B4-BE49-F238E27FC236}">
                            <a16:creationId xmlns:a16="http://schemas.microsoft.com/office/drawing/2014/main" id="{B8DB31FA-5BAB-425C-BCB2-B54FCF4F9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2" name="Object 28">
            <a:extLst>
              <a:ext uri="{FF2B5EF4-FFF2-40B4-BE49-F238E27FC236}">
                <a16:creationId xmlns:a16="http://schemas.microsoft.com/office/drawing/2014/main" id="{3E627B20-142F-48DB-AB6E-C2B6FB07B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7852" name="Object 28">
                        <a:extLst>
                          <a:ext uri="{FF2B5EF4-FFF2-40B4-BE49-F238E27FC236}">
                            <a16:creationId xmlns:a16="http://schemas.microsoft.com/office/drawing/2014/main" id="{3E627B20-142F-48DB-AB6E-C2B6FB07B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3" name="Object 29">
            <a:extLst>
              <a:ext uri="{FF2B5EF4-FFF2-40B4-BE49-F238E27FC236}">
                <a16:creationId xmlns:a16="http://schemas.microsoft.com/office/drawing/2014/main" id="{079B8E7D-FA5A-4336-978B-B6D76AAF1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7853" name="Object 29">
                        <a:extLst>
                          <a:ext uri="{FF2B5EF4-FFF2-40B4-BE49-F238E27FC236}">
                            <a16:creationId xmlns:a16="http://schemas.microsoft.com/office/drawing/2014/main" id="{079B8E7D-FA5A-4336-978B-B6D76AAF1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4" name="Object 30">
            <a:extLst>
              <a:ext uri="{FF2B5EF4-FFF2-40B4-BE49-F238E27FC236}">
                <a16:creationId xmlns:a16="http://schemas.microsoft.com/office/drawing/2014/main" id="{B547D825-77B3-49CE-B69F-876BA2413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7854" name="Object 30">
                        <a:extLst>
                          <a:ext uri="{FF2B5EF4-FFF2-40B4-BE49-F238E27FC236}">
                            <a16:creationId xmlns:a16="http://schemas.microsoft.com/office/drawing/2014/main" id="{B547D825-77B3-49CE-B69F-876BA2413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5" name="Object 31">
            <a:extLst>
              <a:ext uri="{FF2B5EF4-FFF2-40B4-BE49-F238E27FC236}">
                <a16:creationId xmlns:a16="http://schemas.microsoft.com/office/drawing/2014/main" id="{8FBA28EB-BF3E-4F92-9A1E-43724121B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7855" name="Object 31">
                        <a:extLst>
                          <a:ext uri="{FF2B5EF4-FFF2-40B4-BE49-F238E27FC236}">
                            <a16:creationId xmlns:a16="http://schemas.microsoft.com/office/drawing/2014/main" id="{8FBA28EB-BF3E-4F92-9A1E-43724121B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6" name="Object 32">
            <a:extLst>
              <a:ext uri="{FF2B5EF4-FFF2-40B4-BE49-F238E27FC236}">
                <a16:creationId xmlns:a16="http://schemas.microsoft.com/office/drawing/2014/main" id="{A4D2DF96-C7D8-4597-B812-890966778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7856" name="Object 32">
                        <a:extLst>
                          <a:ext uri="{FF2B5EF4-FFF2-40B4-BE49-F238E27FC236}">
                            <a16:creationId xmlns:a16="http://schemas.microsoft.com/office/drawing/2014/main" id="{A4D2DF96-C7D8-4597-B812-890966778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7" name="Oval 33">
            <a:extLst>
              <a:ext uri="{FF2B5EF4-FFF2-40B4-BE49-F238E27FC236}">
                <a16:creationId xmlns:a16="http://schemas.microsoft.com/office/drawing/2014/main" id="{47C55E28-8925-4BD3-8987-E17B7F17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58" name="Oval 34">
            <a:extLst>
              <a:ext uri="{FF2B5EF4-FFF2-40B4-BE49-F238E27FC236}">
                <a16:creationId xmlns:a16="http://schemas.microsoft.com/office/drawing/2014/main" id="{9159E593-8579-4024-AF77-73803A2A9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59" name="Text Box 35">
            <a:extLst>
              <a:ext uri="{FF2B5EF4-FFF2-40B4-BE49-F238E27FC236}">
                <a16:creationId xmlns:a16="http://schemas.microsoft.com/office/drawing/2014/main" id="{C64BFE30-70F8-4BED-9C48-FF7AE2190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5445125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Answer:</a:t>
            </a:r>
          </a:p>
        </p:txBody>
      </p:sp>
      <p:graphicFrame>
        <p:nvGraphicFramePr>
          <p:cNvPr id="77860" name="Object 36">
            <a:extLst>
              <a:ext uri="{FF2B5EF4-FFF2-40B4-BE49-F238E27FC236}">
                <a16:creationId xmlns:a16="http://schemas.microsoft.com/office/drawing/2014/main" id="{7F426BAE-6A6F-4274-AA60-99DA9E0BD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9038" y="5445126"/>
          <a:ext cx="1790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44" imgW="1790700" imgH="533400" progId="Equation.3">
                  <p:embed/>
                </p:oleObj>
              </mc:Choice>
              <mc:Fallback>
                <p:oleObj name="Equation" r:id="rId44" imgW="1790700" imgH="533400" progId="Equation.3">
                  <p:embed/>
                  <p:pic>
                    <p:nvPicPr>
                      <p:cNvPr id="77860" name="Object 36">
                        <a:extLst>
                          <a:ext uri="{FF2B5EF4-FFF2-40B4-BE49-F238E27FC236}">
                            <a16:creationId xmlns:a16="http://schemas.microsoft.com/office/drawing/2014/main" id="{7F426BAE-6A6F-4274-AA60-99DA9E0BD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5445126"/>
                        <a:ext cx="1790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1" name="Object 37">
            <a:extLst>
              <a:ext uri="{FF2B5EF4-FFF2-40B4-BE49-F238E27FC236}">
                <a16:creationId xmlns:a16="http://schemas.microsoft.com/office/drawing/2014/main" id="{F3CEC5E6-63BD-4EA6-A843-8820F4D43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88" y="4911725"/>
          <a:ext cx="2222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Equation" r:id="rId46" imgW="2222500" imgH="1524000" progId="Equation.3">
                  <p:embed/>
                </p:oleObj>
              </mc:Choice>
              <mc:Fallback>
                <p:oleObj name="Equation" r:id="rId46" imgW="2222500" imgH="1524000" progId="Equation.3">
                  <p:embed/>
                  <p:pic>
                    <p:nvPicPr>
                      <p:cNvPr id="77861" name="Object 37">
                        <a:extLst>
                          <a:ext uri="{FF2B5EF4-FFF2-40B4-BE49-F238E27FC236}">
                            <a16:creationId xmlns:a16="http://schemas.microsoft.com/office/drawing/2014/main" id="{F3CEC5E6-63BD-4EA6-A843-8820F4D43A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4911725"/>
                        <a:ext cx="22225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2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AFA1EB-E07B-4D29-A66E-53C0FB90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765673AC-B0F4-445E-AAA3-BA3256FA0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8850" name="Object 2">
                        <a:extLst>
                          <a:ext uri="{FF2B5EF4-FFF2-40B4-BE49-F238E27FC236}">
                            <a16:creationId xmlns:a16="http://schemas.microsoft.com/office/drawing/2014/main" id="{765673AC-B0F4-445E-AAA3-BA3256FA0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14FA07C6-E72E-4E80-9A52-69E2BA157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14FA07C6-E72E-4E80-9A52-69E2BA157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>
            <a:extLst>
              <a:ext uri="{FF2B5EF4-FFF2-40B4-BE49-F238E27FC236}">
                <a16:creationId xmlns:a16="http://schemas.microsoft.com/office/drawing/2014/main" id="{CEDDA489-B2AE-4519-A684-A2D0AC2C7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8852" name="Object 4">
                        <a:extLst>
                          <a:ext uri="{FF2B5EF4-FFF2-40B4-BE49-F238E27FC236}">
                            <a16:creationId xmlns:a16="http://schemas.microsoft.com/office/drawing/2014/main" id="{CEDDA489-B2AE-4519-A684-A2D0AC2C7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7811ECF8-6D4F-4F3C-BDD1-A541E31B7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8853" name="Object 5">
                        <a:extLst>
                          <a:ext uri="{FF2B5EF4-FFF2-40B4-BE49-F238E27FC236}">
                            <a16:creationId xmlns:a16="http://schemas.microsoft.com/office/drawing/2014/main" id="{7811ECF8-6D4F-4F3C-BDD1-A541E31B7B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>
            <a:extLst>
              <a:ext uri="{FF2B5EF4-FFF2-40B4-BE49-F238E27FC236}">
                <a16:creationId xmlns:a16="http://schemas.microsoft.com/office/drawing/2014/main" id="{6B4ED4E4-1081-4333-8092-FCE9CDEBA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8854" name="Object 6">
                        <a:extLst>
                          <a:ext uri="{FF2B5EF4-FFF2-40B4-BE49-F238E27FC236}">
                            <a16:creationId xmlns:a16="http://schemas.microsoft.com/office/drawing/2014/main" id="{6B4ED4E4-1081-4333-8092-FCE9CDEBA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9C169DA0-AB59-40F3-B24B-4FF3900FB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8855" name="Object 7">
                        <a:extLst>
                          <a:ext uri="{FF2B5EF4-FFF2-40B4-BE49-F238E27FC236}">
                            <a16:creationId xmlns:a16="http://schemas.microsoft.com/office/drawing/2014/main" id="{9C169DA0-AB59-40F3-B24B-4FF3900FB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>
            <a:extLst>
              <a:ext uri="{FF2B5EF4-FFF2-40B4-BE49-F238E27FC236}">
                <a16:creationId xmlns:a16="http://schemas.microsoft.com/office/drawing/2014/main" id="{F03982F8-8289-4612-B6BD-01ADFCE3D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8856" name="Object 8">
                        <a:extLst>
                          <a:ext uri="{FF2B5EF4-FFF2-40B4-BE49-F238E27FC236}">
                            <a16:creationId xmlns:a16="http://schemas.microsoft.com/office/drawing/2014/main" id="{F03982F8-8289-4612-B6BD-01ADFCE3D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>
            <a:extLst>
              <a:ext uri="{FF2B5EF4-FFF2-40B4-BE49-F238E27FC236}">
                <a16:creationId xmlns:a16="http://schemas.microsoft.com/office/drawing/2014/main" id="{09204E4E-16C5-4143-A5DD-5FDD9D62C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8857" name="Object 9">
                        <a:extLst>
                          <a:ext uri="{FF2B5EF4-FFF2-40B4-BE49-F238E27FC236}">
                            <a16:creationId xmlns:a16="http://schemas.microsoft.com/office/drawing/2014/main" id="{09204E4E-16C5-4143-A5DD-5FDD9D62C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>
            <a:extLst>
              <a:ext uri="{FF2B5EF4-FFF2-40B4-BE49-F238E27FC236}">
                <a16:creationId xmlns:a16="http://schemas.microsoft.com/office/drawing/2014/main" id="{AF62692F-AA26-43D0-B0DA-09E10CB2D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8858" name="Object 10">
                        <a:extLst>
                          <a:ext uri="{FF2B5EF4-FFF2-40B4-BE49-F238E27FC236}">
                            <a16:creationId xmlns:a16="http://schemas.microsoft.com/office/drawing/2014/main" id="{AF62692F-AA26-43D0-B0DA-09E10CB2D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>
            <a:extLst>
              <a:ext uri="{FF2B5EF4-FFF2-40B4-BE49-F238E27FC236}">
                <a16:creationId xmlns:a16="http://schemas.microsoft.com/office/drawing/2014/main" id="{91C018C4-BA00-41AB-8498-D70EDCDC7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8859" name="Object 11">
                        <a:extLst>
                          <a:ext uri="{FF2B5EF4-FFF2-40B4-BE49-F238E27FC236}">
                            <a16:creationId xmlns:a16="http://schemas.microsoft.com/office/drawing/2014/main" id="{91C018C4-BA00-41AB-8498-D70EDCDC7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0" name="Line 12">
            <a:extLst>
              <a:ext uri="{FF2B5EF4-FFF2-40B4-BE49-F238E27FC236}">
                <a16:creationId xmlns:a16="http://schemas.microsoft.com/office/drawing/2014/main" id="{87E1620F-4604-46B5-B038-AC853F248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8861" name="Object 13">
            <a:extLst>
              <a:ext uri="{FF2B5EF4-FFF2-40B4-BE49-F238E27FC236}">
                <a16:creationId xmlns:a16="http://schemas.microsoft.com/office/drawing/2014/main" id="{A002FB30-1A60-4BF0-A670-FA90A63E8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8861" name="Object 13">
                        <a:extLst>
                          <a:ext uri="{FF2B5EF4-FFF2-40B4-BE49-F238E27FC236}">
                            <a16:creationId xmlns:a16="http://schemas.microsoft.com/office/drawing/2014/main" id="{A002FB30-1A60-4BF0-A670-FA90A63E83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>
            <a:extLst>
              <a:ext uri="{FF2B5EF4-FFF2-40B4-BE49-F238E27FC236}">
                <a16:creationId xmlns:a16="http://schemas.microsoft.com/office/drawing/2014/main" id="{F84C5422-C119-4785-BB8E-E139CA322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8862" name="Object 14">
                        <a:extLst>
                          <a:ext uri="{FF2B5EF4-FFF2-40B4-BE49-F238E27FC236}">
                            <a16:creationId xmlns:a16="http://schemas.microsoft.com/office/drawing/2014/main" id="{F84C5422-C119-4785-BB8E-E139CA3229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>
            <a:extLst>
              <a:ext uri="{FF2B5EF4-FFF2-40B4-BE49-F238E27FC236}">
                <a16:creationId xmlns:a16="http://schemas.microsoft.com/office/drawing/2014/main" id="{72743456-E1E1-44D2-90D4-4179D0EB8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8863" name="Object 15">
                        <a:extLst>
                          <a:ext uri="{FF2B5EF4-FFF2-40B4-BE49-F238E27FC236}">
                            <a16:creationId xmlns:a16="http://schemas.microsoft.com/office/drawing/2014/main" id="{72743456-E1E1-44D2-90D4-4179D0EB8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Line 16">
            <a:extLst>
              <a:ext uri="{FF2B5EF4-FFF2-40B4-BE49-F238E27FC236}">
                <a16:creationId xmlns:a16="http://schemas.microsoft.com/office/drawing/2014/main" id="{F673D0E9-7BC1-4F83-B91F-14D4AA7BD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8865" name="Object 17">
            <a:extLst>
              <a:ext uri="{FF2B5EF4-FFF2-40B4-BE49-F238E27FC236}">
                <a16:creationId xmlns:a16="http://schemas.microsoft.com/office/drawing/2014/main" id="{A7124F0C-E3F2-4121-92F5-7687C5090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8865" name="Object 17">
                        <a:extLst>
                          <a:ext uri="{FF2B5EF4-FFF2-40B4-BE49-F238E27FC236}">
                            <a16:creationId xmlns:a16="http://schemas.microsoft.com/office/drawing/2014/main" id="{A7124F0C-E3F2-4121-92F5-7687C5090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>
            <a:extLst>
              <a:ext uri="{FF2B5EF4-FFF2-40B4-BE49-F238E27FC236}">
                <a16:creationId xmlns:a16="http://schemas.microsoft.com/office/drawing/2014/main" id="{4EC8B49E-BA83-4E40-B7C4-F7356632E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8866" name="Object 18">
                        <a:extLst>
                          <a:ext uri="{FF2B5EF4-FFF2-40B4-BE49-F238E27FC236}">
                            <a16:creationId xmlns:a16="http://schemas.microsoft.com/office/drawing/2014/main" id="{4EC8B49E-BA83-4E40-B7C4-F7356632E4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>
            <a:extLst>
              <a:ext uri="{FF2B5EF4-FFF2-40B4-BE49-F238E27FC236}">
                <a16:creationId xmlns:a16="http://schemas.microsoft.com/office/drawing/2014/main" id="{44BB5DCD-E12E-42DC-99C4-C48A8ECEC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8867" name="Object 19">
                        <a:extLst>
                          <a:ext uri="{FF2B5EF4-FFF2-40B4-BE49-F238E27FC236}">
                            <a16:creationId xmlns:a16="http://schemas.microsoft.com/office/drawing/2014/main" id="{44BB5DCD-E12E-42DC-99C4-C48A8ECEC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>
            <a:extLst>
              <a:ext uri="{FF2B5EF4-FFF2-40B4-BE49-F238E27FC236}">
                <a16:creationId xmlns:a16="http://schemas.microsoft.com/office/drawing/2014/main" id="{6C08AF94-FD4C-401F-8EAA-4B68ED134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8868" name="Object 20">
                        <a:extLst>
                          <a:ext uri="{FF2B5EF4-FFF2-40B4-BE49-F238E27FC236}">
                            <a16:creationId xmlns:a16="http://schemas.microsoft.com/office/drawing/2014/main" id="{6C08AF94-FD4C-401F-8EAA-4B68ED134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>
            <a:extLst>
              <a:ext uri="{FF2B5EF4-FFF2-40B4-BE49-F238E27FC236}">
                <a16:creationId xmlns:a16="http://schemas.microsoft.com/office/drawing/2014/main" id="{B2865400-613A-4556-B222-066D47733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8869" name="Object 21">
                        <a:extLst>
                          <a:ext uri="{FF2B5EF4-FFF2-40B4-BE49-F238E27FC236}">
                            <a16:creationId xmlns:a16="http://schemas.microsoft.com/office/drawing/2014/main" id="{B2865400-613A-4556-B222-066D47733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>
            <a:extLst>
              <a:ext uri="{FF2B5EF4-FFF2-40B4-BE49-F238E27FC236}">
                <a16:creationId xmlns:a16="http://schemas.microsoft.com/office/drawing/2014/main" id="{FEDDCE63-B08D-4695-AD82-80D93D8828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8870" name="Object 22">
                        <a:extLst>
                          <a:ext uri="{FF2B5EF4-FFF2-40B4-BE49-F238E27FC236}">
                            <a16:creationId xmlns:a16="http://schemas.microsoft.com/office/drawing/2014/main" id="{FEDDCE63-B08D-4695-AD82-80D93D882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23">
            <a:extLst>
              <a:ext uri="{FF2B5EF4-FFF2-40B4-BE49-F238E27FC236}">
                <a16:creationId xmlns:a16="http://schemas.microsoft.com/office/drawing/2014/main" id="{8A4DCF3C-9600-4A65-81DD-D97B7A0F1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8871" name="Object 23">
                        <a:extLst>
                          <a:ext uri="{FF2B5EF4-FFF2-40B4-BE49-F238E27FC236}">
                            <a16:creationId xmlns:a16="http://schemas.microsoft.com/office/drawing/2014/main" id="{8A4DCF3C-9600-4A65-81DD-D97B7A0F1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2" name="Object 24">
            <a:extLst>
              <a:ext uri="{FF2B5EF4-FFF2-40B4-BE49-F238E27FC236}">
                <a16:creationId xmlns:a16="http://schemas.microsoft.com/office/drawing/2014/main" id="{8F38FE10-1A90-465A-BE81-2C429CD27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8872" name="Object 24">
                        <a:extLst>
                          <a:ext uri="{FF2B5EF4-FFF2-40B4-BE49-F238E27FC236}">
                            <a16:creationId xmlns:a16="http://schemas.microsoft.com/office/drawing/2014/main" id="{8F38FE10-1A90-465A-BE81-2C429CD27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3" name="Object 25">
            <a:extLst>
              <a:ext uri="{FF2B5EF4-FFF2-40B4-BE49-F238E27FC236}">
                <a16:creationId xmlns:a16="http://schemas.microsoft.com/office/drawing/2014/main" id="{E4725F2C-06AF-4DDB-9461-C80667C67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8873" name="Object 25">
                        <a:extLst>
                          <a:ext uri="{FF2B5EF4-FFF2-40B4-BE49-F238E27FC236}">
                            <a16:creationId xmlns:a16="http://schemas.microsoft.com/office/drawing/2014/main" id="{E4725F2C-06AF-4DDB-9461-C80667C67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6">
            <a:extLst>
              <a:ext uri="{FF2B5EF4-FFF2-40B4-BE49-F238E27FC236}">
                <a16:creationId xmlns:a16="http://schemas.microsoft.com/office/drawing/2014/main" id="{A957AD17-E2ED-4CA3-A989-3C08E2394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8874" name="Object 26">
                        <a:extLst>
                          <a:ext uri="{FF2B5EF4-FFF2-40B4-BE49-F238E27FC236}">
                            <a16:creationId xmlns:a16="http://schemas.microsoft.com/office/drawing/2014/main" id="{A957AD17-E2ED-4CA3-A989-3C08E2394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5" name="Object 27">
            <a:extLst>
              <a:ext uri="{FF2B5EF4-FFF2-40B4-BE49-F238E27FC236}">
                <a16:creationId xmlns:a16="http://schemas.microsoft.com/office/drawing/2014/main" id="{B543797D-7E60-43E1-85AA-813D74EFF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8875" name="Object 27">
                        <a:extLst>
                          <a:ext uri="{FF2B5EF4-FFF2-40B4-BE49-F238E27FC236}">
                            <a16:creationId xmlns:a16="http://schemas.microsoft.com/office/drawing/2014/main" id="{B543797D-7E60-43E1-85AA-813D74EFF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6" name="Object 28">
            <a:extLst>
              <a:ext uri="{FF2B5EF4-FFF2-40B4-BE49-F238E27FC236}">
                <a16:creationId xmlns:a16="http://schemas.microsoft.com/office/drawing/2014/main" id="{25BE9AB6-ED4C-45A7-A9E5-181823514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8876" name="Object 28">
                        <a:extLst>
                          <a:ext uri="{FF2B5EF4-FFF2-40B4-BE49-F238E27FC236}">
                            <a16:creationId xmlns:a16="http://schemas.microsoft.com/office/drawing/2014/main" id="{25BE9AB6-ED4C-45A7-A9E5-181823514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7" name="Object 29">
            <a:extLst>
              <a:ext uri="{FF2B5EF4-FFF2-40B4-BE49-F238E27FC236}">
                <a16:creationId xmlns:a16="http://schemas.microsoft.com/office/drawing/2014/main" id="{8EA4AAC3-9A63-45F4-BF2D-EA5C59F78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8877" name="Object 29">
                        <a:extLst>
                          <a:ext uri="{FF2B5EF4-FFF2-40B4-BE49-F238E27FC236}">
                            <a16:creationId xmlns:a16="http://schemas.microsoft.com/office/drawing/2014/main" id="{8EA4AAC3-9A63-45F4-BF2D-EA5C59F78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8" name="Object 30">
            <a:extLst>
              <a:ext uri="{FF2B5EF4-FFF2-40B4-BE49-F238E27FC236}">
                <a16:creationId xmlns:a16="http://schemas.microsoft.com/office/drawing/2014/main" id="{5FD0D36B-9EED-47A2-9D96-FC005EF21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8878" name="Object 30">
                        <a:extLst>
                          <a:ext uri="{FF2B5EF4-FFF2-40B4-BE49-F238E27FC236}">
                            <a16:creationId xmlns:a16="http://schemas.microsoft.com/office/drawing/2014/main" id="{5FD0D36B-9EED-47A2-9D96-FC005EF21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9" name="Object 31">
            <a:extLst>
              <a:ext uri="{FF2B5EF4-FFF2-40B4-BE49-F238E27FC236}">
                <a16:creationId xmlns:a16="http://schemas.microsoft.com/office/drawing/2014/main" id="{FD8EEE05-C670-4408-958E-443A02E5E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8879" name="Object 31">
                        <a:extLst>
                          <a:ext uri="{FF2B5EF4-FFF2-40B4-BE49-F238E27FC236}">
                            <a16:creationId xmlns:a16="http://schemas.microsoft.com/office/drawing/2014/main" id="{FD8EEE05-C670-4408-958E-443A02E5E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0" name="Object 32">
            <a:extLst>
              <a:ext uri="{FF2B5EF4-FFF2-40B4-BE49-F238E27FC236}">
                <a16:creationId xmlns:a16="http://schemas.microsoft.com/office/drawing/2014/main" id="{3E6558CD-005B-4928-90E9-8E46C27E0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8880" name="Object 32">
                        <a:extLst>
                          <a:ext uri="{FF2B5EF4-FFF2-40B4-BE49-F238E27FC236}">
                            <a16:creationId xmlns:a16="http://schemas.microsoft.com/office/drawing/2014/main" id="{3E6558CD-005B-4928-90E9-8E46C27E0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1" name="Oval 33">
            <a:extLst>
              <a:ext uri="{FF2B5EF4-FFF2-40B4-BE49-F238E27FC236}">
                <a16:creationId xmlns:a16="http://schemas.microsoft.com/office/drawing/2014/main" id="{7E2A5D53-734D-4C28-B25F-4C2BDD631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82" name="Oval 34">
            <a:extLst>
              <a:ext uri="{FF2B5EF4-FFF2-40B4-BE49-F238E27FC236}">
                <a16:creationId xmlns:a16="http://schemas.microsoft.com/office/drawing/2014/main" id="{F840B161-106E-4164-A0B4-F1AB119E3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83" name="Text Box 35">
            <a:extLst>
              <a:ext uri="{FF2B5EF4-FFF2-40B4-BE49-F238E27FC236}">
                <a16:creationId xmlns:a16="http://schemas.microsoft.com/office/drawing/2014/main" id="{A568DE40-9BB7-4857-885F-CFB2DEA44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867400"/>
            <a:ext cx="202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Question:</a:t>
            </a:r>
          </a:p>
        </p:txBody>
      </p:sp>
      <p:graphicFrame>
        <p:nvGraphicFramePr>
          <p:cNvPr id="78884" name="Object 36">
            <a:extLst>
              <a:ext uri="{FF2B5EF4-FFF2-40B4-BE49-F238E27FC236}">
                <a16:creationId xmlns:a16="http://schemas.microsoft.com/office/drawing/2014/main" id="{271378E2-6260-4E6D-A5FB-9704B107F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0" y="5867401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5" name="Equation" r:id="rId44" imgW="2032000" imgH="533400" progId="Equation.3">
                  <p:embed/>
                </p:oleObj>
              </mc:Choice>
              <mc:Fallback>
                <p:oleObj name="Equation" r:id="rId44" imgW="2032000" imgH="533400" progId="Equation.3">
                  <p:embed/>
                  <p:pic>
                    <p:nvPicPr>
                      <p:cNvPr id="78884" name="Object 36">
                        <a:extLst>
                          <a:ext uri="{FF2B5EF4-FFF2-40B4-BE49-F238E27FC236}">
                            <a16:creationId xmlns:a16="http://schemas.microsoft.com/office/drawing/2014/main" id="{271378E2-6260-4E6D-A5FB-9704B107F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5867401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5" name="Object 37">
            <a:extLst>
              <a:ext uri="{FF2B5EF4-FFF2-40B4-BE49-F238E27FC236}">
                <a16:creationId xmlns:a16="http://schemas.microsoft.com/office/drawing/2014/main" id="{B03E3B97-0B38-4FE3-AB6C-0F0E0639C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867401"/>
          <a:ext cx="1676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Equation" r:id="rId46" imgW="2273300" imgH="609600" progId="Equation.3">
                  <p:embed/>
                </p:oleObj>
              </mc:Choice>
              <mc:Fallback>
                <p:oleObj name="Equation" r:id="rId46" imgW="2273300" imgH="609600" progId="Equation.3">
                  <p:embed/>
                  <p:pic>
                    <p:nvPicPr>
                      <p:cNvPr id="78885" name="Object 37">
                        <a:extLst>
                          <a:ext uri="{FF2B5EF4-FFF2-40B4-BE49-F238E27FC236}">
                            <a16:creationId xmlns:a16="http://schemas.microsoft.com/office/drawing/2014/main" id="{B03E3B97-0B38-4FE3-AB6C-0F0E0639C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867401"/>
                        <a:ext cx="16764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6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AAA73B-66CB-4FAC-AA33-12BF089E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>
            <a:extLst>
              <a:ext uri="{FF2B5EF4-FFF2-40B4-BE49-F238E27FC236}">
                <a16:creationId xmlns:a16="http://schemas.microsoft.com/office/drawing/2014/main" id="{CA2CDDA1-213D-465C-A218-AC9578650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79874" name="Object 2">
                        <a:extLst>
                          <a:ext uri="{FF2B5EF4-FFF2-40B4-BE49-F238E27FC236}">
                            <a16:creationId xmlns:a16="http://schemas.microsoft.com/office/drawing/2014/main" id="{CA2CDDA1-213D-465C-A218-AC9578650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A40059EE-CA9D-4B56-99C1-EEC0236E6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79875" name="Object 3">
                        <a:extLst>
                          <a:ext uri="{FF2B5EF4-FFF2-40B4-BE49-F238E27FC236}">
                            <a16:creationId xmlns:a16="http://schemas.microsoft.com/office/drawing/2014/main" id="{A40059EE-CA9D-4B56-99C1-EEC0236E6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F2D66D08-BEB7-4840-A919-11C017367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3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79876" name="Object 4">
                        <a:extLst>
                          <a:ext uri="{FF2B5EF4-FFF2-40B4-BE49-F238E27FC236}">
                            <a16:creationId xmlns:a16="http://schemas.microsoft.com/office/drawing/2014/main" id="{F2D66D08-BEB7-4840-A919-11C017367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3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0B0407D3-334C-4998-B42F-F69342CA7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3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79877" name="Object 5">
                        <a:extLst>
                          <a:ext uri="{FF2B5EF4-FFF2-40B4-BE49-F238E27FC236}">
                            <a16:creationId xmlns:a16="http://schemas.microsoft.com/office/drawing/2014/main" id="{0B0407D3-334C-4998-B42F-F69342CA7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3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>
            <a:extLst>
              <a:ext uri="{FF2B5EF4-FFF2-40B4-BE49-F238E27FC236}">
                <a16:creationId xmlns:a16="http://schemas.microsoft.com/office/drawing/2014/main" id="{95419007-BA2C-4E4A-A38C-8EF02D774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1477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79878" name="Object 6">
                        <a:extLst>
                          <a:ext uri="{FF2B5EF4-FFF2-40B4-BE49-F238E27FC236}">
                            <a16:creationId xmlns:a16="http://schemas.microsoft.com/office/drawing/2014/main" id="{95419007-BA2C-4E4A-A38C-8EF02D774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477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>
            <a:extLst>
              <a:ext uri="{FF2B5EF4-FFF2-40B4-BE49-F238E27FC236}">
                <a16:creationId xmlns:a16="http://schemas.microsoft.com/office/drawing/2014/main" id="{DF0D56CC-4F3C-43C4-86AD-BA9E78936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8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79879" name="Object 7">
                        <a:extLst>
                          <a:ext uri="{FF2B5EF4-FFF2-40B4-BE49-F238E27FC236}">
                            <a16:creationId xmlns:a16="http://schemas.microsoft.com/office/drawing/2014/main" id="{DF0D56CC-4F3C-43C4-86AD-BA9E78936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8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>
            <a:extLst>
              <a:ext uri="{FF2B5EF4-FFF2-40B4-BE49-F238E27FC236}">
                <a16:creationId xmlns:a16="http://schemas.microsoft.com/office/drawing/2014/main" id="{9EA44FD5-4C80-466D-8817-7281A1B49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21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79880" name="Object 8">
                        <a:extLst>
                          <a:ext uri="{FF2B5EF4-FFF2-40B4-BE49-F238E27FC236}">
                            <a16:creationId xmlns:a16="http://schemas.microsoft.com/office/drawing/2014/main" id="{9EA44FD5-4C80-466D-8817-7281A1B49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21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>
            <a:extLst>
              <a:ext uri="{FF2B5EF4-FFF2-40B4-BE49-F238E27FC236}">
                <a16:creationId xmlns:a16="http://schemas.microsoft.com/office/drawing/2014/main" id="{05397C8E-8875-47B8-86BD-868057479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79881" name="Object 9">
                        <a:extLst>
                          <a:ext uri="{FF2B5EF4-FFF2-40B4-BE49-F238E27FC236}">
                            <a16:creationId xmlns:a16="http://schemas.microsoft.com/office/drawing/2014/main" id="{05397C8E-8875-47B8-86BD-868057479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>
            <a:extLst>
              <a:ext uri="{FF2B5EF4-FFF2-40B4-BE49-F238E27FC236}">
                <a16:creationId xmlns:a16="http://schemas.microsoft.com/office/drawing/2014/main" id="{3A4D40BB-4D17-45BF-9B1D-6A6D742CB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2255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79882" name="Object 10">
                        <a:extLst>
                          <a:ext uri="{FF2B5EF4-FFF2-40B4-BE49-F238E27FC236}">
                            <a16:creationId xmlns:a16="http://schemas.microsoft.com/office/drawing/2014/main" id="{3A4D40BB-4D17-45BF-9B1D-6A6D742CBC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2255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>
            <a:extLst>
              <a:ext uri="{FF2B5EF4-FFF2-40B4-BE49-F238E27FC236}">
                <a16:creationId xmlns:a16="http://schemas.microsoft.com/office/drawing/2014/main" id="{89295C26-B030-4949-8F53-2DC1E73D6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2255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79883" name="Object 11">
                        <a:extLst>
                          <a:ext uri="{FF2B5EF4-FFF2-40B4-BE49-F238E27FC236}">
                            <a16:creationId xmlns:a16="http://schemas.microsoft.com/office/drawing/2014/main" id="{89295C26-B030-4949-8F53-2DC1E73D6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2255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Line 12">
            <a:extLst>
              <a:ext uri="{FF2B5EF4-FFF2-40B4-BE49-F238E27FC236}">
                <a16:creationId xmlns:a16="http://schemas.microsoft.com/office/drawing/2014/main" id="{FEC41EC9-95AA-47AC-9E7C-A145436FC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7620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9885" name="Object 13">
            <a:extLst>
              <a:ext uri="{FF2B5EF4-FFF2-40B4-BE49-F238E27FC236}">
                <a16:creationId xmlns:a16="http://schemas.microsoft.com/office/drawing/2014/main" id="{8624B1EE-5433-46B9-AB38-86F4DFE7C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13779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79885" name="Object 13">
                        <a:extLst>
                          <a:ext uri="{FF2B5EF4-FFF2-40B4-BE49-F238E27FC236}">
                            <a16:creationId xmlns:a16="http://schemas.microsoft.com/office/drawing/2014/main" id="{8624B1EE-5433-46B9-AB38-86F4DFE7C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13779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>
            <a:extLst>
              <a:ext uri="{FF2B5EF4-FFF2-40B4-BE49-F238E27FC236}">
                <a16:creationId xmlns:a16="http://schemas.microsoft.com/office/drawing/2014/main" id="{F728B809-BC3D-4BD0-95AA-8A4682D79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220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79886" name="Object 14">
                        <a:extLst>
                          <a:ext uri="{FF2B5EF4-FFF2-40B4-BE49-F238E27FC236}">
                            <a16:creationId xmlns:a16="http://schemas.microsoft.com/office/drawing/2014/main" id="{F728B809-BC3D-4BD0-95AA-8A4682D79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20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>
            <a:extLst>
              <a:ext uri="{FF2B5EF4-FFF2-40B4-BE49-F238E27FC236}">
                <a16:creationId xmlns:a16="http://schemas.microsoft.com/office/drawing/2014/main" id="{C497D348-5FFE-4C15-9DC0-1763E78B8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829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79887" name="Object 15">
                        <a:extLst>
                          <a:ext uri="{FF2B5EF4-FFF2-40B4-BE49-F238E27FC236}">
                            <a16:creationId xmlns:a16="http://schemas.microsoft.com/office/drawing/2014/main" id="{C497D348-5FFE-4C15-9DC0-1763E78B8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29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8" name="Line 16">
            <a:extLst>
              <a:ext uri="{FF2B5EF4-FFF2-40B4-BE49-F238E27FC236}">
                <a16:creationId xmlns:a16="http://schemas.microsoft.com/office/drawing/2014/main" id="{50232710-C4BD-4C7E-BE1D-819832C46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587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9889" name="Object 17">
            <a:extLst>
              <a:ext uri="{FF2B5EF4-FFF2-40B4-BE49-F238E27FC236}">
                <a16:creationId xmlns:a16="http://schemas.microsoft.com/office/drawing/2014/main" id="{C21C9931-1E5F-4ADD-A25A-7500EED03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79889" name="Object 17">
                        <a:extLst>
                          <a:ext uri="{FF2B5EF4-FFF2-40B4-BE49-F238E27FC236}">
                            <a16:creationId xmlns:a16="http://schemas.microsoft.com/office/drawing/2014/main" id="{C21C9931-1E5F-4ADD-A25A-7500EED03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>
            <a:extLst>
              <a:ext uri="{FF2B5EF4-FFF2-40B4-BE49-F238E27FC236}">
                <a16:creationId xmlns:a16="http://schemas.microsoft.com/office/drawing/2014/main" id="{70BB7D9A-3125-487F-99A1-63639D567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79890" name="Object 18">
                        <a:extLst>
                          <a:ext uri="{FF2B5EF4-FFF2-40B4-BE49-F238E27FC236}">
                            <a16:creationId xmlns:a16="http://schemas.microsoft.com/office/drawing/2014/main" id="{70BB7D9A-3125-487F-99A1-63639D567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9">
            <a:extLst>
              <a:ext uri="{FF2B5EF4-FFF2-40B4-BE49-F238E27FC236}">
                <a16:creationId xmlns:a16="http://schemas.microsoft.com/office/drawing/2014/main" id="{4B0F1529-4278-489C-8809-45B5D1CA5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216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79891" name="Object 19">
                        <a:extLst>
                          <a:ext uri="{FF2B5EF4-FFF2-40B4-BE49-F238E27FC236}">
                            <a16:creationId xmlns:a16="http://schemas.microsoft.com/office/drawing/2014/main" id="{4B0F1529-4278-489C-8809-45B5D1CA5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216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20">
            <a:extLst>
              <a:ext uri="{FF2B5EF4-FFF2-40B4-BE49-F238E27FC236}">
                <a16:creationId xmlns:a16="http://schemas.microsoft.com/office/drawing/2014/main" id="{50FD283B-F99E-4C4C-B45C-FEFF7EEEF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216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79892" name="Object 20">
                        <a:extLst>
                          <a:ext uri="{FF2B5EF4-FFF2-40B4-BE49-F238E27FC236}">
                            <a16:creationId xmlns:a16="http://schemas.microsoft.com/office/drawing/2014/main" id="{50FD283B-F99E-4C4C-B45C-FEFF7EEEF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216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21">
            <a:extLst>
              <a:ext uri="{FF2B5EF4-FFF2-40B4-BE49-F238E27FC236}">
                <a16:creationId xmlns:a16="http://schemas.microsoft.com/office/drawing/2014/main" id="{59363EC4-76AF-448B-B682-A2B334283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2368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79893" name="Object 21">
                        <a:extLst>
                          <a:ext uri="{FF2B5EF4-FFF2-40B4-BE49-F238E27FC236}">
                            <a16:creationId xmlns:a16="http://schemas.microsoft.com/office/drawing/2014/main" id="{59363EC4-76AF-448B-B682-A2B334283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2368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4" name="Object 22">
            <a:extLst>
              <a:ext uri="{FF2B5EF4-FFF2-40B4-BE49-F238E27FC236}">
                <a16:creationId xmlns:a16="http://schemas.microsoft.com/office/drawing/2014/main" id="{665BCD84-724D-4518-82CE-81234BEB2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33591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8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79894" name="Object 22">
                        <a:extLst>
                          <a:ext uri="{FF2B5EF4-FFF2-40B4-BE49-F238E27FC236}">
                            <a16:creationId xmlns:a16="http://schemas.microsoft.com/office/drawing/2014/main" id="{665BCD84-724D-4518-82CE-81234BEB21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33591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3">
            <a:extLst>
              <a:ext uri="{FF2B5EF4-FFF2-40B4-BE49-F238E27FC236}">
                <a16:creationId xmlns:a16="http://schemas.microsoft.com/office/drawing/2014/main" id="{5547DB50-C0BB-495A-AAF2-226091059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79895" name="Object 23">
                        <a:extLst>
                          <a:ext uri="{FF2B5EF4-FFF2-40B4-BE49-F238E27FC236}">
                            <a16:creationId xmlns:a16="http://schemas.microsoft.com/office/drawing/2014/main" id="{5547DB50-C0BB-495A-AAF2-226091059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6" name="Object 24">
            <a:extLst>
              <a:ext uri="{FF2B5EF4-FFF2-40B4-BE49-F238E27FC236}">
                <a16:creationId xmlns:a16="http://schemas.microsoft.com/office/drawing/2014/main" id="{D7D81283-A600-4CD3-8A29-3F9E55A80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79896" name="Object 24">
                        <a:extLst>
                          <a:ext uri="{FF2B5EF4-FFF2-40B4-BE49-F238E27FC236}">
                            <a16:creationId xmlns:a16="http://schemas.microsoft.com/office/drawing/2014/main" id="{D7D81283-A600-4CD3-8A29-3F9E55A80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7" name="Object 25">
            <a:extLst>
              <a:ext uri="{FF2B5EF4-FFF2-40B4-BE49-F238E27FC236}">
                <a16:creationId xmlns:a16="http://schemas.microsoft.com/office/drawing/2014/main" id="{F7C37D65-A4DC-45B4-A5BF-8C95DE6B2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3591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79897" name="Object 25">
                        <a:extLst>
                          <a:ext uri="{FF2B5EF4-FFF2-40B4-BE49-F238E27FC236}">
                            <a16:creationId xmlns:a16="http://schemas.microsoft.com/office/drawing/2014/main" id="{F7C37D65-A4DC-45B4-A5BF-8C95DE6B2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3591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8" name="Object 26">
            <a:extLst>
              <a:ext uri="{FF2B5EF4-FFF2-40B4-BE49-F238E27FC236}">
                <a16:creationId xmlns:a16="http://schemas.microsoft.com/office/drawing/2014/main" id="{E2EE0487-2C62-4E00-8CA8-3D9288917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35115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79898" name="Object 26">
                        <a:extLst>
                          <a:ext uri="{FF2B5EF4-FFF2-40B4-BE49-F238E27FC236}">
                            <a16:creationId xmlns:a16="http://schemas.microsoft.com/office/drawing/2014/main" id="{E2EE0487-2C62-4E00-8CA8-3D9288917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35115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9" name="Object 27">
            <a:extLst>
              <a:ext uri="{FF2B5EF4-FFF2-40B4-BE49-F238E27FC236}">
                <a16:creationId xmlns:a16="http://schemas.microsoft.com/office/drawing/2014/main" id="{BB8245B1-61B7-4140-89C2-16195BA13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069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79899" name="Object 27">
                        <a:extLst>
                          <a:ext uri="{FF2B5EF4-FFF2-40B4-BE49-F238E27FC236}">
                            <a16:creationId xmlns:a16="http://schemas.microsoft.com/office/drawing/2014/main" id="{BB8245B1-61B7-4140-89C2-16195BA13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069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0" name="Object 28">
            <a:extLst>
              <a:ext uri="{FF2B5EF4-FFF2-40B4-BE49-F238E27FC236}">
                <a16:creationId xmlns:a16="http://schemas.microsoft.com/office/drawing/2014/main" id="{5CF71CD2-D625-4306-AB3C-1D0F154CA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79900" name="Object 28">
                        <a:extLst>
                          <a:ext uri="{FF2B5EF4-FFF2-40B4-BE49-F238E27FC236}">
                            <a16:creationId xmlns:a16="http://schemas.microsoft.com/office/drawing/2014/main" id="{5CF71CD2-D625-4306-AB3C-1D0F154CA3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1" name="Object 29">
            <a:extLst>
              <a:ext uri="{FF2B5EF4-FFF2-40B4-BE49-F238E27FC236}">
                <a16:creationId xmlns:a16="http://schemas.microsoft.com/office/drawing/2014/main" id="{EA78745E-592A-458F-8CF7-9AEC81433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5783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79901" name="Object 29">
                        <a:extLst>
                          <a:ext uri="{FF2B5EF4-FFF2-40B4-BE49-F238E27FC236}">
                            <a16:creationId xmlns:a16="http://schemas.microsoft.com/office/drawing/2014/main" id="{EA78745E-592A-458F-8CF7-9AEC81433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5783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2" name="Object 30">
            <a:extLst>
              <a:ext uri="{FF2B5EF4-FFF2-40B4-BE49-F238E27FC236}">
                <a16:creationId xmlns:a16="http://schemas.microsoft.com/office/drawing/2014/main" id="{DC8F4593-966F-49E9-8065-73C06D0CF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79902" name="Object 30">
                        <a:extLst>
                          <a:ext uri="{FF2B5EF4-FFF2-40B4-BE49-F238E27FC236}">
                            <a16:creationId xmlns:a16="http://schemas.microsoft.com/office/drawing/2014/main" id="{DC8F4593-966F-49E9-8065-73C06D0CF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3" name="Object 31">
            <a:extLst>
              <a:ext uri="{FF2B5EF4-FFF2-40B4-BE49-F238E27FC236}">
                <a16:creationId xmlns:a16="http://schemas.microsoft.com/office/drawing/2014/main" id="{BA3794E8-4E4F-41D1-93AE-3F77D2B71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47307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79903" name="Object 31">
                        <a:extLst>
                          <a:ext uri="{FF2B5EF4-FFF2-40B4-BE49-F238E27FC236}">
                            <a16:creationId xmlns:a16="http://schemas.microsoft.com/office/drawing/2014/main" id="{BA3794E8-4E4F-41D1-93AE-3F77D2B71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47307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4" name="Object 32">
            <a:extLst>
              <a:ext uri="{FF2B5EF4-FFF2-40B4-BE49-F238E27FC236}">
                <a16:creationId xmlns:a16="http://schemas.microsoft.com/office/drawing/2014/main" id="{2553E85C-0330-4C4A-9CD6-6C0EE891F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45783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79904" name="Object 32">
                        <a:extLst>
                          <a:ext uri="{FF2B5EF4-FFF2-40B4-BE49-F238E27FC236}">
                            <a16:creationId xmlns:a16="http://schemas.microsoft.com/office/drawing/2014/main" id="{2553E85C-0330-4C4A-9CD6-6C0EE891F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5783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5" name="Oval 33">
            <a:extLst>
              <a:ext uri="{FF2B5EF4-FFF2-40B4-BE49-F238E27FC236}">
                <a16:creationId xmlns:a16="http://schemas.microsoft.com/office/drawing/2014/main" id="{2A933A85-9FA7-4CEC-823D-7DC434F7B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418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906" name="Oval 34">
            <a:extLst>
              <a:ext uri="{FF2B5EF4-FFF2-40B4-BE49-F238E27FC236}">
                <a16:creationId xmlns:a16="http://schemas.microsoft.com/office/drawing/2014/main" id="{A0C267D2-6423-496B-BFDA-D68C711B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3242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907" name="Text Box 35">
            <a:extLst>
              <a:ext uri="{FF2B5EF4-FFF2-40B4-BE49-F238E27FC236}">
                <a16:creationId xmlns:a16="http://schemas.microsoft.com/office/drawing/2014/main" id="{C0C1781C-9E34-464A-B84F-50FFE38B3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445125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Answer:</a:t>
            </a:r>
          </a:p>
        </p:txBody>
      </p:sp>
      <p:graphicFrame>
        <p:nvGraphicFramePr>
          <p:cNvPr id="79908" name="Object 36">
            <a:extLst>
              <a:ext uri="{FF2B5EF4-FFF2-40B4-BE49-F238E27FC236}">
                <a16:creationId xmlns:a16="http://schemas.microsoft.com/office/drawing/2014/main" id="{34F31831-8322-447D-B063-3557AB0E8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663" y="5445126"/>
          <a:ext cx="1765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Equation" r:id="rId44" imgW="1765300" imgH="533400" progId="Equation.3">
                  <p:embed/>
                </p:oleObj>
              </mc:Choice>
              <mc:Fallback>
                <p:oleObj name="Equation" r:id="rId44" imgW="1765300" imgH="533400" progId="Equation.3">
                  <p:embed/>
                  <p:pic>
                    <p:nvPicPr>
                      <p:cNvPr id="79908" name="Object 36">
                        <a:extLst>
                          <a:ext uri="{FF2B5EF4-FFF2-40B4-BE49-F238E27FC236}">
                            <a16:creationId xmlns:a16="http://schemas.microsoft.com/office/drawing/2014/main" id="{34F31831-8322-447D-B063-3557AB0E8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5445126"/>
                        <a:ext cx="1765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9" name="Object 37">
            <a:extLst>
              <a:ext uri="{FF2B5EF4-FFF2-40B4-BE49-F238E27FC236}">
                <a16:creationId xmlns:a16="http://schemas.microsoft.com/office/drawing/2014/main" id="{B4CEA348-55E5-4F4E-92F7-F5AA6334F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6813" y="4911725"/>
          <a:ext cx="21971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" name="Equation" r:id="rId46" imgW="2197100" imgH="1524000" progId="Equation.3">
                  <p:embed/>
                </p:oleObj>
              </mc:Choice>
              <mc:Fallback>
                <p:oleObj name="Equation" r:id="rId46" imgW="2197100" imgH="1524000" progId="Equation.3">
                  <p:embed/>
                  <p:pic>
                    <p:nvPicPr>
                      <p:cNvPr id="79909" name="Object 37">
                        <a:extLst>
                          <a:ext uri="{FF2B5EF4-FFF2-40B4-BE49-F238E27FC236}">
                            <a16:creationId xmlns:a16="http://schemas.microsoft.com/office/drawing/2014/main" id="{B4CEA348-55E5-4F4E-92F7-F5AA6334F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813" y="4911725"/>
                        <a:ext cx="21971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0" name="AutoShape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A4FBDF0-81D8-4CC0-9EC6-38E1A357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>
            <a:extLst>
              <a:ext uri="{FF2B5EF4-FFF2-40B4-BE49-F238E27FC236}">
                <a16:creationId xmlns:a16="http://schemas.microsoft.com/office/drawing/2014/main" id="{070C1ADD-67F9-44EB-BBA3-505E4F3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575" y="2359512"/>
            <a:ext cx="6741926" cy="278474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D536FD-7597-40DD-A35B-D276EFD3E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527" y="3854939"/>
            <a:ext cx="4027488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8529554-E919-4559-B214-9D106639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928" y="4026756"/>
            <a:ext cx="181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E53DE49-9B08-4832-8A45-8B186D2E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611" y="3085111"/>
            <a:ext cx="5779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Turing-Acceptable</a:t>
            </a:r>
            <a:r>
              <a:rPr kumimoji="0" lang="en-US" altLang="zh-CN" sz="2800">
                <a:solidFill>
                  <a:schemeClr val="tx2"/>
                </a:solidFill>
                <a:latin typeface="Comic Sans MS" panose="030F0702030302020204" pitchFamily="66" charset="0"/>
              </a:rPr>
              <a:t> (recognizable)</a:t>
            </a:r>
            <a:endParaRPr kumimoji="0"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4E31428B-E105-4232-8047-40D8A9EE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327" y="1549182"/>
            <a:ext cx="74606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tx2"/>
                </a:solidFill>
                <a:latin typeface="Comic Sans MS" panose="030F0702030302020204" pitchFamily="66" charset="0"/>
              </a:rPr>
              <a:t>Non Turing-Acceptable (recognizable)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2D7032-A068-4487-A659-375B6914B552}"/>
              </a:ext>
            </a:extLst>
          </p:cNvPr>
          <p:cNvSpPr txBox="1"/>
          <p:nvPr/>
        </p:nvSpPr>
        <p:spPr>
          <a:xfrm>
            <a:off x="4737187" y="800407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>
                <a:solidFill>
                  <a:srgbClr val="4D4D4D"/>
                </a:solidFill>
                <a:effectLst/>
                <a:latin typeface="+mn-ea"/>
              </a:rPr>
              <a:t> 可</a:t>
            </a:r>
            <a:r>
              <a:rPr lang="zh-CN" altLang="en-US" sz="2800" b="1">
                <a:solidFill>
                  <a:srgbClr val="4D4D4D"/>
                </a:solidFill>
                <a:latin typeface="+mn-ea"/>
              </a:rPr>
              <a:t>识别的、可接受的、可计算的</a:t>
            </a:r>
            <a:endParaRPr lang="zh-CN" altLang="en-US" sz="28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929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3C20FA44-281F-4AD7-B261-ECA6D7A13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77800"/>
            <a:ext cx="197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Similarly:</a:t>
            </a:r>
          </a:p>
        </p:txBody>
      </p:sp>
      <p:graphicFrame>
        <p:nvGraphicFramePr>
          <p:cNvPr id="80899" name="Object 3">
            <a:extLst>
              <a:ext uri="{FF2B5EF4-FFF2-40B4-BE49-F238E27FC236}">
                <a16:creationId xmlns:a16="http://schemas.microsoft.com/office/drawing/2014/main" id="{DDD709A1-C431-417F-8A74-0E22D9080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44451"/>
          <a:ext cx="190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1905000" imgH="584200" progId="Equation.3">
                  <p:embed/>
                </p:oleObj>
              </mc:Choice>
              <mc:Fallback>
                <p:oleObj name="Equation" r:id="rId3" imgW="1905000" imgH="584200" progId="Equation.3">
                  <p:embed/>
                  <p:pic>
                    <p:nvPicPr>
                      <p:cNvPr id="80899" name="Object 3">
                        <a:extLst>
                          <a:ext uri="{FF2B5EF4-FFF2-40B4-BE49-F238E27FC236}">
                            <a16:creationId xmlns:a16="http://schemas.microsoft.com/office/drawing/2014/main" id="{DDD709A1-C431-417F-8A74-0E22D9080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4451"/>
                        <a:ext cx="190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79E84A9A-A04E-4591-BAE0-4A1F1BAA4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600200"/>
          <a:ext cx="2387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2387600" imgH="1651000" progId="Equation.3">
                  <p:embed/>
                </p:oleObj>
              </mc:Choice>
              <mc:Fallback>
                <p:oleObj name="Equation" r:id="rId5" imgW="2387600" imgH="1651000" progId="Equation.3">
                  <p:embed/>
                  <p:pic>
                    <p:nvPicPr>
                      <p:cNvPr id="80900" name="Object 4">
                        <a:extLst>
                          <a:ext uri="{FF2B5EF4-FFF2-40B4-BE49-F238E27FC236}">
                            <a16:creationId xmlns:a16="http://schemas.microsoft.com/office/drawing/2014/main" id="{79E84A9A-A04E-4591-BAE0-4A1F1BAA4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2387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id="{664C4D76-DE85-4D5C-B6B8-7ABB1D004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1600200"/>
          <a:ext cx="2387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7" imgW="2387600" imgH="1651000" progId="Equation.3">
                  <p:embed/>
                </p:oleObj>
              </mc:Choice>
              <mc:Fallback>
                <p:oleObj name="Equation" r:id="rId7" imgW="2387600" imgH="1651000" progId="Equation.3">
                  <p:embed/>
                  <p:pic>
                    <p:nvPicPr>
                      <p:cNvPr id="80901" name="Object 5">
                        <a:extLst>
                          <a:ext uri="{FF2B5EF4-FFF2-40B4-BE49-F238E27FC236}">
                            <a16:creationId xmlns:a16="http://schemas.microsoft.com/office/drawing/2014/main" id="{664C4D76-DE85-4D5C-B6B8-7ABB1D004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600200"/>
                        <a:ext cx="2387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>
            <a:extLst>
              <a:ext uri="{FF2B5EF4-FFF2-40B4-BE49-F238E27FC236}">
                <a16:creationId xmlns:a16="http://schemas.microsoft.com/office/drawing/2014/main" id="{977D1C80-6EBB-4B73-B8AF-163026EBB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52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for any </a:t>
            </a:r>
          </a:p>
        </p:txBody>
      </p:sp>
      <p:graphicFrame>
        <p:nvGraphicFramePr>
          <p:cNvPr id="80903" name="Object 7">
            <a:extLst>
              <a:ext uri="{FF2B5EF4-FFF2-40B4-BE49-F238E27FC236}">
                <a16:creationId xmlns:a16="http://schemas.microsoft.com/office/drawing/2014/main" id="{B829F59E-B66A-4653-AEBF-F1060B6DF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1" y="188913"/>
          <a:ext cx="1635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9" imgW="165028" imgH="380835" progId="Equation.3">
                  <p:embed/>
                </p:oleObj>
              </mc:Choice>
              <mc:Fallback>
                <p:oleObj name="Equation" r:id="rId9" imgW="165028" imgH="380835" progId="Equation.3">
                  <p:embed/>
                  <p:pic>
                    <p:nvPicPr>
                      <p:cNvPr id="80903" name="Object 7">
                        <a:extLst>
                          <a:ext uri="{FF2B5EF4-FFF2-40B4-BE49-F238E27FC236}">
                            <a16:creationId xmlns:a16="http://schemas.microsoft.com/office/drawing/2014/main" id="{B829F59E-B66A-4653-AEBF-F1060B6DF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1" y="188913"/>
                        <a:ext cx="1635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8">
            <a:extLst>
              <a:ext uri="{FF2B5EF4-FFF2-40B4-BE49-F238E27FC236}">
                <a16:creationId xmlns:a16="http://schemas.microsoft.com/office/drawing/2014/main" id="{9CAB4D09-ABE4-4292-BCC1-F6CF5C03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977900"/>
            <a:ext cx="313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Because either:</a:t>
            </a: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130F2296-3983-44F4-9145-0948E630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1" y="20447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or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3472A913-B369-4935-B6D5-BEA0E2F1F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191000"/>
            <a:ext cx="603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 machine         cannot exist </a:t>
            </a:r>
          </a:p>
        </p:txBody>
      </p:sp>
      <p:graphicFrame>
        <p:nvGraphicFramePr>
          <p:cNvPr id="80907" name="Object 11">
            <a:extLst>
              <a:ext uri="{FF2B5EF4-FFF2-40B4-BE49-F238E27FC236}">
                <a16:creationId xmlns:a16="http://schemas.microsoft.com/office/drawing/2014/main" id="{AA597BD4-C5E1-4B83-B8B5-E70705016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1" y="4191001"/>
          <a:ext cx="735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11" imgW="736280" imgH="583947" progId="Equation.3">
                  <p:embed/>
                </p:oleObj>
              </mc:Choice>
              <mc:Fallback>
                <p:oleObj name="Equation" r:id="rId11" imgW="736280" imgH="583947" progId="Equation.3">
                  <p:embed/>
                  <p:pic>
                    <p:nvPicPr>
                      <p:cNvPr id="80907" name="Object 11">
                        <a:extLst>
                          <a:ext uri="{FF2B5EF4-FFF2-40B4-BE49-F238E27FC236}">
                            <a16:creationId xmlns:a16="http://schemas.microsoft.com/office/drawing/2014/main" id="{AA597BD4-C5E1-4B83-B8B5-E70705016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4191001"/>
                        <a:ext cx="735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Text Box 12">
            <a:extLst>
              <a:ext uri="{FF2B5EF4-FFF2-40B4-BE49-F238E27FC236}">
                <a16:creationId xmlns:a16="http://schemas.microsoft.com/office/drawing/2014/main" id="{D8D2419C-38D7-4952-BA06-F0DB2E58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5486400"/>
            <a:ext cx="549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     is not Turing-Acceptable</a:t>
            </a:r>
          </a:p>
        </p:txBody>
      </p:sp>
      <p:graphicFrame>
        <p:nvGraphicFramePr>
          <p:cNvPr id="80909" name="Object 13">
            <a:extLst>
              <a:ext uri="{FF2B5EF4-FFF2-40B4-BE49-F238E27FC236}">
                <a16:creationId xmlns:a16="http://schemas.microsoft.com/office/drawing/2014/main" id="{AC0D13F2-278A-4654-A498-F668AFE5D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5486401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13" imgW="330057" imgH="469696" progId="Equation.3">
                  <p:embed/>
                </p:oleObj>
              </mc:Choice>
              <mc:Fallback>
                <p:oleObj name="Equation" r:id="rId13" imgW="330057" imgH="469696" progId="Equation.3">
                  <p:embed/>
                  <p:pic>
                    <p:nvPicPr>
                      <p:cNvPr id="80909" name="Object 13">
                        <a:extLst>
                          <a:ext uri="{FF2B5EF4-FFF2-40B4-BE49-F238E27FC236}">
                            <a16:creationId xmlns:a16="http://schemas.microsoft.com/office/drawing/2014/main" id="{AC0D13F2-278A-4654-A498-F668AFE5D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486401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0" name="AutoShape 14">
            <a:extLst>
              <a:ext uri="{FF2B5EF4-FFF2-40B4-BE49-F238E27FC236}">
                <a16:creationId xmlns:a16="http://schemas.microsoft.com/office/drawing/2014/main" id="{6D29E438-1BDD-4669-AE89-8D9210E0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3429001"/>
            <a:ext cx="485775" cy="595313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11" name="AutoShape 15">
            <a:extLst>
              <a:ext uri="{FF2B5EF4-FFF2-40B4-BE49-F238E27FC236}">
                <a16:creationId xmlns:a16="http://schemas.microsoft.com/office/drawing/2014/main" id="{FC45010A-F38A-470B-885D-36BBC6ED8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4876801"/>
            <a:ext cx="485775" cy="595313"/>
          </a:xfrm>
          <a:prstGeom prst="downArrow">
            <a:avLst>
              <a:gd name="adj1" fmla="val 50000"/>
              <a:gd name="adj2" fmla="val 3063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A6BC8720-EC14-4C09-B08C-E2349269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688" y="5084763"/>
            <a:ext cx="199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rgbClr val="CC6600"/>
                </a:solidFill>
                <a:latin typeface="Comic Sans MS" panose="030F0702030302020204" pitchFamily="66" charset="0"/>
              </a:rPr>
              <a:t>End of Proof</a:t>
            </a:r>
          </a:p>
        </p:txBody>
      </p:sp>
      <p:sp>
        <p:nvSpPr>
          <p:cNvPr id="80913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CD14C5-6E0D-4021-8387-F9071F02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AAA4A26A-F1DD-411E-8C76-150FA480B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267201"/>
            <a:ext cx="3201517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There is a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that accepts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8EF5EFCC-B118-4D77-9472-A07106CFD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4030663"/>
            <a:ext cx="4043094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Each machine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that accepts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doesn’t halt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on some input string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9BA3A59-12B9-481B-996C-D2E9FC7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81200"/>
            <a:ext cx="2335896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Is Turing-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Acceptable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E2223060-56C0-4ACB-B100-6D36A115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166939"/>
            <a:ext cx="2501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Undecidable</a:t>
            </a:r>
          </a:p>
        </p:txBody>
      </p:sp>
      <p:sp>
        <p:nvSpPr>
          <p:cNvPr id="82950" name="Oval 6">
            <a:extLst>
              <a:ext uri="{FF2B5EF4-FFF2-40B4-BE49-F238E27FC236}">
                <a16:creationId xmlns:a16="http://schemas.microsoft.com/office/drawing/2014/main" id="{A6221E66-EFA0-46D5-829A-5163A88A5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874837"/>
            <a:ext cx="3514164" cy="141446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Oval 7">
            <a:extLst>
              <a:ext uri="{FF2B5EF4-FFF2-40B4-BE49-F238E27FC236}">
                <a16:creationId xmlns:a16="http://schemas.microsoft.com/office/drawing/2014/main" id="{FA9931CB-8AEA-425D-B288-88A46967B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199" y="2065765"/>
            <a:ext cx="3142129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46F469A4-6D5B-4C01-AD74-FDD559A13C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5052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53" name="Line 9">
            <a:extLst>
              <a:ext uri="{FF2B5EF4-FFF2-40B4-BE49-F238E27FC236}">
                <a16:creationId xmlns:a16="http://schemas.microsoft.com/office/drawing/2014/main" id="{54994FF4-94C1-4C1B-86D0-CFC5EF317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063" y="30099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4" name="Object 10">
            <a:extLst>
              <a:ext uri="{FF2B5EF4-FFF2-40B4-BE49-F238E27FC236}">
                <a16:creationId xmlns:a16="http://schemas.microsoft.com/office/drawing/2014/main" id="{25A5B58C-57A6-4C2A-B7E2-0D104F5F1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820738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3" imgW="4241800" imgH="736600" progId="Equation.3">
                  <p:embed/>
                </p:oleObj>
              </mc:Choice>
              <mc:Fallback>
                <p:oleObj name="公式" r:id="rId3" imgW="4241800" imgH="736600" progId="Equation.3">
                  <p:embed/>
                  <p:pic>
                    <p:nvPicPr>
                      <p:cNvPr id="82954" name="Object 10">
                        <a:extLst>
                          <a:ext uri="{FF2B5EF4-FFF2-40B4-BE49-F238E27FC236}">
                            <a16:creationId xmlns:a16="http://schemas.microsoft.com/office/drawing/2014/main" id="{25A5B58C-57A6-4C2A-B7E2-0D104F5F1D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820738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>
            <a:extLst>
              <a:ext uri="{FF2B5EF4-FFF2-40B4-BE49-F238E27FC236}">
                <a16:creationId xmlns:a16="http://schemas.microsoft.com/office/drawing/2014/main" id="{24E52D28-9229-49EC-8B2D-E06BF84D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0"/>
            <a:ext cx="6183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prove that the language</a:t>
            </a:r>
          </a:p>
        </p:txBody>
      </p:sp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23ED658A-D7FD-4B4F-B909-F83DCB2D1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1" y="5562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82956" name="Object 12">
                        <a:extLst>
                          <a:ext uri="{FF2B5EF4-FFF2-40B4-BE49-F238E27FC236}">
                            <a16:creationId xmlns:a16="http://schemas.microsoft.com/office/drawing/2014/main" id="{23ED658A-D7FD-4B4F-B909-F83DCB2D1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5626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70A87EF1-3403-4320-91A0-82FE2DCF8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5726" y="4678363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82957" name="Object 13">
                        <a:extLst>
                          <a:ext uri="{FF2B5EF4-FFF2-40B4-BE49-F238E27FC236}">
                            <a16:creationId xmlns:a16="http://schemas.microsoft.com/office/drawing/2014/main" id="{70A87EF1-3403-4320-91A0-82FE2DCF8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6" y="4678363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AutoShape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342C39D-02AE-4557-9562-CF3AE3FBE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563EB23C-9117-4B5E-87E5-421114B6E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90170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83970" name="Object 2">
                        <a:extLst>
                          <a:ext uri="{FF2B5EF4-FFF2-40B4-BE49-F238E27FC236}">
                            <a16:creationId xmlns:a16="http://schemas.microsoft.com/office/drawing/2014/main" id="{563EB23C-9117-4B5E-87E5-421114B6E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90170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>
            <a:extLst>
              <a:ext uri="{FF2B5EF4-FFF2-40B4-BE49-F238E27FC236}">
                <a16:creationId xmlns:a16="http://schemas.microsoft.com/office/drawing/2014/main" id="{F2CB6CF5-7985-4C77-9DF1-59547D512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9017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83971" name="Object 3">
                        <a:extLst>
                          <a:ext uri="{FF2B5EF4-FFF2-40B4-BE49-F238E27FC236}">
                            <a16:creationId xmlns:a16="http://schemas.microsoft.com/office/drawing/2014/main" id="{F2CB6CF5-7985-4C77-9DF1-59547D512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017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F3D2A4F0-2457-460D-89AC-93F46C5C8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90805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83972" name="Object 4">
                        <a:extLst>
                          <a:ext uri="{FF2B5EF4-FFF2-40B4-BE49-F238E27FC236}">
                            <a16:creationId xmlns:a16="http://schemas.microsoft.com/office/drawing/2014/main" id="{F3D2A4F0-2457-460D-89AC-93F46C5C8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0805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>
            <a:extLst>
              <a:ext uri="{FF2B5EF4-FFF2-40B4-BE49-F238E27FC236}">
                <a16:creationId xmlns:a16="http://schemas.microsoft.com/office/drawing/2014/main" id="{36F59082-283C-4FD8-8413-4EFD2EE97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90805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83973" name="Object 5">
                        <a:extLst>
                          <a:ext uri="{FF2B5EF4-FFF2-40B4-BE49-F238E27FC236}">
                            <a16:creationId xmlns:a16="http://schemas.microsoft.com/office/drawing/2014/main" id="{36F59082-283C-4FD8-8413-4EFD2EE97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90805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1718943B-5875-4BBD-B9AF-00E0F6DEE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204946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1718943B-5875-4BBD-B9AF-00E0F6DEE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04946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2D3E70DB-AAD8-4F88-9C5D-04E111A34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12827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83975" name="Object 7">
                        <a:extLst>
                          <a:ext uri="{FF2B5EF4-FFF2-40B4-BE49-F238E27FC236}">
                            <a16:creationId xmlns:a16="http://schemas.microsoft.com/office/drawing/2014/main" id="{2D3E70DB-AAD8-4F88-9C5D-04E111A34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2827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>
            <a:extLst>
              <a:ext uri="{FF2B5EF4-FFF2-40B4-BE49-F238E27FC236}">
                <a16:creationId xmlns:a16="http://schemas.microsoft.com/office/drawing/2014/main" id="{0C049AB4-D6C5-43AE-9595-F44FC2481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21209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83976" name="Object 8">
                        <a:extLst>
                          <a:ext uri="{FF2B5EF4-FFF2-40B4-BE49-F238E27FC236}">
                            <a16:creationId xmlns:a16="http://schemas.microsoft.com/office/drawing/2014/main" id="{0C049AB4-D6C5-43AE-9595-F44FC2481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21209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>
            <a:extLst>
              <a:ext uri="{FF2B5EF4-FFF2-40B4-BE49-F238E27FC236}">
                <a16:creationId xmlns:a16="http://schemas.microsoft.com/office/drawing/2014/main" id="{D647D631-5AFA-4D89-B3ED-63B119D81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21272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83977" name="Object 9">
                        <a:extLst>
                          <a:ext uri="{FF2B5EF4-FFF2-40B4-BE49-F238E27FC236}">
                            <a16:creationId xmlns:a16="http://schemas.microsoft.com/office/drawing/2014/main" id="{D647D631-5AFA-4D89-B3ED-63B119D81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21272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>
            <a:extLst>
              <a:ext uri="{FF2B5EF4-FFF2-40B4-BE49-F238E27FC236}">
                <a16:creationId xmlns:a16="http://schemas.microsoft.com/office/drawing/2014/main" id="{5BC90E35-F899-4A98-9A51-6C3276017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21272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83978" name="Object 10">
                        <a:extLst>
                          <a:ext uri="{FF2B5EF4-FFF2-40B4-BE49-F238E27FC236}">
                            <a16:creationId xmlns:a16="http://schemas.microsoft.com/office/drawing/2014/main" id="{5BC90E35-F899-4A98-9A51-6C3276017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21272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>
            <a:extLst>
              <a:ext uri="{FF2B5EF4-FFF2-40B4-BE49-F238E27FC236}">
                <a16:creationId xmlns:a16="http://schemas.microsoft.com/office/drawing/2014/main" id="{DAE1FA0D-00C8-4A52-AC86-734EAE0E4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21272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83979" name="Object 11">
                        <a:extLst>
                          <a:ext uri="{FF2B5EF4-FFF2-40B4-BE49-F238E27FC236}">
                            <a16:creationId xmlns:a16="http://schemas.microsoft.com/office/drawing/2014/main" id="{DAE1FA0D-00C8-4A52-AC86-734EAE0E4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272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Line 12">
            <a:extLst>
              <a:ext uri="{FF2B5EF4-FFF2-40B4-BE49-F238E27FC236}">
                <a16:creationId xmlns:a16="http://schemas.microsoft.com/office/drawing/2014/main" id="{CE97ACB1-D546-43B1-8C8D-46D53463E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66370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A3C86ACC-3AA9-4A8C-9735-50C49E809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22796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83981" name="Object 13">
                        <a:extLst>
                          <a:ext uri="{FF2B5EF4-FFF2-40B4-BE49-F238E27FC236}">
                            <a16:creationId xmlns:a16="http://schemas.microsoft.com/office/drawing/2014/main" id="{A3C86ACC-3AA9-4A8C-9735-50C49E809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22796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>
            <a:extLst>
              <a:ext uri="{FF2B5EF4-FFF2-40B4-BE49-F238E27FC236}">
                <a16:creationId xmlns:a16="http://schemas.microsoft.com/office/drawing/2014/main" id="{B42A40EC-5B3B-4340-9E8D-23E74DB53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1226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83982" name="Object 14">
                        <a:extLst>
                          <a:ext uri="{FF2B5EF4-FFF2-40B4-BE49-F238E27FC236}">
                            <a16:creationId xmlns:a16="http://schemas.microsoft.com/office/drawing/2014/main" id="{B42A40EC-5B3B-4340-9E8D-23E74DB53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26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>
            <a:extLst>
              <a:ext uri="{FF2B5EF4-FFF2-40B4-BE49-F238E27FC236}">
                <a16:creationId xmlns:a16="http://schemas.microsoft.com/office/drawing/2014/main" id="{5552D501-4C6C-49FD-979D-88D0BDD62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18465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0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83983" name="Object 15">
                        <a:extLst>
                          <a:ext uri="{FF2B5EF4-FFF2-40B4-BE49-F238E27FC236}">
                            <a16:creationId xmlns:a16="http://schemas.microsoft.com/office/drawing/2014/main" id="{5552D501-4C6C-49FD-979D-88D0BDD62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8465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Line 16">
            <a:extLst>
              <a:ext uri="{FF2B5EF4-FFF2-40B4-BE49-F238E27FC236}">
                <a16:creationId xmlns:a16="http://schemas.microsoft.com/office/drawing/2014/main" id="{5DFB778E-377A-425E-9983-81716AF56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106045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85" name="Object 17">
            <a:extLst>
              <a:ext uri="{FF2B5EF4-FFF2-40B4-BE49-F238E27FC236}">
                <a16:creationId xmlns:a16="http://schemas.microsoft.com/office/drawing/2014/main" id="{B9178C93-7E24-469B-98C4-AB366B61A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31115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83985" name="Object 17">
                        <a:extLst>
                          <a:ext uri="{FF2B5EF4-FFF2-40B4-BE49-F238E27FC236}">
                            <a16:creationId xmlns:a16="http://schemas.microsoft.com/office/drawing/2014/main" id="{B9178C93-7E24-469B-98C4-AB366B61A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1115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8">
            <a:extLst>
              <a:ext uri="{FF2B5EF4-FFF2-40B4-BE49-F238E27FC236}">
                <a16:creationId xmlns:a16="http://schemas.microsoft.com/office/drawing/2014/main" id="{373A9812-325F-4E91-B11E-63FD4D1FC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31178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83986" name="Object 18">
                        <a:extLst>
                          <a:ext uri="{FF2B5EF4-FFF2-40B4-BE49-F238E27FC236}">
                            <a16:creationId xmlns:a16="http://schemas.microsoft.com/office/drawing/2014/main" id="{373A9812-325F-4E91-B11E-63FD4D1FC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31178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>
            <a:extLst>
              <a:ext uri="{FF2B5EF4-FFF2-40B4-BE49-F238E27FC236}">
                <a16:creationId xmlns:a16="http://schemas.microsoft.com/office/drawing/2014/main" id="{35F7CEE3-428E-4074-8883-E18D138A5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31178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83987" name="Object 19">
                        <a:extLst>
                          <a:ext uri="{FF2B5EF4-FFF2-40B4-BE49-F238E27FC236}">
                            <a16:creationId xmlns:a16="http://schemas.microsoft.com/office/drawing/2014/main" id="{35F7CEE3-428E-4074-8883-E18D138A5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31178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extLst>
              <a:ext uri="{FF2B5EF4-FFF2-40B4-BE49-F238E27FC236}">
                <a16:creationId xmlns:a16="http://schemas.microsoft.com/office/drawing/2014/main" id="{70B4522E-4A06-468A-894C-C6E8749E3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31178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83988" name="Object 20">
                        <a:extLst>
                          <a:ext uri="{FF2B5EF4-FFF2-40B4-BE49-F238E27FC236}">
                            <a16:creationId xmlns:a16="http://schemas.microsoft.com/office/drawing/2014/main" id="{70B4522E-4A06-468A-894C-C6E8749E3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31178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1">
            <a:extLst>
              <a:ext uri="{FF2B5EF4-FFF2-40B4-BE49-F238E27FC236}">
                <a16:creationId xmlns:a16="http://schemas.microsoft.com/office/drawing/2014/main" id="{9DDE615E-C567-4F98-A518-A89677DAE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32702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83989" name="Object 21">
                        <a:extLst>
                          <a:ext uri="{FF2B5EF4-FFF2-40B4-BE49-F238E27FC236}">
                            <a16:creationId xmlns:a16="http://schemas.microsoft.com/office/drawing/2014/main" id="{9DDE615E-C567-4F98-A518-A89677DAE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32702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2">
            <a:extLst>
              <a:ext uri="{FF2B5EF4-FFF2-40B4-BE49-F238E27FC236}">
                <a16:creationId xmlns:a16="http://schemas.microsoft.com/office/drawing/2014/main" id="{6CF97C1F-6EF3-42D1-9BB9-28D234FCF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42608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83990" name="Object 22">
                        <a:extLst>
                          <a:ext uri="{FF2B5EF4-FFF2-40B4-BE49-F238E27FC236}">
                            <a16:creationId xmlns:a16="http://schemas.microsoft.com/office/drawing/2014/main" id="{6CF97C1F-6EF3-42D1-9BB9-28D234FCF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42608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23">
            <a:extLst>
              <a:ext uri="{FF2B5EF4-FFF2-40B4-BE49-F238E27FC236}">
                <a16:creationId xmlns:a16="http://schemas.microsoft.com/office/drawing/2014/main" id="{0286FD6F-C7AA-4FBE-9631-8637E6AB7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42608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83991" name="Object 23">
                        <a:extLst>
                          <a:ext uri="{FF2B5EF4-FFF2-40B4-BE49-F238E27FC236}">
                            <a16:creationId xmlns:a16="http://schemas.microsoft.com/office/drawing/2014/main" id="{0286FD6F-C7AA-4FBE-9631-8637E6AB74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42608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4">
            <a:extLst>
              <a:ext uri="{FF2B5EF4-FFF2-40B4-BE49-F238E27FC236}">
                <a16:creationId xmlns:a16="http://schemas.microsoft.com/office/drawing/2014/main" id="{5FE0A3E7-BF2B-41CA-A931-5117FC787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42608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83992" name="Object 24">
                        <a:extLst>
                          <a:ext uri="{FF2B5EF4-FFF2-40B4-BE49-F238E27FC236}">
                            <a16:creationId xmlns:a16="http://schemas.microsoft.com/office/drawing/2014/main" id="{5FE0A3E7-BF2B-41CA-A931-5117FC787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42608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25">
            <a:extLst>
              <a:ext uri="{FF2B5EF4-FFF2-40B4-BE49-F238E27FC236}">
                <a16:creationId xmlns:a16="http://schemas.microsoft.com/office/drawing/2014/main" id="{CDAD6051-C8BE-465A-B0D5-49B98BE7A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42608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83993" name="Object 25">
                        <a:extLst>
                          <a:ext uri="{FF2B5EF4-FFF2-40B4-BE49-F238E27FC236}">
                            <a16:creationId xmlns:a16="http://schemas.microsoft.com/office/drawing/2014/main" id="{CDAD6051-C8BE-465A-B0D5-49B98BE7A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42608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4" name="Object 26">
            <a:extLst>
              <a:ext uri="{FF2B5EF4-FFF2-40B4-BE49-F238E27FC236}">
                <a16:creationId xmlns:a16="http://schemas.microsoft.com/office/drawing/2014/main" id="{AB5F2F8D-1A0B-410B-BBBE-FF63886F8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44132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83994" name="Object 26">
                        <a:extLst>
                          <a:ext uri="{FF2B5EF4-FFF2-40B4-BE49-F238E27FC236}">
                            <a16:creationId xmlns:a16="http://schemas.microsoft.com/office/drawing/2014/main" id="{AB5F2F8D-1A0B-410B-BBBE-FF63886F8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44132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27">
            <a:extLst>
              <a:ext uri="{FF2B5EF4-FFF2-40B4-BE49-F238E27FC236}">
                <a16:creationId xmlns:a16="http://schemas.microsoft.com/office/drawing/2014/main" id="{28021B5F-6D15-43EA-B5B5-EE45277F4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40861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83995" name="Object 27">
                        <a:extLst>
                          <a:ext uri="{FF2B5EF4-FFF2-40B4-BE49-F238E27FC236}">
                            <a16:creationId xmlns:a16="http://schemas.microsoft.com/office/drawing/2014/main" id="{28021B5F-6D15-43EA-B5B5-EE45277F4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0861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28">
            <a:extLst>
              <a:ext uri="{FF2B5EF4-FFF2-40B4-BE49-F238E27FC236}">
                <a16:creationId xmlns:a16="http://schemas.microsoft.com/office/drawing/2014/main" id="{C04728E9-3E61-400E-9B72-3E7CD89EE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54800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83996" name="Object 28">
                        <a:extLst>
                          <a:ext uri="{FF2B5EF4-FFF2-40B4-BE49-F238E27FC236}">
                            <a16:creationId xmlns:a16="http://schemas.microsoft.com/office/drawing/2014/main" id="{C04728E9-3E61-400E-9B72-3E7CD89EE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54800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29">
            <a:extLst>
              <a:ext uri="{FF2B5EF4-FFF2-40B4-BE49-F238E27FC236}">
                <a16:creationId xmlns:a16="http://schemas.microsoft.com/office/drawing/2014/main" id="{C98F24B7-CBA3-45D9-847C-1E1814B8B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54800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83997" name="Object 29">
                        <a:extLst>
                          <a:ext uri="{FF2B5EF4-FFF2-40B4-BE49-F238E27FC236}">
                            <a16:creationId xmlns:a16="http://schemas.microsoft.com/office/drawing/2014/main" id="{C98F24B7-CBA3-45D9-847C-1E1814B8B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4800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8" name="Object 30">
            <a:extLst>
              <a:ext uri="{FF2B5EF4-FFF2-40B4-BE49-F238E27FC236}">
                <a16:creationId xmlns:a16="http://schemas.microsoft.com/office/drawing/2014/main" id="{4C72AA7F-45A2-43E6-A5B5-152ADE677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54800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83998" name="Object 30">
                        <a:extLst>
                          <a:ext uri="{FF2B5EF4-FFF2-40B4-BE49-F238E27FC236}">
                            <a16:creationId xmlns:a16="http://schemas.microsoft.com/office/drawing/2014/main" id="{4C72AA7F-45A2-43E6-A5B5-152ADE677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54800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9" name="Object 31">
            <a:extLst>
              <a:ext uri="{FF2B5EF4-FFF2-40B4-BE49-F238E27FC236}">
                <a16:creationId xmlns:a16="http://schemas.microsoft.com/office/drawing/2014/main" id="{DE75404F-DC7B-4C63-841C-60668C5CA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56324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83999" name="Object 31">
                        <a:extLst>
                          <a:ext uri="{FF2B5EF4-FFF2-40B4-BE49-F238E27FC236}">
                            <a16:creationId xmlns:a16="http://schemas.microsoft.com/office/drawing/2014/main" id="{DE75404F-DC7B-4C63-841C-60668C5CAB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56324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0" name="Object 32">
            <a:extLst>
              <a:ext uri="{FF2B5EF4-FFF2-40B4-BE49-F238E27FC236}">
                <a16:creationId xmlns:a16="http://schemas.microsoft.com/office/drawing/2014/main" id="{AA897D24-6768-4FF3-8144-A0BDA4244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54800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84000" name="Object 32">
                        <a:extLst>
                          <a:ext uri="{FF2B5EF4-FFF2-40B4-BE49-F238E27FC236}">
                            <a16:creationId xmlns:a16="http://schemas.microsoft.com/office/drawing/2014/main" id="{AA897D24-6768-4FF3-8144-A0BDA4244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54800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1" name="Oval 33">
            <a:extLst>
              <a:ext uri="{FF2B5EF4-FFF2-40B4-BE49-F238E27FC236}">
                <a16:creationId xmlns:a16="http://schemas.microsoft.com/office/drawing/2014/main" id="{0CB48B12-5A4E-4F9F-87BD-A7970D932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0727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002" name="Oval 34">
            <a:extLst>
              <a:ext uri="{FF2B5EF4-FFF2-40B4-BE49-F238E27FC236}">
                <a16:creationId xmlns:a16="http://schemas.microsoft.com/office/drawing/2014/main" id="{ECCE32AA-00AB-4465-88BA-A37109AA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302677"/>
            <a:ext cx="838200" cy="73574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4003" name="Object 35">
            <a:extLst>
              <a:ext uri="{FF2B5EF4-FFF2-40B4-BE49-F238E27FC236}">
                <a16:creationId xmlns:a16="http://schemas.microsoft.com/office/drawing/2014/main" id="{EB1EA09A-EB1E-48A6-B611-4AA1E3C35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0"/>
          <a:ext cx="3048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Equation" r:id="rId44" imgW="3048000" imgH="711200" progId="Equation.3">
                  <p:embed/>
                </p:oleObj>
              </mc:Choice>
              <mc:Fallback>
                <p:oleObj name="Equation" r:id="rId44" imgW="3048000" imgH="711200" progId="Equation.3">
                  <p:embed/>
                  <p:pic>
                    <p:nvPicPr>
                      <p:cNvPr id="84003" name="Object 35">
                        <a:extLst>
                          <a:ext uri="{FF2B5EF4-FFF2-40B4-BE49-F238E27FC236}">
                            <a16:creationId xmlns:a16="http://schemas.microsoft.com/office/drawing/2014/main" id="{EB1EA09A-EB1E-48A6-B611-4AA1E3C35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0"/>
                        <a:ext cx="3048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4" name="AutoShape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B67862-214F-4AB2-BA6D-90A471B83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B98F599D-3EE2-4CE1-BBAC-C84F4591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707" y="976500"/>
            <a:ext cx="264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 language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026BB892-DF62-4959-AEA5-41BF0ABDD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06" y="976500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graphicFrame>
        <p:nvGraphicFramePr>
          <p:cNvPr id="84996" name="Object 4">
            <a:extLst>
              <a:ext uri="{FF2B5EF4-FFF2-40B4-BE49-F238E27FC236}">
                <a16:creationId xmlns:a16="http://schemas.microsoft.com/office/drawing/2014/main" id="{4A8610A2-CCD4-4612-BD9D-D746E8E23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46322"/>
              </p:ext>
            </p:extLst>
          </p:nvPr>
        </p:nvGraphicFramePr>
        <p:xfrm>
          <a:off x="4164106" y="1775011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84996" name="Object 4">
                        <a:extLst>
                          <a:ext uri="{FF2B5EF4-FFF2-40B4-BE49-F238E27FC236}">
                            <a16:creationId xmlns:a16="http://schemas.microsoft.com/office/drawing/2014/main" id="{4A8610A2-CCD4-4612-BD9D-D746E8E23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106" y="1775011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>
            <a:extLst>
              <a:ext uri="{FF2B5EF4-FFF2-40B4-BE49-F238E27FC236}">
                <a16:creationId xmlns:a16="http://schemas.microsoft.com/office/drawing/2014/main" id="{661676C9-C232-497E-AFEB-34EEADA0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107" y="2537011"/>
            <a:ext cx="425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Turing-Acceptable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25C030B7-1871-4DB4-9886-E93944619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95" y="4218175"/>
            <a:ext cx="1406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068AB5F5-36B1-42E5-834E-6780B3569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94" y="4294374"/>
            <a:ext cx="681308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give a Turing Machine that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accepts </a:t>
            </a:r>
          </a:p>
        </p:txBody>
      </p:sp>
      <p:graphicFrame>
        <p:nvGraphicFramePr>
          <p:cNvPr id="85000" name="Object 8">
            <a:extLst>
              <a:ext uri="{FF2B5EF4-FFF2-40B4-BE49-F238E27FC236}">
                <a16:creationId xmlns:a16="http://schemas.microsoft.com/office/drawing/2014/main" id="{982B432E-88E0-40D5-A48B-752314D28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95118"/>
              </p:ext>
            </p:extLst>
          </p:nvPr>
        </p:nvGraphicFramePr>
        <p:xfrm>
          <a:off x="5337269" y="4954774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85000" name="Object 8">
                        <a:extLst>
                          <a:ext uri="{FF2B5EF4-FFF2-40B4-BE49-F238E27FC236}">
                            <a16:creationId xmlns:a16="http://schemas.microsoft.com/office/drawing/2014/main" id="{982B432E-88E0-40D5-A48B-752314D28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269" y="4954774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45413F6A-29D9-49B9-B6CA-E0DB61860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0"/>
            <a:ext cx="574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Turing Machine that accepts </a:t>
            </a:r>
          </a:p>
        </p:txBody>
      </p:sp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id="{3307704D-7261-4EAA-833E-1F6A520AD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1" y="152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86019" name="Object 3">
                        <a:extLst>
                          <a:ext uri="{FF2B5EF4-FFF2-40B4-BE49-F238E27FC236}">
                            <a16:creationId xmlns:a16="http://schemas.microsoft.com/office/drawing/2014/main" id="{3307704D-7261-4EAA-833E-1F6A520AD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152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Text Box 4">
            <a:extLst>
              <a:ext uri="{FF2B5EF4-FFF2-40B4-BE49-F238E27FC236}">
                <a16:creationId xmlns:a16="http://schemas.microsoft.com/office/drawing/2014/main" id="{49416E93-AE64-4D8A-828A-F46B3F12C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685800"/>
            <a:ext cx="4037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For any input string </a:t>
            </a:r>
          </a:p>
        </p:txBody>
      </p:sp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830D8309-1FCE-4B86-8F59-0D3FDD0B9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838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5" imgW="368140" imgH="304668" progId="Equation.3">
                  <p:embed/>
                </p:oleObj>
              </mc:Choice>
              <mc:Fallback>
                <p:oleObj name="Equation" r:id="rId5" imgW="368140" imgH="304668" progId="Equation.3">
                  <p:embed/>
                  <p:pic>
                    <p:nvPicPr>
                      <p:cNvPr id="86021" name="Object 5">
                        <a:extLst>
                          <a:ext uri="{FF2B5EF4-FFF2-40B4-BE49-F238E27FC236}">
                            <a16:creationId xmlns:a16="http://schemas.microsoft.com/office/drawing/2014/main" id="{830D8309-1FCE-4B86-8F59-0D3FDD0B9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838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6">
            <a:extLst>
              <a:ext uri="{FF2B5EF4-FFF2-40B4-BE49-F238E27FC236}">
                <a16:creationId xmlns:a16="http://schemas.microsoft.com/office/drawing/2014/main" id="{13A6C45A-3A12-4DD4-ABFE-FF4B245EF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549400"/>
            <a:ext cx="4492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Compute   , for which</a:t>
            </a:r>
          </a:p>
        </p:txBody>
      </p:sp>
      <p:graphicFrame>
        <p:nvGraphicFramePr>
          <p:cNvPr id="86023" name="Object 7">
            <a:extLst>
              <a:ext uri="{FF2B5EF4-FFF2-40B4-BE49-F238E27FC236}">
                <a16:creationId xmlns:a16="http://schemas.microsoft.com/office/drawing/2014/main" id="{C5DFF0FD-6F59-4DF8-9F42-3BD6012FD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447800"/>
          <a:ext cx="128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7" imgW="1282700" imgH="609600" progId="Equation.3">
                  <p:embed/>
                </p:oleObj>
              </mc:Choice>
              <mc:Fallback>
                <p:oleObj name="Equation" r:id="rId7" imgW="1282700" imgH="609600" progId="Equation.3">
                  <p:embed/>
                  <p:pic>
                    <p:nvPicPr>
                      <p:cNvPr id="86023" name="Object 7">
                        <a:extLst>
                          <a:ext uri="{FF2B5EF4-FFF2-40B4-BE49-F238E27FC236}">
                            <a16:creationId xmlns:a16="http://schemas.microsoft.com/office/drawing/2014/main" id="{C5DFF0FD-6F59-4DF8-9F42-3BD6012FD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447800"/>
                        <a:ext cx="1282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Text Box 8">
            <a:extLst>
              <a:ext uri="{FF2B5EF4-FFF2-40B4-BE49-F238E27FC236}">
                <a16:creationId xmlns:a16="http://schemas.microsoft.com/office/drawing/2014/main" id="{9F0277A5-4CF8-4425-B040-C3167D6AC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14600"/>
            <a:ext cx="426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Find Turing machine</a:t>
            </a:r>
          </a:p>
        </p:txBody>
      </p:sp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0D28410A-6D3A-4257-BC81-6DF240656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514601"/>
          <a:ext cx="63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9" imgW="634725" imgH="583947" progId="Equation.3">
                  <p:embed/>
                </p:oleObj>
              </mc:Choice>
              <mc:Fallback>
                <p:oleObj name="Equation" r:id="rId9" imgW="634725" imgH="583947" progId="Equation.3">
                  <p:embed/>
                  <p:pic>
                    <p:nvPicPr>
                      <p:cNvPr id="86025" name="Object 9">
                        <a:extLst>
                          <a:ext uri="{FF2B5EF4-FFF2-40B4-BE49-F238E27FC236}">
                            <a16:creationId xmlns:a16="http://schemas.microsoft.com/office/drawing/2014/main" id="{0D28410A-6D3A-4257-BC81-6DF240656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514601"/>
                        <a:ext cx="63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Text Box 10">
            <a:extLst>
              <a:ext uri="{FF2B5EF4-FFF2-40B4-BE49-F238E27FC236}">
                <a16:creationId xmlns:a16="http://schemas.microsoft.com/office/drawing/2014/main" id="{034089D9-7A18-4478-9560-6AEA57D86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00401"/>
            <a:ext cx="744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(using the enumerator for Turing Machines)</a:t>
            </a:r>
          </a:p>
        </p:txBody>
      </p:sp>
      <p:sp>
        <p:nvSpPr>
          <p:cNvPr id="86027" name="Text Box 11">
            <a:extLst>
              <a:ext uri="{FF2B5EF4-FFF2-40B4-BE49-F238E27FC236}">
                <a16:creationId xmlns:a16="http://schemas.microsoft.com/office/drawing/2014/main" id="{EC9241E3-E390-4BAA-A97B-831AAA21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14800"/>
            <a:ext cx="471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Simulate         on input</a:t>
            </a:r>
          </a:p>
        </p:txBody>
      </p:sp>
      <p:graphicFrame>
        <p:nvGraphicFramePr>
          <p:cNvPr id="86028" name="Object 12">
            <a:extLst>
              <a:ext uri="{FF2B5EF4-FFF2-40B4-BE49-F238E27FC236}">
                <a16:creationId xmlns:a16="http://schemas.microsoft.com/office/drawing/2014/main" id="{563119C9-8FFF-4EF2-800F-A38FCCE92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4165601"/>
          <a:ext cx="63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11" imgW="634725" imgH="583947" progId="Equation.3">
                  <p:embed/>
                </p:oleObj>
              </mc:Choice>
              <mc:Fallback>
                <p:oleObj name="Equation" r:id="rId11" imgW="634725" imgH="583947" progId="Equation.3">
                  <p:embed/>
                  <p:pic>
                    <p:nvPicPr>
                      <p:cNvPr id="86028" name="Object 12">
                        <a:extLst>
                          <a:ext uri="{FF2B5EF4-FFF2-40B4-BE49-F238E27FC236}">
                            <a16:creationId xmlns:a16="http://schemas.microsoft.com/office/drawing/2014/main" id="{563119C9-8FFF-4EF2-800F-A38FCCE92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4165601"/>
                        <a:ext cx="63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3">
            <a:extLst>
              <a:ext uri="{FF2B5EF4-FFF2-40B4-BE49-F238E27FC236}">
                <a16:creationId xmlns:a16="http://schemas.microsoft.com/office/drawing/2014/main" id="{723A804F-88DF-4DD8-B40B-A4EFDBC1A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26" y="3994150"/>
          <a:ext cx="4302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12" imgW="431613" imgH="609336" progId="Equation.3">
                  <p:embed/>
                </p:oleObj>
              </mc:Choice>
              <mc:Fallback>
                <p:oleObj name="Equation" r:id="rId12" imgW="431613" imgH="609336" progId="Equation.3">
                  <p:embed/>
                  <p:pic>
                    <p:nvPicPr>
                      <p:cNvPr id="86029" name="Object 13">
                        <a:extLst>
                          <a:ext uri="{FF2B5EF4-FFF2-40B4-BE49-F238E27FC236}">
                            <a16:creationId xmlns:a16="http://schemas.microsoft.com/office/drawing/2014/main" id="{723A804F-88DF-4DD8-B40B-A4EFDBC1A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6" y="3994150"/>
                        <a:ext cx="4302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0" name="Text Box 14">
            <a:extLst>
              <a:ext uri="{FF2B5EF4-FFF2-40B4-BE49-F238E27FC236}">
                <a16:creationId xmlns:a16="http://schemas.microsoft.com/office/drawing/2014/main" id="{6BEBC405-8E46-47C0-B843-E2C1550D7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If          accepts, then accept </a:t>
            </a:r>
          </a:p>
        </p:txBody>
      </p:sp>
      <p:graphicFrame>
        <p:nvGraphicFramePr>
          <p:cNvPr id="86031" name="Object 15">
            <a:extLst>
              <a:ext uri="{FF2B5EF4-FFF2-40B4-BE49-F238E27FC236}">
                <a16:creationId xmlns:a16="http://schemas.microsoft.com/office/drawing/2014/main" id="{8F8CDEF2-4444-4638-AF1F-5AC8987FF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4850" y="5232401"/>
          <a:ext cx="63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14" imgW="634725" imgH="583947" progId="Equation.3">
                  <p:embed/>
                </p:oleObj>
              </mc:Choice>
              <mc:Fallback>
                <p:oleObj name="Equation" r:id="rId14" imgW="634725" imgH="583947" progId="Equation.3">
                  <p:embed/>
                  <p:pic>
                    <p:nvPicPr>
                      <p:cNvPr id="86031" name="Object 15">
                        <a:extLst>
                          <a:ext uri="{FF2B5EF4-FFF2-40B4-BE49-F238E27FC236}">
                            <a16:creationId xmlns:a16="http://schemas.microsoft.com/office/drawing/2014/main" id="{8F8CDEF2-4444-4638-AF1F-5AC8987FF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5232401"/>
                        <a:ext cx="63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6">
            <a:extLst>
              <a:ext uri="{FF2B5EF4-FFF2-40B4-BE49-F238E27FC236}">
                <a16:creationId xmlns:a16="http://schemas.microsoft.com/office/drawing/2014/main" id="{7E47AC0A-EAD9-44CC-BB73-59A88FFF1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2950" y="53213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15" imgW="368140" imgH="304668" progId="Equation.3">
                  <p:embed/>
                </p:oleObj>
              </mc:Choice>
              <mc:Fallback>
                <p:oleObj name="Equation" r:id="rId15" imgW="368140" imgH="304668" progId="Equation.3">
                  <p:embed/>
                  <p:pic>
                    <p:nvPicPr>
                      <p:cNvPr id="86032" name="Object 16">
                        <a:extLst>
                          <a:ext uri="{FF2B5EF4-FFF2-40B4-BE49-F238E27FC236}">
                            <a16:creationId xmlns:a16="http://schemas.microsoft.com/office/drawing/2014/main" id="{7E47AC0A-EAD9-44CC-BB73-59A88FFF12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950" y="53213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7">
            <a:extLst>
              <a:ext uri="{FF2B5EF4-FFF2-40B4-BE49-F238E27FC236}">
                <a16:creationId xmlns:a16="http://schemas.microsoft.com/office/drawing/2014/main" id="{A73E2FA0-16EF-4E3A-9E2A-8DFEA010F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76400"/>
          <a:ext cx="16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16" imgW="165028" imgH="380835" progId="Equation.3">
                  <p:embed/>
                </p:oleObj>
              </mc:Choice>
              <mc:Fallback>
                <p:oleObj name="Equation" r:id="rId16" imgW="165028" imgH="380835" progId="Equation.3">
                  <p:embed/>
                  <p:pic>
                    <p:nvPicPr>
                      <p:cNvPr id="86033" name="Object 17">
                        <a:extLst>
                          <a:ext uri="{FF2B5EF4-FFF2-40B4-BE49-F238E27FC236}">
                            <a16:creationId xmlns:a16="http://schemas.microsoft.com/office/drawing/2014/main" id="{A73E2FA0-16EF-4E3A-9E2A-8DFEA010F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16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Text Box 18">
            <a:extLst>
              <a:ext uri="{FF2B5EF4-FFF2-40B4-BE49-F238E27FC236}">
                <a16:creationId xmlns:a16="http://schemas.microsoft.com/office/drawing/2014/main" id="{F9DDA355-D8B7-448E-A6E1-5F4A65020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688" y="5876925"/>
            <a:ext cx="1992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rgbClr val="CC6600"/>
                </a:solidFill>
                <a:latin typeface="Comic Sans MS" panose="030F0702030302020204" pitchFamily="66" charset="0"/>
              </a:rPr>
              <a:t>End of Proof</a:t>
            </a:r>
          </a:p>
        </p:txBody>
      </p:sp>
      <p:sp>
        <p:nvSpPr>
          <p:cNvPr id="86035" name="AutoShape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6CA04D-2520-45A8-A4E9-AD2A70F0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6036" name="对象 1">
            <a:extLst>
              <a:ext uri="{FF2B5EF4-FFF2-40B4-BE49-F238E27FC236}">
                <a16:creationId xmlns:a16="http://schemas.microsoft.com/office/drawing/2014/main" id="{E7BA17DF-7E50-4DB3-A619-764916C78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6200" y="709613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18" imgW="4241800" imgH="736600" progId="Equation.3">
                  <p:embed/>
                </p:oleObj>
              </mc:Choice>
              <mc:Fallback>
                <p:oleObj name="Equation" r:id="rId18" imgW="4241800" imgH="736600" progId="Equation.3">
                  <p:embed/>
                  <p:pic>
                    <p:nvPicPr>
                      <p:cNvPr id="86036" name="对象 1">
                        <a:extLst>
                          <a:ext uri="{FF2B5EF4-FFF2-40B4-BE49-F238E27FC236}">
                            <a16:creationId xmlns:a16="http://schemas.microsoft.com/office/drawing/2014/main" id="{E7BA17DF-7E50-4DB3-A619-764916C78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709613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33359BF4-348A-4963-A15A-9F29DB18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D60093"/>
                </a:solidFill>
                <a:latin typeface="Comic Sans MS" panose="030F0702030302020204" pitchFamily="66" charset="0"/>
              </a:rPr>
              <a:t>Observation:</a:t>
            </a:r>
          </a:p>
        </p:txBody>
      </p:sp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E8634F5E-5B82-45D1-AD96-D413DF2F1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514475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87043" name="Object 3">
                        <a:extLst>
                          <a:ext uri="{FF2B5EF4-FFF2-40B4-BE49-F238E27FC236}">
                            <a16:creationId xmlns:a16="http://schemas.microsoft.com/office/drawing/2014/main" id="{E8634F5E-5B82-45D1-AD96-D413DF2F1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14475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DE463E8A-240C-4D26-BC48-04BB067EC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4100" y="2778125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5" imgW="228600" imgH="520700" progId="Equation.3">
                  <p:embed/>
                </p:oleObj>
              </mc:Choice>
              <mc:Fallback>
                <p:oleObj name="Equation" r:id="rId5" imgW="228600" imgH="52070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DE463E8A-240C-4D26-BC48-04BB067EC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778125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88CCE97F-97B4-49E0-9953-675381150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800475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7" imgW="4241800" imgH="736600" progId="Equation.3">
                  <p:embed/>
                </p:oleObj>
              </mc:Choice>
              <mc:Fallback>
                <p:oleObj name="Equation" r:id="rId7" imgW="4241800" imgH="736600" progId="Equation.3">
                  <p:embed/>
                  <p:pic>
                    <p:nvPicPr>
                      <p:cNvPr id="87045" name="Object 5">
                        <a:extLst>
                          <a:ext uri="{FF2B5EF4-FFF2-40B4-BE49-F238E27FC236}">
                            <a16:creationId xmlns:a16="http://schemas.microsoft.com/office/drawing/2014/main" id="{88CCE97F-97B4-49E0-9953-675381150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00475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Text Box 6">
            <a:extLst>
              <a:ext uri="{FF2B5EF4-FFF2-40B4-BE49-F238E27FC236}">
                <a16:creationId xmlns:a16="http://schemas.microsoft.com/office/drawing/2014/main" id="{0B50D655-8C02-4A3B-A655-007888AC0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981075"/>
            <a:ext cx="3709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Turing-Acceptable</a:t>
            </a:r>
          </a:p>
        </p:txBody>
      </p:sp>
      <p:sp>
        <p:nvSpPr>
          <p:cNvPr id="87047" name="Text Box 7">
            <a:extLst>
              <a:ext uri="{FF2B5EF4-FFF2-40B4-BE49-F238E27FC236}">
                <a16:creationId xmlns:a16="http://schemas.microsoft.com/office/drawing/2014/main" id="{DAD1FFB4-C82B-458D-8726-0F6FBB5F5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114675"/>
            <a:ext cx="447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Not Turing-acceptable</a:t>
            </a: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0F18E8AA-2B72-4AC4-BAB4-1F23A240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5400675"/>
            <a:ext cx="5280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(Thus,         is undecidable)</a:t>
            </a:r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C0691D08-BDFF-4277-B3FD-9F49C28EC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1" y="5248275"/>
          <a:ext cx="581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87049" name="Object 9">
                        <a:extLst>
                          <a:ext uri="{FF2B5EF4-FFF2-40B4-BE49-F238E27FC236}">
                            <a16:creationId xmlns:a16="http://schemas.microsoft.com/office/drawing/2014/main" id="{C0691D08-BDFF-4277-B3FD-9F49C28EC3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5248275"/>
                        <a:ext cx="5810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AutoShape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223700-7582-4D97-BE31-944C12E0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60C554F1-1DC7-46A7-911F-79FA97EE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24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0595614C-E9A7-4558-902A-9B7080EA7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88067" name="Object 3">
                        <a:extLst>
                          <a:ext uri="{FF2B5EF4-FFF2-40B4-BE49-F238E27FC236}">
                            <a16:creationId xmlns:a16="http://schemas.microsoft.com/office/drawing/2014/main" id="{0595614C-E9A7-4558-902A-9B7080EA7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>
            <a:extLst>
              <a:ext uri="{FF2B5EF4-FFF2-40B4-BE49-F238E27FC236}">
                <a16:creationId xmlns:a16="http://schemas.microsoft.com/office/drawing/2014/main" id="{C054E31D-6110-4AD0-9F21-4A99241B0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1" y="762000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undecidable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A32061D5-38F2-46C8-A453-91F21B9F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1336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C23BA793-C7F9-4496-8B8C-7954965E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2209800"/>
            <a:ext cx="395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If         is decidable</a:t>
            </a:r>
          </a:p>
        </p:txBody>
      </p:sp>
      <p:sp>
        <p:nvSpPr>
          <p:cNvPr id="88071" name="Text Box 7">
            <a:extLst>
              <a:ext uri="{FF2B5EF4-FFF2-40B4-BE49-F238E27FC236}">
                <a16:creationId xmlns:a16="http://schemas.microsoft.com/office/drawing/2014/main" id="{7A532F3A-D435-4002-ACEB-5E332180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4267200"/>
            <a:ext cx="4348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Then       is decidable </a:t>
            </a:r>
          </a:p>
        </p:txBody>
      </p:sp>
      <p:graphicFrame>
        <p:nvGraphicFramePr>
          <p:cNvPr id="88072" name="Object 8">
            <a:extLst>
              <a:ext uri="{FF2B5EF4-FFF2-40B4-BE49-F238E27FC236}">
                <a16:creationId xmlns:a16="http://schemas.microsoft.com/office/drawing/2014/main" id="{F0B6193A-2E9B-4E3B-AA78-61C2B51A3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22860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88072" name="Object 8">
                        <a:extLst>
                          <a:ext uri="{FF2B5EF4-FFF2-40B4-BE49-F238E27FC236}">
                            <a16:creationId xmlns:a16="http://schemas.microsoft.com/office/drawing/2014/main" id="{F0B6193A-2E9B-4E3B-AA78-61C2B51A3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22860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>
            <a:extLst>
              <a:ext uri="{FF2B5EF4-FFF2-40B4-BE49-F238E27FC236}">
                <a16:creationId xmlns:a16="http://schemas.microsoft.com/office/drawing/2014/main" id="{CA96604F-B47A-4870-BD9E-BC2611EE5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1" y="4267201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7" imgW="330057" imgH="469696" progId="Equation.3">
                  <p:embed/>
                </p:oleObj>
              </mc:Choice>
              <mc:Fallback>
                <p:oleObj name="Equation" r:id="rId7" imgW="330057" imgH="469696" progId="Equation.3">
                  <p:embed/>
                  <p:pic>
                    <p:nvPicPr>
                      <p:cNvPr id="88073" name="Object 9">
                        <a:extLst>
                          <a:ext uri="{FF2B5EF4-FFF2-40B4-BE49-F238E27FC236}">
                            <a16:creationId xmlns:a16="http://schemas.microsoft.com/office/drawing/2014/main" id="{CA96604F-B47A-4870-BD9E-BC2611EE5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4267201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Text Box 10">
            <a:extLst>
              <a:ext uri="{FF2B5EF4-FFF2-40B4-BE49-F238E27FC236}">
                <a16:creationId xmlns:a16="http://schemas.microsoft.com/office/drawing/2014/main" id="{7B43898C-88F9-4DF4-85EB-9ACB2778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5715000"/>
            <a:ext cx="313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Contradiction!!!!</a:t>
            </a:r>
          </a:p>
        </p:txBody>
      </p:sp>
      <p:sp>
        <p:nvSpPr>
          <p:cNvPr id="88075" name="Text Box 11">
            <a:extLst>
              <a:ext uri="{FF2B5EF4-FFF2-40B4-BE49-F238E27FC236}">
                <a16:creationId xmlns:a16="http://schemas.microsoft.com/office/drawing/2014/main" id="{CE0F3CB4-BEF7-48AC-B747-1284C870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5105400"/>
            <a:ext cx="7472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However,      is not Turing-Acceptable!</a:t>
            </a:r>
          </a:p>
        </p:txBody>
      </p:sp>
      <p:graphicFrame>
        <p:nvGraphicFramePr>
          <p:cNvPr id="88076" name="Object 12">
            <a:extLst>
              <a:ext uri="{FF2B5EF4-FFF2-40B4-BE49-F238E27FC236}">
                <a16:creationId xmlns:a16="http://schemas.microsoft.com/office/drawing/2014/main" id="{0CB9638C-157A-45F4-979D-B9591BE02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1" y="5105401"/>
          <a:ext cx="32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9" imgW="330057" imgH="469696" progId="Equation.3">
                  <p:embed/>
                </p:oleObj>
              </mc:Choice>
              <mc:Fallback>
                <p:oleObj name="Equation" r:id="rId9" imgW="330057" imgH="469696" progId="Equation.3">
                  <p:embed/>
                  <p:pic>
                    <p:nvPicPr>
                      <p:cNvPr id="88076" name="Object 12">
                        <a:extLst>
                          <a:ext uri="{FF2B5EF4-FFF2-40B4-BE49-F238E27FC236}">
                            <a16:creationId xmlns:a16="http://schemas.microsoft.com/office/drawing/2014/main" id="{0CB9638C-157A-45F4-979D-B9591BE02D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5105401"/>
                        <a:ext cx="32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Text Box 13">
            <a:extLst>
              <a:ext uri="{FF2B5EF4-FFF2-40B4-BE49-F238E27FC236}">
                <a16:creationId xmlns:a16="http://schemas.microsoft.com/office/drawing/2014/main" id="{4EF227C8-60A4-4F11-B989-2F3910453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1"/>
            <a:ext cx="53467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the complement of a </a:t>
            </a:r>
          </a:p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decidable language is decidable</a:t>
            </a:r>
          </a:p>
        </p:txBody>
      </p:sp>
      <p:sp>
        <p:nvSpPr>
          <p:cNvPr id="88078" name="AutoShape 14">
            <a:extLst>
              <a:ext uri="{FF2B5EF4-FFF2-40B4-BE49-F238E27FC236}">
                <a16:creationId xmlns:a16="http://schemas.microsoft.com/office/drawing/2014/main" id="{DB31C2E9-A279-48ED-9C0A-B0F35C12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3193137"/>
            <a:ext cx="485775" cy="700326"/>
          </a:xfrm>
          <a:prstGeom prst="downArrow">
            <a:avLst>
              <a:gd name="adj1" fmla="val 50000"/>
              <a:gd name="adj2" fmla="val 7451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9" name="AutoShape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D7352A6-DD9E-478D-BB1E-68D480C2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Oval 2">
            <a:extLst>
              <a:ext uri="{FF2B5EF4-FFF2-40B4-BE49-F238E27FC236}">
                <a16:creationId xmlns:a16="http://schemas.microsoft.com/office/drawing/2014/main" id="{C4D2D23A-45C1-44F6-BB3A-B192A3383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615" y="1810872"/>
            <a:ext cx="6741926" cy="278474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1" name="Oval 4">
            <a:extLst>
              <a:ext uri="{FF2B5EF4-FFF2-40B4-BE49-F238E27FC236}">
                <a16:creationId xmlns:a16="http://schemas.microsoft.com/office/drawing/2014/main" id="{4267E846-4AEB-405D-A241-654E71EFB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567" y="3306299"/>
            <a:ext cx="4027488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2" name="Text Box 5">
            <a:extLst>
              <a:ext uri="{FF2B5EF4-FFF2-40B4-BE49-F238E27FC236}">
                <a16:creationId xmlns:a16="http://schemas.microsoft.com/office/drawing/2014/main" id="{FEFC050D-93D5-4987-8A60-EC39B41F4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968" y="3478116"/>
            <a:ext cx="181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sp>
        <p:nvSpPr>
          <p:cNvPr id="89093" name="Text Box 6">
            <a:extLst>
              <a:ext uri="{FF2B5EF4-FFF2-40B4-BE49-F238E27FC236}">
                <a16:creationId xmlns:a16="http://schemas.microsoft.com/office/drawing/2014/main" id="{60A60D00-E273-4145-8E9C-517E6A34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1" y="2274888"/>
            <a:ext cx="3268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Turing-Acceptable</a:t>
            </a:r>
          </a:p>
        </p:txBody>
      </p:sp>
      <p:graphicFrame>
        <p:nvGraphicFramePr>
          <p:cNvPr id="89094" name="Object 7">
            <a:extLst>
              <a:ext uri="{FF2B5EF4-FFF2-40B4-BE49-F238E27FC236}">
                <a16:creationId xmlns:a16="http://schemas.microsoft.com/office/drawing/2014/main" id="{F8D74941-A177-45D3-97AB-AFA57892D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0313" y="2151063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126725" imgH="177415" progId="Equation.3">
                  <p:embed/>
                </p:oleObj>
              </mc:Choice>
              <mc:Fallback>
                <p:oleObj name="Equation" r:id="rId3" imgW="126725" imgH="177415" progId="Equation.3">
                  <p:embed/>
                  <p:pic>
                    <p:nvPicPr>
                      <p:cNvPr id="89094" name="Object 7">
                        <a:extLst>
                          <a:ext uri="{FF2B5EF4-FFF2-40B4-BE49-F238E27FC236}">
                            <a16:creationId xmlns:a16="http://schemas.microsoft.com/office/drawing/2014/main" id="{F8D74941-A177-45D3-97AB-AFA57892D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3" y="2151063"/>
                        <a:ext cx="44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8">
            <a:extLst>
              <a:ext uri="{FF2B5EF4-FFF2-40B4-BE49-F238E27FC236}">
                <a16:creationId xmlns:a16="http://schemas.microsoft.com/office/drawing/2014/main" id="{53565B8D-FCF8-4D66-9706-4139A6816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836613"/>
          <a:ext cx="4445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126780" imgH="215526" progId="Equation.3">
                  <p:embed/>
                </p:oleObj>
              </mc:Choice>
              <mc:Fallback>
                <p:oleObj name="Equation" r:id="rId5" imgW="126780" imgH="215526" progId="Equation.3">
                  <p:embed/>
                  <p:pic>
                    <p:nvPicPr>
                      <p:cNvPr id="89095" name="Object 8">
                        <a:extLst>
                          <a:ext uri="{FF2B5EF4-FFF2-40B4-BE49-F238E27FC236}">
                            <a16:creationId xmlns:a16="http://schemas.microsoft.com/office/drawing/2014/main" id="{53565B8D-FCF8-4D66-9706-4139A6816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836613"/>
                        <a:ext cx="4445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9">
            <a:extLst>
              <a:ext uri="{FF2B5EF4-FFF2-40B4-BE49-F238E27FC236}">
                <a16:creationId xmlns:a16="http://schemas.microsoft.com/office/drawing/2014/main" id="{F11F2218-2DBF-4C6D-8449-BFBF09A4C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5372100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126725" imgH="177415" progId="Equation.3">
                  <p:embed/>
                </p:oleObj>
              </mc:Choice>
              <mc:Fallback>
                <p:oleObj name="Equation" r:id="rId7" imgW="126725" imgH="177415" progId="Equation.3">
                  <p:embed/>
                  <p:pic>
                    <p:nvPicPr>
                      <p:cNvPr id="89096" name="Object 9">
                        <a:extLst>
                          <a:ext uri="{FF2B5EF4-FFF2-40B4-BE49-F238E27FC236}">
                            <a16:creationId xmlns:a16="http://schemas.microsoft.com/office/drawing/2014/main" id="{F11F2218-2DBF-4C6D-8449-BFBF09A4C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372100"/>
                        <a:ext cx="44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Text Box 10">
            <a:extLst>
              <a:ext uri="{FF2B5EF4-FFF2-40B4-BE49-F238E27FC236}">
                <a16:creationId xmlns:a16="http://schemas.microsoft.com/office/drawing/2014/main" id="{B9A0F13C-FB5A-4F86-B9F7-41F17054A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5372100"/>
            <a:ext cx="727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Turing-Acceptable and undecidable</a:t>
            </a:r>
          </a:p>
        </p:txBody>
      </p:sp>
      <p:sp>
        <p:nvSpPr>
          <p:cNvPr id="89098" name="Text Box 11">
            <a:extLst>
              <a:ext uri="{FF2B5EF4-FFF2-40B4-BE49-F238E27FC236}">
                <a16:creationId xmlns:a16="http://schemas.microsoft.com/office/drawing/2014/main" id="{12CCEF19-B9D2-4FAE-9BD6-79F98433E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979489"/>
            <a:ext cx="4583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tx2"/>
                </a:solidFill>
                <a:latin typeface="Comic Sans MS" panose="030F0702030302020204" pitchFamily="66" charset="0"/>
              </a:rPr>
              <a:t>Non Turing-Acceptable</a:t>
            </a:r>
          </a:p>
        </p:txBody>
      </p:sp>
      <p:sp>
        <p:nvSpPr>
          <p:cNvPr id="89099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DDADBA2-FE22-4516-A692-278325D6A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>
            <a:extLst>
              <a:ext uri="{FF2B5EF4-FFF2-40B4-BE49-F238E27FC236}">
                <a16:creationId xmlns:a16="http://schemas.microsoft.com/office/drawing/2014/main" id="{85536DEB-E963-4636-BE95-53859F6B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2400"/>
            <a:ext cx="9073318" cy="11757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A problem is </a:t>
            </a:r>
            <a:r>
              <a:rPr kumimoji="0" lang="en-US" altLang="zh-CN" sz="3200">
                <a:solidFill>
                  <a:srgbClr val="0000FF"/>
                </a:solidFill>
                <a:latin typeface="Comic Sans MS" panose="030F0702030302020204" pitchFamily="66" charset="0"/>
              </a:rPr>
              <a:t>decidable</a:t>
            </a: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 if some Turing machine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00FF"/>
                </a:solidFill>
                <a:latin typeface="Comic Sans MS" panose="030F0702030302020204" pitchFamily="66" charset="0"/>
              </a:rPr>
              <a:t>decides (solves)</a:t>
            </a: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 the problem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77E8F9B9-7483-4371-9E1D-4124263D7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286000"/>
            <a:ext cx="400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Decidable problems: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2FE78052-914B-4788-8497-0E0D96AF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971800"/>
            <a:ext cx="7773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Does Machine        have three states ?</a:t>
            </a:r>
          </a:p>
        </p:txBody>
      </p:sp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2577D3C5-0668-470E-8026-6DA44CCAF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1" y="3035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90117" name="Object 5">
                        <a:extLst>
                          <a:ext uri="{FF2B5EF4-FFF2-40B4-BE49-F238E27FC236}">
                            <a16:creationId xmlns:a16="http://schemas.microsoft.com/office/drawing/2014/main" id="{2577D3C5-0668-470E-8026-6DA44CCAF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1" y="30353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>
            <a:extLst>
              <a:ext uri="{FF2B5EF4-FFF2-40B4-BE49-F238E27FC236}">
                <a16:creationId xmlns:a16="http://schemas.microsoft.com/office/drawing/2014/main" id="{4CFB12A9-56A9-4B12-9D9F-F69CDC33D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4114800"/>
            <a:ext cx="648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Is string        a binary number? </a:t>
            </a:r>
          </a:p>
        </p:txBody>
      </p:sp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EA62A873-36ED-437D-BD3B-6BFB6BDC8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7425" y="43053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5" imgW="368140" imgH="304668" progId="Equation.3">
                  <p:embed/>
                </p:oleObj>
              </mc:Choice>
              <mc:Fallback>
                <p:oleObj name="Equation" r:id="rId5" imgW="368140" imgH="304668" progId="Equation.3">
                  <p:embed/>
                  <p:pic>
                    <p:nvPicPr>
                      <p:cNvPr id="90119" name="Object 7">
                        <a:extLst>
                          <a:ext uri="{FF2B5EF4-FFF2-40B4-BE49-F238E27FC236}">
                            <a16:creationId xmlns:a16="http://schemas.microsoft.com/office/drawing/2014/main" id="{EA62A873-36ED-437D-BD3B-6BFB6BDC8F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43053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8E55F921-9FA1-49CE-8B68-4DD0FC7A9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3702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90120" name="Object 8">
                        <a:extLst>
                          <a:ext uri="{FF2B5EF4-FFF2-40B4-BE49-F238E27FC236}">
                            <a16:creationId xmlns:a16="http://schemas.microsoft.com/office/drawing/2014/main" id="{8E55F921-9FA1-49CE-8B68-4DD0FC7A9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702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Text Box 9">
            <a:extLst>
              <a:ext uri="{FF2B5EF4-FFF2-40B4-BE49-F238E27FC236}">
                <a16:creationId xmlns:a16="http://schemas.microsoft.com/office/drawing/2014/main" id="{2A60BAE3-A8F7-4F89-B713-53B59BB6A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181600"/>
            <a:ext cx="699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Does DFA         accept any input?  </a:t>
            </a:r>
          </a:p>
        </p:txBody>
      </p:sp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98F8A847-E722-40F2-A30A-D5C045DDD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1" y="52451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9" imgW="545863" imgH="393529" progId="Equation.3">
                  <p:embed/>
                </p:oleObj>
              </mc:Choice>
              <mc:Fallback>
                <p:oleObj name="Equation" r:id="rId9" imgW="545863" imgH="393529" progId="Equation.3">
                  <p:embed/>
                  <p:pic>
                    <p:nvPicPr>
                      <p:cNvPr id="90122" name="Object 10">
                        <a:extLst>
                          <a:ext uri="{FF2B5EF4-FFF2-40B4-BE49-F238E27FC236}">
                            <a16:creationId xmlns:a16="http://schemas.microsoft.com/office/drawing/2014/main" id="{98F8A847-E722-40F2-A30A-D5C045DDD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1" y="52451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3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FF4B90-D92D-4FC6-8D22-86DC09EF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981076"/>
            <a:ext cx="827087" cy="404813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0CAE871-AD7D-4445-AA93-5447A5426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90580"/>
            <a:ext cx="3581400" cy="1896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0236E8B9-A37E-4B16-8AD3-2AF09C0DD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733800"/>
            <a:ext cx="309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Turing Machine</a:t>
            </a:r>
          </a:p>
        </p:txBody>
      </p:sp>
      <p:sp>
        <p:nvSpPr>
          <p:cNvPr id="91140" name="Line 4">
            <a:extLst>
              <a:ext uri="{FF2B5EF4-FFF2-40B4-BE49-F238E27FC236}">
                <a16:creationId xmlns:a16="http://schemas.microsoft.com/office/drawing/2014/main" id="{E927FFF5-5787-412A-AB4C-5F3867A9E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454CC42A-E407-4058-BB74-D8BDFE81B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21F6F1FD-B4EF-4D5C-A1BE-805B0B6EC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43" name="Text Box 7">
            <a:extLst>
              <a:ext uri="{FF2B5EF4-FFF2-40B4-BE49-F238E27FC236}">
                <a16:creationId xmlns:a16="http://schemas.microsoft.com/office/drawing/2014/main" id="{0B72C245-13C5-4E24-99E5-F0314B8B7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225801"/>
            <a:ext cx="1770036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Input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problem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instance</a:t>
            </a:r>
          </a:p>
        </p:txBody>
      </p:sp>
      <p:sp>
        <p:nvSpPr>
          <p:cNvPr id="91144" name="Text Box 8">
            <a:extLst>
              <a:ext uri="{FF2B5EF4-FFF2-40B4-BE49-F238E27FC236}">
                <a16:creationId xmlns:a16="http://schemas.microsoft.com/office/drawing/2014/main" id="{F0826819-60F7-4FC1-BA70-3AD7FC7C2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2004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91145" name="Text Box 9">
            <a:extLst>
              <a:ext uri="{FF2B5EF4-FFF2-40B4-BE49-F238E27FC236}">
                <a16:creationId xmlns:a16="http://schemas.microsoft.com/office/drawing/2014/main" id="{77226EFF-FA31-4D8E-A7D7-69BECC802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4196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91146" name="Text Box 10">
            <a:extLst>
              <a:ext uri="{FF2B5EF4-FFF2-40B4-BE49-F238E27FC236}">
                <a16:creationId xmlns:a16="http://schemas.microsoft.com/office/drawing/2014/main" id="{0D00881C-6CF2-4329-9326-5FE8E8265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25401"/>
            <a:ext cx="8183651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 Turing machine that decides (solves)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 problem answers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or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for each instance of the problem</a:t>
            </a:r>
          </a:p>
        </p:txBody>
      </p:sp>
      <p:sp>
        <p:nvSpPr>
          <p:cNvPr id="91147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E456D49-FFFD-4A7B-8751-2A15E108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9147E080-E4DC-44FE-9818-77C079F9F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615" y="1738427"/>
            <a:ext cx="6550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Non Turing-Acceptable (recognizable)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9A082BAB-15C5-476C-B8BC-6C4117873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615" y="2544398"/>
            <a:ext cx="9294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Turing-Acceptable</a:t>
            </a:r>
            <a:r>
              <a:rPr kumimoji="0" lang="en-US" altLang="zh-CN" sz="2800">
                <a:solidFill>
                  <a:schemeClr val="tx2"/>
                </a:solidFill>
                <a:latin typeface="Comic Sans MS" panose="030F0702030302020204" pitchFamily="66" charset="0"/>
              </a:rPr>
              <a:t> (recognizable) but not decidable</a:t>
            </a:r>
            <a:endParaRPr kumimoji="0"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45A03A2-D9F3-4554-A9CA-8924AE227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158" y="864752"/>
            <a:ext cx="83915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1. A simple example to prove the existance of 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6440AA0-DD08-49D7-AF8B-E01CA05F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157" y="3418073"/>
            <a:ext cx="10419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2. Prove that </a:t>
            </a:r>
            <a:r>
              <a:rPr kumimoji="0"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membership</a:t>
            </a: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 problem is not decidable  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8890CCE4-4648-4A8A-A8AA-0C7EFC70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157" y="4582787"/>
            <a:ext cx="10419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3. Prove that </a:t>
            </a:r>
            <a:r>
              <a:rPr kumimoji="0" lang="en-US" altLang="zh-CN" b="1">
                <a:solidFill>
                  <a:schemeClr val="tx2"/>
                </a:solidFill>
                <a:latin typeface="Comic Sans MS" panose="030F0702030302020204" pitchFamily="66" charset="0"/>
              </a:rPr>
              <a:t>HALT</a:t>
            </a:r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 problem is not decidable  </a:t>
            </a:r>
          </a:p>
        </p:txBody>
      </p:sp>
    </p:spTree>
    <p:extLst>
      <p:ext uri="{BB962C8B-B14F-4D97-AF65-F5344CB8AC3E}">
        <p14:creationId xmlns:p14="http://schemas.microsoft.com/office/powerpoint/2010/main" val="78819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BDFCD77E-B077-45A6-9AC6-DFD9A619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908050"/>
            <a:ext cx="839364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prove that two particular problems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are unsolvable: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7B95CC77-AAC5-492F-81E1-FF83811F8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2590800"/>
            <a:ext cx="414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Membership problem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F5B9754F-A6FD-4CBC-872E-3736AAFBA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769659"/>
            <a:ext cx="3190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Halting problem</a:t>
            </a:r>
          </a:p>
        </p:txBody>
      </p:sp>
      <p:sp>
        <p:nvSpPr>
          <p:cNvPr id="92165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ABD4D6F-6DB4-4630-8578-C46898186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508FB202-5DA4-41EF-A29D-06081F22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717550"/>
            <a:ext cx="872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The machine that decides (solves) a problem: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1216DEA7-0585-4E60-930A-1214ACE08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1581150"/>
            <a:ext cx="532068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If the answer is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then halts in a </a:t>
            </a:r>
            <a:r>
              <a:rPr kumimoji="0" lang="en-US" altLang="zh-CN" sz="3200" u="sng">
                <a:solidFill>
                  <a:srgbClr val="FF0000"/>
                </a:solidFill>
                <a:latin typeface="Comic Sans MS" panose="030F0702030302020204" pitchFamily="66" charset="0"/>
              </a:rPr>
              <a:t>yes state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72AA12C5-D19E-4441-9CBC-F49D40435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6" y="3241115"/>
            <a:ext cx="51139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If the answer is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then halts in a </a:t>
            </a:r>
            <a:r>
              <a:rPr kumimoji="0" lang="en-US" altLang="zh-CN" sz="3200" u="sng">
                <a:solidFill>
                  <a:srgbClr val="FF0000"/>
                </a:solidFill>
                <a:latin typeface="Comic Sans MS" panose="030F0702030302020204" pitchFamily="66" charset="0"/>
              </a:rPr>
              <a:t>no state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93189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8B9BF8-7A27-4E90-9059-B623E59D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D318EA8B-0B3A-47AF-BC02-889533B9F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836614"/>
            <a:ext cx="6278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Some problems are undecidable: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E7D253DF-5A65-4205-A5CB-2EB46F3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1979614"/>
            <a:ext cx="6789038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which means: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there is no Turing Machine that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solves all instances of the problem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0607B20A-6108-4B0E-AF9D-028263C9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495800"/>
            <a:ext cx="6194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some undecidable problems are:</a:t>
            </a:r>
          </a:p>
        </p:txBody>
      </p:sp>
      <p:sp>
        <p:nvSpPr>
          <p:cNvPr id="94213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F9183C-6BDF-4AFA-B471-B7F5AC90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5">
            <a:extLst>
              <a:ext uri="{FF2B5EF4-FFF2-40B4-BE49-F238E27FC236}">
                <a16:creationId xmlns:a16="http://schemas.microsoft.com/office/drawing/2014/main" id="{D2ED2404-7182-4C91-8110-BB00234E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2400"/>
            <a:ext cx="7553326" cy="3627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5" name="Text Box 2">
            <a:extLst>
              <a:ext uri="{FF2B5EF4-FFF2-40B4-BE49-F238E27FC236}">
                <a16:creationId xmlns:a16="http://schemas.microsoft.com/office/drawing/2014/main" id="{C8C265BD-14CB-45BB-B2AF-D8A679E4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152400"/>
            <a:ext cx="4138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Membership Problem</a:t>
            </a:r>
          </a:p>
        </p:txBody>
      </p:sp>
      <p:sp>
        <p:nvSpPr>
          <p:cNvPr id="95236" name="Text Box 3">
            <a:extLst>
              <a:ext uri="{FF2B5EF4-FFF2-40B4-BE49-F238E27FC236}">
                <a16:creationId xmlns:a16="http://schemas.microsoft.com/office/drawing/2014/main" id="{EEFD363E-8FEC-4457-97B6-0E11ED5E6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914400"/>
            <a:ext cx="136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Input:</a:t>
            </a:r>
          </a:p>
        </p:txBody>
      </p:sp>
      <p:sp>
        <p:nvSpPr>
          <p:cNvPr id="95237" name="Text Box 4">
            <a:extLst>
              <a:ext uri="{FF2B5EF4-FFF2-40B4-BE49-F238E27FC236}">
                <a16:creationId xmlns:a16="http://schemas.microsoft.com/office/drawing/2014/main" id="{519F89E9-F605-4AAE-968C-9345D037D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914400"/>
            <a:ext cx="3249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</a:t>
            </a:r>
          </a:p>
        </p:txBody>
      </p:sp>
      <p:graphicFrame>
        <p:nvGraphicFramePr>
          <p:cNvPr id="95238" name="Object 5">
            <a:extLst>
              <a:ext uri="{FF2B5EF4-FFF2-40B4-BE49-F238E27FC236}">
                <a16:creationId xmlns:a16="http://schemas.microsoft.com/office/drawing/2014/main" id="{5BBABA3A-3999-4817-BCA6-313B71014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7989" y="977900"/>
          <a:ext cx="54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95238" name="Object 5">
                        <a:extLst>
                          <a:ext uri="{FF2B5EF4-FFF2-40B4-BE49-F238E27FC236}">
                            <a16:creationId xmlns:a16="http://schemas.microsoft.com/office/drawing/2014/main" id="{5BBABA3A-3999-4817-BCA6-313B71014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9" y="977900"/>
                        <a:ext cx="542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Text Box 6">
            <a:extLst>
              <a:ext uri="{FF2B5EF4-FFF2-40B4-BE49-F238E27FC236}">
                <a16:creationId xmlns:a16="http://schemas.microsoft.com/office/drawing/2014/main" id="{85007D79-EE27-481B-9EFC-4858AEA10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4478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 </a:t>
            </a:r>
          </a:p>
        </p:txBody>
      </p:sp>
      <p:graphicFrame>
        <p:nvGraphicFramePr>
          <p:cNvPr id="95240" name="Object 7">
            <a:extLst>
              <a:ext uri="{FF2B5EF4-FFF2-40B4-BE49-F238E27FC236}">
                <a16:creationId xmlns:a16="http://schemas.microsoft.com/office/drawing/2014/main" id="{C5E2A4F9-3F11-44E8-960A-9A1DE4454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8425" y="16383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5" imgW="368140" imgH="304668" progId="Equation.3">
                  <p:embed/>
                </p:oleObj>
              </mc:Choice>
              <mc:Fallback>
                <p:oleObj name="Equation" r:id="rId5" imgW="368140" imgH="304668" progId="Equation.3">
                  <p:embed/>
                  <p:pic>
                    <p:nvPicPr>
                      <p:cNvPr id="95240" name="Object 7">
                        <a:extLst>
                          <a:ext uri="{FF2B5EF4-FFF2-40B4-BE49-F238E27FC236}">
                            <a16:creationId xmlns:a16="http://schemas.microsoft.com/office/drawing/2014/main" id="{C5E2A4F9-3F11-44E8-960A-9A1DE4454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16383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Text Box 8">
            <a:extLst>
              <a:ext uri="{FF2B5EF4-FFF2-40B4-BE49-F238E27FC236}">
                <a16:creationId xmlns:a16="http://schemas.microsoft.com/office/drawing/2014/main" id="{3CB36587-4597-43FC-9830-E046813CF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336800"/>
            <a:ext cx="202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Question:</a:t>
            </a:r>
          </a:p>
        </p:txBody>
      </p:sp>
      <p:sp>
        <p:nvSpPr>
          <p:cNvPr id="95242" name="Text Box 9">
            <a:extLst>
              <a:ext uri="{FF2B5EF4-FFF2-40B4-BE49-F238E27FC236}">
                <a16:creationId xmlns:a16="http://schemas.microsoft.com/office/drawing/2014/main" id="{1D12C565-6081-4BB5-B002-D1A33F2E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362200"/>
            <a:ext cx="466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Does          accept      ? </a:t>
            </a:r>
          </a:p>
        </p:txBody>
      </p:sp>
      <p:graphicFrame>
        <p:nvGraphicFramePr>
          <p:cNvPr id="95243" name="Object 10">
            <a:extLst>
              <a:ext uri="{FF2B5EF4-FFF2-40B4-BE49-F238E27FC236}">
                <a16:creationId xmlns:a16="http://schemas.microsoft.com/office/drawing/2014/main" id="{45EA7CF7-2E1C-422A-ACAE-5A5FD6A77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4676" y="2413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7" imgW="495085" imgH="368140" progId="Equation.3">
                  <p:embed/>
                </p:oleObj>
              </mc:Choice>
              <mc:Fallback>
                <p:oleObj name="Equation" r:id="rId7" imgW="495085" imgH="368140" progId="Equation.3">
                  <p:embed/>
                  <p:pic>
                    <p:nvPicPr>
                      <p:cNvPr id="95243" name="Object 10">
                        <a:extLst>
                          <a:ext uri="{FF2B5EF4-FFF2-40B4-BE49-F238E27FC236}">
                            <a16:creationId xmlns:a16="http://schemas.microsoft.com/office/drawing/2014/main" id="{45EA7CF7-2E1C-422A-ACAE-5A5FD6A77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6" y="2413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1">
            <a:extLst>
              <a:ext uri="{FF2B5EF4-FFF2-40B4-BE49-F238E27FC236}">
                <a16:creationId xmlns:a16="http://schemas.microsoft.com/office/drawing/2014/main" id="{22060F1A-BCD1-404B-AAD9-4A02C5663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75" y="25654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9" imgW="330200" imgH="279400" progId="Equation.3">
                  <p:embed/>
                </p:oleObj>
              </mc:Choice>
              <mc:Fallback>
                <p:oleObj name="Equation" r:id="rId9" imgW="330200" imgH="279400" progId="Equation.3">
                  <p:embed/>
                  <p:pic>
                    <p:nvPicPr>
                      <p:cNvPr id="95244" name="Object 11">
                        <a:extLst>
                          <a:ext uri="{FF2B5EF4-FFF2-40B4-BE49-F238E27FC236}">
                            <a16:creationId xmlns:a16="http://schemas.microsoft.com/office/drawing/2014/main" id="{22060F1A-BCD1-404B-AAD9-4A02C56637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25654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2">
            <a:extLst>
              <a:ext uri="{FF2B5EF4-FFF2-40B4-BE49-F238E27FC236}">
                <a16:creationId xmlns:a16="http://schemas.microsoft.com/office/drawing/2014/main" id="{8272607F-A3F4-4DA6-9AD3-DD446EE45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971800"/>
          <a:ext cx="2298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11" imgW="2298700" imgH="533400" progId="Equation.3">
                  <p:embed/>
                </p:oleObj>
              </mc:Choice>
              <mc:Fallback>
                <p:oleObj name="Equation" r:id="rId11" imgW="2298700" imgH="533400" progId="Equation.3">
                  <p:embed/>
                  <p:pic>
                    <p:nvPicPr>
                      <p:cNvPr id="95245" name="Object 12">
                        <a:extLst>
                          <a:ext uri="{FF2B5EF4-FFF2-40B4-BE49-F238E27FC236}">
                            <a16:creationId xmlns:a16="http://schemas.microsoft.com/office/drawing/2014/main" id="{8272607F-A3F4-4DA6-9AD3-DD446EE45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71800"/>
                        <a:ext cx="2298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6" name="Text Box 13">
            <a:extLst>
              <a:ext uri="{FF2B5EF4-FFF2-40B4-BE49-F238E27FC236}">
                <a16:creationId xmlns:a16="http://schemas.microsoft.com/office/drawing/2014/main" id="{A76CE91A-2732-48A4-A50E-00BB2F49F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4149725"/>
            <a:ext cx="472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Corresponding language:</a:t>
            </a:r>
          </a:p>
        </p:txBody>
      </p:sp>
      <p:graphicFrame>
        <p:nvGraphicFramePr>
          <p:cNvPr id="2000910" name="Object 14">
            <a:extLst>
              <a:ext uri="{FF2B5EF4-FFF2-40B4-BE49-F238E27FC236}">
                <a16:creationId xmlns:a16="http://schemas.microsoft.com/office/drawing/2014/main" id="{975D52C3-DC92-4FC8-BA6A-6124FE3F6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4886325"/>
          <a:ext cx="7848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13" imgW="2895600" imgH="482600" progId="Equation.3">
                  <p:embed/>
                </p:oleObj>
              </mc:Choice>
              <mc:Fallback>
                <p:oleObj name="Equation" r:id="rId13" imgW="2895600" imgH="482600" progId="Equation.3">
                  <p:embed/>
                  <p:pic>
                    <p:nvPicPr>
                      <p:cNvPr id="2000910" name="Object 14">
                        <a:extLst>
                          <a:ext uri="{FF2B5EF4-FFF2-40B4-BE49-F238E27FC236}">
                            <a16:creationId xmlns:a16="http://schemas.microsoft.com/office/drawing/2014/main" id="{975D52C3-DC92-4FC8-BA6A-6124FE3F6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886325"/>
                        <a:ext cx="78486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AutoShape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D33A316-C1A1-484F-BB5A-97808D73C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>
            <a:extLst>
              <a:ext uri="{FF2B5EF4-FFF2-40B4-BE49-F238E27FC236}">
                <a16:creationId xmlns:a16="http://schemas.microsoft.com/office/drawing/2014/main" id="{A07AF076-EA27-42EB-B6A6-609572392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90805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0CB402E-CAF1-462A-B8AD-B6D837E45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6" y="1670051"/>
            <a:ext cx="679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(The membership problem is unsolvable)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6FD30064-7864-4827-8B85-141CDB47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4384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31CC8D57-8677-41ED-8D28-96B7D96FD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4" y="3175000"/>
            <a:ext cx="7771679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assume that           is decidable;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then prove that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every Turing-Acceptable language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decidable language</a:t>
            </a:r>
          </a:p>
        </p:txBody>
      </p:sp>
      <p:graphicFrame>
        <p:nvGraphicFramePr>
          <p:cNvPr id="96262" name="Object 6">
            <a:extLst>
              <a:ext uri="{FF2B5EF4-FFF2-40B4-BE49-F238E27FC236}">
                <a16:creationId xmlns:a16="http://schemas.microsoft.com/office/drawing/2014/main" id="{6DACFC02-4D75-423D-9B38-96F65BDC1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0825" y="90805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253780" imgH="215713" progId="Equation.3">
                  <p:embed/>
                </p:oleObj>
              </mc:Choice>
              <mc:Fallback>
                <p:oleObj name="Equation" r:id="rId3" imgW="253780" imgH="215713" progId="Equation.3">
                  <p:embed/>
                  <p:pic>
                    <p:nvPicPr>
                      <p:cNvPr id="96262" name="Object 6">
                        <a:extLst>
                          <a:ext uri="{FF2B5EF4-FFF2-40B4-BE49-F238E27FC236}">
                            <a16:creationId xmlns:a16="http://schemas.microsoft.com/office/drawing/2014/main" id="{6DACFC02-4D75-423D-9B38-96F65BDC1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90805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Text Box 7">
            <a:extLst>
              <a:ext uri="{FF2B5EF4-FFF2-40B4-BE49-F238E27FC236}">
                <a16:creationId xmlns:a16="http://schemas.microsoft.com/office/drawing/2014/main" id="{E42ABE12-029A-4066-828A-927B9385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908050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undecidable</a:t>
            </a:r>
          </a:p>
        </p:txBody>
      </p:sp>
      <p:graphicFrame>
        <p:nvGraphicFramePr>
          <p:cNvPr id="96264" name="Object 8">
            <a:extLst>
              <a:ext uri="{FF2B5EF4-FFF2-40B4-BE49-F238E27FC236}">
                <a16:creationId xmlns:a16="http://schemas.microsoft.com/office/drawing/2014/main" id="{6E94749E-9A8D-421F-99BE-326AACD47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5013" y="309880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5" imgW="253780" imgH="215713" progId="Equation.3">
                  <p:embed/>
                </p:oleObj>
              </mc:Choice>
              <mc:Fallback>
                <p:oleObj name="Equation" r:id="rId5" imgW="253780" imgH="215713" progId="Equation.3">
                  <p:embed/>
                  <p:pic>
                    <p:nvPicPr>
                      <p:cNvPr id="96264" name="Object 8">
                        <a:extLst>
                          <a:ext uri="{FF2B5EF4-FFF2-40B4-BE49-F238E27FC236}">
                            <a16:creationId xmlns:a16="http://schemas.microsoft.com/office/drawing/2014/main" id="{6E94749E-9A8D-421F-99BE-326AACD47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309880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5" name="Text Box 9">
            <a:extLst>
              <a:ext uri="{FF2B5EF4-FFF2-40B4-BE49-F238E27FC236}">
                <a16:creationId xmlns:a16="http://schemas.microsoft.com/office/drawing/2014/main" id="{C7BA443B-EA5D-46BF-821F-4D2797E00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2565400"/>
            <a:ext cx="219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Basic idea:</a:t>
            </a:r>
          </a:p>
        </p:txBody>
      </p:sp>
      <p:sp>
        <p:nvSpPr>
          <p:cNvPr id="96266" name="Text Box 10">
            <a:extLst>
              <a:ext uri="{FF2B5EF4-FFF2-40B4-BE49-F238E27FC236}">
                <a16:creationId xmlns:a16="http://schemas.microsoft.com/office/drawing/2014/main" id="{0E66FC3E-8EEF-44EE-A3C1-3A88B1E0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614" y="5537200"/>
            <a:ext cx="3227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A contradiction!</a:t>
            </a:r>
          </a:p>
        </p:txBody>
      </p:sp>
      <p:sp>
        <p:nvSpPr>
          <p:cNvPr id="96267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97503A8-6A97-46CF-9A23-9911FF41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9FAFA968-10A8-49CD-81BC-45D69545D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836614"/>
            <a:ext cx="6159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Suppose that          is decidable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2622DE9A-7F92-42D5-87B0-83329D23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3563306"/>
            <a:ext cx="2330450" cy="2108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4" name="Line 4">
            <a:extLst>
              <a:ext uri="{FF2B5EF4-FFF2-40B4-BE49-F238E27FC236}">
                <a16:creationId xmlns:a16="http://schemas.microsoft.com/office/drawing/2014/main" id="{48881FD1-2DFA-483E-8F7D-237B664BD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14800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7285" name="Line 5">
            <a:extLst>
              <a:ext uri="{FF2B5EF4-FFF2-40B4-BE49-F238E27FC236}">
                <a16:creationId xmlns:a16="http://schemas.microsoft.com/office/drawing/2014/main" id="{C1A5953C-8FCA-494D-9730-D1B238324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6" name="Object 6">
            <a:extLst>
              <a:ext uri="{FF2B5EF4-FFF2-40B4-BE49-F238E27FC236}">
                <a16:creationId xmlns:a16="http://schemas.microsoft.com/office/drawing/2014/main" id="{A13F00EF-A570-45BE-B56E-001056169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7525" y="4368800"/>
          <a:ext cx="762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3" imgW="190335" imgH="177646" progId="Equation.3">
                  <p:embed/>
                </p:oleObj>
              </mc:Choice>
              <mc:Fallback>
                <p:oleObj name="Equation" r:id="rId3" imgW="190335" imgH="177646" progId="Equation.3">
                  <p:embed/>
                  <p:pic>
                    <p:nvPicPr>
                      <p:cNvPr id="97286" name="Object 6">
                        <a:extLst>
                          <a:ext uri="{FF2B5EF4-FFF2-40B4-BE49-F238E27FC236}">
                            <a16:creationId xmlns:a16="http://schemas.microsoft.com/office/drawing/2014/main" id="{A13F00EF-A570-45BE-B56E-001056169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4368800"/>
                        <a:ext cx="762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>
            <a:extLst>
              <a:ext uri="{FF2B5EF4-FFF2-40B4-BE49-F238E27FC236}">
                <a16:creationId xmlns:a16="http://schemas.microsoft.com/office/drawing/2014/main" id="{7D75FEC9-701E-4C11-BF2F-2498E04CA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733800"/>
          <a:ext cx="838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5" imgW="291973" imgH="228501" progId="Equation.3">
                  <p:embed/>
                </p:oleObj>
              </mc:Choice>
              <mc:Fallback>
                <p:oleObj name="Equation" r:id="rId5" imgW="291973" imgH="228501" progId="Equation.3">
                  <p:embed/>
                  <p:pic>
                    <p:nvPicPr>
                      <p:cNvPr id="97287" name="Object 7">
                        <a:extLst>
                          <a:ext uri="{FF2B5EF4-FFF2-40B4-BE49-F238E27FC236}">
                            <a16:creationId xmlns:a16="http://schemas.microsoft.com/office/drawing/2014/main" id="{7D75FEC9-701E-4C11-BF2F-2498E04CA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8382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>
            <a:extLst>
              <a:ext uri="{FF2B5EF4-FFF2-40B4-BE49-F238E27FC236}">
                <a16:creationId xmlns:a16="http://schemas.microsoft.com/office/drawing/2014/main" id="{010C2D1A-C69C-4E58-BAA7-BD6D739A8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5029201"/>
          <a:ext cx="441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7" imgW="368140" imgH="304668" progId="Equation.3">
                  <p:embed/>
                </p:oleObj>
              </mc:Choice>
              <mc:Fallback>
                <p:oleObj name="Equation" r:id="rId7" imgW="368140" imgH="304668" progId="Equation.3">
                  <p:embed/>
                  <p:pic>
                    <p:nvPicPr>
                      <p:cNvPr id="97288" name="Object 8">
                        <a:extLst>
                          <a:ext uri="{FF2B5EF4-FFF2-40B4-BE49-F238E27FC236}">
                            <a16:creationId xmlns:a16="http://schemas.microsoft.com/office/drawing/2014/main" id="{010C2D1A-C69C-4E58-BAA7-BD6D739A8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029201"/>
                        <a:ext cx="4413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9" name="Line 9">
            <a:extLst>
              <a:ext uri="{FF2B5EF4-FFF2-40B4-BE49-F238E27FC236}">
                <a16:creationId xmlns:a16="http://schemas.microsoft.com/office/drawing/2014/main" id="{106BF37F-81A6-4059-A75C-57A60BA03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290" name="Text Box 10">
            <a:extLst>
              <a:ext uri="{FF2B5EF4-FFF2-40B4-BE49-F238E27FC236}">
                <a16:creationId xmlns:a16="http://schemas.microsoft.com/office/drawing/2014/main" id="{0F0D3BFC-1537-44AE-93AC-28D1E64E0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100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graphicFrame>
        <p:nvGraphicFramePr>
          <p:cNvPr id="97291" name="Object 11">
            <a:extLst>
              <a:ext uri="{FF2B5EF4-FFF2-40B4-BE49-F238E27FC236}">
                <a16:creationId xmlns:a16="http://schemas.microsoft.com/office/drawing/2014/main" id="{ED6A27FE-5DB7-4327-B27F-A85B0DA5C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1" y="3810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9" imgW="545863" imgH="393529" progId="Equation.3">
                  <p:embed/>
                </p:oleObj>
              </mc:Choice>
              <mc:Fallback>
                <p:oleObj name="Equation" r:id="rId9" imgW="545863" imgH="393529" progId="Equation.3">
                  <p:embed/>
                  <p:pic>
                    <p:nvPicPr>
                      <p:cNvPr id="97291" name="Object 11">
                        <a:extLst>
                          <a:ext uri="{FF2B5EF4-FFF2-40B4-BE49-F238E27FC236}">
                            <a16:creationId xmlns:a16="http://schemas.microsoft.com/office/drawing/2014/main" id="{ED6A27FE-5DB7-4327-B27F-A85B0DA5C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3810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2" name="Text Box 12">
            <a:extLst>
              <a:ext uri="{FF2B5EF4-FFF2-40B4-BE49-F238E27FC236}">
                <a16:creationId xmlns:a16="http://schemas.microsoft.com/office/drawing/2014/main" id="{DF06128B-62F8-4407-818B-8937B0A6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733800"/>
            <a:ext cx="1641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accepts</a:t>
            </a:r>
          </a:p>
        </p:txBody>
      </p:sp>
      <p:graphicFrame>
        <p:nvGraphicFramePr>
          <p:cNvPr id="97293" name="Object 13">
            <a:extLst>
              <a:ext uri="{FF2B5EF4-FFF2-40B4-BE49-F238E27FC236}">
                <a16:creationId xmlns:a16="http://schemas.microsoft.com/office/drawing/2014/main" id="{4674053C-D5E3-4E0F-A7B5-1F869C79F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200" y="3886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11" imgW="368140" imgH="304668" progId="Equation.3">
                  <p:embed/>
                </p:oleObj>
              </mc:Choice>
              <mc:Fallback>
                <p:oleObj name="Equation" r:id="rId11" imgW="368140" imgH="304668" progId="Equation.3">
                  <p:embed/>
                  <p:pic>
                    <p:nvPicPr>
                      <p:cNvPr id="97293" name="Object 13">
                        <a:extLst>
                          <a:ext uri="{FF2B5EF4-FFF2-40B4-BE49-F238E27FC236}">
                            <a16:creationId xmlns:a16="http://schemas.microsoft.com/office/drawing/2014/main" id="{4674053C-D5E3-4E0F-A7B5-1F869C79F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200" y="3886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4" name="Line 14">
            <a:extLst>
              <a:ext uri="{FF2B5EF4-FFF2-40B4-BE49-F238E27FC236}">
                <a16:creationId xmlns:a16="http://schemas.microsoft.com/office/drawing/2014/main" id="{DF063BA3-C8E2-48E9-A94A-A3A8E4B88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295" name="Text Box 15">
            <a:extLst>
              <a:ext uri="{FF2B5EF4-FFF2-40B4-BE49-F238E27FC236}">
                <a16:creationId xmlns:a16="http://schemas.microsoft.com/office/drawing/2014/main" id="{969412B1-964F-436A-AD22-CAA0CA99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1054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97296" name="Rectangle 16">
            <a:extLst>
              <a:ext uri="{FF2B5EF4-FFF2-40B4-BE49-F238E27FC236}">
                <a16:creationId xmlns:a16="http://schemas.microsoft.com/office/drawing/2014/main" id="{94F3315E-0F99-44CB-A60A-BAD7F264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00790"/>
            <a:ext cx="297180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297" name="Object 17">
            <a:extLst>
              <a:ext uri="{FF2B5EF4-FFF2-40B4-BE49-F238E27FC236}">
                <a16:creationId xmlns:a16="http://schemas.microsoft.com/office/drawing/2014/main" id="{5A5B5AD8-3041-4C8F-9297-6CA3F938D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1" y="525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13" imgW="545863" imgH="393529" progId="Equation.3">
                  <p:embed/>
                </p:oleObj>
              </mc:Choice>
              <mc:Fallback>
                <p:oleObj name="Equation" r:id="rId13" imgW="545863" imgH="393529" progId="Equation.3">
                  <p:embed/>
                  <p:pic>
                    <p:nvPicPr>
                      <p:cNvPr id="97297" name="Object 17">
                        <a:extLst>
                          <a:ext uri="{FF2B5EF4-FFF2-40B4-BE49-F238E27FC236}">
                            <a16:creationId xmlns:a16="http://schemas.microsoft.com/office/drawing/2014/main" id="{5A5B5AD8-3041-4C8F-9297-6CA3F938D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5257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8" name="Text Box 18">
            <a:extLst>
              <a:ext uri="{FF2B5EF4-FFF2-40B4-BE49-F238E27FC236}">
                <a16:creationId xmlns:a16="http://schemas.microsoft.com/office/drawing/2014/main" id="{9F87B70B-E016-4AAF-92DA-0FA8CE37D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181600"/>
            <a:ext cx="158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rejects</a:t>
            </a:r>
          </a:p>
        </p:txBody>
      </p:sp>
      <p:graphicFrame>
        <p:nvGraphicFramePr>
          <p:cNvPr id="97299" name="Object 19">
            <a:extLst>
              <a:ext uri="{FF2B5EF4-FFF2-40B4-BE49-F238E27FC236}">
                <a16:creationId xmlns:a16="http://schemas.microsoft.com/office/drawing/2014/main" id="{00A2ED78-C1E0-4B2F-AEC6-5A70DA153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200" y="5334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14" imgW="368140" imgH="304668" progId="Equation.3">
                  <p:embed/>
                </p:oleObj>
              </mc:Choice>
              <mc:Fallback>
                <p:oleObj name="Equation" r:id="rId14" imgW="368140" imgH="304668" progId="Equation.3">
                  <p:embed/>
                  <p:pic>
                    <p:nvPicPr>
                      <p:cNvPr id="97299" name="Object 19">
                        <a:extLst>
                          <a:ext uri="{FF2B5EF4-FFF2-40B4-BE49-F238E27FC236}">
                            <a16:creationId xmlns:a16="http://schemas.microsoft.com/office/drawing/2014/main" id="{00A2ED78-C1E0-4B2F-AEC6-5A70DA153B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200" y="53340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0" name="Rectangle 20">
            <a:extLst>
              <a:ext uri="{FF2B5EF4-FFF2-40B4-BE49-F238E27FC236}">
                <a16:creationId xmlns:a16="http://schemas.microsoft.com/office/drawing/2014/main" id="{276CED89-AB21-4BB9-B972-8B308299E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48590"/>
            <a:ext cx="297180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01" name="Object 21">
            <a:extLst>
              <a:ext uri="{FF2B5EF4-FFF2-40B4-BE49-F238E27FC236}">
                <a16:creationId xmlns:a16="http://schemas.microsoft.com/office/drawing/2014/main" id="{310AC34E-FC66-499A-BFEC-758B3F934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1188" y="811213"/>
          <a:ext cx="8128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15" imgW="253780" imgH="215713" progId="Equation.3">
                  <p:embed/>
                </p:oleObj>
              </mc:Choice>
              <mc:Fallback>
                <p:oleObj name="Equation" r:id="rId15" imgW="253780" imgH="215713" progId="Equation.3">
                  <p:embed/>
                  <p:pic>
                    <p:nvPicPr>
                      <p:cNvPr id="97301" name="Object 21">
                        <a:extLst>
                          <a:ext uri="{FF2B5EF4-FFF2-40B4-BE49-F238E27FC236}">
                            <a16:creationId xmlns:a16="http://schemas.microsoft.com/office/drawing/2014/main" id="{310AC34E-FC66-499A-BFEC-758B3F9348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811213"/>
                        <a:ext cx="8128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2" name="Text Box 22">
            <a:extLst>
              <a:ext uri="{FF2B5EF4-FFF2-40B4-BE49-F238E27FC236}">
                <a16:creationId xmlns:a16="http://schemas.microsoft.com/office/drawing/2014/main" id="{54E5FB40-961F-4A70-AB24-8D57C2F80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6" y="2387600"/>
            <a:ext cx="169469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Decider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for</a:t>
            </a:r>
          </a:p>
        </p:txBody>
      </p:sp>
      <p:graphicFrame>
        <p:nvGraphicFramePr>
          <p:cNvPr id="97303" name="Object 23">
            <a:extLst>
              <a:ext uri="{FF2B5EF4-FFF2-40B4-BE49-F238E27FC236}">
                <a16:creationId xmlns:a16="http://schemas.microsoft.com/office/drawing/2014/main" id="{9B210117-2E3B-408F-B53B-05815EBBE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97180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17" imgW="253780" imgH="215713" progId="Equation.3">
                  <p:embed/>
                </p:oleObj>
              </mc:Choice>
              <mc:Fallback>
                <p:oleObj name="Equation" r:id="rId17" imgW="253780" imgH="215713" progId="Equation.3">
                  <p:embed/>
                  <p:pic>
                    <p:nvPicPr>
                      <p:cNvPr id="97303" name="Object 23">
                        <a:extLst>
                          <a:ext uri="{FF2B5EF4-FFF2-40B4-BE49-F238E27FC236}">
                            <a16:creationId xmlns:a16="http://schemas.microsoft.com/office/drawing/2014/main" id="{9B210117-2E3B-408F-B53B-05815EBBE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4" name="Object 24">
            <a:extLst>
              <a:ext uri="{FF2B5EF4-FFF2-40B4-BE49-F238E27FC236}">
                <a16:creationId xmlns:a16="http://schemas.microsoft.com/office/drawing/2014/main" id="{4259256F-9E0C-4E01-AD85-BFB0E7271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048000"/>
          <a:ext cx="1219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18" imgW="469900" imgH="228600" progId="Equation.3">
                  <p:embed/>
                </p:oleObj>
              </mc:Choice>
              <mc:Fallback>
                <p:oleObj name="Equation" r:id="rId18" imgW="469900" imgH="228600" progId="Equation.3">
                  <p:embed/>
                  <p:pic>
                    <p:nvPicPr>
                      <p:cNvPr id="97304" name="Object 24">
                        <a:extLst>
                          <a:ext uri="{FF2B5EF4-FFF2-40B4-BE49-F238E27FC236}">
                            <a16:creationId xmlns:a16="http://schemas.microsoft.com/office/drawing/2014/main" id="{4259256F-9E0C-4E01-AD85-BFB0E7271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1219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5" name="Text Box 25">
            <a:extLst>
              <a:ext uri="{FF2B5EF4-FFF2-40B4-BE49-F238E27FC236}">
                <a16:creationId xmlns:a16="http://schemas.microsoft.com/office/drawing/2014/main" id="{86F8A9AE-68C6-4E5C-B305-95F7F44D0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0"/>
            <a:ext cx="137409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Input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sp>
        <p:nvSpPr>
          <p:cNvPr id="97306" name="AutoShap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E649BD-1919-4A85-8452-4EDEAD2AE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E6ABF2F4-CCE2-405F-B191-5CF039D5C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908050"/>
            <a:ext cx="829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Let        be a Turing recognizable language </a:t>
            </a:r>
          </a:p>
        </p:txBody>
      </p:sp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2DFBD4E2-2EC8-4DFF-A4D7-3B533A5BB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908050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2DFBD4E2-2EC8-4DFF-A4D7-3B533A5BB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908050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4">
            <a:extLst>
              <a:ext uri="{FF2B5EF4-FFF2-40B4-BE49-F238E27FC236}">
                <a16:creationId xmlns:a16="http://schemas.microsoft.com/office/drawing/2014/main" id="{0D10E96F-F0F1-4ACE-AB02-BCBC078C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1898650"/>
            <a:ext cx="859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Let        be the Turing Machine that accepts</a:t>
            </a:r>
          </a:p>
        </p:txBody>
      </p:sp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47FCC5AE-C9B8-4B13-992D-A062D3A27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197485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5" imgW="215619" imgH="215619" progId="Equation.3">
                  <p:embed/>
                </p:oleObj>
              </mc:Choice>
              <mc:Fallback>
                <p:oleObj name="Equation" r:id="rId5" imgW="215619" imgH="215619" progId="Equation.3">
                  <p:embed/>
                  <p:pic>
                    <p:nvPicPr>
                      <p:cNvPr id="98309" name="Object 5">
                        <a:extLst>
                          <a:ext uri="{FF2B5EF4-FFF2-40B4-BE49-F238E27FC236}">
                            <a16:creationId xmlns:a16="http://schemas.microsoft.com/office/drawing/2014/main" id="{47FCC5AE-C9B8-4B13-992D-A062D3A27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97485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id="{32EFDB89-91CD-415C-A5CF-2084D2811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9388" y="1974850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98310" name="Object 6">
                        <a:extLst>
                          <a:ext uri="{FF2B5EF4-FFF2-40B4-BE49-F238E27FC236}">
                            <a16:creationId xmlns:a16="http://schemas.microsoft.com/office/drawing/2014/main" id="{32EFDB89-91CD-415C-A5CF-2084D2811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9388" y="1974850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Text Box 7">
            <a:extLst>
              <a:ext uri="{FF2B5EF4-FFF2-40B4-BE49-F238E27FC236}">
                <a16:creationId xmlns:a16="http://schemas.microsoft.com/office/drawing/2014/main" id="{B3153A84-93E2-4479-A8A2-70A0C10F9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76600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We will prove that        is also decidable: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98312" name="Object 8">
            <a:extLst>
              <a:ext uri="{FF2B5EF4-FFF2-40B4-BE49-F238E27FC236}">
                <a16:creationId xmlns:a16="http://schemas.microsoft.com/office/drawing/2014/main" id="{09645818-EB5C-4B0B-975B-193BF3CB1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1" y="3340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9" imgW="330057" imgH="393529" progId="Equation.3">
                  <p:embed/>
                </p:oleObj>
              </mc:Choice>
              <mc:Fallback>
                <p:oleObj name="Equation" r:id="rId9" imgW="330057" imgH="393529" progId="Equation.3">
                  <p:embed/>
                  <p:pic>
                    <p:nvPicPr>
                      <p:cNvPr id="98312" name="Object 8">
                        <a:extLst>
                          <a:ext uri="{FF2B5EF4-FFF2-40B4-BE49-F238E27FC236}">
                            <a16:creationId xmlns:a16="http://schemas.microsoft.com/office/drawing/2014/main" id="{09645818-EB5C-4B0B-975B-193BF3CB1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1" y="3340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>
            <a:extLst>
              <a:ext uri="{FF2B5EF4-FFF2-40B4-BE49-F238E27FC236}">
                <a16:creationId xmlns:a16="http://schemas.microsoft.com/office/drawing/2014/main" id="{5753F827-8CF2-4889-B62C-6F3F2617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4267200"/>
            <a:ext cx="5089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build a decider for</a:t>
            </a:r>
          </a:p>
        </p:txBody>
      </p:sp>
      <p:graphicFrame>
        <p:nvGraphicFramePr>
          <p:cNvPr id="98314" name="Object 10">
            <a:extLst>
              <a:ext uri="{FF2B5EF4-FFF2-40B4-BE49-F238E27FC236}">
                <a16:creationId xmlns:a16="http://schemas.microsoft.com/office/drawing/2014/main" id="{C4808C34-C4B9-488B-8AC5-CAC6ACA9F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4343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11" imgW="330057" imgH="393529" progId="Equation.3">
                  <p:embed/>
                </p:oleObj>
              </mc:Choice>
              <mc:Fallback>
                <p:oleObj name="Equation" r:id="rId11" imgW="330057" imgH="393529" progId="Equation.3">
                  <p:embed/>
                  <p:pic>
                    <p:nvPicPr>
                      <p:cNvPr id="98314" name="Object 10">
                        <a:extLst>
                          <a:ext uri="{FF2B5EF4-FFF2-40B4-BE49-F238E27FC236}">
                            <a16:creationId xmlns:a16="http://schemas.microsoft.com/office/drawing/2014/main" id="{C4808C34-C4B9-488B-8AC5-CAC6ACA9F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343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5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F5A827-3D2C-4BAD-A3E1-6AAC42FCC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9AAFBE6-1439-489A-B684-5CDACBE46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19790"/>
            <a:ext cx="30480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1" name="Line 3">
            <a:extLst>
              <a:ext uri="{FF2B5EF4-FFF2-40B4-BE49-F238E27FC236}">
                <a16:creationId xmlns:a16="http://schemas.microsoft.com/office/drawing/2014/main" id="{85B79CD3-CB65-4BF5-A3B9-F47DB1883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2" name="Line 4">
            <a:extLst>
              <a:ext uri="{FF2B5EF4-FFF2-40B4-BE49-F238E27FC236}">
                <a16:creationId xmlns:a16="http://schemas.microsoft.com/office/drawing/2014/main" id="{F1241556-7740-4616-A43C-963DD0CEE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191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3" name="Line 5">
            <a:extLst>
              <a:ext uri="{FF2B5EF4-FFF2-40B4-BE49-F238E27FC236}">
                <a16:creationId xmlns:a16="http://schemas.microsoft.com/office/drawing/2014/main" id="{374EEA6D-4826-4225-A4C8-B20D7D4C4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95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6FF9C46D-10FF-4152-A5B5-011B515D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99335" name="Text Box 7">
            <a:extLst>
              <a:ext uri="{FF2B5EF4-FFF2-40B4-BE49-F238E27FC236}">
                <a16:creationId xmlns:a16="http://schemas.microsoft.com/office/drawing/2014/main" id="{3357B43A-7E6E-4B62-A89E-56F5E976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graphicFrame>
        <p:nvGraphicFramePr>
          <p:cNvPr id="99336" name="Object 8">
            <a:extLst>
              <a:ext uri="{FF2B5EF4-FFF2-40B4-BE49-F238E27FC236}">
                <a16:creationId xmlns:a16="http://schemas.microsoft.com/office/drawing/2014/main" id="{ED0B5843-9886-4768-B1B4-584F221B4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4" y="2157413"/>
          <a:ext cx="9683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3" imgW="342751" imgH="253890" progId="Equation.3">
                  <p:embed/>
                </p:oleObj>
              </mc:Choice>
              <mc:Fallback>
                <p:oleObj name="Equation" r:id="rId3" imgW="342751" imgH="253890" progId="Equation.3">
                  <p:embed/>
                  <p:pic>
                    <p:nvPicPr>
                      <p:cNvPr id="99336" name="Object 8">
                        <a:extLst>
                          <a:ext uri="{FF2B5EF4-FFF2-40B4-BE49-F238E27FC236}">
                            <a16:creationId xmlns:a16="http://schemas.microsoft.com/office/drawing/2014/main" id="{ED0B5843-9886-4768-B1B4-584F221B4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4" y="2157413"/>
                        <a:ext cx="9683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>
            <a:extLst>
              <a:ext uri="{FF2B5EF4-FFF2-40B4-BE49-F238E27FC236}">
                <a16:creationId xmlns:a16="http://schemas.microsoft.com/office/drawing/2014/main" id="{DE504668-2D87-4537-ACAB-1DA2F7434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0386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5" imgW="139639" imgH="152334" progId="Equation.3">
                  <p:embed/>
                </p:oleObj>
              </mc:Choice>
              <mc:Fallback>
                <p:oleObj name="Equation" r:id="rId5" imgW="139639" imgH="152334" progId="Equation.3">
                  <p:embed/>
                  <p:pic>
                    <p:nvPicPr>
                      <p:cNvPr id="99337" name="Object 9">
                        <a:extLst>
                          <a:ext uri="{FF2B5EF4-FFF2-40B4-BE49-F238E27FC236}">
                            <a16:creationId xmlns:a16="http://schemas.microsoft.com/office/drawing/2014/main" id="{DE504668-2D87-4537-ACAB-1DA2F7434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>
            <a:extLst>
              <a:ext uri="{FF2B5EF4-FFF2-40B4-BE49-F238E27FC236}">
                <a16:creationId xmlns:a16="http://schemas.microsoft.com/office/drawing/2014/main" id="{38EE79A8-627E-4063-9FA0-3135BF0D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2590800"/>
            <a:ext cx="146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CC0099"/>
                </a:solidFill>
                <a:latin typeface="Comic Sans MS" panose="030F0702030302020204" pitchFamily="66" charset="0"/>
              </a:rPr>
              <a:t>accept</a:t>
            </a:r>
          </a:p>
        </p:txBody>
      </p:sp>
      <p:sp>
        <p:nvSpPr>
          <p:cNvPr id="99339" name="Line 13">
            <a:extLst>
              <a:ext uri="{FF2B5EF4-FFF2-40B4-BE49-F238E27FC236}">
                <a16:creationId xmlns:a16="http://schemas.microsoft.com/office/drawing/2014/main" id="{D07BF9B4-AC0F-4EE9-AF4C-21D87AE9D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9340" name="Text Box 14">
            <a:extLst>
              <a:ext uri="{FF2B5EF4-FFF2-40B4-BE49-F238E27FC236}">
                <a16:creationId xmlns:a16="http://schemas.microsoft.com/office/drawing/2014/main" id="{3B54B267-6F2B-43E3-A4DA-A9464F808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935414"/>
            <a:ext cx="1398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CC0099"/>
                </a:solidFill>
                <a:latin typeface="Comic Sans MS" panose="030F0702030302020204" pitchFamily="66" charset="0"/>
              </a:rPr>
              <a:t>reject</a:t>
            </a:r>
          </a:p>
        </p:txBody>
      </p:sp>
      <p:grpSp>
        <p:nvGrpSpPr>
          <p:cNvPr id="2005022" name="Group 30">
            <a:extLst>
              <a:ext uri="{FF2B5EF4-FFF2-40B4-BE49-F238E27FC236}">
                <a16:creationId xmlns:a16="http://schemas.microsoft.com/office/drawing/2014/main" id="{B8769134-907C-49E4-8AC0-7EB47665243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143000"/>
            <a:ext cx="5181600" cy="3581401"/>
            <a:chOff x="816" y="720"/>
            <a:chExt cx="3264" cy="2256"/>
          </a:xfrm>
        </p:grpSpPr>
        <p:graphicFrame>
          <p:nvGraphicFramePr>
            <p:cNvPr id="99356" name="Object 11">
              <a:extLst>
                <a:ext uri="{FF2B5EF4-FFF2-40B4-BE49-F238E27FC236}">
                  <a16:creationId xmlns:a16="http://schemas.microsoft.com/office/drawing/2014/main" id="{23BC514D-1F79-49FE-9EB7-A2F758DB3B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0" y="752"/>
            <a:ext cx="2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0" name="Equation" r:id="rId7" imgW="330057" imgH="393529" progId="Equation.3">
                    <p:embed/>
                  </p:oleObj>
                </mc:Choice>
                <mc:Fallback>
                  <p:oleObj name="Equation" r:id="rId7" imgW="330057" imgH="393529" progId="Equation.3">
                    <p:embed/>
                    <p:pic>
                      <p:nvPicPr>
                        <p:cNvPr id="99356" name="Object 11">
                          <a:extLst>
                            <a:ext uri="{FF2B5EF4-FFF2-40B4-BE49-F238E27FC236}">
                              <a16:creationId xmlns:a16="http://schemas.microsoft.com/office/drawing/2014/main" id="{23BC514D-1F79-49FE-9EB7-A2F758DB3B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" y="752"/>
                          <a:ext cx="2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7" name="Rectangle 12">
              <a:extLst>
                <a:ext uri="{FF2B5EF4-FFF2-40B4-BE49-F238E27FC236}">
                  <a16:creationId xmlns:a16="http://schemas.microsoft.com/office/drawing/2014/main" id="{5D960379-FC1F-4E86-A43B-DE0E5E94F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12"/>
              <a:ext cx="3264" cy="1864"/>
            </a:xfrm>
            <a:prstGeom prst="rect">
              <a:avLst/>
            </a:prstGeom>
            <a:noFill/>
            <a:ln w="38100">
              <a:solidFill>
                <a:srgbClr val="CC0099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99358" name="Text Box 15">
              <a:extLst>
                <a:ext uri="{FF2B5EF4-FFF2-40B4-BE49-F238E27FC236}">
                  <a16:creationId xmlns:a16="http://schemas.microsoft.com/office/drawing/2014/main" id="{4B2FF0DA-E56C-4AC8-944D-745DC7537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20"/>
              <a:ext cx="1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3200">
                  <a:solidFill>
                    <a:srgbClr val="CC0099"/>
                  </a:solidFill>
                  <a:latin typeface="Comic Sans MS" panose="030F0702030302020204" pitchFamily="66" charset="0"/>
                </a:rPr>
                <a:t>Decider for</a:t>
              </a:r>
            </a:p>
          </p:txBody>
        </p:sp>
      </p:grpSp>
      <p:sp>
        <p:nvSpPr>
          <p:cNvPr id="99342" name="Text Box 16">
            <a:extLst>
              <a:ext uri="{FF2B5EF4-FFF2-40B4-BE49-F238E27FC236}">
                <a16:creationId xmlns:a16="http://schemas.microsoft.com/office/drawing/2014/main" id="{5C689693-1074-4405-AC06-753DC69B0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095626"/>
            <a:ext cx="178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(and halt)</a:t>
            </a:r>
          </a:p>
        </p:txBody>
      </p:sp>
      <p:sp>
        <p:nvSpPr>
          <p:cNvPr id="99343" name="Text Box 17">
            <a:extLst>
              <a:ext uri="{FF2B5EF4-FFF2-40B4-BE49-F238E27FC236}">
                <a16:creationId xmlns:a16="http://schemas.microsoft.com/office/drawing/2014/main" id="{444F3231-8A0B-415D-8943-E4C09658B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4495801"/>
            <a:ext cx="178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(and halt)</a:t>
            </a:r>
          </a:p>
        </p:txBody>
      </p:sp>
      <p:sp>
        <p:nvSpPr>
          <p:cNvPr id="99344" name="Text Box 18">
            <a:extLst>
              <a:ext uri="{FF2B5EF4-FFF2-40B4-BE49-F238E27FC236}">
                <a16:creationId xmlns:a16="http://schemas.microsoft.com/office/drawing/2014/main" id="{4E1EFD51-62AC-4376-BE37-BFFB0D836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2009775"/>
            <a:ext cx="241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Decider for</a:t>
            </a:r>
          </a:p>
        </p:txBody>
      </p:sp>
      <p:graphicFrame>
        <p:nvGraphicFramePr>
          <p:cNvPr id="99345" name="Object 19">
            <a:extLst>
              <a:ext uri="{FF2B5EF4-FFF2-40B4-BE49-F238E27FC236}">
                <a16:creationId xmlns:a16="http://schemas.microsoft.com/office/drawing/2014/main" id="{5E777504-4941-4EBA-9385-2D2B5EA9F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057401"/>
          <a:ext cx="685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9" imgW="253780" imgH="215713" progId="Equation.3">
                  <p:embed/>
                </p:oleObj>
              </mc:Choice>
              <mc:Fallback>
                <p:oleObj name="Equation" r:id="rId9" imgW="253780" imgH="215713" progId="Equation.3">
                  <p:embed/>
                  <p:pic>
                    <p:nvPicPr>
                      <p:cNvPr id="99345" name="Object 19">
                        <a:extLst>
                          <a:ext uri="{FF2B5EF4-FFF2-40B4-BE49-F238E27FC236}">
                            <a16:creationId xmlns:a16="http://schemas.microsoft.com/office/drawing/2014/main" id="{5E777504-4941-4EBA-9385-2D2B5EA9F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57401"/>
                        <a:ext cx="685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6" name="Text Box 20">
            <a:extLst>
              <a:ext uri="{FF2B5EF4-FFF2-40B4-BE49-F238E27FC236}">
                <a16:creationId xmlns:a16="http://schemas.microsoft.com/office/drawing/2014/main" id="{9F8764CF-1719-4E2B-B4E1-A8842BB3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95800"/>
            <a:ext cx="132440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Input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graphicFrame>
        <p:nvGraphicFramePr>
          <p:cNvPr id="99347" name="Object 21">
            <a:extLst>
              <a:ext uri="{FF2B5EF4-FFF2-40B4-BE49-F238E27FC236}">
                <a16:creationId xmlns:a16="http://schemas.microsoft.com/office/drawing/2014/main" id="{7FFF4349-36AC-4999-9054-B766C7841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4600" y="26670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11" imgW="139639" imgH="152334" progId="Equation.3">
                  <p:embed/>
                </p:oleObj>
              </mc:Choice>
              <mc:Fallback>
                <p:oleObj name="Equation" r:id="rId11" imgW="139639" imgH="152334" progId="Equation.3">
                  <p:embed/>
                  <p:pic>
                    <p:nvPicPr>
                      <p:cNvPr id="99347" name="Object 21">
                        <a:extLst>
                          <a:ext uri="{FF2B5EF4-FFF2-40B4-BE49-F238E27FC236}">
                            <a16:creationId xmlns:a16="http://schemas.microsoft.com/office/drawing/2014/main" id="{7FFF4349-36AC-4999-9054-B766C7841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0" y="26670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2">
            <a:extLst>
              <a:ext uri="{FF2B5EF4-FFF2-40B4-BE49-F238E27FC236}">
                <a16:creationId xmlns:a16="http://schemas.microsoft.com/office/drawing/2014/main" id="{7B5C8168-DF62-44F7-93C0-07907E31D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4600" y="40386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2" imgW="139639" imgH="152334" progId="Equation.3">
                  <p:embed/>
                </p:oleObj>
              </mc:Choice>
              <mc:Fallback>
                <p:oleObj name="Equation" r:id="rId12" imgW="139639" imgH="152334" progId="Equation.3">
                  <p:embed/>
                  <p:pic>
                    <p:nvPicPr>
                      <p:cNvPr id="99348" name="Object 22">
                        <a:extLst>
                          <a:ext uri="{FF2B5EF4-FFF2-40B4-BE49-F238E27FC236}">
                            <a16:creationId xmlns:a16="http://schemas.microsoft.com/office/drawing/2014/main" id="{7B5C8168-DF62-44F7-93C0-07907E31D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0" y="40386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3">
            <a:extLst>
              <a:ext uri="{FF2B5EF4-FFF2-40B4-BE49-F238E27FC236}">
                <a16:creationId xmlns:a16="http://schemas.microsoft.com/office/drawing/2014/main" id="{BA01F434-0483-4754-ADBE-D6D71C9C0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2766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13" imgW="215619" imgH="215619" progId="Equation.3">
                  <p:embed/>
                </p:oleObj>
              </mc:Choice>
              <mc:Fallback>
                <p:oleObj name="Equation" r:id="rId13" imgW="215619" imgH="215619" progId="Equation.3">
                  <p:embed/>
                  <p:pic>
                    <p:nvPicPr>
                      <p:cNvPr id="99349" name="Object 23">
                        <a:extLst>
                          <a:ext uri="{FF2B5EF4-FFF2-40B4-BE49-F238E27FC236}">
                            <a16:creationId xmlns:a16="http://schemas.microsoft.com/office/drawing/2014/main" id="{BA01F434-0483-4754-ADBE-D6D71C9C0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7660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0" name="Text Box 24">
            <a:extLst>
              <a:ext uri="{FF2B5EF4-FFF2-40B4-BE49-F238E27FC236}">
                <a16:creationId xmlns:a16="http://schemas.microsoft.com/office/drawing/2014/main" id="{F80211A3-F2AF-476B-811A-2C8340B7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76600"/>
            <a:ext cx="2343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accepts    ?</a:t>
            </a:r>
          </a:p>
        </p:txBody>
      </p:sp>
      <p:graphicFrame>
        <p:nvGraphicFramePr>
          <p:cNvPr id="99351" name="Object 25">
            <a:extLst>
              <a:ext uri="{FF2B5EF4-FFF2-40B4-BE49-F238E27FC236}">
                <a16:creationId xmlns:a16="http://schemas.microsoft.com/office/drawing/2014/main" id="{75CC024F-CF31-4503-AC65-B638872A8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4290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15" imgW="139639" imgH="152334" progId="Equation.3">
                  <p:embed/>
                </p:oleObj>
              </mc:Choice>
              <mc:Fallback>
                <p:oleObj name="Equation" r:id="rId15" imgW="139639" imgH="152334" progId="Equation.3">
                  <p:embed/>
                  <p:pic>
                    <p:nvPicPr>
                      <p:cNvPr id="99351" name="Object 25">
                        <a:extLst>
                          <a:ext uri="{FF2B5EF4-FFF2-40B4-BE49-F238E27FC236}">
                            <a16:creationId xmlns:a16="http://schemas.microsoft.com/office/drawing/2014/main" id="{75CC024F-CF31-4503-AC65-B638872A8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90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2" name="Line 26">
            <a:extLst>
              <a:ext uri="{FF2B5EF4-FFF2-40B4-BE49-F238E27FC236}">
                <a16:creationId xmlns:a16="http://schemas.microsoft.com/office/drawing/2014/main" id="{9B9E3F4B-E236-407D-B8F2-4A2627328C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685800"/>
            <a:ext cx="228600" cy="1447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9353" name="Text Box 27">
            <a:extLst>
              <a:ext uri="{FF2B5EF4-FFF2-40B4-BE49-F238E27FC236}">
                <a16:creationId xmlns:a16="http://schemas.microsoft.com/office/drawing/2014/main" id="{5E7382EF-B40C-4B62-BAA2-CD9C1E4AF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254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 description of</a:t>
            </a:r>
          </a:p>
        </p:txBody>
      </p:sp>
      <p:graphicFrame>
        <p:nvGraphicFramePr>
          <p:cNvPr id="99354" name="Object 28">
            <a:extLst>
              <a:ext uri="{FF2B5EF4-FFF2-40B4-BE49-F238E27FC236}">
                <a16:creationId xmlns:a16="http://schemas.microsoft.com/office/drawing/2014/main" id="{7825ECFF-4BC2-42A6-9D25-63F4A705DF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16" imgW="215619" imgH="215619" progId="Equation.3">
                  <p:embed/>
                </p:oleObj>
              </mc:Choice>
              <mc:Fallback>
                <p:oleObj name="Equation" r:id="rId16" imgW="215619" imgH="215619" progId="Equation.3">
                  <p:embed/>
                  <p:pic>
                    <p:nvPicPr>
                      <p:cNvPr id="99354" name="Object 28">
                        <a:extLst>
                          <a:ext uri="{FF2B5EF4-FFF2-40B4-BE49-F238E27FC236}">
                            <a16:creationId xmlns:a16="http://schemas.microsoft.com/office/drawing/2014/main" id="{7825ECFF-4BC2-42A6-9D25-63F4A705DF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5" name="AutoShape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4F5B68-F655-45B5-A598-5D9BB52D5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5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5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1268B804-92AD-498C-873F-955C51C0B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765175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Therefore,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F15A9D84-BB63-496F-8903-D9D63D60A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3888" y="841375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F15A9D84-BB63-496F-8903-D9D63D60A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841375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>
            <a:extLst>
              <a:ext uri="{FF2B5EF4-FFF2-40B4-BE49-F238E27FC236}">
                <a16:creationId xmlns:a16="http://schemas.microsoft.com/office/drawing/2014/main" id="{B67182EC-3384-41C8-805F-BBBBEDB68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765175"/>
            <a:ext cx="2424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decidable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25F2A804-7F70-4FD7-A21A-004C9ABFA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505200"/>
            <a:ext cx="825097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But there is a Turing-Acceptable language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which is undecidable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31E458F1-D048-418E-8904-A01D5BD0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86400"/>
            <a:ext cx="3157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Contradiction!!!!</a:t>
            </a:r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3BC77C29-8548-4D2C-A933-3C0010F92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0"/>
            <a:ext cx="800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Since       is chosen arbitrarily, every Turing-Acceptable language is decidable </a:t>
            </a:r>
          </a:p>
        </p:txBody>
      </p:sp>
      <p:graphicFrame>
        <p:nvGraphicFramePr>
          <p:cNvPr id="100360" name="Object 8">
            <a:extLst>
              <a:ext uri="{FF2B5EF4-FFF2-40B4-BE49-F238E27FC236}">
                <a16:creationId xmlns:a16="http://schemas.microsoft.com/office/drawing/2014/main" id="{CA8CDAF1-A3DD-4C99-A082-D25B49321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6" y="15748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100360" name="Object 8">
                        <a:extLst>
                          <a:ext uri="{FF2B5EF4-FFF2-40B4-BE49-F238E27FC236}">
                            <a16:creationId xmlns:a16="http://schemas.microsoft.com/office/drawing/2014/main" id="{CA8CDAF1-A3DD-4C99-A082-D25B49321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6" y="15748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Text Box 9">
            <a:extLst>
              <a:ext uri="{FF2B5EF4-FFF2-40B4-BE49-F238E27FC236}">
                <a16:creationId xmlns:a16="http://schemas.microsoft.com/office/drawing/2014/main" id="{3ADA71AB-8266-44CD-8391-C77203D01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98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rgbClr val="FF9933"/>
                </a:solidFill>
                <a:latin typeface="Comic Sans MS" panose="030F0702030302020204" pitchFamily="66" charset="0"/>
              </a:rPr>
              <a:t>END OF PROOF</a:t>
            </a:r>
          </a:p>
        </p:txBody>
      </p:sp>
      <p:sp>
        <p:nvSpPr>
          <p:cNvPr id="100362" name="AutoShape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5AA6E12-3857-4E1C-A65B-3F70E105C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>
            <a:extLst>
              <a:ext uri="{FF2B5EF4-FFF2-40B4-BE49-F238E27FC236}">
                <a16:creationId xmlns:a16="http://schemas.microsoft.com/office/drawing/2014/main" id="{F810B38F-1E28-4734-B43F-6BD45D542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692150"/>
            <a:ext cx="319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have shown:</a:t>
            </a:r>
          </a:p>
        </p:txBody>
      </p:sp>
      <p:sp>
        <p:nvSpPr>
          <p:cNvPr id="101379" name="Oval 3">
            <a:extLst>
              <a:ext uri="{FF2B5EF4-FFF2-40B4-BE49-F238E27FC236}">
                <a16:creationId xmlns:a16="http://schemas.microsoft.com/office/drawing/2014/main" id="{7B20268A-7F06-4CD6-A910-65FF699D0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08961"/>
            <a:ext cx="3779520" cy="122131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F16917A3-B844-4A4C-8459-64954BDCC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400426"/>
            <a:ext cx="181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id="{D1D0F87F-9614-4AC5-874F-F9DA23537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182880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253780" imgH="215713" progId="Equation.3">
                  <p:embed/>
                </p:oleObj>
              </mc:Choice>
              <mc:Fallback>
                <p:oleObj name="Equation" r:id="rId3" imgW="253780" imgH="215713" progId="Equation.3">
                  <p:embed/>
                  <p:pic>
                    <p:nvPicPr>
                      <p:cNvPr id="101381" name="Object 5">
                        <a:extLst>
                          <a:ext uri="{FF2B5EF4-FFF2-40B4-BE49-F238E27FC236}">
                            <a16:creationId xmlns:a16="http://schemas.microsoft.com/office/drawing/2014/main" id="{D1D0F87F-9614-4AC5-874F-F9DA23537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2880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6">
            <a:extLst>
              <a:ext uri="{FF2B5EF4-FFF2-40B4-BE49-F238E27FC236}">
                <a16:creationId xmlns:a16="http://schemas.microsoft.com/office/drawing/2014/main" id="{A6EFA06C-F2B4-49F6-8F8B-FCBE81A3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0"/>
            <a:ext cx="250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bg2"/>
                </a:solidFill>
                <a:latin typeface="Comic Sans MS" panose="030F0702030302020204" pitchFamily="66" charset="0"/>
              </a:rPr>
              <a:t>Undecidable</a:t>
            </a:r>
          </a:p>
        </p:txBody>
      </p:sp>
      <p:sp>
        <p:nvSpPr>
          <p:cNvPr id="101383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06D055C-4FA0-4467-8E1F-74A6AF4CC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F30C0004-61BA-46FB-8AC9-F54FFFAF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765175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Consider alphabet</a:t>
            </a:r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540530E1-1B9A-4033-928B-8B03A7C4C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739776"/>
          <a:ext cx="7937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660113" imgH="533169" progId="Equation.3">
                  <p:embed/>
                </p:oleObj>
              </mc:Choice>
              <mc:Fallback>
                <p:oleObj name="Equation" r:id="rId3" imgW="660113" imgH="533169" progId="Equation.3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540530E1-1B9A-4033-928B-8B03A7C4C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739776"/>
                        <a:ext cx="7937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0DCDA516-79D0-463E-84E7-C8DFB03E7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429000"/>
          <a:ext cx="454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4546600" imgH="419100" progId="Equation.3">
                  <p:embed/>
                </p:oleObj>
              </mc:Choice>
              <mc:Fallback>
                <p:oleObj name="Equation" r:id="rId5" imgW="4546600" imgH="419100" progId="Equation.3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0DCDA516-79D0-463E-84E7-C8DFB03E7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454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F0BD0D73-5753-47BD-93EF-5ED1B162B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5939" y="4324350"/>
          <a:ext cx="441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7" imgW="444307" imgH="609336" progId="Equation.3">
                  <p:embed/>
                </p:oleObj>
              </mc:Choice>
              <mc:Fallback>
                <p:oleObj name="Equation" r:id="rId7" imgW="444307" imgH="609336" progId="Equation.3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F0BD0D73-5753-47BD-93EF-5ED1B162B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9" y="4324350"/>
                        <a:ext cx="441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>
            <a:extLst>
              <a:ext uri="{FF2B5EF4-FFF2-40B4-BE49-F238E27FC236}">
                <a16:creationId xmlns:a16="http://schemas.microsoft.com/office/drawing/2014/main" id="{1D7D7188-D7E7-4EAD-A7D6-BA91E224E6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343400"/>
          <a:ext cx="52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9" imgW="520474" imgH="609336" progId="Equation.3">
                  <p:embed/>
                </p:oleObj>
              </mc:Choice>
              <mc:Fallback>
                <p:oleObj name="Equation" r:id="rId9" imgW="520474" imgH="609336" progId="Equation.3">
                  <p:embed/>
                  <p:pic>
                    <p:nvPicPr>
                      <p:cNvPr id="64518" name="Object 6">
                        <a:extLst>
                          <a:ext uri="{FF2B5EF4-FFF2-40B4-BE49-F238E27FC236}">
                            <a16:creationId xmlns:a16="http://schemas.microsoft.com/office/drawing/2014/main" id="{1D7D7188-D7E7-4EAD-A7D6-BA91E224E6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0"/>
                        <a:ext cx="52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7E9C5A69-DB6F-42EE-A631-146B6B39F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343400"/>
          <a:ext cx="49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1" imgW="495085" imgH="609336" progId="Equation.3">
                  <p:embed/>
                </p:oleObj>
              </mc:Choice>
              <mc:Fallback>
                <p:oleObj name="Equation" r:id="rId11" imgW="495085" imgH="609336" progId="Equation.3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7E9C5A69-DB6F-42EE-A631-146B6B39F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43400"/>
                        <a:ext cx="49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30E06803-5EC4-4CA8-917E-D2C212232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343400"/>
          <a:ext cx="52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3" imgW="520474" imgH="609336" progId="Equation.3">
                  <p:embed/>
                </p:oleObj>
              </mc:Choice>
              <mc:Fallback>
                <p:oleObj name="Equation" r:id="rId13" imgW="520474" imgH="609336" progId="Equation.3">
                  <p:embed/>
                  <p:pic>
                    <p:nvPicPr>
                      <p:cNvPr id="64520" name="Object 8">
                        <a:extLst>
                          <a:ext uri="{FF2B5EF4-FFF2-40B4-BE49-F238E27FC236}">
                            <a16:creationId xmlns:a16="http://schemas.microsoft.com/office/drawing/2014/main" id="{30E06803-5EC4-4CA8-917E-D2C212232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52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1ADF8083-2BBC-4C90-8420-76A8569C4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4800601"/>
          <a:ext cx="4572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5" imgW="457002" imgH="114250" progId="Equation.3">
                  <p:embed/>
                </p:oleObj>
              </mc:Choice>
              <mc:Fallback>
                <p:oleObj name="Equation" r:id="rId15" imgW="457002" imgH="114250" progId="Equation.3">
                  <p:embed/>
                  <p:pic>
                    <p:nvPicPr>
                      <p:cNvPr id="64521" name="Object 9">
                        <a:extLst>
                          <a:ext uri="{FF2B5EF4-FFF2-40B4-BE49-F238E27FC236}">
                            <a16:creationId xmlns:a16="http://schemas.microsoft.com/office/drawing/2014/main" id="{1ADF8083-2BBC-4C90-8420-76A8569C4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800601"/>
                        <a:ext cx="4572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>
            <a:extLst>
              <a:ext uri="{FF2B5EF4-FFF2-40B4-BE49-F238E27FC236}">
                <a16:creationId xmlns:a16="http://schemas.microsoft.com/office/drawing/2014/main" id="{0F97E0B6-9BFB-4B8E-9E89-D3F90B316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700" y="2284413"/>
          <a:ext cx="9779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7" imgW="330200" imgH="228600" progId="Equation.3">
                  <p:embed/>
                </p:oleObj>
              </mc:Choice>
              <mc:Fallback>
                <p:oleObj name="Equation" r:id="rId17" imgW="330200" imgH="228600" progId="Equation.3">
                  <p:embed/>
                  <p:pic>
                    <p:nvPicPr>
                      <p:cNvPr id="64522" name="Object 10">
                        <a:extLst>
                          <a:ext uri="{FF2B5EF4-FFF2-40B4-BE49-F238E27FC236}">
                            <a16:creationId xmlns:a16="http://schemas.microsoft.com/office/drawing/2014/main" id="{0F97E0B6-9BFB-4B8E-9E89-D3F90B316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284413"/>
                        <a:ext cx="9779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11">
            <a:extLst>
              <a:ext uri="{FF2B5EF4-FFF2-40B4-BE49-F238E27FC236}">
                <a16:creationId xmlns:a16="http://schemas.microsoft.com/office/drawing/2014/main" id="{3B37A20D-215E-4FBD-87B3-FAF64D036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62200"/>
            <a:ext cx="3727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Strings of            :</a:t>
            </a:r>
          </a:p>
        </p:txBody>
      </p:sp>
      <p:sp>
        <p:nvSpPr>
          <p:cNvPr id="6452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5F005D6-E4B8-4598-97DF-9DF4E4238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0AEC0FC-07CE-4FEC-A4BA-C48C3BB3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31083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3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72CAD871-CC87-4ACE-A044-00AA0ED9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836614"/>
            <a:ext cx="4335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can actually show:</a:t>
            </a:r>
          </a:p>
        </p:txBody>
      </p:sp>
      <p:sp>
        <p:nvSpPr>
          <p:cNvPr id="102404" name="Oval 4">
            <a:extLst>
              <a:ext uri="{FF2B5EF4-FFF2-40B4-BE49-F238E27FC236}">
                <a16:creationId xmlns:a16="http://schemas.microsoft.com/office/drawing/2014/main" id="{13F9F0C4-21E5-4823-BEDD-7DF63E7A9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20" y="3301685"/>
            <a:ext cx="3738880" cy="140958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51836C29-D2A8-4C87-A685-1BFE29128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3810001"/>
            <a:ext cx="181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graphicFrame>
        <p:nvGraphicFramePr>
          <p:cNvPr id="102406" name="Object 6">
            <a:extLst>
              <a:ext uri="{FF2B5EF4-FFF2-40B4-BE49-F238E27FC236}">
                <a16:creationId xmlns:a16="http://schemas.microsoft.com/office/drawing/2014/main" id="{6AED5E87-2D2F-4990-9E29-73D83A026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220980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3" imgW="253780" imgH="215713" progId="Equation.3">
                  <p:embed/>
                </p:oleObj>
              </mc:Choice>
              <mc:Fallback>
                <p:oleObj name="Equation" r:id="rId3" imgW="253780" imgH="215713" progId="Equation.3">
                  <p:embed/>
                  <p:pic>
                    <p:nvPicPr>
                      <p:cNvPr id="102406" name="Object 6">
                        <a:extLst>
                          <a:ext uri="{FF2B5EF4-FFF2-40B4-BE49-F238E27FC236}">
                            <a16:creationId xmlns:a16="http://schemas.microsoft.com/office/drawing/2014/main" id="{6AED5E87-2D2F-4990-9E29-73D83A0261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0980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Text Box 7">
            <a:extLst>
              <a:ext uri="{FF2B5EF4-FFF2-40B4-BE49-F238E27FC236}">
                <a16:creationId xmlns:a16="http://schemas.microsoft.com/office/drawing/2014/main" id="{3D3FBA5F-2C03-47BB-A4E9-CE74DB640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2133601"/>
            <a:ext cx="3268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Turing-Acceptable</a:t>
            </a:r>
          </a:p>
        </p:txBody>
      </p:sp>
      <p:sp>
        <p:nvSpPr>
          <p:cNvPr id="102408" name="Oval 8">
            <a:extLst>
              <a:ext uri="{FF2B5EF4-FFF2-40B4-BE49-F238E27FC236}">
                <a16:creationId xmlns:a16="http://schemas.microsoft.com/office/drawing/2014/main" id="{7EBD89A6-15BC-43E1-B7E2-DB741257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808480"/>
            <a:ext cx="7631114" cy="314959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9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94F4BEB-2DC6-44CE-A42F-F9DA97B2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84C87C87-D645-43E0-A92C-4C43BD58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6800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 that accepts         :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1951F4D1-DCFC-4D38-91EA-C6C50315F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4475" y="2413001"/>
          <a:ext cx="812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3" imgW="253780" imgH="215713" progId="Equation.3">
                  <p:embed/>
                </p:oleObj>
              </mc:Choice>
              <mc:Fallback>
                <p:oleObj name="Equation" r:id="rId3" imgW="253780" imgH="215713" progId="Equation.3">
                  <p:embed/>
                  <p:pic>
                    <p:nvPicPr>
                      <p:cNvPr id="103427" name="Object 3">
                        <a:extLst>
                          <a:ext uri="{FF2B5EF4-FFF2-40B4-BE49-F238E27FC236}">
                            <a16:creationId xmlns:a16="http://schemas.microsoft.com/office/drawing/2014/main" id="{1951F4D1-DCFC-4D38-91EA-C6C50315F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475" y="2413001"/>
                        <a:ext cx="812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Rectangle 4">
            <a:extLst>
              <a:ext uri="{FF2B5EF4-FFF2-40B4-BE49-F238E27FC236}">
                <a16:creationId xmlns:a16="http://schemas.microsoft.com/office/drawing/2014/main" id="{38901B35-F74A-4A77-B541-021D10208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799" y="3221038"/>
            <a:ext cx="4562476" cy="2488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29" name="Object 5">
            <a:extLst>
              <a:ext uri="{FF2B5EF4-FFF2-40B4-BE49-F238E27FC236}">
                <a16:creationId xmlns:a16="http://schemas.microsoft.com/office/drawing/2014/main" id="{E2026671-CEC1-41BF-BEB2-C7A5DD21B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191000"/>
          <a:ext cx="1219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5" imgW="469900" imgH="228600" progId="Equation.3">
                  <p:embed/>
                </p:oleObj>
              </mc:Choice>
              <mc:Fallback>
                <p:oleObj name="Equation" r:id="rId5" imgW="469900" imgH="228600" progId="Equation.3">
                  <p:embed/>
                  <p:pic>
                    <p:nvPicPr>
                      <p:cNvPr id="103429" name="Object 5">
                        <a:extLst>
                          <a:ext uri="{FF2B5EF4-FFF2-40B4-BE49-F238E27FC236}">
                            <a16:creationId xmlns:a16="http://schemas.microsoft.com/office/drawing/2014/main" id="{E2026671-CEC1-41BF-BEB2-C7A5DD21B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1219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Line 6">
            <a:extLst>
              <a:ext uri="{FF2B5EF4-FFF2-40B4-BE49-F238E27FC236}">
                <a16:creationId xmlns:a16="http://schemas.microsoft.com/office/drawing/2014/main" id="{0B540B58-0427-432E-A39B-D2656CB6B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31" name="Text Box 7">
            <a:extLst>
              <a:ext uri="{FF2B5EF4-FFF2-40B4-BE49-F238E27FC236}">
                <a16:creationId xmlns:a16="http://schemas.microsoft.com/office/drawing/2014/main" id="{DF7F3ACB-DAA0-4D3C-A50D-66213675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3500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1.</a:t>
            </a: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Run      on input</a:t>
            </a:r>
          </a:p>
        </p:txBody>
      </p:sp>
      <p:sp>
        <p:nvSpPr>
          <p:cNvPr id="103432" name="Text Box 8">
            <a:extLst>
              <a:ext uri="{FF2B5EF4-FFF2-40B4-BE49-F238E27FC236}">
                <a16:creationId xmlns:a16="http://schemas.microsoft.com/office/drawing/2014/main" id="{5F7C4DED-EBCF-4DF0-BA7B-25791C90D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4267200"/>
            <a:ext cx="416973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2.</a:t>
            </a: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If       accepts     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   then accept</a:t>
            </a:r>
          </a:p>
        </p:txBody>
      </p:sp>
      <p:graphicFrame>
        <p:nvGraphicFramePr>
          <p:cNvPr id="103433" name="Object 9">
            <a:extLst>
              <a:ext uri="{FF2B5EF4-FFF2-40B4-BE49-F238E27FC236}">
                <a16:creationId xmlns:a16="http://schemas.microsoft.com/office/drawing/2014/main" id="{62119215-5F26-4F13-B7E7-75BD22232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2275" y="3327401"/>
          <a:ext cx="533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7" imgW="190335" imgH="177646" progId="Equation.3">
                  <p:embed/>
                </p:oleObj>
              </mc:Choice>
              <mc:Fallback>
                <p:oleObj name="Equation" r:id="rId7" imgW="190335" imgH="177646" progId="Equation.3">
                  <p:embed/>
                  <p:pic>
                    <p:nvPicPr>
                      <p:cNvPr id="103433" name="Object 9">
                        <a:extLst>
                          <a:ext uri="{FF2B5EF4-FFF2-40B4-BE49-F238E27FC236}">
                            <a16:creationId xmlns:a16="http://schemas.microsoft.com/office/drawing/2014/main" id="{62119215-5F26-4F13-B7E7-75BD22232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3327401"/>
                        <a:ext cx="533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>
            <a:extLst>
              <a:ext uri="{FF2B5EF4-FFF2-40B4-BE49-F238E27FC236}">
                <a16:creationId xmlns:a16="http://schemas.microsoft.com/office/drawing/2014/main" id="{B72A3C10-6E28-4A44-A131-47FD35822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8275" y="3479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9" imgW="368140" imgH="304668" progId="Equation.3">
                  <p:embed/>
                </p:oleObj>
              </mc:Choice>
              <mc:Fallback>
                <p:oleObj name="Equation" r:id="rId9" imgW="368140" imgH="304668" progId="Equation.3">
                  <p:embed/>
                  <p:pic>
                    <p:nvPicPr>
                      <p:cNvPr id="103434" name="Object 10">
                        <a:extLst>
                          <a:ext uri="{FF2B5EF4-FFF2-40B4-BE49-F238E27FC236}">
                            <a16:creationId xmlns:a16="http://schemas.microsoft.com/office/drawing/2014/main" id="{B72A3C10-6E28-4A44-A131-47FD358222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75" y="3479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>
            <a:extLst>
              <a:ext uri="{FF2B5EF4-FFF2-40B4-BE49-F238E27FC236}">
                <a16:creationId xmlns:a16="http://schemas.microsoft.com/office/drawing/2014/main" id="{699EDF86-DD36-43B1-B4F2-0393F9F8CE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343401"/>
          <a:ext cx="533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11" imgW="190335" imgH="177646" progId="Equation.3">
                  <p:embed/>
                </p:oleObj>
              </mc:Choice>
              <mc:Fallback>
                <p:oleObj name="Equation" r:id="rId11" imgW="190335" imgH="177646" progId="Equation.3">
                  <p:embed/>
                  <p:pic>
                    <p:nvPicPr>
                      <p:cNvPr id="103435" name="Object 11">
                        <a:extLst>
                          <a:ext uri="{FF2B5EF4-FFF2-40B4-BE49-F238E27FC236}">
                            <a16:creationId xmlns:a16="http://schemas.microsoft.com/office/drawing/2014/main" id="{699EDF86-DD36-43B1-B4F2-0393F9F8CE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1"/>
                        <a:ext cx="533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>
            <a:extLst>
              <a:ext uri="{FF2B5EF4-FFF2-40B4-BE49-F238E27FC236}">
                <a16:creationId xmlns:a16="http://schemas.microsoft.com/office/drawing/2014/main" id="{9A6EF2EC-7C03-4EE6-B262-EC08ED0A3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419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Equation" r:id="rId12" imgW="368140" imgH="304668" progId="Equation.3">
                  <p:embed/>
                </p:oleObj>
              </mc:Choice>
              <mc:Fallback>
                <p:oleObj name="Equation" r:id="rId12" imgW="368140" imgH="304668" progId="Equation.3">
                  <p:embed/>
                  <p:pic>
                    <p:nvPicPr>
                      <p:cNvPr id="103436" name="Object 12">
                        <a:extLst>
                          <a:ext uri="{FF2B5EF4-FFF2-40B4-BE49-F238E27FC236}">
                            <a16:creationId xmlns:a16="http://schemas.microsoft.com/office/drawing/2014/main" id="{9A6EF2EC-7C03-4EE6-B262-EC08ED0A3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196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3">
            <a:extLst>
              <a:ext uri="{FF2B5EF4-FFF2-40B4-BE49-F238E27FC236}">
                <a16:creationId xmlns:a16="http://schemas.microsoft.com/office/drawing/2014/main" id="{02C6B7AF-805C-4E3B-8D41-6434671A1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6275" y="4927600"/>
          <a:ext cx="1219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13" imgW="469900" imgH="228600" progId="Equation.3">
                  <p:embed/>
                </p:oleObj>
              </mc:Choice>
              <mc:Fallback>
                <p:oleObj name="Equation" r:id="rId13" imgW="469900" imgH="228600" progId="Equation.3">
                  <p:embed/>
                  <p:pic>
                    <p:nvPicPr>
                      <p:cNvPr id="103437" name="Object 13">
                        <a:extLst>
                          <a:ext uri="{FF2B5EF4-FFF2-40B4-BE49-F238E27FC236}">
                            <a16:creationId xmlns:a16="http://schemas.microsoft.com/office/drawing/2014/main" id="{02C6B7AF-805C-4E3B-8D41-6434671A1D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4927600"/>
                        <a:ext cx="1219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14">
            <a:extLst>
              <a:ext uri="{FF2B5EF4-FFF2-40B4-BE49-F238E27FC236}">
                <a16:creationId xmlns:a16="http://schemas.microsoft.com/office/drawing/2014/main" id="{A1AB5120-B08F-4413-B764-27B1423276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836613"/>
          <a:ext cx="8128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14" imgW="253780" imgH="215713" progId="Equation.3">
                  <p:embed/>
                </p:oleObj>
              </mc:Choice>
              <mc:Fallback>
                <p:oleObj name="Equation" r:id="rId14" imgW="253780" imgH="215713" progId="Equation.3">
                  <p:embed/>
                  <p:pic>
                    <p:nvPicPr>
                      <p:cNvPr id="103438" name="Object 14">
                        <a:extLst>
                          <a:ext uri="{FF2B5EF4-FFF2-40B4-BE49-F238E27FC236}">
                            <a16:creationId xmlns:a16="http://schemas.microsoft.com/office/drawing/2014/main" id="{A1AB5120-B08F-4413-B764-27B1423276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836613"/>
                        <a:ext cx="8128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9" name="Text Box 15">
            <a:extLst>
              <a:ext uri="{FF2B5EF4-FFF2-40B4-BE49-F238E27FC236}">
                <a16:creationId xmlns:a16="http://schemas.microsoft.com/office/drawing/2014/main" id="{B8158BD5-D05B-4107-AC57-D1A455EFA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836614"/>
            <a:ext cx="426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is Turing-Acceptable</a:t>
            </a:r>
          </a:p>
        </p:txBody>
      </p:sp>
      <p:sp>
        <p:nvSpPr>
          <p:cNvPr id="103440" name="AutoShape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B0C3FC0-2DEE-40D8-B930-AA719D5FB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4">
            <a:extLst>
              <a:ext uri="{FF2B5EF4-FFF2-40B4-BE49-F238E27FC236}">
                <a16:creationId xmlns:a16="http://schemas.microsoft.com/office/drawing/2014/main" id="{AD5D77E6-222F-4848-804F-9192BD50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59" y="115888"/>
            <a:ext cx="8813800" cy="374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1" name="Text Box 2">
            <a:extLst>
              <a:ext uri="{FF2B5EF4-FFF2-40B4-BE49-F238E27FC236}">
                <a16:creationId xmlns:a16="http://schemas.microsoft.com/office/drawing/2014/main" id="{7FFEA613-153F-4C26-8CDC-166736CD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228600"/>
            <a:ext cx="318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Halting Problem</a:t>
            </a:r>
          </a:p>
        </p:txBody>
      </p:sp>
      <p:sp>
        <p:nvSpPr>
          <p:cNvPr id="104452" name="Text Box 3">
            <a:extLst>
              <a:ext uri="{FF2B5EF4-FFF2-40B4-BE49-F238E27FC236}">
                <a16:creationId xmlns:a16="http://schemas.microsoft.com/office/drawing/2014/main" id="{7E35CF53-0C47-4E6C-9328-6BD7D5F26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990600"/>
            <a:ext cx="136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Input:</a:t>
            </a:r>
          </a:p>
        </p:txBody>
      </p:sp>
      <p:sp>
        <p:nvSpPr>
          <p:cNvPr id="104453" name="Text Box 4">
            <a:extLst>
              <a:ext uri="{FF2B5EF4-FFF2-40B4-BE49-F238E27FC236}">
                <a16:creationId xmlns:a16="http://schemas.microsoft.com/office/drawing/2014/main" id="{FA947FA1-5E5F-4614-A37E-739E80C2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990600"/>
            <a:ext cx="3249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</a:t>
            </a:r>
          </a:p>
        </p:txBody>
      </p:sp>
      <p:graphicFrame>
        <p:nvGraphicFramePr>
          <p:cNvPr id="104454" name="Object 5">
            <a:extLst>
              <a:ext uri="{FF2B5EF4-FFF2-40B4-BE49-F238E27FC236}">
                <a16:creationId xmlns:a16="http://schemas.microsoft.com/office/drawing/2014/main" id="{3E032D70-0821-4277-AC33-76F09DE59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389" y="1054100"/>
          <a:ext cx="54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104454" name="Object 5">
                        <a:extLst>
                          <a:ext uri="{FF2B5EF4-FFF2-40B4-BE49-F238E27FC236}">
                            <a16:creationId xmlns:a16="http://schemas.microsoft.com/office/drawing/2014/main" id="{3E032D70-0821-4277-AC33-76F09DE59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9" y="1054100"/>
                        <a:ext cx="542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Text Box 6">
            <a:extLst>
              <a:ext uri="{FF2B5EF4-FFF2-40B4-BE49-F238E27FC236}">
                <a16:creationId xmlns:a16="http://schemas.microsoft.com/office/drawing/2014/main" id="{91D97737-1C1D-41C7-855B-5C3A6D9D7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524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 </a:t>
            </a:r>
          </a:p>
        </p:txBody>
      </p:sp>
      <p:graphicFrame>
        <p:nvGraphicFramePr>
          <p:cNvPr id="104456" name="Object 7">
            <a:extLst>
              <a:ext uri="{FF2B5EF4-FFF2-40B4-BE49-F238E27FC236}">
                <a16:creationId xmlns:a16="http://schemas.microsoft.com/office/drawing/2014/main" id="{FE912986-D2C3-4520-AFB2-FC8ADBB33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0825" y="17145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5" imgW="368140" imgH="304668" progId="Equation.3">
                  <p:embed/>
                </p:oleObj>
              </mc:Choice>
              <mc:Fallback>
                <p:oleObj name="Equation" r:id="rId5" imgW="368140" imgH="304668" progId="Equation.3">
                  <p:embed/>
                  <p:pic>
                    <p:nvPicPr>
                      <p:cNvPr id="104456" name="Object 7">
                        <a:extLst>
                          <a:ext uri="{FF2B5EF4-FFF2-40B4-BE49-F238E27FC236}">
                            <a16:creationId xmlns:a16="http://schemas.microsoft.com/office/drawing/2014/main" id="{FE912986-D2C3-4520-AFB2-FC8ADBB33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17145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Text Box 8">
            <a:extLst>
              <a:ext uri="{FF2B5EF4-FFF2-40B4-BE49-F238E27FC236}">
                <a16:creationId xmlns:a16="http://schemas.microsoft.com/office/drawing/2014/main" id="{46B065FD-B708-4EF9-880F-69903372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2413000"/>
            <a:ext cx="2027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Question:</a:t>
            </a:r>
          </a:p>
        </p:txBody>
      </p:sp>
      <p:sp>
        <p:nvSpPr>
          <p:cNvPr id="104458" name="Text Box 9">
            <a:extLst>
              <a:ext uri="{FF2B5EF4-FFF2-40B4-BE49-F238E27FC236}">
                <a16:creationId xmlns:a16="http://schemas.microsoft.com/office/drawing/2014/main" id="{BE6EB74E-71C6-498C-97EA-39FECF38B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38400"/>
            <a:ext cx="5625258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Does          halt while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processing input string      ? </a:t>
            </a:r>
          </a:p>
        </p:txBody>
      </p:sp>
      <p:graphicFrame>
        <p:nvGraphicFramePr>
          <p:cNvPr id="104459" name="Object 10">
            <a:extLst>
              <a:ext uri="{FF2B5EF4-FFF2-40B4-BE49-F238E27FC236}">
                <a16:creationId xmlns:a16="http://schemas.microsoft.com/office/drawing/2014/main" id="{0614DFD2-BA3F-44FB-9610-6058C5D17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1" y="25146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7" imgW="495085" imgH="368140" progId="Equation.3">
                  <p:embed/>
                </p:oleObj>
              </mc:Choice>
              <mc:Fallback>
                <p:oleObj name="Equation" r:id="rId7" imgW="495085" imgH="368140" progId="Equation.3">
                  <p:embed/>
                  <p:pic>
                    <p:nvPicPr>
                      <p:cNvPr id="104459" name="Object 10">
                        <a:extLst>
                          <a:ext uri="{FF2B5EF4-FFF2-40B4-BE49-F238E27FC236}">
                            <a16:creationId xmlns:a16="http://schemas.microsoft.com/office/drawing/2014/main" id="{0614DFD2-BA3F-44FB-9610-6058C5D17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25146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1">
            <a:extLst>
              <a:ext uri="{FF2B5EF4-FFF2-40B4-BE49-F238E27FC236}">
                <a16:creationId xmlns:a16="http://schemas.microsoft.com/office/drawing/2014/main" id="{94E19132-C9D1-47A1-92AB-1126CDA89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2766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9" imgW="330200" imgH="279400" progId="Equation.3">
                  <p:embed/>
                </p:oleObj>
              </mc:Choice>
              <mc:Fallback>
                <p:oleObj name="Equation" r:id="rId9" imgW="330200" imgH="279400" progId="Equation.3">
                  <p:embed/>
                  <p:pic>
                    <p:nvPicPr>
                      <p:cNvPr id="104460" name="Object 11">
                        <a:extLst>
                          <a:ext uri="{FF2B5EF4-FFF2-40B4-BE49-F238E27FC236}">
                            <a16:creationId xmlns:a16="http://schemas.microsoft.com/office/drawing/2014/main" id="{94E19132-C9D1-47A1-92AB-1126CDA89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2766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2">
            <a:extLst>
              <a:ext uri="{FF2B5EF4-FFF2-40B4-BE49-F238E27FC236}">
                <a16:creationId xmlns:a16="http://schemas.microsoft.com/office/drawing/2014/main" id="{710E4575-A58E-4FBD-83A0-BF5E92E2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114800"/>
            <a:ext cx="472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Corresponding language:</a:t>
            </a:r>
          </a:p>
        </p:txBody>
      </p:sp>
      <p:graphicFrame>
        <p:nvGraphicFramePr>
          <p:cNvPr id="104462" name="Object 13">
            <a:extLst>
              <a:ext uri="{FF2B5EF4-FFF2-40B4-BE49-F238E27FC236}">
                <a16:creationId xmlns:a16="http://schemas.microsoft.com/office/drawing/2014/main" id="{5F770459-219F-46F4-85D4-A4CB19924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4953000"/>
          <a:ext cx="88138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11" imgW="3251200" imgH="482600" progId="Equation.3">
                  <p:embed/>
                </p:oleObj>
              </mc:Choice>
              <mc:Fallback>
                <p:oleObj name="Equation" r:id="rId11" imgW="3251200" imgH="482600" progId="Equation.3">
                  <p:embed/>
                  <p:pic>
                    <p:nvPicPr>
                      <p:cNvPr id="104462" name="Object 13">
                        <a:extLst>
                          <a:ext uri="{FF2B5EF4-FFF2-40B4-BE49-F238E27FC236}">
                            <a16:creationId xmlns:a16="http://schemas.microsoft.com/office/drawing/2014/main" id="{5F770459-219F-46F4-85D4-A4CB19924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4953000"/>
                        <a:ext cx="88138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AutoShape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DD48E0-A7A7-484D-95AC-977CCDD4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>
            <a:extLst>
              <a:ext uri="{FF2B5EF4-FFF2-40B4-BE49-F238E27FC236}">
                <a16:creationId xmlns:a16="http://schemas.microsoft.com/office/drawing/2014/main" id="{111CB3FB-4A61-4FB7-95AF-CBD5D16F3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836614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7DB205C8-6FE0-4B14-824B-C1C29CB1B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9" y="1598613"/>
            <a:ext cx="5926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(The halting problem is unsolvable)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2BB4A572-AD0C-40E7-978B-5E34AFD44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205039"/>
            <a:ext cx="1406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B0DE5714-9165-46EA-B998-7D33E29F0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348038"/>
            <a:ext cx="7329251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Suppose that                  is decidable;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prove that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every Turing-Acceptable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also decidable language</a:t>
            </a:r>
          </a:p>
        </p:txBody>
      </p:sp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2344A954-3432-4384-9E7E-9D358F270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9389" y="836614"/>
          <a:ext cx="18700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3" imgW="583947" imgH="228501" progId="Equation.3">
                  <p:embed/>
                </p:oleObj>
              </mc:Choice>
              <mc:Fallback>
                <p:oleObj name="Equation" r:id="rId3" imgW="583947" imgH="228501" progId="Equation.3">
                  <p:embed/>
                  <p:pic>
                    <p:nvPicPr>
                      <p:cNvPr id="107526" name="Object 6">
                        <a:extLst>
                          <a:ext uri="{FF2B5EF4-FFF2-40B4-BE49-F238E27FC236}">
                            <a16:creationId xmlns:a16="http://schemas.microsoft.com/office/drawing/2014/main" id="{2344A954-3432-4384-9E7E-9D358F270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9" y="836614"/>
                        <a:ext cx="18700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Text Box 7">
            <a:extLst>
              <a:ext uri="{FF2B5EF4-FFF2-40B4-BE49-F238E27FC236}">
                <a16:creationId xmlns:a16="http://schemas.microsoft.com/office/drawing/2014/main" id="{81896A69-2996-4D8A-B33B-F47FD839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9" y="836614"/>
            <a:ext cx="2847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undecidable</a:t>
            </a:r>
          </a:p>
        </p:txBody>
      </p:sp>
      <p:sp>
        <p:nvSpPr>
          <p:cNvPr id="107528" name="Text Box 8">
            <a:extLst>
              <a:ext uri="{FF2B5EF4-FFF2-40B4-BE49-F238E27FC236}">
                <a16:creationId xmlns:a16="http://schemas.microsoft.com/office/drawing/2014/main" id="{711C4AB1-68F6-4A3D-B3B6-0C8A4F70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738439"/>
            <a:ext cx="2197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Basic idea:</a:t>
            </a:r>
          </a:p>
        </p:txBody>
      </p:sp>
      <p:sp>
        <p:nvSpPr>
          <p:cNvPr id="107529" name="Text Box 9">
            <a:extLst>
              <a:ext uri="{FF2B5EF4-FFF2-40B4-BE49-F238E27FC236}">
                <a16:creationId xmlns:a16="http://schemas.microsoft.com/office/drawing/2014/main" id="{D1FBE6D7-588A-412E-8932-272C8E25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710239"/>
            <a:ext cx="3227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A contradiction!</a:t>
            </a:r>
          </a:p>
        </p:txBody>
      </p:sp>
      <p:graphicFrame>
        <p:nvGraphicFramePr>
          <p:cNvPr id="107530" name="Object 10">
            <a:extLst>
              <a:ext uri="{FF2B5EF4-FFF2-40B4-BE49-F238E27FC236}">
                <a16:creationId xmlns:a16="http://schemas.microsoft.com/office/drawing/2014/main" id="{8DE208E5-9E59-43CB-8356-8383B53FE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1" y="3348039"/>
          <a:ext cx="18700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5" imgW="583947" imgH="228501" progId="Equation.3">
                  <p:embed/>
                </p:oleObj>
              </mc:Choice>
              <mc:Fallback>
                <p:oleObj name="Equation" r:id="rId5" imgW="583947" imgH="228501" progId="Equation.3">
                  <p:embed/>
                  <p:pic>
                    <p:nvPicPr>
                      <p:cNvPr id="107530" name="Object 10">
                        <a:extLst>
                          <a:ext uri="{FF2B5EF4-FFF2-40B4-BE49-F238E27FC236}">
                            <a16:creationId xmlns:a16="http://schemas.microsoft.com/office/drawing/2014/main" id="{8DE208E5-9E59-43CB-8356-8383B53FE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3348039"/>
                        <a:ext cx="18700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1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66035F3-8171-40FF-BE77-C3B7A2E8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4C45AE8-8383-4D42-B981-214802781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3657600"/>
            <a:ext cx="2351088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47" name="Line 3">
            <a:extLst>
              <a:ext uri="{FF2B5EF4-FFF2-40B4-BE49-F238E27FC236}">
                <a16:creationId xmlns:a16="http://schemas.microsoft.com/office/drawing/2014/main" id="{7500D063-D15E-4607-B083-13E7D6C30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8548" name="Line 4">
            <a:extLst>
              <a:ext uri="{FF2B5EF4-FFF2-40B4-BE49-F238E27FC236}">
                <a16:creationId xmlns:a16="http://schemas.microsoft.com/office/drawing/2014/main" id="{352E9614-B716-412E-BB2B-A8F533072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9" name="Object 5">
            <a:extLst>
              <a:ext uri="{FF2B5EF4-FFF2-40B4-BE49-F238E27FC236}">
                <a16:creationId xmlns:a16="http://schemas.microsoft.com/office/drawing/2014/main" id="{16BA1DB5-33B7-4459-B880-D76A8D190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3657600"/>
          <a:ext cx="8175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3" imgW="291973" imgH="228501" progId="Equation.3">
                  <p:embed/>
                </p:oleObj>
              </mc:Choice>
              <mc:Fallback>
                <p:oleObj name="Equation" r:id="rId3" imgW="291973" imgH="228501" progId="Equation.3">
                  <p:embed/>
                  <p:pic>
                    <p:nvPicPr>
                      <p:cNvPr id="108549" name="Object 5">
                        <a:extLst>
                          <a:ext uri="{FF2B5EF4-FFF2-40B4-BE49-F238E27FC236}">
                            <a16:creationId xmlns:a16="http://schemas.microsoft.com/office/drawing/2014/main" id="{16BA1DB5-33B7-4459-B880-D76A8D190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657600"/>
                        <a:ext cx="8175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id="{580C668A-FBE2-40ED-BA83-8F39175EA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4953001"/>
          <a:ext cx="3556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5" imgW="164957" imgH="152268" progId="Equation.3">
                  <p:embed/>
                </p:oleObj>
              </mc:Choice>
              <mc:Fallback>
                <p:oleObj name="Equation" r:id="rId5" imgW="164957" imgH="152268" progId="Equation.3">
                  <p:embed/>
                  <p:pic>
                    <p:nvPicPr>
                      <p:cNvPr id="108550" name="Object 6">
                        <a:extLst>
                          <a:ext uri="{FF2B5EF4-FFF2-40B4-BE49-F238E27FC236}">
                            <a16:creationId xmlns:a16="http://schemas.microsoft.com/office/drawing/2014/main" id="{580C668A-FBE2-40ED-BA83-8F39175EA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953001"/>
                        <a:ext cx="3556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Line 7">
            <a:extLst>
              <a:ext uri="{FF2B5EF4-FFF2-40B4-BE49-F238E27FC236}">
                <a16:creationId xmlns:a16="http://schemas.microsoft.com/office/drawing/2014/main" id="{3CD89BA3-1449-4AFD-9365-C74BE61D4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2" name="Text Box 8">
            <a:extLst>
              <a:ext uri="{FF2B5EF4-FFF2-40B4-BE49-F238E27FC236}">
                <a16:creationId xmlns:a16="http://schemas.microsoft.com/office/drawing/2014/main" id="{1CC81B1B-944D-41F0-A148-323BA122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576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graphicFrame>
        <p:nvGraphicFramePr>
          <p:cNvPr id="108553" name="Object 9">
            <a:extLst>
              <a:ext uri="{FF2B5EF4-FFF2-40B4-BE49-F238E27FC236}">
                <a16:creationId xmlns:a16="http://schemas.microsoft.com/office/drawing/2014/main" id="{CDA76594-854F-4779-87E5-CE238632A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1" y="3733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7" imgW="545863" imgH="393529" progId="Equation.3">
                  <p:embed/>
                </p:oleObj>
              </mc:Choice>
              <mc:Fallback>
                <p:oleObj name="Equation" r:id="rId7" imgW="545863" imgH="393529" progId="Equation.3">
                  <p:embed/>
                  <p:pic>
                    <p:nvPicPr>
                      <p:cNvPr id="108553" name="Object 9">
                        <a:extLst>
                          <a:ext uri="{FF2B5EF4-FFF2-40B4-BE49-F238E27FC236}">
                            <a16:creationId xmlns:a16="http://schemas.microsoft.com/office/drawing/2014/main" id="{CDA76594-854F-4779-87E5-CE238632A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3733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Text Box 10">
            <a:extLst>
              <a:ext uri="{FF2B5EF4-FFF2-40B4-BE49-F238E27FC236}">
                <a16:creationId xmlns:a16="http://schemas.microsoft.com/office/drawing/2014/main" id="{5EE8A152-BDAF-4FBC-963F-4A275E92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449639"/>
            <a:ext cx="131318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halts on</a:t>
            </a:r>
          </a:p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input</a:t>
            </a:r>
          </a:p>
        </p:txBody>
      </p:sp>
      <p:graphicFrame>
        <p:nvGraphicFramePr>
          <p:cNvPr id="108555" name="Object 11">
            <a:extLst>
              <a:ext uri="{FF2B5EF4-FFF2-40B4-BE49-F238E27FC236}">
                <a16:creationId xmlns:a16="http://schemas.microsoft.com/office/drawing/2014/main" id="{27B7531E-5030-494B-B238-CE47F1B5E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53600" y="3733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9" imgW="368140" imgH="304668" progId="Equation.3">
                  <p:embed/>
                </p:oleObj>
              </mc:Choice>
              <mc:Fallback>
                <p:oleObj name="Equation" r:id="rId9" imgW="368140" imgH="304668" progId="Equation.3">
                  <p:embed/>
                  <p:pic>
                    <p:nvPicPr>
                      <p:cNvPr id="108555" name="Object 11">
                        <a:extLst>
                          <a:ext uri="{FF2B5EF4-FFF2-40B4-BE49-F238E27FC236}">
                            <a16:creationId xmlns:a16="http://schemas.microsoft.com/office/drawing/2014/main" id="{27B7531E-5030-494B-B238-CE47F1B5E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3733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12">
            <a:extLst>
              <a:ext uri="{FF2B5EF4-FFF2-40B4-BE49-F238E27FC236}">
                <a16:creationId xmlns:a16="http://schemas.microsoft.com/office/drawing/2014/main" id="{56B724EF-5135-47C1-8ECA-4C560CE94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1" y="5334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Equation" r:id="rId11" imgW="545863" imgH="393529" progId="Equation.3">
                  <p:embed/>
                </p:oleObj>
              </mc:Choice>
              <mc:Fallback>
                <p:oleObj name="Equation" r:id="rId11" imgW="545863" imgH="393529" progId="Equation.3">
                  <p:embed/>
                  <p:pic>
                    <p:nvPicPr>
                      <p:cNvPr id="108556" name="Object 12">
                        <a:extLst>
                          <a:ext uri="{FF2B5EF4-FFF2-40B4-BE49-F238E27FC236}">
                            <a16:creationId xmlns:a16="http://schemas.microsoft.com/office/drawing/2014/main" id="{56B724EF-5135-47C1-8ECA-4C560CE94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5334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7" name="Text Box 13">
            <a:extLst>
              <a:ext uri="{FF2B5EF4-FFF2-40B4-BE49-F238E27FC236}">
                <a16:creationId xmlns:a16="http://schemas.microsoft.com/office/drawing/2014/main" id="{8E77C010-16FA-42AB-BAC2-B248F5604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5029201"/>
            <a:ext cx="195438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doesn’t halt </a:t>
            </a:r>
          </a:p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on input</a:t>
            </a:r>
          </a:p>
        </p:txBody>
      </p:sp>
      <p:graphicFrame>
        <p:nvGraphicFramePr>
          <p:cNvPr id="108558" name="Object 14">
            <a:extLst>
              <a:ext uri="{FF2B5EF4-FFF2-40B4-BE49-F238E27FC236}">
                <a16:creationId xmlns:a16="http://schemas.microsoft.com/office/drawing/2014/main" id="{FEF761DA-9FF1-4131-AE1C-8AFAAD41A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9800" y="5410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Equation" r:id="rId12" imgW="368140" imgH="304668" progId="Equation.3">
                  <p:embed/>
                </p:oleObj>
              </mc:Choice>
              <mc:Fallback>
                <p:oleObj name="Equation" r:id="rId12" imgW="368140" imgH="304668" progId="Equation.3">
                  <p:embed/>
                  <p:pic>
                    <p:nvPicPr>
                      <p:cNvPr id="108558" name="Object 14">
                        <a:extLst>
                          <a:ext uri="{FF2B5EF4-FFF2-40B4-BE49-F238E27FC236}">
                            <a16:creationId xmlns:a16="http://schemas.microsoft.com/office/drawing/2014/main" id="{FEF761DA-9FF1-4131-AE1C-8AFAAD41A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0" y="5410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9" name="Line 15">
            <a:extLst>
              <a:ext uri="{FF2B5EF4-FFF2-40B4-BE49-F238E27FC236}">
                <a16:creationId xmlns:a16="http://schemas.microsoft.com/office/drawing/2014/main" id="{D7C65B03-C33B-41F0-9721-223F250E8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60" name="Text Box 16">
            <a:extLst>
              <a:ext uri="{FF2B5EF4-FFF2-40B4-BE49-F238E27FC236}">
                <a16:creationId xmlns:a16="http://schemas.microsoft.com/office/drawing/2014/main" id="{5DFB5571-6024-4F9E-A09E-E97451CEC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08561" name="Rectangle 17">
            <a:extLst>
              <a:ext uri="{FF2B5EF4-FFF2-40B4-BE49-F238E27FC236}">
                <a16:creationId xmlns:a16="http://schemas.microsoft.com/office/drawing/2014/main" id="{B2ECEB0D-C2A3-4C00-8F1A-1AB0C1A2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3400424"/>
            <a:ext cx="2915918" cy="10874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62" name="Rectangle 18">
            <a:extLst>
              <a:ext uri="{FF2B5EF4-FFF2-40B4-BE49-F238E27FC236}">
                <a16:creationId xmlns:a16="http://schemas.microsoft.com/office/drawing/2014/main" id="{45100E96-309F-4C1C-BC1F-54917E746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4953000"/>
            <a:ext cx="2915919" cy="98106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63" name="Text Box 19">
            <a:extLst>
              <a:ext uri="{FF2B5EF4-FFF2-40B4-BE49-F238E27FC236}">
                <a16:creationId xmlns:a16="http://schemas.microsoft.com/office/drawing/2014/main" id="{04341BC3-00CB-4E94-89FE-89BBA8B4B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406400"/>
            <a:ext cx="73818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Suppose that                    is decidable</a:t>
            </a:r>
          </a:p>
        </p:txBody>
      </p:sp>
      <p:graphicFrame>
        <p:nvGraphicFramePr>
          <p:cNvPr id="108564" name="Object 20">
            <a:extLst>
              <a:ext uri="{FF2B5EF4-FFF2-40B4-BE49-F238E27FC236}">
                <a16:creationId xmlns:a16="http://schemas.microsoft.com/office/drawing/2014/main" id="{4EE88D14-9805-44AE-952C-CAF748187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1" y="381000"/>
          <a:ext cx="18700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quation" r:id="rId13" imgW="583947" imgH="228501" progId="Equation.3">
                  <p:embed/>
                </p:oleObj>
              </mc:Choice>
              <mc:Fallback>
                <p:oleObj name="Equation" r:id="rId13" imgW="583947" imgH="228501" progId="Equation.3">
                  <p:embed/>
                  <p:pic>
                    <p:nvPicPr>
                      <p:cNvPr id="108564" name="Object 20">
                        <a:extLst>
                          <a:ext uri="{FF2B5EF4-FFF2-40B4-BE49-F238E27FC236}">
                            <a16:creationId xmlns:a16="http://schemas.microsoft.com/office/drawing/2014/main" id="{4EE88D14-9805-44AE-952C-CAF748187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381000"/>
                        <a:ext cx="1870075" cy="731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5" name="Text Box 21">
            <a:extLst>
              <a:ext uri="{FF2B5EF4-FFF2-40B4-BE49-F238E27FC236}">
                <a16:creationId xmlns:a16="http://schemas.microsoft.com/office/drawing/2014/main" id="{7B469DA1-8C55-41C0-9B2F-06F41F80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886200"/>
            <a:ext cx="241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Decider for</a:t>
            </a:r>
          </a:p>
        </p:txBody>
      </p:sp>
      <p:graphicFrame>
        <p:nvGraphicFramePr>
          <p:cNvPr id="108566" name="Object 22">
            <a:extLst>
              <a:ext uri="{FF2B5EF4-FFF2-40B4-BE49-F238E27FC236}">
                <a16:creationId xmlns:a16="http://schemas.microsoft.com/office/drawing/2014/main" id="{4274E651-4CE0-44D1-B18A-302EB83ED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1" y="4572000"/>
          <a:ext cx="18700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15" imgW="583947" imgH="228501" progId="Equation.3">
                  <p:embed/>
                </p:oleObj>
              </mc:Choice>
              <mc:Fallback>
                <p:oleObj name="Equation" r:id="rId15" imgW="583947" imgH="228501" progId="Equation.3">
                  <p:embed/>
                  <p:pic>
                    <p:nvPicPr>
                      <p:cNvPr id="108566" name="Object 22">
                        <a:extLst>
                          <a:ext uri="{FF2B5EF4-FFF2-40B4-BE49-F238E27FC236}">
                            <a16:creationId xmlns:a16="http://schemas.microsoft.com/office/drawing/2014/main" id="{4274E651-4CE0-44D1-B18A-302EB83ED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572000"/>
                        <a:ext cx="18700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Object 23">
            <a:extLst>
              <a:ext uri="{FF2B5EF4-FFF2-40B4-BE49-F238E27FC236}">
                <a16:creationId xmlns:a16="http://schemas.microsoft.com/office/drawing/2014/main" id="{DA3A6165-AD5D-4889-AD38-5788159DF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743200"/>
          <a:ext cx="1447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17" imgW="469900" imgH="228600" progId="Equation.3">
                  <p:embed/>
                </p:oleObj>
              </mc:Choice>
              <mc:Fallback>
                <p:oleObj name="Equation" r:id="rId17" imgW="469900" imgH="228600" progId="Equation.3">
                  <p:embed/>
                  <p:pic>
                    <p:nvPicPr>
                      <p:cNvPr id="108567" name="Object 23">
                        <a:extLst>
                          <a:ext uri="{FF2B5EF4-FFF2-40B4-BE49-F238E27FC236}">
                            <a16:creationId xmlns:a16="http://schemas.microsoft.com/office/drawing/2014/main" id="{DA3A6165-AD5D-4889-AD38-5788159DF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1447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8" name="Text Box 24">
            <a:extLst>
              <a:ext uri="{FF2B5EF4-FFF2-40B4-BE49-F238E27FC236}">
                <a16:creationId xmlns:a16="http://schemas.microsoft.com/office/drawing/2014/main" id="{08B50C4C-7B52-49DA-A00C-7D2B37E77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00"/>
            <a:ext cx="137409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Input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sp>
        <p:nvSpPr>
          <p:cNvPr id="108569" name="AutoShape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E40B70C-33A5-40CB-9C76-27BB67B2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2DBD34A0-E849-45AA-9E34-BE341CA0C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908050"/>
            <a:ext cx="8091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Let        be a Turing-Acceptable language </a:t>
            </a:r>
          </a:p>
        </p:txBody>
      </p:sp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A28853A1-E08D-4498-8E27-C2A44F0B4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908050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109571" name="Object 3">
                        <a:extLst>
                          <a:ext uri="{FF2B5EF4-FFF2-40B4-BE49-F238E27FC236}">
                            <a16:creationId xmlns:a16="http://schemas.microsoft.com/office/drawing/2014/main" id="{A28853A1-E08D-4498-8E27-C2A44F0B4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908050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 Box 4">
            <a:extLst>
              <a:ext uri="{FF2B5EF4-FFF2-40B4-BE49-F238E27FC236}">
                <a16:creationId xmlns:a16="http://schemas.microsoft.com/office/drawing/2014/main" id="{405C03F7-3B89-4230-8DCC-7F80F3983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1898650"/>
            <a:ext cx="859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Let        be the Turing Machine that accepts</a:t>
            </a:r>
          </a:p>
        </p:txBody>
      </p: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6C7701CA-2B41-469F-9F86-2A7049F99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9" y="1773238"/>
          <a:ext cx="6810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5" imgW="215619" imgH="215619" progId="Equation.3">
                  <p:embed/>
                </p:oleObj>
              </mc:Choice>
              <mc:Fallback>
                <p:oleObj name="Equation" r:id="rId5" imgW="215619" imgH="215619" progId="Equation.3">
                  <p:embed/>
                  <p:pic>
                    <p:nvPicPr>
                      <p:cNvPr id="109573" name="Object 5">
                        <a:extLst>
                          <a:ext uri="{FF2B5EF4-FFF2-40B4-BE49-F238E27FC236}">
                            <a16:creationId xmlns:a16="http://schemas.microsoft.com/office/drawing/2014/main" id="{6C7701CA-2B41-469F-9F86-2A7049F99F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1773238"/>
                        <a:ext cx="6810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id="{43F1D547-71C8-40F5-A4D9-408C74A5C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9388" y="1974850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109574" name="Object 6">
                        <a:extLst>
                          <a:ext uri="{FF2B5EF4-FFF2-40B4-BE49-F238E27FC236}">
                            <a16:creationId xmlns:a16="http://schemas.microsoft.com/office/drawing/2014/main" id="{43F1D547-71C8-40F5-A4D9-408C74A5C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9388" y="1974850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>
            <a:extLst>
              <a:ext uri="{FF2B5EF4-FFF2-40B4-BE49-F238E27FC236}">
                <a16:creationId xmlns:a16="http://schemas.microsoft.com/office/drawing/2014/main" id="{DB4AB1A3-F951-4E36-8882-F4E543A53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0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We will prove that        is also decidable: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708200E6-5BF5-4D29-AE83-E10311205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2301" y="3644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9" imgW="330057" imgH="393529" progId="Equation.3">
                  <p:embed/>
                </p:oleObj>
              </mc:Choice>
              <mc:Fallback>
                <p:oleObj name="Equation" r:id="rId9" imgW="330057" imgH="393529" progId="Equation.3">
                  <p:embed/>
                  <p:pic>
                    <p:nvPicPr>
                      <p:cNvPr id="109576" name="Object 8">
                        <a:extLst>
                          <a:ext uri="{FF2B5EF4-FFF2-40B4-BE49-F238E27FC236}">
                            <a16:creationId xmlns:a16="http://schemas.microsoft.com/office/drawing/2014/main" id="{708200E6-5BF5-4D29-AE83-E10311205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1" y="3644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7324ABA6-07F2-428D-830A-1896C346E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1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11" imgW="330057" imgH="393529" progId="Equation.3">
                  <p:embed/>
                </p:oleObj>
              </mc:Choice>
              <mc:Fallback>
                <p:oleObj name="Equation" r:id="rId11" imgW="330057" imgH="393529" progId="Equation.3">
                  <p:embed/>
                  <p:pic>
                    <p:nvPicPr>
                      <p:cNvPr id="109577" name="Object 9">
                        <a:extLst>
                          <a:ext uri="{FF2B5EF4-FFF2-40B4-BE49-F238E27FC236}">
                            <a16:creationId xmlns:a16="http://schemas.microsoft.com/office/drawing/2014/main" id="{7324ABA6-07F2-428D-830A-1896C346E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>
            <a:extLst>
              <a:ext uri="{FF2B5EF4-FFF2-40B4-BE49-F238E27FC236}">
                <a16:creationId xmlns:a16="http://schemas.microsoft.com/office/drawing/2014/main" id="{0638541E-93E4-4653-9C36-6540C207B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4572000"/>
            <a:ext cx="5089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build a decider for</a:t>
            </a:r>
          </a:p>
        </p:txBody>
      </p:sp>
      <p:sp>
        <p:nvSpPr>
          <p:cNvPr id="109579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C1AA06-5937-4C12-B6C1-0357A6173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>
            <a:extLst>
              <a:ext uri="{FF2B5EF4-FFF2-40B4-BE49-F238E27FC236}">
                <a16:creationId xmlns:a16="http://schemas.microsoft.com/office/drawing/2014/main" id="{44FA88E8-53CE-493F-B0AD-D46BAAB68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33800"/>
            <a:ext cx="1582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000">
                <a:solidFill>
                  <a:schemeClr val="bg2"/>
                </a:solidFill>
                <a:latin typeface="Comic Sans MS" panose="030F0702030302020204" pitchFamily="66" charset="0"/>
              </a:rPr>
              <a:t>       </a:t>
            </a:r>
            <a:r>
              <a:rPr kumimoji="0"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halts</a:t>
            </a:r>
          </a:p>
          <a:p>
            <a:pPr>
              <a:spcBef>
                <a:spcPct val="20000"/>
              </a:spcBef>
            </a:pPr>
            <a:r>
              <a:rPr kumimoji="0"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and accepts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B4934DB-D2BA-4801-897E-0AD3DC9DA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880" y="1682749"/>
            <a:ext cx="2763519" cy="1487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774F2999-7242-48AC-9990-8C4A56451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38538"/>
            <a:ext cx="2678112" cy="2328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4AB6879E-C64C-4233-BD63-E2874F2E7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209800"/>
          <a:ext cx="5222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3" imgW="215619" imgH="215619" progId="Equation.3">
                  <p:embed/>
                </p:oleObj>
              </mc:Choice>
              <mc:Fallback>
                <p:oleObj name="Equation" r:id="rId3" imgW="215619" imgH="215619" progId="Equation.3">
                  <p:embed/>
                  <p:pic>
                    <p:nvPicPr>
                      <p:cNvPr id="110597" name="Object 5">
                        <a:extLst>
                          <a:ext uri="{FF2B5EF4-FFF2-40B4-BE49-F238E27FC236}">
                            <a16:creationId xmlns:a16="http://schemas.microsoft.com/office/drawing/2014/main" id="{4AB6879E-C64C-4233-BD63-E2874F2E7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5222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Text Box 6">
            <a:extLst>
              <a:ext uri="{FF2B5EF4-FFF2-40B4-BE49-F238E27FC236}">
                <a16:creationId xmlns:a16="http://schemas.microsoft.com/office/drawing/2014/main" id="{269A7C13-7CEA-43C3-9611-B09E44CAC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2133600"/>
            <a:ext cx="237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halts on   ?</a:t>
            </a:r>
          </a:p>
        </p:txBody>
      </p:sp>
      <p:graphicFrame>
        <p:nvGraphicFramePr>
          <p:cNvPr id="110599" name="Object 7">
            <a:extLst>
              <a:ext uri="{FF2B5EF4-FFF2-40B4-BE49-F238E27FC236}">
                <a16:creationId xmlns:a16="http://schemas.microsoft.com/office/drawing/2014/main" id="{47401241-2DD3-4B6C-95AC-4781ED191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286000"/>
          <a:ext cx="34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5" imgW="139639" imgH="152334" progId="Equation.3">
                  <p:embed/>
                </p:oleObj>
              </mc:Choice>
              <mc:Fallback>
                <p:oleObj name="Equation" r:id="rId5" imgW="139639" imgH="152334" progId="Equation.3">
                  <p:embed/>
                  <p:pic>
                    <p:nvPicPr>
                      <p:cNvPr id="110599" name="Object 7">
                        <a:extLst>
                          <a:ext uri="{FF2B5EF4-FFF2-40B4-BE49-F238E27FC236}">
                            <a16:creationId xmlns:a16="http://schemas.microsoft.com/office/drawing/2014/main" id="{47401241-2DD3-4B6C-95AC-4781ED191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6000"/>
                        <a:ext cx="34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Line 8">
            <a:extLst>
              <a:ext uri="{FF2B5EF4-FFF2-40B4-BE49-F238E27FC236}">
                <a16:creationId xmlns:a16="http://schemas.microsoft.com/office/drawing/2014/main" id="{F44A3CCC-4AF6-4724-88D6-6F42F8E5D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1" name="Line 9">
            <a:extLst>
              <a:ext uri="{FF2B5EF4-FFF2-40B4-BE49-F238E27FC236}">
                <a16:creationId xmlns:a16="http://schemas.microsoft.com/office/drawing/2014/main" id="{138FA37A-1486-48FA-8658-3562AF534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288" y="3048000"/>
            <a:ext cx="10779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2" name="Line 10">
            <a:extLst>
              <a:ext uri="{FF2B5EF4-FFF2-40B4-BE49-F238E27FC236}">
                <a16:creationId xmlns:a16="http://schemas.microsoft.com/office/drawing/2014/main" id="{2C2FC88C-32DA-4A7B-A74D-965BCF01F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057400"/>
            <a:ext cx="2427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03" name="Text Box 11">
            <a:extLst>
              <a:ext uri="{FF2B5EF4-FFF2-40B4-BE49-F238E27FC236}">
                <a16:creationId xmlns:a16="http://schemas.microsoft.com/office/drawing/2014/main" id="{BD2743FA-A9AA-4527-8B7B-7AC3521AC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908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10604" name="Text Box 12">
            <a:extLst>
              <a:ext uri="{FF2B5EF4-FFF2-40B4-BE49-F238E27FC236}">
                <a16:creationId xmlns:a16="http://schemas.microsoft.com/office/drawing/2014/main" id="{A5480F53-3371-4139-B922-38127A0D9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002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graphicFrame>
        <p:nvGraphicFramePr>
          <p:cNvPr id="110605" name="Object 13">
            <a:extLst>
              <a:ext uri="{FF2B5EF4-FFF2-40B4-BE49-F238E27FC236}">
                <a16:creationId xmlns:a16="http://schemas.microsoft.com/office/drawing/2014/main" id="{D9925286-35E1-4E57-8F80-F494AB071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371600"/>
          <a:ext cx="838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7" imgW="342751" imgH="253890" progId="Equation.3">
                  <p:embed/>
                </p:oleObj>
              </mc:Choice>
              <mc:Fallback>
                <p:oleObj name="Equation" r:id="rId7" imgW="342751" imgH="253890" progId="Equation.3">
                  <p:embed/>
                  <p:pic>
                    <p:nvPicPr>
                      <p:cNvPr id="110605" name="Object 13">
                        <a:extLst>
                          <a:ext uri="{FF2B5EF4-FFF2-40B4-BE49-F238E27FC236}">
                            <a16:creationId xmlns:a16="http://schemas.microsoft.com/office/drawing/2014/main" id="{D9925286-35E1-4E57-8F80-F494AB071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838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6" name="Text Box 14">
            <a:extLst>
              <a:ext uri="{FF2B5EF4-FFF2-40B4-BE49-F238E27FC236}">
                <a16:creationId xmlns:a16="http://schemas.microsoft.com/office/drawing/2014/main" id="{1E249A8D-A3AB-4218-B08C-3E8619526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4267200"/>
            <a:ext cx="209223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Run     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with input</a:t>
            </a:r>
          </a:p>
        </p:txBody>
      </p:sp>
      <p:graphicFrame>
        <p:nvGraphicFramePr>
          <p:cNvPr id="110607" name="Object 15">
            <a:extLst>
              <a:ext uri="{FF2B5EF4-FFF2-40B4-BE49-F238E27FC236}">
                <a16:creationId xmlns:a16="http://schemas.microsoft.com/office/drawing/2014/main" id="{83A14493-4635-4D94-85D3-F0A74C2A4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2672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9" imgW="215619" imgH="215619" progId="Equation.3">
                  <p:embed/>
                </p:oleObj>
              </mc:Choice>
              <mc:Fallback>
                <p:oleObj name="Equation" r:id="rId9" imgW="215619" imgH="215619" progId="Equation.3">
                  <p:embed/>
                  <p:pic>
                    <p:nvPicPr>
                      <p:cNvPr id="110607" name="Object 15">
                        <a:extLst>
                          <a:ext uri="{FF2B5EF4-FFF2-40B4-BE49-F238E27FC236}">
                            <a16:creationId xmlns:a16="http://schemas.microsoft.com/office/drawing/2014/main" id="{83A14493-4635-4D94-85D3-F0A74C2A45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267200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8" name="Text Box 16">
            <a:extLst>
              <a:ext uri="{FF2B5EF4-FFF2-40B4-BE49-F238E27FC236}">
                <a16:creationId xmlns:a16="http://schemas.microsoft.com/office/drawing/2014/main" id="{C0D59817-00A0-4828-8FEA-46F6C1B72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9" y="1752600"/>
            <a:ext cx="1398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009900"/>
                </a:solidFill>
                <a:latin typeface="Comic Sans MS" panose="030F0702030302020204" pitchFamily="66" charset="0"/>
              </a:rPr>
              <a:t>reject</a:t>
            </a:r>
          </a:p>
        </p:txBody>
      </p:sp>
      <p:graphicFrame>
        <p:nvGraphicFramePr>
          <p:cNvPr id="110609" name="Object 17">
            <a:extLst>
              <a:ext uri="{FF2B5EF4-FFF2-40B4-BE49-F238E27FC236}">
                <a16:creationId xmlns:a16="http://schemas.microsoft.com/office/drawing/2014/main" id="{95B7E62F-1024-46D6-B1F0-5A3E7F4F4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5388" y="18288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11" imgW="139639" imgH="152334" progId="Equation.3">
                  <p:embed/>
                </p:oleObj>
              </mc:Choice>
              <mc:Fallback>
                <p:oleObj name="Equation" r:id="rId11" imgW="139639" imgH="152334" progId="Equation.3">
                  <p:embed/>
                  <p:pic>
                    <p:nvPicPr>
                      <p:cNvPr id="110609" name="Object 17">
                        <a:extLst>
                          <a:ext uri="{FF2B5EF4-FFF2-40B4-BE49-F238E27FC236}">
                            <a16:creationId xmlns:a16="http://schemas.microsoft.com/office/drawing/2014/main" id="{95B7E62F-1024-46D6-B1F0-5A3E7F4F4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388" y="1828800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0" name="Line 18">
            <a:extLst>
              <a:ext uri="{FF2B5EF4-FFF2-40B4-BE49-F238E27FC236}">
                <a16:creationId xmlns:a16="http://schemas.microsoft.com/office/drawing/2014/main" id="{D299E057-2D02-43BA-B02D-20DE809A2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114800"/>
            <a:ext cx="1817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1" name="Line 19">
            <a:extLst>
              <a:ext uri="{FF2B5EF4-FFF2-40B4-BE49-F238E27FC236}">
                <a16:creationId xmlns:a16="http://schemas.microsoft.com/office/drawing/2014/main" id="{2A932B81-BFB5-4D3F-844A-A691C89AB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486400"/>
            <a:ext cx="1817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612" name="Text Box 20">
            <a:extLst>
              <a:ext uri="{FF2B5EF4-FFF2-40B4-BE49-F238E27FC236}">
                <a16:creationId xmlns:a16="http://schemas.microsoft.com/office/drawing/2014/main" id="{E55258FC-F111-4770-9534-D8D6DF1ED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588" y="3733800"/>
            <a:ext cx="146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009900"/>
                </a:solidFill>
                <a:latin typeface="Comic Sans MS" panose="030F0702030302020204" pitchFamily="66" charset="0"/>
              </a:rPr>
              <a:t>accept</a:t>
            </a:r>
          </a:p>
        </p:txBody>
      </p:sp>
      <p:sp>
        <p:nvSpPr>
          <p:cNvPr id="110613" name="Text Box 21">
            <a:extLst>
              <a:ext uri="{FF2B5EF4-FFF2-40B4-BE49-F238E27FC236}">
                <a16:creationId xmlns:a16="http://schemas.microsoft.com/office/drawing/2014/main" id="{25DEE67D-B0BA-4A7E-9DCD-B8E91F692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589" y="5105400"/>
            <a:ext cx="1398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009900"/>
                </a:solidFill>
                <a:latin typeface="Comic Sans MS" panose="030F0702030302020204" pitchFamily="66" charset="0"/>
              </a:rPr>
              <a:t>reject</a:t>
            </a:r>
          </a:p>
        </p:txBody>
      </p:sp>
      <p:graphicFrame>
        <p:nvGraphicFramePr>
          <p:cNvPr id="110614" name="Object 22">
            <a:extLst>
              <a:ext uri="{FF2B5EF4-FFF2-40B4-BE49-F238E27FC236}">
                <a16:creationId xmlns:a16="http://schemas.microsoft.com/office/drawing/2014/main" id="{C26504F7-9680-467A-A777-153B2F89B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28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13" imgW="330057" imgH="393529" progId="Equation.3">
                  <p:embed/>
                </p:oleObj>
              </mc:Choice>
              <mc:Fallback>
                <p:oleObj name="Equation" r:id="rId13" imgW="330057" imgH="393529" progId="Equation.3">
                  <p:embed/>
                  <p:pic>
                    <p:nvPicPr>
                      <p:cNvPr id="110614" name="Object 22">
                        <a:extLst>
                          <a:ext uri="{FF2B5EF4-FFF2-40B4-BE49-F238E27FC236}">
                            <a16:creationId xmlns:a16="http://schemas.microsoft.com/office/drawing/2014/main" id="{C26504F7-9680-467A-A777-153B2F89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8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5" name="Rectangle 23">
            <a:extLst>
              <a:ext uri="{FF2B5EF4-FFF2-40B4-BE49-F238E27FC236}">
                <a16:creationId xmlns:a16="http://schemas.microsoft.com/office/drawing/2014/main" id="{18CE5B38-39DA-4203-9F50-F3C9D882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05495"/>
            <a:ext cx="5741988" cy="5290500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16" name="Text Box 24">
            <a:extLst>
              <a:ext uri="{FF2B5EF4-FFF2-40B4-BE49-F238E27FC236}">
                <a16:creationId xmlns:a16="http://schemas.microsoft.com/office/drawing/2014/main" id="{886C7E17-4C15-4900-81CF-387080E42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152400"/>
            <a:ext cx="241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Decider for</a:t>
            </a:r>
          </a:p>
        </p:txBody>
      </p:sp>
      <p:graphicFrame>
        <p:nvGraphicFramePr>
          <p:cNvPr id="110617" name="Object 25">
            <a:extLst>
              <a:ext uri="{FF2B5EF4-FFF2-40B4-BE49-F238E27FC236}">
                <a16:creationId xmlns:a16="http://schemas.microsoft.com/office/drawing/2014/main" id="{275BBFB9-BC03-4C48-A6BB-7093360AC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5388" y="38100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15" imgW="139639" imgH="152334" progId="Equation.3">
                  <p:embed/>
                </p:oleObj>
              </mc:Choice>
              <mc:Fallback>
                <p:oleObj name="Equation" r:id="rId15" imgW="139639" imgH="152334" progId="Equation.3">
                  <p:embed/>
                  <p:pic>
                    <p:nvPicPr>
                      <p:cNvPr id="110617" name="Object 25">
                        <a:extLst>
                          <a:ext uri="{FF2B5EF4-FFF2-40B4-BE49-F238E27FC236}">
                            <a16:creationId xmlns:a16="http://schemas.microsoft.com/office/drawing/2014/main" id="{275BBFB9-BC03-4C48-A6BB-7093360AC6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388" y="3810000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8" name="Object 26">
            <a:extLst>
              <a:ext uri="{FF2B5EF4-FFF2-40B4-BE49-F238E27FC236}">
                <a16:creationId xmlns:a16="http://schemas.microsoft.com/office/drawing/2014/main" id="{DF00989A-0706-463C-B657-84E7B4CFD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5388" y="51816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16" imgW="139639" imgH="152334" progId="Equation.3">
                  <p:embed/>
                </p:oleObj>
              </mc:Choice>
              <mc:Fallback>
                <p:oleObj name="Equation" r:id="rId16" imgW="139639" imgH="152334" progId="Equation.3">
                  <p:embed/>
                  <p:pic>
                    <p:nvPicPr>
                      <p:cNvPr id="110618" name="Object 26">
                        <a:extLst>
                          <a:ext uri="{FF2B5EF4-FFF2-40B4-BE49-F238E27FC236}">
                            <a16:creationId xmlns:a16="http://schemas.microsoft.com/office/drawing/2014/main" id="{DF00989A-0706-463C-B657-84E7B4CFD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388" y="5181600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9" name="Object 27">
            <a:extLst>
              <a:ext uri="{FF2B5EF4-FFF2-40B4-BE49-F238E27FC236}">
                <a16:creationId xmlns:a16="http://schemas.microsoft.com/office/drawing/2014/main" id="{04743757-BB11-4909-9903-70A52C754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0088" y="28194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Equation" r:id="rId17" imgW="139639" imgH="152334" progId="Equation.3">
                  <p:embed/>
                </p:oleObj>
              </mc:Choice>
              <mc:Fallback>
                <p:oleObj name="Equation" r:id="rId17" imgW="139639" imgH="152334" progId="Equation.3">
                  <p:embed/>
                  <p:pic>
                    <p:nvPicPr>
                      <p:cNvPr id="110619" name="Object 27">
                        <a:extLst>
                          <a:ext uri="{FF2B5EF4-FFF2-40B4-BE49-F238E27FC236}">
                            <a16:creationId xmlns:a16="http://schemas.microsoft.com/office/drawing/2014/main" id="{04743757-BB11-4909-9903-70A52C754E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2819400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0" name="Text Box 28">
            <a:extLst>
              <a:ext uri="{FF2B5EF4-FFF2-40B4-BE49-F238E27FC236}">
                <a16:creationId xmlns:a16="http://schemas.microsoft.com/office/drawing/2014/main" id="{B26F68B6-6E26-4856-B657-7AD6086A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476626"/>
            <a:ext cx="11715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rgbClr val="009900"/>
                </a:solidFill>
                <a:latin typeface="Comic Sans MS" panose="030F0702030302020204" pitchFamily="66" charset="0"/>
              </a:rPr>
              <a:t>Input</a:t>
            </a:r>
          </a:p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rgbClr val="009900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sp>
        <p:nvSpPr>
          <p:cNvPr id="110621" name="Rectangle 29">
            <a:extLst>
              <a:ext uri="{FF2B5EF4-FFF2-40B4-BE49-F238E27FC236}">
                <a16:creationId xmlns:a16="http://schemas.microsoft.com/office/drawing/2014/main" id="{1E61B543-F4A9-4376-9711-01328FAC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38201"/>
            <a:ext cx="214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latin typeface="Comic Sans MS" panose="030F0702030302020204" pitchFamily="66" charset="0"/>
              </a:rPr>
              <a:t>Decider for</a:t>
            </a:r>
          </a:p>
        </p:txBody>
      </p:sp>
      <p:graphicFrame>
        <p:nvGraphicFramePr>
          <p:cNvPr id="110622" name="Object 30">
            <a:extLst>
              <a:ext uri="{FF2B5EF4-FFF2-40B4-BE49-F238E27FC236}">
                <a16:creationId xmlns:a16="http://schemas.microsoft.com/office/drawing/2014/main" id="{A61439C6-346E-463C-AB36-8547188F6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219201"/>
          <a:ext cx="1371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Equation" r:id="rId18" imgW="583947" imgH="228501" progId="Equation.3">
                  <p:embed/>
                </p:oleObj>
              </mc:Choice>
              <mc:Fallback>
                <p:oleObj name="Equation" r:id="rId18" imgW="583947" imgH="228501" progId="Equation.3">
                  <p:embed/>
                  <p:pic>
                    <p:nvPicPr>
                      <p:cNvPr id="110622" name="Object 30">
                        <a:extLst>
                          <a:ext uri="{FF2B5EF4-FFF2-40B4-BE49-F238E27FC236}">
                            <a16:creationId xmlns:a16="http://schemas.microsoft.com/office/drawing/2014/main" id="{A61439C6-346E-463C-AB36-8547188F69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19201"/>
                        <a:ext cx="1371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3" name="Object 31">
            <a:extLst>
              <a:ext uri="{FF2B5EF4-FFF2-40B4-BE49-F238E27FC236}">
                <a16:creationId xmlns:a16="http://schemas.microsoft.com/office/drawing/2014/main" id="{EA009D8A-9675-4625-B7C6-65804CBD1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9530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20" imgW="139639" imgH="152334" progId="Equation.3">
                  <p:embed/>
                </p:oleObj>
              </mc:Choice>
              <mc:Fallback>
                <p:oleObj name="Equation" r:id="rId20" imgW="139639" imgH="152334" progId="Equation.3">
                  <p:embed/>
                  <p:pic>
                    <p:nvPicPr>
                      <p:cNvPr id="110623" name="Object 31">
                        <a:extLst>
                          <a:ext uri="{FF2B5EF4-FFF2-40B4-BE49-F238E27FC236}">
                            <a16:creationId xmlns:a16="http://schemas.microsoft.com/office/drawing/2014/main" id="{EA009D8A-9675-4625-B7C6-65804CBD1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53000"/>
                        <a:ext cx="41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4" name="Object 32">
            <a:extLst>
              <a:ext uri="{FF2B5EF4-FFF2-40B4-BE49-F238E27FC236}">
                <a16:creationId xmlns:a16="http://schemas.microsoft.com/office/drawing/2014/main" id="{DB01767F-0FF9-4BAE-B144-5FF439F60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733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Equation" r:id="rId21" imgW="215619" imgH="215619" progId="Equation.3">
                  <p:embed/>
                </p:oleObj>
              </mc:Choice>
              <mc:Fallback>
                <p:oleObj name="Equation" r:id="rId21" imgW="215619" imgH="215619" progId="Equation.3">
                  <p:embed/>
                  <p:pic>
                    <p:nvPicPr>
                      <p:cNvPr id="110624" name="Object 32">
                        <a:extLst>
                          <a:ext uri="{FF2B5EF4-FFF2-40B4-BE49-F238E27FC236}">
                            <a16:creationId xmlns:a16="http://schemas.microsoft.com/office/drawing/2014/main" id="{DB01767F-0FF9-4BAE-B144-5FF439F60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733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5" name="Text Box 33">
            <a:extLst>
              <a:ext uri="{FF2B5EF4-FFF2-40B4-BE49-F238E27FC236}">
                <a16:creationId xmlns:a16="http://schemas.microsoft.com/office/drawing/2014/main" id="{279D5921-D541-47F1-9C01-10209C1D5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325" y="2255838"/>
            <a:ext cx="132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bg2"/>
                </a:solidFill>
                <a:latin typeface="Comic Sans MS" panose="030F0702030302020204" pitchFamily="66" charset="0"/>
              </a:rPr>
              <a:t>and halt</a:t>
            </a:r>
          </a:p>
        </p:txBody>
      </p:sp>
      <p:sp>
        <p:nvSpPr>
          <p:cNvPr id="110626" name="Freeform 34">
            <a:extLst>
              <a:ext uri="{FF2B5EF4-FFF2-40B4-BE49-F238E27FC236}">
                <a16:creationId xmlns:a16="http://schemas.microsoft.com/office/drawing/2014/main" id="{2C33BC7D-8477-4ED8-A5C1-75A2E5169CAA}"/>
              </a:ext>
            </a:extLst>
          </p:cNvPr>
          <p:cNvSpPr>
            <a:spLocks/>
          </p:cNvSpPr>
          <p:nvPr/>
        </p:nvSpPr>
        <p:spPr bwMode="auto">
          <a:xfrm>
            <a:off x="6248401" y="3124200"/>
            <a:ext cx="184731" cy="369332"/>
          </a:xfrm>
          <a:custGeom>
            <a:avLst/>
            <a:gdLst>
              <a:gd name="T0" fmla="*/ 0 w 192"/>
              <a:gd name="T1" fmla="*/ 0 h 432"/>
              <a:gd name="T2" fmla="*/ 2147483646 w 192"/>
              <a:gd name="T3" fmla="*/ 0 h 432"/>
              <a:gd name="T4" fmla="*/ 2147483646 w 192"/>
              <a:gd name="T5" fmla="*/ 2147483646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32">
                <a:moveTo>
                  <a:pt x="0" y="0"/>
                </a:moveTo>
                <a:lnTo>
                  <a:pt x="192" y="0"/>
                </a:lnTo>
                <a:lnTo>
                  <a:pt x="192" y="43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0627" name="Text Box 35">
            <a:extLst>
              <a:ext uri="{FF2B5EF4-FFF2-40B4-BE49-F238E27FC236}">
                <a16:creationId xmlns:a16="http://schemas.microsoft.com/office/drawing/2014/main" id="{BFF3444B-40E0-4361-85DA-7AF4ECC80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05400"/>
            <a:ext cx="15509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       halts</a:t>
            </a:r>
          </a:p>
          <a:p>
            <a:pPr>
              <a:spcBef>
                <a:spcPct val="20000"/>
              </a:spcBef>
            </a:pPr>
            <a:r>
              <a:rPr kumimoji="0" lang="en-US" altLang="zh-CN" sz="2000">
                <a:solidFill>
                  <a:schemeClr val="accent2"/>
                </a:solidFill>
                <a:latin typeface="Comic Sans MS" panose="030F0702030302020204" pitchFamily="66" charset="0"/>
              </a:rPr>
              <a:t>and rejects</a:t>
            </a:r>
          </a:p>
        </p:txBody>
      </p:sp>
      <p:graphicFrame>
        <p:nvGraphicFramePr>
          <p:cNvPr id="110628" name="Object 36">
            <a:extLst>
              <a:ext uri="{FF2B5EF4-FFF2-40B4-BE49-F238E27FC236}">
                <a16:creationId xmlns:a16="http://schemas.microsoft.com/office/drawing/2014/main" id="{5F207202-1C02-4202-9CFC-78F0A4C5B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5105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2" name="Equation" r:id="rId23" imgW="215619" imgH="215619" progId="Equation.3">
                  <p:embed/>
                </p:oleObj>
              </mc:Choice>
              <mc:Fallback>
                <p:oleObj name="Equation" r:id="rId23" imgW="215619" imgH="215619" progId="Equation.3">
                  <p:embed/>
                  <p:pic>
                    <p:nvPicPr>
                      <p:cNvPr id="110628" name="Object 36">
                        <a:extLst>
                          <a:ext uri="{FF2B5EF4-FFF2-40B4-BE49-F238E27FC236}">
                            <a16:creationId xmlns:a16="http://schemas.microsoft.com/office/drawing/2014/main" id="{5F207202-1C02-4202-9CFC-78F0A4C5B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054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9" name="Text Box 37">
            <a:extLst>
              <a:ext uri="{FF2B5EF4-FFF2-40B4-BE49-F238E27FC236}">
                <a16:creationId xmlns:a16="http://schemas.microsoft.com/office/drawing/2014/main" id="{546C2B7C-BED8-4217-92E2-1A6913CB0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191000"/>
            <a:ext cx="132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bg2"/>
                </a:solidFill>
                <a:latin typeface="Comic Sans MS" panose="030F0702030302020204" pitchFamily="66" charset="0"/>
              </a:rPr>
              <a:t>and halt</a:t>
            </a:r>
          </a:p>
        </p:txBody>
      </p:sp>
      <p:sp>
        <p:nvSpPr>
          <p:cNvPr id="110630" name="Text Box 38">
            <a:extLst>
              <a:ext uri="{FF2B5EF4-FFF2-40B4-BE49-F238E27FC236}">
                <a16:creationId xmlns:a16="http://schemas.microsoft.com/office/drawing/2014/main" id="{7497D34D-1A38-4264-BCDF-14C05B806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638800"/>
            <a:ext cx="132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bg2"/>
                </a:solidFill>
                <a:latin typeface="Comic Sans MS" panose="030F0702030302020204" pitchFamily="66" charset="0"/>
              </a:rPr>
              <a:t>and halt</a:t>
            </a:r>
          </a:p>
        </p:txBody>
      </p:sp>
      <p:sp>
        <p:nvSpPr>
          <p:cNvPr id="110631" name="AutoShape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47C7E3-5B99-4BBF-8E9B-A27A298B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>
            <a:extLst>
              <a:ext uri="{FF2B5EF4-FFF2-40B4-BE49-F238E27FC236}">
                <a16:creationId xmlns:a16="http://schemas.microsoft.com/office/drawing/2014/main" id="{16E796A2-79F1-4B7A-98D7-7D3DE1CA4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15000"/>
            <a:ext cx="3157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Contradiction!!!!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32A8BBA3-14BD-424E-B6F3-92E5AF086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98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rgbClr val="FF9933"/>
                </a:solidFill>
                <a:latin typeface="Comic Sans MS" panose="030F0702030302020204" pitchFamily="66" charset="0"/>
              </a:rPr>
              <a:t>END OF PROOF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77A628AD-070E-4EDA-B234-7E9169330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90805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Therefore,</a:t>
            </a:r>
          </a:p>
        </p:txBody>
      </p:sp>
      <p:graphicFrame>
        <p:nvGraphicFramePr>
          <p:cNvPr id="111621" name="Object 5">
            <a:extLst>
              <a:ext uri="{FF2B5EF4-FFF2-40B4-BE49-F238E27FC236}">
                <a16:creationId xmlns:a16="http://schemas.microsoft.com/office/drawing/2014/main" id="{910AF162-F1D5-4D01-85A3-C2BB501A4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6913" y="984250"/>
          <a:ext cx="32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111621" name="Object 5">
                        <a:extLst>
                          <a:ext uri="{FF2B5EF4-FFF2-40B4-BE49-F238E27FC236}">
                            <a16:creationId xmlns:a16="http://schemas.microsoft.com/office/drawing/2014/main" id="{910AF162-F1D5-4D01-85A3-C2BB501A4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984250"/>
                        <a:ext cx="32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>
            <a:extLst>
              <a:ext uri="{FF2B5EF4-FFF2-40B4-BE49-F238E27FC236}">
                <a16:creationId xmlns:a16="http://schemas.microsoft.com/office/drawing/2014/main" id="{12B9EB0B-6CEF-458B-BE2A-9008FDAD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908050"/>
            <a:ext cx="2424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decidable</a:t>
            </a:r>
          </a:p>
        </p:txBody>
      </p:sp>
      <p:sp>
        <p:nvSpPr>
          <p:cNvPr id="111623" name="Text Box 7">
            <a:extLst>
              <a:ext uri="{FF2B5EF4-FFF2-40B4-BE49-F238E27FC236}">
                <a16:creationId xmlns:a16="http://schemas.microsoft.com/office/drawing/2014/main" id="{28611E16-6ACB-4F5E-AD0B-BE6D00E6B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505200"/>
            <a:ext cx="8250977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But there is a Turing-Acceptable language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which is undecidable</a:t>
            </a:r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9A5ED6E9-B452-47D1-A151-0A198CBD1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0"/>
            <a:ext cx="800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Since       is chosen arbitrarily, every Turing-Acceptable language is decidable </a:t>
            </a:r>
          </a:p>
        </p:txBody>
      </p:sp>
      <p:graphicFrame>
        <p:nvGraphicFramePr>
          <p:cNvPr id="111625" name="Object 9">
            <a:extLst>
              <a:ext uri="{FF2B5EF4-FFF2-40B4-BE49-F238E27FC236}">
                <a16:creationId xmlns:a16="http://schemas.microsoft.com/office/drawing/2014/main" id="{A092903A-E740-485D-8BBB-46819742A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6" y="15748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111625" name="Object 9">
                        <a:extLst>
                          <a:ext uri="{FF2B5EF4-FFF2-40B4-BE49-F238E27FC236}">
                            <a16:creationId xmlns:a16="http://schemas.microsoft.com/office/drawing/2014/main" id="{A092903A-E740-485D-8BBB-46819742A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6" y="15748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AutoShape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F3845B-7FF3-4080-B53D-BAC321145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id="{CAB4D9A7-3A2B-43E2-8281-9EE090C28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668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Theorem: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60B6FB84-C846-4EB0-A141-676849F13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8956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>
                <a:solidFill>
                  <a:srgbClr val="FF0000"/>
                </a:solidFill>
                <a:latin typeface="Comic Sans MS" panose="030F0702030302020204" pitchFamily="66" charset="0"/>
              </a:rPr>
              <a:t>Proof:</a:t>
            </a: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57535E76-251A-4AC0-BA60-A33317733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3602038"/>
            <a:ext cx="642996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Assume for contradiction that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the halting problem is decidable;</a:t>
            </a:r>
          </a:p>
        </p:txBody>
      </p:sp>
      <p:sp>
        <p:nvSpPr>
          <p:cNvPr id="112645" name="Text Box 5">
            <a:extLst>
              <a:ext uri="{FF2B5EF4-FFF2-40B4-BE49-F238E27FC236}">
                <a16:creationId xmlns:a16="http://schemas.microsoft.com/office/drawing/2014/main" id="{B315E69E-F453-4BB3-BEA5-6CDEFD48C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1"/>
            <a:ext cx="592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(The halting problem is unsolvable)</a:t>
            </a:r>
          </a:p>
        </p:txBody>
      </p:sp>
      <p:graphicFrame>
        <p:nvGraphicFramePr>
          <p:cNvPr id="112646" name="Object 6">
            <a:extLst>
              <a:ext uri="{FF2B5EF4-FFF2-40B4-BE49-F238E27FC236}">
                <a16:creationId xmlns:a16="http://schemas.microsoft.com/office/drawing/2014/main" id="{97CA1D3D-3931-436B-AE48-81276BD26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1" y="1066800"/>
          <a:ext cx="18700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3" imgW="583947" imgH="228501" progId="Equation.3">
                  <p:embed/>
                </p:oleObj>
              </mc:Choice>
              <mc:Fallback>
                <p:oleObj name="Equation" r:id="rId3" imgW="583947" imgH="228501" progId="Equation.3">
                  <p:embed/>
                  <p:pic>
                    <p:nvPicPr>
                      <p:cNvPr id="112646" name="Object 6">
                        <a:extLst>
                          <a:ext uri="{FF2B5EF4-FFF2-40B4-BE49-F238E27FC236}">
                            <a16:creationId xmlns:a16="http://schemas.microsoft.com/office/drawing/2014/main" id="{97CA1D3D-3931-436B-AE48-81276BD26E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1066800"/>
                        <a:ext cx="18700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Text Box 7">
            <a:extLst>
              <a:ext uri="{FF2B5EF4-FFF2-40B4-BE49-F238E27FC236}">
                <a16:creationId xmlns:a16="http://schemas.microsoft.com/office/drawing/2014/main" id="{4F05F0B6-4749-4158-B488-6D927828F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1066800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is undecidable</a:t>
            </a:r>
          </a:p>
        </p:txBody>
      </p:sp>
      <p:sp>
        <p:nvSpPr>
          <p:cNvPr id="112648" name="Text Box 8">
            <a:extLst>
              <a:ext uri="{FF2B5EF4-FFF2-40B4-BE49-F238E27FC236}">
                <a16:creationId xmlns:a16="http://schemas.microsoft.com/office/drawing/2014/main" id="{3CB4FC5E-E206-4AB2-96A7-EEC281DD8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4" y="5049838"/>
            <a:ext cx="630493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will obtain a contradiction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using a diagonilization technique</a:t>
            </a:r>
          </a:p>
        </p:txBody>
      </p:sp>
      <p:sp>
        <p:nvSpPr>
          <p:cNvPr id="112649" name="Text Box 9">
            <a:extLst>
              <a:ext uri="{FF2B5EF4-FFF2-40B4-BE49-F238E27FC236}">
                <a16:creationId xmlns:a16="http://schemas.microsoft.com/office/drawing/2014/main" id="{CC2B1A5E-F784-47C7-B000-62B1D8FAC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0"/>
            <a:ext cx="4541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600">
                <a:solidFill>
                  <a:srgbClr val="FF0000"/>
                </a:solidFill>
                <a:latin typeface="Comic Sans MS" panose="030F0702030302020204" pitchFamily="66" charset="0"/>
              </a:rPr>
              <a:t>An alternative proof</a:t>
            </a:r>
          </a:p>
        </p:txBody>
      </p:sp>
      <p:sp>
        <p:nvSpPr>
          <p:cNvPr id="112650" name="Text Box 10">
            <a:extLst>
              <a:ext uri="{FF2B5EF4-FFF2-40B4-BE49-F238E27FC236}">
                <a16:creationId xmlns:a16="http://schemas.microsoft.com/office/drawing/2014/main" id="{A79C2092-90D1-41ED-B761-E136D637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068639"/>
            <a:ext cx="2197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Basic idea:</a:t>
            </a:r>
          </a:p>
        </p:txBody>
      </p:sp>
      <p:sp>
        <p:nvSpPr>
          <p:cNvPr id="112651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130BFD-2208-478A-BC7E-C40B5BA88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C630EE86-9079-4235-84ED-4B02EF6E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3472495"/>
            <a:ext cx="2362200" cy="20599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7" name="Line 3">
            <a:extLst>
              <a:ext uri="{FF2B5EF4-FFF2-40B4-BE49-F238E27FC236}">
                <a16:creationId xmlns:a16="http://schemas.microsoft.com/office/drawing/2014/main" id="{7C0C5D56-8DD7-4E1F-ACFF-D20CF6677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668" name="Line 4">
            <a:extLst>
              <a:ext uri="{FF2B5EF4-FFF2-40B4-BE49-F238E27FC236}">
                <a16:creationId xmlns:a16="http://schemas.microsoft.com/office/drawing/2014/main" id="{675750CC-D687-416E-96E2-AF0B4E97E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8B4016D6-D6FE-41DC-A6F3-DAE1B4169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114801"/>
          <a:ext cx="8270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3" imgW="190335" imgH="177646" progId="Equation.3">
                  <p:embed/>
                </p:oleObj>
              </mc:Choice>
              <mc:Fallback>
                <p:oleObj name="Equation" r:id="rId3" imgW="190335" imgH="177646" progId="Equation.3">
                  <p:embed/>
                  <p:pic>
                    <p:nvPicPr>
                      <p:cNvPr id="113669" name="Object 5">
                        <a:extLst>
                          <a:ext uri="{FF2B5EF4-FFF2-40B4-BE49-F238E27FC236}">
                            <a16:creationId xmlns:a16="http://schemas.microsoft.com/office/drawing/2014/main" id="{8B4016D6-D6FE-41DC-A6F3-DAE1B4169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14801"/>
                        <a:ext cx="8270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>
            <a:extLst>
              <a:ext uri="{FF2B5EF4-FFF2-40B4-BE49-F238E27FC236}">
                <a16:creationId xmlns:a16="http://schemas.microsoft.com/office/drawing/2014/main" id="{CB3BA429-62A7-4889-9154-8A7A30E31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3657600"/>
          <a:ext cx="8175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5" imgW="291973" imgH="228501" progId="Equation.3">
                  <p:embed/>
                </p:oleObj>
              </mc:Choice>
              <mc:Fallback>
                <p:oleObj name="Equation" r:id="rId5" imgW="291973" imgH="228501" progId="Equation.3">
                  <p:embed/>
                  <p:pic>
                    <p:nvPicPr>
                      <p:cNvPr id="113670" name="Object 6">
                        <a:extLst>
                          <a:ext uri="{FF2B5EF4-FFF2-40B4-BE49-F238E27FC236}">
                            <a16:creationId xmlns:a16="http://schemas.microsoft.com/office/drawing/2014/main" id="{CB3BA429-62A7-4889-9154-8A7A30E31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657600"/>
                        <a:ext cx="8175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>
            <a:extLst>
              <a:ext uri="{FF2B5EF4-FFF2-40B4-BE49-F238E27FC236}">
                <a16:creationId xmlns:a16="http://schemas.microsoft.com/office/drawing/2014/main" id="{695E6C23-04B6-48C4-899D-2CF1F20AC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4953000"/>
          <a:ext cx="4000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7" imgW="164957" imgH="152268" progId="Equation.3">
                  <p:embed/>
                </p:oleObj>
              </mc:Choice>
              <mc:Fallback>
                <p:oleObj name="Equation" r:id="rId7" imgW="164957" imgH="152268" progId="Equation.3">
                  <p:embed/>
                  <p:pic>
                    <p:nvPicPr>
                      <p:cNvPr id="113671" name="Object 7">
                        <a:extLst>
                          <a:ext uri="{FF2B5EF4-FFF2-40B4-BE49-F238E27FC236}">
                            <a16:creationId xmlns:a16="http://schemas.microsoft.com/office/drawing/2014/main" id="{695E6C23-04B6-48C4-899D-2CF1F20AC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953000"/>
                        <a:ext cx="4000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2" name="Line 8">
            <a:extLst>
              <a:ext uri="{FF2B5EF4-FFF2-40B4-BE49-F238E27FC236}">
                <a16:creationId xmlns:a16="http://schemas.microsoft.com/office/drawing/2014/main" id="{80CBC436-6677-4825-8B3D-4207F711E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73" name="Text Box 9">
            <a:extLst>
              <a:ext uri="{FF2B5EF4-FFF2-40B4-BE49-F238E27FC236}">
                <a16:creationId xmlns:a16="http://schemas.microsoft.com/office/drawing/2014/main" id="{2B3167DF-E92A-4FE3-9667-5B3F366F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576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graphicFrame>
        <p:nvGraphicFramePr>
          <p:cNvPr id="113674" name="Object 10">
            <a:extLst>
              <a:ext uri="{FF2B5EF4-FFF2-40B4-BE49-F238E27FC236}">
                <a16:creationId xmlns:a16="http://schemas.microsoft.com/office/drawing/2014/main" id="{F0B899BC-CAC8-4911-8E41-006F6C6EB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1" y="3733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9" imgW="545863" imgH="393529" progId="Equation.3">
                  <p:embed/>
                </p:oleObj>
              </mc:Choice>
              <mc:Fallback>
                <p:oleObj name="Equation" r:id="rId9" imgW="545863" imgH="393529" progId="Equation.3">
                  <p:embed/>
                  <p:pic>
                    <p:nvPicPr>
                      <p:cNvPr id="113674" name="Object 10">
                        <a:extLst>
                          <a:ext uri="{FF2B5EF4-FFF2-40B4-BE49-F238E27FC236}">
                            <a16:creationId xmlns:a16="http://schemas.microsoft.com/office/drawing/2014/main" id="{F0B899BC-CAC8-4911-8E41-006F6C6EB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3733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Text Box 11">
            <a:extLst>
              <a:ext uri="{FF2B5EF4-FFF2-40B4-BE49-F238E27FC236}">
                <a16:creationId xmlns:a16="http://schemas.microsoft.com/office/drawing/2014/main" id="{6418AD52-42E7-4750-8EB5-24B6F623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657600"/>
            <a:ext cx="1677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halts on</a:t>
            </a:r>
          </a:p>
        </p:txBody>
      </p:sp>
      <p:graphicFrame>
        <p:nvGraphicFramePr>
          <p:cNvPr id="113676" name="Object 12">
            <a:extLst>
              <a:ext uri="{FF2B5EF4-FFF2-40B4-BE49-F238E27FC236}">
                <a16:creationId xmlns:a16="http://schemas.microsoft.com/office/drawing/2014/main" id="{F033BE13-119F-434F-BCEC-80AF244D5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0" y="3810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11" imgW="368140" imgH="304668" progId="Equation.3">
                  <p:embed/>
                </p:oleObj>
              </mc:Choice>
              <mc:Fallback>
                <p:oleObj name="Equation" r:id="rId11" imgW="368140" imgH="304668" progId="Equation.3">
                  <p:embed/>
                  <p:pic>
                    <p:nvPicPr>
                      <p:cNvPr id="113676" name="Object 12">
                        <a:extLst>
                          <a:ext uri="{FF2B5EF4-FFF2-40B4-BE49-F238E27FC236}">
                            <a16:creationId xmlns:a16="http://schemas.microsoft.com/office/drawing/2014/main" id="{F033BE13-119F-434F-BCEC-80AF244D5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38100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Object 13">
            <a:extLst>
              <a:ext uri="{FF2B5EF4-FFF2-40B4-BE49-F238E27FC236}">
                <a16:creationId xmlns:a16="http://schemas.microsoft.com/office/drawing/2014/main" id="{DB1285EB-487D-4863-8CD0-36384029D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1" y="5334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13" imgW="545863" imgH="393529" progId="Equation.3">
                  <p:embed/>
                </p:oleObj>
              </mc:Choice>
              <mc:Fallback>
                <p:oleObj name="Equation" r:id="rId13" imgW="545863" imgH="393529" progId="Equation.3">
                  <p:embed/>
                  <p:pic>
                    <p:nvPicPr>
                      <p:cNvPr id="113677" name="Object 13">
                        <a:extLst>
                          <a:ext uri="{FF2B5EF4-FFF2-40B4-BE49-F238E27FC236}">
                            <a16:creationId xmlns:a16="http://schemas.microsoft.com/office/drawing/2014/main" id="{DB1285EB-487D-4863-8CD0-36384029D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5334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8" name="Text Box 14">
            <a:extLst>
              <a:ext uri="{FF2B5EF4-FFF2-40B4-BE49-F238E27FC236}">
                <a16:creationId xmlns:a16="http://schemas.microsoft.com/office/drawing/2014/main" id="{8F6AB185-FE4B-496E-93C3-171BA06E8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4953000"/>
            <a:ext cx="167225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doesn’t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halt on</a:t>
            </a:r>
          </a:p>
        </p:txBody>
      </p:sp>
      <p:graphicFrame>
        <p:nvGraphicFramePr>
          <p:cNvPr id="113679" name="Object 15">
            <a:extLst>
              <a:ext uri="{FF2B5EF4-FFF2-40B4-BE49-F238E27FC236}">
                <a16:creationId xmlns:a16="http://schemas.microsoft.com/office/drawing/2014/main" id="{4F00F0C6-CD2B-484D-8EF7-71A808EFE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9800" y="5334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14" imgW="368140" imgH="304668" progId="Equation.3">
                  <p:embed/>
                </p:oleObj>
              </mc:Choice>
              <mc:Fallback>
                <p:oleObj name="Equation" r:id="rId14" imgW="368140" imgH="304668" progId="Equation.3">
                  <p:embed/>
                  <p:pic>
                    <p:nvPicPr>
                      <p:cNvPr id="113679" name="Object 15">
                        <a:extLst>
                          <a:ext uri="{FF2B5EF4-FFF2-40B4-BE49-F238E27FC236}">
                            <a16:creationId xmlns:a16="http://schemas.microsoft.com/office/drawing/2014/main" id="{4F00F0C6-CD2B-484D-8EF7-71A808EFE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0" y="53340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0" name="Line 16">
            <a:extLst>
              <a:ext uri="{FF2B5EF4-FFF2-40B4-BE49-F238E27FC236}">
                <a16:creationId xmlns:a16="http://schemas.microsoft.com/office/drawing/2014/main" id="{3DB1F46F-12C2-49D1-87BE-3506ADF63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81" name="Text Box 17">
            <a:extLst>
              <a:ext uri="{FF2B5EF4-FFF2-40B4-BE49-F238E27FC236}">
                <a16:creationId xmlns:a16="http://schemas.microsoft.com/office/drawing/2014/main" id="{C00FD072-49DF-4507-94E9-A2E3E6312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13682" name="Rectangle 18">
            <a:extLst>
              <a:ext uri="{FF2B5EF4-FFF2-40B4-BE49-F238E27FC236}">
                <a16:creationId xmlns:a16="http://schemas.microsoft.com/office/drawing/2014/main" id="{E03BAEAF-A6BE-4917-8B26-183A5A21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24590"/>
            <a:ext cx="297180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3" name="Rectangle 19">
            <a:extLst>
              <a:ext uri="{FF2B5EF4-FFF2-40B4-BE49-F238E27FC236}">
                <a16:creationId xmlns:a16="http://schemas.microsoft.com/office/drawing/2014/main" id="{9CA3B2EB-2793-4738-95AB-EA6733626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4830762"/>
            <a:ext cx="2806699" cy="129794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84" name="Text Box 20">
            <a:extLst>
              <a:ext uri="{FF2B5EF4-FFF2-40B4-BE49-F238E27FC236}">
                <a16:creationId xmlns:a16="http://schemas.microsoft.com/office/drawing/2014/main" id="{4EB2E0EE-0FB8-413C-BBB7-7ADA0C634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765175"/>
            <a:ext cx="738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Suppose that                    is decidable</a:t>
            </a:r>
          </a:p>
        </p:txBody>
      </p:sp>
      <p:graphicFrame>
        <p:nvGraphicFramePr>
          <p:cNvPr id="113685" name="Object 21">
            <a:extLst>
              <a:ext uri="{FF2B5EF4-FFF2-40B4-BE49-F238E27FC236}">
                <a16:creationId xmlns:a16="http://schemas.microsoft.com/office/drawing/2014/main" id="{F95D11C2-A696-44C8-80FB-1D893AC20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6664" y="739775"/>
          <a:ext cx="18700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15" imgW="583947" imgH="228501" progId="Equation.3">
                  <p:embed/>
                </p:oleObj>
              </mc:Choice>
              <mc:Fallback>
                <p:oleObj name="Equation" r:id="rId15" imgW="583947" imgH="228501" progId="Equation.3">
                  <p:embed/>
                  <p:pic>
                    <p:nvPicPr>
                      <p:cNvPr id="113685" name="Object 21">
                        <a:extLst>
                          <a:ext uri="{FF2B5EF4-FFF2-40B4-BE49-F238E27FC236}">
                            <a16:creationId xmlns:a16="http://schemas.microsoft.com/office/drawing/2014/main" id="{F95D11C2-A696-44C8-80FB-1D893AC20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4" y="739775"/>
                        <a:ext cx="18700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6" name="Text Box 22">
            <a:extLst>
              <a:ext uri="{FF2B5EF4-FFF2-40B4-BE49-F238E27FC236}">
                <a16:creationId xmlns:a16="http://schemas.microsoft.com/office/drawing/2014/main" id="{B7264F1A-6A93-4FF4-8E25-6212DCE76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2209800"/>
            <a:ext cx="1694695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Decider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for</a:t>
            </a:r>
          </a:p>
        </p:txBody>
      </p:sp>
      <p:graphicFrame>
        <p:nvGraphicFramePr>
          <p:cNvPr id="113687" name="Object 23">
            <a:extLst>
              <a:ext uri="{FF2B5EF4-FFF2-40B4-BE49-F238E27FC236}">
                <a16:creationId xmlns:a16="http://schemas.microsoft.com/office/drawing/2014/main" id="{AAA779A4-E817-419E-97FC-7B41B7FE7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1" y="2743200"/>
          <a:ext cx="18700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17" imgW="583947" imgH="228501" progId="Equation.3">
                  <p:embed/>
                </p:oleObj>
              </mc:Choice>
              <mc:Fallback>
                <p:oleObj name="Equation" r:id="rId17" imgW="583947" imgH="228501" progId="Equation.3">
                  <p:embed/>
                  <p:pic>
                    <p:nvPicPr>
                      <p:cNvPr id="113687" name="Object 23">
                        <a:extLst>
                          <a:ext uri="{FF2B5EF4-FFF2-40B4-BE49-F238E27FC236}">
                            <a16:creationId xmlns:a16="http://schemas.microsoft.com/office/drawing/2014/main" id="{AAA779A4-E817-419E-97FC-7B41B7FE7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743200"/>
                        <a:ext cx="18700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8" name="Object 24">
            <a:extLst>
              <a:ext uri="{FF2B5EF4-FFF2-40B4-BE49-F238E27FC236}">
                <a16:creationId xmlns:a16="http://schemas.microsoft.com/office/drawing/2014/main" id="{BD5F7AE7-6760-4BB3-BC27-0432675A2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971800"/>
          <a:ext cx="1447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19" imgW="469900" imgH="228600" progId="Equation.3">
                  <p:embed/>
                </p:oleObj>
              </mc:Choice>
              <mc:Fallback>
                <p:oleObj name="Equation" r:id="rId19" imgW="469900" imgH="228600" progId="Equation.3">
                  <p:embed/>
                  <p:pic>
                    <p:nvPicPr>
                      <p:cNvPr id="113688" name="Object 24">
                        <a:extLst>
                          <a:ext uri="{FF2B5EF4-FFF2-40B4-BE49-F238E27FC236}">
                            <a16:creationId xmlns:a16="http://schemas.microsoft.com/office/drawing/2014/main" id="{BD5F7AE7-6760-4BB3-BC27-0432675A2F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1447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9" name="Text Box 25">
            <a:extLst>
              <a:ext uri="{FF2B5EF4-FFF2-40B4-BE49-F238E27FC236}">
                <a16:creationId xmlns:a16="http://schemas.microsoft.com/office/drawing/2014/main" id="{38BC745C-BD90-4DB6-B604-A7A1DEA3E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52600"/>
            <a:ext cx="137409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Input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string</a:t>
            </a:r>
          </a:p>
        </p:txBody>
      </p:sp>
      <p:sp>
        <p:nvSpPr>
          <p:cNvPr id="113690" name="AutoShap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1413C33-74FD-41AE-873E-069086EE9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A48DF325-7983-459C-AC1B-5996EA3C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635000"/>
            <a:ext cx="709521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Consider Turing Machines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that accept languages over alphabet</a:t>
            </a:r>
          </a:p>
        </p:txBody>
      </p:sp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688D3A82-C2EB-4E6D-8E1A-5C4687BC0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64650" y="1270001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660113" imgH="533169" progId="Equation.3">
                  <p:embed/>
                </p:oleObj>
              </mc:Choice>
              <mc:Fallback>
                <p:oleObj name="Equation" r:id="rId3" imgW="660113" imgH="533169" progId="Equation.3">
                  <p:embed/>
                  <p:pic>
                    <p:nvPicPr>
                      <p:cNvPr id="65539" name="Object 3">
                        <a:extLst>
                          <a:ext uri="{FF2B5EF4-FFF2-40B4-BE49-F238E27FC236}">
                            <a16:creationId xmlns:a16="http://schemas.microsoft.com/office/drawing/2014/main" id="{688D3A82-C2EB-4E6D-8E1A-5C4687BC00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650" y="1270001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>
            <a:extLst>
              <a:ext uri="{FF2B5EF4-FFF2-40B4-BE49-F238E27FC236}">
                <a16:creationId xmlns:a16="http://schemas.microsoft.com/office/drawing/2014/main" id="{312E5CE9-202B-468D-9605-4A96BBBE8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19400"/>
            <a:ext cx="394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They are countable:</a:t>
            </a:r>
          </a:p>
        </p:txBody>
      </p:sp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391BCDA8-7536-49C1-AA2D-93C68555F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3937001"/>
          <a:ext cx="4826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4826000" imgH="584200" progId="Equation.3">
                  <p:embed/>
                </p:oleObj>
              </mc:Choice>
              <mc:Fallback>
                <p:oleObj name="Equation" r:id="rId5" imgW="4826000" imgH="584200" progId="Equation.3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391BCDA8-7536-49C1-AA2D-93C68555F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937001"/>
                        <a:ext cx="4826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>
            <a:extLst>
              <a:ext uri="{FF2B5EF4-FFF2-40B4-BE49-F238E27FC236}">
                <a16:creationId xmlns:a16="http://schemas.microsoft.com/office/drawing/2014/main" id="{C2619DCF-2EB5-4306-981D-50B02F2B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238" y="5047295"/>
            <a:ext cx="787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(There is an enumerator that generates them)</a:t>
            </a:r>
          </a:p>
        </p:txBody>
      </p:sp>
      <p:sp>
        <p:nvSpPr>
          <p:cNvPr id="65543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BBBD547-9CF9-4DD9-A5B5-42CB97C5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B37C4E2-A45C-418E-9A99-479D1A9A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8" y="1423988"/>
            <a:ext cx="5044121" cy="3940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1" name="Line 3">
            <a:extLst>
              <a:ext uri="{FF2B5EF4-FFF2-40B4-BE49-F238E27FC236}">
                <a16:creationId xmlns:a16="http://schemas.microsoft.com/office/drawing/2014/main" id="{EECDE8A9-CEF7-4016-832F-0EBE469DA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733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EA29E055-CFDD-435E-9D89-B778BE09C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362201"/>
          <a:ext cx="609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3" imgW="482391" imgH="393529" progId="Equation.3">
                  <p:embed/>
                </p:oleObj>
              </mc:Choice>
              <mc:Fallback>
                <p:oleObj name="Equation" r:id="rId3" imgW="482391" imgH="393529" progId="Equation.3">
                  <p:embed/>
                  <p:pic>
                    <p:nvPicPr>
                      <p:cNvPr id="114692" name="Object 4">
                        <a:extLst>
                          <a:ext uri="{FF2B5EF4-FFF2-40B4-BE49-F238E27FC236}">
                            <a16:creationId xmlns:a16="http://schemas.microsoft.com/office/drawing/2014/main" id="{EA29E055-CFDD-435E-9D89-B778BE09C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1"/>
                        <a:ext cx="609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>
            <a:extLst>
              <a:ext uri="{FF2B5EF4-FFF2-40B4-BE49-F238E27FC236}">
                <a16:creationId xmlns:a16="http://schemas.microsoft.com/office/drawing/2014/main" id="{95FA1C54-C69E-418C-9315-662F4D10B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8725" y="3352800"/>
          <a:ext cx="1447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5" imgW="469900" imgH="228600" progId="Equation.3">
                  <p:embed/>
                </p:oleObj>
              </mc:Choice>
              <mc:Fallback>
                <p:oleObj name="Equation" r:id="rId5" imgW="469900" imgH="228600" progId="Equation.3">
                  <p:embed/>
                  <p:pic>
                    <p:nvPicPr>
                      <p:cNvPr id="114693" name="Object 5">
                        <a:extLst>
                          <a:ext uri="{FF2B5EF4-FFF2-40B4-BE49-F238E27FC236}">
                            <a16:creationId xmlns:a16="http://schemas.microsoft.com/office/drawing/2014/main" id="{95FA1C54-C69E-418C-9315-662F4D10B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352800"/>
                        <a:ext cx="1447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Oval 6">
            <a:extLst>
              <a:ext uri="{FF2B5EF4-FFF2-40B4-BE49-F238E27FC236}">
                <a16:creationId xmlns:a16="http://schemas.microsoft.com/office/drawing/2014/main" id="{0BDFAAB2-688F-4316-A81A-38910F33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65928"/>
            <a:ext cx="259766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5" name="Oval 7">
            <a:extLst>
              <a:ext uri="{FF2B5EF4-FFF2-40B4-BE49-F238E27FC236}">
                <a16:creationId xmlns:a16="http://schemas.microsoft.com/office/drawing/2014/main" id="{00695646-34B0-4BF7-B869-7D9AD14F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786" y="2468562"/>
            <a:ext cx="918210" cy="8530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6" name="Oval 8">
            <a:extLst>
              <a:ext uri="{FF2B5EF4-FFF2-40B4-BE49-F238E27FC236}">
                <a16:creationId xmlns:a16="http://schemas.microsoft.com/office/drawing/2014/main" id="{2BEC049A-6B3A-4E77-BD8C-049413FB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799" y="4127928"/>
            <a:ext cx="960439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4697" name="Object 9">
            <a:extLst>
              <a:ext uri="{FF2B5EF4-FFF2-40B4-BE49-F238E27FC236}">
                <a16:creationId xmlns:a16="http://schemas.microsoft.com/office/drawing/2014/main" id="{89809825-9189-446A-A0B9-0C301BA94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1" y="3429001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7" imgW="444307" imgH="533169" progId="Equation.3">
                  <p:embed/>
                </p:oleObj>
              </mc:Choice>
              <mc:Fallback>
                <p:oleObj name="Equation" r:id="rId7" imgW="444307" imgH="533169" progId="Equation.3">
                  <p:embed/>
                  <p:pic>
                    <p:nvPicPr>
                      <p:cNvPr id="114697" name="Object 9">
                        <a:extLst>
                          <a:ext uri="{FF2B5EF4-FFF2-40B4-BE49-F238E27FC236}">
                            <a16:creationId xmlns:a16="http://schemas.microsoft.com/office/drawing/2014/main" id="{89809825-9189-446A-A0B9-0C301BA94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3429001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8" name="Freeform 10">
            <a:extLst>
              <a:ext uri="{FF2B5EF4-FFF2-40B4-BE49-F238E27FC236}">
                <a16:creationId xmlns:a16="http://schemas.microsoft.com/office/drawing/2014/main" id="{1876F07D-E94F-44CC-8110-A609C1CC7CC0}"/>
              </a:ext>
            </a:extLst>
          </p:cNvPr>
          <p:cNvSpPr>
            <a:spLocks/>
          </p:cNvSpPr>
          <p:nvPr/>
        </p:nvSpPr>
        <p:spPr bwMode="auto">
          <a:xfrm>
            <a:off x="5943601" y="2952234"/>
            <a:ext cx="1508125" cy="369332"/>
          </a:xfrm>
          <a:custGeom>
            <a:avLst/>
            <a:gdLst>
              <a:gd name="T0" fmla="*/ 0 w 912"/>
              <a:gd name="T1" fmla="*/ 2147483646 h 512"/>
              <a:gd name="T2" fmla="*/ 2147483646 w 912"/>
              <a:gd name="T3" fmla="*/ 2147483646 h 512"/>
              <a:gd name="T4" fmla="*/ 2147483646 w 912"/>
              <a:gd name="T5" fmla="*/ 2147483646 h 512"/>
              <a:gd name="T6" fmla="*/ 2147483646 w 912"/>
              <a:gd name="T7" fmla="*/ 2147483646 h 512"/>
              <a:gd name="T8" fmla="*/ 2147483646 w 912"/>
              <a:gd name="T9" fmla="*/ 2147483646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512">
                <a:moveTo>
                  <a:pt x="0" y="488"/>
                </a:moveTo>
                <a:cubicBezTo>
                  <a:pt x="16" y="344"/>
                  <a:pt x="32" y="200"/>
                  <a:pt x="96" y="200"/>
                </a:cubicBezTo>
                <a:cubicBezTo>
                  <a:pt x="160" y="200"/>
                  <a:pt x="304" y="512"/>
                  <a:pt x="384" y="488"/>
                </a:cubicBezTo>
                <a:cubicBezTo>
                  <a:pt x="464" y="464"/>
                  <a:pt x="488" y="112"/>
                  <a:pt x="576" y="56"/>
                </a:cubicBezTo>
                <a:cubicBezTo>
                  <a:pt x="664" y="0"/>
                  <a:pt x="788" y="76"/>
                  <a:pt x="912" y="1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699" name="Freeform 11">
            <a:extLst>
              <a:ext uri="{FF2B5EF4-FFF2-40B4-BE49-F238E27FC236}">
                <a16:creationId xmlns:a16="http://schemas.microsoft.com/office/drawing/2014/main" id="{0FA693E0-A0D9-479C-B565-AAF7014075C5}"/>
              </a:ext>
            </a:extLst>
          </p:cNvPr>
          <p:cNvSpPr>
            <a:spLocks/>
          </p:cNvSpPr>
          <p:nvPr/>
        </p:nvSpPr>
        <p:spPr bwMode="auto">
          <a:xfrm>
            <a:off x="5867401" y="4298434"/>
            <a:ext cx="1660525" cy="369332"/>
          </a:xfrm>
          <a:custGeom>
            <a:avLst/>
            <a:gdLst>
              <a:gd name="T0" fmla="*/ 0 w 960"/>
              <a:gd name="T1" fmla="*/ 0 h 656"/>
              <a:gd name="T2" fmla="*/ 2147483646 w 960"/>
              <a:gd name="T3" fmla="*/ 2147483646 h 656"/>
              <a:gd name="T4" fmla="*/ 2147483646 w 960"/>
              <a:gd name="T5" fmla="*/ 2147483646 h 656"/>
              <a:gd name="T6" fmla="*/ 2147483646 w 960"/>
              <a:gd name="T7" fmla="*/ 2147483646 h 656"/>
              <a:gd name="T8" fmla="*/ 2147483646 w 960"/>
              <a:gd name="T9" fmla="*/ 2147483646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656">
                <a:moveTo>
                  <a:pt x="0" y="0"/>
                </a:moveTo>
                <a:cubicBezTo>
                  <a:pt x="48" y="176"/>
                  <a:pt x="96" y="352"/>
                  <a:pt x="192" y="384"/>
                </a:cubicBezTo>
                <a:cubicBezTo>
                  <a:pt x="288" y="416"/>
                  <a:pt x="504" y="152"/>
                  <a:pt x="576" y="192"/>
                </a:cubicBezTo>
                <a:cubicBezTo>
                  <a:pt x="648" y="232"/>
                  <a:pt x="560" y="592"/>
                  <a:pt x="624" y="624"/>
                </a:cubicBezTo>
                <a:cubicBezTo>
                  <a:pt x="688" y="656"/>
                  <a:pt x="824" y="520"/>
                  <a:pt x="960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4700" name="Object 12">
            <a:extLst>
              <a:ext uri="{FF2B5EF4-FFF2-40B4-BE49-F238E27FC236}">
                <a16:creationId xmlns:a16="http://schemas.microsoft.com/office/drawing/2014/main" id="{AD690318-53CD-429D-B9C0-EA6B59B9C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2590800"/>
          <a:ext cx="1066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9" imgW="406224" imgH="228501" progId="Equation.3">
                  <p:embed/>
                </p:oleObj>
              </mc:Choice>
              <mc:Fallback>
                <p:oleObj name="Equation" r:id="rId9" imgW="406224" imgH="228501" progId="Equation.3">
                  <p:embed/>
                  <p:pic>
                    <p:nvPicPr>
                      <p:cNvPr id="114700" name="Object 12">
                        <a:extLst>
                          <a:ext uri="{FF2B5EF4-FFF2-40B4-BE49-F238E27FC236}">
                            <a16:creationId xmlns:a16="http://schemas.microsoft.com/office/drawing/2014/main" id="{AD690318-53CD-429D-B9C0-EA6B59B9C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90800"/>
                        <a:ext cx="1066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3">
            <a:extLst>
              <a:ext uri="{FF2B5EF4-FFF2-40B4-BE49-F238E27FC236}">
                <a16:creationId xmlns:a16="http://schemas.microsoft.com/office/drawing/2014/main" id="{4E589524-E3BB-4D5D-A4B7-D262CD9CC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4267200"/>
          <a:ext cx="914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11" imgW="393529" imgH="241195" progId="Equation.3">
                  <p:embed/>
                </p:oleObj>
              </mc:Choice>
              <mc:Fallback>
                <p:oleObj name="Equation" r:id="rId11" imgW="393529" imgH="241195" progId="Equation.3">
                  <p:embed/>
                  <p:pic>
                    <p:nvPicPr>
                      <p:cNvPr id="114701" name="Object 13">
                        <a:extLst>
                          <a:ext uri="{FF2B5EF4-FFF2-40B4-BE49-F238E27FC236}">
                            <a16:creationId xmlns:a16="http://schemas.microsoft.com/office/drawing/2014/main" id="{4E589524-E3BB-4D5D-A4B7-D262CD9CC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267200"/>
                        <a:ext cx="914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Text Box 14">
            <a:extLst>
              <a:ext uri="{FF2B5EF4-FFF2-40B4-BE49-F238E27FC236}">
                <a16:creationId xmlns:a16="http://schemas.microsoft.com/office/drawing/2014/main" id="{9747137E-AA50-477B-A9A4-258AF48A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27432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Input string:</a:t>
            </a:r>
          </a:p>
        </p:txBody>
      </p:sp>
      <p:sp>
        <p:nvSpPr>
          <p:cNvPr id="114703" name="Text Box 15">
            <a:extLst>
              <a:ext uri="{FF2B5EF4-FFF2-40B4-BE49-F238E27FC236}">
                <a16:creationId xmlns:a16="http://schemas.microsoft.com/office/drawing/2014/main" id="{15D5709C-A626-4670-AD48-F61BE315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438400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14704" name="Text Box 16">
            <a:extLst>
              <a:ext uri="{FF2B5EF4-FFF2-40B4-BE49-F238E27FC236}">
                <a16:creationId xmlns:a16="http://schemas.microsoft.com/office/drawing/2014/main" id="{6C6F5C8E-F620-48E2-A567-955410DF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114800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14705" name="Text Box 17">
            <a:extLst>
              <a:ext uri="{FF2B5EF4-FFF2-40B4-BE49-F238E27FC236}">
                <a16:creationId xmlns:a16="http://schemas.microsoft.com/office/drawing/2014/main" id="{51D49A31-197C-4163-BA05-BF9E6B2D5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609600"/>
            <a:ext cx="2928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Looking inside</a:t>
            </a:r>
          </a:p>
        </p:txBody>
      </p:sp>
      <p:graphicFrame>
        <p:nvGraphicFramePr>
          <p:cNvPr id="114706" name="Object 18">
            <a:extLst>
              <a:ext uri="{FF2B5EF4-FFF2-40B4-BE49-F238E27FC236}">
                <a16:creationId xmlns:a16="http://schemas.microsoft.com/office/drawing/2014/main" id="{F4A13B69-E5AC-48EB-8AAE-BC89C12E9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9926" y="685800"/>
          <a:ext cx="481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13" imgW="482391" imgH="393529" progId="Equation.3">
                  <p:embed/>
                </p:oleObj>
              </mc:Choice>
              <mc:Fallback>
                <p:oleObj name="Equation" r:id="rId13" imgW="482391" imgH="393529" progId="Equation.3">
                  <p:embed/>
                  <p:pic>
                    <p:nvPicPr>
                      <p:cNvPr id="114706" name="Object 18">
                        <a:extLst>
                          <a:ext uri="{FF2B5EF4-FFF2-40B4-BE49-F238E27FC236}">
                            <a16:creationId xmlns:a16="http://schemas.microsoft.com/office/drawing/2014/main" id="{F4A13B69-E5AC-48EB-8AAE-BC89C12E9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926" y="685800"/>
                        <a:ext cx="4810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7" name="Oval 19">
            <a:extLst>
              <a:ext uri="{FF2B5EF4-FFF2-40B4-BE49-F238E27FC236}">
                <a16:creationId xmlns:a16="http://schemas.microsoft.com/office/drawing/2014/main" id="{3C080C79-19D8-47A4-BCA2-266D10E99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514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708" name="Text Box 20">
            <a:extLst>
              <a:ext uri="{FF2B5EF4-FFF2-40B4-BE49-F238E27FC236}">
                <a16:creationId xmlns:a16="http://schemas.microsoft.com/office/drawing/2014/main" id="{F953EC31-0532-4386-81EF-F07B89885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1600200"/>
            <a:ext cx="241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Decider for</a:t>
            </a:r>
          </a:p>
        </p:txBody>
      </p:sp>
      <p:graphicFrame>
        <p:nvGraphicFramePr>
          <p:cNvPr id="114709" name="Object 21">
            <a:extLst>
              <a:ext uri="{FF2B5EF4-FFF2-40B4-BE49-F238E27FC236}">
                <a16:creationId xmlns:a16="http://schemas.microsoft.com/office/drawing/2014/main" id="{4B17B861-3EB1-4A41-A108-DC887258D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1600201"/>
          <a:ext cx="160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14" imgW="583947" imgH="228501" progId="Equation.3">
                  <p:embed/>
                </p:oleObj>
              </mc:Choice>
              <mc:Fallback>
                <p:oleObj name="Equation" r:id="rId14" imgW="583947" imgH="228501" progId="Equation.3">
                  <p:embed/>
                  <p:pic>
                    <p:nvPicPr>
                      <p:cNvPr id="114709" name="Object 21">
                        <a:extLst>
                          <a:ext uri="{FF2B5EF4-FFF2-40B4-BE49-F238E27FC236}">
                            <a16:creationId xmlns:a16="http://schemas.microsoft.com/office/drawing/2014/main" id="{4B17B861-3EB1-4A41-A108-DC887258D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1"/>
                        <a:ext cx="160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0" name="Object 22">
            <a:extLst>
              <a:ext uri="{FF2B5EF4-FFF2-40B4-BE49-F238E27FC236}">
                <a16:creationId xmlns:a16="http://schemas.microsoft.com/office/drawing/2014/main" id="{B26C59B2-D77F-4C5E-BDC1-6ECC93A2D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1" y="3505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16" imgW="545863" imgH="393529" progId="Equation.3">
                  <p:embed/>
                </p:oleObj>
              </mc:Choice>
              <mc:Fallback>
                <p:oleObj name="Equation" r:id="rId16" imgW="545863" imgH="393529" progId="Equation.3">
                  <p:embed/>
                  <p:pic>
                    <p:nvPicPr>
                      <p:cNvPr id="114710" name="Object 22">
                        <a:extLst>
                          <a:ext uri="{FF2B5EF4-FFF2-40B4-BE49-F238E27FC236}">
                            <a16:creationId xmlns:a16="http://schemas.microsoft.com/office/drawing/2014/main" id="{B26C59B2-D77F-4C5E-BDC1-6ECC93A2D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3505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1" name="Text Box 23">
            <a:extLst>
              <a:ext uri="{FF2B5EF4-FFF2-40B4-BE49-F238E27FC236}">
                <a16:creationId xmlns:a16="http://schemas.microsoft.com/office/drawing/2014/main" id="{DC8BEEF5-A825-4CEB-A56B-313C381D0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3429000"/>
            <a:ext cx="237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halts on    ?</a:t>
            </a:r>
          </a:p>
        </p:txBody>
      </p:sp>
      <p:graphicFrame>
        <p:nvGraphicFramePr>
          <p:cNvPr id="114712" name="Object 24">
            <a:extLst>
              <a:ext uri="{FF2B5EF4-FFF2-40B4-BE49-F238E27FC236}">
                <a16:creationId xmlns:a16="http://schemas.microsoft.com/office/drawing/2014/main" id="{44F89549-E3AF-4B27-8618-F1D58C3D4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3581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18" imgW="368140" imgH="304668" progId="Equation.3">
                  <p:embed/>
                </p:oleObj>
              </mc:Choice>
              <mc:Fallback>
                <p:oleObj name="Equation" r:id="rId18" imgW="368140" imgH="304668" progId="Equation.3">
                  <p:embed/>
                  <p:pic>
                    <p:nvPicPr>
                      <p:cNvPr id="114712" name="Object 24">
                        <a:extLst>
                          <a:ext uri="{FF2B5EF4-FFF2-40B4-BE49-F238E27FC236}">
                            <a16:creationId xmlns:a16="http://schemas.microsoft.com/office/drawing/2014/main" id="{44F89549-E3AF-4B27-8618-F1D58C3D4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3581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3" name="AutoShape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623F55D-2702-49FA-A88D-5428E04C9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62E1ACB-B1CD-44EE-BA04-CB4027D9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199" y="1905001"/>
            <a:ext cx="4457117" cy="28729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5" name="Line 3">
            <a:extLst>
              <a:ext uri="{FF2B5EF4-FFF2-40B4-BE49-F238E27FC236}">
                <a16:creationId xmlns:a16="http://schemas.microsoft.com/office/drawing/2014/main" id="{BEC7243B-065F-4A6D-B9D1-43AF654C7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432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id="{FAA09283-A090-48CE-AFAF-978C31EDB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971676"/>
          <a:ext cx="685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tion" r:id="rId3" imgW="482391" imgH="393529" progId="Equation.3">
                  <p:embed/>
                </p:oleObj>
              </mc:Choice>
              <mc:Fallback>
                <p:oleObj name="Equation" r:id="rId3" imgW="482391" imgH="393529" progId="Equation.3">
                  <p:embed/>
                  <p:pic>
                    <p:nvPicPr>
                      <p:cNvPr id="115716" name="Object 4">
                        <a:extLst>
                          <a:ext uri="{FF2B5EF4-FFF2-40B4-BE49-F238E27FC236}">
                            <a16:creationId xmlns:a16="http://schemas.microsoft.com/office/drawing/2014/main" id="{FAA09283-A090-48CE-AFAF-978C31EDB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71676"/>
                        <a:ext cx="6858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Oval 5">
            <a:extLst>
              <a:ext uri="{FF2B5EF4-FFF2-40B4-BE49-F238E27FC236}">
                <a16:creationId xmlns:a16="http://schemas.microsoft.com/office/drawing/2014/main" id="{4B344E09-F4A8-40C4-8012-AEDC33E14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975403"/>
            <a:ext cx="259766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8" name="Oval 6">
            <a:extLst>
              <a:ext uri="{FF2B5EF4-FFF2-40B4-BE49-F238E27FC236}">
                <a16:creationId xmlns:a16="http://schemas.microsoft.com/office/drawing/2014/main" id="{6110C6FA-F8C2-4CA8-AD15-6160478D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799" y="2200274"/>
            <a:ext cx="685801" cy="61637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Oval 7">
            <a:extLst>
              <a:ext uri="{FF2B5EF4-FFF2-40B4-BE49-F238E27FC236}">
                <a16:creationId xmlns:a16="http://schemas.microsoft.com/office/drawing/2014/main" id="{1B708CEE-36AA-4C16-9132-852B3D5CE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7403"/>
            <a:ext cx="914400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20" name="Object 8">
            <a:extLst>
              <a:ext uri="{FF2B5EF4-FFF2-40B4-BE49-F238E27FC236}">
                <a16:creationId xmlns:a16="http://schemas.microsoft.com/office/drawing/2014/main" id="{1C709B3F-87EA-4278-97DF-9ADFAA029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3038476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115720" name="Object 8">
                        <a:extLst>
                          <a:ext uri="{FF2B5EF4-FFF2-40B4-BE49-F238E27FC236}">
                            <a16:creationId xmlns:a16="http://schemas.microsoft.com/office/drawing/2014/main" id="{1C709B3F-87EA-4278-97DF-9ADFAA0297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038476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Freeform 9">
            <a:extLst>
              <a:ext uri="{FF2B5EF4-FFF2-40B4-BE49-F238E27FC236}">
                <a16:creationId xmlns:a16="http://schemas.microsoft.com/office/drawing/2014/main" id="{942FB62F-463B-4A5D-BA54-02E5D2CC463A}"/>
              </a:ext>
            </a:extLst>
          </p:cNvPr>
          <p:cNvSpPr>
            <a:spLocks/>
          </p:cNvSpPr>
          <p:nvPr/>
        </p:nvSpPr>
        <p:spPr bwMode="auto">
          <a:xfrm>
            <a:off x="4419600" y="2561709"/>
            <a:ext cx="1600200" cy="369332"/>
          </a:xfrm>
          <a:custGeom>
            <a:avLst/>
            <a:gdLst>
              <a:gd name="T0" fmla="*/ 0 w 912"/>
              <a:gd name="T1" fmla="*/ 2147483646 h 512"/>
              <a:gd name="T2" fmla="*/ 2147483646 w 912"/>
              <a:gd name="T3" fmla="*/ 2147483646 h 512"/>
              <a:gd name="T4" fmla="*/ 2147483646 w 912"/>
              <a:gd name="T5" fmla="*/ 2147483646 h 512"/>
              <a:gd name="T6" fmla="*/ 2147483646 w 912"/>
              <a:gd name="T7" fmla="*/ 2147483646 h 512"/>
              <a:gd name="T8" fmla="*/ 2147483646 w 912"/>
              <a:gd name="T9" fmla="*/ 2147483646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512">
                <a:moveTo>
                  <a:pt x="0" y="488"/>
                </a:moveTo>
                <a:cubicBezTo>
                  <a:pt x="16" y="344"/>
                  <a:pt x="32" y="200"/>
                  <a:pt x="96" y="200"/>
                </a:cubicBezTo>
                <a:cubicBezTo>
                  <a:pt x="160" y="200"/>
                  <a:pt x="304" y="512"/>
                  <a:pt x="384" y="488"/>
                </a:cubicBezTo>
                <a:cubicBezTo>
                  <a:pt x="464" y="464"/>
                  <a:pt x="488" y="112"/>
                  <a:pt x="576" y="56"/>
                </a:cubicBezTo>
                <a:cubicBezTo>
                  <a:pt x="664" y="0"/>
                  <a:pt x="788" y="76"/>
                  <a:pt x="912" y="1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722" name="Freeform 10">
            <a:extLst>
              <a:ext uri="{FF2B5EF4-FFF2-40B4-BE49-F238E27FC236}">
                <a16:creationId xmlns:a16="http://schemas.microsoft.com/office/drawing/2014/main" id="{B43267CF-A34C-4308-972F-9B59D69E9A83}"/>
              </a:ext>
            </a:extLst>
          </p:cNvPr>
          <p:cNvSpPr>
            <a:spLocks/>
          </p:cNvSpPr>
          <p:nvPr/>
        </p:nvSpPr>
        <p:spPr bwMode="auto">
          <a:xfrm>
            <a:off x="4343400" y="3907909"/>
            <a:ext cx="1676400" cy="369332"/>
          </a:xfrm>
          <a:custGeom>
            <a:avLst/>
            <a:gdLst>
              <a:gd name="T0" fmla="*/ 0 w 960"/>
              <a:gd name="T1" fmla="*/ 0 h 656"/>
              <a:gd name="T2" fmla="*/ 2147483646 w 960"/>
              <a:gd name="T3" fmla="*/ 2147483646 h 656"/>
              <a:gd name="T4" fmla="*/ 2147483646 w 960"/>
              <a:gd name="T5" fmla="*/ 2147483646 h 656"/>
              <a:gd name="T6" fmla="*/ 2147483646 w 960"/>
              <a:gd name="T7" fmla="*/ 2147483646 h 656"/>
              <a:gd name="T8" fmla="*/ 2147483646 w 960"/>
              <a:gd name="T9" fmla="*/ 2147483646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656">
                <a:moveTo>
                  <a:pt x="0" y="0"/>
                </a:moveTo>
                <a:cubicBezTo>
                  <a:pt x="48" y="176"/>
                  <a:pt x="96" y="352"/>
                  <a:pt x="192" y="384"/>
                </a:cubicBezTo>
                <a:cubicBezTo>
                  <a:pt x="288" y="416"/>
                  <a:pt x="504" y="152"/>
                  <a:pt x="576" y="192"/>
                </a:cubicBezTo>
                <a:cubicBezTo>
                  <a:pt x="648" y="232"/>
                  <a:pt x="560" y="592"/>
                  <a:pt x="624" y="624"/>
                </a:cubicBezTo>
                <a:cubicBezTo>
                  <a:pt x="688" y="656"/>
                  <a:pt x="824" y="520"/>
                  <a:pt x="960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723" name="Text Box 11">
            <a:extLst>
              <a:ext uri="{FF2B5EF4-FFF2-40B4-BE49-F238E27FC236}">
                <a16:creationId xmlns:a16="http://schemas.microsoft.com/office/drawing/2014/main" id="{06DE74B5-F839-4C35-A482-B6E30F4B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242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115724" name="Rectangle 12">
            <a:extLst>
              <a:ext uri="{FF2B5EF4-FFF2-40B4-BE49-F238E27FC236}">
                <a16:creationId xmlns:a16="http://schemas.microsoft.com/office/drawing/2014/main" id="{ED5DE9A8-F787-4E01-A341-A9BC144D6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833120"/>
            <a:ext cx="7813040" cy="4381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5" name="Oval 13">
            <a:extLst>
              <a:ext uri="{FF2B5EF4-FFF2-40B4-BE49-F238E27FC236}">
                <a16:creationId xmlns:a16="http://schemas.microsoft.com/office/drawing/2014/main" id="{5565389F-A474-4A2B-931C-1D990C37B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137203"/>
            <a:ext cx="259766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6" name="Oval 14">
            <a:extLst>
              <a:ext uri="{FF2B5EF4-FFF2-40B4-BE49-F238E27FC236}">
                <a16:creationId xmlns:a16="http://schemas.microsoft.com/office/drawing/2014/main" id="{6C3B79D3-B397-4703-BA94-0ADF40144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2137203"/>
            <a:ext cx="259766" cy="73574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7" name="Line 15">
            <a:extLst>
              <a:ext uri="{FF2B5EF4-FFF2-40B4-BE49-F238E27FC236}">
                <a16:creationId xmlns:a16="http://schemas.microsoft.com/office/drawing/2014/main" id="{B2D664BF-683A-4740-8872-CCC9A5F45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5050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5728" name="Freeform 16">
            <a:extLst>
              <a:ext uri="{FF2B5EF4-FFF2-40B4-BE49-F238E27FC236}">
                <a16:creationId xmlns:a16="http://schemas.microsoft.com/office/drawing/2014/main" id="{49E3DF66-1FEF-4692-8456-336218698939}"/>
              </a:ext>
            </a:extLst>
          </p:cNvPr>
          <p:cNvSpPr>
            <a:spLocks/>
          </p:cNvSpPr>
          <p:nvPr/>
        </p:nvSpPr>
        <p:spPr bwMode="auto">
          <a:xfrm>
            <a:off x="8691984" y="2786639"/>
            <a:ext cx="1001713" cy="369332"/>
          </a:xfrm>
          <a:custGeom>
            <a:avLst/>
            <a:gdLst>
              <a:gd name="T0" fmla="*/ 0 w 672"/>
              <a:gd name="T1" fmla="*/ 0 h 248"/>
              <a:gd name="T2" fmla="*/ 2147483646 w 672"/>
              <a:gd name="T3" fmla="*/ 2147483646 h 248"/>
              <a:gd name="T4" fmla="*/ 2147483646 w 672"/>
              <a:gd name="T5" fmla="*/ 2147483646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248">
                <a:moveTo>
                  <a:pt x="0" y="0"/>
                </a:moveTo>
                <a:cubicBezTo>
                  <a:pt x="112" y="116"/>
                  <a:pt x="224" y="232"/>
                  <a:pt x="336" y="240"/>
                </a:cubicBezTo>
                <a:cubicBezTo>
                  <a:pt x="448" y="248"/>
                  <a:pt x="560" y="148"/>
                  <a:pt x="672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5729" name="Freeform 17">
            <a:extLst>
              <a:ext uri="{FF2B5EF4-FFF2-40B4-BE49-F238E27FC236}">
                <a16:creationId xmlns:a16="http://schemas.microsoft.com/office/drawing/2014/main" id="{9F60FE6D-1AD6-4A6D-8C90-9E55105752BF}"/>
              </a:ext>
            </a:extLst>
          </p:cNvPr>
          <p:cNvSpPr>
            <a:spLocks/>
          </p:cNvSpPr>
          <p:nvPr/>
        </p:nvSpPr>
        <p:spPr bwMode="auto">
          <a:xfrm>
            <a:off x="8691984" y="1894958"/>
            <a:ext cx="1001713" cy="579439"/>
          </a:xfrm>
          <a:custGeom>
            <a:avLst/>
            <a:gdLst>
              <a:gd name="T0" fmla="*/ 2147483646 w 672"/>
              <a:gd name="T1" fmla="*/ 2147483646 h 248"/>
              <a:gd name="T2" fmla="*/ 2147483646 w 672"/>
              <a:gd name="T3" fmla="*/ 2147483646 h 248"/>
              <a:gd name="T4" fmla="*/ 0 w 672"/>
              <a:gd name="T5" fmla="*/ 2147483646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248">
                <a:moveTo>
                  <a:pt x="672" y="248"/>
                </a:moveTo>
                <a:cubicBezTo>
                  <a:pt x="584" y="132"/>
                  <a:pt x="496" y="16"/>
                  <a:pt x="384" y="8"/>
                </a:cubicBezTo>
                <a:cubicBezTo>
                  <a:pt x="272" y="0"/>
                  <a:pt x="136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730" name="Object 18">
            <a:extLst>
              <a:ext uri="{FF2B5EF4-FFF2-40B4-BE49-F238E27FC236}">
                <a16:creationId xmlns:a16="http://schemas.microsoft.com/office/drawing/2014/main" id="{E94A598F-4503-4BE1-AFBB-C343522E9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1850" y="220027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Equation" r:id="rId7" imgW="457002" imgH="533169" progId="Equation.3">
                  <p:embed/>
                </p:oleObj>
              </mc:Choice>
              <mc:Fallback>
                <p:oleObj name="Equation" r:id="rId7" imgW="457002" imgH="533169" progId="Equation.3">
                  <p:embed/>
                  <p:pic>
                    <p:nvPicPr>
                      <p:cNvPr id="115730" name="Object 18">
                        <a:extLst>
                          <a:ext uri="{FF2B5EF4-FFF2-40B4-BE49-F238E27FC236}">
                            <a16:creationId xmlns:a16="http://schemas.microsoft.com/office/drawing/2014/main" id="{E94A598F-4503-4BE1-AFBB-C343522E9B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0" y="220027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1" name="Object 19">
            <a:extLst>
              <a:ext uri="{FF2B5EF4-FFF2-40B4-BE49-F238E27FC236}">
                <a16:creationId xmlns:a16="http://schemas.microsoft.com/office/drawing/2014/main" id="{D379A45A-0898-4198-8351-8349B8C4C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1" y="2200276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Equation" r:id="rId9" imgW="444307" imgH="533169" progId="Equation.3">
                  <p:embed/>
                </p:oleObj>
              </mc:Choice>
              <mc:Fallback>
                <p:oleObj name="Equation" r:id="rId9" imgW="444307" imgH="533169" progId="Equation.3">
                  <p:embed/>
                  <p:pic>
                    <p:nvPicPr>
                      <p:cNvPr id="115731" name="Object 19">
                        <a:extLst>
                          <a:ext uri="{FF2B5EF4-FFF2-40B4-BE49-F238E27FC236}">
                            <a16:creationId xmlns:a16="http://schemas.microsoft.com/office/drawing/2014/main" id="{D379A45A-0898-4198-8351-8349B8C4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1" y="2200276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2" name="Object 20">
            <a:extLst>
              <a:ext uri="{FF2B5EF4-FFF2-40B4-BE49-F238E27FC236}">
                <a16:creationId xmlns:a16="http://schemas.microsoft.com/office/drawing/2014/main" id="{E68480D5-C6C4-4610-8382-2CA765405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057276"/>
          <a:ext cx="762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Equation" r:id="rId11" imgW="583947" imgH="431613" progId="Equation.3">
                  <p:embed/>
                </p:oleObj>
              </mc:Choice>
              <mc:Fallback>
                <p:oleObj name="Equation" r:id="rId11" imgW="583947" imgH="431613" progId="Equation.3">
                  <p:embed/>
                  <p:pic>
                    <p:nvPicPr>
                      <p:cNvPr id="115732" name="Object 20">
                        <a:extLst>
                          <a:ext uri="{FF2B5EF4-FFF2-40B4-BE49-F238E27FC236}">
                            <a16:creationId xmlns:a16="http://schemas.microsoft.com/office/drawing/2014/main" id="{E68480D5-C6C4-4610-8382-2CA765405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57276"/>
                        <a:ext cx="7620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3" name="Text Box 21">
            <a:extLst>
              <a:ext uri="{FF2B5EF4-FFF2-40B4-BE49-F238E27FC236}">
                <a16:creationId xmlns:a16="http://schemas.microsoft.com/office/drawing/2014/main" id="{2DDF9AE2-F1EC-4E29-B22C-5B0D74DF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285875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Loop forever</a:t>
            </a:r>
          </a:p>
        </p:txBody>
      </p:sp>
      <p:sp>
        <p:nvSpPr>
          <p:cNvPr id="115734" name="Text Box 22">
            <a:extLst>
              <a:ext uri="{FF2B5EF4-FFF2-40B4-BE49-F238E27FC236}">
                <a16:creationId xmlns:a16="http://schemas.microsoft.com/office/drawing/2014/main" id="{93A973A7-966D-4A7D-8DB3-0EAC9AE46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71675"/>
            <a:ext cx="97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115735" name="Oval 23">
            <a:extLst>
              <a:ext uri="{FF2B5EF4-FFF2-40B4-BE49-F238E27FC236}">
                <a16:creationId xmlns:a16="http://schemas.microsoft.com/office/drawing/2014/main" id="{B8AF2FF9-C0DA-4640-BAD6-B434B10D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24075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36" name="Object 24">
            <a:extLst>
              <a:ext uri="{FF2B5EF4-FFF2-40B4-BE49-F238E27FC236}">
                <a16:creationId xmlns:a16="http://schemas.microsoft.com/office/drawing/2014/main" id="{F34F7BDC-9B3A-425C-B49C-66D2BFF62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962275"/>
          <a:ext cx="1447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Equation" r:id="rId13" imgW="469900" imgH="228600" progId="Equation.3">
                  <p:embed/>
                </p:oleObj>
              </mc:Choice>
              <mc:Fallback>
                <p:oleObj name="Equation" r:id="rId13" imgW="469900" imgH="228600" progId="Equation.3">
                  <p:embed/>
                  <p:pic>
                    <p:nvPicPr>
                      <p:cNvPr id="115736" name="Object 24">
                        <a:extLst>
                          <a:ext uri="{FF2B5EF4-FFF2-40B4-BE49-F238E27FC236}">
                            <a16:creationId xmlns:a16="http://schemas.microsoft.com/office/drawing/2014/main" id="{F34F7BDC-9B3A-425C-B49C-66D2BFF62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62275"/>
                        <a:ext cx="1447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7" name="Text Box 25">
            <a:extLst>
              <a:ext uri="{FF2B5EF4-FFF2-40B4-BE49-F238E27FC236}">
                <a16:creationId xmlns:a16="http://schemas.microsoft.com/office/drawing/2014/main" id="{75A2F90E-A847-4FFB-8401-105DE3BBF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0"/>
            <a:ext cx="491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Construct machine         :</a:t>
            </a:r>
          </a:p>
        </p:txBody>
      </p:sp>
      <p:graphicFrame>
        <p:nvGraphicFramePr>
          <p:cNvPr id="115738" name="Object 26">
            <a:extLst>
              <a:ext uri="{FF2B5EF4-FFF2-40B4-BE49-F238E27FC236}">
                <a16:creationId xmlns:a16="http://schemas.microsoft.com/office/drawing/2014/main" id="{2230584C-2C0B-4997-BBF4-27E066C81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1338" y="57151"/>
          <a:ext cx="5826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15" imgW="583947" imgH="431613" progId="Equation.3">
                  <p:embed/>
                </p:oleObj>
              </mc:Choice>
              <mc:Fallback>
                <p:oleObj name="Equation" r:id="rId15" imgW="583947" imgH="431613" progId="Equation.3">
                  <p:embed/>
                  <p:pic>
                    <p:nvPicPr>
                      <p:cNvPr id="115738" name="Object 26">
                        <a:extLst>
                          <a:ext uri="{FF2B5EF4-FFF2-40B4-BE49-F238E27FC236}">
                            <a16:creationId xmlns:a16="http://schemas.microsoft.com/office/drawing/2014/main" id="{2230584C-2C0B-4997-BBF4-27E066C81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338" y="57151"/>
                        <a:ext cx="5826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9" name="Text Box 27">
            <a:extLst>
              <a:ext uri="{FF2B5EF4-FFF2-40B4-BE49-F238E27FC236}">
                <a16:creationId xmlns:a16="http://schemas.microsoft.com/office/drawing/2014/main" id="{6B2E30E9-639C-41C9-92E4-DD1BFB5E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5248275"/>
            <a:ext cx="8658139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If        halts on input       </a:t>
            </a: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Then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Loop Forever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                                     </a:t>
            </a: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Else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Halt</a:t>
            </a:r>
          </a:p>
        </p:txBody>
      </p:sp>
      <p:graphicFrame>
        <p:nvGraphicFramePr>
          <p:cNvPr id="115740" name="Object 28">
            <a:extLst>
              <a:ext uri="{FF2B5EF4-FFF2-40B4-BE49-F238E27FC236}">
                <a16:creationId xmlns:a16="http://schemas.microsoft.com/office/drawing/2014/main" id="{543C5A05-F433-4BDB-8782-BCC03A7BD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248276"/>
          <a:ext cx="609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Equation" r:id="rId16" imgW="190335" imgH="177646" progId="Equation.3">
                  <p:embed/>
                </p:oleObj>
              </mc:Choice>
              <mc:Fallback>
                <p:oleObj name="Equation" r:id="rId16" imgW="190335" imgH="177646" progId="Equation.3">
                  <p:embed/>
                  <p:pic>
                    <p:nvPicPr>
                      <p:cNvPr id="115740" name="Object 28">
                        <a:extLst>
                          <a:ext uri="{FF2B5EF4-FFF2-40B4-BE49-F238E27FC236}">
                            <a16:creationId xmlns:a16="http://schemas.microsoft.com/office/drawing/2014/main" id="{543C5A05-F433-4BDB-8782-BCC03A7BD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48276"/>
                        <a:ext cx="609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1" name="Object 29">
            <a:extLst>
              <a:ext uri="{FF2B5EF4-FFF2-40B4-BE49-F238E27FC236}">
                <a16:creationId xmlns:a16="http://schemas.microsoft.com/office/drawing/2014/main" id="{61F31179-A659-4E65-BC14-B36D877CA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9489" y="5287963"/>
          <a:ext cx="5286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Equation" r:id="rId18" imgW="164957" imgH="152268" progId="Equation.3">
                  <p:embed/>
                </p:oleObj>
              </mc:Choice>
              <mc:Fallback>
                <p:oleObj name="Equation" r:id="rId18" imgW="164957" imgH="152268" progId="Equation.3">
                  <p:embed/>
                  <p:pic>
                    <p:nvPicPr>
                      <p:cNvPr id="115741" name="Object 29">
                        <a:extLst>
                          <a:ext uri="{FF2B5EF4-FFF2-40B4-BE49-F238E27FC236}">
                            <a16:creationId xmlns:a16="http://schemas.microsoft.com/office/drawing/2014/main" id="{61F31179-A659-4E65-BC14-B36D877CA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9" y="5287963"/>
                        <a:ext cx="5286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2" name="Object 30">
            <a:extLst>
              <a:ext uri="{FF2B5EF4-FFF2-40B4-BE49-F238E27FC236}">
                <a16:creationId xmlns:a16="http://schemas.microsoft.com/office/drawing/2014/main" id="{C6C65FF9-A55C-463D-9CF6-8F443027B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1" y="3190875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Equation" r:id="rId20" imgW="545863" imgH="393529" progId="Equation.3">
                  <p:embed/>
                </p:oleObj>
              </mc:Choice>
              <mc:Fallback>
                <p:oleObj name="Equation" r:id="rId20" imgW="545863" imgH="393529" progId="Equation.3">
                  <p:embed/>
                  <p:pic>
                    <p:nvPicPr>
                      <p:cNvPr id="115742" name="Object 30">
                        <a:extLst>
                          <a:ext uri="{FF2B5EF4-FFF2-40B4-BE49-F238E27FC236}">
                            <a16:creationId xmlns:a16="http://schemas.microsoft.com/office/drawing/2014/main" id="{C6C65FF9-A55C-463D-9CF6-8F443027B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190875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43" name="Text Box 31">
            <a:extLst>
              <a:ext uri="{FF2B5EF4-FFF2-40B4-BE49-F238E27FC236}">
                <a16:creationId xmlns:a16="http://schemas.microsoft.com/office/drawing/2014/main" id="{FC7E055A-A230-46D1-A423-5A52C8A9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3114675"/>
            <a:ext cx="237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halts on    ?</a:t>
            </a:r>
          </a:p>
        </p:txBody>
      </p:sp>
      <p:graphicFrame>
        <p:nvGraphicFramePr>
          <p:cNvPr id="115744" name="Object 32">
            <a:extLst>
              <a:ext uri="{FF2B5EF4-FFF2-40B4-BE49-F238E27FC236}">
                <a16:creationId xmlns:a16="http://schemas.microsoft.com/office/drawing/2014/main" id="{F0D29B81-7F3C-4D17-84D6-DFCB644A2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326707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22" imgW="368140" imgH="304668" progId="Equation.3">
                  <p:embed/>
                </p:oleObj>
              </mc:Choice>
              <mc:Fallback>
                <p:oleObj name="Equation" r:id="rId22" imgW="368140" imgH="304668" progId="Equation.3">
                  <p:embed/>
                  <p:pic>
                    <p:nvPicPr>
                      <p:cNvPr id="115744" name="Object 32">
                        <a:extLst>
                          <a:ext uri="{FF2B5EF4-FFF2-40B4-BE49-F238E27FC236}">
                            <a16:creationId xmlns:a16="http://schemas.microsoft.com/office/drawing/2014/main" id="{F0D29B81-7F3C-4D17-84D6-DFCB644A2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267075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5" name="Object 33">
            <a:extLst>
              <a:ext uri="{FF2B5EF4-FFF2-40B4-BE49-F238E27FC236}">
                <a16:creationId xmlns:a16="http://schemas.microsoft.com/office/drawing/2014/main" id="{64E38609-F963-40EF-AE72-4A502F63D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200275"/>
          <a:ext cx="1066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24" imgW="406224" imgH="228501" progId="Equation.3">
                  <p:embed/>
                </p:oleObj>
              </mc:Choice>
              <mc:Fallback>
                <p:oleObj name="Equation" r:id="rId24" imgW="406224" imgH="228501" progId="Equation.3">
                  <p:embed/>
                  <p:pic>
                    <p:nvPicPr>
                      <p:cNvPr id="115745" name="Object 33">
                        <a:extLst>
                          <a:ext uri="{FF2B5EF4-FFF2-40B4-BE49-F238E27FC236}">
                            <a16:creationId xmlns:a16="http://schemas.microsoft.com/office/drawing/2014/main" id="{64E38609-F963-40EF-AE72-4A502F63D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00275"/>
                        <a:ext cx="1066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6" name="Object 34">
            <a:extLst>
              <a:ext uri="{FF2B5EF4-FFF2-40B4-BE49-F238E27FC236}">
                <a16:creationId xmlns:a16="http://schemas.microsoft.com/office/drawing/2014/main" id="{8D3D8473-1D1E-4D21-9F45-AB09AE8D3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876675"/>
          <a:ext cx="914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26" imgW="393529" imgH="241195" progId="Equation.3">
                  <p:embed/>
                </p:oleObj>
              </mc:Choice>
              <mc:Fallback>
                <p:oleObj name="Equation" r:id="rId26" imgW="393529" imgH="241195" progId="Equation.3">
                  <p:embed/>
                  <p:pic>
                    <p:nvPicPr>
                      <p:cNvPr id="115746" name="Object 34">
                        <a:extLst>
                          <a:ext uri="{FF2B5EF4-FFF2-40B4-BE49-F238E27FC236}">
                            <a16:creationId xmlns:a16="http://schemas.microsoft.com/office/drawing/2014/main" id="{8D3D8473-1D1E-4D21-9F45-AB09AE8D3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76675"/>
                        <a:ext cx="914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47" name="AutoShape 3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E679343-E098-4B52-88A3-06AA11599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>
            <a:extLst>
              <a:ext uri="{FF2B5EF4-FFF2-40B4-BE49-F238E27FC236}">
                <a16:creationId xmlns:a16="http://schemas.microsoft.com/office/drawing/2014/main" id="{B817025F-7A6F-474F-A544-35096628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152400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CC0099"/>
                </a:solidFill>
                <a:latin typeface="Comic Sans MS" panose="030F0702030302020204" pitchFamily="66" charset="0"/>
              </a:rPr>
              <a:t>Construct machine       :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F6236DB-10E2-42BC-8D3F-DD35050A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838200"/>
            <a:ext cx="6569076" cy="2819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0" name="Line 4">
            <a:extLst>
              <a:ext uri="{FF2B5EF4-FFF2-40B4-BE49-F238E27FC236}">
                <a16:creationId xmlns:a16="http://schemas.microsoft.com/office/drawing/2014/main" id="{5D6165C3-2FA2-43DF-831F-FB662F20B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75" y="25638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E7439707-06D3-4772-8A29-622C2E52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6" y="1924051"/>
            <a:ext cx="1905000" cy="1312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9D50FC52-D2C1-46BC-834C-7898EB128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075027"/>
            <a:ext cx="1905000" cy="9340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3" name="Line 7">
            <a:extLst>
              <a:ext uri="{FF2B5EF4-FFF2-40B4-BE49-F238E27FC236}">
                <a16:creationId xmlns:a16="http://schemas.microsoft.com/office/drawing/2014/main" id="{72DC4EA8-2317-4B6E-A0B0-4E16C7A13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275" y="25638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6744" name="Object 8">
            <a:extLst>
              <a:ext uri="{FF2B5EF4-FFF2-40B4-BE49-F238E27FC236}">
                <a16:creationId xmlns:a16="http://schemas.microsoft.com/office/drawing/2014/main" id="{0AC661E8-E9DB-4430-BC4D-CB7186082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7075" y="1954214"/>
          <a:ext cx="1314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3" imgW="495085" imgH="228501" progId="Equation.3">
                  <p:embed/>
                </p:oleObj>
              </mc:Choice>
              <mc:Fallback>
                <p:oleObj name="Equation" r:id="rId3" imgW="495085" imgH="228501" progId="Equation.3">
                  <p:embed/>
                  <p:pic>
                    <p:nvPicPr>
                      <p:cNvPr id="116744" name="Object 8">
                        <a:extLst>
                          <a:ext uri="{FF2B5EF4-FFF2-40B4-BE49-F238E27FC236}">
                            <a16:creationId xmlns:a16="http://schemas.microsoft.com/office/drawing/2014/main" id="{0AC661E8-E9DB-4430-BC4D-CB7186082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1954214"/>
                        <a:ext cx="1314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Text Box 9">
            <a:extLst>
              <a:ext uri="{FF2B5EF4-FFF2-40B4-BE49-F238E27FC236}">
                <a16:creationId xmlns:a16="http://schemas.microsoft.com/office/drawing/2014/main" id="{7867426E-D9B5-4297-B0BC-35266718E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1954213"/>
            <a:ext cx="158729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Copy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on tape</a:t>
            </a:r>
          </a:p>
        </p:txBody>
      </p:sp>
      <p:graphicFrame>
        <p:nvGraphicFramePr>
          <p:cNvPr id="116746" name="Object 10">
            <a:extLst>
              <a:ext uri="{FF2B5EF4-FFF2-40B4-BE49-F238E27FC236}">
                <a16:creationId xmlns:a16="http://schemas.microsoft.com/office/drawing/2014/main" id="{AB40FBF7-10A8-4165-9E71-392B48020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17709"/>
              </p:ext>
            </p:extLst>
          </p:nvPr>
        </p:nvGraphicFramePr>
        <p:xfrm>
          <a:off x="8093076" y="2182813"/>
          <a:ext cx="760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5" imgW="583947" imgH="431613" progId="Equation.3">
                  <p:embed/>
                </p:oleObj>
              </mc:Choice>
              <mc:Fallback>
                <p:oleObj name="Equation" r:id="rId5" imgW="583947" imgH="431613" progId="Equation.3">
                  <p:embed/>
                  <p:pic>
                    <p:nvPicPr>
                      <p:cNvPr id="116746" name="Object 10">
                        <a:extLst>
                          <a:ext uri="{FF2B5EF4-FFF2-40B4-BE49-F238E27FC236}">
                            <a16:creationId xmlns:a16="http://schemas.microsoft.com/office/drawing/2014/main" id="{AB40FBF7-10A8-4165-9E71-392B48020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6" y="2182813"/>
                        <a:ext cx="760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>
            <a:extLst>
              <a:ext uri="{FF2B5EF4-FFF2-40B4-BE49-F238E27FC236}">
                <a16:creationId xmlns:a16="http://schemas.microsoft.com/office/drawing/2014/main" id="{F2B1A5EF-3C08-4E97-9CB6-9FB01A549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1268413"/>
          <a:ext cx="4984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7" imgW="164814" imgH="177492" progId="Equation.3">
                  <p:embed/>
                </p:oleObj>
              </mc:Choice>
              <mc:Fallback>
                <p:oleObj name="Equation" r:id="rId7" imgW="164814" imgH="177492" progId="Equation.3">
                  <p:embed/>
                  <p:pic>
                    <p:nvPicPr>
                      <p:cNvPr id="116747" name="Object 11">
                        <a:extLst>
                          <a:ext uri="{FF2B5EF4-FFF2-40B4-BE49-F238E27FC236}">
                            <a16:creationId xmlns:a16="http://schemas.microsoft.com/office/drawing/2014/main" id="{F2B1A5EF-3C08-4E97-9CB6-9FB01A549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1268413"/>
                        <a:ext cx="4984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8" name="Text Box 12">
            <a:extLst>
              <a:ext uri="{FF2B5EF4-FFF2-40B4-BE49-F238E27FC236}">
                <a16:creationId xmlns:a16="http://schemas.microsoft.com/office/drawing/2014/main" id="{1D5B915C-B944-4AD4-BACE-65ED1D72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4037014"/>
            <a:ext cx="857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If  </a:t>
            </a:r>
          </a:p>
        </p:txBody>
      </p:sp>
      <p:graphicFrame>
        <p:nvGraphicFramePr>
          <p:cNvPr id="116749" name="Object 13">
            <a:extLst>
              <a:ext uri="{FF2B5EF4-FFF2-40B4-BE49-F238E27FC236}">
                <a16:creationId xmlns:a16="http://schemas.microsoft.com/office/drawing/2014/main" id="{FC436C08-E921-4C01-8664-A7D8F6B09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5476" y="4011614"/>
          <a:ext cx="6080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9" imgW="190335" imgH="177646" progId="Equation.3">
                  <p:embed/>
                </p:oleObj>
              </mc:Choice>
              <mc:Fallback>
                <p:oleObj name="Equation" r:id="rId9" imgW="190335" imgH="177646" progId="Equation.3">
                  <p:embed/>
                  <p:pic>
                    <p:nvPicPr>
                      <p:cNvPr id="116749" name="Object 13">
                        <a:extLst>
                          <a:ext uri="{FF2B5EF4-FFF2-40B4-BE49-F238E27FC236}">
                            <a16:creationId xmlns:a16="http://schemas.microsoft.com/office/drawing/2014/main" id="{FC436C08-E921-4C01-8664-A7D8F6B09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6" y="4011614"/>
                        <a:ext cx="6080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0" name="Text Box 14">
            <a:extLst>
              <a:ext uri="{FF2B5EF4-FFF2-40B4-BE49-F238E27FC236}">
                <a16:creationId xmlns:a16="http://schemas.microsoft.com/office/drawing/2014/main" id="{D76F6A8B-7477-4275-B385-7B06BD3E8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4011614"/>
            <a:ext cx="287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halts on input </a:t>
            </a:r>
          </a:p>
        </p:txBody>
      </p:sp>
      <p:graphicFrame>
        <p:nvGraphicFramePr>
          <p:cNvPr id="116751" name="Object 15">
            <a:extLst>
              <a:ext uri="{FF2B5EF4-FFF2-40B4-BE49-F238E27FC236}">
                <a16:creationId xmlns:a16="http://schemas.microsoft.com/office/drawing/2014/main" id="{0F2D0D19-A392-4FDC-B31C-64D27937B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75" y="3935413"/>
          <a:ext cx="9144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Equation" r:id="rId11" imgW="291973" imgH="228501" progId="Equation.3">
                  <p:embed/>
                </p:oleObj>
              </mc:Choice>
              <mc:Fallback>
                <p:oleObj name="Equation" r:id="rId11" imgW="291973" imgH="228501" progId="Equation.3">
                  <p:embed/>
                  <p:pic>
                    <p:nvPicPr>
                      <p:cNvPr id="116751" name="Object 15">
                        <a:extLst>
                          <a:ext uri="{FF2B5EF4-FFF2-40B4-BE49-F238E27FC236}">
                            <a16:creationId xmlns:a16="http://schemas.microsoft.com/office/drawing/2014/main" id="{0F2D0D19-A392-4FDC-B31C-64D27937B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3935413"/>
                        <a:ext cx="9144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2" name="Text Box 16">
            <a:extLst>
              <a:ext uri="{FF2B5EF4-FFF2-40B4-BE49-F238E27FC236}">
                <a16:creationId xmlns:a16="http://schemas.microsoft.com/office/drawing/2014/main" id="{2379DED9-2933-4061-853D-7E71A000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6" y="4697414"/>
            <a:ext cx="3597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Then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loop forever</a:t>
            </a:r>
          </a:p>
        </p:txBody>
      </p:sp>
      <p:sp>
        <p:nvSpPr>
          <p:cNvPr id="116753" name="Text Box 17">
            <a:extLst>
              <a:ext uri="{FF2B5EF4-FFF2-40B4-BE49-F238E27FC236}">
                <a16:creationId xmlns:a16="http://schemas.microsoft.com/office/drawing/2014/main" id="{5E380EB8-FE3A-48FC-BFE0-9DC84DE0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5307014"/>
            <a:ext cx="1843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Else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halt</a:t>
            </a:r>
          </a:p>
        </p:txBody>
      </p:sp>
      <p:graphicFrame>
        <p:nvGraphicFramePr>
          <p:cNvPr id="116754" name="Object 18">
            <a:extLst>
              <a:ext uri="{FF2B5EF4-FFF2-40B4-BE49-F238E27FC236}">
                <a16:creationId xmlns:a16="http://schemas.microsoft.com/office/drawing/2014/main" id="{AA8EBA28-A1C1-4AC2-A86E-1124C89F5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2259014"/>
          <a:ext cx="774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Equation" r:id="rId13" imgW="291973" imgH="228501" progId="Equation.3">
                  <p:embed/>
                </p:oleObj>
              </mc:Choice>
              <mc:Fallback>
                <p:oleObj name="Equation" r:id="rId13" imgW="291973" imgH="228501" progId="Equation.3">
                  <p:embed/>
                  <p:pic>
                    <p:nvPicPr>
                      <p:cNvPr id="116754" name="Object 18">
                        <a:extLst>
                          <a:ext uri="{FF2B5EF4-FFF2-40B4-BE49-F238E27FC236}">
                            <a16:creationId xmlns:a16="http://schemas.microsoft.com/office/drawing/2014/main" id="{AA8EBA28-A1C1-4AC2-A86E-1124C89F53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259014"/>
                        <a:ext cx="7747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5" name="Object 19">
            <a:extLst>
              <a:ext uri="{FF2B5EF4-FFF2-40B4-BE49-F238E27FC236}">
                <a16:creationId xmlns:a16="http://schemas.microsoft.com/office/drawing/2014/main" id="{E00BC4DC-9F90-4AD3-ABC6-07BDEF894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0275" y="2030414"/>
          <a:ext cx="685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15" imgW="291973" imgH="228501" progId="Equation.3">
                  <p:embed/>
                </p:oleObj>
              </mc:Choice>
              <mc:Fallback>
                <p:oleObj name="Equation" r:id="rId15" imgW="291973" imgH="228501" progId="Equation.3">
                  <p:embed/>
                  <p:pic>
                    <p:nvPicPr>
                      <p:cNvPr id="116755" name="Object 19">
                        <a:extLst>
                          <a:ext uri="{FF2B5EF4-FFF2-40B4-BE49-F238E27FC236}">
                            <a16:creationId xmlns:a16="http://schemas.microsoft.com/office/drawing/2014/main" id="{E00BC4DC-9F90-4AD3-ABC6-07BDEF894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2030414"/>
                        <a:ext cx="685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6" name="Object 20">
            <a:extLst>
              <a:ext uri="{FF2B5EF4-FFF2-40B4-BE49-F238E27FC236}">
                <a16:creationId xmlns:a16="http://schemas.microsoft.com/office/drawing/2014/main" id="{CA61BCEE-9E18-4E57-9A77-D36E92189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1" y="152401"/>
          <a:ext cx="4984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16" imgW="164814" imgH="177492" progId="Equation.3">
                  <p:embed/>
                </p:oleObj>
              </mc:Choice>
              <mc:Fallback>
                <p:oleObj name="Equation" r:id="rId16" imgW="164814" imgH="177492" progId="Equation.3">
                  <p:embed/>
                  <p:pic>
                    <p:nvPicPr>
                      <p:cNvPr id="116756" name="Object 20">
                        <a:extLst>
                          <a:ext uri="{FF2B5EF4-FFF2-40B4-BE49-F238E27FC236}">
                            <a16:creationId xmlns:a16="http://schemas.microsoft.com/office/drawing/2014/main" id="{CA61BCEE-9E18-4E57-9A77-D36E92189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152401"/>
                        <a:ext cx="4984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AutoShape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FF5CE7-9645-4489-A0A2-8497FB14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id="{D0C26D30-E229-4390-A043-69522B04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0"/>
            <a:ext cx="489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Run        with input itself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2859A65C-1B49-424E-8630-F4946BFF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936953"/>
            <a:ext cx="6640514" cy="2296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4" name="Line 4">
            <a:extLst>
              <a:ext uri="{FF2B5EF4-FFF2-40B4-BE49-F238E27FC236}">
                <a16:creationId xmlns:a16="http://schemas.microsoft.com/office/drawing/2014/main" id="{C8F69219-12D1-4563-99BF-5A5C6D6A8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6A9D7B58-56D2-40AE-B005-740E08B3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85926"/>
            <a:ext cx="1846263" cy="1166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BF84E98C-C3F8-4928-B2DD-2F98B466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748" y="1630362"/>
            <a:ext cx="1846263" cy="115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767" name="Line 7">
            <a:extLst>
              <a:ext uri="{FF2B5EF4-FFF2-40B4-BE49-F238E27FC236}">
                <a16:creationId xmlns:a16="http://schemas.microsoft.com/office/drawing/2014/main" id="{EAE2B7A3-E185-45E0-94F0-211926303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86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7768" name="Object 8">
            <a:extLst>
              <a:ext uri="{FF2B5EF4-FFF2-40B4-BE49-F238E27FC236}">
                <a16:creationId xmlns:a16="http://schemas.microsoft.com/office/drawing/2014/main" id="{C1C0C1DD-3896-4C0B-B997-E613080B0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4076" y="1676401"/>
          <a:ext cx="11795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Equation" r:id="rId3" imgW="444307" imgH="228501" progId="Equation.3">
                  <p:embed/>
                </p:oleObj>
              </mc:Choice>
              <mc:Fallback>
                <p:oleObj name="Equation" r:id="rId3" imgW="444307" imgH="228501" progId="Equation.3">
                  <p:embed/>
                  <p:pic>
                    <p:nvPicPr>
                      <p:cNvPr id="117768" name="Object 8">
                        <a:extLst>
                          <a:ext uri="{FF2B5EF4-FFF2-40B4-BE49-F238E27FC236}">
                            <a16:creationId xmlns:a16="http://schemas.microsoft.com/office/drawing/2014/main" id="{C1C0C1DD-3896-4C0B-B997-E613080B0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6" y="1676401"/>
                        <a:ext cx="11795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Text Box 9">
            <a:extLst>
              <a:ext uri="{FF2B5EF4-FFF2-40B4-BE49-F238E27FC236}">
                <a16:creationId xmlns:a16="http://schemas.microsoft.com/office/drawing/2014/main" id="{148BC7F2-DECE-4041-B678-BE93269F4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76400"/>
            <a:ext cx="1587294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Copy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latin typeface="Comic Sans MS" panose="030F0702030302020204" pitchFamily="66" charset="0"/>
              </a:rPr>
              <a:t>on tape</a:t>
            </a:r>
          </a:p>
        </p:txBody>
      </p:sp>
      <p:graphicFrame>
        <p:nvGraphicFramePr>
          <p:cNvPr id="117770" name="Object 10">
            <a:extLst>
              <a:ext uri="{FF2B5EF4-FFF2-40B4-BE49-F238E27FC236}">
                <a16:creationId xmlns:a16="http://schemas.microsoft.com/office/drawing/2014/main" id="{FB4D6E00-A448-4A0E-BAFF-7D1697A07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1" y="1905000"/>
          <a:ext cx="760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Equation" r:id="rId5" imgW="583947" imgH="431613" progId="Equation.3">
                  <p:embed/>
                </p:oleObj>
              </mc:Choice>
              <mc:Fallback>
                <p:oleObj name="Equation" r:id="rId5" imgW="583947" imgH="431613" progId="Equation.3">
                  <p:embed/>
                  <p:pic>
                    <p:nvPicPr>
                      <p:cNvPr id="117770" name="Object 10">
                        <a:extLst>
                          <a:ext uri="{FF2B5EF4-FFF2-40B4-BE49-F238E27FC236}">
                            <a16:creationId xmlns:a16="http://schemas.microsoft.com/office/drawing/2014/main" id="{FB4D6E00-A448-4A0E-BAFF-7D1697A07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1905000"/>
                        <a:ext cx="760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Text Box 11">
            <a:extLst>
              <a:ext uri="{FF2B5EF4-FFF2-40B4-BE49-F238E27FC236}">
                <a16:creationId xmlns:a16="http://schemas.microsoft.com/office/drawing/2014/main" id="{646D2565-4B3F-4164-AE67-78FD92725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454400"/>
            <a:ext cx="85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If  </a:t>
            </a:r>
          </a:p>
        </p:txBody>
      </p:sp>
      <p:graphicFrame>
        <p:nvGraphicFramePr>
          <p:cNvPr id="117772" name="Object 12">
            <a:extLst>
              <a:ext uri="{FF2B5EF4-FFF2-40B4-BE49-F238E27FC236}">
                <a16:creationId xmlns:a16="http://schemas.microsoft.com/office/drawing/2014/main" id="{4C0435C9-C3E7-42AE-9DDD-CD1BB20AB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3513" y="3429000"/>
          <a:ext cx="527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7" imgW="164814" imgH="177492" progId="Equation.3">
                  <p:embed/>
                </p:oleObj>
              </mc:Choice>
              <mc:Fallback>
                <p:oleObj name="Equation" r:id="rId7" imgW="164814" imgH="177492" progId="Equation.3">
                  <p:embed/>
                  <p:pic>
                    <p:nvPicPr>
                      <p:cNvPr id="117772" name="Object 12">
                        <a:extLst>
                          <a:ext uri="{FF2B5EF4-FFF2-40B4-BE49-F238E27FC236}">
                            <a16:creationId xmlns:a16="http://schemas.microsoft.com/office/drawing/2014/main" id="{4C0435C9-C3E7-42AE-9DDD-CD1BB20AB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3429000"/>
                        <a:ext cx="527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3" name="Text Box 13">
            <a:extLst>
              <a:ext uri="{FF2B5EF4-FFF2-40B4-BE49-F238E27FC236}">
                <a16:creationId xmlns:a16="http://schemas.microsoft.com/office/drawing/2014/main" id="{170F39FA-3A95-4FA0-B361-FF75E1B65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0"/>
            <a:ext cx="287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halts on input </a:t>
            </a:r>
          </a:p>
        </p:txBody>
      </p:sp>
      <p:graphicFrame>
        <p:nvGraphicFramePr>
          <p:cNvPr id="117774" name="Object 14">
            <a:extLst>
              <a:ext uri="{FF2B5EF4-FFF2-40B4-BE49-F238E27FC236}">
                <a16:creationId xmlns:a16="http://schemas.microsoft.com/office/drawing/2014/main" id="{7E148FB5-CB8D-4A50-9B5B-6F28BE4D5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4914" y="3352801"/>
          <a:ext cx="8350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9" imgW="266584" imgH="228501" progId="Equation.3">
                  <p:embed/>
                </p:oleObj>
              </mc:Choice>
              <mc:Fallback>
                <p:oleObj name="Equation" r:id="rId9" imgW="266584" imgH="228501" progId="Equation.3">
                  <p:embed/>
                  <p:pic>
                    <p:nvPicPr>
                      <p:cNvPr id="117774" name="Object 14">
                        <a:extLst>
                          <a:ext uri="{FF2B5EF4-FFF2-40B4-BE49-F238E27FC236}">
                            <a16:creationId xmlns:a16="http://schemas.microsoft.com/office/drawing/2014/main" id="{7E148FB5-CB8D-4A50-9B5B-6F28BE4D5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4" y="3352801"/>
                        <a:ext cx="8350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5" name="Text Box 15">
            <a:extLst>
              <a:ext uri="{FF2B5EF4-FFF2-40B4-BE49-F238E27FC236}">
                <a16:creationId xmlns:a16="http://schemas.microsoft.com/office/drawing/2014/main" id="{9E9AACC5-F7DE-4562-AD12-AB47D7C6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14800"/>
            <a:ext cx="6148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Then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   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loops forever 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on input</a:t>
            </a:r>
          </a:p>
        </p:txBody>
      </p:sp>
      <p:sp>
        <p:nvSpPr>
          <p:cNvPr id="117776" name="Text Box 16">
            <a:extLst>
              <a:ext uri="{FF2B5EF4-FFF2-40B4-BE49-F238E27FC236}">
                <a16:creationId xmlns:a16="http://schemas.microsoft.com/office/drawing/2014/main" id="{F8CA284E-C534-49D0-9D22-A0189A2B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24400"/>
            <a:ext cx="4516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1" u="sng">
                <a:solidFill>
                  <a:schemeClr val="accent2"/>
                </a:solidFill>
                <a:latin typeface="Comic Sans MS" panose="030F0702030302020204" pitchFamily="66" charset="0"/>
              </a:rPr>
              <a:t>Else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       </a:t>
            </a: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halts 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on input</a:t>
            </a:r>
            <a:endParaRPr kumimoji="0" lang="en-US" altLang="zh-CN" sz="32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17777" name="Object 17">
            <a:extLst>
              <a:ext uri="{FF2B5EF4-FFF2-40B4-BE49-F238E27FC236}">
                <a16:creationId xmlns:a16="http://schemas.microsoft.com/office/drawing/2014/main" id="{61BA85CB-7EC3-47CD-B7B1-3C247F131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9" y="1981201"/>
          <a:ext cx="7080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Equation" r:id="rId11" imgW="266584" imgH="228501" progId="Equation.3">
                  <p:embed/>
                </p:oleObj>
              </mc:Choice>
              <mc:Fallback>
                <p:oleObj name="Equation" r:id="rId11" imgW="266584" imgH="228501" progId="Equation.3">
                  <p:embed/>
                  <p:pic>
                    <p:nvPicPr>
                      <p:cNvPr id="117777" name="Object 17">
                        <a:extLst>
                          <a:ext uri="{FF2B5EF4-FFF2-40B4-BE49-F238E27FC236}">
                            <a16:creationId xmlns:a16="http://schemas.microsoft.com/office/drawing/2014/main" id="{61BA85CB-7EC3-47CD-B7B1-3C247F131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9" y="1981201"/>
                        <a:ext cx="7080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8">
            <a:extLst>
              <a:ext uri="{FF2B5EF4-FFF2-40B4-BE49-F238E27FC236}">
                <a16:creationId xmlns:a16="http://schemas.microsoft.com/office/drawing/2014/main" id="{3DB23348-CD28-4634-A630-01E6B385A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0764" y="1752601"/>
          <a:ext cx="625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Equation" r:id="rId13" imgW="266584" imgH="228501" progId="Equation.3">
                  <p:embed/>
                </p:oleObj>
              </mc:Choice>
              <mc:Fallback>
                <p:oleObj name="Equation" r:id="rId13" imgW="266584" imgH="228501" progId="Equation.3">
                  <p:embed/>
                  <p:pic>
                    <p:nvPicPr>
                      <p:cNvPr id="117778" name="Object 18">
                        <a:extLst>
                          <a:ext uri="{FF2B5EF4-FFF2-40B4-BE49-F238E27FC236}">
                            <a16:creationId xmlns:a16="http://schemas.microsoft.com/office/drawing/2014/main" id="{3DB23348-CD28-4634-A630-01E6B385A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4" y="1752601"/>
                        <a:ext cx="6254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9" name="Object 19">
            <a:extLst>
              <a:ext uri="{FF2B5EF4-FFF2-40B4-BE49-F238E27FC236}">
                <a16:creationId xmlns:a16="http://schemas.microsoft.com/office/drawing/2014/main" id="{AA102C0F-1F8D-4800-AC17-926855635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990601"/>
          <a:ext cx="4984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15" imgW="164814" imgH="177492" progId="Equation.3">
                  <p:embed/>
                </p:oleObj>
              </mc:Choice>
              <mc:Fallback>
                <p:oleObj name="Equation" r:id="rId15" imgW="164814" imgH="177492" progId="Equation.3">
                  <p:embed/>
                  <p:pic>
                    <p:nvPicPr>
                      <p:cNvPr id="117779" name="Object 19">
                        <a:extLst>
                          <a:ext uri="{FF2B5EF4-FFF2-40B4-BE49-F238E27FC236}">
                            <a16:creationId xmlns:a16="http://schemas.microsoft.com/office/drawing/2014/main" id="{AA102C0F-1F8D-4800-AC17-926855635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990601"/>
                        <a:ext cx="4984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0" name="Object 20">
            <a:extLst>
              <a:ext uri="{FF2B5EF4-FFF2-40B4-BE49-F238E27FC236}">
                <a16:creationId xmlns:a16="http://schemas.microsoft.com/office/drawing/2014/main" id="{9B9A3D56-3630-41A9-9D4D-F17F9DDE2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1" y="50801"/>
          <a:ext cx="4984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17" imgW="164814" imgH="177492" progId="Equation.3">
                  <p:embed/>
                </p:oleObj>
              </mc:Choice>
              <mc:Fallback>
                <p:oleObj name="Equation" r:id="rId17" imgW="164814" imgH="177492" progId="Equation.3">
                  <p:embed/>
                  <p:pic>
                    <p:nvPicPr>
                      <p:cNvPr id="117780" name="Object 20">
                        <a:extLst>
                          <a:ext uri="{FF2B5EF4-FFF2-40B4-BE49-F238E27FC236}">
                            <a16:creationId xmlns:a16="http://schemas.microsoft.com/office/drawing/2014/main" id="{9B9A3D56-3630-41A9-9D4D-F17F9DDE2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1" y="50801"/>
                        <a:ext cx="4984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1" name="Object 21">
            <a:extLst>
              <a:ext uri="{FF2B5EF4-FFF2-40B4-BE49-F238E27FC236}">
                <a16:creationId xmlns:a16="http://schemas.microsoft.com/office/drawing/2014/main" id="{2E925CC8-1238-4202-99BD-4EE99318B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114800"/>
          <a:ext cx="527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18" imgW="164814" imgH="177492" progId="Equation.3">
                  <p:embed/>
                </p:oleObj>
              </mc:Choice>
              <mc:Fallback>
                <p:oleObj name="Equation" r:id="rId18" imgW="164814" imgH="177492" progId="Equation.3">
                  <p:embed/>
                  <p:pic>
                    <p:nvPicPr>
                      <p:cNvPr id="117781" name="Object 21">
                        <a:extLst>
                          <a:ext uri="{FF2B5EF4-FFF2-40B4-BE49-F238E27FC236}">
                            <a16:creationId xmlns:a16="http://schemas.microsoft.com/office/drawing/2014/main" id="{2E925CC8-1238-4202-99BD-4EE99318B7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14800"/>
                        <a:ext cx="527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2" name="Object 22">
            <a:extLst>
              <a:ext uri="{FF2B5EF4-FFF2-40B4-BE49-F238E27FC236}">
                <a16:creationId xmlns:a16="http://schemas.microsoft.com/office/drawing/2014/main" id="{41407F5A-E3EC-4910-A3CF-24CA7BE21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800600"/>
          <a:ext cx="527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19" imgW="164814" imgH="177492" progId="Equation.3">
                  <p:embed/>
                </p:oleObj>
              </mc:Choice>
              <mc:Fallback>
                <p:oleObj name="Equation" r:id="rId19" imgW="164814" imgH="177492" progId="Equation.3">
                  <p:embed/>
                  <p:pic>
                    <p:nvPicPr>
                      <p:cNvPr id="117782" name="Object 22">
                        <a:extLst>
                          <a:ext uri="{FF2B5EF4-FFF2-40B4-BE49-F238E27FC236}">
                            <a16:creationId xmlns:a16="http://schemas.microsoft.com/office/drawing/2014/main" id="{41407F5A-E3EC-4910-A3CF-24CA7BE21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00600"/>
                        <a:ext cx="527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3" name="Object 23">
            <a:extLst>
              <a:ext uri="{FF2B5EF4-FFF2-40B4-BE49-F238E27FC236}">
                <a16:creationId xmlns:a16="http://schemas.microsoft.com/office/drawing/2014/main" id="{2463BA00-9C9E-40E2-AFDB-3082D64A3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1" y="4038601"/>
          <a:ext cx="8350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20" imgW="266584" imgH="228501" progId="Equation.3">
                  <p:embed/>
                </p:oleObj>
              </mc:Choice>
              <mc:Fallback>
                <p:oleObj name="Equation" r:id="rId20" imgW="266584" imgH="228501" progId="Equation.3">
                  <p:embed/>
                  <p:pic>
                    <p:nvPicPr>
                      <p:cNvPr id="117783" name="Object 23">
                        <a:extLst>
                          <a:ext uri="{FF2B5EF4-FFF2-40B4-BE49-F238E27FC236}">
                            <a16:creationId xmlns:a16="http://schemas.microsoft.com/office/drawing/2014/main" id="{2463BA00-9C9E-40E2-AFDB-3082D64A3A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4038601"/>
                        <a:ext cx="8350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4" name="Object 24">
            <a:extLst>
              <a:ext uri="{FF2B5EF4-FFF2-40B4-BE49-F238E27FC236}">
                <a16:creationId xmlns:a16="http://schemas.microsoft.com/office/drawing/2014/main" id="{A73036D3-E5DF-4769-BBB0-BF7C34053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1" y="4648201"/>
          <a:ext cx="8350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21" imgW="266584" imgH="228501" progId="Equation.3">
                  <p:embed/>
                </p:oleObj>
              </mc:Choice>
              <mc:Fallback>
                <p:oleObj name="Equation" r:id="rId21" imgW="266584" imgH="228501" progId="Equation.3">
                  <p:embed/>
                  <p:pic>
                    <p:nvPicPr>
                      <p:cNvPr id="117784" name="Object 24">
                        <a:extLst>
                          <a:ext uri="{FF2B5EF4-FFF2-40B4-BE49-F238E27FC236}">
                            <a16:creationId xmlns:a16="http://schemas.microsoft.com/office/drawing/2014/main" id="{A73036D3-E5DF-4769-BBB0-BF7C34053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648201"/>
                        <a:ext cx="8350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5" name="Text Box 25">
            <a:extLst>
              <a:ext uri="{FF2B5EF4-FFF2-40B4-BE49-F238E27FC236}">
                <a16:creationId xmlns:a16="http://schemas.microsoft.com/office/drawing/2014/main" id="{EDF150EE-1FBB-4BCE-A1BB-93AF30BF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5805488"/>
            <a:ext cx="256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 b="1">
                <a:solidFill>
                  <a:srgbClr val="FF9933"/>
                </a:solidFill>
                <a:latin typeface="Comic Sans MS" panose="030F0702030302020204" pitchFamily="66" charset="0"/>
              </a:rPr>
              <a:t>END OF PROOF</a:t>
            </a:r>
          </a:p>
        </p:txBody>
      </p:sp>
      <p:sp>
        <p:nvSpPr>
          <p:cNvPr id="117786" name="Text Box 26">
            <a:extLst>
              <a:ext uri="{FF2B5EF4-FFF2-40B4-BE49-F238E27FC236}">
                <a16:creationId xmlns:a16="http://schemas.microsoft.com/office/drawing/2014/main" id="{1D2F1ACA-DA17-4677-800E-2F3C2C321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91200"/>
            <a:ext cx="410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CONTRADICTION!!!</a:t>
            </a:r>
          </a:p>
        </p:txBody>
      </p:sp>
      <p:sp>
        <p:nvSpPr>
          <p:cNvPr id="117787" name="AutoShape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FBCE10-AA7F-46C5-B7A9-F71236A86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>
            <a:extLst>
              <a:ext uri="{FF2B5EF4-FFF2-40B4-BE49-F238E27FC236}">
                <a16:creationId xmlns:a16="http://schemas.microsoft.com/office/drawing/2014/main" id="{1ADBB0A9-B29F-4BC9-9DEA-D65B83E01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0"/>
            <a:ext cx="319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have shown:</a:t>
            </a:r>
          </a:p>
        </p:txBody>
      </p:sp>
      <p:sp>
        <p:nvSpPr>
          <p:cNvPr id="118787" name="Oval 3">
            <a:extLst>
              <a:ext uri="{FF2B5EF4-FFF2-40B4-BE49-F238E27FC236}">
                <a16:creationId xmlns:a16="http://schemas.microsoft.com/office/drawing/2014/main" id="{EE174B6B-CFC8-4677-8B9C-48B47195A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82241"/>
            <a:ext cx="3840480" cy="16480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2DC143CA-C2DD-4B03-ABB0-2127F1FD9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3400426"/>
            <a:ext cx="181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814C262D-2D11-4042-97BB-7362F8478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250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bg2"/>
                </a:solidFill>
                <a:latin typeface="Comic Sans MS" panose="030F0702030302020204" pitchFamily="66" charset="0"/>
              </a:rPr>
              <a:t>Undecidable</a:t>
            </a:r>
          </a:p>
        </p:txBody>
      </p:sp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id="{0A70293A-A7DB-43CB-ACE1-D739B093E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1828801"/>
          <a:ext cx="160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3" imgW="583947" imgH="228501" progId="Equation.3">
                  <p:embed/>
                </p:oleObj>
              </mc:Choice>
              <mc:Fallback>
                <p:oleObj name="Equation" r:id="rId3" imgW="583947" imgH="228501" progId="Equation.3">
                  <p:embed/>
                  <p:pic>
                    <p:nvPicPr>
                      <p:cNvPr id="118790" name="Object 6">
                        <a:extLst>
                          <a:ext uri="{FF2B5EF4-FFF2-40B4-BE49-F238E27FC236}">
                            <a16:creationId xmlns:a16="http://schemas.microsoft.com/office/drawing/2014/main" id="{0A70293A-A7DB-43CB-ACE1-D739B093E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28801"/>
                        <a:ext cx="160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5D5D52D-36CF-48D8-B003-EC7DB21FF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E2741C68-2E15-4A8A-B009-5610425B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31083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3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0C33DBA2-6D8E-462A-ABCB-0824C193A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0"/>
            <a:ext cx="4335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We can actually show:</a:t>
            </a:r>
          </a:p>
        </p:txBody>
      </p:sp>
      <p:sp>
        <p:nvSpPr>
          <p:cNvPr id="119812" name="Oval 4">
            <a:extLst>
              <a:ext uri="{FF2B5EF4-FFF2-40B4-BE49-F238E27FC236}">
                <a16:creationId xmlns:a16="http://schemas.microsoft.com/office/drawing/2014/main" id="{B97712EC-13FA-46CF-9505-A69869F8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1"/>
            <a:ext cx="3759200" cy="12822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3AD26D67-5E67-4449-9754-4B28366B2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3810001"/>
            <a:ext cx="181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Decidable</a:t>
            </a:r>
          </a:p>
        </p:txBody>
      </p:sp>
      <p:sp>
        <p:nvSpPr>
          <p:cNvPr id="119814" name="Text Box 6">
            <a:extLst>
              <a:ext uri="{FF2B5EF4-FFF2-40B4-BE49-F238E27FC236}">
                <a16:creationId xmlns:a16="http://schemas.microsoft.com/office/drawing/2014/main" id="{3544C1F9-FD2F-47D7-863D-8AA784118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2133601"/>
            <a:ext cx="3268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bg2"/>
                </a:solidFill>
                <a:latin typeface="Comic Sans MS" panose="030F0702030302020204" pitchFamily="66" charset="0"/>
              </a:rPr>
              <a:t>Turing-Acceptable</a:t>
            </a:r>
          </a:p>
        </p:txBody>
      </p:sp>
      <p:sp>
        <p:nvSpPr>
          <p:cNvPr id="119815" name="Oval 7">
            <a:extLst>
              <a:ext uri="{FF2B5EF4-FFF2-40B4-BE49-F238E27FC236}">
                <a16:creationId xmlns:a16="http://schemas.microsoft.com/office/drawing/2014/main" id="{41E65DBB-306D-4DDB-A7A8-C0CA2D2A2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03680"/>
            <a:ext cx="7807960" cy="349503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9816" name="Object 8">
            <a:extLst>
              <a:ext uri="{FF2B5EF4-FFF2-40B4-BE49-F238E27FC236}">
                <a16:creationId xmlns:a16="http://schemas.microsoft.com/office/drawing/2014/main" id="{492CD137-6A88-452F-BB8B-F35673DB6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209801"/>
          <a:ext cx="160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3" imgW="583947" imgH="228501" progId="Equation.3">
                  <p:embed/>
                </p:oleObj>
              </mc:Choice>
              <mc:Fallback>
                <p:oleObj name="Equation" r:id="rId3" imgW="583947" imgH="228501" progId="Equation.3">
                  <p:embed/>
                  <p:pic>
                    <p:nvPicPr>
                      <p:cNvPr id="119816" name="Object 8">
                        <a:extLst>
                          <a:ext uri="{FF2B5EF4-FFF2-40B4-BE49-F238E27FC236}">
                            <a16:creationId xmlns:a16="http://schemas.microsoft.com/office/drawing/2014/main" id="{492CD137-6A88-452F-BB8B-F35673DB63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09801"/>
                        <a:ext cx="160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944AE4-0A76-48FF-BC94-CCA10369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>
            <a:extLst>
              <a:ext uri="{FF2B5EF4-FFF2-40B4-BE49-F238E27FC236}">
                <a16:creationId xmlns:a16="http://schemas.microsoft.com/office/drawing/2014/main" id="{078ADB81-C02F-4489-826D-9850A62C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828800"/>
            <a:ext cx="753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 that accepts               :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6499AE79-98C3-408A-BEBD-6E5E880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68638"/>
            <a:ext cx="4729480" cy="2742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0836" name="Object 4">
            <a:extLst>
              <a:ext uri="{FF2B5EF4-FFF2-40B4-BE49-F238E27FC236}">
                <a16:creationId xmlns:a16="http://schemas.microsoft.com/office/drawing/2014/main" id="{26344610-1C46-40D1-A678-0E90D53BE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114800"/>
          <a:ext cx="1219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3" imgW="469900" imgH="228600" progId="Equation.3">
                  <p:embed/>
                </p:oleObj>
              </mc:Choice>
              <mc:Fallback>
                <p:oleObj name="Equation" r:id="rId3" imgW="469900" imgH="228600" progId="Equation.3">
                  <p:embed/>
                  <p:pic>
                    <p:nvPicPr>
                      <p:cNvPr id="120836" name="Object 4">
                        <a:extLst>
                          <a:ext uri="{FF2B5EF4-FFF2-40B4-BE49-F238E27FC236}">
                            <a16:creationId xmlns:a16="http://schemas.microsoft.com/office/drawing/2014/main" id="{26344610-1C46-40D1-A678-0E90D53BE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1219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Line 5">
            <a:extLst>
              <a:ext uri="{FF2B5EF4-FFF2-40B4-BE49-F238E27FC236}">
                <a16:creationId xmlns:a16="http://schemas.microsoft.com/office/drawing/2014/main" id="{D3204ACD-AD23-4F9B-906F-201F3ACA5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41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57C35B01-896B-46B5-8DCA-80A038A6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3276600"/>
            <a:ext cx="3744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1.</a:t>
            </a: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Run        on input</a:t>
            </a:r>
          </a:p>
        </p:txBody>
      </p:sp>
      <p:sp>
        <p:nvSpPr>
          <p:cNvPr id="120839" name="Text Box 7">
            <a:extLst>
              <a:ext uri="{FF2B5EF4-FFF2-40B4-BE49-F238E27FC236}">
                <a16:creationId xmlns:a16="http://schemas.microsoft.com/office/drawing/2014/main" id="{FCB148B2-3835-433F-BD89-1D2B3EE0C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4267200"/>
            <a:ext cx="420660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2.</a:t>
            </a: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If       halts on     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rgbClr val="009900"/>
                </a:solidFill>
                <a:latin typeface="Comic Sans MS" panose="030F0702030302020204" pitchFamily="66" charset="0"/>
              </a:rPr>
              <a:t>    then accept</a:t>
            </a:r>
          </a:p>
        </p:txBody>
      </p:sp>
      <p:graphicFrame>
        <p:nvGraphicFramePr>
          <p:cNvPr id="120840" name="Object 8">
            <a:extLst>
              <a:ext uri="{FF2B5EF4-FFF2-40B4-BE49-F238E27FC236}">
                <a16:creationId xmlns:a16="http://schemas.microsoft.com/office/drawing/2014/main" id="{3CA862BD-88EE-4966-8037-F4DDE699A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4675" y="3327401"/>
          <a:ext cx="533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Equation" r:id="rId5" imgW="190335" imgH="177646" progId="Equation.3">
                  <p:embed/>
                </p:oleObj>
              </mc:Choice>
              <mc:Fallback>
                <p:oleObj name="Equation" r:id="rId5" imgW="190335" imgH="177646" progId="Equation.3">
                  <p:embed/>
                  <p:pic>
                    <p:nvPicPr>
                      <p:cNvPr id="120840" name="Object 8">
                        <a:extLst>
                          <a:ext uri="{FF2B5EF4-FFF2-40B4-BE49-F238E27FC236}">
                            <a16:creationId xmlns:a16="http://schemas.microsoft.com/office/drawing/2014/main" id="{3CA862BD-88EE-4966-8037-F4DDE699A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3327401"/>
                        <a:ext cx="533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>
            <a:extLst>
              <a:ext uri="{FF2B5EF4-FFF2-40B4-BE49-F238E27FC236}">
                <a16:creationId xmlns:a16="http://schemas.microsoft.com/office/drawing/2014/main" id="{BA0E31D7-CCA9-460A-B7D1-5564FEE4D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75" y="3479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Equation" r:id="rId7" imgW="368140" imgH="304668" progId="Equation.3">
                  <p:embed/>
                </p:oleObj>
              </mc:Choice>
              <mc:Fallback>
                <p:oleObj name="Equation" r:id="rId7" imgW="368140" imgH="304668" progId="Equation.3">
                  <p:embed/>
                  <p:pic>
                    <p:nvPicPr>
                      <p:cNvPr id="120841" name="Object 9">
                        <a:extLst>
                          <a:ext uri="{FF2B5EF4-FFF2-40B4-BE49-F238E27FC236}">
                            <a16:creationId xmlns:a16="http://schemas.microsoft.com/office/drawing/2014/main" id="{BA0E31D7-CCA9-460A-B7D1-5564FEE4D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34798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>
            <a:extLst>
              <a:ext uri="{FF2B5EF4-FFF2-40B4-BE49-F238E27FC236}">
                <a16:creationId xmlns:a16="http://schemas.microsoft.com/office/drawing/2014/main" id="{0DA1BA91-9BE0-4A14-84E2-2F553F301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75" y="4318001"/>
          <a:ext cx="533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Equation" r:id="rId9" imgW="190335" imgH="177646" progId="Equation.3">
                  <p:embed/>
                </p:oleObj>
              </mc:Choice>
              <mc:Fallback>
                <p:oleObj name="Equation" r:id="rId9" imgW="190335" imgH="177646" progId="Equation.3">
                  <p:embed/>
                  <p:pic>
                    <p:nvPicPr>
                      <p:cNvPr id="120842" name="Object 10">
                        <a:extLst>
                          <a:ext uri="{FF2B5EF4-FFF2-40B4-BE49-F238E27FC236}">
                            <a16:creationId xmlns:a16="http://schemas.microsoft.com/office/drawing/2014/main" id="{0DA1BA91-9BE0-4A14-84E2-2F553F301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4318001"/>
                        <a:ext cx="533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>
            <a:extLst>
              <a:ext uri="{FF2B5EF4-FFF2-40B4-BE49-F238E27FC236}">
                <a16:creationId xmlns:a16="http://schemas.microsoft.com/office/drawing/2014/main" id="{236E60E6-E890-4564-A002-E2EBC0035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2075" y="4394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Equation" r:id="rId10" imgW="368140" imgH="304668" progId="Equation.3">
                  <p:embed/>
                </p:oleObj>
              </mc:Choice>
              <mc:Fallback>
                <p:oleObj name="Equation" r:id="rId10" imgW="368140" imgH="304668" progId="Equation.3">
                  <p:embed/>
                  <p:pic>
                    <p:nvPicPr>
                      <p:cNvPr id="120843" name="Object 11">
                        <a:extLst>
                          <a:ext uri="{FF2B5EF4-FFF2-40B4-BE49-F238E27FC236}">
                            <a16:creationId xmlns:a16="http://schemas.microsoft.com/office/drawing/2014/main" id="{236E60E6-E890-4564-A002-E2EBC0035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075" y="4394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>
            <a:extLst>
              <a:ext uri="{FF2B5EF4-FFF2-40B4-BE49-F238E27FC236}">
                <a16:creationId xmlns:a16="http://schemas.microsoft.com/office/drawing/2014/main" id="{0CA28B98-1D1F-42E4-884D-F9D633594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8675" y="4927600"/>
          <a:ext cx="1219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11" imgW="469900" imgH="228600" progId="Equation.3">
                  <p:embed/>
                </p:oleObj>
              </mc:Choice>
              <mc:Fallback>
                <p:oleObj name="Equation" r:id="rId11" imgW="469900" imgH="228600" progId="Equation.3">
                  <p:embed/>
                  <p:pic>
                    <p:nvPicPr>
                      <p:cNvPr id="120844" name="Object 12">
                        <a:extLst>
                          <a:ext uri="{FF2B5EF4-FFF2-40B4-BE49-F238E27FC236}">
                            <a16:creationId xmlns:a16="http://schemas.microsoft.com/office/drawing/2014/main" id="{0CA28B98-1D1F-42E4-884D-F9D633594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4927600"/>
                        <a:ext cx="12192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Object 13">
            <a:extLst>
              <a:ext uri="{FF2B5EF4-FFF2-40B4-BE49-F238E27FC236}">
                <a16:creationId xmlns:a16="http://schemas.microsoft.com/office/drawing/2014/main" id="{EC6190FA-EE06-4D8E-9B60-824110046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1828801"/>
          <a:ext cx="160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12" imgW="583947" imgH="228501" progId="Equation.3">
                  <p:embed/>
                </p:oleObj>
              </mc:Choice>
              <mc:Fallback>
                <p:oleObj name="Equation" r:id="rId12" imgW="583947" imgH="228501" progId="Equation.3">
                  <p:embed/>
                  <p:pic>
                    <p:nvPicPr>
                      <p:cNvPr id="120845" name="Object 13">
                        <a:extLst>
                          <a:ext uri="{FF2B5EF4-FFF2-40B4-BE49-F238E27FC236}">
                            <a16:creationId xmlns:a16="http://schemas.microsoft.com/office/drawing/2014/main" id="{EC6190FA-EE06-4D8E-9B60-824110046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28801"/>
                        <a:ext cx="160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Text Box 14">
            <a:extLst>
              <a:ext uri="{FF2B5EF4-FFF2-40B4-BE49-F238E27FC236}">
                <a16:creationId xmlns:a16="http://schemas.microsoft.com/office/drawing/2014/main" id="{1F18D9DB-2E83-43F3-B811-21AEDD75C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8" y="765175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is Turing-Acceptable</a:t>
            </a:r>
          </a:p>
        </p:txBody>
      </p:sp>
      <p:graphicFrame>
        <p:nvGraphicFramePr>
          <p:cNvPr id="120847" name="Object 15">
            <a:extLst>
              <a:ext uri="{FF2B5EF4-FFF2-40B4-BE49-F238E27FC236}">
                <a16:creationId xmlns:a16="http://schemas.microsoft.com/office/drawing/2014/main" id="{3B9A6855-4ECC-4848-852D-6B611677E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765176"/>
          <a:ext cx="160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14" imgW="583947" imgH="228501" progId="Equation.3">
                  <p:embed/>
                </p:oleObj>
              </mc:Choice>
              <mc:Fallback>
                <p:oleObj name="Equation" r:id="rId14" imgW="583947" imgH="228501" progId="Equation.3">
                  <p:embed/>
                  <p:pic>
                    <p:nvPicPr>
                      <p:cNvPr id="120847" name="Object 15">
                        <a:extLst>
                          <a:ext uri="{FF2B5EF4-FFF2-40B4-BE49-F238E27FC236}">
                            <a16:creationId xmlns:a16="http://schemas.microsoft.com/office/drawing/2014/main" id="{3B9A6855-4ECC-4848-852D-6B611677EC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765176"/>
                        <a:ext cx="160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8" name="AutoShape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A8B1EF-CC7B-4156-92E7-5117CA57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10E02A8F-B878-44F9-B162-7A523351C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9350" y="972240"/>
            <a:ext cx="8229600" cy="62071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Another View of the Problem</a:t>
            </a:r>
          </a:p>
        </p:txBody>
      </p:sp>
      <p:sp>
        <p:nvSpPr>
          <p:cNvPr id="2029571" name="Text Box 3">
            <a:extLst>
              <a:ext uri="{FF2B5EF4-FFF2-40B4-BE49-F238E27FC236}">
                <a16:creationId xmlns:a16="http://schemas.microsoft.com/office/drawing/2014/main" id="{A7DA3956-E6A8-4175-BFA2-C4928DF23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2528887"/>
            <a:ext cx="80645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FF3300"/>
                </a:solidFill>
                <a:latin typeface="Arial" panose="020B0604020202020204" pitchFamily="34" charset="0"/>
              </a:rPr>
              <a:t>停机问题的直观解释</a:t>
            </a:r>
          </a:p>
          <a:p>
            <a:pPr eaLnBrk="1" hangingPunct="1"/>
            <a:r>
              <a:rPr kumimoji="0" lang="zh-CN" altLang="en-US" b="1">
                <a:latin typeface="Arial" panose="020B0604020202020204" pitchFamily="34" charset="0"/>
              </a:rPr>
              <a:t>不可能设计这样一个万能程序，它能判断</a:t>
            </a:r>
            <a:r>
              <a:rPr kumimoji="0" lang="zh-CN" altLang="en-US" b="1">
                <a:solidFill>
                  <a:srgbClr val="FF3300"/>
                </a:solidFill>
                <a:latin typeface="Arial" panose="020B0604020202020204" pitchFamily="34" charset="0"/>
              </a:rPr>
              <a:t>一切</a:t>
            </a:r>
            <a:r>
              <a:rPr kumimoji="0" lang="zh-CN" altLang="en-US" b="1">
                <a:latin typeface="Arial" panose="020B0604020202020204" pitchFamily="34" charset="0"/>
              </a:rPr>
              <a:t>程序（包括它自己）会不会死循环。</a:t>
            </a:r>
          </a:p>
          <a:p>
            <a:pPr eaLnBrk="1" hangingPunct="1"/>
            <a:endParaRPr kumimoji="0" lang="en-US" altLang="zh-CN" b="1">
              <a:latin typeface="Arial" panose="020B0604020202020204" pitchFamily="34" charset="0"/>
            </a:endParaRPr>
          </a:p>
        </p:txBody>
      </p:sp>
      <p:sp>
        <p:nvSpPr>
          <p:cNvPr id="105476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649B3CD-C5B2-46B5-A31B-1AD1791E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95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48EE6EE1-75D4-4A29-8FB9-B5E925A4A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999229"/>
              </p:ext>
            </p:extLst>
          </p:nvPr>
        </p:nvGraphicFramePr>
        <p:xfrm>
          <a:off x="3065929" y="1057836"/>
          <a:ext cx="4826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4826000" imgH="584200" progId="Equation.3">
                  <p:embed/>
                </p:oleObj>
              </mc:Choice>
              <mc:Fallback>
                <p:oleObj name="Equation" r:id="rId3" imgW="4826000" imgH="584200" progId="Equation.3">
                  <p:embed/>
                  <p:pic>
                    <p:nvPicPr>
                      <p:cNvPr id="66562" name="Object 2">
                        <a:extLst>
                          <a:ext uri="{FF2B5EF4-FFF2-40B4-BE49-F238E27FC236}">
                            <a16:creationId xmlns:a16="http://schemas.microsoft.com/office/drawing/2014/main" id="{48EE6EE1-75D4-4A29-8FB9-B5E925A4A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929" y="1057836"/>
                        <a:ext cx="4826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>
            <a:extLst>
              <a:ext uri="{FF2B5EF4-FFF2-40B4-BE49-F238E27FC236}">
                <a16:creationId xmlns:a16="http://schemas.microsoft.com/office/drawing/2014/main" id="{D9FD0F6C-95E9-450C-BDD6-6E9D784A9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929" y="295835"/>
            <a:ext cx="818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Each machine accepts some language over 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32494D3A-494B-4074-BED2-8C714A0E5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407986"/>
              </p:ext>
            </p:extLst>
          </p:nvPr>
        </p:nvGraphicFramePr>
        <p:xfrm>
          <a:off x="9695329" y="372036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660113" imgH="533169" progId="Equation.3">
                  <p:embed/>
                </p:oleObj>
              </mc:Choice>
              <mc:Fallback>
                <p:oleObj name="Equation" r:id="rId5" imgW="660113" imgH="533169" progId="Equation.3">
                  <p:embed/>
                  <p:pic>
                    <p:nvPicPr>
                      <p:cNvPr id="66564" name="Object 4">
                        <a:extLst>
                          <a:ext uri="{FF2B5EF4-FFF2-40B4-BE49-F238E27FC236}">
                            <a16:creationId xmlns:a16="http://schemas.microsoft.com/office/drawing/2014/main" id="{32494D3A-494B-4074-BED2-8C714A0E5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5329" y="372036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34F6E252-AF60-4ADB-837D-2607C01C7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61175"/>
              </p:ext>
            </p:extLst>
          </p:nvPr>
        </p:nvGraphicFramePr>
        <p:xfrm>
          <a:off x="2227729" y="2810435"/>
          <a:ext cx="77406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7" imgW="5981700" imgH="482600" progId="Equation.3">
                  <p:embed/>
                </p:oleObj>
              </mc:Choice>
              <mc:Fallback>
                <p:oleObj name="Equation" r:id="rId7" imgW="5981700" imgH="482600" progId="Equation.3">
                  <p:embed/>
                  <p:pic>
                    <p:nvPicPr>
                      <p:cNvPr id="66565" name="Object 5">
                        <a:extLst>
                          <a:ext uri="{FF2B5EF4-FFF2-40B4-BE49-F238E27FC236}">
                            <a16:creationId xmlns:a16="http://schemas.microsoft.com/office/drawing/2014/main" id="{34F6E252-AF60-4ADB-837D-2607C01C7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729" y="2810435"/>
                        <a:ext cx="77406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Line 6">
            <a:extLst>
              <a:ext uri="{FF2B5EF4-FFF2-40B4-BE49-F238E27FC236}">
                <a16:creationId xmlns:a16="http://schemas.microsoft.com/office/drawing/2014/main" id="{123AAAB2-8D27-4872-864B-663451B9D9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8329" y="1591235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8B88A5D5-55F7-46EA-A81E-86682E873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1329" y="1667435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70DBCFDD-A15F-4795-9130-408CB9937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529" y="1667435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69" name="Line 9">
            <a:extLst>
              <a:ext uri="{FF2B5EF4-FFF2-40B4-BE49-F238E27FC236}">
                <a16:creationId xmlns:a16="http://schemas.microsoft.com/office/drawing/2014/main" id="{E76BD93E-1425-41C0-A766-B12E255DB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3529" y="1667435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70" name="Text Box 10">
            <a:extLst>
              <a:ext uri="{FF2B5EF4-FFF2-40B4-BE49-F238E27FC236}">
                <a16:creationId xmlns:a16="http://schemas.microsoft.com/office/drawing/2014/main" id="{CB06146F-BF12-49EB-B7C5-BD7D9F8AD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218" y="3932798"/>
            <a:ext cx="460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Note that it is possible to have</a:t>
            </a:r>
          </a:p>
        </p:txBody>
      </p:sp>
      <p:graphicFrame>
        <p:nvGraphicFramePr>
          <p:cNvPr id="66571" name="Object 11">
            <a:extLst>
              <a:ext uri="{FF2B5EF4-FFF2-40B4-BE49-F238E27FC236}">
                <a16:creationId xmlns:a16="http://schemas.microsoft.com/office/drawing/2014/main" id="{B60A3B11-9AE2-4744-8356-42211756C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943758"/>
              </p:ext>
            </p:extLst>
          </p:nvPr>
        </p:nvGraphicFramePr>
        <p:xfrm>
          <a:off x="2623017" y="4521761"/>
          <a:ext cx="2590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9" imgW="2628900" imgH="558800" progId="Equation.3">
                  <p:embed/>
                </p:oleObj>
              </mc:Choice>
              <mc:Fallback>
                <p:oleObj name="Equation" r:id="rId9" imgW="2628900" imgH="558800" progId="Equation.3">
                  <p:embed/>
                  <p:pic>
                    <p:nvPicPr>
                      <p:cNvPr id="66571" name="Object 11">
                        <a:extLst>
                          <a:ext uri="{FF2B5EF4-FFF2-40B4-BE49-F238E27FC236}">
                            <a16:creationId xmlns:a16="http://schemas.microsoft.com/office/drawing/2014/main" id="{B60A3B11-9AE2-4744-8356-42211756C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017" y="4521761"/>
                        <a:ext cx="2590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>
            <a:extLst>
              <a:ext uri="{FF2B5EF4-FFF2-40B4-BE49-F238E27FC236}">
                <a16:creationId xmlns:a16="http://schemas.microsoft.com/office/drawing/2014/main" id="{D3CC9892-FE0C-4936-938E-40C3A3F72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12271"/>
              </p:ext>
            </p:extLst>
          </p:nvPr>
        </p:nvGraphicFramePr>
        <p:xfrm>
          <a:off x="6509217" y="459796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11" imgW="761669" imgH="393529" progId="Equation.3">
                  <p:embed/>
                </p:oleObj>
              </mc:Choice>
              <mc:Fallback>
                <p:oleObj name="Equation" r:id="rId11" imgW="761669" imgH="393529" progId="Equation.3">
                  <p:embed/>
                  <p:pic>
                    <p:nvPicPr>
                      <p:cNvPr id="66572" name="Object 12">
                        <a:extLst>
                          <a:ext uri="{FF2B5EF4-FFF2-40B4-BE49-F238E27FC236}">
                            <a16:creationId xmlns:a16="http://schemas.microsoft.com/office/drawing/2014/main" id="{D3CC9892-FE0C-4936-938E-40C3A3F72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217" y="459796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Text Box 13">
            <a:extLst>
              <a:ext uri="{FF2B5EF4-FFF2-40B4-BE49-F238E27FC236}">
                <a16:creationId xmlns:a16="http://schemas.microsoft.com/office/drawing/2014/main" id="{E2DD12A6-1B2B-456D-A934-AC6797FEE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17" y="4999599"/>
            <a:ext cx="784702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Since, a language could be accepted by more than one</a:t>
            </a:r>
          </a:p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Turing machine</a:t>
            </a: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C44B15A1-083F-484E-A254-D02988E96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817" y="4521760"/>
            <a:ext cx="646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>
                <a:solidFill>
                  <a:schemeClr val="accent2"/>
                </a:solidFill>
                <a:latin typeface="Comic Sans MS" panose="030F0702030302020204" pitchFamily="66" charset="0"/>
              </a:rPr>
              <a:t>for</a:t>
            </a:r>
          </a:p>
        </p:txBody>
      </p:sp>
      <p:sp>
        <p:nvSpPr>
          <p:cNvPr id="66575" name="AutoShape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554D472-CD28-41D1-9F0D-B0B5BF1DC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843" y="1051486"/>
            <a:ext cx="827087" cy="404813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D9D0DF34-A2FA-42A6-A9A2-3CBAF3AEA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027" y="215153"/>
            <a:ext cx="601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Example language accepted by </a:t>
            </a:r>
          </a:p>
        </p:txBody>
      </p:sp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F65178DD-1FDE-4A7F-93FE-CD7BF4D7F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061343"/>
              </p:ext>
            </p:extLst>
          </p:nvPr>
        </p:nvGraphicFramePr>
        <p:xfrm>
          <a:off x="3793751" y="1383554"/>
          <a:ext cx="5664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3" imgW="5664200" imgH="584200" progId="Equation.3">
                  <p:embed/>
                </p:oleObj>
              </mc:Choice>
              <mc:Fallback>
                <p:oleObj name="Equation" r:id="rId3" imgW="5664200" imgH="584200" progId="Equation.3">
                  <p:embed/>
                  <p:pic>
                    <p:nvPicPr>
                      <p:cNvPr id="67587" name="Object 3">
                        <a:extLst>
                          <a:ext uri="{FF2B5EF4-FFF2-40B4-BE49-F238E27FC236}">
                            <a16:creationId xmlns:a16="http://schemas.microsoft.com/office/drawing/2014/main" id="{F65178DD-1FDE-4A7F-93FE-CD7BF4D7F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751" y="1383554"/>
                        <a:ext cx="5664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2BAC41A9-5F41-4DFB-AB8A-2FA97C02F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6980"/>
              </p:ext>
            </p:extLst>
          </p:nvPr>
        </p:nvGraphicFramePr>
        <p:xfrm>
          <a:off x="3688976" y="2348753"/>
          <a:ext cx="419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5" imgW="4191000" imgH="736600" progId="Equation.3">
                  <p:embed/>
                </p:oleObj>
              </mc:Choice>
              <mc:Fallback>
                <p:oleObj name="Equation" r:id="rId5" imgW="4191000" imgH="736600" progId="Equation.3">
                  <p:embed/>
                  <p:pic>
                    <p:nvPicPr>
                      <p:cNvPr id="67588" name="Object 4">
                        <a:extLst>
                          <a:ext uri="{FF2B5EF4-FFF2-40B4-BE49-F238E27FC236}">
                            <a16:creationId xmlns:a16="http://schemas.microsoft.com/office/drawing/2014/main" id="{2BAC41A9-5F41-4DFB-AB8A-2FA97C02F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976" y="2348753"/>
                        <a:ext cx="4191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9BF7651F-6D72-4931-A949-D07226C4A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51778"/>
              </p:ext>
            </p:extLst>
          </p:nvPr>
        </p:nvGraphicFramePr>
        <p:xfrm>
          <a:off x="7800601" y="265954"/>
          <a:ext cx="571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7" imgW="571252" imgH="533169" progId="Equation.3">
                  <p:embed/>
                </p:oleObj>
              </mc:Choice>
              <mc:Fallback>
                <p:oleObj name="Equation" r:id="rId7" imgW="571252" imgH="533169" progId="Equation.3">
                  <p:embed/>
                  <p:pic>
                    <p:nvPicPr>
                      <p:cNvPr id="67589" name="Object 5">
                        <a:extLst>
                          <a:ext uri="{FF2B5EF4-FFF2-40B4-BE49-F238E27FC236}">
                            <a16:creationId xmlns:a16="http://schemas.microsoft.com/office/drawing/2014/main" id="{9BF7651F-6D72-4931-A949-D07226C4A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601" y="265954"/>
                        <a:ext cx="571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>
            <a:extLst>
              <a:ext uri="{FF2B5EF4-FFF2-40B4-BE49-F238E27FC236}">
                <a16:creationId xmlns:a16="http://schemas.microsoft.com/office/drawing/2014/main" id="{1D8424CB-923F-46FB-9A74-D1A11C1EA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489" y="3356817"/>
            <a:ext cx="4322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Binary representation</a:t>
            </a:r>
          </a:p>
        </p:txBody>
      </p:sp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452D2030-A521-4E73-B620-E677E13F2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02412"/>
              </p:ext>
            </p:extLst>
          </p:nvPr>
        </p:nvGraphicFramePr>
        <p:xfrm>
          <a:off x="3158751" y="4195016"/>
          <a:ext cx="4016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9" imgW="406224" imgH="571252" progId="Equation.3">
                  <p:embed/>
                </p:oleObj>
              </mc:Choice>
              <mc:Fallback>
                <p:oleObj name="Equation" r:id="rId9" imgW="406224" imgH="571252" progId="Equation.3">
                  <p:embed/>
                  <p:pic>
                    <p:nvPicPr>
                      <p:cNvPr id="67591" name="Object 7">
                        <a:extLst>
                          <a:ext uri="{FF2B5EF4-FFF2-40B4-BE49-F238E27FC236}">
                            <a16:creationId xmlns:a16="http://schemas.microsoft.com/office/drawing/2014/main" id="{452D2030-A521-4E73-B620-E677E13F2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751" y="4195016"/>
                        <a:ext cx="4016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>
            <a:extLst>
              <a:ext uri="{FF2B5EF4-FFF2-40B4-BE49-F238E27FC236}">
                <a16:creationId xmlns:a16="http://schemas.microsoft.com/office/drawing/2014/main" id="{B3DA7F76-D1B8-4935-A63B-60FA277E6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69778"/>
              </p:ext>
            </p:extLst>
          </p:nvPr>
        </p:nvGraphicFramePr>
        <p:xfrm>
          <a:off x="4049340" y="4201366"/>
          <a:ext cx="465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11" imgW="469696" imgH="571252" progId="Equation.3">
                  <p:embed/>
                </p:oleObj>
              </mc:Choice>
              <mc:Fallback>
                <p:oleObj name="Equation" r:id="rId11" imgW="469696" imgH="571252" progId="Equation.3">
                  <p:embed/>
                  <p:pic>
                    <p:nvPicPr>
                      <p:cNvPr id="67592" name="Object 8">
                        <a:extLst>
                          <a:ext uri="{FF2B5EF4-FFF2-40B4-BE49-F238E27FC236}">
                            <a16:creationId xmlns:a16="http://schemas.microsoft.com/office/drawing/2014/main" id="{B3DA7F76-D1B8-4935-A63B-60FA277E6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340" y="4201366"/>
                        <a:ext cx="465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>
            <a:extLst>
              <a:ext uri="{FF2B5EF4-FFF2-40B4-BE49-F238E27FC236}">
                <a16:creationId xmlns:a16="http://schemas.microsoft.com/office/drawing/2014/main" id="{F8D64C47-3365-4440-AEFA-2E72E74B7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189930"/>
              </p:ext>
            </p:extLst>
          </p:nvPr>
        </p:nvGraphicFramePr>
        <p:xfrm>
          <a:off x="5044702" y="4201366"/>
          <a:ext cx="454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13" imgW="457200" imgH="571500" progId="Equation.3">
                  <p:embed/>
                </p:oleObj>
              </mc:Choice>
              <mc:Fallback>
                <p:oleObj name="Equation" r:id="rId13" imgW="457200" imgH="571500" progId="Equation.3">
                  <p:embed/>
                  <p:pic>
                    <p:nvPicPr>
                      <p:cNvPr id="67593" name="Object 9">
                        <a:extLst>
                          <a:ext uri="{FF2B5EF4-FFF2-40B4-BE49-F238E27FC236}">
                            <a16:creationId xmlns:a16="http://schemas.microsoft.com/office/drawing/2014/main" id="{F8D64C47-3365-4440-AEFA-2E72E74B7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702" y="4201366"/>
                        <a:ext cx="4540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>
            <a:extLst>
              <a:ext uri="{FF2B5EF4-FFF2-40B4-BE49-F238E27FC236}">
                <a16:creationId xmlns:a16="http://schemas.microsoft.com/office/drawing/2014/main" id="{D3183030-EE97-47BB-8B58-AB1419FE4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48979"/>
              </p:ext>
            </p:extLst>
          </p:nvPr>
        </p:nvGraphicFramePr>
        <p:xfrm>
          <a:off x="6106740" y="4201366"/>
          <a:ext cx="465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15" imgW="469696" imgH="571252" progId="Equation.3">
                  <p:embed/>
                </p:oleObj>
              </mc:Choice>
              <mc:Fallback>
                <p:oleObj name="Equation" r:id="rId15" imgW="469696" imgH="571252" progId="Equation.3">
                  <p:embed/>
                  <p:pic>
                    <p:nvPicPr>
                      <p:cNvPr id="67594" name="Object 10">
                        <a:extLst>
                          <a:ext uri="{FF2B5EF4-FFF2-40B4-BE49-F238E27FC236}">
                            <a16:creationId xmlns:a16="http://schemas.microsoft.com/office/drawing/2014/main" id="{D3183030-EE97-47BB-8B58-AB1419FE4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740" y="4201366"/>
                        <a:ext cx="465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>
            <a:extLst>
              <a:ext uri="{FF2B5EF4-FFF2-40B4-BE49-F238E27FC236}">
                <a16:creationId xmlns:a16="http://schemas.microsoft.com/office/drawing/2014/main" id="{62522667-96C7-4C40-B08F-600680F0A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02049"/>
              </p:ext>
            </p:extLst>
          </p:nvPr>
        </p:nvGraphicFramePr>
        <p:xfrm>
          <a:off x="7178302" y="4201366"/>
          <a:ext cx="454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17" imgW="457200" imgH="571500" progId="Equation.3">
                  <p:embed/>
                </p:oleObj>
              </mc:Choice>
              <mc:Fallback>
                <p:oleObj name="Equation" r:id="rId17" imgW="457200" imgH="571500" progId="Equation.3">
                  <p:embed/>
                  <p:pic>
                    <p:nvPicPr>
                      <p:cNvPr id="67595" name="Object 11">
                        <a:extLst>
                          <a:ext uri="{FF2B5EF4-FFF2-40B4-BE49-F238E27FC236}">
                            <a16:creationId xmlns:a16="http://schemas.microsoft.com/office/drawing/2014/main" id="{62522667-96C7-4C40-B08F-600680F0AA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302" y="4201366"/>
                        <a:ext cx="4540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>
            <a:extLst>
              <a:ext uri="{FF2B5EF4-FFF2-40B4-BE49-F238E27FC236}">
                <a16:creationId xmlns:a16="http://schemas.microsoft.com/office/drawing/2014/main" id="{F3270536-860B-4637-BA78-6CC173024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016165"/>
              </p:ext>
            </p:extLst>
          </p:nvPr>
        </p:nvGraphicFramePr>
        <p:xfrm>
          <a:off x="8164140" y="4201366"/>
          <a:ext cx="465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19" imgW="469696" imgH="571252" progId="Equation.3">
                  <p:embed/>
                </p:oleObj>
              </mc:Choice>
              <mc:Fallback>
                <p:oleObj name="Equation" r:id="rId19" imgW="469696" imgH="571252" progId="Equation.3">
                  <p:embed/>
                  <p:pic>
                    <p:nvPicPr>
                      <p:cNvPr id="67596" name="Object 12">
                        <a:extLst>
                          <a:ext uri="{FF2B5EF4-FFF2-40B4-BE49-F238E27FC236}">
                            <a16:creationId xmlns:a16="http://schemas.microsoft.com/office/drawing/2014/main" id="{F3270536-860B-4637-BA78-6CC1730241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140" y="4201366"/>
                        <a:ext cx="465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>
            <a:extLst>
              <a:ext uri="{FF2B5EF4-FFF2-40B4-BE49-F238E27FC236}">
                <a16:creationId xmlns:a16="http://schemas.microsoft.com/office/drawing/2014/main" id="{E8BBAB1D-B6F2-4B9A-AE99-97AB3A5E72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245899"/>
              </p:ext>
            </p:extLst>
          </p:nvPr>
        </p:nvGraphicFramePr>
        <p:xfrm>
          <a:off x="9078540" y="4201366"/>
          <a:ext cx="465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21" imgW="469696" imgH="571252" progId="Equation.3">
                  <p:embed/>
                </p:oleObj>
              </mc:Choice>
              <mc:Fallback>
                <p:oleObj name="Equation" r:id="rId21" imgW="469696" imgH="571252" progId="Equation.3">
                  <p:embed/>
                  <p:pic>
                    <p:nvPicPr>
                      <p:cNvPr id="67597" name="Object 13">
                        <a:extLst>
                          <a:ext uri="{FF2B5EF4-FFF2-40B4-BE49-F238E27FC236}">
                            <a16:creationId xmlns:a16="http://schemas.microsoft.com/office/drawing/2014/main" id="{E8BBAB1D-B6F2-4B9A-AE99-97AB3A5E7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540" y="4201366"/>
                        <a:ext cx="465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>
            <a:extLst>
              <a:ext uri="{FF2B5EF4-FFF2-40B4-BE49-F238E27FC236}">
                <a16:creationId xmlns:a16="http://schemas.microsoft.com/office/drawing/2014/main" id="{4C118B85-C93F-40BD-8C22-D7EB09BBC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34396"/>
              </p:ext>
            </p:extLst>
          </p:nvPr>
        </p:nvGraphicFramePr>
        <p:xfrm>
          <a:off x="1596652" y="5338016"/>
          <a:ext cx="12096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23" imgW="1218671" imgH="533169" progId="Equation.3">
                  <p:embed/>
                </p:oleObj>
              </mc:Choice>
              <mc:Fallback>
                <p:oleObj name="Equation" r:id="rId23" imgW="1218671" imgH="533169" progId="Equation.3">
                  <p:embed/>
                  <p:pic>
                    <p:nvPicPr>
                      <p:cNvPr id="67598" name="Object 14">
                        <a:extLst>
                          <a:ext uri="{FF2B5EF4-FFF2-40B4-BE49-F238E27FC236}">
                            <a16:creationId xmlns:a16="http://schemas.microsoft.com/office/drawing/2014/main" id="{4C118B85-C93F-40BD-8C22-D7EB09BBCF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652" y="5338016"/>
                        <a:ext cx="12096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>
            <a:extLst>
              <a:ext uri="{FF2B5EF4-FFF2-40B4-BE49-F238E27FC236}">
                <a16:creationId xmlns:a16="http://schemas.microsoft.com/office/drawing/2014/main" id="{F6F6C4CC-5DF4-41F4-937A-B0D7D740F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134303"/>
              </p:ext>
            </p:extLst>
          </p:nvPr>
        </p:nvGraphicFramePr>
        <p:xfrm>
          <a:off x="9940552" y="4576016"/>
          <a:ext cx="4159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25" imgW="418918" imgH="114250" progId="Equation.3">
                  <p:embed/>
                </p:oleObj>
              </mc:Choice>
              <mc:Fallback>
                <p:oleObj name="Equation" r:id="rId25" imgW="418918" imgH="114250" progId="Equation.3">
                  <p:embed/>
                  <p:pic>
                    <p:nvPicPr>
                      <p:cNvPr id="67599" name="Object 15">
                        <a:extLst>
                          <a:ext uri="{FF2B5EF4-FFF2-40B4-BE49-F238E27FC236}">
                            <a16:creationId xmlns:a16="http://schemas.microsoft.com/office/drawing/2014/main" id="{F6F6C4CC-5DF4-41F4-937A-B0D7D740F6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0552" y="4576016"/>
                        <a:ext cx="415925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>
            <a:extLst>
              <a:ext uri="{FF2B5EF4-FFF2-40B4-BE49-F238E27FC236}">
                <a16:creationId xmlns:a16="http://schemas.microsoft.com/office/drawing/2014/main" id="{5120DD9C-7CAB-4748-B806-1883AE7B18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148829"/>
              </p:ext>
            </p:extLst>
          </p:nvPr>
        </p:nvGraphicFramePr>
        <p:xfrm>
          <a:off x="3233365" y="5414216"/>
          <a:ext cx="250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27" imgW="253890" imgH="380835" progId="Equation.3">
                  <p:embed/>
                </p:oleObj>
              </mc:Choice>
              <mc:Fallback>
                <p:oleObj name="Equation" r:id="rId27" imgW="253890" imgH="380835" progId="Equation.3">
                  <p:embed/>
                  <p:pic>
                    <p:nvPicPr>
                      <p:cNvPr id="67600" name="Object 16">
                        <a:extLst>
                          <a:ext uri="{FF2B5EF4-FFF2-40B4-BE49-F238E27FC236}">
                            <a16:creationId xmlns:a16="http://schemas.microsoft.com/office/drawing/2014/main" id="{5120DD9C-7CAB-4748-B806-1883AE7B1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365" y="5414216"/>
                        <a:ext cx="250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>
            <a:extLst>
              <a:ext uri="{FF2B5EF4-FFF2-40B4-BE49-F238E27FC236}">
                <a16:creationId xmlns:a16="http://schemas.microsoft.com/office/drawing/2014/main" id="{57D67326-7941-493D-B1F5-C0F6E665E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636910"/>
              </p:ext>
            </p:extLst>
          </p:nvPr>
        </p:nvGraphicFramePr>
        <p:xfrm>
          <a:off x="4147765" y="5414216"/>
          <a:ext cx="161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67601" name="Object 17">
                        <a:extLst>
                          <a:ext uri="{FF2B5EF4-FFF2-40B4-BE49-F238E27FC236}">
                            <a16:creationId xmlns:a16="http://schemas.microsoft.com/office/drawing/2014/main" id="{57D67326-7941-493D-B1F5-C0F6E665E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765" y="5414216"/>
                        <a:ext cx="1619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18">
            <a:extLst>
              <a:ext uri="{FF2B5EF4-FFF2-40B4-BE49-F238E27FC236}">
                <a16:creationId xmlns:a16="http://schemas.microsoft.com/office/drawing/2014/main" id="{CA8D8167-2625-4F35-B325-8B29436A7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49505"/>
              </p:ext>
            </p:extLst>
          </p:nvPr>
        </p:nvGraphicFramePr>
        <p:xfrm>
          <a:off x="6281365" y="5414216"/>
          <a:ext cx="161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67602" name="Object 18">
                        <a:extLst>
                          <a:ext uri="{FF2B5EF4-FFF2-40B4-BE49-F238E27FC236}">
                            <a16:creationId xmlns:a16="http://schemas.microsoft.com/office/drawing/2014/main" id="{CA8D8167-2625-4F35-B325-8B29436A7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365" y="5414216"/>
                        <a:ext cx="1619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>
            <a:extLst>
              <a:ext uri="{FF2B5EF4-FFF2-40B4-BE49-F238E27FC236}">
                <a16:creationId xmlns:a16="http://schemas.microsoft.com/office/drawing/2014/main" id="{DD5069C1-A1EA-40BE-AFA2-7847DF3B3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676536"/>
              </p:ext>
            </p:extLst>
          </p:nvPr>
        </p:nvGraphicFramePr>
        <p:xfrm>
          <a:off x="8262565" y="5338016"/>
          <a:ext cx="161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67603" name="Object 19">
                        <a:extLst>
                          <a:ext uri="{FF2B5EF4-FFF2-40B4-BE49-F238E27FC236}">
                            <a16:creationId xmlns:a16="http://schemas.microsoft.com/office/drawing/2014/main" id="{DD5069C1-A1EA-40BE-AFA2-7847DF3B3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565" y="5338016"/>
                        <a:ext cx="1619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>
            <a:extLst>
              <a:ext uri="{FF2B5EF4-FFF2-40B4-BE49-F238E27FC236}">
                <a16:creationId xmlns:a16="http://schemas.microsoft.com/office/drawing/2014/main" id="{62802FF5-6A45-4987-BD37-BA5BA0D4C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285994"/>
              </p:ext>
            </p:extLst>
          </p:nvPr>
        </p:nvGraphicFramePr>
        <p:xfrm>
          <a:off x="5138365" y="5414216"/>
          <a:ext cx="250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33" imgW="253890" imgH="380835" progId="Equation.3">
                  <p:embed/>
                </p:oleObj>
              </mc:Choice>
              <mc:Fallback>
                <p:oleObj name="Equation" r:id="rId33" imgW="253890" imgH="380835" progId="Equation.3">
                  <p:embed/>
                  <p:pic>
                    <p:nvPicPr>
                      <p:cNvPr id="67604" name="Object 20">
                        <a:extLst>
                          <a:ext uri="{FF2B5EF4-FFF2-40B4-BE49-F238E27FC236}">
                            <a16:creationId xmlns:a16="http://schemas.microsoft.com/office/drawing/2014/main" id="{62802FF5-6A45-4987-BD37-BA5BA0D4CB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365" y="5414216"/>
                        <a:ext cx="250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>
            <a:extLst>
              <a:ext uri="{FF2B5EF4-FFF2-40B4-BE49-F238E27FC236}">
                <a16:creationId xmlns:a16="http://schemas.microsoft.com/office/drawing/2014/main" id="{0265409E-A008-4B11-B160-0170F9506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680480"/>
              </p:ext>
            </p:extLst>
          </p:nvPr>
        </p:nvGraphicFramePr>
        <p:xfrm>
          <a:off x="7271965" y="5338016"/>
          <a:ext cx="250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34" imgW="253890" imgH="380835" progId="Equation.3">
                  <p:embed/>
                </p:oleObj>
              </mc:Choice>
              <mc:Fallback>
                <p:oleObj name="Equation" r:id="rId34" imgW="253890" imgH="380835" progId="Equation.3">
                  <p:embed/>
                  <p:pic>
                    <p:nvPicPr>
                      <p:cNvPr id="67605" name="Object 21">
                        <a:extLst>
                          <a:ext uri="{FF2B5EF4-FFF2-40B4-BE49-F238E27FC236}">
                            <a16:creationId xmlns:a16="http://schemas.microsoft.com/office/drawing/2014/main" id="{0265409E-A008-4B11-B160-0170F9506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1965" y="5338016"/>
                        <a:ext cx="250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>
            <a:extLst>
              <a:ext uri="{FF2B5EF4-FFF2-40B4-BE49-F238E27FC236}">
                <a16:creationId xmlns:a16="http://schemas.microsoft.com/office/drawing/2014/main" id="{D156C550-43BB-44B0-8863-0D8909E79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63824"/>
              </p:ext>
            </p:extLst>
          </p:nvPr>
        </p:nvGraphicFramePr>
        <p:xfrm>
          <a:off x="9176965" y="5338016"/>
          <a:ext cx="250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67606" name="Object 22">
                        <a:extLst>
                          <a:ext uri="{FF2B5EF4-FFF2-40B4-BE49-F238E27FC236}">
                            <a16:creationId xmlns:a16="http://schemas.microsoft.com/office/drawing/2014/main" id="{D156C550-43BB-44B0-8863-0D8909E79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6965" y="5338016"/>
                        <a:ext cx="250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7" name="Line 23">
            <a:extLst>
              <a:ext uri="{FF2B5EF4-FFF2-40B4-BE49-F238E27FC236}">
                <a16:creationId xmlns:a16="http://schemas.microsoft.com/office/drawing/2014/main" id="{44F1A763-9720-46EF-8A7D-6C67BA4C0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6964" y="4957017"/>
            <a:ext cx="9066212" cy="1587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608" name="Line 24">
            <a:extLst>
              <a:ext uri="{FF2B5EF4-FFF2-40B4-BE49-F238E27FC236}">
                <a16:creationId xmlns:a16="http://schemas.microsoft.com/office/drawing/2014/main" id="{9D1536AB-E91A-4140-8E57-7F4B4D78D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976" y="4042616"/>
            <a:ext cx="0" cy="2133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609" name="Object 25">
            <a:extLst>
              <a:ext uri="{FF2B5EF4-FFF2-40B4-BE49-F238E27FC236}">
                <a16:creationId xmlns:a16="http://schemas.microsoft.com/office/drawing/2014/main" id="{9895C62E-20AA-47E4-9C98-2E182580B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374537"/>
              </p:ext>
            </p:extLst>
          </p:nvPr>
        </p:nvGraphicFramePr>
        <p:xfrm>
          <a:off x="10016752" y="5490416"/>
          <a:ext cx="41592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67609" name="Object 25">
                        <a:extLst>
                          <a:ext uri="{FF2B5EF4-FFF2-40B4-BE49-F238E27FC236}">
                            <a16:creationId xmlns:a16="http://schemas.microsoft.com/office/drawing/2014/main" id="{9895C62E-20AA-47E4-9C98-2E182580B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6752" y="5490416"/>
                        <a:ext cx="415925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AutoShap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D3480F6-9482-4ECF-A644-7D9EA8C6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6090" y="331041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F34E865E-C30B-47D2-9B49-77EF1C290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685800"/>
          <a:ext cx="40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68610" name="Object 2">
                        <a:extLst>
                          <a:ext uri="{FF2B5EF4-FFF2-40B4-BE49-F238E27FC236}">
                            <a16:creationId xmlns:a16="http://schemas.microsoft.com/office/drawing/2014/main" id="{F34E865E-C30B-47D2-9B49-77EF1C290C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685800"/>
                        <a:ext cx="404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C80BC1FC-8418-4CF3-9257-733AAEEFE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85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5" imgW="469696" imgH="571252" progId="Equation.3">
                  <p:embed/>
                </p:oleObj>
              </mc:Choice>
              <mc:Fallback>
                <p:oleObj name="Equation" r:id="rId5" imgW="469696" imgH="571252" progId="Equation.3">
                  <p:embed/>
                  <p:pic>
                    <p:nvPicPr>
                      <p:cNvPr id="68611" name="Object 3">
                        <a:extLst>
                          <a:ext uri="{FF2B5EF4-FFF2-40B4-BE49-F238E27FC236}">
                            <a16:creationId xmlns:a16="http://schemas.microsoft.com/office/drawing/2014/main" id="{C80BC1FC-8418-4CF3-9257-733AAEEFE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858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82DEAA5D-B925-4C94-AF51-0859B2F60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685800"/>
          <a:ext cx="45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7" imgW="457200" imgH="571500" progId="Equation.3">
                  <p:embed/>
                </p:oleObj>
              </mc:Choice>
              <mc:Fallback>
                <p:oleObj name="Equation" r:id="rId7" imgW="457200" imgH="571500" progId="Equation.3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82DEAA5D-B925-4C94-AF51-0859B2F608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85800"/>
                        <a:ext cx="45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D447948E-1E68-4F8B-BCD3-73D5895C0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68580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9" imgW="469696" imgH="571252" progId="Equation.3">
                  <p:embed/>
                </p:oleObj>
              </mc:Choice>
              <mc:Fallback>
                <p:oleObj name="Equation" r:id="rId9" imgW="469696" imgH="571252" progId="Equation.3">
                  <p:embed/>
                  <p:pic>
                    <p:nvPicPr>
                      <p:cNvPr id="68613" name="Object 5">
                        <a:extLst>
                          <a:ext uri="{FF2B5EF4-FFF2-40B4-BE49-F238E27FC236}">
                            <a16:creationId xmlns:a16="http://schemas.microsoft.com/office/drawing/2014/main" id="{D447948E-1E68-4F8B-BCD3-73D5895C0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8580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511B20F5-11D5-482C-84A4-7960DAFB0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827213"/>
          <a:ext cx="123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11" imgW="1231366" imgH="520474" progId="Equation.3">
                  <p:embed/>
                </p:oleObj>
              </mc:Choice>
              <mc:Fallback>
                <p:oleObj name="Equation" r:id="rId11" imgW="1231366" imgH="520474" progId="Equation.3">
                  <p:embed/>
                  <p:pic>
                    <p:nvPicPr>
                      <p:cNvPr id="68614" name="Object 6">
                        <a:extLst>
                          <a:ext uri="{FF2B5EF4-FFF2-40B4-BE49-F238E27FC236}">
                            <a16:creationId xmlns:a16="http://schemas.microsoft.com/office/drawing/2014/main" id="{511B20F5-11D5-482C-84A4-7960DAFB0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827213"/>
                        <a:ext cx="1231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97E6771C-F6B1-4482-BEB9-0B1062AB6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106045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13" imgW="418918" imgH="114250" progId="Equation.3">
                  <p:embed/>
                </p:oleObj>
              </mc:Choice>
              <mc:Fallback>
                <p:oleObj name="Equation" r:id="rId13" imgW="418918" imgH="114250" progId="Equation.3">
                  <p:embed/>
                  <p:pic>
                    <p:nvPicPr>
                      <p:cNvPr id="68615" name="Object 7">
                        <a:extLst>
                          <a:ext uri="{FF2B5EF4-FFF2-40B4-BE49-F238E27FC236}">
                            <a16:creationId xmlns:a16="http://schemas.microsoft.com/office/drawing/2014/main" id="{97E6771C-F6B1-4482-BEB9-0B1062AB61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06045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9BDC9025-E35A-4EBD-A73F-0BEE72B3F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1" y="1898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68616" name="Object 8">
                        <a:extLst>
                          <a:ext uri="{FF2B5EF4-FFF2-40B4-BE49-F238E27FC236}">
                            <a16:creationId xmlns:a16="http://schemas.microsoft.com/office/drawing/2014/main" id="{9BDC9025-E35A-4EBD-A73F-0BEE72B3FB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1898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>
            <a:extLst>
              <a:ext uri="{FF2B5EF4-FFF2-40B4-BE49-F238E27FC236}">
                <a16:creationId xmlns:a16="http://schemas.microsoft.com/office/drawing/2014/main" id="{3AA80B3C-5A61-4671-86D7-731197540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1905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68617" name="Object 9">
                        <a:extLst>
                          <a:ext uri="{FF2B5EF4-FFF2-40B4-BE49-F238E27FC236}">
                            <a16:creationId xmlns:a16="http://schemas.microsoft.com/office/drawing/2014/main" id="{3AA80B3C-5A61-4671-86D7-731197540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1905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>
            <a:extLst>
              <a:ext uri="{FF2B5EF4-FFF2-40B4-BE49-F238E27FC236}">
                <a16:creationId xmlns:a16="http://schemas.microsoft.com/office/drawing/2014/main" id="{27FD3227-2D9E-4954-8C4F-358FEABAE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1905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68618" name="Object 10">
                        <a:extLst>
                          <a:ext uri="{FF2B5EF4-FFF2-40B4-BE49-F238E27FC236}">
                            <a16:creationId xmlns:a16="http://schemas.microsoft.com/office/drawing/2014/main" id="{27FD3227-2D9E-4954-8C4F-358FEABAE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905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>
            <a:extLst>
              <a:ext uri="{FF2B5EF4-FFF2-40B4-BE49-F238E27FC236}">
                <a16:creationId xmlns:a16="http://schemas.microsoft.com/office/drawing/2014/main" id="{60341BA3-940A-419F-977A-F83340FF4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905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20" imgW="253890" imgH="380835" progId="Equation.3">
                  <p:embed/>
                </p:oleObj>
              </mc:Choice>
              <mc:Fallback>
                <p:oleObj name="Equation" r:id="rId20" imgW="253890" imgH="380835" progId="Equation.3">
                  <p:embed/>
                  <p:pic>
                    <p:nvPicPr>
                      <p:cNvPr id="68619" name="Object 11">
                        <a:extLst>
                          <a:ext uri="{FF2B5EF4-FFF2-40B4-BE49-F238E27FC236}">
                            <a16:creationId xmlns:a16="http://schemas.microsoft.com/office/drawing/2014/main" id="{60341BA3-940A-419F-977A-F83340FF4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05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Line 12">
            <a:extLst>
              <a:ext uri="{FF2B5EF4-FFF2-40B4-BE49-F238E27FC236}">
                <a16:creationId xmlns:a16="http://schemas.microsoft.com/office/drawing/2014/main" id="{D3FCF1D6-62A4-4B38-91C4-ED32854DE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441450"/>
            <a:ext cx="8001000" cy="635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21" name="Object 13">
            <a:extLst>
              <a:ext uri="{FF2B5EF4-FFF2-40B4-BE49-F238E27FC236}">
                <a16:creationId xmlns:a16="http://schemas.microsoft.com/office/drawing/2014/main" id="{C634CC42-E932-4B4B-8B37-B18F38DC8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0" y="20574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68621" name="Object 13">
                        <a:extLst>
                          <a:ext uri="{FF2B5EF4-FFF2-40B4-BE49-F238E27FC236}">
                            <a16:creationId xmlns:a16="http://schemas.microsoft.com/office/drawing/2014/main" id="{C634CC42-E932-4B4B-8B37-B18F38DC8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0" y="20574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>
            <a:extLst>
              <a:ext uri="{FF2B5EF4-FFF2-40B4-BE49-F238E27FC236}">
                <a16:creationId xmlns:a16="http://schemas.microsoft.com/office/drawing/2014/main" id="{B13F94F9-CD11-4639-9354-B3C3837A3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90036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22" imgW="1295400" imgH="520700" progId="Equation.3">
                  <p:embed/>
                </p:oleObj>
              </mc:Choice>
              <mc:Fallback>
                <p:oleObj name="Equation" r:id="rId22" imgW="1295400" imgH="520700" progId="Equation.3">
                  <p:embed/>
                  <p:pic>
                    <p:nvPicPr>
                      <p:cNvPr id="68622" name="Object 14">
                        <a:extLst>
                          <a:ext uri="{FF2B5EF4-FFF2-40B4-BE49-F238E27FC236}">
                            <a16:creationId xmlns:a16="http://schemas.microsoft.com/office/drawing/2014/main" id="{B13F94F9-CD11-4639-9354-B3C3837A3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0036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>
            <a:extLst>
              <a:ext uri="{FF2B5EF4-FFF2-40B4-BE49-F238E27FC236}">
                <a16:creationId xmlns:a16="http://schemas.microsoft.com/office/drawing/2014/main" id="{ECE84218-77F7-4317-92EB-463D18512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962401"/>
          <a:ext cx="127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24" imgW="1269449" imgH="533169" progId="Equation.3">
                  <p:embed/>
                </p:oleObj>
              </mc:Choice>
              <mc:Fallback>
                <p:oleObj name="Equation" r:id="rId24" imgW="1269449" imgH="533169" progId="Equation.3">
                  <p:embed/>
                  <p:pic>
                    <p:nvPicPr>
                      <p:cNvPr id="68623" name="Object 15">
                        <a:extLst>
                          <a:ext uri="{FF2B5EF4-FFF2-40B4-BE49-F238E27FC236}">
                            <a16:creationId xmlns:a16="http://schemas.microsoft.com/office/drawing/2014/main" id="{ECE84218-77F7-4317-92EB-463D18512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1"/>
                        <a:ext cx="127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Line 16">
            <a:extLst>
              <a:ext uri="{FF2B5EF4-FFF2-40B4-BE49-F238E27FC236}">
                <a16:creationId xmlns:a16="http://schemas.microsoft.com/office/drawing/2014/main" id="{62DBEF30-D819-439A-AD71-840120512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838200"/>
            <a:ext cx="25400" cy="5105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25" name="Object 17">
            <a:extLst>
              <a:ext uri="{FF2B5EF4-FFF2-40B4-BE49-F238E27FC236}">
                <a16:creationId xmlns:a16="http://schemas.microsoft.com/office/drawing/2014/main" id="{D164ECF4-2250-4D0A-AB21-5AEFF46B5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1" y="2895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26" imgW="253890" imgH="380835" progId="Equation.3">
                  <p:embed/>
                </p:oleObj>
              </mc:Choice>
              <mc:Fallback>
                <p:oleObj name="Equation" r:id="rId26" imgW="253890" imgH="380835" progId="Equation.3">
                  <p:embed/>
                  <p:pic>
                    <p:nvPicPr>
                      <p:cNvPr id="68625" name="Object 17">
                        <a:extLst>
                          <a:ext uri="{FF2B5EF4-FFF2-40B4-BE49-F238E27FC236}">
                            <a16:creationId xmlns:a16="http://schemas.microsoft.com/office/drawing/2014/main" id="{D164ECF4-2250-4D0A-AB21-5AEFF46B5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1" y="2895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8">
            <a:extLst>
              <a:ext uri="{FF2B5EF4-FFF2-40B4-BE49-F238E27FC236}">
                <a16:creationId xmlns:a16="http://schemas.microsoft.com/office/drawing/2014/main" id="{D6F1EFB4-0975-4B59-8660-0AF624E8A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1" y="2895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68626" name="Object 18">
                        <a:extLst>
                          <a:ext uri="{FF2B5EF4-FFF2-40B4-BE49-F238E27FC236}">
                            <a16:creationId xmlns:a16="http://schemas.microsoft.com/office/drawing/2014/main" id="{D6F1EFB4-0975-4B59-8660-0AF624E8A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1" y="2895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9">
            <a:extLst>
              <a:ext uri="{FF2B5EF4-FFF2-40B4-BE49-F238E27FC236}">
                <a16:creationId xmlns:a16="http://schemas.microsoft.com/office/drawing/2014/main" id="{FEF25B61-58D6-46C6-8666-F0DEDEDB1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1" y="2895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68627" name="Object 19">
                        <a:extLst>
                          <a:ext uri="{FF2B5EF4-FFF2-40B4-BE49-F238E27FC236}">
                            <a16:creationId xmlns:a16="http://schemas.microsoft.com/office/drawing/2014/main" id="{FEF25B61-58D6-46C6-8666-F0DEDEDB1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2895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20">
            <a:extLst>
              <a:ext uri="{FF2B5EF4-FFF2-40B4-BE49-F238E27FC236}">
                <a16:creationId xmlns:a16="http://schemas.microsoft.com/office/drawing/2014/main" id="{3ED15CCD-B78C-449F-A753-59BEEA6AE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1" y="2895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68628" name="Object 20">
                        <a:extLst>
                          <a:ext uri="{FF2B5EF4-FFF2-40B4-BE49-F238E27FC236}">
                            <a16:creationId xmlns:a16="http://schemas.microsoft.com/office/drawing/2014/main" id="{3ED15CCD-B78C-449F-A753-59BEEA6AE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1" y="2895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1">
            <a:extLst>
              <a:ext uri="{FF2B5EF4-FFF2-40B4-BE49-F238E27FC236}">
                <a16:creationId xmlns:a16="http://schemas.microsoft.com/office/drawing/2014/main" id="{1020DCB6-8675-4916-9EC0-DCA39EA48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7950" y="3048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31" imgW="418918" imgH="114250" progId="Equation.3">
                  <p:embed/>
                </p:oleObj>
              </mc:Choice>
              <mc:Fallback>
                <p:oleObj name="Equation" r:id="rId31" imgW="418918" imgH="114250" progId="Equation.3">
                  <p:embed/>
                  <p:pic>
                    <p:nvPicPr>
                      <p:cNvPr id="68629" name="Object 21">
                        <a:extLst>
                          <a:ext uri="{FF2B5EF4-FFF2-40B4-BE49-F238E27FC236}">
                            <a16:creationId xmlns:a16="http://schemas.microsoft.com/office/drawing/2014/main" id="{1020DCB6-8675-4916-9EC0-DCA39EA48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0" y="3048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0" name="Object 22">
            <a:extLst>
              <a:ext uri="{FF2B5EF4-FFF2-40B4-BE49-F238E27FC236}">
                <a16:creationId xmlns:a16="http://schemas.microsoft.com/office/drawing/2014/main" id="{FA9C676F-638C-4963-98CD-383DC476E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1451" y="4038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32" imgW="253890" imgH="380835" progId="Equation.3">
                  <p:embed/>
                </p:oleObj>
              </mc:Choice>
              <mc:Fallback>
                <p:oleObj name="Equation" r:id="rId32" imgW="253890" imgH="380835" progId="Equation.3">
                  <p:embed/>
                  <p:pic>
                    <p:nvPicPr>
                      <p:cNvPr id="68630" name="Object 22">
                        <a:extLst>
                          <a:ext uri="{FF2B5EF4-FFF2-40B4-BE49-F238E27FC236}">
                            <a16:creationId xmlns:a16="http://schemas.microsoft.com/office/drawing/2014/main" id="{FA9C676F-638C-4963-98CD-383DC476E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1" y="4038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23">
            <a:extLst>
              <a:ext uri="{FF2B5EF4-FFF2-40B4-BE49-F238E27FC236}">
                <a16:creationId xmlns:a16="http://schemas.microsoft.com/office/drawing/2014/main" id="{E6CCB906-F78A-48BD-8FB9-CE67BAF0F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1" y="4038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68631" name="Object 23">
                        <a:extLst>
                          <a:ext uri="{FF2B5EF4-FFF2-40B4-BE49-F238E27FC236}">
                            <a16:creationId xmlns:a16="http://schemas.microsoft.com/office/drawing/2014/main" id="{E6CCB906-F78A-48BD-8FB9-CE67BAF0F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4038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4">
            <a:extLst>
              <a:ext uri="{FF2B5EF4-FFF2-40B4-BE49-F238E27FC236}">
                <a16:creationId xmlns:a16="http://schemas.microsoft.com/office/drawing/2014/main" id="{12E1E83E-466E-4CDE-A1A2-D5DBCD4AA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3851" y="4038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68632" name="Object 24">
                        <a:extLst>
                          <a:ext uri="{FF2B5EF4-FFF2-40B4-BE49-F238E27FC236}">
                            <a16:creationId xmlns:a16="http://schemas.microsoft.com/office/drawing/2014/main" id="{12E1E83E-466E-4CDE-A1A2-D5DBCD4AA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4038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25">
            <a:extLst>
              <a:ext uri="{FF2B5EF4-FFF2-40B4-BE49-F238E27FC236}">
                <a16:creationId xmlns:a16="http://schemas.microsoft.com/office/drawing/2014/main" id="{8B95D2A4-389A-4EDC-89B7-B0BF1641C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4038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68633" name="Object 25">
                        <a:extLst>
                          <a:ext uri="{FF2B5EF4-FFF2-40B4-BE49-F238E27FC236}">
                            <a16:creationId xmlns:a16="http://schemas.microsoft.com/office/drawing/2014/main" id="{8B95D2A4-389A-4EDC-89B7-B0BF1641C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4038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6">
            <a:extLst>
              <a:ext uri="{FF2B5EF4-FFF2-40B4-BE49-F238E27FC236}">
                <a16:creationId xmlns:a16="http://schemas.microsoft.com/office/drawing/2014/main" id="{2863EC43-FD49-41B2-AE17-072580081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0" y="41910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36" imgW="418918" imgH="114250" progId="Equation.3">
                  <p:embed/>
                </p:oleObj>
              </mc:Choice>
              <mc:Fallback>
                <p:oleObj name="Equation" r:id="rId36" imgW="418918" imgH="114250" progId="Equation.3">
                  <p:embed/>
                  <p:pic>
                    <p:nvPicPr>
                      <p:cNvPr id="68634" name="Object 26">
                        <a:extLst>
                          <a:ext uri="{FF2B5EF4-FFF2-40B4-BE49-F238E27FC236}">
                            <a16:creationId xmlns:a16="http://schemas.microsoft.com/office/drawing/2014/main" id="{2863EC43-FD49-41B2-AE17-072580081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0" y="41910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5" name="Object 27">
            <a:extLst>
              <a:ext uri="{FF2B5EF4-FFF2-40B4-BE49-F238E27FC236}">
                <a16:creationId xmlns:a16="http://schemas.microsoft.com/office/drawing/2014/main" id="{FDF09E5F-B5A2-421D-B657-19604B214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86363"/>
          <a:ext cx="129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37" imgW="1295400" imgH="520700" progId="Equation.3">
                  <p:embed/>
                </p:oleObj>
              </mc:Choice>
              <mc:Fallback>
                <p:oleObj name="Equation" r:id="rId37" imgW="1295400" imgH="520700" progId="Equation.3">
                  <p:embed/>
                  <p:pic>
                    <p:nvPicPr>
                      <p:cNvPr id="68635" name="Object 27">
                        <a:extLst>
                          <a:ext uri="{FF2B5EF4-FFF2-40B4-BE49-F238E27FC236}">
                            <a16:creationId xmlns:a16="http://schemas.microsoft.com/office/drawing/2014/main" id="{FDF09E5F-B5A2-421D-B657-19604B214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6363"/>
                        <a:ext cx="129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6" name="Object 28">
            <a:extLst>
              <a:ext uri="{FF2B5EF4-FFF2-40B4-BE49-F238E27FC236}">
                <a16:creationId xmlns:a16="http://schemas.microsoft.com/office/drawing/2014/main" id="{F4D1D370-D2EE-4D2F-A4D8-F202AD494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525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39" imgW="253890" imgH="380835" progId="Equation.3">
                  <p:embed/>
                </p:oleObj>
              </mc:Choice>
              <mc:Fallback>
                <p:oleObj name="Equation" r:id="rId39" imgW="253890" imgH="380835" progId="Equation.3">
                  <p:embed/>
                  <p:pic>
                    <p:nvPicPr>
                      <p:cNvPr id="68636" name="Object 28">
                        <a:extLst>
                          <a:ext uri="{FF2B5EF4-FFF2-40B4-BE49-F238E27FC236}">
                            <a16:creationId xmlns:a16="http://schemas.microsoft.com/office/drawing/2014/main" id="{F4D1D370-D2EE-4D2F-A4D8-F202AD494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525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7" name="Object 29">
            <a:extLst>
              <a:ext uri="{FF2B5EF4-FFF2-40B4-BE49-F238E27FC236}">
                <a16:creationId xmlns:a16="http://schemas.microsoft.com/office/drawing/2014/main" id="{D88FC938-1E8E-401D-867E-49A503354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1" y="525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40" imgW="165028" imgH="368140" progId="Equation.3">
                  <p:embed/>
                </p:oleObj>
              </mc:Choice>
              <mc:Fallback>
                <p:oleObj name="Equation" r:id="rId40" imgW="165028" imgH="368140" progId="Equation.3">
                  <p:embed/>
                  <p:pic>
                    <p:nvPicPr>
                      <p:cNvPr id="68637" name="Object 29">
                        <a:extLst>
                          <a:ext uri="{FF2B5EF4-FFF2-40B4-BE49-F238E27FC236}">
                            <a16:creationId xmlns:a16="http://schemas.microsoft.com/office/drawing/2014/main" id="{D88FC938-1E8E-401D-867E-49A503354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25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8" name="Object 30">
            <a:extLst>
              <a:ext uri="{FF2B5EF4-FFF2-40B4-BE49-F238E27FC236}">
                <a16:creationId xmlns:a16="http://schemas.microsoft.com/office/drawing/2014/main" id="{DD827AA4-ECA2-4AC3-82F3-16C41B02E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525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41" imgW="253890" imgH="380835" progId="Equation.3">
                  <p:embed/>
                </p:oleObj>
              </mc:Choice>
              <mc:Fallback>
                <p:oleObj name="Equation" r:id="rId41" imgW="253890" imgH="380835" progId="Equation.3">
                  <p:embed/>
                  <p:pic>
                    <p:nvPicPr>
                      <p:cNvPr id="68638" name="Object 30">
                        <a:extLst>
                          <a:ext uri="{FF2B5EF4-FFF2-40B4-BE49-F238E27FC236}">
                            <a16:creationId xmlns:a16="http://schemas.microsoft.com/office/drawing/2014/main" id="{DD827AA4-ECA2-4AC3-82F3-16C41B02E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525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9" name="Object 31">
            <a:extLst>
              <a:ext uri="{FF2B5EF4-FFF2-40B4-BE49-F238E27FC236}">
                <a16:creationId xmlns:a16="http://schemas.microsoft.com/office/drawing/2014/main" id="{20F26BAD-4851-4ACC-A6A8-1C5F38EC7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6200" y="5410201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42" imgW="418918" imgH="114250" progId="Equation.3">
                  <p:embed/>
                </p:oleObj>
              </mc:Choice>
              <mc:Fallback>
                <p:oleObj name="Equation" r:id="rId42" imgW="418918" imgH="114250" progId="Equation.3">
                  <p:embed/>
                  <p:pic>
                    <p:nvPicPr>
                      <p:cNvPr id="68639" name="Object 31">
                        <a:extLst>
                          <a:ext uri="{FF2B5EF4-FFF2-40B4-BE49-F238E27FC236}">
                            <a16:creationId xmlns:a16="http://schemas.microsoft.com/office/drawing/2014/main" id="{20F26BAD-4851-4ACC-A6A8-1C5F38EC7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0" y="5410201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0" name="Object 32">
            <a:extLst>
              <a:ext uri="{FF2B5EF4-FFF2-40B4-BE49-F238E27FC236}">
                <a16:creationId xmlns:a16="http://schemas.microsoft.com/office/drawing/2014/main" id="{14F6D1FB-39A0-48DD-945F-97A935B46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525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43" imgW="253890" imgH="380835" progId="Equation.3">
                  <p:embed/>
                </p:oleObj>
              </mc:Choice>
              <mc:Fallback>
                <p:oleObj name="Equation" r:id="rId43" imgW="253890" imgH="380835" progId="Equation.3">
                  <p:embed/>
                  <p:pic>
                    <p:nvPicPr>
                      <p:cNvPr id="68640" name="Object 32">
                        <a:extLst>
                          <a:ext uri="{FF2B5EF4-FFF2-40B4-BE49-F238E27FC236}">
                            <a16:creationId xmlns:a16="http://schemas.microsoft.com/office/drawing/2014/main" id="{14F6D1FB-39A0-48DD-945F-97A935B469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525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1" name="Text Box 33">
            <a:extLst>
              <a:ext uri="{FF2B5EF4-FFF2-40B4-BE49-F238E27FC236}">
                <a16:creationId xmlns:a16="http://schemas.microsoft.com/office/drawing/2014/main" id="{CF033FD9-84F5-4D8D-89E6-6584DB67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25400"/>
            <a:ext cx="6740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Example of binary representations</a:t>
            </a:r>
          </a:p>
        </p:txBody>
      </p:sp>
      <p:sp>
        <p:nvSpPr>
          <p:cNvPr id="68642" name="AutoShape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2D4A9EB-1F3D-4A20-A566-832436901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EB82BBF7-7208-4BC3-B992-33FEAFCA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939800"/>
            <a:ext cx="4322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Consider the language</a:t>
            </a:r>
          </a:p>
        </p:txBody>
      </p:sp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6BE721AE-A390-4ADF-BFA6-1BABC119C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336800"/>
          <a:ext cx="424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4241800" imgH="736600" progId="Equation.3">
                  <p:embed/>
                </p:oleObj>
              </mc:Choice>
              <mc:Fallback>
                <p:oleObj name="Equation" r:id="rId3" imgW="4241800" imgH="736600" progId="Equation.3">
                  <p:embed/>
                  <p:pic>
                    <p:nvPicPr>
                      <p:cNvPr id="69635" name="Object 3">
                        <a:extLst>
                          <a:ext uri="{FF2B5EF4-FFF2-40B4-BE49-F238E27FC236}">
                            <a16:creationId xmlns:a16="http://schemas.microsoft.com/office/drawing/2014/main" id="{6BE721AE-A390-4ADF-BFA6-1BABC119C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36800"/>
                        <a:ext cx="4241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D706F2BA-3C9E-492C-BCA2-75E655F4C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1" y="4254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69636" name="Object 4">
                        <a:extLst>
                          <a:ext uri="{FF2B5EF4-FFF2-40B4-BE49-F238E27FC236}">
                            <a16:creationId xmlns:a16="http://schemas.microsoft.com/office/drawing/2014/main" id="{D706F2BA-3C9E-492C-BCA2-75E655F4C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1" y="4254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33CBDD4E-1FA0-4A5E-949A-7136F8C3A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1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33CBDD4E-1FA0-4A5E-949A-7136F8C3A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>
            <a:extLst>
              <a:ext uri="{FF2B5EF4-FFF2-40B4-BE49-F238E27FC236}">
                <a16:creationId xmlns:a16="http://schemas.microsoft.com/office/drawing/2014/main" id="{F279A296-9936-4190-9C1D-F1253C215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6478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consists of the </a:t>
            </a:r>
            <a:r>
              <a:rPr kumimoji="0" lang="en-US" altLang="zh-CN" sz="3200">
                <a:latin typeface="Comic Sans MS" panose="030F0702030302020204" pitchFamily="66" charset="0"/>
              </a:rPr>
              <a:t>1’s</a:t>
            </a:r>
            <a:r>
              <a:rPr kumimoji="0" lang="en-US" altLang="zh-CN" sz="3200">
                <a:solidFill>
                  <a:schemeClr val="accent2"/>
                </a:solidFill>
                <a:latin typeface="Comic Sans MS" panose="030F0702030302020204" pitchFamily="66" charset="0"/>
              </a:rPr>
              <a:t> in the diagonal</a:t>
            </a:r>
          </a:p>
        </p:txBody>
      </p:sp>
      <p:sp>
        <p:nvSpPr>
          <p:cNvPr id="69639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E95120D-191C-4A83-B995-88C715F4C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4" y="115888"/>
            <a:ext cx="827087" cy="404812"/>
          </a:xfrm>
          <a:prstGeom prst="actionButtonReturn">
            <a:avLst/>
          </a:prstGeom>
          <a:solidFill>
            <a:srgbClr val="E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1826</TotalTime>
  <Words>1007</Words>
  <Application>Microsoft Office PowerPoint</Application>
  <PresentationFormat>宽屏</PresentationFormat>
  <Paragraphs>305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等线</vt:lpstr>
      <vt:lpstr>宋体</vt:lpstr>
      <vt:lpstr>Arial</vt:lpstr>
      <vt:lpstr>Calibri</vt:lpstr>
      <vt:lpstr>Calibri Light</vt:lpstr>
      <vt:lpstr>Comic Sans MS</vt:lpstr>
      <vt:lpstr>Times New Roman</vt:lpstr>
      <vt:lpstr>Wingdings</vt:lpstr>
      <vt:lpstr>回顾</vt:lpstr>
      <vt:lpstr>Equation</vt:lpstr>
      <vt:lpstr>公式</vt:lpstr>
      <vt:lpstr>Examples of undecidable Language: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Another View of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of undecidable Language: </dc:title>
  <dc:creator>任 世奇</dc:creator>
  <cp:lastModifiedBy>任 世奇</cp:lastModifiedBy>
  <cp:revision>3</cp:revision>
  <dcterms:created xsi:type="dcterms:W3CDTF">2021-11-15T10:14:50Z</dcterms:created>
  <dcterms:modified xsi:type="dcterms:W3CDTF">2021-11-17T01:33:29Z</dcterms:modified>
</cp:coreProperties>
</file>