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57" r:id="rId4"/>
    <p:sldId id="259" r:id="rId5"/>
    <p:sldId id="260" r:id="rId6"/>
    <p:sldId id="262" r:id="rId7"/>
    <p:sldId id="263" r:id="rId8"/>
    <p:sldId id="264" r:id="rId9"/>
    <p:sldId id="271" r:id="rId10"/>
    <p:sldId id="272" r:id="rId11"/>
    <p:sldId id="265" r:id="rId12"/>
    <p:sldId id="266" r:id="rId13"/>
    <p:sldId id="267" r:id="rId14"/>
    <p:sldId id="261" r:id="rId15"/>
    <p:sldId id="269" r:id="rId16"/>
    <p:sldId id="273" r:id="rId17"/>
    <p:sldId id="275" r:id="rId18"/>
    <p:sldId id="276" r:id="rId19"/>
    <p:sldId id="278" r:id="rId20"/>
    <p:sldId id="274" r:id="rId21"/>
    <p:sldId id="270"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75000" autoAdjust="0"/>
  </p:normalViewPr>
  <p:slideViewPr>
    <p:cSldViewPr snapToGrid="0">
      <p:cViewPr varScale="1">
        <p:scale>
          <a:sx n="68" d="100"/>
          <a:sy n="68" d="100"/>
        </p:scale>
        <p:origin x="106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海壮 刘" userId="5506f6fef11c30b8" providerId="LiveId" clId="{1BBA24D5-7AFA-452E-A714-99CCD15BD8F6}"/>
    <pc:docChg chg="undo custSel addSld delSld modSld sldOrd">
      <pc:chgData name="海壮 刘" userId="5506f6fef11c30b8" providerId="LiveId" clId="{1BBA24D5-7AFA-452E-A714-99CCD15BD8F6}" dt="2021-11-21T08:35:16.269" v="5765" actId="20577"/>
      <pc:docMkLst>
        <pc:docMk/>
      </pc:docMkLst>
      <pc:sldChg chg="modNotesTx">
        <pc:chgData name="海壮 刘" userId="5506f6fef11c30b8" providerId="LiveId" clId="{1BBA24D5-7AFA-452E-A714-99CCD15BD8F6}" dt="2021-11-21T06:31:40.425" v="4822" actId="20577"/>
        <pc:sldMkLst>
          <pc:docMk/>
          <pc:sldMk cId="1796495657" sldId="256"/>
        </pc:sldMkLst>
      </pc:sldChg>
      <pc:sldChg chg="modSp mod ord">
        <pc:chgData name="海壮 刘" userId="5506f6fef11c30b8" providerId="LiveId" clId="{1BBA24D5-7AFA-452E-A714-99CCD15BD8F6}" dt="2021-11-20T15:24:46.248" v="756"/>
        <pc:sldMkLst>
          <pc:docMk/>
          <pc:sldMk cId="3141921811" sldId="257"/>
        </pc:sldMkLst>
        <pc:spChg chg="mod">
          <ac:chgData name="海壮 刘" userId="5506f6fef11c30b8" providerId="LiveId" clId="{1BBA24D5-7AFA-452E-A714-99CCD15BD8F6}" dt="2021-11-20T15:24:46.248" v="756"/>
          <ac:spMkLst>
            <pc:docMk/>
            <pc:sldMk cId="3141921811" sldId="257"/>
            <ac:spMk id="6" creationId="{9CF6A962-BB77-4580-8CE3-661C994560BB}"/>
          </ac:spMkLst>
        </pc:spChg>
        <pc:graphicFrameChg chg="mod">
          <ac:chgData name="海壮 刘" userId="5506f6fef11c30b8" providerId="LiveId" clId="{1BBA24D5-7AFA-452E-A714-99CCD15BD8F6}" dt="2021-11-20T07:08:39.876" v="278" actId="14100"/>
          <ac:graphicFrameMkLst>
            <pc:docMk/>
            <pc:sldMk cId="3141921811" sldId="257"/>
            <ac:graphicFrameMk id="4" creationId="{3A8C88C5-D208-410B-BE7E-B946C4992D99}"/>
          </ac:graphicFrameMkLst>
        </pc:graphicFrameChg>
      </pc:sldChg>
      <pc:sldChg chg="addSp modSp new mod modNotesTx">
        <pc:chgData name="海壮 刘" userId="5506f6fef11c30b8" providerId="LiveId" clId="{1BBA24D5-7AFA-452E-A714-99CCD15BD8F6}" dt="2021-11-20T15:23:32.210" v="703" actId="20577"/>
        <pc:sldMkLst>
          <pc:docMk/>
          <pc:sldMk cId="3059308892" sldId="258"/>
        </pc:sldMkLst>
        <pc:spChg chg="mod">
          <ac:chgData name="海壮 刘" userId="5506f6fef11c30b8" providerId="LiveId" clId="{1BBA24D5-7AFA-452E-A714-99CCD15BD8F6}" dt="2021-11-20T07:08:57.866" v="284"/>
          <ac:spMkLst>
            <pc:docMk/>
            <pc:sldMk cId="3059308892" sldId="258"/>
            <ac:spMk id="2" creationId="{E35676AF-64E5-4C5A-89A2-EC0451BD1C2C}"/>
          </ac:spMkLst>
        </pc:spChg>
        <pc:spChg chg="mod">
          <ac:chgData name="海壮 刘" userId="5506f6fef11c30b8" providerId="LiveId" clId="{1BBA24D5-7AFA-452E-A714-99CCD15BD8F6}" dt="2021-11-20T15:20:58.835" v="596"/>
          <ac:spMkLst>
            <pc:docMk/>
            <pc:sldMk cId="3059308892" sldId="258"/>
            <ac:spMk id="3" creationId="{91BB80EA-4828-4D75-81CD-897801EDE391}"/>
          </ac:spMkLst>
        </pc:spChg>
        <pc:graphicFrameChg chg="add mod">
          <ac:chgData name="海壮 刘" userId="5506f6fef11c30b8" providerId="LiveId" clId="{1BBA24D5-7AFA-452E-A714-99CCD15BD8F6}" dt="2021-11-20T15:19:20.062" v="524" actId="1076"/>
          <ac:graphicFrameMkLst>
            <pc:docMk/>
            <pc:sldMk cId="3059308892" sldId="258"/>
            <ac:graphicFrameMk id="4" creationId="{2B9537C4-A6C7-402C-B791-075F1AC9AD39}"/>
          </ac:graphicFrameMkLst>
        </pc:graphicFrameChg>
      </pc:sldChg>
      <pc:sldChg chg="addSp delSp modSp new mod">
        <pc:chgData name="海壮 刘" userId="5506f6fef11c30b8" providerId="LiveId" clId="{1BBA24D5-7AFA-452E-A714-99CCD15BD8F6}" dt="2021-11-21T02:04:36.902" v="1373"/>
        <pc:sldMkLst>
          <pc:docMk/>
          <pc:sldMk cId="2475086986" sldId="259"/>
        </pc:sldMkLst>
        <pc:spChg chg="del">
          <ac:chgData name="海壮 刘" userId="5506f6fef11c30b8" providerId="LiveId" clId="{1BBA24D5-7AFA-452E-A714-99CCD15BD8F6}" dt="2021-11-20T15:25:10.389" v="758" actId="478"/>
          <ac:spMkLst>
            <pc:docMk/>
            <pc:sldMk cId="2475086986" sldId="259"/>
            <ac:spMk id="2" creationId="{D961EAAD-513C-4166-92B1-6FAE3F0B0705}"/>
          </ac:spMkLst>
        </pc:spChg>
        <pc:spChg chg="del">
          <ac:chgData name="海壮 刘" userId="5506f6fef11c30b8" providerId="LiveId" clId="{1BBA24D5-7AFA-452E-A714-99CCD15BD8F6}" dt="2021-11-20T15:25:16.869" v="759" actId="478"/>
          <ac:spMkLst>
            <pc:docMk/>
            <pc:sldMk cId="2475086986" sldId="259"/>
            <ac:spMk id="3" creationId="{D84EFF91-D919-4155-9327-124052065885}"/>
          </ac:spMkLst>
        </pc:spChg>
        <pc:spChg chg="add del mod">
          <ac:chgData name="海壮 刘" userId="5506f6fef11c30b8" providerId="LiveId" clId="{1BBA24D5-7AFA-452E-A714-99CCD15BD8F6}" dt="2021-11-20T15:52:38.999" v="1013" actId="478"/>
          <ac:spMkLst>
            <pc:docMk/>
            <pc:sldMk cId="2475086986" sldId="259"/>
            <ac:spMk id="4" creationId="{6413CCBF-CF3C-435E-8BC5-76FC3E6F326C}"/>
          </ac:spMkLst>
        </pc:spChg>
        <pc:spChg chg="add mod">
          <ac:chgData name="海壮 刘" userId="5506f6fef11c30b8" providerId="LiveId" clId="{1BBA24D5-7AFA-452E-A714-99CCD15BD8F6}" dt="2021-11-20T15:26:13.178" v="829"/>
          <ac:spMkLst>
            <pc:docMk/>
            <pc:sldMk cId="2475086986" sldId="259"/>
            <ac:spMk id="5" creationId="{4BBCE76D-13F2-4748-B2EF-6B789EF2F117}"/>
          </ac:spMkLst>
        </pc:spChg>
        <pc:spChg chg="add del mod">
          <ac:chgData name="海壮 刘" userId="5506f6fef11c30b8" providerId="LiveId" clId="{1BBA24D5-7AFA-452E-A714-99CCD15BD8F6}" dt="2021-11-21T01:59:26.586" v="1274" actId="478"/>
          <ac:spMkLst>
            <pc:docMk/>
            <pc:sldMk cId="2475086986" sldId="259"/>
            <ac:spMk id="10" creationId="{A97C7F2D-86F9-4B71-8576-B072B1A401D9}"/>
          </ac:spMkLst>
        </pc:spChg>
        <pc:spChg chg="add mod">
          <ac:chgData name="海壮 刘" userId="5506f6fef11c30b8" providerId="LiveId" clId="{1BBA24D5-7AFA-452E-A714-99CCD15BD8F6}" dt="2021-11-21T01:59:26.950" v="1275"/>
          <ac:spMkLst>
            <pc:docMk/>
            <pc:sldMk cId="2475086986" sldId="259"/>
            <ac:spMk id="15" creationId="{5B598E0A-87AF-4CA9-AD75-F1E37024AFB8}"/>
          </ac:spMkLst>
        </pc:spChg>
        <pc:graphicFrameChg chg="add del mod">
          <ac:chgData name="海壮 刘" userId="5506f6fef11c30b8" providerId="LiveId" clId="{1BBA24D5-7AFA-452E-A714-99CCD15BD8F6}" dt="2021-11-20T15:50:25.479" v="898" actId="478"/>
          <ac:graphicFrameMkLst>
            <pc:docMk/>
            <pc:sldMk cId="2475086986" sldId="259"/>
            <ac:graphicFrameMk id="6" creationId="{26E421DF-4DDD-438B-B254-B081B0A1ADF9}"/>
          </ac:graphicFrameMkLst>
        </pc:graphicFrameChg>
        <pc:graphicFrameChg chg="add del mod">
          <ac:chgData name="海壮 刘" userId="5506f6fef11c30b8" providerId="LiveId" clId="{1BBA24D5-7AFA-452E-A714-99CCD15BD8F6}" dt="2021-11-21T01:57:15.867" v="1205" actId="478"/>
          <ac:graphicFrameMkLst>
            <pc:docMk/>
            <pc:sldMk cId="2475086986" sldId="259"/>
            <ac:graphicFrameMk id="7" creationId="{973FF118-C5CD-485B-9708-A35EF15C24B9}"/>
          </ac:graphicFrameMkLst>
        </pc:graphicFrameChg>
        <pc:graphicFrameChg chg="add del mod">
          <ac:chgData name="海壮 刘" userId="5506f6fef11c30b8" providerId="LiveId" clId="{1BBA24D5-7AFA-452E-A714-99CCD15BD8F6}" dt="2021-11-21T01:59:26.586" v="1274" actId="478"/>
          <ac:graphicFrameMkLst>
            <pc:docMk/>
            <pc:sldMk cId="2475086986" sldId="259"/>
            <ac:graphicFrameMk id="8" creationId="{13ACB2CB-14E2-4BCD-9609-017118541DF3}"/>
          </ac:graphicFrameMkLst>
        </pc:graphicFrameChg>
        <pc:graphicFrameChg chg="add mod">
          <ac:chgData name="海壮 刘" userId="5506f6fef11c30b8" providerId="LiveId" clId="{1BBA24D5-7AFA-452E-A714-99CCD15BD8F6}" dt="2021-11-21T01:50:06.963" v="1166" actId="1076"/>
          <ac:graphicFrameMkLst>
            <pc:docMk/>
            <pc:sldMk cId="2475086986" sldId="259"/>
            <ac:graphicFrameMk id="11" creationId="{7E20EE12-6DBA-47D5-931E-59C641FC0DA3}"/>
          </ac:graphicFrameMkLst>
        </pc:graphicFrameChg>
        <pc:graphicFrameChg chg="add del mod">
          <ac:chgData name="海壮 刘" userId="5506f6fef11c30b8" providerId="LiveId" clId="{1BBA24D5-7AFA-452E-A714-99CCD15BD8F6}" dt="2021-11-21T02:04:31.228" v="1370" actId="478"/>
          <ac:graphicFrameMkLst>
            <pc:docMk/>
            <pc:sldMk cId="2475086986" sldId="259"/>
            <ac:graphicFrameMk id="12" creationId="{33CD0AF3-2A6B-4A8E-88EC-3FD9D2F50ABC}"/>
          </ac:graphicFrameMkLst>
        </pc:graphicFrameChg>
        <pc:graphicFrameChg chg="add mod">
          <ac:chgData name="海壮 刘" userId="5506f6fef11c30b8" providerId="LiveId" clId="{1BBA24D5-7AFA-452E-A714-99CCD15BD8F6}" dt="2021-11-21T01:59:26.950" v="1275"/>
          <ac:graphicFrameMkLst>
            <pc:docMk/>
            <pc:sldMk cId="2475086986" sldId="259"/>
            <ac:graphicFrameMk id="13" creationId="{7D823DCB-FE6E-46DE-923F-081FE92F4BA0}"/>
          </ac:graphicFrameMkLst>
        </pc:graphicFrameChg>
        <pc:graphicFrameChg chg="add del mod">
          <ac:chgData name="海壮 刘" userId="5506f6fef11c30b8" providerId="LiveId" clId="{1BBA24D5-7AFA-452E-A714-99CCD15BD8F6}" dt="2021-11-21T02:04:32.630" v="1372"/>
          <ac:graphicFrameMkLst>
            <pc:docMk/>
            <pc:sldMk cId="2475086986" sldId="259"/>
            <ac:graphicFrameMk id="16" creationId="{85B495BE-2051-43B1-8FB1-E554D9A0484A}"/>
          </ac:graphicFrameMkLst>
        </pc:graphicFrameChg>
        <pc:graphicFrameChg chg="add mod">
          <ac:chgData name="海壮 刘" userId="5506f6fef11c30b8" providerId="LiveId" clId="{1BBA24D5-7AFA-452E-A714-99CCD15BD8F6}" dt="2021-11-21T02:04:36.902" v="1373"/>
          <ac:graphicFrameMkLst>
            <pc:docMk/>
            <pc:sldMk cId="2475086986" sldId="259"/>
            <ac:graphicFrameMk id="17" creationId="{3BDA3A5A-6CF1-4889-82C7-666447DF4283}"/>
          </ac:graphicFrameMkLst>
        </pc:graphicFrameChg>
        <pc:picChg chg="add del mod">
          <ac:chgData name="海壮 刘" userId="5506f6fef11c30b8" providerId="LiveId" clId="{1BBA24D5-7AFA-452E-A714-99CCD15BD8F6}" dt="2021-11-21T01:59:26.586" v="1274" actId="478"/>
          <ac:picMkLst>
            <pc:docMk/>
            <pc:sldMk cId="2475086986" sldId="259"/>
            <ac:picMk id="9" creationId="{84F5730A-5BAB-4045-9D4F-595996647C22}"/>
          </ac:picMkLst>
        </pc:picChg>
        <pc:picChg chg="add mod">
          <ac:chgData name="海壮 刘" userId="5506f6fef11c30b8" providerId="LiveId" clId="{1BBA24D5-7AFA-452E-A714-99CCD15BD8F6}" dt="2021-11-21T01:59:26.950" v="1275"/>
          <ac:picMkLst>
            <pc:docMk/>
            <pc:sldMk cId="2475086986" sldId="259"/>
            <ac:picMk id="14" creationId="{70BEA8FF-9C54-452F-B9C6-0E091128BF37}"/>
          </ac:picMkLst>
        </pc:picChg>
      </pc:sldChg>
      <pc:sldChg chg="addSp delSp modSp new mod">
        <pc:chgData name="海壮 刘" userId="5506f6fef11c30b8" providerId="LiveId" clId="{1BBA24D5-7AFA-452E-A714-99CCD15BD8F6}" dt="2021-11-21T02:04:25.587" v="1369" actId="1037"/>
        <pc:sldMkLst>
          <pc:docMk/>
          <pc:sldMk cId="3664590992" sldId="260"/>
        </pc:sldMkLst>
        <pc:spChg chg="del">
          <ac:chgData name="海壮 刘" userId="5506f6fef11c30b8" providerId="LiveId" clId="{1BBA24D5-7AFA-452E-A714-99CCD15BD8F6}" dt="2021-11-21T01:50:36.035" v="1172" actId="478"/>
          <ac:spMkLst>
            <pc:docMk/>
            <pc:sldMk cId="3664590992" sldId="260"/>
            <ac:spMk id="2" creationId="{A44A5425-59A9-4AE7-B40A-CE8229B61319}"/>
          </ac:spMkLst>
        </pc:spChg>
        <pc:spChg chg="del">
          <ac:chgData name="海壮 刘" userId="5506f6fef11c30b8" providerId="LiveId" clId="{1BBA24D5-7AFA-452E-A714-99CCD15BD8F6}" dt="2021-11-21T01:50:39.385" v="1174" actId="478"/>
          <ac:spMkLst>
            <pc:docMk/>
            <pc:sldMk cId="3664590992" sldId="260"/>
            <ac:spMk id="3" creationId="{3D3A4974-E6ED-40B0-8E07-C04DB63CAF75}"/>
          </ac:spMkLst>
        </pc:spChg>
        <pc:spChg chg="add mod">
          <ac:chgData name="海壮 刘" userId="5506f6fef11c30b8" providerId="LiveId" clId="{1BBA24D5-7AFA-452E-A714-99CCD15BD8F6}" dt="2021-11-21T01:50:36.764" v="1173"/>
          <ac:spMkLst>
            <pc:docMk/>
            <pc:sldMk cId="3664590992" sldId="260"/>
            <ac:spMk id="4" creationId="{36A3CBFA-DCE6-4BBC-AC03-6B7CAC6446BD}"/>
          </ac:spMkLst>
        </pc:spChg>
        <pc:spChg chg="add mod">
          <ac:chgData name="海壮 刘" userId="5506f6fef11c30b8" providerId="LiveId" clId="{1BBA24D5-7AFA-452E-A714-99CCD15BD8F6}" dt="2021-11-21T01:59:14.797" v="1273" actId="14100"/>
          <ac:spMkLst>
            <pc:docMk/>
            <pc:sldMk cId="3664590992" sldId="260"/>
            <ac:spMk id="9" creationId="{1B88E53F-8486-4281-BA05-C928F6634A6A}"/>
          </ac:spMkLst>
        </pc:spChg>
        <pc:graphicFrameChg chg="add mod">
          <ac:chgData name="海壮 刘" userId="5506f6fef11c30b8" providerId="LiveId" clId="{1BBA24D5-7AFA-452E-A714-99CCD15BD8F6}" dt="2021-11-21T02:04:25.587" v="1369" actId="1037"/>
          <ac:graphicFrameMkLst>
            <pc:docMk/>
            <pc:sldMk cId="3664590992" sldId="260"/>
            <ac:graphicFrameMk id="5" creationId="{FEC0EB8B-E500-4875-AA65-A1C08B9687EC}"/>
          </ac:graphicFrameMkLst>
        </pc:graphicFrameChg>
        <pc:graphicFrameChg chg="add mod">
          <ac:chgData name="海壮 刘" userId="5506f6fef11c30b8" providerId="LiveId" clId="{1BBA24D5-7AFA-452E-A714-99CCD15BD8F6}" dt="2021-11-21T01:58:59.192" v="1247" actId="1036"/>
          <ac:graphicFrameMkLst>
            <pc:docMk/>
            <pc:sldMk cId="3664590992" sldId="260"/>
            <ac:graphicFrameMk id="6" creationId="{E91C9E77-BB8D-4703-A29D-12BF88A2EEBB}"/>
          </ac:graphicFrameMkLst>
        </pc:graphicFrameChg>
        <pc:graphicFrameChg chg="add mod">
          <ac:chgData name="海壮 刘" userId="5506f6fef11c30b8" providerId="LiveId" clId="{1BBA24D5-7AFA-452E-A714-99CCD15BD8F6}" dt="2021-11-21T02:02:36.271" v="1358" actId="1036"/>
          <ac:graphicFrameMkLst>
            <pc:docMk/>
            <pc:sldMk cId="3664590992" sldId="260"/>
            <ac:graphicFrameMk id="8" creationId="{D6E886F8-B83C-4C84-91B7-D4AC4B47665E}"/>
          </ac:graphicFrameMkLst>
        </pc:graphicFrameChg>
        <pc:picChg chg="add mod">
          <ac:chgData name="海壮 刘" userId="5506f6fef11c30b8" providerId="LiveId" clId="{1BBA24D5-7AFA-452E-A714-99CCD15BD8F6}" dt="2021-11-21T01:59:08.849" v="1272" actId="1035"/>
          <ac:picMkLst>
            <pc:docMk/>
            <pc:sldMk cId="3664590992" sldId="260"/>
            <ac:picMk id="7" creationId="{AB5E75B2-3CC3-428F-B683-B694ECC519FF}"/>
          </ac:picMkLst>
        </pc:picChg>
      </pc:sldChg>
      <pc:sldChg chg="addSp modSp add mod modNotesTx">
        <pc:chgData name="海壮 刘" userId="5506f6fef11c30b8" providerId="LiveId" clId="{1BBA24D5-7AFA-452E-A714-99CCD15BD8F6}" dt="2021-11-21T05:25:03.767" v="4190" actId="20577"/>
        <pc:sldMkLst>
          <pc:docMk/>
          <pc:sldMk cId="2216679719" sldId="261"/>
        </pc:sldMkLst>
        <pc:spChg chg="add mod">
          <ac:chgData name="海壮 刘" userId="5506f6fef11c30b8" providerId="LiveId" clId="{1BBA24D5-7AFA-452E-A714-99CCD15BD8F6}" dt="2021-11-21T05:16:04.806" v="3853" actId="20577"/>
          <ac:spMkLst>
            <pc:docMk/>
            <pc:sldMk cId="2216679719" sldId="261"/>
            <ac:spMk id="3" creationId="{75A5B51F-C452-4E87-8B12-C8FA743F63AE}"/>
          </ac:spMkLst>
        </pc:spChg>
        <pc:graphicFrameChg chg="mod">
          <ac:chgData name="海壮 刘" userId="5506f6fef11c30b8" providerId="LiveId" clId="{1BBA24D5-7AFA-452E-A714-99CCD15BD8F6}" dt="2021-11-21T05:20:45.579" v="3860"/>
          <ac:graphicFrameMkLst>
            <pc:docMk/>
            <pc:sldMk cId="2216679719" sldId="261"/>
            <ac:graphicFrameMk id="4" creationId="{283CFF44-50F1-4A28-8C36-6EFD2F2C1B63}"/>
          </ac:graphicFrameMkLst>
        </pc:graphicFrameChg>
        <pc:picChg chg="add mod">
          <ac:chgData name="海壮 刘" userId="5506f6fef11c30b8" providerId="LiveId" clId="{1BBA24D5-7AFA-452E-A714-99CCD15BD8F6}" dt="2021-11-21T05:22:33.379" v="3865" actId="14100"/>
          <ac:picMkLst>
            <pc:docMk/>
            <pc:sldMk cId="2216679719" sldId="261"/>
            <ac:picMk id="2" creationId="{8EB5AE92-C001-4831-82E5-B1DDD5F30756}"/>
          </ac:picMkLst>
        </pc:picChg>
      </pc:sldChg>
      <pc:sldChg chg="addSp delSp modSp new del mod">
        <pc:chgData name="海壮 刘" userId="5506f6fef11c30b8" providerId="LiveId" clId="{1BBA24D5-7AFA-452E-A714-99CCD15BD8F6}" dt="2021-11-21T05:15:39.198" v="3818" actId="2696"/>
        <pc:sldMkLst>
          <pc:docMk/>
          <pc:sldMk cId="2617926774" sldId="261"/>
        </pc:sldMkLst>
        <pc:spChg chg="del">
          <ac:chgData name="海壮 刘" userId="5506f6fef11c30b8" providerId="LiveId" clId="{1BBA24D5-7AFA-452E-A714-99CCD15BD8F6}" dt="2021-11-21T04:42:42.224" v="2821" actId="478"/>
          <ac:spMkLst>
            <pc:docMk/>
            <pc:sldMk cId="2617926774" sldId="261"/>
            <ac:spMk id="2" creationId="{C107398A-B864-4180-B4E3-EE2EB7770BE9}"/>
          </ac:spMkLst>
        </pc:spChg>
        <pc:spChg chg="del">
          <ac:chgData name="海壮 刘" userId="5506f6fef11c30b8" providerId="LiveId" clId="{1BBA24D5-7AFA-452E-A714-99CCD15BD8F6}" dt="2021-11-21T04:42:40" v="2820" actId="478"/>
          <ac:spMkLst>
            <pc:docMk/>
            <pc:sldMk cId="2617926774" sldId="261"/>
            <ac:spMk id="3" creationId="{5DC7451F-BA46-46B8-B182-BACBE34638D5}"/>
          </ac:spMkLst>
        </pc:spChg>
        <pc:graphicFrameChg chg="add mod">
          <ac:chgData name="海壮 刘" userId="5506f6fef11c30b8" providerId="LiveId" clId="{1BBA24D5-7AFA-452E-A714-99CCD15BD8F6}" dt="2021-11-21T04:59:41.939" v="2869"/>
          <ac:graphicFrameMkLst>
            <pc:docMk/>
            <pc:sldMk cId="2617926774" sldId="261"/>
            <ac:graphicFrameMk id="4" creationId="{283CFF44-50F1-4A28-8C36-6EFD2F2C1B63}"/>
          </ac:graphicFrameMkLst>
        </pc:graphicFrameChg>
      </pc:sldChg>
      <pc:sldChg chg="addSp delSp modSp add mod">
        <pc:chgData name="海壮 刘" userId="5506f6fef11c30b8" providerId="LiveId" clId="{1BBA24D5-7AFA-452E-A714-99CCD15BD8F6}" dt="2021-11-21T05:27:53.335" v="4194"/>
        <pc:sldMkLst>
          <pc:docMk/>
          <pc:sldMk cId="814315096" sldId="262"/>
        </pc:sldMkLst>
        <pc:spChg chg="add del mod">
          <ac:chgData name="海壮 刘" userId="5506f6fef11c30b8" providerId="LiveId" clId="{1BBA24D5-7AFA-452E-A714-99CCD15BD8F6}" dt="2021-11-21T02:10:09.380" v="1405"/>
          <ac:spMkLst>
            <pc:docMk/>
            <pc:sldMk cId="814315096" sldId="262"/>
            <ac:spMk id="8" creationId="{8860E7C3-7AD3-4027-B307-98BFA2CFA4E0}"/>
          </ac:spMkLst>
        </pc:spChg>
        <pc:spChg chg="del mod">
          <ac:chgData name="海壮 刘" userId="5506f6fef11c30b8" providerId="LiveId" clId="{1BBA24D5-7AFA-452E-A714-99CCD15BD8F6}" dt="2021-11-21T02:11:40.959" v="1413" actId="478"/>
          <ac:spMkLst>
            <pc:docMk/>
            <pc:sldMk cId="814315096" sldId="262"/>
            <ac:spMk id="15" creationId="{5B598E0A-87AF-4CA9-AD75-F1E37024AFB8}"/>
          </ac:spMkLst>
        </pc:spChg>
        <pc:graphicFrameChg chg="mod">
          <ac:chgData name="海壮 刘" userId="5506f6fef11c30b8" providerId="LiveId" clId="{1BBA24D5-7AFA-452E-A714-99CCD15BD8F6}" dt="2021-11-21T05:27:53.335" v="4194"/>
          <ac:graphicFrameMkLst>
            <pc:docMk/>
            <pc:sldMk cId="814315096" sldId="262"/>
            <ac:graphicFrameMk id="11" creationId="{7E20EE12-6DBA-47D5-931E-59C641FC0DA3}"/>
          </ac:graphicFrameMkLst>
        </pc:graphicFrameChg>
        <pc:graphicFrameChg chg="mod">
          <ac:chgData name="海壮 刘" userId="5506f6fef11c30b8" providerId="LiveId" clId="{1BBA24D5-7AFA-452E-A714-99CCD15BD8F6}" dt="2021-11-21T02:07:23.328" v="1388" actId="1038"/>
          <ac:graphicFrameMkLst>
            <pc:docMk/>
            <pc:sldMk cId="814315096" sldId="262"/>
            <ac:graphicFrameMk id="12" creationId="{33CD0AF3-2A6B-4A8E-88EC-3FD9D2F50ABC}"/>
          </ac:graphicFrameMkLst>
        </pc:graphicFrameChg>
        <pc:graphicFrameChg chg="mod">
          <ac:chgData name="海壮 刘" userId="5506f6fef11c30b8" providerId="LiveId" clId="{1BBA24D5-7AFA-452E-A714-99CCD15BD8F6}" dt="2021-11-21T02:07:56.263" v="1403" actId="1038"/>
          <ac:graphicFrameMkLst>
            <pc:docMk/>
            <pc:sldMk cId="814315096" sldId="262"/>
            <ac:graphicFrameMk id="13" creationId="{7D823DCB-FE6E-46DE-923F-081FE92F4BA0}"/>
          </ac:graphicFrameMkLst>
        </pc:graphicFrameChg>
        <pc:picChg chg="del">
          <ac:chgData name="海壮 刘" userId="5506f6fef11c30b8" providerId="LiveId" clId="{1BBA24D5-7AFA-452E-A714-99CCD15BD8F6}" dt="2021-11-21T02:07:25.360" v="1389" actId="478"/>
          <ac:picMkLst>
            <pc:docMk/>
            <pc:sldMk cId="814315096" sldId="262"/>
            <ac:picMk id="14" creationId="{70BEA8FF-9C54-452F-B9C6-0E091128BF37}"/>
          </ac:picMkLst>
        </pc:picChg>
      </pc:sldChg>
      <pc:sldChg chg="modSp add mod">
        <pc:chgData name="海壮 刘" userId="5506f6fef11c30b8" providerId="LiveId" clId="{1BBA24D5-7AFA-452E-A714-99CCD15BD8F6}" dt="2021-11-21T02:22:20.185" v="1498" actId="1076"/>
        <pc:sldMkLst>
          <pc:docMk/>
          <pc:sldMk cId="2592198560" sldId="263"/>
        </pc:sldMkLst>
        <pc:spChg chg="mod">
          <ac:chgData name="海壮 刘" userId="5506f6fef11c30b8" providerId="LiveId" clId="{1BBA24D5-7AFA-452E-A714-99CCD15BD8F6}" dt="2021-11-21T02:19:51.486" v="1493" actId="1038"/>
          <ac:spMkLst>
            <pc:docMk/>
            <pc:sldMk cId="2592198560" sldId="263"/>
            <ac:spMk id="15" creationId="{5B598E0A-87AF-4CA9-AD75-F1E37024AFB8}"/>
          </ac:spMkLst>
        </pc:spChg>
        <pc:graphicFrameChg chg="mod">
          <ac:chgData name="海壮 刘" userId="5506f6fef11c30b8" providerId="LiveId" clId="{1BBA24D5-7AFA-452E-A714-99CCD15BD8F6}" dt="2021-11-21T02:22:20.185" v="1498" actId="1076"/>
          <ac:graphicFrameMkLst>
            <pc:docMk/>
            <pc:sldMk cId="2592198560" sldId="263"/>
            <ac:graphicFrameMk id="11" creationId="{7E20EE12-6DBA-47D5-931E-59C641FC0DA3}"/>
          </ac:graphicFrameMkLst>
        </pc:graphicFrameChg>
      </pc:sldChg>
      <pc:sldChg chg="addSp delSp modSp add mod modNotesTx">
        <pc:chgData name="海壮 刘" userId="5506f6fef11c30b8" providerId="LiveId" clId="{1BBA24D5-7AFA-452E-A714-99CCD15BD8F6}" dt="2021-11-21T06:29:12.359" v="4816" actId="20577"/>
        <pc:sldMkLst>
          <pc:docMk/>
          <pc:sldMk cId="4199810322" sldId="264"/>
        </pc:sldMkLst>
        <pc:spChg chg="add del mod">
          <ac:chgData name="海壮 刘" userId="5506f6fef11c30b8" providerId="LiveId" clId="{1BBA24D5-7AFA-452E-A714-99CCD15BD8F6}" dt="2021-11-21T04:03:38.875" v="1549" actId="478"/>
          <ac:spMkLst>
            <pc:docMk/>
            <pc:sldMk cId="4199810322" sldId="264"/>
            <ac:spMk id="3" creationId="{6AD9D909-B212-4373-9322-57DB81D372D3}"/>
          </ac:spMkLst>
        </pc:spChg>
        <pc:spChg chg="del">
          <ac:chgData name="海壮 刘" userId="5506f6fef11c30b8" providerId="LiveId" clId="{1BBA24D5-7AFA-452E-A714-99CCD15BD8F6}" dt="2021-11-21T04:03:37.058" v="1548" actId="478"/>
          <ac:spMkLst>
            <pc:docMk/>
            <pc:sldMk cId="4199810322" sldId="264"/>
            <ac:spMk id="5" creationId="{4BBCE76D-13F2-4748-B2EF-6B789EF2F117}"/>
          </ac:spMkLst>
        </pc:spChg>
        <pc:spChg chg="del">
          <ac:chgData name="海壮 刘" userId="5506f6fef11c30b8" providerId="LiveId" clId="{1BBA24D5-7AFA-452E-A714-99CCD15BD8F6}" dt="2021-11-21T04:03:41.776" v="1550" actId="478"/>
          <ac:spMkLst>
            <pc:docMk/>
            <pc:sldMk cId="4199810322" sldId="264"/>
            <ac:spMk id="15" creationId="{5B598E0A-87AF-4CA9-AD75-F1E37024AFB8}"/>
          </ac:spMkLst>
        </pc:spChg>
        <pc:graphicFrameChg chg="mod">
          <ac:chgData name="海壮 刘" userId="5506f6fef11c30b8" providerId="LiveId" clId="{1BBA24D5-7AFA-452E-A714-99CCD15BD8F6}" dt="2021-11-21T04:07:57.192" v="1595"/>
          <ac:graphicFrameMkLst>
            <pc:docMk/>
            <pc:sldMk cId="4199810322" sldId="264"/>
            <ac:graphicFrameMk id="11" creationId="{7E20EE12-6DBA-47D5-931E-59C641FC0DA3}"/>
          </ac:graphicFrameMkLst>
        </pc:graphicFrameChg>
        <pc:graphicFrameChg chg="del">
          <ac:chgData name="海壮 刘" userId="5506f6fef11c30b8" providerId="LiveId" clId="{1BBA24D5-7AFA-452E-A714-99CCD15BD8F6}" dt="2021-11-21T04:03:33.495" v="1547" actId="478"/>
          <ac:graphicFrameMkLst>
            <pc:docMk/>
            <pc:sldMk cId="4199810322" sldId="264"/>
            <ac:graphicFrameMk id="12" creationId="{33CD0AF3-2A6B-4A8E-88EC-3FD9D2F50ABC}"/>
          </ac:graphicFrameMkLst>
        </pc:graphicFrameChg>
        <pc:graphicFrameChg chg="del mod">
          <ac:chgData name="海壮 刘" userId="5506f6fef11c30b8" providerId="LiveId" clId="{1BBA24D5-7AFA-452E-A714-99CCD15BD8F6}" dt="2021-11-21T04:03:33.495" v="1547" actId="478"/>
          <ac:graphicFrameMkLst>
            <pc:docMk/>
            <pc:sldMk cId="4199810322" sldId="264"/>
            <ac:graphicFrameMk id="13" creationId="{7D823DCB-FE6E-46DE-923F-081FE92F4BA0}"/>
          </ac:graphicFrameMkLst>
        </pc:graphicFrameChg>
      </pc:sldChg>
      <pc:sldChg chg="addSp delSp modSp add mod modNotesTx">
        <pc:chgData name="海壮 刘" userId="5506f6fef11c30b8" providerId="LiveId" clId="{1BBA24D5-7AFA-452E-A714-99CCD15BD8F6}" dt="2021-11-21T05:39:09.598" v="4435" actId="20577"/>
        <pc:sldMkLst>
          <pc:docMk/>
          <pc:sldMk cId="626425905" sldId="265"/>
        </pc:sldMkLst>
        <pc:spChg chg="mod">
          <ac:chgData name="海壮 刘" userId="5506f6fef11c30b8" providerId="LiveId" clId="{1BBA24D5-7AFA-452E-A714-99CCD15BD8F6}" dt="2021-11-21T04:11:01.437" v="1598" actId="20577"/>
          <ac:spMkLst>
            <pc:docMk/>
            <pc:sldMk cId="626425905" sldId="265"/>
            <ac:spMk id="2" creationId="{E35676AF-64E5-4C5A-89A2-EC0451BD1C2C}"/>
          </ac:spMkLst>
        </pc:spChg>
        <pc:spChg chg="mod">
          <ac:chgData name="海壮 刘" userId="5506f6fef11c30b8" providerId="LiveId" clId="{1BBA24D5-7AFA-452E-A714-99CCD15BD8F6}" dt="2021-11-21T05:39:09.598" v="4435" actId="20577"/>
          <ac:spMkLst>
            <pc:docMk/>
            <pc:sldMk cId="626425905" sldId="265"/>
            <ac:spMk id="3" creationId="{91BB80EA-4828-4D75-81CD-897801EDE391}"/>
          </ac:spMkLst>
        </pc:spChg>
        <pc:graphicFrameChg chg="del">
          <ac:chgData name="海壮 刘" userId="5506f6fef11c30b8" providerId="LiveId" clId="{1BBA24D5-7AFA-452E-A714-99CCD15BD8F6}" dt="2021-11-21T04:28:21.440" v="1694" actId="478"/>
          <ac:graphicFrameMkLst>
            <pc:docMk/>
            <pc:sldMk cId="626425905" sldId="265"/>
            <ac:graphicFrameMk id="4" creationId="{2B9537C4-A6C7-402C-B791-075F1AC9AD39}"/>
          </ac:graphicFrameMkLst>
        </pc:graphicFrameChg>
        <pc:graphicFrameChg chg="add mod">
          <ac:chgData name="海壮 刘" userId="5506f6fef11c30b8" providerId="LiveId" clId="{1BBA24D5-7AFA-452E-A714-99CCD15BD8F6}" dt="2021-11-21T04:32:52.445" v="1770" actId="1076"/>
          <ac:graphicFrameMkLst>
            <pc:docMk/>
            <pc:sldMk cId="626425905" sldId="265"/>
            <ac:graphicFrameMk id="5" creationId="{E2EE7CF5-F631-4D2C-B666-2C89CB781D13}"/>
          </ac:graphicFrameMkLst>
        </pc:graphicFrameChg>
      </pc:sldChg>
      <pc:sldChg chg="addSp delSp modSp new mod">
        <pc:chgData name="海壮 刘" userId="5506f6fef11c30b8" providerId="LiveId" clId="{1BBA24D5-7AFA-452E-A714-99CCD15BD8F6}" dt="2021-11-21T05:47:12.542" v="4730" actId="13926"/>
        <pc:sldMkLst>
          <pc:docMk/>
          <pc:sldMk cId="3334022505" sldId="266"/>
        </pc:sldMkLst>
        <pc:spChg chg="del">
          <ac:chgData name="海壮 刘" userId="5506f6fef11c30b8" providerId="LiveId" clId="{1BBA24D5-7AFA-452E-A714-99CCD15BD8F6}" dt="2021-11-21T05:00:26.196" v="2871" actId="478"/>
          <ac:spMkLst>
            <pc:docMk/>
            <pc:sldMk cId="3334022505" sldId="266"/>
            <ac:spMk id="2" creationId="{16CD8FDE-A230-453A-8380-E2AC9EC42434}"/>
          </ac:spMkLst>
        </pc:spChg>
        <pc:spChg chg="mod">
          <ac:chgData name="海壮 刘" userId="5506f6fef11c30b8" providerId="LiveId" clId="{1BBA24D5-7AFA-452E-A714-99CCD15BD8F6}" dt="2021-11-21T05:05:06.537" v="3181" actId="20577"/>
          <ac:spMkLst>
            <pc:docMk/>
            <pc:sldMk cId="3334022505" sldId="266"/>
            <ac:spMk id="3" creationId="{5C290B53-A635-481C-8E21-202BDB77B4EB}"/>
          </ac:spMkLst>
        </pc:spChg>
        <pc:spChg chg="add mod">
          <ac:chgData name="海壮 刘" userId="5506f6fef11c30b8" providerId="LiveId" clId="{1BBA24D5-7AFA-452E-A714-99CCD15BD8F6}" dt="2021-11-21T05:47:09.317" v="4729" actId="13926"/>
          <ac:spMkLst>
            <pc:docMk/>
            <pc:sldMk cId="3334022505" sldId="266"/>
            <ac:spMk id="6" creationId="{09A23968-DA28-45FE-B061-7633459E7C1E}"/>
          </ac:spMkLst>
        </pc:spChg>
        <pc:spChg chg="add mod">
          <ac:chgData name="海壮 刘" userId="5506f6fef11c30b8" providerId="LiveId" clId="{1BBA24D5-7AFA-452E-A714-99CCD15BD8F6}" dt="2021-11-21T05:47:12.542" v="4730" actId="13926"/>
          <ac:spMkLst>
            <pc:docMk/>
            <pc:sldMk cId="3334022505" sldId="266"/>
            <ac:spMk id="7" creationId="{8C955AEA-C3FD-4EC1-B442-79A46D643632}"/>
          </ac:spMkLst>
        </pc:spChg>
        <pc:spChg chg="add mod">
          <ac:chgData name="海壮 刘" userId="5506f6fef11c30b8" providerId="LiveId" clId="{1BBA24D5-7AFA-452E-A714-99CCD15BD8F6}" dt="2021-11-21T05:47:02.479" v="4728" actId="1076"/>
          <ac:spMkLst>
            <pc:docMk/>
            <pc:sldMk cId="3334022505" sldId="266"/>
            <ac:spMk id="8" creationId="{4377617A-B439-4A8B-8FEA-A63E2EDECB93}"/>
          </ac:spMkLst>
        </pc:spChg>
        <pc:picChg chg="add del mod modCrop">
          <ac:chgData name="海壮 刘" userId="5506f6fef11c30b8" providerId="LiveId" clId="{1BBA24D5-7AFA-452E-A714-99CCD15BD8F6}" dt="2021-11-21T05:06:04.181" v="3195"/>
          <ac:picMkLst>
            <pc:docMk/>
            <pc:sldMk cId="3334022505" sldId="266"/>
            <ac:picMk id="4" creationId="{067E41E7-BF08-4A74-B3E5-6AB99D3BA9F3}"/>
          </ac:picMkLst>
        </pc:picChg>
        <pc:picChg chg="add mod">
          <ac:chgData name="海壮 刘" userId="5506f6fef11c30b8" providerId="LiveId" clId="{1BBA24D5-7AFA-452E-A714-99CCD15BD8F6}" dt="2021-11-21T05:06:19.259" v="3197" actId="1076"/>
          <ac:picMkLst>
            <pc:docMk/>
            <pc:sldMk cId="3334022505" sldId="266"/>
            <ac:picMk id="5" creationId="{EA38CF08-24D0-4416-AA77-47C88E9C3208}"/>
          </ac:picMkLst>
        </pc:picChg>
      </pc:sldChg>
      <pc:sldChg chg="addSp delSp modSp new mod">
        <pc:chgData name="海壮 刘" userId="5506f6fef11c30b8" providerId="LiveId" clId="{1BBA24D5-7AFA-452E-A714-99CCD15BD8F6}" dt="2021-11-21T05:12:55.884" v="3816" actId="20577"/>
        <pc:sldMkLst>
          <pc:docMk/>
          <pc:sldMk cId="1262850141" sldId="267"/>
        </pc:sldMkLst>
        <pc:spChg chg="del">
          <ac:chgData name="海壮 刘" userId="5506f6fef11c30b8" providerId="LiveId" clId="{1BBA24D5-7AFA-452E-A714-99CCD15BD8F6}" dt="2021-11-21T05:08:02.131" v="3199" actId="478"/>
          <ac:spMkLst>
            <pc:docMk/>
            <pc:sldMk cId="1262850141" sldId="267"/>
            <ac:spMk id="2" creationId="{CAA10C58-948C-4B22-B179-0E315343CF0B}"/>
          </ac:spMkLst>
        </pc:spChg>
        <pc:spChg chg="mod">
          <ac:chgData name="海壮 刘" userId="5506f6fef11c30b8" providerId="LiveId" clId="{1BBA24D5-7AFA-452E-A714-99CCD15BD8F6}" dt="2021-11-21T05:12:55.884" v="3816" actId="20577"/>
          <ac:spMkLst>
            <pc:docMk/>
            <pc:sldMk cId="1262850141" sldId="267"/>
            <ac:spMk id="3" creationId="{CE0E1F43-9B0C-464A-AC0B-8E3206385232}"/>
          </ac:spMkLst>
        </pc:spChg>
        <pc:graphicFrameChg chg="add mod">
          <ac:chgData name="海壮 刘" userId="5506f6fef11c30b8" providerId="LiveId" clId="{1BBA24D5-7AFA-452E-A714-99CCD15BD8F6}" dt="2021-11-21T05:09:31.900" v="3240" actId="1036"/>
          <ac:graphicFrameMkLst>
            <pc:docMk/>
            <pc:sldMk cId="1262850141" sldId="267"/>
            <ac:graphicFrameMk id="4" creationId="{E46AF0CC-7B26-4E86-8EEF-7E4F87AB8709}"/>
          </ac:graphicFrameMkLst>
        </pc:graphicFrameChg>
        <pc:graphicFrameChg chg="add mod">
          <ac:chgData name="海壮 刘" userId="5506f6fef11c30b8" providerId="LiveId" clId="{1BBA24D5-7AFA-452E-A714-99CCD15BD8F6}" dt="2021-11-21T05:10:37.856" v="3258"/>
          <ac:graphicFrameMkLst>
            <pc:docMk/>
            <pc:sldMk cId="1262850141" sldId="267"/>
            <ac:graphicFrameMk id="5" creationId="{16AEBA4F-52F1-4D56-869E-5468FB9ABD53}"/>
          </ac:graphicFrameMkLst>
        </pc:graphicFrameChg>
      </pc:sldChg>
      <pc:sldChg chg="new del">
        <pc:chgData name="海壮 刘" userId="5506f6fef11c30b8" providerId="LiveId" clId="{1BBA24D5-7AFA-452E-A714-99CCD15BD8F6}" dt="2021-11-21T05:18:22.460" v="3857" actId="47"/>
        <pc:sldMkLst>
          <pc:docMk/>
          <pc:sldMk cId="1122814737" sldId="268"/>
        </pc:sldMkLst>
      </pc:sldChg>
      <pc:sldChg chg="add del">
        <pc:chgData name="海壮 刘" userId="5506f6fef11c30b8" providerId="LiveId" clId="{1BBA24D5-7AFA-452E-A714-99CCD15BD8F6}" dt="2021-11-21T05:20:55.441" v="3862" actId="47"/>
        <pc:sldMkLst>
          <pc:docMk/>
          <pc:sldMk cId="3151586347" sldId="268"/>
        </pc:sldMkLst>
      </pc:sldChg>
      <pc:sldChg chg="modSp add">
        <pc:chgData name="海壮 刘" userId="5506f6fef11c30b8" providerId="LiveId" clId="{1BBA24D5-7AFA-452E-A714-99CCD15BD8F6}" dt="2021-11-21T05:37:06.314" v="4219" actId="14100"/>
        <pc:sldMkLst>
          <pc:docMk/>
          <pc:sldMk cId="2607437630" sldId="269"/>
        </pc:sldMkLst>
        <pc:graphicFrameChg chg="mod">
          <ac:chgData name="海壮 刘" userId="5506f6fef11c30b8" providerId="LiveId" clId="{1BBA24D5-7AFA-452E-A714-99CCD15BD8F6}" dt="2021-11-21T05:37:06.314" v="4219" actId="14100"/>
          <ac:graphicFrameMkLst>
            <pc:docMk/>
            <pc:sldMk cId="2607437630" sldId="269"/>
            <ac:graphicFrameMk id="4" creationId="{283CFF44-50F1-4A28-8C36-6EFD2F2C1B63}"/>
          </ac:graphicFrameMkLst>
        </pc:graphicFrameChg>
      </pc:sldChg>
      <pc:sldChg chg="addSp delSp modSp new mod modNotesTx">
        <pc:chgData name="海壮 刘" userId="5506f6fef11c30b8" providerId="LiveId" clId="{1BBA24D5-7AFA-452E-A714-99CCD15BD8F6}" dt="2021-11-21T06:33:09.543" v="4832" actId="20577"/>
        <pc:sldMkLst>
          <pc:docMk/>
          <pc:sldMk cId="3216996317" sldId="270"/>
        </pc:sldMkLst>
        <pc:spChg chg="del">
          <ac:chgData name="海壮 刘" userId="5506f6fef11c30b8" providerId="LiveId" clId="{1BBA24D5-7AFA-452E-A714-99CCD15BD8F6}" dt="2021-11-21T05:47:31.288" v="4747" actId="478"/>
          <ac:spMkLst>
            <pc:docMk/>
            <pc:sldMk cId="3216996317" sldId="270"/>
            <ac:spMk id="2" creationId="{97305AA5-389E-47D0-92EA-A807FA668FAC}"/>
          </ac:spMkLst>
        </pc:spChg>
        <pc:spChg chg="del">
          <ac:chgData name="海壮 刘" userId="5506f6fef11c30b8" providerId="LiveId" clId="{1BBA24D5-7AFA-452E-A714-99CCD15BD8F6}" dt="2021-11-21T05:47:29.228" v="4746" actId="478"/>
          <ac:spMkLst>
            <pc:docMk/>
            <pc:sldMk cId="3216996317" sldId="270"/>
            <ac:spMk id="3" creationId="{53949FA6-A169-4C0E-8245-7D987DFE5856}"/>
          </ac:spMkLst>
        </pc:spChg>
        <pc:spChg chg="add mod">
          <ac:chgData name="海壮 刘" userId="5506f6fef11c30b8" providerId="LiveId" clId="{1BBA24D5-7AFA-452E-A714-99CCD15BD8F6}" dt="2021-11-21T05:47:40.349" v="4778" actId="20577"/>
          <ac:spMkLst>
            <pc:docMk/>
            <pc:sldMk cId="3216996317" sldId="270"/>
            <ac:spMk id="4" creationId="{0D7DF2C4-734F-4608-8E96-655F3B598A93}"/>
          </ac:spMkLst>
        </pc:spChg>
        <pc:spChg chg="add mod">
          <ac:chgData name="海壮 刘" userId="5506f6fef11c30b8" providerId="LiveId" clId="{1BBA24D5-7AFA-452E-A714-99CCD15BD8F6}" dt="2021-11-21T05:47:55.973" v="4779"/>
          <ac:spMkLst>
            <pc:docMk/>
            <pc:sldMk cId="3216996317" sldId="270"/>
            <ac:spMk id="5" creationId="{77EE5E57-2A87-4725-9707-4768C7024F2D}"/>
          </ac:spMkLst>
        </pc:spChg>
      </pc:sldChg>
      <pc:sldChg chg="addSp delSp modSp add mod modNotesTx">
        <pc:chgData name="海壮 刘" userId="5506f6fef11c30b8" providerId="LiveId" clId="{1BBA24D5-7AFA-452E-A714-99CCD15BD8F6}" dt="2021-11-21T07:53:47.210" v="5334" actId="20577"/>
        <pc:sldMkLst>
          <pc:docMk/>
          <pc:sldMk cId="701242331" sldId="271"/>
        </pc:sldMkLst>
        <pc:spChg chg="add mod">
          <ac:chgData name="海壮 刘" userId="5506f6fef11c30b8" providerId="LiveId" clId="{1BBA24D5-7AFA-452E-A714-99CCD15BD8F6}" dt="2021-11-21T06:50:37.918" v="4877" actId="1076"/>
          <ac:spMkLst>
            <pc:docMk/>
            <pc:sldMk cId="701242331" sldId="271"/>
            <ac:spMk id="3" creationId="{B29AA2AC-6A36-41B2-8BC2-229DC38FD7C6}"/>
          </ac:spMkLst>
        </pc:spChg>
        <pc:spChg chg="del">
          <ac:chgData name="海壮 刘" userId="5506f6fef11c30b8" providerId="LiveId" clId="{1BBA24D5-7AFA-452E-A714-99CCD15BD8F6}" dt="2021-11-21T06:49:35.165" v="4839" actId="478"/>
          <ac:spMkLst>
            <pc:docMk/>
            <pc:sldMk cId="701242331" sldId="271"/>
            <ac:spMk id="15" creationId="{5B598E0A-87AF-4CA9-AD75-F1E37024AFB8}"/>
          </ac:spMkLst>
        </pc:spChg>
        <pc:graphicFrameChg chg="del">
          <ac:chgData name="海壮 刘" userId="5506f6fef11c30b8" providerId="LiveId" clId="{1BBA24D5-7AFA-452E-A714-99CCD15BD8F6}" dt="2021-11-21T06:49:37.676" v="4840" actId="478"/>
          <ac:graphicFrameMkLst>
            <pc:docMk/>
            <pc:sldMk cId="701242331" sldId="271"/>
            <ac:graphicFrameMk id="11" creationId="{7E20EE12-6DBA-47D5-931E-59C641FC0DA3}"/>
          </ac:graphicFrameMkLst>
        </pc:graphicFrameChg>
        <pc:graphicFrameChg chg="mod">
          <ac:chgData name="海壮 刘" userId="5506f6fef11c30b8" providerId="LiveId" clId="{1BBA24D5-7AFA-452E-A714-99CCD15BD8F6}" dt="2021-11-21T07:14:14.551" v="4890" actId="1035"/>
          <ac:graphicFrameMkLst>
            <pc:docMk/>
            <pc:sldMk cId="701242331" sldId="271"/>
            <ac:graphicFrameMk id="12" creationId="{33CD0AF3-2A6B-4A8E-88EC-3FD9D2F50ABC}"/>
          </ac:graphicFrameMkLst>
        </pc:graphicFrameChg>
        <pc:graphicFrameChg chg="del">
          <ac:chgData name="海壮 刘" userId="5506f6fef11c30b8" providerId="LiveId" clId="{1BBA24D5-7AFA-452E-A714-99CCD15BD8F6}" dt="2021-11-21T06:49:32.197" v="4838" actId="478"/>
          <ac:graphicFrameMkLst>
            <pc:docMk/>
            <pc:sldMk cId="701242331" sldId="271"/>
            <ac:graphicFrameMk id="13" creationId="{7D823DCB-FE6E-46DE-923F-081FE92F4BA0}"/>
          </ac:graphicFrameMkLst>
        </pc:graphicFrameChg>
        <pc:picChg chg="add mod modCrop">
          <ac:chgData name="海壮 刘" userId="5506f6fef11c30b8" providerId="LiveId" clId="{1BBA24D5-7AFA-452E-A714-99CCD15BD8F6}" dt="2021-11-21T07:36:08.409" v="5005" actId="1076"/>
          <ac:picMkLst>
            <pc:docMk/>
            <pc:sldMk cId="701242331" sldId="271"/>
            <ac:picMk id="2" creationId="{68FF84C9-BF52-4664-8B8D-1381698F63C4}"/>
          </ac:picMkLst>
        </pc:picChg>
      </pc:sldChg>
      <pc:sldChg chg="addSp delSp modSp add mod">
        <pc:chgData name="海壮 刘" userId="5506f6fef11c30b8" providerId="LiveId" clId="{1BBA24D5-7AFA-452E-A714-99CCD15BD8F6}" dt="2021-11-21T07:56:04.859" v="5451" actId="732"/>
        <pc:sldMkLst>
          <pc:docMk/>
          <pc:sldMk cId="4275123022" sldId="272"/>
        </pc:sldMkLst>
        <pc:spChg chg="add mod">
          <ac:chgData name="海壮 刘" userId="5506f6fef11c30b8" providerId="LiveId" clId="{1BBA24D5-7AFA-452E-A714-99CCD15BD8F6}" dt="2021-11-21T07:54:52.413" v="5450" actId="1076"/>
          <ac:spMkLst>
            <pc:docMk/>
            <pc:sldMk cId="4275123022" sldId="272"/>
            <ac:spMk id="6" creationId="{77899FE4-DA17-4839-9F6A-415B73608AD7}"/>
          </ac:spMkLst>
        </pc:spChg>
        <pc:picChg chg="del">
          <ac:chgData name="海壮 刘" userId="5506f6fef11c30b8" providerId="LiveId" clId="{1BBA24D5-7AFA-452E-A714-99CCD15BD8F6}" dt="2021-11-21T06:50:57.778" v="4879" actId="478"/>
          <ac:picMkLst>
            <pc:docMk/>
            <pc:sldMk cId="4275123022" sldId="272"/>
            <ac:picMk id="2" creationId="{68FF84C9-BF52-4664-8B8D-1381698F63C4}"/>
          </ac:picMkLst>
        </pc:picChg>
        <pc:picChg chg="add mod modCrop">
          <ac:chgData name="海壮 刘" userId="5506f6fef11c30b8" providerId="LiveId" clId="{1BBA24D5-7AFA-452E-A714-99CCD15BD8F6}" dt="2021-11-21T07:56:04.859" v="5451" actId="732"/>
          <ac:picMkLst>
            <pc:docMk/>
            <pc:sldMk cId="4275123022" sldId="272"/>
            <ac:picMk id="4" creationId="{D8266ABE-E32A-4809-A3CA-7D4149F46440}"/>
          </ac:picMkLst>
        </pc:picChg>
      </pc:sldChg>
      <pc:sldChg chg="addSp delSp modSp new mod">
        <pc:chgData name="海壮 刘" userId="5506f6fef11c30b8" providerId="LiveId" clId="{1BBA24D5-7AFA-452E-A714-99CCD15BD8F6}" dt="2021-11-21T08:18:30.541" v="5498"/>
        <pc:sldMkLst>
          <pc:docMk/>
          <pc:sldMk cId="87247134" sldId="273"/>
        </pc:sldMkLst>
        <pc:spChg chg="del">
          <ac:chgData name="海壮 刘" userId="5506f6fef11c30b8" providerId="LiveId" clId="{1BBA24D5-7AFA-452E-A714-99CCD15BD8F6}" dt="2021-11-21T07:58:12.946" v="5455" actId="478"/>
          <ac:spMkLst>
            <pc:docMk/>
            <pc:sldMk cId="87247134" sldId="273"/>
            <ac:spMk id="2" creationId="{8ADBA5EC-0447-409F-9DCF-7562467BAE6E}"/>
          </ac:spMkLst>
        </pc:spChg>
        <pc:spChg chg="del">
          <ac:chgData name="海壮 刘" userId="5506f6fef11c30b8" providerId="LiveId" clId="{1BBA24D5-7AFA-452E-A714-99CCD15BD8F6}" dt="2021-11-21T07:58:10.296" v="5453" actId="478"/>
          <ac:spMkLst>
            <pc:docMk/>
            <pc:sldMk cId="87247134" sldId="273"/>
            <ac:spMk id="3" creationId="{51479215-FCFC-4D6B-9358-9AB0B1B029C9}"/>
          </ac:spMkLst>
        </pc:spChg>
        <pc:spChg chg="add mod">
          <ac:chgData name="海壮 刘" userId="5506f6fef11c30b8" providerId="LiveId" clId="{1BBA24D5-7AFA-452E-A714-99CCD15BD8F6}" dt="2021-11-21T07:58:20.746" v="5457"/>
          <ac:spMkLst>
            <pc:docMk/>
            <pc:sldMk cId="87247134" sldId="273"/>
            <ac:spMk id="5" creationId="{0E464599-71CE-4A61-B54E-21A87B33B7CF}"/>
          </ac:spMkLst>
        </pc:spChg>
        <pc:graphicFrameChg chg="add mod">
          <ac:chgData name="海壮 刘" userId="5506f6fef11c30b8" providerId="LiveId" clId="{1BBA24D5-7AFA-452E-A714-99CCD15BD8F6}" dt="2021-11-21T08:18:30.541" v="5498"/>
          <ac:graphicFrameMkLst>
            <pc:docMk/>
            <pc:sldMk cId="87247134" sldId="273"/>
            <ac:graphicFrameMk id="6" creationId="{222A9C49-938B-4867-A4C9-6D0F6579B814}"/>
          </ac:graphicFrameMkLst>
        </pc:graphicFrameChg>
        <pc:picChg chg="add mod modCrop">
          <ac:chgData name="海壮 刘" userId="5506f6fef11c30b8" providerId="LiveId" clId="{1BBA24D5-7AFA-452E-A714-99CCD15BD8F6}" dt="2021-11-21T08:11:43.254" v="5464" actId="732"/>
          <ac:picMkLst>
            <pc:docMk/>
            <pc:sldMk cId="87247134" sldId="273"/>
            <ac:picMk id="4" creationId="{EE3D4493-13B3-42D2-9326-E2F993FFE83B}"/>
          </ac:picMkLst>
        </pc:picChg>
      </pc:sldChg>
      <pc:sldChg chg="addSp delSp modSp new mod">
        <pc:chgData name="海壮 刘" userId="5506f6fef11c30b8" providerId="LiveId" clId="{1BBA24D5-7AFA-452E-A714-99CCD15BD8F6}" dt="2021-11-21T08:13:04.180" v="5485" actId="1076"/>
        <pc:sldMkLst>
          <pc:docMk/>
          <pc:sldMk cId="105632377" sldId="274"/>
        </pc:sldMkLst>
        <pc:spChg chg="mod">
          <ac:chgData name="海壮 刘" userId="5506f6fef11c30b8" providerId="LiveId" clId="{1BBA24D5-7AFA-452E-A714-99CCD15BD8F6}" dt="2021-11-21T08:12:54.763" v="5480" actId="20577"/>
          <ac:spMkLst>
            <pc:docMk/>
            <pc:sldMk cId="105632377" sldId="274"/>
            <ac:spMk id="2" creationId="{550C0F97-0ABA-4642-B9AD-533225426B7C}"/>
          </ac:spMkLst>
        </pc:spChg>
        <pc:spChg chg="del">
          <ac:chgData name="海壮 刘" userId="5506f6fef11c30b8" providerId="LiveId" clId="{1BBA24D5-7AFA-452E-A714-99CCD15BD8F6}" dt="2021-11-21T08:12:58.425" v="5481" actId="478"/>
          <ac:spMkLst>
            <pc:docMk/>
            <pc:sldMk cId="105632377" sldId="274"/>
            <ac:spMk id="3" creationId="{3C2CDCFB-5646-4065-AB8E-B66D080C8D24}"/>
          </ac:spMkLst>
        </pc:spChg>
        <pc:picChg chg="add mod">
          <ac:chgData name="海壮 刘" userId="5506f6fef11c30b8" providerId="LiveId" clId="{1BBA24D5-7AFA-452E-A714-99CCD15BD8F6}" dt="2021-11-21T08:13:04.180" v="5485" actId="1076"/>
          <ac:picMkLst>
            <pc:docMk/>
            <pc:sldMk cId="105632377" sldId="274"/>
            <ac:picMk id="4" creationId="{8CB6C717-3E5C-4A83-ACC4-832A07DB2BEE}"/>
          </ac:picMkLst>
        </pc:picChg>
      </pc:sldChg>
      <pc:sldChg chg="addSp delSp modSp new mod modNotesTx">
        <pc:chgData name="海壮 刘" userId="5506f6fef11c30b8" providerId="LiveId" clId="{1BBA24D5-7AFA-452E-A714-99CCD15BD8F6}" dt="2021-11-21T08:35:16.269" v="5765" actId="20577"/>
        <pc:sldMkLst>
          <pc:docMk/>
          <pc:sldMk cId="954414277" sldId="275"/>
        </pc:sldMkLst>
        <pc:spChg chg="mod">
          <ac:chgData name="海壮 刘" userId="5506f6fef11c30b8" providerId="LiveId" clId="{1BBA24D5-7AFA-452E-A714-99CCD15BD8F6}" dt="2021-11-21T08:18:41.640" v="5501"/>
          <ac:spMkLst>
            <pc:docMk/>
            <pc:sldMk cId="954414277" sldId="275"/>
            <ac:spMk id="2" creationId="{6AF36AAF-87D3-40EE-916C-C42C63751189}"/>
          </ac:spMkLst>
        </pc:spChg>
        <pc:spChg chg="del">
          <ac:chgData name="海壮 刘" userId="5506f6fef11c30b8" providerId="LiveId" clId="{1BBA24D5-7AFA-452E-A714-99CCD15BD8F6}" dt="2021-11-21T08:26:55.288" v="5502" actId="478"/>
          <ac:spMkLst>
            <pc:docMk/>
            <pc:sldMk cId="954414277" sldId="275"/>
            <ac:spMk id="3" creationId="{FF63DFB7-35A2-414B-8BAB-015ED32315B3}"/>
          </ac:spMkLst>
        </pc:spChg>
        <pc:spChg chg="add mod">
          <ac:chgData name="海壮 刘" userId="5506f6fef11c30b8" providerId="LiveId" clId="{1BBA24D5-7AFA-452E-A714-99CCD15BD8F6}" dt="2021-11-21T08:28:02.048" v="5554"/>
          <ac:spMkLst>
            <pc:docMk/>
            <pc:sldMk cId="954414277" sldId="275"/>
            <ac:spMk id="5" creationId="{6E8860EF-3924-4D14-B6B0-35467D47B3E3}"/>
          </ac:spMkLst>
        </pc:spChg>
        <pc:spChg chg="add del">
          <ac:chgData name="海壮 刘" userId="5506f6fef11c30b8" providerId="LiveId" clId="{1BBA24D5-7AFA-452E-A714-99CCD15BD8F6}" dt="2021-11-21T08:28:04.391" v="5558"/>
          <ac:spMkLst>
            <pc:docMk/>
            <pc:sldMk cId="954414277" sldId="275"/>
            <ac:spMk id="7" creationId="{0E229ECC-4555-44C6-8ED0-B35F1851586F}"/>
          </ac:spMkLst>
        </pc:spChg>
        <pc:picChg chg="add mod">
          <ac:chgData name="海壮 刘" userId="5506f6fef11c30b8" providerId="LiveId" clId="{1BBA24D5-7AFA-452E-A714-99CCD15BD8F6}" dt="2021-11-21T08:27:25.945" v="5506" actId="1076"/>
          <ac:picMkLst>
            <pc:docMk/>
            <pc:sldMk cId="954414277" sldId="275"/>
            <ac:picMk id="4" creationId="{E16E219B-D7CA-41C4-B70F-1D538D87DB2A}"/>
          </ac:picMkLst>
        </pc:picChg>
        <pc:picChg chg="add mod">
          <ac:chgData name="海壮 刘" userId="5506f6fef11c30b8" providerId="LiveId" clId="{1BBA24D5-7AFA-452E-A714-99CCD15BD8F6}" dt="2021-11-21T08:28:24.030" v="5562" actId="1076"/>
          <ac:picMkLst>
            <pc:docMk/>
            <pc:sldMk cId="954414277" sldId="275"/>
            <ac:picMk id="8" creationId="{50D9651E-4590-4696-A777-784E1B62674B}"/>
          </ac:picMkLst>
        </pc:picChg>
      </pc:sldChg>
      <pc:sldChg chg="addSp delSp modSp add mod">
        <pc:chgData name="海壮 刘" userId="5506f6fef11c30b8" providerId="LiveId" clId="{1BBA24D5-7AFA-452E-A714-99CCD15BD8F6}" dt="2021-11-21T08:29:50.101" v="5570" actId="14100"/>
        <pc:sldMkLst>
          <pc:docMk/>
          <pc:sldMk cId="641029339" sldId="276"/>
        </pc:sldMkLst>
        <pc:graphicFrameChg chg="add mod">
          <ac:chgData name="海壮 刘" userId="5506f6fef11c30b8" providerId="LiveId" clId="{1BBA24D5-7AFA-452E-A714-99CCD15BD8F6}" dt="2021-11-21T08:29:50.101" v="5570" actId="14100"/>
          <ac:graphicFrameMkLst>
            <pc:docMk/>
            <pc:sldMk cId="641029339" sldId="276"/>
            <ac:graphicFrameMk id="3" creationId="{C29D17E2-CEE8-4476-A86C-B12EAB9856D2}"/>
          </ac:graphicFrameMkLst>
        </pc:graphicFrameChg>
        <pc:picChg chg="del">
          <ac:chgData name="海壮 刘" userId="5506f6fef11c30b8" providerId="LiveId" clId="{1BBA24D5-7AFA-452E-A714-99CCD15BD8F6}" dt="2021-11-21T08:28:47.929" v="5564" actId="478"/>
          <ac:picMkLst>
            <pc:docMk/>
            <pc:sldMk cId="641029339" sldId="276"/>
            <ac:picMk id="8" creationId="{50D9651E-4590-4696-A777-784E1B62674B}"/>
          </ac:picMkLst>
        </pc:picChg>
      </pc:sldChg>
      <pc:sldChg chg="new del">
        <pc:chgData name="海壮 刘" userId="5506f6fef11c30b8" providerId="LiveId" clId="{1BBA24D5-7AFA-452E-A714-99CCD15BD8F6}" dt="2021-11-21T08:31:22.190" v="5583" actId="47"/>
        <pc:sldMkLst>
          <pc:docMk/>
          <pc:sldMk cId="4013664426" sldId="277"/>
        </pc:sldMkLst>
      </pc:sldChg>
      <pc:sldChg chg="addSp delSp modSp add mod">
        <pc:chgData name="海壮 刘" userId="5506f6fef11c30b8" providerId="LiveId" clId="{1BBA24D5-7AFA-452E-A714-99CCD15BD8F6}" dt="2021-11-21T08:31:16.916" v="5582" actId="732"/>
        <pc:sldMkLst>
          <pc:docMk/>
          <pc:sldMk cId="321228654" sldId="278"/>
        </pc:sldMkLst>
        <pc:picChg chg="add mod">
          <ac:chgData name="海壮 刘" userId="5506f6fef11c30b8" providerId="LiveId" clId="{1BBA24D5-7AFA-452E-A714-99CCD15BD8F6}" dt="2021-11-21T08:30:28.919" v="5576" actId="14100"/>
          <ac:picMkLst>
            <pc:docMk/>
            <pc:sldMk cId="321228654" sldId="278"/>
            <ac:picMk id="3" creationId="{A3AFDAF7-14B6-4A2D-AD76-F2CE86904CD2}"/>
          </ac:picMkLst>
        </pc:picChg>
        <pc:picChg chg="add mod modCrop">
          <ac:chgData name="海壮 刘" userId="5506f6fef11c30b8" providerId="LiveId" clId="{1BBA24D5-7AFA-452E-A714-99CCD15BD8F6}" dt="2021-11-21T08:31:16.916" v="5582" actId="732"/>
          <ac:picMkLst>
            <pc:docMk/>
            <pc:sldMk cId="321228654" sldId="278"/>
            <ac:picMk id="6" creationId="{D6E75F42-6F68-44F6-8DF8-15B8C1798FD6}"/>
          </ac:picMkLst>
        </pc:picChg>
        <pc:picChg chg="del">
          <ac:chgData name="海壮 刘" userId="5506f6fef11c30b8" providerId="LiveId" clId="{1BBA24D5-7AFA-452E-A714-99CCD15BD8F6}" dt="2021-11-21T08:29:59.231" v="5573" actId="478"/>
          <ac:picMkLst>
            <pc:docMk/>
            <pc:sldMk cId="321228654" sldId="278"/>
            <ac:picMk id="8" creationId="{50D9651E-4590-4696-A777-784E1B62674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8C071F-6AEC-4A01-AD3E-9C1D56C2BF92}" type="datetimeFigureOut">
              <a:rPr lang="zh-CN" altLang="en-US" smtClean="0"/>
              <a:t>2021/11/21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F68F11-8F19-4907-A794-4E025D239B53}" type="slidenum">
              <a:rPr lang="zh-CN" altLang="en-US" smtClean="0"/>
              <a:t>‹#›</a:t>
            </a:fld>
            <a:endParaRPr lang="zh-CN" altLang="en-US"/>
          </a:p>
        </p:txBody>
      </p:sp>
    </p:spTree>
    <p:extLst>
      <p:ext uri="{BB962C8B-B14F-4D97-AF65-F5344CB8AC3E}">
        <p14:creationId xmlns:p14="http://schemas.microsoft.com/office/powerpoint/2010/main" val="809716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40min</a:t>
            </a:r>
            <a:endParaRPr lang="zh-CN" altLang="en-US" dirty="0"/>
          </a:p>
        </p:txBody>
      </p:sp>
      <p:sp>
        <p:nvSpPr>
          <p:cNvPr id="4" name="灯片编号占位符 3"/>
          <p:cNvSpPr>
            <a:spLocks noGrp="1"/>
          </p:cNvSpPr>
          <p:nvPr>
            <p:ph type="sldNum" sz="quarter" idx="5"/>
          </p:nvPr>
        </p:nvSpPr>
        <p:spPr/>
        <p:txBody>
          <a:bodyPr/>
          <a:lstStyle/>
          <a:p>
            <a:fld id="{EFF68F11-8F19-4907-A794-4E025D239B53}" type="slidenum">
              <a:rPr lang="zh-CN" altLang="en-US" smtClean="0"/>
              <a:t>1</a:t>
            </a:fld>
            <a:endParaRPr lang="zh-CN" altLang="en-US"/>
          </a:p>
        </p:txBody>
      </p:sp>
    </p:spTree>
    <p:extLst>
      <p:ext uri="{BB962C8B-B14F-4D97-AF65-F5344CB8AC3E}">
        <p14:creationId xmlns:p14="http://schemas.microsoft.com/office/powerpoint/2010/main" val="4212512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F68F11-8F19-4907-A794-4E025D239B53}" type="slidenum">
              <a:rPr lang="zh-CN" altLang="en-US" smtClean="0"/>
              <a:t>20</a:t>
            </a:fld>
            <a:endParaRPr lang="zh-CN" altLang="en-US"/>
          </a:p>
        </p:txBody>
      </p:sp>
    </p:spTree>
    <p:extLst>
      <p:ext uri="{BB962C8B-B14F-4D97-AF65-F5344CB8AC3E}">
        <p14:creationId xmlns:p14="http://schemas.microsoft.com/office/powerpoint/2010/main" val="545491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a:t>
            </a:r>
            <a:r>
              <a:rPr lang="en-US" altLang="zh-CN" dirty="0"/>
              <a:t>8-5</a:t>
            </a:r>
            <a:endParaRPr lang="zh-CN" altLang="en-US" dirty="0"/>
          </a:p>
        </p:txBody>
      </p:sp>
      <p:sp>
        <p:nvSpPr>
          <p:cNvPr id="4" name="灯片编号占位符 3"/>
          <p:cNvSpPr>
            <a:spLocks noGrp="1"/>
          </p:cNvSpPr>
          <p:nvPr>
            <p:ph type="sldNum" sz="quarter" idx="5"/>
          </p:nvPr>
        </p:nvSpPr>
        <p:spPr/>
        <p:txBody>
          <a:bodyPr/>
          <a:lstStyle/>
          <a:p>
            <a:fld id="{EFF68F11-8F19-4907-A794-4E025D239B53}" type="slidenum">
              <a:rPr lang="zh-CN" altLang="en-US" smtClean="0"/>
              <a:t>21</a:t>
            </a:fld>
            <a:endParaRPr lang="zh-CN" altLang="en-US"/>
          </a:p>
        </p:txBody>
      </p:sp>
    </p:spTree>
    <p:extLst>
      <p:ext uri="{BB962C8B-B14F-4D97-AF65-F5344CB8AC3E}">
        <p14:creationId xmlns:p14="http://schemas.microsoft.com/office/powerpoint/2010/main" val="1561705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这里第一条实际上想说的是</a:t>
            </a:r>
            <a:r>
              <a:rPr lang="en-US" altLang="zh-CN" dirty="0"/>
              <a:t>P</a:t>
            </a:r>
            <a:r>
              <a:rPr lang="zh-CN" altLang="en-US" dirty="0"/>
              <a:t>这个抽象的概念可以作为这些语言的代表，进行后面的分析。</a:t>
            </a:r>
            <a:endParaRPr lang="en-US" altLang="zh-CN" dirty="0"/>
          </a:p>
          <a:p>
            <a:r>
              <a:rPr lang="zh-CN" altLang="en-US" dirty="0"/>
              <a:t>第二条代表的是在问题规模较大的情况下多项式时间是计算机还能算完的，再高的级别计算机也没法算完了。并不是说更高级别的算法不能用，这还是要考虑实际情况的，一个在无穷的情况下很大的值，在很小的问题规模下未必就比另一个值大。</a:t>
            </a:r>
          </a:p>
        </p:txBody>
      </p:sp>
      <p:sp>
        <p:nvSpPr>
          <p:cNvPr id="4" name="灯片编号占位符 3"/>
          <p:cNvSpPr>
            <a:spLocks noGrp="1"/>
          </p:cNvSpPr>
          <p:nvPr>
            <p:ph type="sldNum" sz="quarter" idx="5"/>
          </p:nvPr>
        </p:nvSpPr>
        <p:spPr/>
        <p:txBody>
          <a:bodyPr/>
          <a:lstStyle/>
          <a:p>
            <a:fld id="{EFF68F11-8F19-4907-A794-4E025D239B53}" type="slidenum">
              <a:rPr lang="zh-CN" altLang="en-US" smtClean="0"/>
              <a:t>2</a:t>
            </a:fld>
            <a:endParaRPr lang="zh-CN" altLang="en-US"/>
          </a:p>
        </p:txBody>
      </p:sp>
    </p:spTree>
    <p:extLst>
      <p:ext uri="{BB962C8B-B14F-4D97-AF65-F5344CB8AC3E}">
        <p14:creationId xmlns:p14="http://schemas.microsoft.com/office/powerpoint/2010/main" val="3020957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上下文无关语言解法</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FF68F11-8F19-4907-A794-4E025D239B53}" type="slidenum">
              <a:rPr lang="zh-CN" altLang="en-US" smtClean="0"/>
              <a:t>8</a:t>
            </a:fld>
            <a:endParaRPr lang="zh-CN" altLang="en-US"/>
          </a:p>
        </p:txBody>
      </p:sp>
    </p:spTree>
    <p:extLst>
      <p:ext uri="{BB962C8B-B14F-4D97-AF65-F5344CB8AC3E}">
        <p14:creationId xmlns:p14="http://schemas.microsoft.com/office/powerpoint/2010/main" val="212791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实际上这是一种历史的记录方法，我们对于</a:t>
            </a:r>
            <a:r>
              <a:rPr lang="en-US" altLang="zh-CN" dirty="0"/>
              <a:t>A-&gt;C</a:t>
            </a:r>
            <a:r>
              <a:rPr lang="zh-CN" altLang="en-US" dirty="0"/>
              <a:t>，需要实验所有的子可能性进行推到，</a:t>
            </a:r>
            <a:endParaRPr lang="en-US" altLang="zh-CN" dirty="0"/>
          </a:p>
          <a:p>
            <a:r>
              <a:rPr lang="zh-CN" altLang="en-US" dirty="0"/>
              <a:t>实际上我们只需要审查其中可行的部分即可，而可行部分可以通过拆分分裂的方式进行简化。变成动态规划算法。</a:t>
            </a:r>
          </a:p>
        </p:txBody>
      </p:sp>
      <p:sp>
        <p:nvSpPr>
          <p:cNvPr id="4" name="灯片编号占位符 3"/>
          <p:cNvSpPr>
            <a:spLocks noGrp="1"/>
          </p:cNvSpPr>
          <p:nvPr>
            <p:ph type="sldNum" sz="quarter" idx="5"/>
          </p:nvPr>
        </p:nvSpPr>
        <p:spPr/>
        <p:txBody>
          <a:bodyPr/>
          <a:lstStyle/>
          <a:p>
            <a:fld id="{EFF68F11-8F19-4907-A794-4E025D239B53}" type="slidenum">
              <a:rPr lang="zh-CN" altLang="en-US" smtClean="0"/>
              <a:t>9</a:t>
            </a:fld>
            <a:endParaRPr lang="zh-CN" altLang="en-US"/>
          </a:p>
        </p:txBody>
      </p:sp>
    </p:spTree>
    <p:extLst>
      <p:ext uri="{BB962C8B-B14F-4D97-AF65-F5344CB8AC3E}">
        <p14:creationId xmlns:p14="http://schemas.microsoft.com/office/powerpoint/2010/main" val="3201177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）对于一个算法，或许我们很难找到它的多项式时间内的解方法，相对而言我们可以更容易的找到一个在多项式时间内完成的某一个解的验证算法。</a:t>
            </a:r>
            <a:endParaRPr lang="en-US" altLang="zh-CN" dirty="0"/>
          </a:p>
          <a:p>
            <a:r>
              <a:rPr lang="en-US" altLang="zh-CN" dirty="0"/>
              <a:t>2</a:t>
            </a:r>
            <a:r>
              <a:rPr lang="zh-CN" altLang="en-US" dirty="0"/>
              <a:t>）</a:t>
            </a:r>
            <a:r>
              <a:rPr lang="en-US" altLang="zh-CN" dirty="0"/>
              <a:t>NP</a:t>
            </a:r>
            <a:r>
              <a:rPr lang="zh-CN" altLang="en-US" dirty="0"/>
              <a:t>在定义上只是说明了多项式时间验证，其实并没有规定它是不是能找到一个多项式时间的解法，也没说明它一定就是指数级的。这只是我们在归类那些目前找不到多项式时间解法的一种方式。</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EFF68F11-8F19-4907-A794-4E025D239B53}" type="slidenum">
              <a:rPr lang="zh-CN" altLang="en-US" smtClean="0"/>
              <a:t>11</a:t>
            </a:fld>
            <a:endParaRPr lang="zh-CN" altLang="en-US"/>
          </a:p>
        </p:txBody>
      </p:sp>
    </p:spTree>
    <p:extLst>
      <p:ext uri="{BB962C8B-B14F-4D97-AF65-F5344CB8AC3E}">
        <p14:creationId xmlns:p14="http://schemas.microsoft.com/office/powerpoint/2010/main" val="2879379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虽然我们知道</a:t>
            </a:r>
            <a:r>
              <a:rPr lang="en-US" altLang="zh-CN" dirty="0"/>
              <a:t>HANPATH</a:t>
            </a:r>
            <a:r>
              <a:rPr lang="zh-CN" altLang="en-US" dirty="0"/>
              <a:t>算法暴力计算的方案是对所有路径可能的排列进行遍历，但实际上</a:t>
            </a:r>
            <a:r>
              <a:rPr lang="en-US" altLang="zh-CN" dirty="0"/>
              <a:t>NP</a:t>
            </a:r>
            <a:r>
              <a:rPr lang="zh-CN" altLang="en-US" dirty="0"/>
              <a:t>定义并没有要求一定要找不到一个多项式解。</a:t>
            </a:r>
            <a:endParaRPr lang="en-US" altLang="zh-CN" dirty="0"/>
          </a:p>
          <a:p>
            <a:r>
              <a:rPr lang="zh-CN" altLang="en-US" dirty="0"/>
              <a:t>只是用</a:t>
            </a:r>
            <a:r>
              <a:rPr lang="en-US" altLang="zh-CN" dirty="0"/>
              <a:t>NP</a:t>
            </a:r>
            <a:r>
              <a:rPr lang="zh-CN" altLang="en-US" dirty="0"/>
              <a:t>这个方式来说明问题困难。</a:t>
            </a:r>
          </a:p>
        </p:txBody>
      </p:sp>
      <p:sp>
        <p:nvSpPr>
          <p:cNvPr id="4" name="灯片编号占位符 3"/>
          <p:cNvSpPr>
            <a:spLocks noGrp="1"/>
          </p:cNvSpPr>
          <p:nvPr>
            <p:ph type="sldNum" sz="quarter" idx="5"/>
          </p:nvPr>
        </p:nvSpPr>
        <p:spPr/>
        <p:txBody>
          <a:bodyPr/>
          <a:lstStyle/>
          <a:p>
            <a:fld id="{EFF68F11-8F19-4907-A794-4E025D239B53}" type="slidenum">
              <a:rPr lang="zh-CN" altLang="en-US" smtClean="0"/>
              <a:t>14</a:t>
            </a:fld>
            <a:endParaRPr lang="zh-CN" altLang="en-US"/>
          </a:p>
        </p:txBody>
      </p:sp>
    </p:spTree>
    <p:extLst>
      <p:ext uri="{BB962C8B-B14F-4D97-AF65-F5344CB8AC3E}">
        <p14:creationId xmlns:p14="http://schemas.microsoft.com/office/powerpoint/2010/main" val="2920974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F68F11-8F19-4907-A794-4E025D239B53}" type="slidenum">
              <a:rPr lang="zh-CN" altLang="en-US" smtClean="0"/>
              <a:t>15</a:t>
            </a:fld>
            <a:endParaRPr lang="zh-CN" altLang="en-US"/>
          </a:p>
        </p:txBody>
      </p:sp>
    </p:spTree>
    <p:extLst>
      <p:ext uri="{BB962C8B-B14F-4D97-AF65-F5344CB8AC3E}">
        <p14:creationId xmlns:p14="http://schemas.microsoft.com/office/powerpoint/2010/main" val="318425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F68F11-8F19-4907-A794-4E025D239B53}" type="slidenum">
              <a:rPr lang="zh-CN" altLang="en-US" smtClean="0"/>
              <a:t>16</a:t>
            </a:fld>
            <a:endParaRPr lang="zh-CN" altLang="en-US"/>
          </a:p>
        </p:txBody>
      </p:sp>
    </p:spTree>
    <p:extLst>
      <p:ext uri="{BB962C8B-B14F-4D97-AF65-F5344CB8AC3E}">
        <p14:creationId xmlns:p14="http://schemas.microsoft.com/office/powerpoint/2010/main" val="2447636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F68F11-8F19-4907-A794-4E025D239B53}" type="slidenum">
              <a:rPr lang="zh-CN" altLang="en-US" smtClean="0"/>
              <a:t>17</a:t>
            </a:fld>
            <a:endParaRPr lang="zh-CN" altLang="en-US"/>
          </a:p>
        </p:txBody>
      </p:sp>
    </p:spTree>
    <p:extLst>
      <p:ext uri="{BB962C8B-B14F-4D97-AF65-F5344CB8AC3E}">
        <p14:creationId xmlns:p14="http://schemas.microsoft.com/office/powerpoint/2010/main" val="699541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E8E40-A4D7-4450-8FE6-B79F159021C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CD3EACD-63C4-4742-A738-1F0C556426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7A538F4-C827-4468-83EE-DEC7BB8995D2}"/>
              </a:ext>
            </a:extLst>
          </p:cNvPr>
          <p:cNvSpPr>
            <a:spLocks noGrp="1"/>
          </p:cNvSpPr>
          <p:nvPr>
            <p:ph type="dt" sz="half" idx="10"/>
          </p:nvPr>
        </p:nvSpPr>
        <p:spPr/>
        <p:txBody>
          <a:bodyPr/>
          <a:lstStyle/>
          <a:p>
            <a:fld id="{E43FEC91-2426-4B4B-BA6A-7F683FA910F5}" type="datetimeFigureOut">
              <a:rPr lang="zh-CN" altLang="en-US" smtClean="0"/>
              <a:t>2021/11/21</a:t>
            </a:fld>
            <a:endParaRPr lang="zh-CN" altLang="en-US"/>
          </a:p>
        </p:txBody>
      </p:sp>
      <p:sp>
        <p:nvSpPr>
          <p:cNvPr id="5" name="页脚占位符 4">
            <a:extLst>
              <a:ext uri="{FF2B5EF4-FFF2-40B4-BE49-F238E27FC236}">
                <a16:creationId xmlns:a16="http://schemas.microsoft.com/office/drawing/2014/main" id="{50D910B9-C4AC-4324-AB65-66DD550C8D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E4A18A-CD09-4411-9BB6-C7F9A1070571}"/>
              </a:ext>
            </a:extLst>
          </p:cNvPr>
          <p:cNvSpPr>
            <a:spLocks noGrp="1"/>
          </p:cNvSpPr>
          <p:nvPr>
            <p:ph type="sldNum" sz="quarter" idx="12"/>
          </p:nvPr>
        </p:nvSpPr>
        <p:spPr/>
        <p:txBody>
          <a:bodyPr/>
          <a:lstStyle/>
          <a:p>
            <a:fld id="{C19ED5DA-ECA6-4816-BBD8-DF5594E9685A}" type="slidenum">
              <a:rPr lang="zh-CN" altLang="en-US" smtClean="0"/>
              <a:t>‹#›</a:t>
            </a:fld>
            <a:endParaRPr lang="zh-CN" altLang="en-US"/>
          </a:p>
        </p:txBody>
      </p:sp>
    </p:spTree>
    <p:extLst>
      <p:ext uri="{BB962C8B-B14F-4D97-AF65-F5344CB8AC3E}">
        <p14:creationId xmlns:p14="http://schemas.microsoft.com/office/powerpoint/2010/main" val="3694393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B6D3C7-AC1B-4B72-A5FF-A442B09360F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D735120-9648-47BA-BAD8-C9DB70ECCDB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D894D9-28AA-437B-8EBE-813EE6710A13}"/>
              </a:ext>
            </a:extLst>
          </p:cNvPr>
          <p:cNvSpPr>
            <a:spLocks noGrp="1"/>
          </p:cNvSpPr>
          <p:nvPr>
            <p:ph type="dt" sz="half" idx="10"/>
          </p:nvPr>
        </p:nvSpPr>
        <p:spPr/>
        <p:txBody>
          <a:bodyPr/>
          <a:lstStyle/>
          <a:p>
            <a:fld id="{E43FEC91-2426-4B4B-BA6A-7F683FA910F5}" type="datetimeFigureOut">
              <a:rPr lang="zh-CN" altLang="en-US" smtClean="0"/>
              <a:t>2021/11/21</a:t>
            </a:fld>
            <a:endParaRPr lang="zh-CN" altLang="en-US"/>
          </a:p>
        </p:txBody>
      </p:sp>
      <p:sp>
        <p:nvSpPr>
          <p:cNvPr id="5" name="页脚占位符 4">
            <a:extLst>
              <a:ext uri="{FF2B5EF4-FFF2-40B4-BE49-F238E27FC236}">
                <a16:creationId xmlns:a16="http://schemas.microsoft.com/office/drawing/2014/main" id="{7AC541C8-8108-4844-A2AF-E373D63852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4D26C5-8132-4381-B82D-BD7C82434EA4}"/>
              </a:ext>
            </a:extLst>
          </p:cNvPr>
          <p:cNvSpPr>
            <a:spLocks noGrp="1"/>
          </p:cNvSpPr>
          <p:nvPr>
            <p:ph type="sldNum" sz="quarter" idx="12"/>
          </p:nvPr>
        </p:nvSpPr>
        <p:spPr/>
        <p:txBody>
          <a:bodyPr/>
          <a:lstStyle/>
          <a:p>
            <a:fld id="{C19ED5DA-ECA6-4816-BBD8-DF5594E9685A}" type="slidenum">
              <a:rPr lang="zh-CN" altLang="en-US" smtClean="0"/>
              <a:t>‹#›</a:t>
            </a:fld>
            <a:endParaRPr lang="zh-CN" altLang="en-US"/>
          </a:p>
        </p:txBody>
      </p:sp>
    </p:spTree>
    <p:extLst>
      <p:ext uri="{BB962C8B-B14F-4D97-AF65-F5344CB8AC3E}">
        <p14:creationId xmlns:p14="http://schemas.microsoft.com/office/powerpoint/2010/main" val="1604592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4EB0170-EE63-41F0-ADEF-5163D97F1BF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95EFD7D-8295-46E7-BF62-F7BB209B645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E545FDD-86CD-497B-A843-3F620E5E966B}"/>
              </a:ext>
            </a:extLst>
          </p:cNvPr>
          <p:cNvSpPr>
            <a:spLocks noGrp="1"/>
          </p:cNvSpPr>
          <p:nvPr>
            <p:ph type="dt" sz="half" idx="10"/>
          </p:nvPr>
        </p:nvSpPr>
        <p:spPr/>
        <p:txBody>
          <a:bodyPr/>
          <a:lstStyle/>
          <a:p>
            <a:fld id="{E43FEC91-2426-4B4B-BA6A-7F683FA910F5}" type="datetimeFigureOut">
              <a:rPr lang="zh-CN" altLang="en-US" smtClean="0"/>
              <a:t>2021/11/21</a:t>
            </a:fld>
            <a:endParaRPr lang="zh-CN" altLang="en-US"/>
          </a:p>
        </p:txBody>
      </p:sp>
      <p:sp>
        <p:nvSpPr>
          <p:cNvPr id="5" name="页脚占位符 4">
            <a:extLst>
              <a:ext uri="{FF2B5EF4-FFF2-40B4-BE49-F238E27FC236}">
                <a16:creationId xmlns:a16="http://schemas.microsoft.com/office/drawing/2014/main" id="{49241C09-9AC0-426E-99D6-6260A68E54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07B01C-ECE1-4158-9E46-E917F666C0E2}"/>
              </a:ext>
            </a:extLst>
          </p:cNvPr>
          <p:cNvSpPr>
            <a:spLocks noGrp="1"/>
          </p:cNvSpPr>
          <p:nvPr>
            <p:ph type="sldNum" sz="quarter" idx="12"/>
          </p:nvPr>
        </p:nvSpPr>
        <p:spPr/>
        <p:txBody>
          <a:bodyPr/>
          <a:lstStyle/>
          <a:p>
            <a:fld id="{C19ED5DA-ECA6-4816-BBD8-DF5594E9685A}" type="slidenum">
              <a:rPr lang="zh-CN" altLang="en-US" smtClean="0"/>
              <a:t>‹#›</a:t>
            </a:fld>
            <a:endParaRPr lang="zh-CN" altLang="en-US"/>
          </a:p>
        </p:txBody>
      </p:sp>
    </p:spTree>
    <p:extLst>
      <p:ext uri="{BB962C8B-B14F-4D97-AF65-F5344CB8AC3E}">
        <p14:creationId xmlns:p14="http://schemas.microsoft.com/office/powerpoint/2010/main" val="4292083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A6014-98CE-4FFA-B234-D75C6505D8D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0627356-E7DE-42DE-B55C-476E6B17ACE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A1125F8-F4D8-491A-ABB1-2A967EB7B397}"/>
              </a:ext>
            </a:extLst>
          </p:cNvPr>
          <p:cNvSpPr>
            <a:spLocks noGrp="1"/>
          </p:cNvSpPr>
          <p:nvPr>
            <p:ph type="dt" sz="half" idx="10"/>
          </p:nvPr>
        </p:nvSpPr>
        <p:spPr/>
        <p:txBody>
          <a:bodyPr/>
          <a:lstStyle/>
          <a:p>
            <a:fld id="{E43FEC91-2426-4B4B-BA6A-7F683FA910F5}" type="datetimeFigureOut">
              <a:rPr lang="zh-CN" altLang="en-US" smtClean="0"/>
              <a:t>2021/11/21</a:t>
            </a:fld>
            <a:endParaRPr lang="zh-CN" altLang="en-US"/>
          </a:p>
        </p:txBody>
      </p:sp>
      <p:sp>
        <p:nvSpPr>
          <p:cNvPr id="5" name="页脚占位符 4">
            <a:extLst>
              <a:ext uri="{FF2B5EF4-FFF2-40B4-BE49-F238E27FC236}">
                <a16:creationId xmlns:a16="http://schemas.microsoft.com/office/drawing/2014/main" id="{4D5CB99B-E3DE-4BF8-A2E7-86CECAEC3B3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0D7A49-CAD7-43CE-AE64-42439A2C5E12}"/>
              </a:ext>
            </a:extLst>
          </p:cNvPr>
          <p:cNvSpPr>
            <a:spLocks noGrp="1"/>
          </p:cNvSpPr>
          <p:nvPr>
            <p:ph type="sldNum" sz="quarter" idx="12"/>
          </p:nvPr>
        </p:nvSpPr>
        <p:spPr/>
        <p:txBody>
          <a:bodyPr/>
          <a:lstStyle/>
          <a:p>
            <a:fld id="{C19ED5DA-ECA6-4816-BBD8-DF5594E9685A}" type="slidenum">
              <a:rPr lang="zh-CN" altLang="en-US" smtClean="0"/>
              <a:t>‹#›</a:t>
            </a:fld>
            <a:endParaRPr lang="zh-CN" altLang="en-US"/>
          </a:p>
        </p:txBody>
      </p:sp>
    </p:spTree>
    <p:extLst>
      <p:ext uri="{BB962C8B-B14F-4D97-AF65-F5344CB8AC3E}">
        <p14:creationId xmlns:p14="http://schemas.microsoft.com/office/powerpoint/2010/main" val="1496494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0328B5-A9E2-4109-97AC-0576AF41003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D4C0DC7-39A7-4F99-ADCA-7AF3AB375E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1D0B5B6-3B2E-4419-94E2-9FC503D57A85}"/>
              </a:ext>
            </a:extLst>
          </p:cNvPr>
          <p:cNvSpPr>
            <a:spLocks noGrp="1"/>
          </p:cNvSpPr>
          <p:nvPr>
            <p:ph type="dt" sz="half" idx="10"/>
          </p:nvPr>
        </p:nvSpPr>
        <p:spPr/>
        <p:txBody>
          <a:bodyPr/>
          <a:lstStyle/>
          <a:p>
            <a:fld id="{E43FEC91-2426-4B4B-BA6A-7F683FA910F5}" type="datetimeFigureOut">
              <a:rPr lang="zh-CN" altLang="en-US" smtClean="0"/>
              <a:t>2021/11/21</a:t>
            </a:fld>
            <a:endParaRPr lang="zh-CN" altLang="en-US"/>
          </a:p>
        </p:txBody>
      </p:sp>
      <p:sp>
        <p:nvSpPr>
          <p:cNvPr id="5" name="页脚占位符 4">
            <a:extLst>
              <a:ext uri="{FF2B5EF4-FFF2-40B4-BE49-F238E27FC236}">
                <a16:creationId xmlns:a16="http://schemas.microsoft.com/office/drawing/2014/main" id="{29B67DFA-A9E9-4411-A33C-884AA3F838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83860D-53DB-46B7-9588-31EEE616284C}"/>
              </a:ext>
            </a:extLst>
          </p:cNvPr>
          <p:cNvSpPr>
            <a:spLocks noGrp="1"/>
          </p:cNvSpPr>
          <p:nvPr>
            <p:ph type="sldNum" sz="quarter" idx="12"/>
          </p:nvPr>
        </p:nvSpPr>
        <p:spPr/>
        <p:txBody>
          <a:bodyPr/>
          <a:lstStyle/>
          <a:p>
            <a:fld id="{C19ED5DA-ECA6-4816-BBD8-DF5594E9685A}" type="slidenum">
              <a:rPr lang="zh-CN" altLang="en-US" smtClean="0"/>
              <a:t>‹#›</a:t>
            </a:fld>
            <a:endParaRPr lang="zh-CN" altLang="en-US"/>
          </a:p>
        </p:txBody>
      </p:sp>
    </p:spTree>
    <p:extLst>
      <p:ext uri="{BB962C8B-B14F-4D97-AF65-F5344CB8AC3E}">
        <p14:creationId xmlns:p14="http://schemas.microsoft.com/office/powerpoint/2010/main" val="1458044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4E14B5-B1A3-40F4-94CC-3F3F55109DA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604FA38-8F31-44F7-884F-2D71ECD770C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9DE13F3-A443-425C-9836-175EB008FB1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C082FBF-6D00-47EB-91B1-8F3DE885D845}"/>
              </a:ext>
            </a:extLst>
          </p:cNvPr>
          <p:cNvSpPr>
            <a:spLocks noGrp="1"/>
          </p:cNvSpPr>
          <p:nvPr>
            <p:ph type="dt" sz="half" idx="10"/>
          </p:nvPr>
        </p:nvSpPr>
        <p:spPr/>
        <p:txBody>
          <a:bodyPr/>
          <a:lstStyle/>
          <a:p>
            <a:fld id="{E43FEC91-2426-4B4B-BA6A-7F683FA910F5}" type="datetimeFigureOut">
              <a:rPr lang="zh-CN" altLang="en-US" smtClean="0"/>
              <a:t>2021/11/21</a:t>
            </a:fld>
            <a:endParaRPr lang="zh-CN" altLang="en-US"/>
          </a:p>
        </p:txBody>
      </p:sp>
      <p:sp>
        <p:nvSpPr>
          <p:cNvPr id="6" name="页脚占位符 5">
            <a:extLst>
              <a:ext uri="{FF2B5EF4-FFF2-40B4-BE49-F238E27FC236}">
                <a16:creationId xmlns:a16="http://schemas.microsoft.com/office/drawing/2014/main" id="{77A1D8F8-540B-460E-A02A-B992082FF5F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0E40A4-FA3D-450F-B498-CA31C620E478}"/>
              </a:ext>
            </a:extLst>
          </p:cNvPr>
          <p:cNvSpPr>
            <a:spLocks noGrp="1"/>
          </p:cNvSpPr>
          <p:nvPr>
            <p:ph type="sldNum" sz="quarter" idx="12"/>
          </p:nvPr>
        </p:nvSpPr>
        <p:spPr/>
        <p:txBody>
          <a:bodyPr/>
          <a:lstStyle/>
          <a:p>
            <a:fld id="{C19ED5DA-ECA6-4816-BBD8-DF5594E9685A}" type="slidenum">
              <a:rPr lang="zh-CN" altLang="en-US" smtClean="0"/>
              <a:t>‹#›</a:t>
            </a:fld>
            <a:endParaRPr lang="zh-CN" altLang="en-US"/>
          </a:p>
        </p:txBody>
      </p:sp>
    </p:spTree>
    <p:extLst>
      <p:ext uri="{BB962C8B-B14F-4D97-AF65-F5344CB8AC3E}">
        <p14:creationId xmlns:p14="http://schemas.microsoft.com/office/powerpoint/2010/main" val="3260377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9EFD91-E580-46C5-9B02-0A278D92BC0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72873EF-959B-4A0E-9946-AC9B8DABDA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52EE8DA-C72C-4955-83E8-B828D58A986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D8FF44D-7931-4A55-BC99-337E15D2C6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AE1AF0F-40CF-4EC4-BD33-47FB687065E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0BFFB63-9D97-4272-8FA9-DF6BABFE9144}"/>
              </a:ext>
            </a:extLst>
          </p:cNvPr>
          <p:cNvSpPr>
            <a:spLocks noGrp="1"/>
          </p:cNvSpPr>
          <p:nvPr>
            <p:ph type="dt" sz="half" idx="10"/>
          </p:nvPr>
        </p:nvSpPr>
        <p:spPr/>
        <p:txBody>
          <a:bodyPr/>
          <a:lstStyle/>
          <a:p>
            <a:fld id="{E43FEC91-2426-4B4B-BA6A-7F683FA910F5}" type="datetimeFigureOut">
              <a:rPr lang="zh-CN" altLang="en-US" smtClean="0"/>
              <a:t>2021/11/21</a:t>
            </a:fld>
            <a:endParaRPr lang="zh-CN" altLang="en-US"/>
          </a:p>
        </p:txBody>
      </p:sp>
      <p:sp>
        <p:nvSpPr>
          <p:cNvPr id="8" name="页脚占位符 7">
            <a:extLst>
              <a:ext uri="{FF2B5EF4-FFF2-40B4-BE49-F238E27FC236}">
                <a16:creationId xmlns:a16="http://schemas.microsoft.com/office/drawing/2014/main" id="{2D593BA3-2412-4E96-96FF-E91EA59EDC7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D34AB73-B6D0-4094-9E79-73CC080A58B1}"/>
              </a:ext>
            </a:extLst>
          </p:cNvPr>
          <p:cNvSpPr>
            <a:spLocks noGrp="1"/>
          </p:cNvSpPr>
          <p:nvPr>
            <p:ph type="sldNum" sz="quarter" idx="12"/>
          </p:nvPr>
        </p:nvSpPr>
        <p:spPr/>
        <p:txBody>
          <a:bodyPr/>
          <a:lstStyle/>
          <a:p>
            <a:fld id="{C19ED5DA-ECA6-4816-BBD8-DF5594E9685A}" type="slidenum">
              <a:rPr lang="zh-CN" altLang="en-US" smtClean="0"/>
              <a:t>‹#›</a:t>
            </a:fld>
            <a:endParaRPr lang="zh-CN" altLang="en-US"/>
          </a:p>
        </p:txBody>
      </p:sp>
    </p:spTree>
    <p:extLst>
      <p:ext uri="{BB962C8B-B14F-4D97-AF65-F5344CB8AC3E}">
        <p14:creationId xmlns:p14="http://schemas.microsoft.com/office/powerpoint/2010/main" val="2157466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9B2A4-0287-44F9-9F3A-45336F92EAB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BA55E6C-A8B8-42C8-A49D-DAA9AB0D2140}"/>
              </a:ext>
            </a:extLst>
          </p:cNvPr>
          <p:cNvSpPr>
            <a:spLocks noGrp="1"/>
          </p:cNvSpPr>
          <p:nvPr>
            <p:ph type="dt" sz="half" idx="10"/>
          </p:nvPr>
        </p:nvSpPr>
        <p:spPr/>
        <p:txBody>
          <a:bodyPr/>
          <a:lstStyle/>
          <a:p>
            <a:fld id="{E43FEC91-2426-4B4B-BA6A-7F683FA910F5}" type="datetimeFigureOut">
              <a:rPr lang="zh-CN" altLang="en-US" smtClean="0"/>
              <a:t>2021/11/21</a:t>
            </a:fld>
            <a:endParaRPr lang="zh-CN" altLang="en-US"/>
          </a:p>
        </p:txBody>
      </p:sp>
      <p:sp>
        <p:nvSpPr>
          <p:cNvPr id="4" name="页脚占位符 3">
            <a:extLst>
              <a:ext uri="{FF2B5EF4-FFF2-40B4-BE49-F238E27FC236}">
                <a16:creationId xmlns:a16="http://schemas.microsoft.com/office/drawing/2014/main" id="{6027B365-4A33-498F-8504-BE49104458C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0A670AB-014F-4947-8DA9-1795FF3118B1}"/>
              </a:ext>
            </a:extLst>
          </p:cNvPr>
          <p:cNvSpPr>
            <a:spLocks noGrp="1"/>
          </p:cNvSpPr>
          <p:nvPr>
            <p:ph type="sldNum" sz="quarter" idx="12"/>
          </p:nvPr>
        </p:nvSpPr>
        <p:spPr/>
        <p:txBody>
          <a:bodyPr/>
          <a:lstStyle/>
          <a:p>
            <a:fld id="{C19ED5DA-ECA6-4816-BBD8-DF5594E9685A}" type="slidenum">
              <a:rPr lang="zh-CN" altLang="en-US" smtClean="0"/>
              <a:t>‹#›</a:t>
            </a:fld>
            <a:endParaRPr lang="zh-CN" altLang="en-US"/>
          </a:p>
        </p:txBody>
      </p:sp>
    </p:spTree>
    <p:extLst>
      <p:ext uri="{BB962C8B-B14F-4D97-AF65-F5344CB8AC3E}">
        <p14:creationId xmlns:p14="http://schemas.microsoft.com/office/powerpoint/2010/main" val="410227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CAA6890-749B-4271-A648-1F39D10ADFAC}"/>
              </a:ext>
            </a:extLst>
          </p:cNvPr>
          <p:cNvSpPr>
            <a:spLocks noGrp="1"/>
          </p:cNvSpPr>
          <p:nvPr>
            <p:ph type="dt" sz="half" idx="10"/>
          </p:nvPr>
        </p:nvSpPr>
        <p:spPr/>
        <p:txBody>
          <a:bodyPr/>
          <a:lstStyle/>
          <a:p>
            <a:fld id="{E43FEC91-2426-4B4B-BA6A-7F683FA910F5}" type="datetimeFigureOut">
              <a:rPr lang="zh-CN" altLang="en-US" smtClean="0"/>
              <a:t>2021/11/21</a:t>
            </a:fld>
            <a:endParaRPr lang="zh-CN" altLang="en-US"/>
          </a:p>
        </p:txBody>
      </p:sp>
      <p:sp>
        <p:nvSpPr>
          <p:cNvPr id="3" name="页脚占位符 2">
            <a:extLst>
              <a:ext uri="{FF2B5EF4-FFF2-40B4-BE49-F238E27FC236}">
                <a16:creationId xmlns:a16="http://schemas.microsoft.com/office/drawing/2014/main" id="{1104DD3E-1B05-43EC-A374-429C1DFEDEB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1960FC2-FAF6-47E1-ABBC-22B18BDA015A}"/>
              </a:ext>
            </a:extLst>
          </p:cNvPr>
          <p:cNvSpPr>
            <a:spLocks noGrp="1"/>
          </p:cNvSpPr>
          <p:nvPr>
            <p:ph type="sldNum" sz="quarter" idx="12"/>
          </p:nvPr>
        </p:nvSpPr>
        <p:spPr/>
        <p:txBody>
          <a:bodyPr/>
          <a:lstStyle/>
          <a:p>
            <a:fld id="{C19ED5DA-ECA6-4816-BBD8-DF5594E9685A}" type="slidenum">
              <a:rPr lang="zh-CN" altLang="en-US" smtClean="0"/>
              <a:t>‹#›</a:t>
            </a:fld>
            <a:endParaRPr lang="zh-CN" altLang="en-US"/>
          </a:p>
        </p:txBody>
      </p:sp>
    </p:spTree>
    <p:extLst>
      <p:ext uri="{BB962C8B-B14F-4D97-AF65-F5344CB8AC3E}">
        <p14:creationId xmlns:p14="http://schemas.microsoft.com/office/powerpoint/2010/main" val="452869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D00D2-747F-46A0-9849-BFE14295A11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687FDE7-71E1-49E3-B70A-DF84CB2725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DCF6886-C810-4B6E-80B3-7729A70CE1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F44F5A7-5032-40F5-85FB-AE1465720735}"/>
              </a:ext>
            </a:extLst>
          </p:cNvPr>
          <p:cNvSpPr>
            <a:spLocks noGrp="1"/>
          </p:cNvSpPr>
          <p:nvPr>
            <p:ph type="dt" sz="half" idx="10"/>
          </p:nvPr>
        </p:nvSpPr>
        <p:spPr/>
        <p:txBody>
          <a:bodyPr/>
          <a:lstStyle/>
          <a:p>
            <a:fld id="{E43FEC91-2426-4B4B-BA6A-7F683FA910F5}" type="datetimeFigureOut">
              <a:rPr lang="zh-CN" altLang="en-US" smtClean="0"/>
              <a:t>2021/11/21</a:t>
            </a:fld>
            <a:endParaRPr lang="zh-CN" altLang="en-US"/>
          </a:p>
        </p:txBody>
      </p:sp>
      <p:sp>
        <p:nvSpPr>
          <p:cNvPr id="6" name="页脚占位符 5">
            <a:extLst>
              <a:ext uri="{FF2B5EF4-FFF2-40B4-BE49-F238E27FC236}">
                <a16:creationId xmlns:a16="http://schemas.microsoft.com/office/drawing/2014/main" id="{3D52D137-BCB4-40E5-A396-1D49C590CD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34C0AC-9FF2-4DD8-9B96-D4B3371B2FB1}"/>
              </a:ext>
            </a:extLst>
          </p:cNvPr>
          <p:cNvSpPr>
            <a:spLocks noGrp="1"/>
          </p:cNvSpPr>
          <p:nvPr>
            <p:ph type="sldNum" sz="quarter" idx="12"/>
          </p:nvPr>
        </p:nvSpPr>
        <p:spPr/>
        <p:txBody>
          <a:bodyPr/>
          <a:lstStyle/>
          <a:p>
            <a:fld id="{C19ED5DA-ECA6-4816-BBD8-DF5594E9685A}" type="slidenum">
              <a:rPr lang="zh-CN" altLang="en-US" smtClean="0"/>
              <a:t>‹#›</a:t>
            </a:fld>
            <a:endParaRPr lang="zh-CN" altLang="en-US"/>
          </a:p>
        </p:txBody>
      </p:sp>
    </p:spTree>
    <p:extLst>
      <p:ext uri="{BB962C8B-B14F-4D97-AF65-F5344CB8AC3E}">
        <p14:creationId xmlns:p14="http://schemas.microsoft.com/office/powerpoint/2010/main" val="121932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CF1F3F-1E1A-4B74-A9EA-E4F7E9B97E0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8BD0C70-4DF8-481B-A3D6-14A7C7EB4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9662274-6013-4E61-8E80-3E61BA87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657DFFC-3EA5-4BE4-9FF6-93B894D81E87}"/>
              </a:ext>
            </a:extLst>
          </p:cNvPr>
          <p:cNvSpPr>
            <a:spLocks noGrp="1"/>
          </p:cNvSpPr>
          <p:nvPr>
            <p:ph type="dt" sz="half" idx="10"/>
          </p:nvPr>
        </p:nvSpPr>
        <p:spPr/>
        <p:txBody>
          <a:bodyPr/>
          <a:lstStyle/>
          <a:p>
            <a:fld id="{E43FEC91-2426-4B4B-BA6A-7F683FA910F5}" type="datetimeFigureOut">
              <a:rPr lang="zh-CN" altLang="en-US" smtClean="0"/>
              <a:t>2021/11/21</a:t>
            </a:fld>
            <a:endParaRPr lang="zh-CN" altLang="en-US"/>
          </a:p>
        </p:txBody>
      </p:sp>
      <p:sp>
        <p:nvSpPr>
          <p:cNvPr id="6" name="页脚占位符 5">
            <a:extLst>
              <a:ext uri="{FF2B5EF4-FFF2-40B4-BE49-F238E27FC236}">
                <a16:creationId xmlns:a16="http://schemas.microsoft.com/office/drawing/2014/main" id="{083F372D-F634-44BE-B9A4-7968712027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93FF20-3C73-448B-9251-82E43BE5957B}"/>
              </a:ext>
            </a:extLst>
          </p:cNvPr>
          <p:cNvSpPr>
            <a:spLocks noGrp="1"/>
          </p:cNvSpPr>
          <p:nvPr>
            <p:ph type="sldNum" sz="quarter" idx="12"/>
          </p:nvPr>
        </p:nvSpPr>
        <p:spPr/>
        <p:txBody>
          <a:bodyPr/>
          <a:lstStyle/>
          <a:p>
            <a:fld id="{C19ED5DA-ECA6-4816-BBD8-DF5594E9685A}" type="slidenum">
              <a:rPr lang="zh-CN" altLang="en-US" smtClean="0"/>
              <a:t>‹#›</a:t>
            </a:fld>
            <a:endParaRPr lang="zh-CN" altLang="en-US"/>
          </a:p>
        </p:txBody>
      </p:sp>
    </p:spTree>
    <p:extLst>
      <p:ext uri="{BB962C8B-B14F-4D97-AF65-F5344CB8AC3E}">
        <p14:creationId xmlns:p14="http://schemas.microsoft.com/office/powerpoint/2010/main" val="3062510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4CB32EE-D82B-4237-A658-7E3E675B46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83F0535-5B2B-42D4-B78C-EC2B5B66A5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6D28BD-29CC-498B-86AA-84DFD06C80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FEC91-2426-4B4B-BA6A-7F683FA910F5}" type="datetimeFigureOut">
              <a:rPr lang="zh-CN" altLang="en-US" smtClean="0"/>
              <a:t>2021/11/21</a:t>
            </a:fld>
            <a:endParaRPr lang="zh-CN" altLang="en-US"/>
          </a:p>
        </p:txBody>
      </p:sp>
      <p:sp>
        <p:nvSpPr>
          <p:cNvPr id="5" name="页脚占位符 4">
            <a:extLst>
              <a:ext uri="{FF2B5EF4-FFF2-40B4-BE49-F238E27FC236}">
                <a16:creationId xmlns:a16="http://schemas.microsoft.com/office/drawing/2014/main" id="{0FB65DCE-2A5D-4881-82AD-2078247354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2D8FBC8-9CD6-4F75-BFED-3FA4D2D69F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9ED5DA-ECA6-4816-BBD8-DF5594E9685A}" type="slidenum">
              <a:rPr lang="zh-CN" altLang="en-US" smtClean="0"/>
              <a:t>‹#›</a:t>
            </a:fld>
            <a:endParaRPr lang="zh-CN" altLang="en-US"/>
          </a:p>
        </p:txBody>
      </p:sp>
    </p:spTree>
    <p:extLst>
      <p:ext uri="{BB962C8B-B14F-4D97-AF65-F5344CB8AC3E}">
        <p14:creationId xmlns:p14="http://schemas.microsoft.com/office/powerpoint/2010/main" val="4166574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7.bin"/><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9.bin"/><Relationship Id="rId1" Type="http://schemas.openxmlformats.org/officeDocument/2006/relationships/slideLayout" Target="../slideLayouts/slideLayout2.xml"/><Relationship Id="rId5" Type="http://schemas.openxmlformats.org/officeDocument/2006/relationships/image" Target="../media/image19.wmf"/><Relationship Id="rId4" Type="http://schemas.openxmlformats.org/officeDocument/2006/relationships/oleObject" Target="../embeddings/oleObject20.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2.wmf"/></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4.wmf"/><Relationship Id="rId4" Type="http://schemas.openxmlformats.org/officeDocument/2006/relationships/oleObject" Target="../embeddings/oleObject23.bin"/></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wmf"/></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3.wmf"/><Relationship Id="rId7" Type="http://schemas.openxmlformats.org/officeDocument/2006/relationships/oleObject" Target="../embeddings/oleObject5.bin"/><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wmf"/><Relationship Id="rId4"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6.wmf"/><Relationship Id="rId7" Type="http://schemas.openxmlformats.org/officeDocument/2006/relationships/oleObject" Target="../embeddings/oleObject8.bin"/><Relationship Id="rId2" Type="http://schemas.openxmlformats.org/officeDocument/2006/relationships/oleObject" Target="../embeddings/oleObject6.bin"/><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wmf"/><Relationship Id="rId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0.wmf"/><Relationship Id="rId2" Type="http://schemas.openxmlformats.org/officeDocument/2006/relationships/oleObject" Target="../embeddings/oleObject9.bin"/><Relationship Id="rId1" Type="http://schemas.openxmlformats.org/officeDocument/2006/relationships/slideLayout" Target="../slideLayouts/slideLayout2.xml"/><Relationship Id="rId6" Type="http://schemas.openxmlformats.org/officeDocument/2006/relationships/oleObject" Target="../embeddings/oleObject11.bin"/><Relationship Id="rId5" Type="http://schemas.openxmlformats.org/officeDocument/2006/relationships/image" Target="../media/image9.wmf"/><Relationship Id="rId4" Type="http://schemas.openxmlformats.org/officeDocument/2006/relationships/oleObject" Target="../embeddings/oleObject10.bin"/></Relationships>
</file>

<file path=ppt/slides/_rels/slide7.x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image" Target="../media/image10.wmf"/><Relationship Id="rId2" Type="http://schemas.openxmlformats.org/officeDocument/2006/relationships/oleObject" Target="../embeddings/oleObject12.bin"/><Relationship Id="rId1" Type="http://schemas.openxmlformats.org/officeDocument/2006/relationships/slideLayout" Target="../slideLayouts/slideLayout2.xml"/><Relationship Id="rId6" Type="http://schemas.openxmlformats.org/officeDocument/2006/relationships/oleObject" Target="../embeddings/oleObject14.bin"/><Relationship Id="rId5" Type="http://schemas.openxmlformats.org/officeDocument/2006/relationships/image" Target="../media/image9.wmf"/><Relationship Id="rId4" Type="http://schemas.openxmlformats.org/officeDocument/2006/relationships/oleObject" Target="../embeddings/oleObject13.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42D4E-EE5D-45AD-B31C-6599A653A120}"/>
              </a:ext>
            </a:extLst>
          </p:cNvPr>
          <p:cNvSpPr>
            <a:spLocks noGrp="1"/>
          </p:cNvSpPr>
          <p:nvPr>
            <p:ph type="ctrTitle"/>
          </p:nvPr>
        </p:nvSpPr>
        <p:spPr/>
        <p:txBody>
          <a:bodyPr/>
          <a:lstStyle/>
          <a:p>
            <a:r>
              <a:rPr lang="zh-CN" altLang="en-US" dirty="0"/>
              <a:t>形式语言与计算理论</a:t>
            </a:r>
          </a:p>
        </p:txBody>
      </p:sp>
      <p:sp>
        <p:nvSpPr>
          <p:cNvPr id="3" name="副标题 2">
            <a:extLst>
              <a:ext uri="{FF2B5EF4-FFF2-40B4-BE49-F238E27FC236}">
                <a16:creationId xmlns:a16="http://schemas.microsoft.com/office/drawing/2014/main" id="{C4395605-9563-436C-B807-8A15E9DFE3EA}"/>
              </a:ext>
            </a:extLst>
          </p:cNvPr>
          <p:cNvSpPr>
            <a:spLocks noGrp="1"/>
          </p:cNvSpPr>
          <p:nvPr>
            <p:ph type="subTitle" idx="1"/>
          </p:nvPr>
        </p:nvSpPr>
        <p:spPr/>
        <p:txBody>
          <a:bodyPr/>
          <a:lstStyle/>
          <a:p>
            <a:r>
              <a:rPr lang="zh-CN" altLang="en-US" dirty="0"/>
              <a:t>时间复杂性</a:t>
            </a:r>
          </a:p>
        </p:txBody>
      </p:sp>
      <p:sp>
        <p:nvSpPr>
          <p:cNvPr id="4" name="文本框 3">
            <a:extLst>
              <a:ext uri="{FF2B5EF4-FFF2-40B4-BE49-F238E27FC236}">
                <a16:creationId xmlns:a16="http://schemas.microsoft.com/office/drawing/2014/main" id="{65B0B750-B0ED-4D64-B131-251CA8D59D87}"/>
              </a:ext>
            </a:extLst>
          </p:cNvPr>
          <p:cNvSpPr txBox="1"/>
          <p:nvPr/>
        </p:nvSpPr>
        <p:spPr>
          <a:xfrm>
            <a:off x="6096000" y="5257800"/>
            <a:ext cx="6096000" cy="369332"/>
          </a:xfrm>
          <a:prstGeom prst="rect">
            <a:avLst/>
          </a:prstGeom>
          <a:noFill/>
        </p:spPr>
        <p:txBody>
          <a:bodyPr wrap="square" rtlCol="0">
            <a:spAutoFit/>
          </a:bodyPr>
          <a:lstStyle/>
          <a:p>
            <a:r>
              <a:rPr lang="en-US" altLang="zh-CN" dirty="0"/>
              <a:t>D202110401-</a:t>
            </a:r>
            <a:r>
              <a:rPr lang="zh-CN" altLang="en-US" dirty="0"/>
              <a:t>计算机科学与技术</a:t>
            </a:r>
            <a:r>
              <a:rPr lang="en-US" altLang="zh-CN" dirty="0"/>
              <a:t>-</a:t>
            </a:r>
            <a:r>
              <a:rPr lang="zh-CN" altLang="en-US" dirty="0"/>
              <a:t>刘海壮</a:t>
            </a:r>
          </a:p>
        </p:txBody>
      </p:sp>
    </p:spTree>
    <p:extLst>
      <p:ext uri="{BB962C8B-B14F-4D97-AF65-F5344CB8AC3E}">
        <p14:creationId xmlns:p14="http://schemas.microsoft.com/office/powerpoint/2010/main" val="1796495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4BBCE76D-13F2-4748-B2EF-6B789EF2F117}"/>
              </a:ext>
            </a:extLst>
          </p:cNvPr>
          <p:cNvSpPr>
            <a:spLocks noGrp="1"/>
          </p:cNvSpPr>
          <p:nvPr>
            <p:ph type="title"/>
          </p:nvPr>
        </p:nvSpPr>
        <p:spPr>
          <a:xfrm>
            <a:off x="838200" y="365125"/>
            <a:ext cx="10515600" cy="1325563"/>
          </a:xfrm>
        </p:spPr>
        <p:txBody>
          <a:bodyPr/>
          <a:lstStyle/>
          <a:p>
            <a:r>
              <a:rPr lang="en-US" altLang="zh-CN" dirty="0"/>
              <a:t>P</a:t>
            </a:r>
            <a:r>
              <a:rPr lang="zh-CN" altLang="en-US" dirty="0"/>
              <a:t>中问题举例</a:t>
            </a:r>
          </a:p>
        </p:txBody>
      </p:sp>
      <p:graphicFrame>
        <p:nvGraphicFramePr>
          <p:cNvPr id="12" name="对象 11">
            <a:extLst>
              <a:ext uri="{FF2B5EF4-FFF2-40B4-BE49-F238E27FC236}">
                <a16:creationId xmlns:a16="http://schemas.microsoft.com/office/drawing/2014/main" id="{33CD0AF3-2A6B-4A8E-88EC-3FD9D2F50ABC}"/>
              </a:ext>
            </a:extLst>
          </p:cNvPr>
          <p:cNvGraphicFramePr>
            <a:graphicFrameLocks noChangeAspect="1"/>
          </p:cNvGraphicFramePr>
          <p:nvPr/>
        </p:nvGraphicFramePr>
        <p:xfrm>
          <a:off x="812800" y="1852613"/>
          <a:ext cx="5859463" cy="396875"/>
        </p:xfrm>
        <a:graphic>
          <a:graphicData uri="http://schemas.openxmlformats.org/presentationml/2006/ole">
            <mc:AlternateContent xmlns:mc="http://schemas.openxmlformats.org/markup-compatibility/2006">
              <mc:Choice xmlns:v="urn:schemas-microsoft-com:vml" Requires="v">
                <p:oleObj name="Equation" r:id="rId2" imgW="2997000" imgH="203040" progId="Equation.DSMT4">
                  <p:embed/>
                </p:oleObj>
              </mc:Choice>
              <mc:Fallback>
                <p:oleObj name="Equation" r:id="rId2" imgW="2997000" imgH="203040" progId="Equation.DSMT4">
                  <p:embed/>
                  <p:pic>
                    <p:nvPicPr>
                      <p:cNvPr id="12" name="对象 11">
                        <a:extLst>
                          <a:ext uri="{FF2B5EF4-FFF2-40B4-BE49-F238E27FC236}">
                            <a16:creationId xmlns:a16="http://schemas.microsoft.com/office/drawing/2014/main" id="{33CD0AF3-2A6B-4A8E-88EC-3FD9D2F50ABC}"/>
                          </a:ext>
                        </a:extLst>
                      </p:cNvPr>
                      <p:cNvPicPr/>
                      <p:nvPr/>
                    </p:nvPicPr>
                    <p:blipFill>
                      <a:blip r:embed="rId3"/>
                      <a:stretch>
                        <a:fillRect/>
                      </a:stretch>
                    </p:blipFill>
                    <p:spPr>
                      <a:xfrm>
                        <a:off x="812800" y="1852613"/>
                        <a:ext cx="5859463" cy="396875"/>
                      </a:xfrm>
                      <a:prstGeom prst="rect">
                        <a:avLst/>
                      </a:prstGeom>
                    </p:spPr>
                  </p:pic>
                </p:oleObj>
              </mc:Fallback>
            </mc:AlternateContent>
          </a:graphicData>
        </a:graphic>
      </p:graphicFrame>
      <p:sp>
        <p:nvSpPr>
          <p:cNvPr id="3" name="矩形 2">
            <a:extLst>
              <a:ext uri="{FF2B5EF4-FFF2-40B4-BE49-F238E27FC236}">
                <a16:creationId xmlns:a16="http://schemas.microsoft.com/office/drawing/2014/main" id="{B29AA2AC-6A36-41B2-8BC2-229DC38FD7C6}"/>
              </a:ext>
            </a:extLst>
          </p:cNvPr>
          <p:cNvSpPr/>
          <p:nvPr/>
        </p:nvSpPr>
        <p:spPr>
          <a:xfrm>
            <a:off x="9134230" y="104576"/>
            <a:ext cx="2954655"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动态规划</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4" name="图片 3">
            <a:extLst>
              <a:ext uri="{FF2B5EF4-FFF2-40B4-BE49-F238E27FC236}">
                <a16:creationId xmlns:a16="http://schemas.microsoft.com/office/drawing/2014/main" id="{D8266ABE-E32A-4809-A3CA-7D4149F46440}"/>
              </a:ext>
            </a:extLst>
          </p:cNvPr>
          <p:cNvPicPr>
            <a:picLocks noChangeAspect="1"/>
          </p:cNvPicPr>
          <p:nvPr/>
        </p:nvPicPr>
        <p:blipFill rotWithShape="1">
          <a:blip r:embed="rId4"/>
          <a:srcRect t="7182"/>
          <a:stretch/>
        </p:blipFill>
        <p:spPr>
          <a:xfrm>
            <a:off x="668161" y="2411413"/>
            <a:ext cx="10994105" cy="2092854"/>
          </a:xfrm>
          <a:prstGeom prst="rect">
            <a:avLst/>
          </a:prstGeom>
        </p:spPr>
      </p:pic>
      <p:sp>
        <p:nvSpPr>
          <p:cNvPr id="6" name="矩形 5">
            <a:extLst>
              <a:ext uri="{FF2B5EF4-FFF2-40B4-BE49-F238E27FC236}">
                <a16:creationId xmlns:a16="http://schemas.microsoft.com/office/drawing/2014/main" id="{77899FE4-DA17-4839-9F6A-415B73608AD7}"/>
              </a:ext>
            </a:extLst>
          </p:cNvPr>
          <p:cNvSpPr/>
          <p:nvPr/>
        </p:nvSpPr>
        <p:spPr>
          <a:xfrm>
            <a:off x="662200" y="5063067"/>
            <a:ext cx="6160661" cy="461665"/>
          </a:xfrm>
          <a:prstGeom prst="rect">
            <a:avLst/>
          </a:prstGeom>
          <a:noFill/>
        </p:spPr>
        <p:txBody>
          <a:bodyPr wrap="none" lIns="91440" tIns="45720" rIns="91440" bIns="45720">
            <a:spAutoFit/>
          </a:bodyPr>
          <a:lstStyle/>
          <a:p>
            <a:pPr algn="ctr"/>
            <a:r>
              <a:rPr lang="zh-CN" altLang="en-US" sz="2400" b="0" cap="none" spc="0" dirty="0">
                <a:ln w="0"/>
                <a:solidFill>
                  <a:schemeClr val="tx1"/>
                </a:solidFill>
                <a:effectLst>
                  <a:outerShdw blurRad="38100" dist="19050" dir="2700000" algn="tl" rotWithShape="0">
                    <a:schemeClr val="dk1">
                      <a:alpha val="40000"/>
                    </a:schemeClr>
                  </a:outerShdw>
                </a:effectLst>
              </a:rPr>
              <a:t>该算法中最耗时的部分是其中三重循环</a:t>
            </a:r>
            <a:r>
              <a:rPr lang="en-US" altLang="zh-CN" sz="2400" b="0" cap="none" spc="0" dirty="0">
                <a:ln w="0"/>
                <a:solidFill>
                  <a:schemeClr val="tx1"/>
                </a:solidFill>
                <a:effectLst>
                  <a:outerShdw blurRad="38100" dist="19050" dir="2700000" algn="tl" rotWithShape="0">
                    <a:schemeClr val="dk1">
                      <a:alpha val="40000"/>
                    </a:schemeClr>
                  </a:outerShdw>
                </a:effectLst>
              </a:rPr>
              <a:t>O(n</a:t>
            </a:r>
            <a:r>
              <a:rPr lang="en-US" altLang="zh-CN" sz="2400" b="0" cap="none" spc="0" baseline="30000" dirty="0">
                <a:ln w="0"/>
                <a:solidFill>
                  <a:schemeClr val="tx1"/>
                </a:solidFill>
                <a:effectLst>
                  <a:outerShdw blurRad="38100" dist="19050" dir="2700000" algn="tl" rotWithShape="0">
                    <a:schemeClr val="dk1">
                      <a:alpha val="40000"/>
                    </a:schemeClr>
                  </a:outerShdw>
                </a:effectLst>
              </a:rPr>
              <a:t>3</a:t>
            </a:r>
            <a:r>
              <a:rPr lang="en-US" altLang="zh-CN" sz="2400" b="0" cap="none" spc="0" dirty="0">
                <a:ln w="0"/>
                <a:solidFill>
                  <a:schemeClr val="tx1"/>
                </a:solidFill>
                <a:effectLst>
                  <a:outerShdw blurRad="38100" dist="19050" dir="2700000" algn="tl" rotWithShape="0">
                    <a:schemeClr val="dk1">
                      <a:alpha val="40000"/>
                    </a:schemeClr>
                  </a:outerShdw>
                </a:effectLst>
              </a:rPr>
              <a:t>)</a:t>
            </a:r>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75123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676AF-64E5-4C5A-89A2-EC0451BD1C2C}"/>
              </a:ext>
            </a:extLst>
          </p:cNvPr>
          <p:cNvSpPr>
            <a:spLocks noGrp="1"/>
          </p:cNvSpPr>
          <p:nvPr>
            <p:ph type="title"/>
          </p:nvPr>
        </p:nvSpPr>
        <p:spPr/>
        <p:txBody>
          <a:bodyPr/>
          <a:lstStyle/>
          <a:p>
            <a:r>
              <a:rPr lang="zh-CN" altLang="en-US" dirty="0"/>
              <a:t>何为</a:t>
            </a:r>
            <a:r>
              <a:rPr lang="en-US" altLang="zh-CN" dirty="0"/>
              <a:t>NP</a:t>
            </a:r>
            <a:r>
              <a:rPr lang="zh-CN" altLang="en-US" dirty="0"/>
              <a:t>类</a:t>
            </a:r>
          </a:p>
        </p:txBody>
      </p:sp>
      <p:sp>
        <p:nvSpPr>
          <p:cNvPr id="3" name="内容占位符 2">
            <a:extLst>
              <a:ext uri="{FF2B5EF4-FFF2-40B4-BE49-F238E27FC236}">
                <a16:creationId xmlns:a16="http://schemas.microsoft.com/office/drawing/2014/main" id="{91BB80EA-4828-4D75-81CD-897801EDE391}"/>
              </a:ext>
            </a:extLst>
          </p:cNvPr>
          <p:cNvSpPr>
            <a:spLocks noGrp="1"/>
          </p:cNvSpPr>
          <p:nvPr>
            <p:ph idx="1"/>
          </p:nvPr>
        </p:nvSpPr>
        <p:spPr/>
        <p:txBody>
          <a:bodyPr>
            <a:normAutofit/>
          </a:bodyPr>
          <a:lstStyle/>
          <a:p>
            <a:r>
              <a:rPr lang="zh-CN" altLang="en-US" dirty="0"/>
              <a:t>定义</a:t>
            </a:r>
            <a:r>
              <a:rPr lang="en-US" altLang="zh-CN" dirty="0"/>
              <a:t>8.15 </a:t>
            </a:r>
            <a:r>
              <a:rPr lang="zh-CN" altLang="en-US" dirty="0"/>
              <a:t>语言</a:t>
            </a:r>
            <a:r>
              <a:rPr lang="en-US" altLang="zh-CN" dirty="0"/>
              <a:t>A</a:t>
            </a:r>
            <a:r>
              <a:rPr lang="zh-CN" altLang="en-US" dirty="0"/>
              <a:t>的验证机是一个算法</a:t>
            </a:r>
            <a:r>
              <a:rPr lang="en-US" altLang="zh-CN" dirty="0"/>
              <a:t>V</a:t>
            </a:r>
          </a:p>
          <a:p>
            <a:endParaRPr lang="en-US" altLang="zh-CN" dirty="0"/>
          </a:p>
          <a:p>
            <a:r>
              <a:rPr lang="zh-CN" altLang="en-US" dirty="0"/>
              <a:t>因为只根据</a:t>
            </a:r>
            <a:r>
              <a:rPr lang="en-US" altLang="zh-CN" dirty="0"/>
              <a:t>w</a:t>
            </a:r>
            <a:r>
              <a:rPr lang="zh-CN" altLang="en-US" dirty="0"/>
              <a:t>的长度来度量验证机的时间，所以多项式时间验证机在</a:t>
            </a:r>
            <a:r>
              <a:rPr lang="en-US" altLang="zh-CN" dirty="0"/>
              <a:t>w</a:t>
            </a:r>
            <a:r>
              <a:rPr lang="zh-CN" altLang="en-US" dirty="0"/>
              <a:t>的长度的多项式时间内运行。若语言</a:t>
            </a:r>
            <a:r>
              <a:rPr lang="en-US" altLang="zh-CN" dirty="0"/>
              <a:t>A</a:t>
            </a:r>
            <a:r>
              <a:rPr lang="zh-CN" altLang="en-US" dirty="0"/>
              <a:t>有一个多项式时间验证机</a:t>
            </a:r>
            <a:r>
              <a:rPr lang="en-US" altLang="zh-CN" dirty="0"/>
              <a:t>,</a:t>
            </a:r>
            <a:r>
              <a:rPr lang="zh-CN" altLang="en-US" dirty="0"/>
              <a:t>则称它为多项式可验证的。</a:t>
            </a:r>
            <a:endParaRPr lang="en-US" altLang="zh-CN" dirty="0"/>
          </a:p>
          <a:p>
            <a:r>
              <a:rPr lang="zh-CN" altLang="en-US" dirty="0"/>
              <a:t>验证机利用额外的信息（</a:t>
            </a:r>
            <a:r>
              <a:rPr lang="en-US" altLang="zh-CN" dirty="0"/>
              <a:t>8.15</a:t>
            </a:r>
            <a:r>
              <a:rPr lang="zh-CN" altLang="en-US" dirty="0"/>
              <a:t>中</a:t>
            </a:r>
            <a:r>
              <a:rPr lang="en-US" altLang="zh-CN" dirty="0"/>
              <a:t>c</a:t>
            </a:r>
            <a:r>
              <a:rPr lang="zh-CN" altLang="en-US" dirty="0"/>
              <a:t>表示）来验证字符串</a:t>
            </a:r>
            <a:r>
              <a:rPr lang="en-US" altLang="zh-CN" dirty="0"/>
              <a:t>w</a:t>
            </a:r>
            <a:r>
              <a:rPr lang="zh-CN" altLang="en-US" dirty="0"/>
              <a:t>是</a:t>
            </a:r>
            <a:r>
              <a:rPr lang="en-US" altLang="zh-CN" dirty="0"/>
              <a:t>A</a:t>
            </a:r>
            <a:r>
              <a:rPr lang="zh-CN" altLang="en-US" dirty="0"/>
              <a:t>的成员。该信息称为</a:t>
            </a:r>
            <a:r>
              <a:rPr lang="en-US" altLang="zh-CN" dirty="0"/>
              <a:t>A</a:t>
            </a:r>
            <a:r>
              <a:rPr lang="zh-CN" altLang="en-US" dirty="0"/>
              <a:t>的成员资格证书，或证明。</a:t>
            </a:r>
            <a:endParaRPr lang="en-US" altLang="zh-CN" dirty="0"/>
          </a:p>
          <a:p>
            <a:r>
              <a:rPr lang="zh-CN" altLang="en-US" dirty="0"/>
              <a:t>定义</a:t>
            </a:r>
            <a:r>
              <a:rPr lang="en-US" altLang="zh-CN" dirty="0"/>
              <a:t>8.16 NP</a:t>
            </a:r>
            <a:r>
              <a:rPr lang="zh-CN" altLang="en-US" dirty="0"/>
              <a:t>是具有多项式时间验证机的语言类。</a:t>
            </a:r>
            <a:endParaRPr lang="en-US" altLang="zh-CN" dirty="0"/>
          </a:p>
          <a:p>
            <a:endParaRPr lang="zh-CN" altLang="en-US" dirty="0"/>
          </a:p>
        </p:txBody>
      </p:sp>
      <p:graphicFrame>
        <p:nvGraphicFramePr>
          <p:cNvPr id="5" name="对象 4">
            <a:extLst>
              <a:ext uri="{FF2B5EF4-FFF2-40B4-BE49-F238E27FC236}">
                <a16:creationId xmlns:a16="http://schemas.microsoft.com/office/drawing/2014/main" id="{E2EE7CF5-F631-4D2C-B666-2C89CB781D13}"/>
              </a:ext>
            </a:extLst>
          </p:cNvPr>
          <p:cNvGraphicFramePr>
            <a:graphicFrameLocks noChangeAspect="1"/>
          </p:cNvGraphicFramePr>
          <p:nvPr>
            <p:extLst>
              <p:ext uri="{D42A27DB-BD31-4B8C-83A1-F6EECF244321}">
                <p14:modId xmlns:p14="http://schemas.microsoft.com/office/powerpoint/2010/main" val="898092834"/>
              </p:ext>
            </p:extLst>
          </p:nvPr>
        </p:nvGraphicFramePr>
        <p:xfrm>
          <a:off x="3569291" y="2392523"/>
          <a:ext cx="5053418" cy="431699"/>
        </p:xfrm>
        <a:graphic>
          <a:graphicData uri="http://schemas.openxmlformats.org/presentationml/2006/ole">
            <mc:AlternateContent xmlns:mc="http://schemas.openxmlformats.org/markup-compatibility/2006">
              <mc:Choice xmlns:v="urn:schemas-microsoft-com:vml" Requires="v">
                <p:oleObj name="Equation" r:id="rId3" imgW="2527200" imgH="215640" progId="Equation.DSMT4">
                  <p:embed/>
                </p:oleObj>
              </mc:Choice>
              <mc:Fallback>
                <p:oleObj name="Equation" r:id="rId3" imgW="2527200" imgH="215640" progId="Equation.DSMT4">
                  <p:embed/>
                  <p:pic>
                    <p:nvPicPr>
                      <p:cNvPr id="5" name="对象 4">
                        <a:extLst>
                          <a:ext uri="{FF2B5EF4-FFF2-40B4-BE49-F238E27FC236}">
                            <a16:creationId xmlns:a16="http://schemas.microsoft.com/office/drawing/2014/main" id="{E2EE7CF5-F631-4D2C-B666-2C89CB781D13}"/>
                          </a:ext>
                        </a:extLst>
                      </p:cNvPr>
                      <p:cNvPicPr/>
                      <p:nvPr/>
                    </p:nvPicPr>
                    <p:blipFill>
                      <a:blip r:embed="rId4"/>
                      <a:stretch>
                        <a:fillRect/>
                      </a:stretch>
                    </p:blipFill>
                    <p:spPr>
                      <a:xfrm>
                        <a:off x="3569291" y="2392523"/>
                        <a:ext cx="5053418" cy="431699"/>
                      </a:xfrm>
                      <a:prstGeom prst="rect">
                        <a:avLst/>
                      </a:prstGeom>
                    </p:spPr>
                  </p:pic>
                </p:oleObj>
              </mc:Fallback>
            </mc:AlternateContent>
          </a:graphicData>
        </a:graphic>
      </p:graphicFrame>
    </p:spTree>
    <p:extLst>
      <p:ext uri="{BB962C8B-B14F-4D97-AF65-F5344CB8AC3E}">
        <p14:creationId xmlns:p14="http://schemas.microsoft.com/office/powerpoint/2010/main" val="626425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C290B53-A635-481C-8E21-202BDB77B4EB}"/>
              </a:ext>
            </a:extLst>
          </p:cNvPr>
          <p:cNvSpPr>
            <a:spLocks noGrp="1"/>
          </p:cNvSpPr>
          <p:nvPr>
            <p:ph idx="1"/>
          </p:nvPr>
        </p:nvSpPr>
        <p:spPr>
          <a:xfrm>
            <a:off x="838200" y="277792"/>
            <a:ext cx="10515600" cy="5899171"/>
          </a:xfrm>
        </p:spPr>
        <p:txBody>
          <a:bodyPr/>
          <a:lstStyle/>
          <a:p>
            <a:r>
              <a:rPr lang="zh-CN" altLang="en-US" dirty="0"/>
              <a:t>定理</a:t>
            </a:r>
            <a:r>
              <a:rPr lang="en-US" altLang="zh-CN" dirty="0"/>
              <a:t>8.17 </a:t>
            </a:r>
            <a:r>
              <a:rPr lang="zh-CN" altLang="en-US" dirty="0"/>
              <a:t>一个语言在</a:t>
            </a:r>
            <a:r>
              <a:rPr lang="en-US" altLang="zh-CN" dirty="0"/>
              <a:t>NP</a:t>
            </a:r>
            <a:r>
              <a:rPr lang="zh-CN" altLang="en-US" dirty="0"/>
              <a:t>中当且仅当它能被某个非确定型多项式时间图灵机判定。</a:t>
            </a:r>
            <a:endParaRPr lang="en-US" altLang="zh-CN" dirty="0"/>
          </a:p>
          <a:p>
            <a:r>
              <a:rPr lang="zh-CN" altLang="en-US" dirty="0"/>
              <a:t>由于定理中为充要条件，所以需要两个方向验证，这里证明的是非确定型图灵机和</a:t>
            </a:r>
            <a:r>
              <a:rPr lang="en-US" altLang="zh-CN" dirty="0"/>
              <a:t>NP</a:t>
            </a:r>
            <a:r>
              <a:rPr lang="zh-CN" altLang="en-US" dirty="0"/>
              <a:t>之间的关系。</a:t>
            </a:r>
            <a:endParaRPr lang="en-US" altLang="zh-CN" dirty="0"/>
          </a:p>
          <a:p>
            <a:endParaRPr lang="zh-CN" altLang="en-US" dirty="0"/>
          </a:p>
        </p:txBody>
      </p:sp>
      <p:pic>
        <p:nvPicPr>
          <p:cNvPr id="5" name="图片 4">
            <a:extLst>
              <a:ext uri="{FF2B5EF4-FFF2-40B4-BE49-F238E27FC236}">
                <a16:creationId xmlns:a16="http://schemas.microsoft.com/office/drawing/2014/main" id="{EA38CF08-24D0-4416-AA77-47C88E9C3208}"/>
              </a:ext>
            </a:extLst>
          </p:cNvPr>
          <p:cNvPicPr>
            <a:picLocks noChangeAspect="1"/>
          </p:cNvPicPr>
          <p:nvPr/>
        </p:nvPicPr>
        <p:blipFill>
          <a:blip r:embed="rId2"/>
          <a:stretch>
            <a:fillRect/>
          </a:stretch>
        </p:blipFill>
        <p:spPr>
          <a:xfrm>
            <a:off x="1309687" y="2028825"/>
            <a:ext cx="9572625" cy="4829175"/>
          </a:xfrm>
          <a:prstGeom prst="rect">
            <a:avLst/>
          </a:prstGeom>
        </p:spPr>
      </p:pic>
      <p:sp>
        <p:nvSpPr>
          <p:cNvPr id="6" name="文本框 5">
            <a:extLst>
              <a:ext uri="{FF2B5EF4-FFF2-40B4-BE49-F238E27FC236}">
                <a16:creationId xmlns:a16="http://schemas.microsoft.com/office/drawing/2014/main" id="{09A23968-DA28-45FE-B061-7633459E7C1E}"/>
              </a:ext>
            </a:extLst>
          </p:cNvPr>
          <p:cNvSpPr txBox="1"/>
          <p:nvPr/>
        </p:nvSpPr>
        <p:spPr>
          <a:xfrm>
            <a:off x="6481823" y="2824223"/>
            <a:ext cx="5710177" cy="646331"/>
          </a:xfrm>
          <a:prstGeom prst="rect">
            <a:avLst/>
          </a:prstGeom>
          <a:noFill/>
        </p:spPr>
        <p:txBody>
          <a:bodyPr wrap="square" rtlCol="0">
            <a:spAutoFit/>
          </a:bodyPr>
          <a:lstStyle/>
          <a:p>
            <a:r>
              <a:rPr lang="zh-CN" altLang="en-US" dirty="0">
                <a:highlight>
                  <a:srgbClr val="FFFF00"/>
                </a:highlight>
              </a:rPr>
              <a:t>正向有</a:t>
            </a:r>
            <a:r>
              <a:rPr lang="en-US" altLang="zh-CN" dirty="0">
                <a:highlight>
                  <a:srgbClr val="FFFF00"/>
                </a:highlight>
              </a:rPr>
              <a:t>V</a:t>
            </a:r>
            <a:r>
              <a:rPr lang="zh-CN" altLang="en-US" dirty="0">
                <a:highlight>
                  <a:srgbClr val="FFFF00"/>
                </a:highlight>
              </a:rPr>
              <a:t>证明有非确定型多项式图灵机，</a:t>
            </a:r>
            <a:endParaRPr lang="en-US" altLang="zh-CN" dirty="0">
              <a:highlight>
                <a:srgbClr val="FFFF00"/>
              </a:highlight>
            </a:endParaRPr>
          </a:p>
          <a:p>
            <a:r>
              <a:rPr lang="zh-CN" altLang="en-US" dirty="0">
                <a:highlight>
                  <a:srgbClr val="FFFF00"/>
                </a:highlight>
              </a:rPr>
              <a:t>问题转化成</a:t>
            </a:r>
            <a:r>
              <a:rPr lang="en-US" altLang="zh-CN" dirty="0">
                <a:highlight>
                  <a:srgbClr val="FFFF00"/>
                </a:highlight>
              </a:rPr>
              <a:t>NTM</a:t>
            </a:r>
            <a:r>
              <a:rPr lang="zh-CN" altLang="en-US" dirty="0">
                <a:highlight>
                  <a:srgbClr val="FFFF00"/>
                </a:highlight>
              </a:rPr>
              <a:t>模拟</a:t>
            </a:r>
            <a:r>
              <a:rPr lang="en-US" altLang="zh-CN" dirty="0">
                <a:highlight>
                  <a:srgbClr val="FFFF00"/>
                </a:highlight>
              </a:rPr>
              <a:t>TM</a:t>
            </a:r>
            <a:endParaRPr lang="zh-CN" altLang="en-US" dirty="0">
              <a:highlight>
                <a:srgbClr val="FFFF00"/>
              </a:highlight>
            </a:endParaRPr>
          </a:p>
        </p:txBody>
      </p:sp>
      <p:sp>
        <p:nvSpPr>
          <p:cNvPr id="7" name="文本框 6">
            <a:extLst>
              <a:ext uri="{FF2B5EF4-FFF2-40B4-BE49-F238E27FC236}">
                <a16:creationId xmlns:a16="http://schemas.microsoft.com/office/drawing/2014/main" id="{8C955AEA-C3FD-4EC1-B442-79A46D643632}"/>
              </a:ext>
            </a:extLst>
          </p:cNvPr>
          <p:cNvSpPr txBox="1"/>
          <p:nvPr/>
        </p:nvSpPr>
        <p:spPr>
          <a:xfrm>
            <a:off x="7014258" y="4734046"/>
            <a:ext cx="5710177" cy="646331"/>
          </a:xfrm>
          <a:prstGeom prst="rect">
            <a:avLst/>
          </a:prstGeom>
          <a:noFill/>
        </p:spPr>
        <p:txBody>
          <a:bodyPr wrap="square" rtlCol="0">
            <a:spAutoFit/>
          </a:bodyPr>
          <a:lstStyle/>
          <a:p>
            <a:r>
              <a:rPr lang="zh-CN" altLang="en-US" dirty="0">
                <a:highlight>
                  <a:srgbClr val="FFFF00"/>
                </a:highlight>
              </a:rPr>
              <a:t>反向有非确定型多项式图灵机证明</a:t>
            </a:r>
            <a:r>
              <a:rPr lang="en-US" altLang="zh-CN" dirty="0">
                <a:highlight>
                  <a:srgbClr val="FFFF00"/>
                </a:highlight>
              </a:rPr>
              <a:t>V</a:t>
            </a:r>
            <a:r>
              <a:rPr lang="zh-CN" altLang="en-US" dirty="0">
                <a:highlight>
                  <a:srgbClr val="FFFF00"/>
                </a:highlight>
              </a:rPr>
              <a:t>，</a:t>
            </a:r>
            <a:endParaRPr lang="en-US" altLang="zh-CN" dirty="0">
              <a:highlight>
                <a:srgbClr val="FFFF00"/>
              </a:highlight>
            </a:endParaRPr>
          </a:p>
          <a:p>
            <a:r>
              <a:rPr lang="zh-CN" altLang="en-US" dirty="0">
                <a:highlight>
                  <a:srgbClr val="FFFF00"/>
                </a:highlight>
              </a:rPr>
              <a:t>问题转化成</a:t>
            </a:r>
            <a:r>
              <a:rPr lang="en-US" altLang="zh-CN" dirty="0">
                <a:highlight>
                  <a:srgbClr val="FFFF00"/>
                </a:highlight>
              </a:rPr>
              <a:t>TM</a:t>
            </a:r>
            <a:r>
              <a:rPr lang="zh-CN" altLang="en-US" dirty="0">
                <a:highlight>
                  <a:srgbClr val="FFFF00"/>
                </a:highlight>
              </a:rPr>
              <a:t>模拟</a:t>
            </a:r>
            <a:r>
              <a:rPr lang="en-US" altLang="zh-CN" dirty="0">
                <a:highlight>
                  <a:srgbClr val="FFFF00"/>
                </a:highlight>
              </a:rPr>
              <a:t>NTM</a:t>
            </a:r>
            <a:endParaRPr lang="zh-CN" altLang="en-US" dirty="0">
              <a:highlight>
                <a:srgbClr val="FFFF00"/>
              </a:highlight>
            </a:endParaRPr>
          </a:p>
        </p:txBody>
      </p:sp>
      <p:sp>
        <p:nvSpPr>
          <p:cNvPr id="8" name="文本框 7">
            <a:extLst>
              <a:ext uri="{FF2B5EF4-FFF2-40B4-BE49-F238E27FC236}">
                <a16:creationId xmlns:a16="http://schemas.microsoft.com/office/drawing/2014/main" id="{4377617A-B439-4A8B-8FEA-A63E2EDECB93}"/>
              </a:ext>
            </a:extLst>
          </p:cNvPr>
          <p:cNvSpPr txBox="1"/>
          <p:nvPr/>
        </p:nvSpPr>
        <p:spPr>
          <a:xfrm>
            <a:off x="-66554" y="2994189"/>
            <a:ext cx="5710177" cy="1754326"/>
          </a:xfrm>
          <a:prstGeom prst="rect">
            <a:avLst/>
          </a:prstGeom>
          <a:noFill/>
        </p:spPr>
        <p:txBody>
          <a:bodyPr wrap="square" rtlCol="0">
            <a:spAutoFit/>
          </a:bodyPr>
          <a:lstStyle/>
          <a:p>
            <a:r>
              <a:rPr lang="zh-CN" altLang="en-US" dirty="0"/>
              <a:t>这个问题就可以</a:t>
            </a:r>
            <a:endParaRPr lang="en-US" altLang="zh-CN" dirty="0"/>
          </a:p>
          <a:p>
            <a:r>
              <a:rPr lang="zh-CN" altLang="en-US" dirty="0"/>
              <a:t>直接由</a:t>
            </a:r>
            <a:endParaRPr lang="en-US" altLang="zh-CN" dirty="0"/>
          </a:p>
          <a:p>
            <a:r>
              <a:rPr lang="zh-CN" altLang="en-US" b="1" dirty="0"/>
              <a:t>定理</a:t>
            </a:r>
            <a:r>
              <a:rPr lang="en-US" altLang="zh-CN" b="1" dirty="0"/>
              <a:t>4.10</a:t>
            </a:r>
          </a:p>
          <a:p>
            <a:r>
              <a:rPr lang="zh-CN" altLang="en-US" b="1" dirty="0"/>
              <a:t>每个非确定型图灵机</a:t>
            </a:r>
            <a:endParaRPr lang="en-US" altLang="zh-CN" b="1" dirty="0"/>
          </a:p>
          <a:p>
            <a:r>
              <a:rPr lang="zh-CN" altLang="en-US" b="1" dirty="0"/>
              <a:t>都有一个与之等价的</a:t>
            </a:r>
            <a:endParaRPr lang="en-US" altLang="zh-CN" b="1" dirty="0"/>
          </a:p>
          <a:p>
            <a:r>
              <a:rPr lang="zh-CN" altLang="en-US" b="1" dirty="0"/>
              <a:t>确定型图灵机</a:t>
            </a:r>
          </a:p>
        </p:txBody>
      </p:sp>
    </p:spTree>
    <p:extLst>
      <p:ext uri="{BB962C8B-B14F-4D97-AF65-F5344CB8AC3E}">
        <p14:creationId xmlns:p14="http://schemas.microsoft.com/office/powerpoint/2010/main" val="3334022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E0E1F43-9B0C-464A-AC0B-8E3206385232}"/>
              </a:ext>
            </a:extLst>
          </p:cNvPr>
          <p:cNvSpPr>
            <a:spLocks noGrp="1"/>
          </p:cNvSpPr>
          <p:nvPr>
            <p:ph idx="1"/>
          </p:nvPr>
        </p:nvSpPr>
        <p:spPr>
          <a:xfrm>
            <a:off x="838200" y="92597"/>
            <a:ext cx="10515600" cy="6084366"/>
          </a:xfrm>
        </p:spPr>
        <p:txBody>
          <a:bodyPr/>
          <a:lstStyle/>
          <a:p>
            <a:r>
              <a:rPr lang="zh-CN" altLang="en-US" dirty="0"/>
              <a:t>定义</a:t>
            </a:r>
            <a:r>
              <a:rPr lang="en-US" altLang="zh-CN" dirty="0"/>
              <a:t>8.18</a:t>
            </a:r>
          </a:p>
          <a:p>
            <a:r>
              <a:rPr lang="zh-CN" altLang="en-US" dirty="0"/>
              <a:t>推论</a:t>
            </a:r>
            <a:r>
              <a:rPr lang="en-US" altLang="zh-CN" dirty="0"/>
              <a:t>8.19</a:t>
            </a:r>
          </a:p>
          <a:p>
            <a:r>
              <a:rPr lang="en-US" altLang="zh-CN" dirty="0"/>
              <a:t>NP</a:t>
            </a:r>
            <a:r>
              <a:rPr lang="zh-CN" altLang="en-US" dirty="0"/>
              <a:t>类对于合理的非确定型计算模型选择不敏感，因为所有这些模型都是多项式等价的，在描述和分析非确定型算法时，遵循前面的确定型多项式时间算法的习惯。非确定型多项式时间算法的每一步在合理的非确定型计算模型上，在非确定的多项式时间内，应该可以明显的实现。分析算法以证明每一分支最多使用多项式步。</a:t>
            </a:r>
            <a:r>
              <a:rPr lang="en-US" altLang="zh-CN" dirty="0"/>
              <a:t>  </a:t>
            </a:r>
            <a:endParaRPr lang="zh-CN" altLang="en-US" dirty="0"/>
          </a:p>
        </p:txBody>
      </p:sp>
      <p:graphicFrame>
        <p:nvGraphicFramePr>
          <p:cNvPr id="4" name="对象 3">
            <a:extLst>
              <a:ext uri="{FF2B5EF4-FFF2-40B4-BE49-F238E27FC236}">
                <a16:creationId xmlns:a16="http://schemas.microsoft.com/office/drawing/2014/main" id="{E46AF0CC-7B26-4E86-8EEF-7E4F87AB8709}"/>
              </a:ext>
            </a:extLst>
          </p:cNvPr>
          <p:cNvGraphicFramePr>
            <a:graphicFrameLocks noChangeAspect="1"/>
          </p:cNvGraphicFramePr>
          <p:nvPr>
            <p:extLst>
              <p:ext uri="{D42A27DB-BD31-4B8C-83A1-F6EECF244321}">
                <p14:modId xmlns:p14="http://schemas.microsoft.com/office/powerpoint/2010/main" val="2594569330"/>
              </p:ext>
            </p:extLst>
          </p:nvPr>
        </p:nvGraphicFramePr>
        <p:xfrm>
          <a:off x="2675279" y="123884"/>
          <a:ext cx="9516721" cy="436076"/>
        </p:xfrm>
        <a:graphic>
          <a:graphicData uri="http://schemas.openxmlformats.org/presentationml/2006/ole">
            <mc:AlternateContent xmlns:mc="http://schemas.openxmlformats.org/markup-compatibility/2006">
              <mc:Choice xmlns:v="urn:schemas-microsoft-com:vml" Requires="v">
                <p:oleObj name="Equation" r:id="rId2" imgW="4711680" imgH="215640" progId="Equation.DSMT4">
                  <p:embed/>
                </p:oleObj>
              </mc:Choice>
              <mc:Fallback>
                <p:oleObj name="Equation" r:id="rId2" imgW="4711680" imgH="215640" progId="Equation.DSMT4">
                  <p:embed/>
                  <p:pic>
                    <p:nvPicPr>
                      <p:cNvPr id="4" name="对象 3">
                        <a:extLst>
                          <a:ext uri="{FF2B5EF4-FFF2-40B4-BE49-F238E27FC236}">
                            <a16:creationId xmlns:a16="http://schemas.microsoft.com/office/drawing/2014/main" id="{E46AF0CC-7B26-4E86-8EEF-7E4F87AB8709}"/>
                          </a:ext>
                        </a:extLst>
                      </p:cNvPr>
                      <p:cNvPicPr/>
                      <p:nvPr/>
                    </p:nvPicPr>
                    <p:blipFill>
                      <a:blip r:embed="rId3"/>
                      <a:stretch>
                        <a:fillRect/>
                      </a:stretch>
                    </p:blipFill>
                    <p:spPr>
                      <a:xfrm>
                        <a:off x="2675279" y="123884"/>
                        <a:ext cx="9516721" cy="436076"/>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16AEBA4F-52F1-4D56-869E-5468FB9ABD53}"/>
              </a:ext>
            </a:extLst>
          </p:cNvPr>
          <p:cNvGraphicFramePr>
            <a:graphicFrameLocks noChangeAspect="1"/>
          </p:cNvGraphicFramePr>
          <p:nvPr>
            <p:extLst>
              <p:ext uri="{D42A27DB-BD31-4B8C-83A1-F6EECF244321}">
                <p14:modId xmlns:p14="http://schemas.microsoft.com/office/powerpoint/2010/main" val="1868000242"/>
              </p:ext>
            </p:extLst>
          </p:nvPr>
        </p:nvGraphicFramePr>
        <p:xfrm>
          <a:off x="6111875" y="565150"/>
          <a:ext cx="2641600" cy="487363"/>
        </p:xfrm>
        <a:graphic>
          <a:graphicData uri="http://schemas.openxmlformats.org/presentationml/2006/ole">
            <mc:AlternateContent xmlns:mc="http://schemas.openxmlformats.org/markup-compatibility/2006">
              <mc:Choice xmlns:v="urn:schemas-microsoft-com:vml" Requires="v">
                <p:oleObj name="Equation" r:id="rId4" imgW="1307880" imgH="241200" progId="Equation.DSMT4">
                  <p:embed/>
                </p:oleObj>
              </mc:Choice>
              <mc:Fallback>
                <p:oleObj name="Equation" r:id="rId4" imgW="1307880" imgH="241200" progId="Equation.DSMT4">
                  <p:embed/>
                  <p:pic>
                    <p:nvPicPr>
                      <p:cNvPr id="5" name="对象 4">
                        <a:extLst>
                          <a:ext uri="{FF2B5EF4-FFF2-40B4-BE49-F238E27FC236}">
                            <a16:creationId xmlns:a16="http://schemas.microsoft.com/office/drawing/2014/main" id="{16AEBA4F-52F1-4D56-869E-5468FB9ABD53}"/>
                          </a:ext>
                        </a:extLst>
                      </p:cNvPr>
                      <p:cNvPicPr/>
                      <p:nvPr/>
                    </p:nvPicPr>
                    <p:blipFill>
                      <a:blip r:embed="rId5"/>
                      <a:stretch>
                        <a:fillRect/>
                      </a:stretch>
                    </p:blipFill>
                    <p:spPr>
                      <a:xfrm>
                        <a:off x="6111875" y="565150"/>
                        <a:ext cx="2641600" cy="487363"/>
                      </a:xfrm>
                      <a:prstGeom prst="rect">
                        <a:avLst/>
                      </a:prstGeom>
                    </p:spPr>
                  </p:pic>
                </p:oleObj>
              </mc:Fallback>
            </mc:AlternateContent>
          </a:graphicData>
        </a:graphic>
      </p:graphicFrame>
    </p:spTree>
    <p:extLst>
      <p:ext uri="{BB962C8B-B14F-4D97-AF65-F5344CB8AC3E}">
        <p14:creationId xmlns:p14="http://schemas.microsoft.com/office/powerpoint/2010/main" val="1262850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283CFF44-50F1-4A28-8C36-6EFD2F2C1B63}"/>
              </a:ext>
            </a:extLst>
          </p:cNvPr>
          <p:cNvGraphicFramePr>
            <a:graphicFrameLocks noChangeAspect="1"/>
          </p:cNvGraphicFramePr>
          <p:nvPr>
            <p:extLst>
              <p:ext uri="{D42A27DB-BD31-4B8C-83A1-F6EECF244321}">
                <p14:modId xmlns:p14="http://schemas.microsoft.com/office/powerpoint/2010/main" val="2046558198"/>
              </p:ext>
            </p:extLst>
          </p:nvPr>
        </p:nvGraphicFramePr>
        <p:xfrm>
          <a:off x="0" y="1409700"/>
          <a:ext cx="12239625" cy="4037013"/>
        </p:xfrm>
        <a:graphic>
          <a:graphicData uri="http://schemas.openxmlformats.org/presentationml/2006/ole">
            <mc:AlternateContent xmlns:mc="http://schemas.openxmlformats.org/markup-compatibility/2006">
              <mc:Choice xmlns:v="urn:schemas-microsoft-com:vml" Requires="v">
                <p:oleObj name="Equation" r:id="rId3" imgW="7886520" imgH="2603160" progId="Equation.DSMT4">
                  <p:embed/>
                </p:oleObj>
              </mc:Choice>
              <mc:Fallback>
                <p:oleObj name="Equation" r:id="rId3" imgW="7886520" imgH="2603160" progId="Equation.DSMT4">
                  <p:embed/>
                  <p:pic>
                    <p:nvPicPr>
                      <p:cNvPr id="4" name="对象 3">
                        <a:extLst>
                          <a:ext uri="{FF2B5EF4-FFF2-40B4-BE49-F238E27FC236}">
                            <a16:creationId xmlns:a16="http://schemas.microsoft.com/office/drawing/2014/main" id="{283CFF44-50F1-4A28-8C36-6EFD2F2C1B63}"/>
                          </a:ext>
                        </a:extLst>
                      </p:cNvPr>
                      <p:cNvPicPr/>
                      <p:nvPr/>
                    </p:nvPicPr>
                    <p:blipFill>
                      <a:blip r:embed="rId4"/>
                      <a:stretch>
                        <a:fillRect/>
                      </a:stretch>
                    </p:blipFill>
                    <p:spPr>
                      <a:xfrm>
                        <a:off x="0" y="1409700"/>
                        <a:ext cx="12239625" cy="4037013"/>
                      </a:xfrm>
                      <a:prstGeom prst="rect">
                        <a:avLst/>
                      </a:prstGeom>
                    </p:spPr>
                  </p:pic>
                </p:oleObj>
              </mc:Fallback>
            </mc:AlternateContent>
          </a:graphicData>
        </a:graphic>
      </p:graphicFrame>
      <p:sp>
        <p:nvSpPr>
          <p:cNvPr id="3" name="标题 1">
            <a:extLst>
              <a:ext uri="{FF2B5EF4-FFF2-40B4-BE49-F238E27FC236}">
                <a16:creationId xmlns:a16="http://schemas.microsoft.com/office/drawing/2014/main" id="{75A5B51F-C452-4E87-8B12-C8FA743F63AE}"/>
              </a:ext>
            </a:extLst>
          </p:cNvPr>
          <p:cNvSpPr>
            <a:spLocks noGrp="1"/>
          </p:cNvSpPr>
          <p:nvPr>
            <p:ph type="title"/>
          </p:nvPr>
        </p:nvSpPr>
        <p:spPr>
          <a:xfrm>
            <a:off x="838200" y="365125"/>
            <a:ext cx="10515600" cy="1325563"/>
          </a:xfrm>
        </p:spPr>
        <p:txBody>
          <a:bodyPr/>
          <a:lstStyle/>
          <a:p>
            <a:r>
              <a:rPr lang="zh-CN" altLang="en-US" dirty="0"/>
              <a:t>典型的</a:t>
            </a:r>
            <a:r>
              <a:rPr lang="en-US" altLang="zh-CN" dirty="0"/>
              <a:t>NP</a:t>
            </a:r>
            <a:r>
              <a:rPr lang="zh-CN" altLang="en-US" dirty="0"/>
              <a:t>类问题</a:t>
            </a:r>
          </a:p>
        </p:txBody>
      </p:sp>
      <p:pic>
        <p:nvPicPr>
          <p:cNvPr id="2" name="图片 1">
            <a:extLst>
              <a:ext uri="{FF2B5EF4-FFF2-40B4-BE49-F238E27FC236}">
                <a16:creationId xmlns:a16="http://schemas.microsoft.com/office/drawing/2014/main" id="{8EB5AE92-C001-4831-82E5-B1DDD5F30756}"/>
              </a:ext>
            </a:extLst>
          </p:cNvPr>
          <p:cNvPicPr>
            <a:picLocks noChangeAspect="1"/>
          </p:cNvPicPr>
          <p:nvPr/>
        </p:nvPicPr>
        <p:blipFill>
          <a:blip r:embed="rId5"/>
          <a:stretch>
            <a:fillRect/>
          </a:stretch>
        </p:blipFill>
        <p:spPr>
          <a:xfrm>
            <a:off x="5431309" y="4525701"/>
            <a:ext cx="6760691" cy="2265745"/>
          </a:xfrm>
          <a:prstGeom prst="rect">
            <a:avLst/>
          </a:prstGeom>
        </p:spPr>
      </p:pic>
    </p:spTree>
    <p:extLst>
      <p:ext uri="{BB962C8B-B14F-4D97-AF65-F5344CB8AC3E}">
        <p14:creationId xmlns:p14="http://schemas.microsoft.com/office/powerpoint/2010/main" val="2216679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283CFF44-50F1-4A28-8C36-6EFD2F2C1B63}"/>
              </a:ext>
            </a:extLst>
          </p:cNvPr>
          <p:cNvGraphicFramePr>
            <a:graphicFrameLocks noChangeAspect="1"/>
          </p:cNvGraphicFramePr>
          <p:nvPr>
            <p:extLst>
              <p:ext uri="{D42A27DB-BD31-4B8C-83A1-F6EECF244321}">
                <p14:modId xmlns:p14="http://schemas.microsoft.com/office/powerpoint/2010/main" val="2166908332"/>
              </p:ext>
            </p:extLst>
          </p:nvPr>
        </p:nvGraphicFramePr>
        <p:xfrm>
          <a:off x="1981200" y="1439863"/>
          <a:ext cx="8277225" cy="3978275"/>
        </p:xfrm>
        <a:graphic>
          <a:graphicData uri="http://schemas.openxmlformats.org/presentationml/2006/ole">
            <mc:AlternateContent xmlns:mc="http://schemas.openxmlformats.org/markup-compatibility/2006">
              <mc:Choice xmlns:v="urn:schemas-microsoft-com:vml" Requires="v">
                <p:oleObj name="Equation" r:id="rId3" imgW="5333760" imgH="2565360" progId="Equation.DSMT4">
                  <p:embed/>
                </p:oleObj>
              </mc:Choice>
              <mc:Fallback>
                <p:oleObj name="Equation" r:id="rId3" imgW="5333760" imgH="2565360" progId="Equation.DSMT4">
                  <p:embed/>
                  <p:pic>
                    <p:nvPicPr>
                      <p:cNvPr id="4" name="对象 3">
                        <a:extLst>
                          <a:ext uri="{FF2B5EF4-FFF2-40B4-BE49-F238E27FC236}">
                            <a16:creationId xmlns:a16="http://schemas.microsoft.com/office/drawing/2014/main" id="{283CFF44-50F1-4A28-8C36-6EFD2F2C1B63}"/>
                          </a:ext>
                        </a:extLst>
                      </p:cNvPr>
                      <p:cNvPicPr/>
                      <p:nvPr/>
                    </p:nvPicPr>
                    <p:blipFill>
                      <a:blip r:embed="rId4"/>
                      <a:stretch>
                        <a:fillRect/>
                      </a:stretch>
                    </p:blipFill>
                    <p:spPr>
                      <a:xfrm>
                        <a:off x="1981200" y="1439863"/>
                        <a:ext cx="8277225" cy="3978275"/>
                      </a:xfrm>
                      <a:prstGeom prst="rect">
                        <a:avLst/>
                      </a:prstGeom>
                    </p:spPr>
                  </p:pic>
                </p:oleObj>
              </mc:Fallback>
            </mc:AlternateContent>
          </a:graphicData>
        </a:graphic>
      </p:graphicFrame>
      <p:sp>
        <p:nvSpPr>
          <p:cNvPr id="3" name="标题 1">
            <a:extLst>
              <a:ext uri="{FF2B5EF4-FFF2-40B4-BE49-F238E27FC236}">
                <a16:creationId xmlns:a16="http://schemas.microsoft.com/office/drawing/2014/main" id="{75A5B51F-C452-4E87-8B12-C8FA743F63AE}"/>
              </a:ext>
            </a:extLst>
          </p:cNvPr>
          <p:cNvSpPr>
            <a:spLocks noGrp="1"/>
          </p:cNvSpPr>
          <p:nvPr>
            <p:ph type="title"/>
          </p:nvPr>
        </p:nvSpPr>
        <p:spPr>
          <a:xfrm>
            <a:off x="838200" y="365125"/>
            <a:ext cx="10515600" cy="1325563"/>
          </a:xfrm>
        </p:spPr>
        <p:txBody>
          <a:bodyPr/>
          <a:lstStyle/>
          <a:p>
            <a:r>
              <a:rPr lang="zh-CN" altLang="en-US" dirty="0"/>
              <a:t>典型的</a:t>
            </a:r>
            <a:r>
              <a:rPr lang="en-US" altLang="zh-CN" dirty="0"/>
              <a:t>NP</a:t>
            </a:r>
            <a:r>
              <a:rPr lang="zh-CN" altLang="en-US" dirty="0"/>
              <a:t>类问题</a:t>
            </a:r>
          </a:p>
        </p:txBody>
      </p:sp>
    </p:spTree>
    <p:extLst>
      <p:ext uri="{BB962C8B-B14F-4D97-AF65-F5344CB8AC3E}">
        <p14:creationId xmlns:p14="http://schemas.microsoft.com/office/powerpoint/2010/main" val="2607437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E3D4493-13B3-42D2-9326-E2F993FFE83B}"/>
              </a:ext>
            </a:extLst>
          </p:cNvPr>
          <p:cNvPicPr>
            <a:picLocks noChangeAspect="1"/>
          </p:cNvPicPr>
          <p:nvPr/>
        </p:nvPicPr>
        <p:blipFill rotWithShape="1">
          <a:blip r:embed="rId3"/>
          <a:srcRect l="2264" b="27385"/>
          <a:stretch/>
        </p:blipFill>
        <p:spPr>
          <a:xfrm>
            <a:off x="2790817" y="1354668"/>
            <a:ext cx="6610366" cy="3996266"/>
          </a:xfrm>
          <a:prstGeom prst="rect">
            <a:avLst/>
          </a:prstGeom>
        </p:spPr>
      </p:pic>
      <p:sp>
        <p:nvSpPr>
          <p:cNvPr id="5" name="标题 1">
            <a:extLst>
              <a:ext uri="{FF2B5EF4-FFF2-40B4-BE49-F238E27FC236}">
                <a16:creationId xmlns:a16="http://schemas.microsoft.com/office/drawing/2014/main" id="{0E464599-71CE-4A61-B54E-21A87B33B7CF}"/>
              </a:ext>
            </a:extLst>
          </p:cNvPr>
          <p:cNvSpPr>
            <a:spLocks noGrp="1"/>
          </p:cNvSpPr>
          <p:nvPr>
            <p:ph type="title"/>
          </p:nvPr>
        </p:nvSpPr>
        <p:spPr>
          <a:xfrm>
            <a:off x="838200" y="365125"/>
            <a:ext cx="10515600" cy="1325563"/>
          </a:xfrm>
        </p:spPr>
        <p:txBody>
          <a:bodyPr/>
          <a:lstStyle/>
          <a:p>
            <a:r>
              <a:rPr lang="zh-CN" altLang="en-US" dirty="0"/>
              <a:t>典型的</a:t>
            </a:r>
            <a:r>
              <a:rPr lang="en-US" altLang="zh-CN" dirty="0"/>
              <a:t>NP</a:t>
            </a:r>
            <a:r>
              <a:rPr lang="zh-CN" altLang="en-US" dirty="0"/>
              <a:t>类问题</a:t>
            </a:r>
          </a:p>
        </p:txBody>
      </p:sp>
      <p:graphicFrame>
        <p:nvGraphicFramePr>
          <p:cNvPr id="6" name="对象 5">
            <a:extLst>
              <a:ext uri="{FF2B5EF4-FFF2-40B4-BE49-F238E27FC236}">
                <a16:creationId xmlns:a16="http://schemas.microsoft.com/office/drawing/2014/main" id="{222A9C49-938B-4867-A4C9-6D0F6579B814}"/>
              </a:ext>
            </a:extLst>
          </p:cNvPr>
          <p:cNvGraphicFramePr>
            <a:graphicFrameLocks noChangeAspect="1"/>
          </p:cNvGraphicFramePr>
          <p:nvPr>
            <p:extLst>
              <p:ext uri="{D42A27DB-BD31-4B8C-83A1-F6EECF244321}">
                <p14:modId xmlns:p14="http://schemas.microsoft.com/office/powerpoint/2010/main" val="1746812773"/>
              </p:ext>
            </p:extLst>
          </p:nvPr>
        </p:nvGraphicFramePr>
        <p:xfrm>
          <a:off x="2190750" y="5508625"/>
          <a:ext cx="6529388" cy="1370013"/>
        </p:xfrm>
        <a:graphic>
          <a:graphicData uri="http://schemas.openxmlformats.org/presentationml/2006/ole">
            <mc:AlternateContent xmlns:mc="http://schemas.openxmlformats.org/markup-compatibility/2006">
              <mc:Choice xmlns:v="urn:schemas-microsoft-com:vml" Requires="v">
                <p:oleObj name="Equation" r:id="rId4" imgW="3390840" imgH="711000" progId="Equation.DSMT4">
                  <p:embed/>
                </p:oleObj>
              </mc:Choice>
              <mc:Fallback>
                <p:oleObj name="Equation" r:id="rId4" imgW="3390840" imgH="711000" progId="Equation.DSMT4">
                  <p:embed/>
                  <p:pic>
                    <p:nvPicPr>
                      <p:cNvPr id="6" name="对象 5">
                        <a:extLst>
                          <a:ext uri="{FF2B5EF4-FFF2-40B4-BE49-F238E27FC236}">
                            <a16:creationId xmlns:a16="http://schemas.microsoft.com/office/drawing/2014/main" id="{222A9C49-938B-4867-A4C9-6D0F6579B814}"/>
                          </a:ext>
                        </a:extLst>
                      </p:cNvPr>
                      <p:cNvPicPr/>
                      <p:nvPr/>
                    </p:nvPicPr>
                    <p:blipFill>
                      <a:blip r:embed="rId5"/>
                      <a:stretch>
                        <a:fillRect/>
                      </a:stretch>
                    </p:blipFill>
                    <p:spPr>
                      <a:xfrm>
                        <a:off x="2190750" y="5508625"/>
                        <a:ext cx="6529388" cy="1370013"/>
                      </a:xfrm>
                      <a:prstGeom prst="rect">
                        <a:avLst/>
                      </a:prstGeom>
                    </p:spPr>
                  </p:pic>
                </p:oleObj>
              </mc:Fallback>
            </mc:AlternateContent>
          </a:graphicData>
        </a:graphic>
      </p:graphicFrame>
    </p:spTree>
    <p:extLst>
      <p:ext uri="{BB962C8B-B14F-4D97-AF65-F5344CB8AC3E}">
        <p14:creationId xmlns:p14="http://schemas.microsoft.com/office/powerpoint/2010/main" val="87247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F36AAF-87D3-40EE-916C-C42C63751189}"/>
              </a:ext>
            </a:extLst>
          </p:cNvPr>
          <p:cNvSpPr>
            <a:spLocks noGrp="1"/>
          </p:cNvSpPr>
          <p:nvPr>
            <p:ph type="title"/>
          </p:nvPr>
        </p:nvSpPr>
        <p:spPr/>
        <p:txBody>
          <a:bodyPr/>
          <a:lstStyle/>
          <a:p>
            <a:r>
              <a:rPr lang="zh-CN" altLang="en-US" dirty="0"/>
              <a:t>典型的</a:t>
            </a:r>
            <a:r>
              <a:rPr lang="en-US" altLang="zh-CN" dirty="0"/>
              <a:t>NP</a:t>
            </a:r>
            <a:r>
              <a:rPr lang="zh-CN" altLang="en-US" dirty="0"/>
              <a:t>类问题</a:t>
            </a:r>
          </a:p>
        </p:txBody>
      </p:sp>
      <p:pic>
        <p:nvPicPr>
          <p:cNvPr id="4" name="图片 3">
            <a:extLst>
              <a:ext uri="{FF2B5EF4-FFF2-40B4-BE49-F238E27FC236}">
                <a16:creationId xmlns:a16="http://schemas.microsoft.com/office/drawing/2014/main" id="{E16E219B-D7CA-41C4-B70F-1D538D87DB2A}"/>
              </a:ext>
            </a:extLst>
          </p:cNvPr>
          <p:cNvPicPr>
            <a:picLocks noChangeAspect="1"/>
          </p:cNvPicPr>
          <p:nvPr/>
        </p:nvPicPr>
        <p:blipFill>
          <a:blip r:embed="rId3"/>
          <a:stretch>
            <a:fillRect/>
          </a:stretch>
        </p:blipFill>
        <p:spPr>
          <a:xfrm>
            <a:off x="0" y="1847497"/>
            <a:ext cx="12187043" cy="997303"/>
          </a:xfrm>
          <a:prstGeom prst="rect">
            <a:avLst/>
          </a:prstGeom>
        </p:spPr>
      </p:pic>
      <p:sp>
        <p:nvSpPr>
          <p:cNvPr id="5" name="文本框 4">
            <a:extLst>
              <a:ext uri="{FF2B5EF4-FFF2-40B4-BE49-F238E27FC236}">
                <a16:creationId xmlns:a16="http://schemas.microsoft.com/office/drawing/2014/main" id="{6E8860EF-3924-4D14-B6B0-35467D47B3E3}"/>
              </a:ext>
            </a:extLst>
          </p:cNvPr>
          <p:cNvSpPr txBox="1"/>
          <p:nvPr/>
        </p:nvSpPr>
        <p:spPr>
          <a:xfrm>
            <a:off x="0" y="1365957"/>
            <a:ext cx="12192000" cy="369332"/>
          </a:xfrm>
          <a:prstGeom prst="rect">
            <a:avLst/>
          </a:prstGeom>
          <a:noFill/>
        </p:spPr>
        <p:txBody>
          <a:bodyPr wrap="square" rtlCol="0">
            <a:spAutoFit/>
          </a:bodyPr>
          <a:lstStyle/>
          <a:p>
            <a:r>
              <a:rPr lang="zh-CN" altLang="en-US"/>
              <a:t>一个子集和为</a:t>
            </a:r>
            <a:r>
              <a:rPr lang="en-US" altLang="zh-CN"/>
              <a:t>t</a:t>
            </a:r>
            <a:endParaRPr lang="zh-CN" altLang="en-US" dirty="0"/>
          </a:p>
        </p:txBody>
      </p:sp>
      <p:pic>
        <p:nvPicPr>
          <p:cNvPr id="8" name="图片 7">
            <a:extLst>
              <a:ext uri="{FF2B5EF4-FFF2-40B4-BE49-F238E27FC236}">
                <a16:creationId xmlns:a16="http://schemas.microsoft.com/office/drawing/2014/main" id="{50D9651E-4590-4696-A777-784E1B62674B}"/>
              </a:ext>
            </a:extLst>
          </p:cNvPr>
          <p:cNvPicPr>
            <a:picLocks noChangeAspect="1"/>
          </p:cNvPicPr>
          <p:nvPr/>
        </p:nvPicPr>
        <p:blipFill>
          <a:blip r:embed="rId4"/>
          <a:stretch>
            <a:fillRect/>
          </a:stretch>
        </p:blipFill>
        <p:spPr>
          <a:xfrm>
            <a:off x="353121" y="2850443"/>
            <a:ext cx="11480800" cy="3908730"/>
          </a:xfrm>
          <a:prstGeom prst="rect">
            <a:avLst/>
          </a:prstGeom>
        </p:spPr>
      </p:pic>
    </p:spTree>
    <p:extLst>
      <p:ext uri="{BB962C8B-B14F-4D97-AF65-F5344CB8AC3E}">
        <p14:creationId xmlns:p14="http://schemas.microsoft.com/office/powerpoint/2010/main" val="954414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F36AAF-87D3-40EE-916C-C42C63751189}"/>
              </a:ext>
            </a:extLst>
          </p:cNvPr>
          <p:cNvSpPr>
            <a:spLocks noGrp="1"/>
          </p:cNvSpPr>
          <p:nvPr>
            <p:ph type="title"/>
          </p:nvPr>
        </p:nvSpPr>
        <p:spPr/>
        <p:txBody>
          <a:bodyPr/>
          <a:lstStyle/>
          <a:p>
            <a:r>
              <a:rPr lang="zh-CN" altLang="en-US" dirty="0"/>
              <a:t>典型的</a:t>
            </a:r>
            <a:r>
              <a:rPr lang="en-US" altLang="zh-CN" dirty="0"/>
              <a:t>NP</a:t>
            </a:r>
            <a:r>
              <a:rPr lang="zh-CN" altLang="en-US" dirty="0"/>
              <a:t>类问题</a:t>
            </a:r>
          </a:p>
        </p:txBody>
      </p:sp>
      <p:pic>
        <p:nvPicPr>
          <p:cNvPr id="4" name="图片 3">
            <a:extLst>
              <a:ext uri="{FF2B5EF4-FFF2-40B4-BE49-F238E27FC236}">
                <a16:creationId xmlns:a16="http://schemas.microsoft.com/office/drawing/2014/main" id="{E16E219B-D7CA-41C4-B70F-1D538D87DB2A}"/>
              </a:ext>
            </a:extLst>
          </p:cNvPr>
          <p:cNvPicPr>
            <a:picLocks noChangeAspect="1"/>
          </p:cNvPicPr>
          <p:nvPr/>
        </p:nvPicPr>
        <p:blipFill>
          <a:blip r:embed="rId2"/>
          <a:stretch>
            <a:fillRect/>
          </a:stretch>
        </p:blipFill>
        <p:spPr>
          <a:xfrm>
            <a:off x="0" y="1847497"/>
            <a:ext cx="12187043" cy="997303"/>
          </a:xfrm>
          <a:prstGeom prst="rect">
            <a:avLst/>
          </a:prstGeom>
        </p:spPr>
      </p:pic>
      <p:sp>
        <p:nvSpPr>
          <p:cNvPr id="5" name="文本框 4">
            <a:extLst>
              <a:ext uri="{FF2B5EF4-FFF2-40B4-BE49-F238E27FC236}">
                <a16:creationId xmlns:a16="http://schemas.microsoft.com/office/drawing/2014/main" id="{6E8860EF-3924-4D14-B6B0-35467D47B3E3}"/>
              </a:ext>
            </a:extLst>
          </p:cNvPr>
          <p:cNvSpPr txBox="1"/>
          <p:nvPr/>
        </p:nvSpPr>
        <p:spPr>
          <a:xfrm>
            <a:off x="0" y="1365957"/>
            <a:ext cx="12192000" cy="369332"/>
          </a:xfrm>
          <a:prstGeom prst="rect">
            <a:avLst/>
          </a:prstGeom>
          <a:noFill/>
        </p:spPr>
        <p:txBody>
          <a:bodyPr wrap="square" rtlCol="0">
            <a:spAutoFit/>
          </a:bodyPr>
          <a:lstStyle/>
          <a:p>
            <a:r>
              <a:rPr lang="zh-CN" altLang="en-US"/>
              <a:t>一个子集和为</a:t>
            </a:r>
            <a:r>
              <a:rPr lang="en-US" altLang="zh-CN"/>
              <a:t>t</a:t>
            </a:r>
            <a:endParaRPr lang="zh-CN" altLang="en-US" dirty="0"/>
          </a:p>
        </p:txBody>
      </p:sp>
      <p:graphicFrame>
        <p:nvGraphicFramePr>
          <p:cNvPr id="3" name="对象 2">
            <a:extLst>
              <a:ext uri="{FF2B5EF4-FFF2-40B4-BE49-F238E27FC236}">
                <a16:creationId xmlns:a16="http://schemas.microsoft.com/office/drawing/2014/main" id="{C29D17E2-CEE8-4476-A86C-B12EAB9856D2}"/>
              </a:ext>
            </a:extLst>
          </p:cNvPr>
          <p:cNvGraphicFramePr>
            <a:graphicFrameLocks noChangeAspect="1"/>
          </p:cNvGraphicFramePr>
          <p:nvPr>
            <p:extLst>
              <p:ext uri="{D42A27DB-BD31-4B8C-83A1-F6EECF244321}">
                <p14:modId xmlns:p14="http://schemas.microsoft.com/office/powerpoint/2010/main" val="3044740532"/>
              </p:ext>
            </p:extLst>
          </p:nvPr>
        </p:nvGraphicFramePr>
        <p:xfrm>
          <a:off x="259645" y="3187700"/>
          <a:ext cx="11452282" cy="1813278"/>
        </p:xfrm>
        <a:graphic>
          <a:graphicData uri="http://schemas.openxmlformats.org/presentationml/2006/ole">
            <mc:AlternateContent xmlns:mc="http://schemas.openxmlformats.org/markup-compatibility/2006">
              <mc:Choice xmlns:v="urn:schemas-microsoft-com:vml" Requires="v">
                <p:oleObj name="Equation" r:id="rId3" imgW="3047760" imgH="482400" progId="Equation.DSMT4">
                  <p:embed/>
                </p:oleObj>
              </mc:Choice>
              <mc:Fallback>
                <p:oleObj name="Equation" r:id="rId3" imgW="3047760" imgH="482400" progId="Equation.DSMT4">
                  <p:embed/>
                  <p:pic>
                    <p:nvPicPr>
                      <p:cNvPr id="3" name="对象 2">
                        <a:extLst>
                          <a:ext uri="{FF2B5EF4-FFF2-40B4-BE49-F238E27FC236}">
                            <a16:creationId xmlns:a16="http://schemas.microsoft.com/office/drawing/2014/main" id="{C29D17E2-CEE8-4476-A86C-B12EAB9856D2}"/>
                          </a:ext>
                        </a:extLst>
                      </p:cNvPr>
                      <p:cNvPicPr/>
                      <p:nvPr/>
                    </p:nvPicPr>
                    <p:blipFill>
                      <a:blip r:embed="rId4"/>
                      <a:stretch>
                        <a:fillRect/>
                      </a:stretch>
                    </p:blipFill>
                    <p:spPr>
                      <a:xfrm>
                        <a:off x="259645" y="3187700"/>
                        <a:ext cx="11452282" cy="1813278"/>
                      </a:xfrm>
                      <a:prstGeom prst="rect">
                        <a:avLst/>
                      </a:prstGeom>
                    </p:spPr>
                  </p:pic>
                </p:oleObj>
              </mc:Fallback>
            </mc:AlternateContent>
          </a:graphicData>
        </a:graphic>
      </p:graphicFrame>
    </p:spTree>
    <p:extLst>
      <p:ext uri="{BB962C8B-B14F-4D97-AF65-F5344CB8AC3E}">
        <p14:creationId xmlns:p14="http://schemas.microsoft.com/office/powerpoint/2010/main" val="641029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F36AAF-87D3-40EE-916C-C42C63751189}"/>
              </a:ext>
            </a:extLst>
          </p:cNvPr>
          <p:cNvSpPr>
            <a:spLocks noGrp="1"/>
          </p:cNvSpPr>
          <p:nvPr>
            <p:ph type="title"/>
          </p:nvPr>
        </p:nvSpPr>
        <p:spPr/>
        <p:txBody>
          <a:bodyPr/>
          <a:lstStyle/>
          <a:p>
            <a:r>
              <a:rPr lang="zh-CN" altLang="en-US" dirty="0"/>
              <a:t>典型的</a:t>
            </a:r>
            <a:r>
              <a:rPr lang="en-US" altLang="zh-CN" dirty="0"/>
              <a:t>NP</a:t>
            </a:r>
            <a:r>
              <a:rPr lang="zh-CN" altLang="en-US" dirty="0"/>
              <a:t>类问题</a:t>
            </a:r>
          </a:p>
        </p:txBody>
      </p:sp>
      <p:pic>
        <p:nvPicPr>
          <p:cNvPr id="4" name="图片 3">
            <a:extLst>
              <a:ext uri="{FF2B5EF4-FFF2-40B4-BE49-F238E27FC236}">
                <a16:creationId xmlns:a16="http://schemas.microsoft.com/office/drawing/2014/main" id="{E16E219B-D7CA-41C4-B70F-1D538D87DB2A}"/>
              </a:ext>
            </a:extLst>
          </p:cNvPr>
          <p:cNvPicPr>
            <a:picLocks noChangeAspect="1"/>
          </p:cNvPicPr>
          <p:nvPr/>
        </p:nvPicPr>
        <p:blipFill>
          <a:blip r:embed="rId2"/>
          <a:stretch>
            <a:fillRect/>
          </a:stretch>
        </p:blipFill>
        <p:spPr>
          <a:xfrm>
            <a:off x="0" y="1847497"/>
            <a:ext cx="12187043" cy="997303"/>
          </a:xfrm>
          <a:prstGeom prst="rect">
            <a:avLst/>
          </a:prstGeom>
        </p:spPr>
      </p:pic>
      <p:sp>
        <p:nvSpPr>
          <p:cNvPr id="5" name="文本框 4">
            <a:extLst>
              <a:ext uri="{FF2B5EF4-FFF2-40B4-BE49-F238E27FC236}">
                <a16:creationId xmlns:a16="http://schemas.microsoft.com/office/drawing/2014/main" id="{6E8860EF-3924-4D14-B6B0-35467D47B3E3}"/>
              </a:ext>
            </a:extLst>
          </p:cNvPr>
          <p:cNvSpPr txBox="1"/>
          <p:nvPr/>
        </p:nvSpPr>
        <p:spPr>
          <a:xfrm>
            <a:off x="0" y="1365957"/>
            <a:ext cx="12192000" cy="369332"/>
          </a:xfrm>
          <a:prstGeom prst="rect">
            <a:avLst/>
          </a:prstGeom>
          <a:noFill/>
        </p:spPr>
        <p:txBody>
          <a:bodyPr wrap="square" rtlCol="0">
            <a:spAutoFit/>
          </a:bodyPr>
          <a:lstStyle/>
          <a:p>
            <a:r>
              <a:rPr lang="zh-CN" altLang="en-US"/>
              <a:t>一个子集和为</a:t>
            </a:r>
            <a:r>
              <a:rPr lang="en-US" altLang="zh-CN"/>
              <a:t>t</a:t>
            </a:r>
            <a:endParaRPr lang="zh-CN" altLang="en-US" dirty="0"/>
          </a:p>
        </p:txBody>
      </p:sp>
      <p:pic>
        <p:nvPicPr>
          <p:cNvPr id="3" name="图片 2">
            <a:extLst>
              <a:ext uri="{FF2B5EF4-FFF2-40B4-BE49-F238E27FC236}">
                <a16:creationId xmlns:a16="http://schemas.microsoft.com/office/drawing/2014/main" id="{A3AFDAF7-14B6-4A2D-AD76-F2CE86904CD2}"/>
              </a:ext>
            </a:extLst>
          </p:cNvPr>
          <p:cNvPicPr>
            <a:picLocks noChangeAspect="1"/>
          </p:cNvPicPr>
          <p:nvPr/>
        </p:nvPicPr>
        <p:blipFill>
          <a:blip r:embed="rId3"/>
          <a:stretch>
            <a:fillRect/>
          </a:stretch>
        </p:blipFill>
        <p:spPr>
          <a:xfrm>
            <a:off x="-1" y="2957512"/>
            <a:ext cx="12008525" cy="1693510"/>
          </a:xfrm>
          <a:prstGeom prst="rect">
            <a:avLst/>
          </a:prstGeom>
        </p:spPr>
      </p:pic>
      <p:pic>
        <p:nvPicPr>
          <p:cNvPr id="6" name="图片 5">
            <a:extLst>
              <a:ext uri="{FF2B5EF4-FFF2-40B4-BE49-F238E27FC236}">
                <a16:creationId xmlns:a16="http://schemas.microsoft.com/office/drawing/2014/main" id="{D6E75F42-6F68-44F6-8DF8-15B8C1798FD6}"/>
              </a:ext>
            </a:extLst>
          </p:cNvPr>
          <p:cNvPicPr>
            <a:picLocks noChangeAspect="1"/>
          </p:cNvPicPr>
          <p:nvPr/>
        </p:nvPicPr>
        <p:blipFill rotWithShape="1">
          <a:blip r:embed="rId4"/>
          <a:srcRect l="454" r="454"/>
          <a:stretch/>
        </p:blipFill>
        <p:spPr>
          <a:xfrm>
            <a:off x="-1" y="4902402"/>
            <a:ext cx="12192001" cy="1512888"/>
          </a:xfrm>
          <a:prstGeom prst="rect">
            <a:avLst/>
          </a:prstGeom>
        </p:spPr>
      </p:pic>
    </p:spTree>
    <p:extLst>
      <p:ext uri="{BB962C8B-B14F-4D97-AF65-F5344CB8AC3E}">
        <p14:creationId xmlns:p14="http://schemas.microsoft.com/office/powerpoint/2010/main" val="321228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676AF-64E5-4C5A-89A2-EC0451BD1C2C}"/>
              </a:ext>
            </a:extLst>
          </p:cNvPr>
          <p:cNvSpPr>
            <a:spLocks noGrp="1"/>
          </p:cNvSpPr>
          <p:nvPr>
            <p:ph type="title"/>
          </p:nvPr>
        </p:nvSpPr>
        <p:spPr/>
        <p:txBody>
          <a:bodyPr/>
          <a:lstStyle/>
          <a:p>
            <a:r>
              <a:rPr lang="zh-CN" altLang="en-US" dirty="0"/>
              <a:t>何为</a:t>
            </a:r>
            <a:r>
              <a:rPr lang="en-US" altLang="zh-CN" dirty="0"/>
              <a:t>P</a:t>
            </a:r>
            <a:r>
              <a:rPr lang="zh-CN" altLang="en-US" dirty="0"/>
              <a:t>类</a:t>
            </a:r>
          </a:p>
        </p:txBody>
      </p:sp>
      <p:sp>
        <p:nvSpPr>
          <p:cNvPr id="3" name="内容占位符 2">
            <a:extLst>
              <a:ext uri="{FF2B5EF4-FFF2-40B4-BE49-F238E27FC236}">
                <a16:creationId xmlns:a16="http://schemas.microsoft.com/office/drawing/2014/main" id="{91BB80EA-4828-4D75-81CD-897801EDE391}"/>
              </a:ext>
            </a:extLst>
          </p:cNvPr>
          <p:cNvSpPr>
            <a:spLocks noGrp="1"/>
          </p:cNvSpPr>
          <p:nvPr>
            <p:ph idx="1"/>
          </p:nvPr>
        </p:nvSpPr>
        <p:spPr/>
        <p:txBody>
          <a:bodyPr>
            <a:normAutofit lnSpcReduction="10000"/>
          </a:bodyPr>
          <a:lstStyle/>
          <a:p>
            <a:r>
              <a:rPr lang="zh-CN" altLang="en-US" dirty="0"/>
              <a:t>对</a:t>
            </a:r>
            <a:r>
              <a:rPr lang="en-US" altLang="zh-CN" dirty="0"/>
              <a:t>P</a:t>
            </a:r>
            <a:r>
              <a:rPr lang="zh-CN" altLang="en-US" dirty="0"/>
              <a:t>类的分析来源于对时间复杂度更大跨度的忽略。在不同的忽略程度上，分析算法的时间复杂度能够体现问题解的程度。一个问题如果从指数级时间被简化到多项式时间，这说明对问题的理解有了本质的不同。</a:t>
            </a:r>
            <a:endParaRPr lang="en-US" altLang="zh-CN" dirty="0"/>
          </a:p>
          <a:p>
            <a:r>
              <a:rPr lang="zh-CN" altLang="en-US" dirty="0"/>
              <a:t>定义</a:t>
            </a:r>
            <a:r>
              <a:rPr lang="en-US" altLang="zh-CN" dirty="0"/>
              <a:t>8.11 P</a:t>
            </a:r>
            <a:r>
              <a:rPr lang="zh-CN" altLang="en-US" dirty="0"/>
              <a:t>是确定型单带图灵机在多项式内可判定的语言类。换句话说：</a:t>
            </a:r>
            <a:endParaRPr lang="en-US" altLang="zh-CN" dirty="0"/>
          </a:p>
          <a:p>
            <a:endParaRPr lang="en-US" altLang="zh-CN" dirty="0"/>
          </a:p>
          <a:p>
            <a:r>
              <a:rPr lang="en-US" altLang="zh-CN" dirty="0"/>
              <a:t>1</a:t>
            </a:r>
            <a:r>
              <a:rPr lang="zh-CN" altLang="en-US" dirty="0"/>
              <a:t>）对于所有与确定型单带图灵机等价的计算模型来说，</a:t>
            </a:r>
            <a:r>
              <a:rPr lang="en-US" altLang="zh-CN" dirty="0"/>
              <a:t>P</a:t>
            </a:r>
            <a:r>
              <a:rPr lang="zh-CN" altLang="en-US" dirty="0"/>
              <a:t>是不变的。</a:t>
            </a:r>
            <a:endParaRPr lang="en-US" altLang="zh-CN" dirty="0"/>
          </a:p>
          <a:p>
            <a:r>
              <a:rPr lang="en-US" altLang="zh-CN" dirty="0"/>
              <a:t>2</a:t>
            </a:r>
            <a:r>
              <a:rPr lang="zh-CN" altLang="en-US" dirty="0"/>
              <a:t>）</a:t>
            </a:r>
            <a:r>
              <a:rPr lang="en-US" altLang="zh-CN" dirty="0"/>
              <a:t>P</a:t>
            </a:r>
            <a:r>
              <a:rPr lang="zh-CN" altLang="en-US" dirty="0"/>
              <a:t>大致对应于计算机上实际可解的问题类。</a:t>
            </a:r>
            <a:endParaRPr lang="en-US" altLang="zh-CN" dirty="0"/>
          </a:p>
          <a:p>
            <a:endParaRPr lang="zh-CN" altLang="en-US" dirty="0"/>
          </a:p>
        </p:txBody>
      </p:sp>
      <p:graphicFrame>
        <p:nvGraphicFramePr>
          <p:cNvPr id="4" name="对象 3">
            <a:extLst>
              <a:ext uri="{FF2B5EF4-FFF2-40B4-BE49-F238E27FC236}">
                <a16:creationId xmlns:a16="http://schemas.microsoft.com/office/drawing/2014/main" id="{2B9537C4-A6C7-402C-B791-075F1AC9AD39}"/>
              </a:ext>
            </a:extLst>
          </p:cNvPr>
          <p:cNvGraphicFramePr>
            <a:graphicFrameLocks noChangeAspect="1"/>
          </p:cNvGraphicFramePr>
          <p:nvPr>
            <p:extLst>
              <p:ext uri="{D42A27DB-BD31-4B8C-83A1-F6EECF244321}">
                <p14:modId xmlns:p14="http://schemas.microsoft.com/office/powerpoint/2010/main" val="2236649441"/>
              </p:ext>
            </p:extLst>
          </p:nvPr>
        </p:nvGraphicFramePr>
        <p:xfrm>
          <a:off x="5000600" y="4068406"/>
          <a:ext cx="2190799" cy="671374"/>
        </p:xfrm>
        <a:graphic>
          <a:graphicData uri="http://schemas.openxmlformats.org/presentationml/2006/ole">
            <mc:AlternateContent xmlns:mc="http://schemas.openxmlformats.org/markup-compatibility/2006">
              <mc:Choice xmlns:v="urn:schemas-microsoft-com:vml" Requires="v">
                <p:oleObj name="Equation" r:id="rId3" imgW="787320" imgH="241200" progId="Equation.DSMT4">
                  <p:embed/>
                </p:oleObj>
              </mc:Choice>
              <mc:Fallback>
                <p:oleObj name="Equation" r:id="rId3" imgW="787320" imgH="241200" progId="Equation.DSMT4">
                  <p:embed/>
                  <p:pic>
                    <p:nvPicPr>
                      <p:cNvPr id="4" name="对象 3">
                        <a:extLst>
                          <a:ext uri="{FF2B5EF4-FFF2-40B4-BE49-F238E27FC236}">
                            <a16:creationId xmlns:a16="http://schemas.microsoft.com/office/drawing/2014/main" id="{2B9537C4-A6C7-402C-B791-075F1AC9AD39}"/>
                          </a:ext>
                        </a:extLst>
                      </p:cNvPr>
                      <p:cNvPicPr/>
                      <p:nvPr/>
                    </p:nvPicPr>
                    <p:blipFill>
                      <a:blip r:embed="rId4"/>
                      <a:stretch>
                        <a:fillRect/>
                      </a:stretch>
                    </p:blipFill>
                    <p:spPr>
                      <a:xfrm>
                        <a:off x="5000600" y="4068406"/>
                        <a:ext cx="2190799" cy="671374"/>
                      </a:xfrm>
                      <a:prstGeom prst="rect">
                        <a:avLst/>
                      </a:prstGeom>
                    </p:spPr>
                  </p:pic>
                </p:oleObj>
              </mc:Fallback>
            </mc:AlternateContent>
          </a:graphicData>
        </a:graphic>
      </p:graphicFrame>
    </p:spTree>
    <p:extLst>
      <p:ext uri="{BB962C8B-B14F-4D97-AF65-F5344CB8AC3E}">
        <p14:creationId xmlns:p14="http://schemas.microsoft.com/office/powerpoint/2010/main" val="3059308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C0F97-0ABA-4642-B9AD-533225426B7C}"/>
              </a:ext>
            </a:extLst>
          </p:cNvPr>
          <p:cNvSpPr>
            <a:spLocks noGrp="1"/>
          </p:cNvSpPr>
          <p:nvPr>
            <p:ph type="title"/>
          </p:nvPr>
        </p:nvSpPr>
        <p:spPr/>
        <p:txBody>
          <a:bodyPr/>
          <a:lstStyle/>
          <a:p>
            <a:r>
              <a:rPr lang="en-US" altLang="zh-CN" dirty="0"/>
              <a:t>P</a:t>
            </a:r>
            <a:r>
              <a:rPr lang="zh-CN" altLang="en-US" dirty="0"/>
              <a:t>与</a:t>
            </a:r>
            <a:r>
              <a:rPr lang="en-US" altLang="zh-CN" dirty="0"/>
              <a:t>NP</a:t>
            </a:r>
            <a:r>
              <a:rPr lang="zh-CN" altLang="en-US" dirty="0"/>
              <a:t>关系</a:t>
            </a:r>
          </a:p>
        </p:txBody>
      </p:sp>
      <p:pic>
        <p:nvPicPr>
          <p:cNvPr id="4" name="图片 3">
            <a:extLst>
              <a:ext uri="{FF2B5EF4-FFF2-40B4-BE49-F238E27FC236}">
                <a16:creationId xmlns:a16="http://schemas.microsoft.com/office/drawing/2014/main" id="{8CB6C717-3E5C-4A83-ACC4-832A07DB2BEE}"/>
              </a:ext>
            </a:extLst>
          </p:cNvPr>
          <p:cNvPicPr>
            <a:picLocks noChangeAspect="1"/>
          </p:cNvPicPr>
          <p:nvPr/>
        </p:nvPicPr>
        <p:blipFill>
          <a:blip r:embed="rId3"/>
          <a:stretch>
            <a:fillRect/>
          </a:stretch>
        </p:blipFill>
        <p:spPr>
          <a:xfrm>
            <a:off x="2688166" y="2139421"/>
            <a:ext cx="6815667" cy="3902234"/>
          </a:xfrm>
          <a:prstGeom prst="rect">
            <a:avLst/>
          </a:prstGeom>
        </p:spPr>
      </p:pic>
    </p:spTree>
    <p:extLst>
      <p:ext uri="{BB962C8B-B14F-4D97-AF65-F5344CB8AC3E}">
        <p14:creationId xmlns:p14="http://schemas.microsoft.com/office/powerpoint/2010/main" val="105632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D7DF2C4-734F-4608-8E96-655F3B598A93}"/>
              </a:ext>
            </a:extLst>
          </p:cNvPr>
          <p:cNvSpPr/>
          <p:nvPr/>
        </p:nvSpPr>
        <p:spPr>
          <a:xfrm>
            <a:off x="4618675" y="2967335"/>
            <a:ext cx="2954655"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感谢聆听</a:t>
            </a:r>
            <a:endParaRPr lang="en-US" altLang="zh-CN" sz="5400" b="0" cap="none" spc="0" dirty="0">
              <a:ln w="0"/>
              <a:solidFill>
                <a:schemeClr val="tx1"/>
              </a:solidFill>
              <a:effectLst>
                <a:outerShdw blurRad="38100" dist="19050" dir="2700000" algn="tl" rotWithShape="0">
                  <a:schemeClr val="dk1">
                    <a:alpha val="40000"/>
                  </a:schemeClr>
                </a:outerShdw>
              </a:effectLst>
            </a:endParaRPr>
          </a:p>
        </p:txBody>
      </p:sp>
      <p:sp>
        <p:nvSpPr>
          <p:cNvPr id="5" name="文本框 4">
            <a:extLst>
              <a:ext uri="{FF2B5EF4-FFF2-40B4-BE49-F238E27FC236}">
                <a16:creationId xmlns:a16="http://schemas.microsoft.com/office/drawing/2014/main" id="{77EE5E57-2A87-4725-9707-4768C7024F2D}"/>
              </a:ext>
            </a:extLst>
          </p:cNvPr>
          <p:cNvSpPr txBox="1"/>
          <p:nvPr/>
        </p:nvSpPr>
        <p:spPr>
          <a:xfrm>
            <a:off x="6096000" y="5257800"/>
            <a:ext cx="6096000" cy="369332"/>
          </a:xfrm>
          <a:prstGeom prst="rect">
            <a:avLst/>
          </a:prstGeom>
          <a:noFill/>
        </p:spPr>
        <p:txBody>
          <a:bodyPr wrap="square" rtlCol="0">
            <a:spAutoFit/>
          </a:bodyPr>
          <a:lstStyle/>
          <a:p>
            <a:r>
              <a:rPr lang="en-US" altLang="zh-CN" dirty="0"/>
              <a:t>D202110401-</a:t>
            </a:r>
            <a:r>
              <a:rPr lang="zh-CN" altLang="en-US" dirty="0"/>
              <a:t>计算机科学与技术</a:t>
            </a:r>
            <a:r>
              <a:rPr lang="en-US" altLang="zh-CN" dirty="0"/>
              <a:t>-</a:t>
            </a:r>
            <a:r>
              <a:rPr lang="zh-CN" altLang="en-US" dirty="0"/>
              <a:t>刘海壮</a:t>
            </a:r>
          </a:p>
        </p:txBody>
      </p:sp>
    </p:spTree>
    <p:extLst>
      <p:ext uri="{BB962C8B-B14F-4D97-AF65-F5344CB8AC3E}">
        <p14:creationId xmlns:p14="http://schemas.microsoft.com/office/powerpoint/2010/main" val="3216996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3A8C88C5-D208-410B-BE7E-B946C4992D99}"/>
              </a:ext>
            </a:extLst>
          </p:cNvPr>
          <p:cNvGraphicFramePr>
            <a:graphicFrameLocks noChangeAspect="1"/>
          </p:cNvGraphicFramePr>
          <p:nvPr>
            <p:extLst>
              <p:ext uri="{D42A27DB-BD31-4B8C-83A1-F6EECF244321}">
                <p14:modId xmlns:p14="http://schemas.microsoft.com/office/powerpoint/2010/main" val="2466035081"/>
              </p:ext>
            </p:extLst>
          </p:nvPr>
        </p:nvGraphicFramePr>
        <p:xfrm>
          <a:off x="377505" y="1267200"/>
          <a:ext cx="6979639" cy="5590800"/>
        </p:xfrm>
        <a:graphic>
          <a:graphicData uri="http://schemas.openxmlformats.org/presentationml/2006/ole">
            <mc:AlternateContent xmlns:mc="http://schemas.openxmlformats.org/markup-compatibility/2006">
              <mc:Choice xmlns:v="urn:schemas-microsoft-com:vml" Requires="v">
                <p:oleObj name="Equation" r:id="rId2" imgW="3251160" imgH="2603160" progId="Equation.DSMT4">
                  <p:embed/>
                </p:oleObj>
              </mc:Choice>
              <mc:Fallback>
                <p:oleObj name="Equation" r:id="rId2" imgW="3251160" imgH="2603160" progId="Equation.DSMT4">
                  <p:embed/>
                  <p:pic>
                    <p:nvPicPr>
                      <p:cNvPr id="4" name="对象 3">
                        <a:extLst>
                          <a:ext uri="{FF2B5EF4-FFF2-40B4-BE49-F238E27FC236}">
                            <a16:creationId xmlns:a16="http://schemas.microsoft.com/office/drawing/2014/main" id="{3A8C88C5-D208-410B-BE7E-B946C4992D99}"/>
                          </a:ext>
                        </a:extLst>
                      </p:cNvPr>
                      <p:cNvPicPr/>
                      <p:nvPr/>
                    </p:nvPicPr>
                    <p:blipFill>
                      <a:blip r:embed="rId3"/>
                      <a:stretch>
                        <a:fillRect/>
                      </a:stretch>
                    </p:blipFill>
                    <p:spPr>
                      <a:xfrm>
                        <a:off x="377505" y="1267200"/>
                        <a:ext cx="6979639" cy="5590800"/>
                      </a:xfrm>
                      <a:prstGeom prst="rect">
                        <a:avLst/>
                      </a:prstGeom>
                    </p:spPr>
                  </p:pic>
                </p:oleObj>
              </mc:Fallback>
            </mc:AlternateContent>
          </a:graphicData>
        </a:graphic>
      </p:graphicFrame>
      <p:sp>
        <p:nvSpPr>
          <p:cNvPr id="6" name="文本框 5">
            <a:extLst>
              <a:ext uri="{FF2B5EF4-FFF2-40B4-BE49-F238E27FC236}">
                <a16:creationId xmlns:a16="http://schemas.microsoft.com/office/drawing/2014/main" id="{9CF6A962-BB77-4580-8CE3-661C994560BB}"/>
              </a:ext>
            </a:extLst>
          </p:cNvPr>
          <p:cNvSpPr txBox="1"/>
          <p:nvPr/>
        </p:nvSpPr>
        <p:spPr>
          <a:xfrm>
            <a:off x="8389" y="16778"/>
            <a:ext cx="12183611" cy="1323439"/>
          </a:xfrm>
          <a:prstGeom prst="rect">
            <a:avLst/>
          </a:prstGeom>
          <a:noFill/>
        </p:spPr>
        <p:txBody>
          <a:bodyPr wrap="square" rtlCol="0">
            <a:spAutoFit/>
          </a:bodyPr>
          <a:lstStyle/>
          <a:p>
            <a:r>
              <a:rPr lang="zh-CN" altLang="en-US" sz="2000" dirty="0"/>
              <a:t>多数情况下，一个问题的解空间可以被我们以穷举的方式进行表示。</a:t>
            </a:r>
            <a:endParaRPr lang="en-US" altLang="zh-CN" sz="2000" dirty="0"/>
          </a:p>
          <a:p>
            <a:r>
              <a:rPr lang="zh-CN" altLang="en-US" sz="2000" dirty="0"/>
              <a:t>除了指数级别的解空间外，另一种通过全排列构造的解空间也十分常见。</a:t>
            </a:r>
            <a:endParaRPr lang="en-US" altLang="zh-CN" sz="2000" dirty="0"/>
          </a:p>
          <a:p>
            <a:r>
              <a:rPr lang="zh-CN" altLang="en-US" sz="2000" dirty="0"/>
              <a:t>一类情况下，解空间可以以全排列的形式进行穷举。下面证明全排列的时间复杂度高于指数级时间复杂度。</a:t>
            </a:r>
            <a:endParaRPr lang="en-US" altLang="zh-CN" sz="2000" dirty="0"/>
          </a:p>
          <a:p>
            <a:r>
              <a:rPr lang="zh-CN" altLang="en-US" sz="2000" dirty="0"/>
              <a:t>如果比较最坏情况时间复杂度，仅需证明全排列是指数级的高阶无穷大。证明如下：</a:t>
            </a:r>
          </a:p>
        </p:txBody>
      </p:sp>
    </p:spTree>
    <p:extLst>
      <p:ext uri="{BB962C8B-B14F-4D97-AF65-F5344CB8AC3E}">
        <p14:creationId xmlns:p14="http://schemas.microsoft.com/office/powerpoint/2010/main" val="3141921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4BBCE76D-13F2-4748-B2EF-6B789EF2F117}"/>
              </a:ext>
            </a:extLst>
          </p:cNvPr>
          <p:cNvSpPr>
            <a:spLocks noGrp="1"/>
          </p:cNvSpPr>
          <p:nvPr>
            <p:ph type="title"/>
          </p:nvPr>
        </p:nvSpPr>
        <p:spPr>
          <a:xfrm>
            <a:off x="838200" y="365125"/>
            <a:ext cx="10515600" cy="1325563"/>
          </a:xfrm>
        </p:spPr>
        <p:txBody>
          <a:bodyPr/>
          <a:lstStyle/>
          <a:p>
            <a:r>
              <a:rPr lang="en-US" altLang="zh-CN" dirty="0"/>
              <a:t>P</a:t>
            </a:r>
            <a:r>
              <a:rPr lang="zh-CN" altLang="en-US" dirty="0"/>
              <a:t>中问题举例</a:t>
            </a:r>
          </a:p>
        </p:txBody>
      </p:sp>
      <p:graphicFrame>
        <p:nvGraphicFramePr>
          <p:cNvPr id="11" name="对象 10">
            <a:extLst>
              <a:ext uri="{FF2B5EF4-FFF2-40B4-BE49-F238E27FC236}">
                <a16:creationId xmlns:a16="http://schemas.microsoft.com/office/drawing/2014/main" id="{7E20EE12-6DBA-47D5-931E-59C641FC0DA3}"/>
              </a:ext>
            </a:extLst>
          </p:cNvPr>
          <p:cNvGraphicFramePr>
            <a:graphicFrameLocks noChangeAspect="1"/>
          </p:cNvGraphicFramePr>
          <p:nvPr>
            <p:extLst>
              <p:ext uri="{D42A27DB-BD31-4B8C-83A1-F6EECF244321}">
                <p14:modId xmlns:p14="http://schemas.microsoft.com/office/powerpoint/2010/main" val="947106806"/>
              </p:ext>
            </p:extLst>
          </p:nvPr>
        </p:nvGraphicFramePr>
        <p:xfrm>
          <a:off x="0" y="4036884"/>
          <a:ext cx="10353675" cy="2776537"/>
        </p:xfrm>
        <a:graphic>
          <a:graphicData uri="http://schemas.openxmlformats.org/presentationml/2006/ole">
            <mc:AlternateContent xmlns:mc="http://schemas.openxmlformats.org/markup-compatibility/2006">
              <mc:Choice xmlns:v="urn:schemas-microsoft-com:vml" Requires="v">
                <p:oleObj name="Equation" r:id="rId2" imgW="5206680" imgH="1396800" progId="Equation.DSMT4">
                  <p:embed/>
                </p:oleObj>
              </mc:Choice>
              <mc:Fallback>
                <p:oleObj name="Equation" r:id="rId2" imgW="5206680" imgH="1396800" progId="Equation.DSMT4">
                  <p:embed/>
                  <p:pic>
                    <p:nvPicPr>
                      <p:cNvPr id="11" name="对象 10">
                        <a:extLst>
                          <a:ext uri="{FF2B5EF4-FFF2-40B4-BE49-F238E27FC236}">
                            <a16:creationId xmlns:a16="http://schemas.microsoft.com/office/drawing/2014/main" id="{7E20EE12-6DBA-47D5-931E-59C641FC0DA3}"/>
                          </a:ext>
                        </a:extLst>
                      </p:cNvPr>
                      <p:cNvPicPr/>
                      <p:nvPr/>
                    </p:nvPicPr>
                    <p:blipFill>
                      <a:blip r:embed="rId3"/>
                      <a:stretch>
                        <a:fillRect/>
                      </a:stretch>
                    </p:blipFill>
                    <p:spPr>
                      <a:xfrm>
                        <a:off x="0" y="4036884"/>
                        <a:ext cx="10353675" cy="2776537"/>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7D823DCB-FE6E-46DE-923F-081FE92F4BA0}"/>
              </a:ext>
            </a:extLst>
          </p:cNvPr>
          <p:cNvGraphicFramePr>
            <a:graphicFrameLocks noChangeAspect="1"/>
          </p:cNvGraphicFramePr>
          <p:nvPr>
            <p:extLst>
              <p:ext uri="{D42A27DB-BD31-4B8C-83A1-F6EECF244321}">
                <p14:modId xmlns:p14="http://schemas.microsoft.com/office/powerpoint/2010/main" val="1229397152"/>
              </p:ext>
            </p:extLst>
          </p:nvPr>
        </p:nvGraphicFramePr>
        <p:xfrm>
          <a:off x="-1" y="2813497"/>
          <a:ext cx="3078481" cy="447779"/>
        </p:xfrm>
        <a:graphic>
          <a:graphicData uri="http://schemas.openxmlformats.org/presentationml/2006/ole">
            <mc:AlternateContent xmlns:mc="http://schemas.openxmlformats.org/markup-compatibility/2006">
              <mc:Choice xmlns:v="urn:schemas-microsoft-com:vml" Requires="v">
                <p:oleObj name="Equation" r:id="rId4" imgW="1396800" imgH="203040" progId="Equation.DSMT4">
                  <p:embed/>
                </p:oleObj>
              </mc:Choice>
              <mc:Fallback>
                <p:oleObj name="Equation" r:id="rId4" imgW="1396800" imgH="203040" progId="Equation.DSMT4">
                  <p:embed/>
                  <p:pic>
                    <p:nvPicPr>
                      <p:cNvPr id="13" name="对象 12">
                        <a:extLst>
                          <a:ext uri="{FF2B5EF4-FFF2-40B4-BE49-F238E27FC236}">
                            <a16:creationId xmlns:a16="http://schemas.microsoft.com/office/drawing/2014/main" id="{7D823DCB-FE6E-46DE-923F-081FE92F4BA0}"/>
                          </a:ext>
                        </a:extLst>
                      </p:cNvPr>
                      <p:cNvPicPr/>
                      <p:nvPr/>
                    </p:nvPicPr>
                    <p:blipFill>
                      <a:blip r:embed="rId5"/>
                      <a:stretch>
                        <a:fillRect/>
                      </a:stretch>
                    </p:blipFill>
                    <p:spPr>
                      <a:xfrm>
                        <a:off x="-1" y="2813497"/>
                        <a:ext cx="3078481" cy="447779"/>
                      </a:xfrm>
                      <a:prstGeom prst="rect">
                        <a:avLst/>
                      </a:prstGeom>
                    </p:spPr>
                  </p:pic>
                </p:oleObj>
              </mc:Fallback>
            </mc:AlternateContent>
          </a:graphicData>
        </a:graphic>
      </p:graphicFrame>
      <p:pic>
        <p:nvPicPr>
          <p:cNvPr id="14" name="图片 13">
            <a:extLst>
              <a:ext uri="{FF2B5EF4-FFF2-40B4-BE49-F238E27FC236}">
                <a16:creationId xmlns:a16="http://schemas.microsoft.com/office/drawing/2014/main" id="{70BEA8FF-9C54-452F-B9C6-0E091128BF37}"/>
              </a:ext>
            </a:extLst>
          </p:cNvPr>
          <p:cNvPicPr>
            <a:picLocks noChangeAspect="1"/>
          </p:cNvPicPr>
          <p:nvPr/>
        </p:nvPicPr>
        <p:blipFill>
          <a:blip r:embed="rId6"/>
          <a:stretch>
            <a:fillRect/>
          </a:stretch>
        </p:blipFill>
        <p:spPr>
          <a:xfrm>
            <a:off x="7486650" y="964746"/>
            <a:ext cx="4705350" cy="2095500"/>
          </a:xfrm>
          <a:prstGeom prst="rect">
            <a:avLst/>
          </a:prstGeom>
        </p:spPr>
      </p:pic>
      <p:sp>
        <p:nvSpPr>
          <p:cNvPr id="15" name="文本框 14">
            <a:extLst>
              <a:ext uri="{FF2B5EF4-FFF2-40B4-BE49-F238E27FC236}">
                <a16:creationId xmlns:a16="http://schemas.microsoft.com/office/drawing/2014/main" id="{5B598E0A-87AF-4CA9-AD75-F1E37024AFB8}"/>
              </a:ext>
            </a:extLst>
          </p:cNvPr>
          <p:cNvSpPr txBox="1"/>
          <p:nvPr/>
        </p:nvSpPr>
        <p:spPr>
          <a:xfrm>
            <a:off x="0" y="3322320"/>
            <a:ext cx="12192000" cy="461665"/>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证明思路，我们仅需找到一种算法其解决</a:t>
            </a:r>
            <a:r>
              <a:rPr lang="en-US" altLang="zh-CN" sz="2400" b="1" dirty="0">
                <a:latin typeface="宋体" panose="02010600030101010101" pitchFamily="2" charset="-122"/>
                <a:ea typeface="宋体" panose="02010600030101010101" pitchFamily="2" charset="-122"/>
              </a:rPr>
              <a:t>PATH</a:t>
            </a:r>
            <a:r>
              <a:rPr lang="zh-CN" altLang="en-US" sz="2400" b="1" dirty="0">
                <a:latin typeface="宋体" panose="02010600030101010101" pitchFamily="2" charset="-122"/>
                <a:ea typeface="宋体" panose="02010600030101010101" pitchFamily="2" charset="-122"/>
              </a:rPr>
              <a:t>问题在多项式时间即可。</a:t>
            </a:r>
          </a:p>
        </p:txBody>
      </p:sp>
      <p:graphicFrame>
        <p:nvGraphicFramePr>
          <p:cNvPr id="17" name="对象 16">
            <a:extLst>
              <a:ext uri="{FF2B5EF4-FFF2-40B4-BE49-F238E27FC236}">
                <a16:creationId xmlns:a16="http://schemas.microsoft.com/office/drawing/2014/main" id="{3BDA3A5A-6CF1-4889-82C7-666447DF4283}"/>
              </a:ext>
            </a:extLst>
          </p:cNvPr>
          <p:cNvGraphicFramePr>
            <a:graphicFrameLocks noChangeAspect="1"/>
          </p:cNvGraphicFramePr>
          <p:nvPr>
            <p:extLst>
              <p:ext uri="{D42A27DB-BD31-4B8C-83A1-F6EECF244321}">
                <p14:modId xmlns:p14="http://schemas.microsoft.com/office/powerpoint/2010/main" val="4134806207"/>
              </p:ext>
            </p:extLst>
          </p:nvPr>
        </p:nvGraphicFramePr>
        <p:xfrm>
          <a:off x="-38791" y="1368425"/>
          <a:ext cx="6927850" cy="1365250"/>
        </p:xfrm>
        <a:graphic>
          <a:graphicData uri="http://schemas.openxmlformats.org/presentationml/2006/ole">
            <mc:AlternateContent xmlns:mc="http://schemas.openxmlformats.org/markup-compatibility/2006">
              <mc:Choice xmlns:v="urn:schemas-microsoft-com:vml" Requires="v">
                <p:oleObj name="Equation" r:id="rId7" imgW="3543120" imgH="698400" progId="Equation.DSMT4">
                  <p:embed/>
                </p:oleObj>
              </mc:Choice>
              <mc:Fallback>
                <p:oleObj name="Equation" r:id="rId7" imgW="3543120" imgH="698400" progId="Equation.DSMT4">
                  <p:embed/>
                  <p:pic>
                    <p:nvPicPr>
                      <p:cNvPr id="17" name="对象 16">
                        <a:extLst>
                          <a:ext uri="{FF2B5EF4-FFF2-40B4-BE49-F238E27FC236}">
                            <a16:creationId xmlns:a16="http://schemas.microsoft.com/office/drawing/2014/main" id="{3BDA3A5A-6CF1-4889-82C7-666447DF4283}"/>
                          </a:ext>
                        </a:extLst>
                      </p:cNvPr>
                      <p:cNvPicPr/>
                      <p:nvPr/>
                    </p:nvPicPr>
                    <p:blipFill>
                      <a:blip r:embed="rId8"/>
                      <a:stretch>
                        <a:fillRect/>
                      </a:stretch>
                    </p:blipFill>
                    <p:spPr>
                      <a:xfrm>
                        <a:off x="-38791" y="1368425"/>
                        <a:ext cx="6927850" cy="1365250"/>
                      </a:xfrm>
                      <a:prstGeom prst="rect">
                        <a:avLst/>
                      </a:prstGeom>
                    </p:spPr>
                  </p:pic>
                </p:oleObj>
              </mc:Fallback>
            </mc:AlternateContent>
          </a:graphicData>
        </a:graphic>
      </p:graphicFrame>
    </p:spTree>
    <p:extLst>
      <p:ext uri="{BB962C8B-B14F-4D97-AF65-F5344CB8AC3E}">
        <p14:creationId xmlns:p14="http://schemas.microsoft.com/office/powerpoint/2010/main" val="2475086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6A3CBFA-DCE6-4BBC-AC03-6B7CAC6446BD}"/>
              </a:ext>
            </a:extLst>
          </p:cNvPr>
          <p:cNvSpPr>
            <a:spLocks noGrp="1"/>
          </p:cNvSpPr>
          <p:nvPr>
            <p:ph type="title"/>
          </p:nvPr>
        </p:nvSpPr>
        <p:spPr>
          <a:xfrm>
            <a:off x="838200" y="365125"/>
            <a:ext cx="10515600" cy="1325563"/>
          </a:xfrm>
        </p:spPr>
        <p:txBody>
          <a:bodyPr/>
          <a:lstStyle/>
          <a:p>
            <a:r>
              <a:rPr lang="en-US" altLang="zh-CN" dirty="0"/>
              <a:t>P</a:t>
            </a:r>
            <a:r>
              <a:rPr lang="zh-CN" altLang="en-US" dirty="0"/>
              <a:t>中问题举例</a:t>
            </a:r>
          </a:p>
        </p:txBody>
      </p:sp>
      <p:graphicFrame>
        <p:nvGraphicFramePr>
          <p:cNvPr id="5" name="对象 4">
            <a:extLst>
              <a:ext uri="{FF2B5EF4-FFF2-40B4-BE49-F238E27FC236}">
                <a16:creationId xmlns:a16="http://schemas.microsoft.com/office/drawing/2014/main" id="{FEC0EB8B-E500-4875-AA65-A1C08B9687EC}"/>
              </a:ext>
            </a:extLst>
          </p:cNvPr>
          <p:cNvGraphicFramePr>
            <a:graphicFrameLocks noChangeAspect="1"/>
          </p:cNvGraphicFramePr>
          <p:nvPr>
            <p:extLst>
              <p:ext uri="{D42A27DB-BD31-4B8C-83A1-F6EECF244321}">
                <p14:modId xmlns:p14="http://schemas.microsoft.com/office/powerpoint/2010/main" val="2899161839"/>
              </p:ext>
            </p:extLst>
          </p:nvPr>
        </p:nvGraphicFramePr>
        <p:xfrm>
          <a:off x="-38791" y="1368425"/>
          <a:ext cx="6927850" cy="1365250"/>
        </p:xfrm>
        <a:graphic>
          <a:graphicData uri="http://schemas.openxmlformats.org/presentationml/2006/ole">
            <mc:AlternateContent xmlns:mc="http://schemas.openxmlformats.org/markup-compatibility/2006">
              <mc:Choice xmlns:v="urn:schemas-microsoft-com:vml" Requires="v">
                <p:oleObj name="Equation" r:id="rId2" imgW="3543120" imgH="698400" progId="Equation.DSMT4">
                  <p:embed/>
                </p:oleObj>
              </mc:Choice>
              <mc:Fallback>
                <p:oleObj name="Equation" r:id="rId2" imgW="3543120" imgH="698400" progId="Equation.DSMT4">
                  <p:embed/>
                  <p:pic>
                    <p:nvPicPr>
                      <p:cNvPr id="5" name="对象 4">
                        <a:extLst>
                          <a:ext uri="{FF2B5EF4-FFF2-40B4-BE49-F238E27FC236}">
                            <a16:creationId xmlns:a16="http://schemas.microsoft.com/office/drawing/2014/main" id="{FEC0EB8B-E500-4875-AA65-A1C08B9687EC}"/>
                          </a:ext>
                        </a:extLst>
                      </p:cNvPr>
                      <p:cNvPicPr/>
                      <p:nvPr/>
                    </p:nvPicPr>
                    <p:blipFill>
                      <a:blip r:embed="rId3"/>
                      <a:stretch>
                        <a:fillRect/>
                      </a:stretch>
                    </p:blipFill>
                    <p:spPr>
                      <a:xfrm>
                        <a:off x="-38791" y="1368425"/>
                        <a:ext cx="6927850" cy="1365250"/>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E91C9E77-BB8D-4703-A29D-12BF88A2EEBB}"/>
              </a:ext>
            </a:extLst>
          </p:cNvPr>
          <p:cNvGraphicFramePr>
            <a:graphicFrameLocks noChangeAspect="1"/>
          </p:cNvGraphicFramePr>
          <p:nvPr>
            <p:extLst>
              <p:ext uri="{D42A27DB-BD31-4B8C-83A1-F6EECF244321}">
                <p14:modId xmlns:p14="http://schemas.microsoft.com/office/powerpoint/2010/main" val="1497285595"/>
              </p:ext>
            </p:extLst>
          </p:nvPr>
        </p:nvGraphicFramePr>
        <p:xfrm>
          <a:off x="-1" y="2813497"/>
          <a:ext cx="3078481" cy="447779"/>
        </p:xfrm>
        <a:graphic>
          <a:graphicData uri="http://schemas.openxmlformats.org/presentationml/2006/ole">
            <mc:AlternateContent xmlns:mc="http://schemas.openxmlformats.org/markup-compatibility/2006">
              <mc:Choice xmlns:v="urn:schemas-microsoft-com:vml" Requires="v">
                <p:oleObj name="Equation" r:id="rId4" imgW="1396800" imgH="203040" progId="Equation.DSMT4">
                  <p:embed/>
                </p:oleObj>
              </mc:Choice>
              <mc:Fallback>
                <p:oleObj name="Equation" r:id="rId4" imgW="1396800" imgH="203040" progId="Equation.DSMT4">
                  <p:embed/>
                  <p:pic>
                    <p:nvPicPr>
                      <p:cNvPr id="6" name="对象 5">
                        <a:extLst>
                          <a:ext uri="{FF2B5EF4-FFF2-40B4-BE49-F238E27FC236}">
                            <a16:creationId xmlns:a16="http://schemas.microsoft.com/office/drawing/2014/main" id="{E91C9E77-BB8D-4703-A29D-12BF88A2EEBB}"/>
                          </a:ext>
                        </a:extLst>
                      </p:cNvPr>
                      <p:cNvPicPr/>
                      <p:nvPr/>
                    </p:nvPicPr>
                    <p:blipFill>
                      <a:blip r:embed="rId5"/>
                      <a:stretch>
                        <a:fillRect/>
                      </a:stretch>
                    </p:blipFill>
                    <p:spPr>
                      <a:xfrm>
                        <a:off x="-1" y="2813497"/>
                        <a:ext cx="3078481" cy="447779"/>
                      </a:xfrm>
                      <a:prstGeom prst="rect">
                        <a:avLst/>
                      </a:prstGeom>
                    </p:spPr>
                  </p:pic>
                </p:oleObj>
              </mc:Fallback>
            </mc:AlternateContent>
          </a:graphicData>
        </a:graphic>
      </p:graphicFrame>
      <p:pic>
        <p:nvPicPr>
          <p:cNvPr id="7" name="图片 6">
            <a:extLst>
              <a:ext uri="{FF2B5EF4-FFF2-40B4-BE49-F238E27FC236}">
                <a16:creationId xmlns:a16="http://schemas.microsoft.com/office/drawing/2014/main" id="{AB5E75B2-3CC3-428F-B683-B694ECC519FF}"/>
              </a:ext>
            </a:extLst>
          </p:cNvPr>
          <p:cNvPicPr>
            <a:picLocks noChangeAspect="1"/>
          </p:cNvPicPr>
          <p:nvPr/>
        </p:nvPicPr>
        <p:blipFill>
          <a:blip r:embed="rId6"/>
          <a:stretch>
            <a:fillRect/>
          </a:stretch>
        </p:blipFill>
        <p:spPr>
          <a:xfrm>
            <a:off x="7486650" y="964746"/>
            <a:ext cx="4705350" cy="2095500"/>
          </a:xfrm>
          <a:prstGeom prst="rect">
            <a:avLst/>
          </a:prstGeom>
        </p:spPr>
      </p:pic>
      <p:graphicFrame>
        <p:nvGraphicFramePr>
          <p:cNvPr id="8" name="对象 7">
            <a:extLst>
              <a:ext uri="{FF2B5EF4-FFF2-40B4-BE49-F238E27FC236}">
                <a16:creationId xmlns:a16="http://schemas.microsoft.com/office/drawing/2014/main" id="{D6E886F8-B83C-4C84-91B7-D4AC4B47665E}"/>
              </a:ext>
            </a:extLst>
          </p:cNvPr>
          <p:cNvGraphicFramePr>
            <a:graphicFrameLocks noChangeAspect="1"/>
          </p:cNvGraphicFramePr>
          <p:nvPr>
            <p:extLst>
              <p:ext uri="{D42A27DB-BD31-4B8C-83A1-F6EECF244321}">
                <p14:modId xmlns:p14="http://schemas.microsoft.com/office/powerpoint/2010/main" val="1121511296"/>
              </p:ext>
            </p:extLst>
          </p:nvPr>
        </p:nvGraphicFramePr>
        <p:xfrm>
          <a:off x="-17463" y="3846809"/>
          <a:ext cx="10501313" cy="3006725"/>
        </p:xfrm>
        <a:graphic>
          <a:graphicData uri="http://schemas.openxmlformats.org/presentationml/2006/ole">
            <mc:AlternateContent xmlns:mc="http://schemas.openxmlformats.org/markup-compatibility/2006">
              <mc:Choice xmlns:v="urn:schemas-microsoft-com:vml" Requires="v">
                <p:oleObj name="Equation" r:id="rId7" imgW="5283000" imgH="1511280" progId="Equation.DSMT4">
                  <p:embed/>
                </p:oleObj>
              </mc:Choice>
              <mc:Fallback>
                <p:oleObj name="Equation" r:id="rId7" imgW="5283000" imgH="1511280" progId="Equation.DSMT4">
                  <p:embed/>
                  <p:pic>
                    <p:nvPicPr>
                      <p:cNvPr id="8" name="对象 7">
                        <a:extLst>
                          <a:ext uri="{FF2B5EF4-FFF2-40B4-BE49-F238E27FC236}">
                            <a16:creationId xmlns:a16="http://schemas.microsoft.com/office/drawing/2014/main" id="{D6E886F8-B83C-4C84-91B7-D4AC4B47665E}"/>
                          </a:ext>
                        </a:extLst>
                      </p:cNvPr>
                      <p:cNvPicPr/>
                      <p:nvPr/>
                    </p:nvPicPr>
                    <p:blipFill>
                      <a:blip r:embed="rId8"/>
                      <a:stretch>
                        <a:fillRect/>
                      </a:stretch>
                    </p:blipFill>
                    <p:spPr>
                      <a:xfrm>
                        <a:off x="-17463" y="3846809"/>
                        <a:ext cx="10501313" cy="3006725"/>
                      </a:xfrm>
                      <a:prstGeom prst="rect">
                        <a:avLst/>
                      </a:prstGeom>
                    </p:spPr>
                  </p:pic>
                </p:oleObj>
              </mc:Fallback>
            </mc:AlternateContent>
          </a:graphicData>
        </a:graphic>
      </p:graphicFrame>
      <p:sp>
        <p:nvSpPr>
          <p:cNvPr id="9" name="文本框 8">
            <a:extLst>
              <a:ext uri="{FF2B5EF4-FFF2-40B4-BE49-F238E27FC236}">
                <a16:creationId xmlns:a16="http://schemas.microsoft.com/office/drawing/2014/main" id="{1B88E53F-8486-4281-BA05-C928F6634A6A}"/>
              </a:ext>
            </a:extLst>
          </p:cNvPr>
          <p:cNvSpPr txBox="1"/>
          <p:nvPr/>
        </p:nvSpPr>
        <p:spPr>
          <a:xfrm>
            <a:off x="0" y="3322320"/>
            <a:ext cx="12192000" cy="461665"/>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证明思路，我们仅需找到一种算法其解决</a:t>
            </a:r>
            <a:r>
              <a:rPr lang="en-US" altLang="zh-CN" sz="2400" b="1" dirty="0">
                <a:latin typeface="宋体" panose="02010600030101010101" pitchFamily="2" charset="-122"/>
                <a:ea typeface="宋体" panose="02010600030101010101" pitchFamily="2" charset="-122"/>
              </a:rPr>
              <a:t>PATH</a:t>
            </a:r>
            <a:r>
              <a:rPr lang="zh-CN" altLang="en-US" sz="2400" b="1" dirty="0">
                <a:latin typeface="宋体" panose="02010600030101010101" pitchFamily="2" charset="-122"/>
                <a:ea typeface="宋体" panose="02010600030101010101" pitchFamily="2" charset="-122"/>
              </a:rPr>
              <a:t>问题在多项式时间即可。</a:t>
            </a:r>
          </a:p>
        </p:txBody>
      </p:sp>
    </p:spTree>
    <p:extLst>
      <p:ext uri="{BB962C8B-B14F-4D97-AF65-F5344CB8AC3E}">
        <p14:creationId xmlns:p14="http://schemas.microsoft.com/office/powerpoint/2010/main" val="3664590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4BBCE76D-13F2-4748-B2EF-6B789EF2F117}"/>
              </a:ext>
            </a:extLst>
          </p:cNvPr>
          <p:cNvSpPr>
            <a:spLocks noGrp="1"/>
          </p:cNvSpPr>
          <p:nvPr>
            <p:ph type="title"/>
          </p:nvPr>
        </p:nvSpPr>
        <p:spPr>
          <a:xfrm>
            <a:off x="838200" y="365125"/>
            <a:ext cx="10515600" cy="1325563"/>
          </a:xfrm>
        </p:spPr>
        <p:txBody>
          <a:bodyPr/>
          <a:lstStyle/>
          <a:p>
            <a:r>
              <a:rPr lang="en-US" altLang="zh-CN" dirty="0"/>
              <a:t>P</a:t>
            </a:r>
            <a:r>
              <a:rPr lang="zh-CN" altLang="en-US" dirty="0"/>
              <a:t>中问题举例</a:t>
            </a:r>
          </a:p>
        </p:txBody>
      </p:sp>
      <p:graphicFrame>
        <p:nvGraphicFramePr>
          <p:cNvPr id="11" name="对象 10">
            <a:extLst>
              <a:ext uri="{FF2B5EF4-FFF2-40B4-BE49-F238E27FC236}">
                <a16:creationId xmlns:a16="http://schemas.microsoft.com/office/drawing/2014/main" id="{7E20EE12-6DBA-47D5-931E-59C641FC0DA3}"/>
              </a:ext>
            </a:extLst>
          </p:cNvPr>
          <p:cNvGraphicFramePr>
            <a:graphicFrameLocks noChangeAspect="1"/>
          </p:cNvGraphicFramePr>
          <p:nvPr>
            <p:extLst>
              <p:ext uri="{D42A27DB-BD31-4B8C-83A1-F6EECF244321}">
                <p14:modId xmlns:p14="http://schemas.microsoft.com/office/powerpoint/2010/main" val="3447190335"/>
              </p:ext>
            </p:extLst>
          </p:nvPr>
        </p:nvGraphicFramePr>
        <p:xfrm>
          <a:off x="0" y="3597276"/>
          <a:ext cx="8535988" cy="1314450"/>
        </p:xfrm>
        <a:graphic>
          <a:graphicData uri="http://schemas.openxmlformats.org/presentationml/2006/ole">
            <mc:AlternateContent xmlns:mc="http://schemas.openxmlformats.org/markup-compatibility/2006">
              <mc:Choice xmlns:v="urn:schemas-microsoft-com:vml" Requires="v">
                <p:oleObj name="Equation" r:id="rId2" imgW="4292280" imgH="660240" progId="Equation.DSMT4">
                  <p:embed/>
                </p:oleObj>
              </mc:Choice>
              <mc:Fallback>
                <p:oleObj name="Equation" r:id="rId2" imgW="4292280" imgH="660240" progId="Equation.DSMT4">
                  <p:embed/>
                  <p:pic>
                    <p:nvPicPr>
                      <p:cNvPr id="11" name="对象 10">
                        <a:extLst>
                          <a:ext uri="{FF2B5EF4-FFF2-40B4-BE49-F238E27FC236}">
                            <a16:creationId xmlns:a16="http://schemas.microsoft.com/office/drawing/2014/main" id="{7E20EE12-6DBA-47D5-931E-59C641FC0DA3}"/>
                          </a:ext>
                        </a:extLst>
                      </p:cNvPr>
                      <p:cNvPicPr/>
                      <p:nvPr/>
                    </p:nvPicPr>
                    <p:blipFill>
                      <a:blip r:embed="rId3"/>
                      <a:stretch>
                        <a:fillRect/>
                      </a:stretch>
                    </p:blipFill>
                    <p:spPr>
                      <a:xfrm>
                        <a:off x="0" y="3597276"/>
                        <a:ext cx="8535988" cy="1314450"/>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33CD0AF3-2A6B-4A8E-88EC-3FD9D2F50ABC}"/>
              </a:ext>
            </a:extLst>
          </p:cNvPr>
          <p:cNvGraphicFramePr>
            <a:graphicFrameLocks noChangeAspect="1"/>
          </p:cNvGraphicFramePr>
          <p:nvPr>
            <p:extLst>
              <p:ext uri="{D42A27DB-BD31-4B8C-83A1-F6EECF244321}">
                <p14:modId xmlns:p14="http://schemas.microsoft.com/office/powerpoint/2010/main" val="2906922660"/>
              </p:ext>
            </p:extLst>
          </p:nvPr>
        </p:nvGraphicFramePr>
        <p:xfrm>
          <a:off x="17324" y="1393825"/>
          <a:ext cx="7450138" cy="1314450"/>
        </p:xfrm>
        <a:graphic>
          <a:graphicData uri="http://schemas.openxmlformats.org/presentationml/2006/ole">
            <mc:AlternateContent xmlns:mc="http://schemas.openxmlformats.org/markup-compatibility/2006">
              <mc:Choice xmlns:v="urn:schemas-microsoft-com:vml" Requires="v">
                <p:oleObj name="Equation" r:id="rId4" imgW="3809880" imgH="672840" progId="Equation.DSMT4">
                  <p:embed/>
                </p:oleObj>
              </mc:Choice>
              <mc:Fallback>
                <p:oleObj name="Equation" r:id="rId4" imgW="3809880" imgH="672840" progId="Equation.DSMT4">
                  <p:embed/>
                  <p:pic>
                    <p:nvPicPr>
                      <p:cNvPr id="12" name="对象 11">
                        <a:extLst>
                          <a:ext uri="{FF2B5EF4-FFF2-40B4-BE49-F238E27FC236}">
                            <a16:creationId xmlns:a16="http://schemas.microsoft.com/office/drawing/2014/main" id="{33CD0AF3-2A6B-4A8E-88EC-3FD9D2F50ABC}"/>
                          </a:ext>
                        </a:extLst>
                      </p:cNvPr>
                      <p:cNvPicPr/>
                      <p:nvPr/>
                    </p:nvPicPr>
                    <p:blipFill>
                      <a:blip r:embed="rId5"/>
                      <a:stretch>
                        <a:fillRect/>
                      </a:stretch>
                    </p:blipFill>
                    <p:spPr>
                      <a:xfrm>
                        <a:off x="17324" y="1393825"/>
                        <a:ext cx="7450138" cy="1314450"/>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7D823DCB-FE6E-46DE-923F-081FE92F4BA0}"/>
              </a:ext>
            </a:extLst>
          </p:cNvPr>
          <p:cNvGraphicFramePr>
            <a:graphicFrameLocks noChangeAspect="1"/>
          </p:cNvGraphicFramePr>
          <p:nvPr>
            <p:extLst>
              <p:ext uri="{D42A27DB-BD31-4B8C-83A1-F6EECF244321}">
                <p14:modId xmlns:p14="http://schemas.microsoft.com/office/powerpoint/2010/main" val="2760011917"/>
              </p:ext>
            </p:extLst>
          </p:nvPr>
        </p:nvGraphicFramePr>
        <p:xfrm>
          <a:off x="14150" y="2813050"/>
          <a:ext cx="3805238" cy="447675"/>
        </p:xfrm>
        <a:graphic>
          <a:graphicData uri="http://schemas.openxmlformats.org/presentationml/2006/ole">
            <mc:AlternateContent xmlns:mc="http://schemas.openxmlformats.org/markup-compatibility/2006">
              <mc:Choice xmlns:v="urn:schemas-microsoft-com:vml" Requires="v">
                <p:oleObj name="Equation" r:id="rId6" imgW="1726920" imgH="203040" progId="Equation.DSMT4">
                  <p:embed/>
                </p:oleObj>
              </mc:Choice>
              <mc:Fallback>
                <p:oleObj name="Equation" r:id="rId6" imgW="1726920" imgH="203040" progId="Equation.DSMT4">
                  <p:embed/>
                  <p:pic>
                    <p:nvPicPr>
                      <p:cNvPr id="13" name="对象 12">
                        <a:extLst>
                          <a:ext uri="{FF2B5EF4-FFF2-40B4-BE49-F238E27FC236}">
                            <a16:creationId xmlns:a16="http://schemas.microsoft.com/office/drawing/2014/main" id="{7D823DCB-FE6E-46DE-923F-081FE92F4BA0}"/>
                          </a:ext>
                        </a:extLst>
                      </p:cNvPr>
                      <p:cNvPicPr/>
                      <p:nvPr/>
                    </p:nvPicPr>
                    <p:blipFill>
                      <a:blip r:embed="rId7"/>
                      <a:stretch>
                        <a:fillRect/>
                      </a:stretch>
                    </p:blipFill>
                    <p:spPr>
                      <a:xfrm>
                        <a:off x="14150" y="2813050"/>
                        <a:ext cx="3805238" cy="447675"/>
                      </a:xfrm>
                      <a:prstGeom prst="rect">
                        <a:avLst/>
                      </a:prstGeom>
                    </p:spPr>
                  </p:pic>
                </p:oleObj>
              </mc:Fallback>
            </mc:AlternateContent>
          </a:graphicData>
        </a:graphic>
      </p:graphicFrame>
    </p:spTree>
    <p:extLst>
      <p:ext uri="{BB962C8B-B14F-4D97-AF65-F5344CB8AC3E}">
        <p14:creationId xmlns:p14="http://schemas.microsoft.com/office/powerpoint/2010/main" val="814315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4BBCE76D-13F2-4748-B2EF-6B789EF2F117}"/>
              </a:ext>
            </a:extLst>
          </p:cNvPr>
          <p:cNvSpPr>
            <a:spLocks noGrp="1"/>
          </p:cNvSpPr>
          <p:nvPr>
            <p:ph type="title"/>
          </p:nvPr>
        </p:nvSpPr>
        <p:spPr>
          <a:xfrm>
            <a:off x="838200" y="365125"/>
            <a:ext cx="10515600" cy="1325563"/>
          </a:xfrm>
        </p:spPr>
        <p:txBody>
          <a:bodyPr/>
          <a:lstStyle/>
          <a:p>
            <a:r>
              <a:rPr lang="en-US" altLang="zh-CN" dirty="0"/>
              <a:t>P</a:t>
            </a:r>
            <a:r>
              <a:rPr lang="zh-CN" altLang="en-US" dirty="0"/>
              <a:t>中问题举例</a:t>
            </a:r>
          </a:p>
        </p:txBody>
      </p:sp>
      <p:graphicFrame>
        <p:nvGraphicFramePr>
          <p:cNvPr id="11" name="对象 10">
            <a:extLst>
              <a:ext uri="{FF2B5EF4-FFF2-40B4-BE49-F238E27FC236}">
                <a16:creationId xmlns:a16="http://schemas.microsoft.com/office/drawing/2014/main" id="{7E20EE12-6DBA-47D5-931E-59C641FC0DA3}"/>
              </a:ext>
            </a:extLst>
          </p:cNvPr>
          <p:cNvGraphicFramePr>
            <a:graphicFrameLocks noChangeAspect="1"/>
          </p:cNvGraphicFramePr>
          <p:nvPr>
            <p:extLst>
              <p:ext uri="{D42A27DB-BD31-4B8C-83A1-F6EECF244321}">
                <p14:modId xmlns:p14="http://schemas.microsoft.com/office/powerpoint/2010/main" val="388450204"/>
              </p:ext>
            </p:extLst>
          </p:nvPr>
        </p:nvGraphicFramePr>
        <p:xfrm>
          <a:off x="111125" y="4053927"/>
          <a:ext cx="5984875" cy="2776537"/>
        </p:xfrm>
        <a:graphic>
          <a:graphicData uri="http://schemas.openxmlformats.org/presentationml/2006/ole">
            <mc:AlternateContent xmlns:mc="http://schemas.openxmlformats.org/markup-compatibility/2006">
              <mc:Choice xmlns:v="urn:schemas-microsoft-com:vml" Requires="v">
                <p:oleObj name="Equation" r:id="rId2" imgW="3009600" imgH="1396800" progId="Equation.DSMT4">
                  <p:embed/>
                </p:oleObj>
              </mc:Choice>
              <mc:Fallback>
                <p:oleObj name="Equation" r:id="rId2" imgW="3009600" imgH="1396800" progId="Equation.DSMT4">
                  <p:embed/>
                  <p:pic>
                    <p:nvPicPr>
                      <p:cNvPr id="11" name="对象 10">
                        <a:extLst>
                          <a:ext uri="{FF2B5EF4-FFF2-40B4-BE49-F238E27FC236}">
                            <a16:creationId xmlns:a16="http://schemas.microsoft.com/office/drawing/2014/main" id="{7E20EE12-6DBA-47D5-931E-59C641FC0DA3}"/>
                          </a:ext>
                        </a:extLst>
                      </p:cNvPr>
                      <p:cNvPicPr/>
                      <p:nvPr/>
                    </p:nvPicPr>
                    <p:blipFill>
                      <a:blip r:embed="rId3"/>
                      <a:stretch>
                        <a:fillRect/>
                      </a:stretch>
                    </p:blipFill>
                    <p:spPr>
                      <a:xfrm>
                        <a:off x="111125" y="4053927"/>
                        <a:ext cx="5984875" cy="2776537"/>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33CD0AF3-2A6B-4A8E-88EC-3FD9D2F50ABC}"/>
              </a:ext>
            </a:extLst>
          </p:cNvPr>
          <p:cNvGraphicFramePr>
            <a:graphicFrameLocks noChangeAspect="1"/>
          </p:cNvGraphicFramePr>
          <p:nvPr/>
        </p:nvGraphicFramePr>
        <p:xfrm>
          <a:off x="17324" y="1393825"/>
          <a:ext cx="7450138" cy="1314450"/>
        </p:xfrm>
        <a:graphic>
          <a:graphicData uri="http://schemas.openxmlformats.org/presentationml/2006/ole">
            <mc:AlternateContent xmlns:mc="http://schemas.openxmlformats.org/markup-compatibility/2006">
              <mc:Choice xmlns:v="urn:schemas-microsoft-com:vml" Requires="v">
                <p:oleObj name="Equation" r:id="rId4" imgW="3809880" imgH="672840" progId="Equation.DSMT4">
                  <p:embed/>
                </p:oleObj>
              </mc:Choice>
              <mc:Fallback>
                <p:oleObj name="Equation" r:id="rId4" imgW="3809880" imgH="672840" progId="Equation.DSMT4">
                  <p:embed/>
                  <p:pic>
                    <p:nvPicPr>
                      <p:cNvPr id="12" name="对象 11">
                        <a:extLst>
                          <a:ext uri="{FF2B5EF4-FFF2-40B4-BE49-F238E27FC236}">
                            <a16:creationId xmlns:a16="http://schemas.microsoft.com/office/drawing/2014/main" id="{33CD0AF3-2A6B-4A8E-88EC-3FD9D2F50ABC}"/>
                          </a:ext>
                        </a:extLst>
                      </p:cNvPr>
                      <p:cNvPicPr/>
                      <p:nvPr/>
                    </p:nvPicPr>
                    <p:blipFill>
                      <a:blip r:embed="rId5"/>
                      <a:stretch>
                        <a:fillRect/>
                      </a:stretch>
                    </p:blipFill>
                    <p:spPr>
                      <a:xfrm>
                        <a:off x="17324" y="1393825"/>
                        <a:ext cx="7450138" cy="1314450"/>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7D823DCB-FE6E-46DE-923F-081FE92F4BA0}"/>
              </a:ext>
            </a:extLst>
          </p:cNvPr>
          <p:cNvGraphicFramePr>
            <a:graphicFrameLocks noChangeAspect="1"/>
          </p:cNvGraphicFramePr>
          <p:nvPr/>
        </p:nvGraphicFramePr>
        <p:xfrm>
          <a:off x="14150" y="2813050"/>
          <a:ext cx="3805238" cy="447675"/>
        </p:xfrm>
        <a:graphic>
          <a:graphicData uri="http://schemas.openxmlformats.org/presentationml/2006/ole">
            <mc:AlternateContent xmlns:mc="http://schemas.openxmlformats.org/markup-compatibility/2006">
              <mc:Choice xmlns:v="urn:schemas-microsoft-com:vml" Requires="v">
                <p:oleObj name="Equation" r:id="rId6" imgW="1726920" imgH="203040" progId="Equation.DSMT4">
                  <p:embed/>
                </p:oleObj>
              </mc:Choice>
              <mc:Fallback>
                <p:oleObj name="Equation" r:id="rId6" imgW="1726920" imgH="203040" progId="Equation.DSMT4">
                  <p:embed/>
                  <p:pic>
                    <p:nvPicPr>
                      <p:cNvPr id="13" name="对象 12">
                        <a:extLst>
                          <a:ext uri="{FF2B5EF4-FFF2-40B4-BE49-F238E27FC236}">
                            <a16:creationId xmlns:a16="http://schemas.microsoft.com/office/drawing/2014/main" id="{7D823DCB-FE6E-46DE-923F-081FE92F4BA0}"/>
                          </a:ext>
                        </a:extLst>
                      </p:cNvPr>
                      <p:cNvPicPr/>
                      <p:nvPr/>
                    </p:nvPicPr>
                    <p:blipFill>
                      <a:blip r:embed="rId7"/>
                      <a:stretch>
                        <a:fillRect/>
                      </a:stretch>
                    </p:blipFill>
                    <p:spPr>
                      <a:xfrm>
                        <a:off x="14150" y="2813050"/>
                        <a:ext cx="3805238" cy="447675"/>
                      </a:xfrm>
                      <a:prstGeom prst="rect">
                        <a:avLst/>
                      </a:prstGeom>
                    </p:spPr>
                  </p:pic>
                </p:oleObj>
              </mc:Fallback>
            </mc:AlternateContent>
          </a:graphicData>
        </a:graphic>
      </p:graphicFrame>
      <p:sp>
        <p:nvSpPr>
          <p:cNvPr id="15" name="文本框 14">
            <a:extLst>
              <a:ext uri="{FF2B5EF4-FFF2-40B4-BE49-F238E27FC236}">
                <a16:creationId xmlns:a16="http://schemas.microsoft.com/office/drawing/2014/main" id="{5B598E0A-87AF-4CA9-AD75-F1E37024AFB8}"/>
              </a:ext>
            </a:extLst>
          </p:cNvPr>
          <p:cNvSpPr txBox="1"/>
          <p:nvPr/>
        </p:nvSpPr>
        <p:spPr>
          <a:xfrm>
            <a:off x="-19878" y="3222930"/>
            <a:ext cx="12192000" cy="830997"/>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证明思路，我们仅需找到一种算法其解决</a:t>
            </a:r>
            <a:r>
              <a:rPr lang="en-US" altLang="zh-CN" sz="2400" b="1" dirty="0">
                <a:latin typeface="宋体" panose="02010600030101010101" pitchFamily="2" charset="-122"/>
                <a:ea typeface="宋体" panose="02010600030101010101" pitchFamily="2" charset="-122"/>
              </a:rPr>
              <a:t>RELPRIME</a:t>
            </a:r>
            <a:r>
              <a:rPr lang="zh-CN" altLang="en-US" sz="2400" b="1" dirty="0">
                <a:latin typeface="宋体" panose="02010600030101010101" pitchFamily="2" charset="-122"/>
                <a:ea typeface="宋体" panose="02010600030101010101" pitchFamily="2" charset="-122"/>
              </a:rPr>
              <a:t>问题在多项式时间即可。</a:t>
            </a:r>
            <a:endParaRPr lang="en-US" altLang="zh-CN" sz="2400" b="1" dirty="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选用欧几里得算法。</a:t>
            </a:r>
          </a:p>
        </p:txBody>
      </p:sp>
    </p:spTree>
    <p:extLst>
      <p:ext uri="{BB962C8B-B14F-4D97-AF65-F5344CB8AC3E}">
        <p14:creationId xmlns:p14="http://schemas.microsoft.com/office/powerpoint/2010/main" val="2592198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对象 10">
            <a:extLst>
              <a:ext uri="{FF2B5EF4-FFF2-40B4-BE49-F238E27FC236}">
                <a16:creationId xmlns:a16="http://schemas.microsoft.com/office/drawing/2014/main" id="{7E20EE12-6DBA-47D5-931E-59C641FC0DA3}"/>
              </a:ext>
            </a:extLst>
          </p:cNvPr>
          <p:cNvGraphicFramePr>
            <a:graphicFrameLocks noChangeAspect="1"/>
          </p:cNvGraphicFramePr>
          <p:nvPr>
            <p:extLst>
              <p:ext uri="{D42A27DB-BD31-4B8C-83A1-F6EECF244321}">
                <p14:modId xmlns:p14="http://schemas.microsoft.com/office/powerpoint/2010/main" val="190693931"/>
              </p:ext>
            </p:extLst>
          </p:nvPr>
        </p:nvGraphicFramePr>
        <p:xfrm>
          <a:off x="676275" y="0"/>
          <a:ext cx="10839450" cy="6858000"/>
        </p:xfrm>
        <a:graphic>
          <a:graphicData uri="http://schemas.openxmlformats.org/presentationml/2006/ole">
            <mc:AlternateContent xmlns:mc="http://schemas.openxmlformats.org/markup-compatibility/2006">
              <mc:Choice xmlns:v="urn:schemas-microsoft-com:vml" Requires="v">
                <p:oleObj name="Equation" r:id="rId3" imgW="5549760" imgH="4622760" progId="Equation.DSMT4">
                  <p:embed/>
                </p:oleObj>
              </mc:Choice>
              <mc:Fallback>
                <p:oleObj name="Equation" r:id="rId3" imgW="5549760" imgH="4622760" progId="Equation.DSMT4">
                  <p:embed/>
                  <p:pic>
                    <p:nvPicPr>
                      <p:cNvPr id="11" name="对象 10">
                        <a:extLst>
                          <a:ext uri="{FF2B5EF4-FFF2-40B4-BE49-F238E27FC236}">
                            <a16:creationId xmlns:a16="http://schemas.microsoft.com/office/drawing/2014/main" id="{7E20EE12-6DBA-47D5-931E-59C641FC0DA3}"/>
                          </a:ext>
                        </a:extLst>
                      </p:cNvPr>
                      <p:cNvPicPr/>
                      <p:nvPr/>
                    </p:nvPicPr>
                    <p:blipFill>
                      <a:blip r:embed="rId4"/>
                      <a:stretch>
                        <a:fillRect/>
                      </a:stretch>
                    </p:blipFill>
                    <p:spPr>
                      <a:xfrm>
                        <a:off x="676275" y="0"/>
                        <a:ext cx="10839450" cy="6858000"/>
                      </a:xfrm>
                      <a:prstGeom prst="rect">
                        <a:avLst/>
                      </a:prstGeom>
                    </p:spPr>
                  </p:pic>
                </p:oleObj>
              </mc:Fallback>
            </mc:AlternateContent>
          </a:graphicData>
        </a:graphic>
      </p:graphicFrame>
    </p:spTree>
    <p:extLst>
      <p:ext uri="{BB962C8B-B14F-4D97-AF65-F5344CB8AC3E}">
        <p14:creationId xmlns:p14="http://schemas.microsoft.com/office/powerpoint/2010/main" val="4199810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4BBCE76D-13F2-4748-B2EF-6B789EF2F117}"/>
              </a:ext>
            </a:extLst>
          </p:cNvPr>
          <p:cNvSpPr>
            <a:spLocks noGrp="1"/>
          </p:cNvSpPr>
          <p:nvPr>
            <p:ph type="title"/>
          </p:nvPr>
        </p:nvSpPr>
        <p:spPr>
          <a:xfrm>
            <a:off x="838200" y="365125"/>
            <a:ext cx="10515600" cy="1325563"/>
          </a:xfrm>
        </p:spPr>
        <p:txBody>
          <a:bodyPr/>
          <a:lstStyle/>
          <a:p>
            <a:r>
              <a:rPr lang="en-US" altLang="zh-CN" dirty="0"/>
              <a:t>P</a:t>
            </a:r>
            <a:r>
              <a:rPr lang="zh-CN" altLang="en-US" dirty="0"/>
              <a:t>中问题举例</a:t>
            </a:r>
          </a:p>
        </p:txBody>
      </p:sp>
      <p:graphicFrame>
        <p:nvGraphicFramePr>
          <p:cNvPr id="12" name="对象 11">
            <a:extLst>
              <a:ext uri="{FF2B5EF4-FFF2-40B4-BE49-F238E27FC236}">
                <a16:creationId xmlns:a16="http://schemas.microsoft.com/office/drawing/2014/main" id="{33CD0AF3-2A6B-4A8E-88EC-3FD9D2F50ABC}"/>
              </a:ext>
            </a:extLst>
          </p:cNvPr>
          <p:cNvGraphicFramePr>
            <a:graphicFrameLocks noChangeAspect="1"/>
          </p:cNvGraphicFramePr>
          <p:nvPr>
            <p:extLst>
              <p:ext uri="{D42A27DB-BD31-4B8C-83A1-F6EECF244321}">
                <p14:modId xmlns:p14="http://schemas.microsoft.com/office/powerpoint/2010/main" val="3520324208"/>
              </p:ext>
            </p:extLst>
          </p:nvPr>
        </p:nvGraphicFramePr>
        <p:xfrm>
          <a:off x="812800" y="1762301"/>
          <a:ext cx="5859463" cy="396875"/>
        </p:xfrm>
        <a:graphic>
          <a:graphicData uri="http://schemas.openxmlformats.org/presentationml/2006/ole">
            <mc:AlternateContent xmlns:mc="http://schemas.openxmlformats.org/markup-compatibility/2006">
              <mc:Choice xmlns:v="urn:schemas-microsoft-com:vml" Requires="v">
                <p:oleObj name="Equation" r:id="rId3" imgW="2997000" imgH="203040" progId="Equation.DSMT4">
                  <p:embed/>
                </p:oleObj>
              </mc:Choice>
              <mc:Fallback>
                <p:oleObj name="Equation" r:id="rId3" imgW="2997000" imgH="203040" progId="Equation.DSMT4">
                  <p:embed/>
                  <p:pic>
                    <p:nvPicPr>
                      <p:cNvPr id="12" name="对象 11">
                        <a:extLst>
                          <a:ext uri="{FF2B5EF4-FFF2-40B4-BE49-F238E27FC236}">
                            <a16:creationId xmlns:a16="http://schemas.microsoft.com/office/drawing/2014/main" id="{33CD0AF3-2A6B-4A8E-88EC-3FD9D2F50ABC}"/>
                          </a:ext>
                        </a:extLst>
                      </p:cNvPr>
                      <p:cNvPicPr/>
                      <p:nvPr/>
                    </p:nvPicPr>
                    <p:blipFill>
                      <a:blip r:embed="rId4"/>
                      <a:stretch>
                        <a:fillRect/>
                      </a:stretch>
                    </p:blipFill>
                    <p:spPr>
                      <a:xfrm>
                        <a:off x="812800" y="1762301"/>
                        <a:ext cx="5859463" cy="396875"/>
                      </a:xfrm>
                      <a:prstGeom prst="rect">
                        <a:avLst/>
                      </a:prstGeom>
                    </p:spPr>
                  </p:pic>
                </p:oleObj>
              </mc:Fallback>
            </mc:AlternateContent>
          </a:graphicData>
        </a:graphic>
      </p:graphicFrame>
      <p:pic>
        <p:nvPicPr>
          <p:cNvPr id="2" name="图片 1">
            <a:extLst>
              <a:ext uri="{FF2B5EF4-FFF2-40B4-BE49-F238E27FC236}">
                <a16:creationId xmlns:a16="http://schemas.microsoft.com/office/drawing/2014/main" id="{68FF84C9-BF52-4664-8B8D-1381698F63C4}"/>
              </a:ext>
            </a:extLst>
          </p:cNvPr>
          <p:cNvPicPr>
            <a:picLocks noChangeAspect="1"/>
          </p:cNvPicPr>
          <p:nvPr/>
        </p:nvPicPr>
        <p:blipFill rotWithShape="1">
          <a:blip r:embed="rId5"/>
          <a:srcRect l="3078"/>
          <a:stretch/>
        </p:blipFill>
        <p:spPr>
          <a:xfrm>
            <a:off x="2218267" y="2159176"/>
            <a:ext cx="7755466" cy="4699986"/>
          </a:xfrm>
          <a:prstGeom prst="rect">
            <a:avLst/>
          </a:prstGeom>
        </p:spPr>
      </p:pic>
      <p:sp>
        <p:nvSpPr>
          <p:cNvPr id="3" name="矩形 2">
            <a:extLst>
              <a:ext uri="{FF2B5EF4-FFF2-40B4-BE49-F238E27FC236}">
                <a16:creationId xmlns:a16="http://schemas.microsoft.com/office/drawing/2014/main" id="{B29AA2AC-6A36-41B2-8BC2-229DC38FD7C6}"/>
              </a:ext>
            </a:extLst>
          </p:cNvPr>
          <p:cNvSpPr/>
          <p:nvPr/>
        </p:nvSpPr>
        <p:spPr>
          <a:xfrm>
            <a:off x="9134230" y="104576"/>
            <a:ext cx="2954655"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动态规划</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0124233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1520</TotalTime>
  <Words>969</Words>
  <Application>Microsoft Office PowerPoint</Application>
  <PresentationFormat>宽屏</PresentationFormat>
  <Paragraphs>81</Paragraphs>
  <Slides>21</Slides>
  <Notes>11</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2</vt:i4>
      </vt:variant>
      <vt:variant>
        <vt:lpstr>幻灯片标题</vt:lpstr>
      </vt:variant>
      <vt:variant>
        <vt:i4>21</vt:i4>
      </vt:variant>
    </vt:vector>
  </HeadingPairs>
  <TitlesOfParts>
    <vt:vector size="28" baseType="lpstr">
      <vt:lpstr>等线</vt:lpstr>
      <vt:lpstr>等线 Light</vt:lpstr>
      <vt:lpstr>宋体</vt:lpstr>
      <vt:lpstr>Arial</vt:lpstr>
      <vt:lpstr>Office 主题​​</vt:lpstr>
      <vt:lpstr>Equation</vt:lpstr>
      <vt:lpstr>MathType 7.0 Equation</vt:lpstr>
      <vt:lpstr>形式语言与计算理论</vt:lpstr>
      <vt:lpstr>何为P类</vt:lpstr>
      <vt:lpstr>PowerPoint 演示文稿</vt:lpstr>
      <vt:lpstr>P中问题举例</vt:lpstr>
      <vt:lpstr>P中问题举例</vt:lpstr>
      <vt:lpstr>P中问题举例</vt:lpstr>
      <vt:lpstr>P中问题举例</vt:lpstr>
      <vt:lpstr>PowerPoint 演示文稿</vt:lpstr>
      <vt:lpstr>P中问题举例</vt:lpstr>
      <vt:lpstr>P中问题举例</vt:lpstr>
      <vt:lpstr>何为NP类</vt:lpstr>
      <vt:lpstr>PowerPoint 演示文稿</vt:lpstr>
      <vt:lpstr>PowerPoint 演示文稿</vt:lpstr>
      <vt:lpstr>典型的NP类问题</vt:lpstr>
      <vt:lpstr>典型的NP类问题</vt:lpstr>
      <vt:lpstr>典型的NP类问题</vt:lpstr>
      <vt:lpstr>典型的NP类问题</vt:lpstr>
      <vt:lpstr>典型的NP类问题</vt:lpstr>
      <vt:lpstr>典型的NP类问题</vt:lpstr>
      <vt:lpstr>P与NP关系</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形式语言与计算理论</dc:title>
  <dc:creator>海壮 刘</dc:creator>
  <cp:lastModifiedBy>海壮 刘</cp:lastModifiedBy>
  <cp:revision>18</cp:revision>
  <dcterms:created xsi:type="dcterms:W3CDTF">2021-11-20T06:40:03Z</dcterms:created>
  <dcterms:modified xsi:type="dcterms:W3CDTF">2021-11-21T08:35:16Z</dcterms:modified>
</cp:coreProperties>
</file>