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4123" r:id="rId2"/>
    <p:sldMasterId id="2147484262" r:id="rId3"/>
  </p:sldMasterIdLst>
  <p:notesMasterIdLst>
    <p:notesMasterId r:id="rId85"/>
  </p:notesMasterIdLst>
  <p:handoutMasterIdLst>
    <p:handoutMasterId r:id="rId86"/>
  </p:handoutMasterIdLst>
  <p:sldIdLst>
    <p:sldId id="428" r:id="rId4"/>
    <p:sldId id="618" r:id="rId5"/>
    <p:sldId id="430" r:id="rId6"/>
    <p:sldId id="429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584" r:id="rId41"/>
    <p:sldId id="585" r:id="rId42"/>
    <p:sldId id="586" r:id="rId43"/>
    <p:sldId id="587" r:id="rId44"/>
    <p:sldId id="588" r:id="rId45"/>
    <p:sldId id="589" r:id="rId46"/>
    <p:sldId id="590" r:id="rId47"/>
    <p:sldId id="591" r:id="rId48"/>
    <p:sldId id="592" r:id="rId49"/>
    <p:sldId id="593" r:id="rId50"/>
    <p:sldId id="594" r:id="rId51"/>
    <p:sldId id="595" r:id="rId52"/>
    <p:sldId id="452" r:id="rId53"/>
    <p:sldId id="596" r:id="rId54"/>
    <p:sldId id="597" r:id="rId55"/>
    <p:sldId id="598" r:id="rId56"/>
    <p:sldId id="599" r:id="rId57"/>
    <p:sldId id="600" r:id="rId58"/>
    <p:sldId id="601" r:id="rId59"/>
    <p:sldId id="602" r:id="rId60"/>
    <p:sldId id="603" r:id="rId61"/>
    <p:sldId id="604" r:id="rId62"/>
    <p:sldId id="605" r:id="rId63"/>
    <p:sldId id="606" r:id="rId64"/>
    <p:sldId id="607" r:id="rId65"/>
    <p:sldId id="608" r:id="rId66"/>
    <p:sldId id="609" r:id="rId67"/>
    <p:sldId id="610" r:id="rId68"/>
    <p:sldId id="611" r:id="rId69"/>
    <p:sldId id="612" r:id="rId70"/>
    <p:sldId id="613" r:id="rId71"/>
    <p:sldId id="615" r:id="rId72"/>
    <p:sldId id="616" r:id="rId73"/>
    <p:sldId id="614" r:id="rId74"/>
    <p:sldId id="624" r:id="rId75"/>
    <p:sldId id="625" r:id="rId76"/>
    <p:sldId id="626" r:id="rId77"/>
    <p:sldId id="627" r:id="rId78"/>
    <p:sldId id="628" r:id="rId79"/>
    <p:sldId id="619" r:id="rId80"/>
    <p:sldId id="620" r:id="rId81"/>
    <p:sldId id="621" r:id="rId82"/>
    <p:sldId id="622" r:id="rId83"/>
    <p:sldId id="623" r:id="rId84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9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9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9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9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anose="030F09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anose="030F09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anose="030F09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anose="030F09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E90D5-217B-0E45-A93C-CE6E1BF33046}" v="2" dt="2020-10-28T02:31:40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05" autoAdjust="0"/>
    <p:restoredTop sz="86463" autoAdjust="0"/>
  </p:normalViewPr>
  <p:slideViewPr>
    <p:cSldViewPr>
      <p:cViewPr varScale="1">
        <p:scale>
          <a:sx n="100" d="100"/>
          <a:sy n="100" d="100"/>
        </p:scale>
        <p:origin x="82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theme" Target="theme/theme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tableStyles" Target="tableStyles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presProps" Target="pres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0.emf"/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12" Type="http://schemas.openxmlformats.org/officeDocument/2006/relationships/image" Target="../media/image29.emf"/><Relationship Id="rId2" Type="http://schemas.openxmlformats.org/officeDocument/2006/relationships/image" Target="../media/image42.emf"/><Relationship Id="rId1" Type="http://schemas.openxmlformats.org/officeDocument/2006/relationships/image" Target="../media/image34.emf"/><Relationship Id="rId6" Type="http://schemas.openxmlformats.org/officeDocument/2006/relationships/image" Target="../media/image24.emf"/><Relationship Id="rId11" Type="http://schemas.openxmlformats.org/officeDocument/2006/relationships/image" Target="../media/image28.emf"/><Relationship Id="rId5" Type="http://schemas.openxmlformats.org/officeDocument/2006/relationships/image" Target="../media/image36.emf"/><Relationship Id="rId15" Type="http://schemas.openxmlformats.org/officeDocument/2006/relationships/image" Target="../media/image40.emf"/><Relationship Id="rId10" Type="http://schemas.openxmlformats.org/officeDocument/2006/relationships/image" Target="../media/image20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Relationship Id="rId14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0.emf"/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12" Type="http://schemas.openxmlformats.org/officeDocument/2006/relationships/image" Target="../media/image29.emf"/><Relationship Id="rId2" Type="http://schemas.openxmlformats.org/officeDocument/2006/relationships/image" Target="../media/image43.emf"/><Relationship Id="rId1" Type="http://schemas.openxmlformats.org/officeDocument/2006/relationships/image" Target="../media/image34.emf"/><Relationship Id="rId6" Type="http://schemas.openxmlformats.org/officeDocument/2006/relationships/image" Target="../media/image24.emf"/><Relationship Id="rId11" Type="http://schemas.openxmlformats.org/officeDocument/2006/relationships/image" Target="../media/image28.emf"/><Relationship Id="rId5" Type="http://schemas.openxmlformats.org/officeDocument/2006/relationships/image" Target="../media/image36.emf"/><Relationship Id="rId15" Type="http://schemas.openxmlformats.org/officeDocument/2006/relationships/image" Target="../media/image40.emf"/><Relationship Id="rId10" Type="http://schemas.openxmlformats.org/officeDocument/2006/relationships/image" Target="../media/image20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Relationship Id="rId14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8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0.emf"/><Relationship Id="rId2" Type="http://schemas.openxmlformats.org/officeDocument/2006/relationships/image" Target="../media/image35.emf"/><Relationship Id="rId1" Type="http://schemas.openxmlformats.org/officeDocument/2006/relationships/image" Target="../media/image44.emf"/><Relationship Id="rId6" Type="http://schemas.openxmlformats.org/officeDocument/2006/relationships/image" Target="../media/image37.emf"/><Relationship Id="rId11" Type="http://schemas.openxmlformats.org/officeDocument/2006/relationships/image" Target="../media/image29.emf"/><Relationship Id="rId5" Type="http://schemas.openxmlformats.org/officeDocument/2006/relationships/image" Target="../media/image24.emf"/><Relationship Id="rId10" Type="http://schemas.openxmlformats.org/officeDocument/2006/relationships/image" Target="../media/image28.emf"/><Relationship Id="rId4" Type="http://schemas.openxmlformats.org/officeDocument/2006/relationships/image" Target="../media/image36.emf"/><Relationship Id="rId9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35.emf"/><Relationship Id="rId1" Type="http://schemas.openxmlformats.org/officeDocument/2006/relationships/image" Target="../media/image44.emf"/><Relationship Id="rId6" Type="http://schemas.openxmlformats.org/officeDocument/2006/relationships/image" Target="../media/image37.emf"/><Relationship Id="rId5" Type="http://schemas.openxmlformats.org/officeDocument/2006/relationships/image" Target="../media/image24.emf"/><Relationship Id="rId4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24.emf"/><Relationship Id="rId7" Type="http://schemas.openxmlformats.org/officeDocument/2006/relationships/image" Target="../media/image30.emf"/><Relationship Id="rId2" Type="http://schemas.openxmlformats.org/officeDocument/2006/relationships/image" Target="../media/image22.emf"/><Relationship Id="rId1" Type="http://schemas.openxmlformats.org/officeDocument/2006/relationships/image" Target="../media/image20.emf"/><Relationship Id="rId6" Type="http://schemas.openxmlformats.org/officeDocument/2006/relationships/image" Target="../media/image27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8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0.emf"/><Relationship Id="rId2" Type="http://schemas.openxmlformats.org/officeDocument/2006/relationships/image" Target="../media/image35.emf"/><Relationship Id="rId1" Type="http://schemas.openxmlformats.org/officeDocument/2006/relationships/image" Target="../media/image44.emf"/><Relationship Id="rId6" Type="http://schemas.openxmlformats.org/officeDocument/2006/relationships/image" Target="../media/image37.emf"/><Relationship Id="rId11" Type="http://schemas.openxmlformats.org/officeDocument/2006/relationships/image" Target="../media/image29.emf"/><Relationship Id="rId5" Type="http://schemas.openxmlformats.org/officeDocument/2006/relationships/image" Target="../media/image24.emf"/><Relationship Id="rId10" Type="http://schemas.openxmlformats.org/officeDocument/2006/relationships/image" Target="../media/image28.emf"/><Relationship Id="rId4" Type="http://schemas.openxmlformats.org/officeDocument/2006/relationships/image" Target="../media/image36.emf"/><Relationship Id="rId9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10.emf"/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8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0.emf"/><Relationship Id="rId2" Type="http://schemas.openxmlformats.org/officeDocument/2006/relationships/image" Target="../media/image35.emf"/><Relationship Id="rId1" Type="http://schemas.openxmlformats.org/officeDocument/2006/relationships/image" Target="../media/image44.emf"/><Relationship Id="rId6" Type="http://schemas.openxmlformats.org/officeDocument/2006/relationships/image" Target="../media/image37.emf"/><Relationship Id="rId11" Type="http://schemas.openxmlformats.org/officeDocument/2006/relationships/image" Target="../media/image29.emf"/><Relationship Id="rId5" Type="http://schemas.openxmlformats.org/officeDocument/2006/relationships/image" Target="../media/image24.emf"/><Relationship Id="rId10" Type="http://schemas.openxmlformats.org/officeDocument/2006/relationships/image" Target="../media/image28.emf"/><Relationship Id="rId4" Type="http://schemas.openxmlformats.org/officeDocument/2006/relationships/image" Target="../media/image36.emf"/><Relationship Id="rId9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8.emf"/><Relationship Id="rId18" Type="http://schemas.openxmlformats.org/officeDocument/2006/relationships/image" Target="../media/image49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0.emf"/><Relationship Id="rId17" Type="http://schemas.openxmlformats.org/officeDocument/2006/relationships/image" Target="../media/image48.emf"/><Relationship Id="rId2" Type="http://schemas.openxmlformats.org/officeDocument/2006/relationships/image" Target="../media/image35.emf"/><Relationship Id="rId16" Type="http://schemas.openxmlformats.org/officeDocument/2006/relationships/image" Target="../media/image47.emf"/><Relationship Id="rId1" Type="http://schemas.openxmlformats.org/officeDocument/2006/relationships/image" Target="../media/image44.emf"/><Relationship Id="rId6" Type="http://schemas.openxmlformats.org/officeDocument/2006/relationships/image" Target="../media/image37.emf"/><Relationship Id="rId11" Type="http://schemas.openxmlformats.org/officeDocument/2006/relationships/image" Target="../media/image29.emf"/><Relationship Id="rId5" Type="http://schemas.openxmlformats.org/officeDocument/2006/relationships/image" Target="../media/image24.emf"/><Relationship Id="rId15" Type="http://schemas.openxmlformats.org/officeDocument/2006/relationships/image" Target="../media/image46.emf"/><Relationship Id="rId10" Type="http://schemas.openxmlformats.org/officeDocument/2006/relationships/image" Target="../media/image28.emf"/><Relationship Id="rId4" Type="http://schemas.openxmlformats.org/officeDocument/2006/relationships/image" Target="../media/image36.emf"/><Relationship Id="rId9" Type="http://schemas.openxmlformats.org/officeDocument/2006/relationships/image" Target="../media/image20.emf"/><Relationship Id="rId14" Type="http://schemas.openxmlformats.org/officeDocument/2006/relationships/image" Target="../media/image45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35.emf"/><Relationship Id="rId1" Type="http://schemas.openxmlformats.org/officeDocument/2006/relationships/image" Target="../media/image44.emf"/><Relationship Id="rId6" Type="http://schemas.openxmlformats.org/officeDocument/2006/relationships/image" Target="../media/image37.emf"/><Relationship Id="rId5" Type="http://schemas.openxmlformats.org/officeDocument/2006/relationships/image" Target="../media/image24.emf"/><Relationship Id="rId10" Type="http://schemas.openxmlformats.org/officeDocument/2006/relationships/image" Target="../media/image34.emf"/><Relationship Id="rId4" Type="http://schemas.openxmlformats.org/officeDocument/2006/relationships/image" Target="../media/image36.emf"/><Relationship Id="rId9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8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0.emf"/><Relationship Id="rId2" Type="http://schemas.openxmlformats.org/officeDocument/2006/relationships/image" Target="../media/image35.emf"/><Relationship Id="rId1" Type="http://schemas.openxmlformats.org/officeDocument/2006/relationships/image" Target="../media/image44.emf"/><Relationship Id="rId6" Type="http://schemas.openxmlformats.org/officeDocument/2006/relationships/image" Target="../media/image37.emf"/><Relationship Id="rId11" Type="http://schemas.openxmlformats.org/officeDocument/2006/relationships/image" Target="../media/image29.emf"/><Relationship Id="rId5" Type="http://schemas.openxmlformats.org/officeDocument/2006/relationships/image" Target="../media/image24.emf"/><Relationship Id="rId15" Type="http://schemas.openxmlformats.org/officeDocument/2006/relationships/image" Target="../media/image50.emf"/><Relationship Id="rId10" Type="http://schemas.openxmlformats.org/officeDocument/2006/relationships/image" Target="../media/image28.emf"/><Relationship Id="rId4" Type="http://schemas.openxmlformats.org/officeDocument/2006/relationships/image" Target="../media/image36.emf"/><Relationship Id="rId9" Type="http://schemas.openxmlformats.org/officeDocument/2006/relationships/image" Target="../media/image20.emf"/><Relationship Id="rId14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4" Type="http://schemas.openxmlformats.org/officeDocument/2006/relationships/image" Target="../media/image5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4" Type="http://schemas.openxmlformats.org/officeDocument/2006/relationships/image" Target="../media/image5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6.emf"/><Relationship Id="rId1" Type="http://schemas.openxmlformats.org/officeDocument/2006/relationships/image" Target="../media/image54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4" Type="http://schemas.openxmlformats.org/officeDocument/2006/relationships/image" Target="../media/image51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4" Type="http://schemas.openxmlformats.org/officeDocument/2006/relationships/image" Target="../media/image57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5" Type="http://schemas.openxmlformats.org/officeDocument/2006/relationships/image" Target="../media/image51.emf"/><Relationship Id="rId4" Type="http://schemas.openxmlformats.org/officeDocument/2006/relationships/image" Target="../media/image5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5" Type="http://schemas.openxmlformats.org/officeDocument/2006/relationships/image" Target="../media/image51.emf"/><Relationship Id="rId4" Type="http://schemas.openxmlformats.org/officeDocument/2006/relationships/image" Target="../media/image62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5" Type="http://schemas.openxmlformats.org/officeDocument/2006/relationships/image" Target="../media/image58.emf"/><Relationship Id="rId4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5" Type="http://schemas.openxmlformats.org/officeDocument/2006/relationships/image" Target="../media/image62.emf"/><Relationship Id="rId4" Type="http://schemas.openxmlformats.org/officeDocument/2006/relationships/image" Target="../media/image63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5" Type="http://schemas.openxmlformats.org/officeDocument/2006/relationships/image" Target="../media/image58.emf"/><Relationship Id="rId4" Type="http://schemas.openxmlformats.org/officeDocument/2006/relationships/image" Target="../media/image60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1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62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62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62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6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6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0.emf"/><Relationship Id="rId4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5" Type="http://schemas.openxmlformats.org/officeDocument/2006/relationships/image" Target="../media/image3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8.emf"/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12" Type="http://schemas.openxmlformats.org/officeDocument/2006/relationships/image" Target="../media/image30.emf"/><Relationship Id="rId2" Type="http://schemas.openxmlformats.org/officeDocument/2006/relationships/image" Target="../media/image20.emf"/><Relationship Id="rId1" Type="http://schemas.openxmlformats.org/officeDocument/2006/relationships/image" Target="../media/image34.emf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36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6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F27900BB-4040-F543-97B7-E568AF8314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F3BC3227-602B-0945-8FAB-8DD15DD6D9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xmlns="" id="{FB76A5B1-0C71-504C-BB4C-A0C4C9BE13D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7BC6D941-B908-C846-BBC7-34424181A5F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7C4E148-ABBA-9D45-8E2A-710753D2C3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868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4A1DB9D5-EE48-9940-A0B1-50A00BAC7C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9B2AFA2D-1D52-AD48-9538-594F608480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xmlns="" id="{DE609A58-3C91-E048-B812-930118B328F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F940ABEE-A41B-684E-B195-471D638A09F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xmlns="" id="{F88311E6-6581-DE4D-B3A3-A5982118E9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xmlns="" id="{497B3A31-8946-0A44-B726-56AEF8983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29A458-E9E5-954A-AA1F-8F45F4D8B8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xmlns="" id="{C00DFF87-3007-2641-A367-C2977E3D7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xmlns="" id="{6518F8D6-E745-C449-B363-E43BCA35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xmlns="" id="{6339C0D2-445D-4840-BEBC-F6F817683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fld id="{F740E03B-C9AC-1F47-9706-DA16B932D80D}" type="slidenum">
              <a:rPr lang="en-US" altLang="en-US" sz="1200" smtClean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pPr/>
              <a:t>12</a:t>
            </a:fld>
            <a:endParaRPr lang="en-US" altLang="en-US" sz="120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297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>
            <a:extLst>
              <a:ext uri="{FF2B5EF4-FFF2-40B4-BE49-F238E27FC236}">
                <a16:creationId xmlns:a16="http://schemas.microsoft.com/office/drawing/2014/main" xmlns="" id="{60163FC2-3196-8744-9F89-77256FFBFC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>
            <a:extLst>
              <a:ext uri="{FF2B5EF4-FFF2-40B4-BE49-F238E27FC236}">
                <a16:creationId xmlns:a16="http://schemas.microsoft.com/office/drawing/2014/main" xmlns="" id="{7C7110FC-C4CA-5240-BC55-4672CE3D4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xmlns="" id="{B7CBBF69-DB39-E240-8041-B80A5D418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fld id="{91252139-914F-6049-A0F8-70F2AD27CB0A}" type="slidenum">
              <a:rPr lang="en-US" altLang="en-US" sz="1200" smtClean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pPr/>
              <a:t>41</a:t>
            </a:fld>
            <a:endParaRPr lang="en-US" altLang="en-US" sz="1200">
              <a:solidFill>
                <a:srgbClr val="000000"/>
              </a:solidFill>
              <a:latin typeface="Gill Sans MT" panose="020B0502020104020203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9298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幻灯片图像占位符 1">
            <a:extLst>
              <a:ext uri="{FF2B5EF4-FFF2-40B4-BE49-F238E27FC236}">
                <a16:creationId xmlns:a16="http://schemas.microsoft.com/office/drawing/2014/main" xmlns="" id="{30EF8524-4EED-BB43-B620-0DD7841C0E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备注占位符 2">
            <a:extLst>
              <a:ext uri="{FF2B5EF4-FFF2-40B4-BE49-F238E27FC236}">
                <a16:creationId xmlns:a16="http://schemas.microsoft.com/office/drawing/2014/main" xmlns="" id="{973094FF-AE66-724D-98B9-F383032E9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67" name="灯片编号占位符 3">
            <a:extLst>
              <a:ext uri="{FF2B5EF4-FFF2-40B4-BE49-F238E27FC236}">
                <a16:creationId xmlns:a16="http://schemas.microsoft.com/office/drawing/2014/main" xmlns="" id="{47EBF40C-8714-F840-8E52-7F4FFA1EF8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fld id="{67DA2AAF-A54A-9F40-874D-FAB1FBE22883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8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>
            <a:extLst>
              <a:ext uri="{FF2B5EF4-FFF2-40B4-BE49-F238E27FC236}">
                <a16:creationId xmlns:a16="http://schemas.microsoft.com/office/drawing/2014/main" xmlns="" id="{ACCBF1DA-03D1-FA4C-9C35-82BB28A73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8" name="备注占位符 2">
            <a:extLst>
              <a:ext uri="{FF2B5EF4-FFF2-40B4-BE49-F238E27FC236}">
                <a16:creationId xmlns:a16="http://schemas.microsoft.com/office/drawing/2014/main" xmlns="" id="{2D3D2034-A958-A340-B277-B3EAF4E41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499" name="灯片编号占位符 3">
            <a:extLst>
              <a:ext uri="{FF2B5EF4-FFF2-40B4-BE49-F238E27FC236}">
                <a16:creationId xmlns:a16="http://schemas.microsoft.com/office/drawing/2014/main" xmlns="" id="{70D251BE-F1F1-3E46-A37D-5D967ED9A0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fld id="{FAAC1137-2602-8047-AB71-25876D12F3F6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70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>
            <a:extLst>
              <a:ext uri="{FF2B5EF4-FFF2-40B4-BE49-F238E27FC236}">
                <a16:creationId xmlns:a16="http://schemas.microsoft.com/office/drawing/2014/main" xmlns="" id="{3A1795D8-5617-894C-83BB-F29F40A4A4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6" name="备注占位符 2">
            <a:extLst>
              <a:ext uri="{FF2B5EF4-FFF2-40B4-BE49-F238E27FC236}">
                <a16:creationId xmlns:a16="http://schemas.microsoft.com/office/drawing/2014/main" xmlns="" id="{5F92016A-4E69-D04F-BEFB-F25CEA776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129027" name="灯片编号占位符 3">
            <a:extLst>
              <a:ext uri="{FF2B5EF4-FFF2-40B4-BE49-F238E27FC236}">
                <a16:creationId xmlns:a16="http://schemas.microsoft.com/office/drawing/2014/main" xmlns="" id="{2C4E72A9-7CEE-7A42-9803-94E7AB9CD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fld id="{56D52A20-5D9D-6443-A3BC-AB7FE60B9C83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3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5DABB32-A554-8E4B-B965-F57EA21AD3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D1EFD58-42F2-8F47-9E36-A6B22BB8A4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CBBC68E-9A45-F247-89A8-147EEE1CA9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9EF15-95CC-524B-8037-FFC0A60C68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04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BE790BE-8FB8-274E-BDCE-462828F5D0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8924947-6A94-384B-9689-2FED2A63D4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EE2EF252-7ECB-E043-8D85-3E838B7958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7B917-890B-1942-8E50-2A43B3C59A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03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8DDC952E-A02F-594E-8139-242842F70F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47A4188-E55E-CF47-83AA-EF9A0E35EE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E32B986-7C8A-1549-AC0B-DB6ED44B8A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B3D09-06A9-5E49-9A5D-6567344EE9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117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343400" cy="2667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667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xmlns="" id="{53354122-6140-6C41-AE22-5F3699F8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2006</a:t>
            </a:r>
            <a:endParaRPr lang="en-US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xmlns="" id="{09CA74C7-614B-9941-BC73-516B26E0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F857A71B-48D5-AB46-A58C-1274B8DD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50D50-CB7B-174C-9E72-1D48132C5A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85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11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496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4100512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00513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31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82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16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87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63090C0-DF91-5A4B-A401-078908DFF9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BC08545C-9B7E-3641-B1AA-FB468EC446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17002F8-CF77-5442-A1E6-EEE3324CDE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E4B73-6F72-5C48-A338-B34C8FA11C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275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8279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0011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6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260350"/>
            <a:ext cx="2087563" cy="6121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260350"/>
            <a:ext cx="6113462" cy="6121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20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5BFD83B-1D92-2D46-B0C0-BB707D8C9A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44463" y="6545263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EEC52C0-4883-E046-B6FB-3D00CC885C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DBC9E0D-249D-F145-AC6D-801376AFE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4538" y="6545263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38781-EFF5-3C4B-9D68-7AF428AAA3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2503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BFB33F5-A138-844F-9B39-D8A4D7EB49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A5E3EAE-C41C-3143-AE29-6F26626042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FA1D7A3-3873-4841-8139-2F11EBD8C3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8188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1818-6DD2-374D-B51A-1767D5748E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553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2D61157-5586-5C4C-91F3-90373095A3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35738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702F856-CAB6-B54B-806F-3DE1F55B48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8BAC9B7-6709-3643-A46E-F0FBA347B7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5D311-B9DB-7D46-8AA0-2DFE0E878C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984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281FFA9-0014-974A-BA93-713ED401A3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FE7E89F-A047-FE4B-8A81-87CCB3C00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87791A5-F2EC-2F45-89FD-8353F45715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AD7CF-D319-BE41-9F50-1A99EFE105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058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D1198ABB-AA9B-6D46-979B-3D2416F6E8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4DEE214E-5572-934F-8CE6-725091D6EF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5ADFCC73-9E1D-704B-BA92-936BAA7249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561138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3C942-F7AF-BC42-A410-FD48B3BFE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571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65E0A520-9451-9F49-8D90-DF2041E4F4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18275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3A4DB549-D554-5F4A-A9C7-FB08270BD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78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D88789C8-D7AD-BB41-A013-6A8C07C5B1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518275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DB577-8C57-444F-A5FA-418B31E7F9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33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06AC4C61-F7BC-A640-AFE0-ECDFAEB857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A063E9E-991F-4246-B441-0DA4C0AD9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AD9B7C1-7C50-BC49-948F-A11DF75023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1173E-D2FF-4541-8AA0-82146F1E0F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202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36DE9369-2DEB-4C46-AAEB-21A6580412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41288" y="6561138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634983FB-C217-614C-803A-04D8D83572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6113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1561DD9-963D-D940-BA0D-33CE23656E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7713" y="6535738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722B6-AA95-E640-A38B-152FA9587D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767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D0899330-F266-884D-8D70-B93570BD29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4D74C1EB-A2D8-0546-B934-E35EDCDB6A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1C625C78-755B-F14D-BBF6-4D236FB0B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5BA8A-6ABF-424B-A750-F8FBA1BEE5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0245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951D47B5-5AC1-8548-87FC-372615DC58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45263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EFD87100-32DA-6547-B05A-A0C613048A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45263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F09B2D0B-36B6-1647-A706-E679B64C40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545263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9373B-0450-0E49-9473-2B4F021621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03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6E39543-D359-374A-B778-7A54D74930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45263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53931D5-2D42-9948-9128-25A50F0078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BADCB7E-BE7D-F643-B543-5601596BE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535738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4F3FE-D1FD-BF49-8EE0-7580491B6A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4755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17A3389-9912-6D4A-A5AD-985A6345AB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01CF848-CCB0-3046-AB84-E5A48C0C2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295B55C-70DE-8D4D-A2EE-EBE20D6D29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BCD6C-CAB8-D44F-B5E4-C359DEB387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1326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3434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3C589482-02F4-6742-858D-0220EC0630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41288" y="6535738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E926464-D1A1-204F-9376-0B666F2A2F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BEB97539-7709-EF47-92FD-4ABC6E7C3B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535738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03226-EE10-6E4F-BF38-2FB552EFA2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18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3E43755-B200-C644-9326-F99759F08C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2D865EF-5A9D-1044-9242-24C2B5F098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E633397-73D1-474D-A75E-A80B86D775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76B2D-BEA9-0A4C-B926-E512F6D878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93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F994F05E-2E1F-A04F-AEA4-F381D34E1F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78BC8775-8DF6-C745-9C19-6B56CBCBDC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CD803C66-A327-124C-9FC5-CE33679CED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3CAF7-E910-1743-87D0-6F978D0D7F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82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55A990E-69CC-2C44-9FDA-9DE23DCE25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CF281A7D-6B68-0445-9C55-948C85472E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A2BF054-FCC2-F44E-859B-7AA76B959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3142B-9768-4942-BCF0-995444368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8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DA75F6F-ADCF-354D-8347-F9089BAE2B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0C3EDA1C-A811-AF4A-86A4-4FD5C5EF82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AABB7D31-E90D-A543-BBE0-C305F51D7B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79AD9-3B4F-6B47-9EE6-F97138A6C8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45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7A9F27B-336E-634D-8031-68CDB1BC7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08549F1-A63F-8149-AEBB-6A7292F89B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8BEB07-999C-D349-90A9-6C73C7137C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C90B6-5802-6045-8F4A-6AD2E41ACE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16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B3062D-4CFD-1C4C-9DBC-3DFD228F07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DC9CF23-4525-B740-BF16-60F4DD4F29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55252BE-2CEC-AD45-9F64-EBF26F7D2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A882-DCB3-8249-8E4B-A1BA4B218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34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EE7E64A3-E090-0342-A445-61FA9B8E4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5A90426E-382B-6541-AEEC-2BE8CB488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4D7538BD-5683-7B44-AFF4-F8DE5D6CF1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EC7B5BA5-5B2D-E54B-B453-85456CF75D1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7D02A693-DC31-1F48-A04C-FFC13B4490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38282FB-2258-834B-95D4-11E39CD681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40" r:id="rId1"/>
    <p:sldLayoutId id="2147485141" r:id="rId2"/>
    <p:sldLayoutId id="2147485142" r:id="rId3"/>
    <p:sldLayoutId id="2147485143" r:id="rId4"/>
    <p:sldLayoutId id="2147485144" r:id="rId5"/>
    <p:sldLayoutId id="2147485145" r:id="rId6"/>
    <p:sldLayoutId id="2147485160" r:id="rId7"/>
    <p:sldLayoutId id="2147485146" r:id="rId8"/>
    <p:sldLayoutId id="2147485161" r:id="rId9"/>
    <p:sldLayoutId id="2147485162" r:id="rId10"/>
    <p:sldLayoutId id="2147485147" r:id="rId11"/>
    <p:sldLayoutId id="2147485163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49A381E8-427D-7E4C-9EEA-A599ABAAB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8353425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34C177D6-A2CD-1346-A010-9F215F196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413"/>
            <a:ext cx="8353425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xmlns="" id="{3AEBC9D2-4135-9144-BEE6-9FCE3A516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908050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148" r:id="rId1"/>
    <p:sldLayoutId id="2147485149" r:id="rId2"/>
    <p:sldLayoutId id="2147485150" r:id="rId3"/>
    <p:sldLayoutId id="2147485151" r:id="rId4"/>
    <p:sldLayoutId id="2147485152" r:id="rId5"/>
    <p:sldLayoutId id="2147485153" r:id="rId6"/>
    <p:sldLayoutId id="2147485154" r:id="rId7"/>
    <p:sldLayoutId id="2147485155" r:id="rId8"/>
    <p:sldLayoutId id="2147485156" r:id="rId9"/>
    <p:sldLayoutId id="2147485157" r:id="rId10"/>
    <p:sldLayoutId id="2147485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anose="020B0600070205080204" pitchFamily="34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anose="020B0600070205080204" pitchFamily="34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anose="020B0600070205080204" pitchFamily="34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  <a:ea typeface="MS PGothic" panose="020B0600070205080204" pitchFamily="34" charset="-128"/>
          <a:cs typeface="ＭＳ Ｐゴシック" pitchFamily="-107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DB2E65EE-CD6E-CF47-BD96-55D212D5E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7D3E4979-7699-644B-96C1-64E7DB8EE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7854CFE2-A903-1C4A-A1B4-310AC00B78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166D17F8-DB94-0B40-88EE-CFED614126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Costas Busch - LSU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87488156-CA7D-F649-8C57-090FDCA5E0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B9827A6-48A0-C248-B8D7-E371380B1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4" r:id="rId1"/>
    <p:sldLayoutId id="2147485165" r:id="rId2"/>
    <p:sldLayoutId id="2147485166" r:id="rId3"/>
    <p:sldLayoutId id="2147485159" r:id="rId4"/>
    <p:sldLayoutId id="2147485167" r:id="rId5"/>
    <p:sldLayoutId id="2147485168" r:id="rId6"/>
    <p:sldLayoutId id="2147485169" r:id="rId7"/>
    <p:sldLayoutId id="2147485170" r:id="rId8"/>
    <p:sldLayoutId id="2147485171" r:id="rId9"/>
    <p:sldLayoutId id="2147485172" r:id="rId10"/>
    <p:sldLayoutId id="2147485173" r:id="rId11"/>
    <p:sldLayoutId id="214748517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11" Type="http://schemas.openxmlformats.org/officeDocument/2006/relationships/image" Target="../media/image18.emf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10.emf"/><Relationship Id="rId9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.bin"/><Relationship Id="rId18" Type="http://schemas.openxmlformats.org/officeDocument/2006/relationships/image" Target="../media/image26.emf"/><Relationship Id="rId26" Type="http://schemas.openxmlformats.org/officeDocument/2006/relationships/oleObject" Target="../embeddings/oleObject37.bin"/><Relationship Id="rId21" Type="http://schemas.openxmlformats.org/officeDocument/2006/relationships/oleObject" Target="../embeddings/oleObject33.bin"/><Relationship Id="rId34" Type="http://schemas.openxmlformats.org/officeDocument/2006/relationships/oleObject" Target="../embeddings/oleObject42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31.bin"/><Relationship Id="rId25" Type="http://schemas.openxmlformats.org/officeDocument/2006/relationships/image" Target="../media/image28.emf"/><Relationship Id="rId3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29" Type="http://schemas.openxmlformats.org/officeDocument/2006/relationships/oleObject" Target="../embeddings/oleObject3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8.bin"/><Relationship Id="rId24" Type="http://schemas.openxmlformats.org/officeDocument/2006/relationships/oleObject" Target="../embeddings/oleObject36.bin"/><Relationship Id="rId32" Type="http://schemas.openxmlformats.org/officeDocument/2006/relationships/image" Target="../media/image31.emf"/><Relationship Id="rId37" Type="http://schemas.openxmlformats.org/officeDocument/2006/relationships/image" Target="../media/image33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5.bin"/><Relationship Id="rId28" Type="http://schemas.openxmlformats.org/officeDocument/2006/relationships/oleObject" Target="../embeddings/oleObject38.bin"/><Relationship Id="rId36" Type="http://schemas.openxmlformats.org/officeDocument/2006/relationships/oleObject" Target="../embeddings/oleObject43.bin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40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4.emf"/><Relationship Id="rId22" Type="http://schemas.openxmlformats.org/officeDocument/2006/relationships/oleObject" Target="../embeddings/oleObject34.bin"/><Relationship Id="rId27" Type="http://schemas.openxmlformats.org/officeDocument/2006/relationships/image" Target="../media/image29.emf"/><Relationship Id="rId30" Type="http://schemas.openxmlformats.org/officeDocument/2006/relationships/image" Target="../media/image30.emf"/><Relationship Id="rId35" Type="http://schemas.openxmlformats.org/officeDocument/2006/relationships/image" Target="../media/image32.emf"/><Relationship Id="rId8" Type="http://schemas.openxmlformats.org/officeDocument/2006/relationships/image" Target="../media/image21.emf"/><Relationship Id="rId3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.bin"/><Relationship Id="rId18" Type="http://schemas.openxmlformats.org/officeDocument/2006/relationships/image" Target="../media/image26.emf"/><Relationship Id="rId26" Type="http://schemas.openxmlformats.org/officeDocument/2006/relationships/oleObject" Target="../embeddings/oleObject57.bin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51.bin"/><Relationship Id="rId25" Type="http://schemas.openxmlformats.org/officeDocument/2006/relationships/image" Target="../media/image28.emf"/><Relationship Id="rId3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emf"/><Relationship Id="rId20" Type="http://schemas.openxmlformats.org/officeDocument/2006/relationships/image" Target="../media/image27.emf"/><Relationship Id="rId29" Type="http://schemas.openxmlformats.org/officeDocument/2006/relationships/oleObject" Target="../embeddings/oleObject5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48.bin"/><Relationship Id="rId24" Type="http://schemas.openxmlformats.org/officeDocument/2006/relationships/oleObject" Target="../embeddings/oleObject56.bin"/><Relationship Id="rId32" Type="http://schemas.openxmlformats.org/officeDocument/2006/relationships/image" Target="../media/image38.e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5.bin"/><Relationship Id="rId28" Type="http://schemas.openxmlformats.org/officeDocument/2006/relationships/oleObject" Target="../embeddings/oleObject58.bin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52.bin"/><Relationship Id="rId31" Type="http://schemas.openxmlformats.org/officeDocument/2006/relationships/oleObject" Target="../embeddings/oleObject60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24.emf"/><Relationship Id="rId22" Type="http://schemas.openxmlformats.org/officeDocument/2006/relationships/oleObject" Target="../embeddings/oleObject54.bin"/><Relationship Id="rId27" Type="http://schemas.openxmlformats.org/officeDocument/2006/relationships/image" Target="../media/image29.emf"/><Relationship Id="rId30" Type="http://schemas.openxmlformats.org/officeDocument/2006/relationships/image" Target="../media/image30.emf"/><Relationship Id="rId8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16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68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4.bin"/><Relationship Id="rId18" Type="http://schemas.openxmlformats.org/officeDocument/2006/relationships/image" Target="../media/image26.emf"/><Relationship Id="rId26" Type="http://schemas.openxmlformats.org/officeDocument/2006/relationships/image" Target="../media/image28.e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34" Type="http://schemas.openxmlformats.org/officeDocument/2006/relationships/oleObject" Target="../embeddings/oleObject86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1.bin"/><Relationship Id="rId33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emf"/><Relationship Id="rId20" Type="http://schemas.openxmlformats.org/officeDocument/2006/relationships/image" Target="../media/image27.emf"/><Relationship Id="rId29" Type="http://schemas.openxmlformats.org/officeDocument/2006/relationships/oleObject" Target="../embeddings/oleObject8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73.bin"/><Relationship Id="rId24" Type="http://schemas.openxmlformats.org/officeDocument/2006/relationships/oleObject" Target="../embeddings/oleObject80.bin"/><Relationship Id="rId32" Type="http://schemas.openxmlformats.org/officeDocument/2006/relationships/oleObject" Target="../embeddings/oleObject85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29.emf"/><Relationship Id="rId36" Type="http://schemas.openxmlformats.org/officeDocument/2006/relationships/image" Target="../media/image40.emf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77.bin"/><Relationship Id="rId31" Type="http://schemas.openxmlformats.org/officeDocument/2006/relationships/image" Target="../media/image30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24.emf"/><Relationship Id="rId22" Type="http://schemas.openxmlformats.org/officeDocument/2006/relationships/image" Target="../media/image20.emf"/><Relationship Id="rId27" Type="http://schemas.openxmlformats.org/officeDocument/2006/relationships/oleObject" Target="../embeddings/oleObject82.bin"/><Relationship Id="rId30" Type="http://schemas.openxmlformats.org/officeDocument/2006/relationships/oleObject" Target="../embeddings/oleObject84.bin"/><Relationship Id="rId35" Type="http://schemas.openxmlformats.org/officeDocument/2006/relationships/oleObject" Target="../embeddings/oleObject87.bin"/><Relationship Id="rId8" Type="http://schemas.openxmlformats.org/officeDocument/2006/relationships/image" Target="../media/image35.e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3.bin"/><Relationship Id="rId18" Type="http://schemas.openxmlformats.org/officeDocument/2006/relationships/image" Target="../media/image26.emf"/><Relationship Id="rId26" Type="http://schemas.openxmlformats.org/officeDocument/2006/relationships/image" Target="../media/image28.e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34" Type="http://schemas.openxmlformats.org/officeDocument/2006/relationships/oleObject" Target="../embeddings/oleObject105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100.bin"/><Relationship Id="rId33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emf"/><Relationship Id="rId20" Type="http://schemas.openxmlformats.org/officeDocument/2006/relationships/image" Target="../media/image27.emf"/><Relationship Id="rId29" Type="http://schemas.openxmlformats.org/officeDocument/2006/relationships/oleObject" Target="../embeddings/oleObject10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92.bin"/><Relationship Id="rId24" Type="http://schemas.openxmlformats.org/officeDocument/2006/relationships/oleObject" Target="../embeddings/oleObject99.bin"/><Relationship Id="rId32" Type="http://schemas.openxmlformats.org/officeDocument/2006/relationships/oleObject" Target="../embeddings/oleObject104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29.emf"/><Relationship Id="rId36" Type="http://schemas.openxmlformats.org/officeDocument/2006/relationships/image" Target="../media/image40.emf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96.bin"/><Relationship Id="rId31" Type="http://schemas.openxmlformats.org/officeDocument/2006/relationships/image" Target="../media/image30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24.emf"/><Relationship Id="rId22" Type="http://schemas.openxmlformats.org/officeDocument/2006/relationships/image" Target="../media/image20.emf"/><Relationship Id="rId27" Type="http://schemas.openxmlformats.org/officeDocument/2006/relationships/oleObject" Target="../embeddings/oleObject101.bin"/><Relationship Id="rId30" Type="http://schemas.openxmlformats.org/officeDocument/2006/relationships/oleObject" Target="../embeddings/oleObject103.bin"/><Relationship Id="rId35" Type="http://schemas.openxmlformats.org/officeDocument/2006/relationships/oleObject" Target="../embeddings/oleObject106.bin"/><Relationship Id="rId8" Type="http://schemas.openxmlformats.org/officeDocument/2006/relationships/image" Target="../media/image35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27.emf"/><Relationship Id="rId26" Type="http://schemas.openxmlformats.org/officeDocument/2006/relationships/image" Target="../media/image29.e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emf"/><Relationship Id="rId20" Type="http://schemas.openxmlformats.org/officeDocument/2006/relationships/image" Target="../media/image20.emf"/><Relationship Id="rId29" Type="http://schemas.openxmlformats.org/officeDocument/2006/relationships/image" Target="../media/image30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28.emf"/><Relationship Id="rId32" Type="http://schemas.openxmlformats.org/officeDocument/2006/relationships/oleObject" Target="../embeddings/oleObject123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8.bin"/><Relationship Id="rId28" Type="http://schemas.openxmlformats.org/officeDocument/2006/relationships/oleObject" Target="../embeddings/oleObject121.bin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115.bin"/><Relationship Id="rId31" Type="http://schemas.openxmlformats.org/officeDocument/2006/relationships/image" Target="../media/image38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37.emf"/><Relationship Id="rId22" Type="http://schemas.openxmlformats.org/officeDocument/2006/relationships/oleObject" Target="../embeddings/oleObject117.bin"/><Relationship Id="rId27" Type="http://schemas.openxmlformats.org/officeDocument/2006/relationships/oleObject" Target="../embeddings/oleObject120.bin"/><Relationship Id="rId30" Type="http://schemas.openxmlformats.org/officeDocument/2006/relationships/oleObject" Target="../embeddings/oleObject12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27.e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36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37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38.e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emf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27.emf"/><Relationship Id="rId26" Type="http://schemas.openxmlformats.org/officeDocument/2006/relationships/image" Target="../media/image29.emf"/><Relationship Id="rId3" Type="http://schemas.openxmlformats.org/officeDocument/2006/relationships/oleObject" Target="../embeddings/oleObject141.bin"/><Relationship Id="rId21" Type="http://schemas.openxmlformats.org/officeDocument/2006/relationships/oleObject" Target="../embeddings/oleObject150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148.bin"/><Relationship Id="rId25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emf"/><Relationship Id="rId20" Type="http://schemas.openxmlformats.org/officeDocument/2006/relationships/image" Target="../media/image20.emf"/><Relationship Id="rId29" Type="http://schemas.openxmlformats.org/officeDocument/2006/relationships/image" Target="../media/image30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145.bin"/><Relationship Id="rId24" Type="http://schemas.openxmlformats.org/officeDocument/2006/relationships/image" Target="../media/image28.emf"/><Relationship Id="rId32" Type="http://schemas.openxmlformats.org/officeDocument/2006/relationships/oleObject" Target="../embeddings/oleObject157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23" Type="http://schemas.openxmlformats.org/officeDocument/2006/relationships/oleObject" Target="../embeddings/oleObject152.bin"/><Relationship Id="rId28" Type="http://schemas.openxmlformats.org/officeDocument/2006/relationships/oleObject" Target="../embeddings/oleObject155.bin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149.bin"/><Relationship Id="rId31" Type="http://schemas.openxmlformats.org/officeDocument/2006/relationships/image" Target="../media/image38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37.emf"/><Relationship Id="rId22" Type="http://schemas.openxmlformats.org/officeDocument/2006/relationships/oleObject" Target="../embeddings/oleObject151.bin"/><Relationship Id="rId27" Type="http://schemas.openxmlformats.org/officeDocument/2006/relationships/oleObject" Target="../embeddings/oleObject154.bin"/><Relationship Id="rId30" Type="http://schemas.openxmlformats.org/officeDocument/2006/relationships/oleObject" Target="../embeddings/oleObject15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27.emf"/><Relationship Id="rId26" Type="http://schemas.openxmlformats.org/officeDocument/2006/relationships/image" Target="../media/image29.emf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0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168.bin"/><Relationship Id="rId25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emf"/><Relationship Id="rId20" Type="http://schemas.openxmlformats.org/officeDocument/2006/relationships/image" Target="../media/image20.emf"/><Relationship Id="rId29" Type="http://schemas.openxmlformats.org/officeDocument/2006/relationships/image" Target="../media/image30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165.bin"/><Relationship Id="rId24" Type="http://schemas.openxmlformats.org/officeDocument/2006/relationships/image" Target="../media/image28.emf"/><Relationship Id="rId32" Type="http://schemas.openxmlformats.org/officeDocument/2006/relationships/oleObject" Target="../embeddings/oleObject177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2.bin"/><Relationship Id="rId28" Type="http://schemas.openxmlformats.org/officeDocument/2006/relationships/oleObject" Target="../embeddings/oleObject175.bin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169.bin"/><Relationship Id="rId31" Type="http://schemas.openxmlformats.org/officeDocument/2006/relationships/image" Target="../media/image38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37.emf"/><Relationship Id="rId22" Type="http://schemas.openxmlformats.org/officeDocument/2006/relationships/oleObject" Target="../embeddings/oleObject171.bin"/><Relationship Id="rId27" Type="http://schemas.openxmlformats.org/officeDocument/2006/relationships/oleObject" Target="../embeddings/oleObject174.bin"/><Relationship Id="rId30" Type="http://schemas.openxmlformats.org/officeDocument/2006/relationships/oleObject" Target="../embeddings/oleObject176.bin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27.emf"/><Relationship Id="rId26" Type="http://schemas.openxmlformats.org/officeDocument/2006/relationships/image" Target="../media/image29.emf"/><Relationship Id="rId39" Type="http://schemas.openxmlformats.org/officeDocument/2006/relationships/oleObject" Target="../embeddings/oleObject198.bin"/><Relationship Id="rId21" Type="http://schemas.openxmlformats.org/officeDocument/2006/relationships/oleObject" Target="../embeddings/oleObject187.bin"/><Relationship Id="rId34" Type="http://schemas.openxmlformats.org/officeDocument/2006/relationships/image" Target="../media/image45.emf"/><Relationship Id="rId42" Type="http://schemas.openxmlformats.org/officeDocument/2006/relationships/image" Target="../media/image49.emf"/><Relationship Id="rId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emf"/><Relationship Id="rId20" Type="http://schemas.openxmlformats.org/officeDocument/2006/relationships/image" Target="../media/image20.emf"/><Relationship Id="rId29" Type="http://schemas.openxmlformats.org/officeDocument/2006/relationships/image" Target="../media/image30.emf"/><Relationship Id="rId41" Type="http://schemas.openxmlformats.org/officeDocument/2006/relationships/oleObject" Target="../embeddings/oleObject199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182.bin"/><Relationship Id="rId24" Type="http://schemas.openxmlformats.org/officeDocument/2006/relationships/image" Target="../media/image28.emf"/><Relationship Id="rId32" Type="http://schemas.openxmlformats.org/officeDocument/2006/relationships/oleObject" Target="../embeddings/oleObject194.bin"/><Relationship Id="rId37" Type="http://schemas.openxmlformats.org/officeDocument/2006/relationships/oleObject" Target="../embeddings/oleObject197.bin"/><Relationship Id="rId40" Type="http://schemas.openxmlformats.org/officeDocument/2006/relationships/image" Target="../media/image48.emf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23" Type="http://schemas.openxmlformats.org/officeDocument/2006/relationships/oleObject" Target="../embeddings/oleObject189.bin"/><Relationship Id="rId28" Type="http://schemas.openxmlformats.org/officeDocument/2006/relationships/oleObject" Target="../embeddings/oleObject192.bin"/><Relationship Id="rId36" Type="http://schemas.openxmlformats.org/officeDocument/2006/relationships/image" Target="../media/image46.emf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186.bin"/><Relationship Id="rId31" Type="http://schemas.openxmlformats.org/officeDocument/2006/relationships/image" Target="../media/image38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37.emf"/><Relationship Id="rId22" Type="http://schemas.openxmlformats.org/officeDocument/2006/relationships/oleObject" Target="../embeddings/oleObject188.bin"/><Relationship Id="rId27" Type="http://schemas.openxmlformats.org/officeDocument/2006/relationships/oleObject" Target="../embeddings/oleObject191.bin"/><Relationship Id="rId30" Type="http://schemas.openxmlformats.org/officeDocument/2006/relationships/oleObject" Target="../embeddings/oleObject193.bin"/><Relationship Id="rId35" Type="http://schemas.openxmlformats.org/officeDocument/2006/relationships/oleObject" Target="../embeddings/oleObject196.bin"/><Relationship Id="rId8" Type="http://schemas.openxmlformats.org/officeDocument/2006/relationships/image" Target="../media/image22.emf"/><Relationship Id="rId3" Type="http://schemas.openxmlformats.org/officeDocument/2006/relationships/oleObject" Target="../embeddings/oleObject178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185.bin"/><Relationship Id="rId25" Type="http://schemas.openxmlformats.org/officeDocument/2006/relationships/oleObject" Target="../embeddings/oleObject190.bin"/><Relationship Id="rId33" Type="http://schemas.openxmlformats.org/officeDocument/2006/relationships/oleObject" Target="../embeddings/oleObject195.bin"/><Relationship Id="rId38" Type="http://schemas.openxmlformats.org/officeDocument/2006/relationships/image" Target="../media/image4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7.emf"/><Relationship Id="rId3" Type="http://schemas.openxmlformats.org/officeDocument/2006/relationships/oleObject" Target="../embeddings/oleObject200.bin"/><Relationship Id="rId21" Type="http://schemas.openxmlformats.org/officeDocument/2006/relationships/oleObject" Target="../embeddings/oleObject209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emf"/><Relationship Id="rId20" Type="http://schemas.openxmlformats.org/officeDocument/2006/relationships/image" Target="../media/image40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44.e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37.emf"/><Relationship Id="rId22" Type="http://schemas.openxmlformats.org/officeDocument/2006/relationships/image" Target="../media/image34.emf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27.emf"/><Relationship Id="rId26" Type="http://schemas.openxmlformats.org/officeDocument/2006/relationships/image" Target="../media/image29.emf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19.bin"/><Relationship Id="rId34" Type="http://schemas.openxmlformats.org/officeDocument/2006/relationships/image" Target="../media/image40.emf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217.bin"/><Relationship Id="rId25" Type="http://schemas.openxmlformats.org/officeDocument/2006/relationships/oleObject" Target="../embeddings/oleObject222.bin"/><Relationship Id="rId33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emf"/><Relationship Id="rId20" Type="http://schemas.openxmlformats.org/officeDocument/2006/relationships/image" Target="../media/image20.emf"/><Relationship Id="rId29" Type="http://schemas.openxmlformats.org/officeDocument/2006/relationships/image" Target="../media/image30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214.bin"/><Relationship Id="rId24" Type="http://schemas.openxmlformats.org/officeDocument/2006/relationships/image" Target="../media/image28.emf"/><Relationship Id="rId32" Type="http://schemas.openxmlformats.org/officeDocument/2006/relationships/oleObject" Target="../embeddings/oleObject226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23" Type="http://schemas.openxmlformats.org/officeDocument/2006/relationships/oleObject" Target="../embeddings/oleObject221.bin"/><Relationship Id="rId28" Type="http://schemas.openxmlformats.org/officeDocument/2006/relationships/oleObject" Target="../embeddings/oleObject224.bin"/><Relationship Id="rId36" Type="http://schemas.openxmlformats.org/officeDocument/2006/relationships/image" Target="../media/image50.emf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218.bin"/><Relationship Id="rId31" Type="http://schemas.openxmlformats.org/officeDocument/2006/relationships/image" Target="../media/image38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37.emf"/><Relationship Id="rId22" Type="http://schemas.openxmlformats.org/officeDocument/2006/relationships/oleObject" Target="../embeddings/oleObject220.bin"/><Relationship Id="rId27" Type="http://schemas.openxmlformats.org/officeDocument/2006/relationships/oleObject" Target="../embeddings/oleObject223.bin"/><Relationship Id="rId30" Type="http://schemas.openxmlformats.org/officeDocument/2006/relationships/oleObject" Target="../embeddings/oleObject225.bin"/><Relationship Id="rId35" Type="http://schemas.openxmlformats.org/officeDocument/2006/relationships/oleObject" Target="../embeddings/oleObject228.bin"/><Relationship Id="rId8" Type="http://schemas.openxmlformats.org/officeDocument/2006/relationships/image" Target="../media/image2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emf"/><Relationship Id="rId9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230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23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234.bin"/><Relationship Id="rId10" Type="http://schemas.openxmlformats.org/officeDocument/2006/relationships/image" Target="../media/image51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236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54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41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51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5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244.bin"/><Relationship Id="rId10" Type="http://schemas.openxmlformats.org/officeDocument/2006/relationships/image" Target="../media/image51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246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248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250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255.bin"/><Relationship Id="rId5" Type="http://schemas.openxmlformats.org/officeDocument/2006/relationships/oleObject" Target="../embeddings/oleObject252.bin"/><Relationship Id="rId10" Type="http://schemas.openxmlformats.org/officeDocument/2006/relationships/image" Target="../media/image57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254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8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57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259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265.bin"/><Relationship Id="rId5" Type="http://schemas.openxmlformats.org/officeDocument/2006/relationships/oleObject" Target="../embeddings/oleObject262.bin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26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0" Type="http://schemas.openxmlformats.org/officeDocument/2006/relationships/image" Target="../media/image62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269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0" Type="http://schemas.openxmlformats.org/officeDocument/2006/relationships/image" Target="../media/image60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274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0" Type="http://schemas.openxmlformats.org/officeDocument/2006/relationships/image" Target="../media/image63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279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2.bin"/><Relationship Id="rId10" Type="http://schemas.openxmlformats.org/officeDocument/2006/relationships/image" Target="../media/image60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284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6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287.bin"/><Relationship Id="rId4" Type="http://schemas.openxmlformats.org/officeDocument/2006/relationships/image" Target="../media/image55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8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289.bin"/><Relationship Id="rId4" Type="http://schemas.openxmlformats.org/officeDocument/2006/relationships/image" Target="../media/image5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290.bin"/><Relationship Id="rId7" Type="http://schemas.openxmlformats.org/officeDocument/2006/relationships/oleObject" Target="../embeddings/oleObject292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62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295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294.bin"/><Relationship Id="rId10" Type="http://schemas.openxmlformats.org/officeDocument/2006/relationships/oleObject" Target="../embeddings/oleObject297.bin"/><Relationship Id="rId4" Type="http://schemas.openxmlformats.org/officeDocument/2006/relationships/image" Target="../media/image62.emf"/><Relationship Id="rId9" Type="http://schemas.openxmlformats.org/officeDocument/2006/relationships/oleObject" Target="../embeddings/oleObject296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298.bin"/><Relationship Id="rId7" Type="http://schemas.openxmlformats.org/officeDocument/2006/relationships/oleObject" Target="../embeddings/oleObject300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299.bin"/><Relationship Id="rId4" Type="http://schemas.openxmlformats.org/officeDocument/2006/relationships/image" Target="../media/image62.e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302.bin"/><Relationship Id="rId4" Type="http://schemas.openxmlformats.org/officeDocument/2006/relationships/image" Target="../media/image62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6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305.bin"/><Relationship Id="rId4" Type="http://schemas.openxmlformats.org/officeDocument/2006/relationships/image" Target="../media/image62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4">
            <a:extLst>
              <a:ext uri="{FF2B5EF4-FFF2-40B4-BE49-F238E27FC236}">
                <a16:creationId xmlns:a16="http://schemas.microsoft.com/office/drawing/2014/main" xmlns="" id="{864B80D5-BD3F-6047-A28D-E616621F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157FC7-79F5-274A-B076-FFEA95A8572E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C42BD19E-2F23-FB44-8FB5-CB4EF35438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More NP-complete Problems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xmlns="" id="{28A92A09-418F-0D4E-B029-677DAE5EB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 for triangles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xmlns="" id="{CA6E321A-6A2D-304E-A00F-8B2BFCA4AF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3425" cy="1017587"/>
          </a:xfrm>
        </p:spPr>
        <p:txBody>
          <a:bodyPr/>
          <a:lstStyle/>
          <a:p>
            <a:r>
              <a:rPr lang="en-US" altLang="en-US"/>
              <a:t>A graph has a </a:t>
            </a:r>
            <a:r>
              <a:rPr lang="en-US" altLang="en-US" i="1">
                <a:solidFill>
                  <a:srgbClr val="6699FF"/>
                </a:solidFill>
                <a:latin typeface="Garamond" panose="02020404030301010803" pitchFamily="18" charset="0"/>
              </a:rPr>
              <a:t>k</a:t>
            </a:r>
            <a:r>
              <a:rPr lang="en-US" altLang="en-US">
                <a:solidFill>
                  <a:srgbClr val="6699FF"/>
                </a:solidFill>
              </a:rPr>
              <a:t>-cover for triangles</a:t>
            </a:r>
            <a:r>
              <a:rPr lang="en-US" altLang="en-US"/>
              <a:t> if there are </a:t>
            </a:r>
            <a:br>
              <a:rPr lang="en-US" altLang="en-US"/>
            </a:br>
            <a:r>
              <a:rPr lang="en-US" altLang="en-US" i="1">
                <a:solidFill>
                  <a:schemeClr val="tx2"/>
                </a:solidFill>
                <a:latin typeface="Garamond" panose="02020404030301010803" pitchFamily="18" charset="0"/>
              </a:rPr>
              <a:t>k</a:t>
            </a:r>
            <a:r>
              <a:rPr lang="en-US" altLang="en-US"/>
              <a:t> vertices that </a:t>
            </a:r>
            <a:r>
              <a:rPr lang="en-US" altLang="en-US">
                <a:solidFill>
                  <a:schemeClr val="accent2"/>
                </a:solidFill>
              </a:rPr>
              <a:t>touch all the triangles</a:t>
            </a:r>
          </a:p>
        </p:txBody>
      </p:sp>
      <p:grpSp>
        <p:nvGrpSpPr>
          <p:cNvPr id="2" name="Group 56">
            <a:extLst>
              <a:ext uri="{FF2B5EF4-FFF2-40B4-BE49-F238E27FC236}">
                <a16:creationId xmlns:a16="http://schemas.microsoft.com/office/drawing/2014/main" xmlns="" id="{D12FCBA4-F112-BF4F-B22C-3F216B9879B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549525"/>
            <a:ext cx="1677988" cy="1565275"/>
            <a:chOff x="1827211" y="2550228"/>
            <a:chExt cx="1677988" cy="1564572"/>
          </a:xfrm>
        </p:grpSpPr>
        <p:cxnSp>
          <p:nvCxnSpPr>
            <p:cNvPr id="39956" name="Straight Connector 9">
              <a:extLst>
                <a:ext uri="{FF2B5EF4-FFF2-40B4-BE49-F238E27FC236}">
                  <a16:creationId xmlns:a16="http://schemas.microsoft.com/office/drawing/2014/main" xmlns="" id="{3F5EBCA0-9C79-A045-8563-620BFE6B59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828458" y="3028941"/>
              <a:ext cx="1077103" cy="1077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7" name="Straight Connector 10">
              <a:extLst>
                <a:ext uri="{FF2B5EF4-FFF2-40B4-BE49-F238E27FC236}">
                  <a16:creationId xmlns:a16="http://schemas.microsoft.com/office/drawing/2014/main" xmlns="" id="{39321128-4B70-214B-8951-51A07C9069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28458" y="3028941"/>
              <a:ext cx="1077103" cy="2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8" name="Straight Connector 11">
              <a:extLst>
                <a:ext uri="{FF2B5EF4-FFF2-40B4-BE49-F238E27FC236}">
                  <a16:creationId xmlns:a16="http://schemas.microsoft.com/office/drawing/2014/main" xmlns="" id="{5EB59F24-FCF4-494B-85AA-485E5FB608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367010" y="3567492"/>
              <a:ext cx="1077103" cy="2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9" name="Straight Connector 12">
              <a:extLst>
                <a:ext uri="{FF2B5EF4-FFF2-40B4-BE49-F238E27FC236}">
                  <a16:creationId xmlns:a16="http://schemas.microsoft.com/office/drawing/2014/main" xmlns="" id="{C643D6EA-E33A-5047-884B-21A2A36909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05561" y="2550228"/>
              <a:ext cx="598391" cy="478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0" name="Straight Connector 13">
              <a:extLst>
                <a:ext uri="{FF2B5EF4-FFF2-40B4-BE49-F238E27FC236}">
                  <a16:creationId xmlns:a16="http://schemas.microsoft.com/office/drawing/2014/main" xmlns="" id="{F855DB3E-8F3F-714A-9891-2081927486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289906" y="3567492"/>
              <a:ext cx="1077103" cy="2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1" name="Straight Connector 14">
              <a:extLst>
                <a:ext uri="{FF2B5EF4-FFF2-40B4-BE49-F238E27FC236}">
                  <a16:creationId xmlns:a16="http://schemas.microsoft.com/office/drawing/2014/main" xmlns="" id="{D0FD57BE-0131-7E45-9CBE-0A1B633E98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28458" y="4106044"/>
              <a:ext cx="1077103" cy="2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2" name="Straight Connector 15">
              <a:extLst>
                <a:ext uri="{FF2B5EF4-FFF2-40B4-BE49-F238E27FC236}">
                  <a16:creationId xmlns:a16="http://schemas.microsoft.com/office/drawing/2014/main" xmlns="" id="{DFD7CC4D-392C-D347-A022-58B0A75DCD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417735" y="3035207"/>
              <a:ext cx="1560796" cy="598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3" name="Straight Connector 16">
              <a:extLst>
                <a:ext uri="{FF2B5EF4-FFF2-40B4-BE49-F238E27FC236}">
                  <a16:creationId xmlns:a16="http://schemas.microsoft.com/office/drawing/2014/main" xmlns="" id="{4A98041D-950B-7D45-BD08-6C870117E0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726044" y="3328136"/>
              <a:ext cx="1555816" cy="2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4" name="Straight Connector 17">
              <a:extLst>
                <a:ext uri="{FF2B5EF4-FFF2-40B4-BE49-F238E27FC236}">
                  <a16:creationId xmlns:a16="http://schemas.microsoft.com/office/drawing/2014/main" xmlns="" id="{5F479389-805E-DD45-9447-5F45EE62D4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2905561" y="4106044"/>
              <a:ext cx="598391" cy="2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5" name="Straight Connector 18">
              <a:extLst>
                <a:ext uri="{FF2B5EF4-FFF2-40B4-BE49-F238E27FC236}">
                  <a16:creationId xmlns:a16="http://schemas.microsoft.com/office/drawing/2014/main" xmlns="" id="{87DBAB7B-7F83-C044-AAEB-EE1FA58573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589102" y="2789584"/>
              <a:ext cx="478713" cy="2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6" name="Straight Connector 19">
              <a:extLst>
                <a:ext uri="{FF2B5EF4-FFF2-40B4-BE49-F238E27FC236}">
                  <a16:creationId xmlns:a16="http://schemas.microsoft.com/office/drawing/2014/main" xmlns="" id="{08669936-CCC3-D24B-B270-16558F0F99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828458" y="2550228"/>
              <a:ext cx="1675494" cy="2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7" name="Straight Connector 32">
              <a:extLst>
                <a:ext uri="{FF2B5EF4-FFF2-40B4-BE49-F238E27FC236}">
                  <a16:creationId xmlns:a16="http://schemas.microsoft.com/office/drawing/2014/main" xmlns="" id="{32A1B81B-8DCE-0C4B-A1C8-324681504A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835151" y="2555876"/>
              <a:ext cx="1069977" cy="473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4">
            <a:extLst>
              <a:ext uri="{FF2B5EF4-FFF2-40B4-BE49-F238E27FC236}">
                <a16:creationId xmlns:a16="http://schemas.microsoft.com/office/drawing/2014/main" xmlns="" id="{FA36ADE2-8702-0C4B-9BF4-3D6D342DC118}"/>
              </a:ext>
            </a:extLst>
          </p:cNvPr>
          <p:cNvGrpSpPr>
            <a:grpSpLocks/>
          </p:cNvGrpSpPr>
          <p:nvPr/>
        </p:nvGrpSpPr>
        <p:grpSpPr bwMode="auto">
          <a:xfrm>
            <a:off x="847725" y="2552700"/>
            <a:ext cx="1676400" cy="477838"/>
            <a:chOff x="3810906" y="2702628"/>
            <a:chExt cx="1675494" cy="478723"/>
          </a:xfrm>
        </p:grpSpPr>
        <p:cxnSp>
          <p:nvCxnSpPr>
            <p:cNvPr id="39953" name="Straight Connector 48">
              <a:extLst>
                <a:ext uri="{FF2B5EF4-FFF2-40B4-BE49-F238E27FC236}">
                  <a16:creationId xmlns:a16="http://schemas.microsoft.com/office/drawing/2014/main" xmlns="" id="{EA9223A4-8706-D343-AA8E-B264AACE2C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888009" y="2702628"/>
              <a:ext cx="598391" cy="4787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4" name="Straight Connector 49">
              <a:extLst>
                <a:ext uri="{FF2B5EF4-FFF2-40B4-BE49-F238E27FC236}">
                  <a16:creationId xmlns:a16="http://schemas.microsoft.com/office/drawing/2014/main" xmlns="" id="{4B35D442-5C89-0449-AFA1-3BE9271511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3810906" y="2702628"/>
              <a:ext cx="1675494" cy="249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5" name="Straight Connector 50">
              <a:extLst>
                <a:ext uri="{FF2B5EF4-FFF2-40B4-BE49-F238E27FC236}">
                  <a16:creationId xmlns:a16="http://schemas.microsoft.com/office/drawing/2014/main" xmlns="" id="{ED44C95F-D42E-6040-9F93-A73375D43C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3817599" y="2708276"/>
              <a:ext cx="1069977" cy="4730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55">
            <a:extLst>
              <a:ext uri="{FF2B5EF4-FFF2-40B4-BE49-F238E27FC236}">
                <a16:creationId xmlns:a16="http://schemas.microsoft.com/office/drawing/2014/main" xmlns="" id="{43BD3C46-1A54-9947-AB59-03DD256017B0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3035300"/>
            <a:ext cx="1077912" cy="1079500"/>
            <a:chOff x="1979611" y="4559203"/>
            <a:chExt cx="1078350" cy="1079597"/>
          </a:xfrm>
        </p:grpSpPr>
        <p:cxnSp>
          <p:nvCxnSpPr>
            <p:cNvPr id="39950" name="Straight Connector 51">
              <a:extLst>
                <a:ext uri="{FF2B5EF4-FFF2-40B4-BE49-F238E27FC236}">
                  <a16:creationId xmlns:a16="http://schemas.microsoft.com/office/drawing/2014/main" xmlns="" id="{5D1296AF-C629-1648-B789-52A8D77BC2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980858" y="4559203"/>
              <a:ext cx="1077103" cy="10771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1" name="Straight Connector 52">
              <a:extLst>
                <a:ext uri="{FF2B5EF4-FFF2-40B4-BE49-F238E27FC236}">
                  <a16:creationId xmlns:a16="http://schemas.microsoft.com/office/drawing/2014/main" xmlns="" id="{D87F4AE5-5F91-3046-9825-E3C552C265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442306" y="5097754"/>
              <a:ext cx="1077103" cy="249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Straight Connector 53">
              <a:extLst>
                <a:ext uri="{FF2B5EF4-FFF2-40B4-BE49-F238E27FC236}">
                  <a16:creationId xmlns:a16="http://schemas.microsoft.com/office/drawing/2014/main" xmlns="" id="{88EF0AE6-E0C1-9240-8644-6B0E80040E1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80858" y="5636306"/>
              <a:ext cx="1077103" cy="249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78ADFA49-1505-1344-9142-00B725CC5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2938463"/>
            <a:ext cx="169862" cy="1682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6AB95428-E074-1140-BEC6-862646806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4021138"/>
            <a:ext cx="169863" cy="16986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3CFD100-E086-D649-9944-11D0E58DB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514600"/>
            <a:ext cx="4678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Does it have a 2-cover for triangles?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F9983D8-9A6E-2441-99C0-89A4D4A58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195638"/>
            <a:ext cx="4678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Does it have a 1-cover for triangles?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132F7A6-9403-1146-B45C-78DB166C5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652838"/>
            <a:ext cx="6037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No</a:t>
            </a:r>
            <a:r>
              <a:rPr lang="en-US" altLang="en-US" sz="2400">
                <a:solidFill>
                  <a:srgbClr val="FFFFFF"/>
                </a:solidFill>
              </a:rPr>
              <a:t>, because it has two </a:t>
            </a:r>
            <a:r>
              <a:rPr lang="en-US" altLang="en-US" sz="2400">
                <a:solidFill>
                  <a:srgbClr val="6699FF"/>
                </a:solidFill>
              </a:rPr>
              <a:t>vertex-disjoint triangles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3F7AF2E-6576-CC48-9183-7A047B3E8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14600"/>
            <a:ext cx="59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DD00"/>
                </a:solidFill>
              </a:rPr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B57BD9A-C751-B140-A500-E4E840576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4648200"/>
            <a:ext cx="7945438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TRICOVER = {</a:t>
            </a:r>
            <a:r>
              <a:rPr lang="en-US" altLang="zh-TW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en-US" altLang="zh-TW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:</a:t>
            </a:r>
            <a:r>
              <a:rPr lang="en-US" altLang="en-US">
                <a:solidFill>
                  <a:srgbClr val="FFFFFF"/>
                </a:solidFill>
              </a:rPr>
              <a:t> 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>
                <a:solidFill>
                  <a:srgbClr val="FFFFFF"/>
                </a:solidFill>
              </a:rPr>
              <a:t> has a 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en-US" altLang="en-US">
                <a:solidFill>
                  <a:srgbClr val="FFFFFF"/>
                </a:solidFill>
              </a:rPr>
              <a:t>-cover</a:t>
            </a:r>
            <a:r>
              <a:rPr lang="en-US" altLang="en-US">
                <a:solidFill>
                  <a:srgbClr val="6699FF"/>
                </a:solidFill>
              </a:rPr>
              <a:t> </a:t>
            </a:r>
            <a:r>
              <a:rPr lang="en-US" altLang="en-US">
                <a:solidFill>
                  <a:srgbClr val="FFFFFF"/>
                </a:solidFill>
              </a:rPr>
              <a:t>for triangles</a:t>
            </a: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}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94BA25B-9AB7-0D43-8BD5-9BD70739F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5495925"/>
            <a:ext cx="4313237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TRICOVER</a:t>
            </a:r>
            <a:r>
              <a:rPr lang="en-US" altLang="en-US">
                <a:solidFill>
                  <a:srgbClr val="FFFFFF"/>
                </a:solidFill>
              </a:rPr>
              <a:t> is </a:t>
            </a: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NP</a:t>
            </a:r>
            <a:r>
              <a:rPr lang="en-US" altLang="en-US">
                <a:solidFill>
                  <a:srgbClr val="FFFFFF"/>
                </a:solidFill>
              </a:rPr>
              <a:t>-complete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58" grpId="0"/>
      <p:bldP spid="59" grpId="0"/>
      <p:bldP spid="60" grpId="0"/>
      <p:bldP spid="61" grpId="0"/>
      <p:bldP spid="62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xmlns="" id="{185D159B-C4B5-1E44-9635-2CBCF1BCF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 for triangles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4F1972FD-73FC-B84A-B4BE-FE2184BF2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4938712" cy="560387"/>
          </a:xfrm>
        </p:spPr>
        <p:txBody>
          <a:bodyPr/>
          <a:lstStyle/>
          <a:p>
            <a:r>
              <a:rPr lang="en-US" altLang="en-US"/>
              <a:t>Step 1: </a:t>
            </a:r>
            <a:r>
              <a:rPr lang="en-US" altLang="en-US">
                <a:latin typeface="Garamond" panose="02020404030301010803" pitchFamily="18" charset="0"/>
              </a:rPr>
              <a:t>TRICOVER</a:t>
            </a:r>
            <a:r>
              <a:rPr lang="en-US" altLang="en-US"/>
              <a:t> is in </a:t>
            </a:r>
            <a:r>
              <a:rPr lang="en-US" altLang="en-US">
                <a:latin typeface="Garamond" panose="02020404030301010803" pitchFamily="18" charset="0"/>
              </a:rPr>
              <a:t>NP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2110D51-DA09-024C-A42A-35DE790C6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0"/>
            <a:ext cx="4621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What is a </a:t>
            </a:r>
            <a:r>
              <a:rPr lang="en-US" altLang="en-US" sz="2400">
                <a:solidFill>
                  <a:srgbClr val="6699FF"/>
                </a:solidFill>
              </a:rPr>
              <a:t>solution</a:t>
            </a:r>
            <a:r>
              <a:rPr lang="en-US" altLang="en-US" sz="2400">
                <a:solidFill>
                  <a:srgbClr val="FFFFFF"/>
                </a:solidFill>
              </a:rPr>
              <a:t> for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TRICOVER</a:t>
            </a:r>
            <a:r>
              <a:rPr lang="en-US" altLang="en-US" sz="24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2DA8CF0-0509-7642-9C7B-8392B8C1E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90838"/>
            <a:ext cx="5929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A solution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s</a:t>
            </a:r>
            <a:r>
              <a:rPr lang="en-US" altLang="en-US" sz="2400">
                <a:solidFill>
                  <a:srgbClr val="FFFFFF"/>
                </a:solidFill>
              </a:rPr>
              <a:t> is a </a:t>
            </a:r>
            <a:r>
              <a:rPr lang="en-US" altLang="en-US" sz="2400">
                <a:solidFill>
                  <a:srgbClr val="6699FF"/>
                </a:solidFill>
              </a:rPr>
              <a:t>subset of vertices</a:t>
            </a:r>
            <a:r>
              <a:rPr lang="en-US" altLang="en-US" sz="2400">
                <a:solidFill>
                  <a:srgbClr val="FFFFFF"/>
                </a:solidFill>
              </a:rPr>
              <a:t> like </a:t>
            </a: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{2,5}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0A5B56C6-DFB3-204A-8971-D58277742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57600"/>
            <a:ext cx="796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 :=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B9BFEA83-D553-CD4A-9B8D-3C345ABB6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3657600"/>
            <a:ext cx="701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On input 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6699FF"/>
                </a:solidFill>
                <a:latin typeface="Garamond" panose="02020404030301010803" pitchFamily="18" charset="0"/>
              </a:rPr>
              <a:t>s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zh-TW" sz="2400">
                <a:solidFill>
                  <a:srgbClr val="FFFFFF"/>
                </a:solidFill>
              </a:rPr>
              <a:t>, where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s</a:t>
            </a:r>
            <a:r>
              <a:rPr lang="en-US" altLang="zh-TW" sz="2400">
                <a:solidFill>
                  <a:srgbClr val="FFFFFF"/>
                </a:solidFill>
              </a:rPr>
              <a:t> is a set of vertices of size </a:t>
            </a:r>
            <a:r>
              <a:rPr lang="en-US" altLang="zh-TW" sz="2400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endParaRPr lang="en-US" altLang="en-US" sz="2400" i="1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797CE47A-EDC3-374E-910D-99F8A082E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4110038"/>
            <a:ext cx="4738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For every triple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{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u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} </a:t>
            </a:r>
            <a:r>
              <a:rPr lang="en-US" altLang="en-US" sz="2400">
                <a:solidFill>
                  <a:srgbClr val="FFFFFF"/>
                </a:solidFill>
              </a:rPr>
              <a:t>of vertices:</a:t>
            </a:r>
            <a:endParaRPr lang="en-US" altLang="en-US" sz="2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09D0EBE-3CFB-A041-A713-AEACAC90C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4567238"/>
            <a:ext cx="5319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If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{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u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}</a:t>
            </a:r>
            <a:r>
              <a:rPr lang="en-US" altLang="en-US" sz="2400">
                <a:solidFill>
                  <a:srgbClr val="FFFFFF"/>
                </a:solidFill>
              </a:rPr>
              <a:t>,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{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u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}</a:t>
            </a:r>
            <a:r>
              <a:rPr lang="en-US" altLang="en-US" sz="2400">
                <a:solidFill>
                  <a:srgbClr val="FFFFFF"/>
                </a:solidFill>
              </a:rPr>
              <a:t>,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{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}</a:t>
            </a:r>
            <a:r>
              <a:rPr lang="en-US" altLang="en-US" sz="2400">
                <a:solidFill>
                  <a:srgbClr val="FFFFFF"/>
                </a:solidFill>
              </a:rPr>
              <a:t>, are all edges in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</a:rPr>
              <a:t>:</a:t>
            </a:r>
            <a:endParaRPr lang="en-US" altLang="en-US" sz="2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864260B0-1635-E843-A4A1-8767D1EE9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5024438"/>
            <a:ext cx="4311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If none of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u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>
                <a:solidFill>
                  <a:srgbClr val="FFFFFF"/>
                </a:solidFill>
              </a:rPr>
              <a:t>or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  <a:r>
              <a:rPr lang="en-US" altLang="en-US" sz="2400">
                <a:solidFill>
                  <a:srgbClr val="FFFFFF"/>
                </a:solidFill>
              </a:rPr>
              <a:t> are in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s</a:t>
            </a:r>
            <a:r>
              <a:rPr lang="en-US" altLang="en-US" sz="2400">
                <a:solidFill>
                  <a:srgbClr val="FFFFFF"/>
                </a:solidFill>
              </a:rPr>
              <a:t>, </a:t>
            </a:r>
            <a:r>
              <a:rPr lang="en-US" altLang="en-US" sz="2400" i="1">
                <a:solidFill>
                  <a:srgbClr val="FFFFFF"/>
                </a:solidFill>
              </a:rPr>
              <a:t>reject</a:t>
            </a:r>
            <a:r>
              <a:rPr lang="en-US" altLang="en-US" sz="2400">
                <a:solidFill>
                  <a:srgbClr val="FFFFFF"/>
                </a:solidFill>
              </a:rPr>
              <a:t>.</a:t>
            </a:r>
            <a:endParaRPr lang="en-US" altLang="en-US" sz="2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15623C9D-EA71-5A43-8B4D-6BC035D54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5481638"/>
            <a:ext cx="251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Otherwise, </a:t>
            </a:r>
            <a:r>
              <a:rPr lang="en-US" altLang="en-US" sz="2400" i="1">
                <a:solidFill>
                  <a:srgbClr val="FFFFFF"/>
                </a:solidFill>
              </a:rPr>
              <a:t>accept</a:t>
            </a:r>
            <a:r>
              <a:rPr lang="en-US" altLang="en-US" sz="2400">
                <a:solidFill>
                  <a:srgbClr val="FFFFFF"/>
                </a:solidFill>
              </a:rPr>
              <a:t>.</a:t>
            </a:r>
            <a:endParaRPr lang="en-US" altLang="en-US" sz="2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56C0C6F-1B31-EF47-9791-8A523C961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562600"/>
            <a:ext cx="24384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Running time </a:t>
            </a: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= O(</a:t>
            </a: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n</a:t>
            </a:r>
            <a:r>
              <a:rPr lang="en-US" altLang="en-US" sz="2000" baseline="30000">
                <a:solidFill>
                  <a:srgbClr val="FFFFFF"/>
                </a:solidFill>
                <a:latin typeface="Garamond" panose="02020404030301010803" pitchFamily="18" charset="0"/>
              </a:rPr>
              <a:t>3</a:t>
            </a: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D1B92F84-38FE-FC43-B2C8-B23D00CF9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1219200"/>
            <a:ext cx="595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0DD00"/>
                </a:solidFill>
              </a:rPr>
              <a:t>✔</a:t>
            </a:r>
          </a:p>
        </p:txBody>
      </p:sp>
      <p:grpSp>
        <p:nvGrpSpPr>
          <p:cNvPr id="40973" name="Group 78">
            <a:extLst>
              <a:ext uri="{FF2B5EF4-FFF2-40B4-BE49-F238E27FC236}">
                <a16:creationId xmlns:a16="http://schemas.microsoft.com/office/drawing/2014/main" xmlns="" id="{E7732F5D-3782-8C45-8F3B-401D3086D3C6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295400"/>
            <a:ext cx="1635125" cy="1524000"/>
            <a:chOff x="1827211" y="2550228"/>
            <a:chExt cx="1677988" cy="1564572"/>
          </a:xfrm>
        </p:grpSpPr>
        <p:cxnSp>
          <p:nvCxnSpPr>
            <p:cNvPr id="40983" name="Straight Connector 79">
              <a:extLst>
                <a:ext uri="{FF2B5EF4-FFF2-40B4-BE49-F238E27FC236}">
                  <a16:creationId xmlns:a16="http://schemas.microsoft.com/office/drawing/2014/main" xmlns="" id="{BEF4F372-8A84-F34C-AFD0-1B72CC4C10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828458" y="3028941"/>
              <a:ext cx="1077103" cy="1077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4" name="Straight Connector 80">
              <a:extLst>
                <a:ext uri="{FF2B5EF4-FFF2-40B4-BE49-F238E27FC236}">
                  <a16:creationId xmlns:a16="http://schemas.microsoft.com/office/drawing/2014/main" xmlns="" id="{39065EDE-A23A-3D42-83C2-DC8DFA1650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28458" y="3028941"/>
              <a:ext cx="1077103" cy="2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5" name="Straight Connector 81">
              <a:extLst>
                <a:ext uri="{FF2B5EF4-FFF2-40B4-BE49-F238E27FC236}">
                  <a16:creationId xmlns:a16="http://schemas.microsoft.com/office/drawing/2014/main" xmlns="" id="{D37F3590-2140-1C4C-AB7D-3C6EB89825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367010" y="3567492"/>
              <a:ext cx="1077103" cy="2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6" name="Straight Connector 82">
              <a:extLst>
                <a:ext uri="{FF2B5EF4-FFF2-40B4-BE49-F238E27FC236}">
                  <a16:creationId xmlns:a16="http://schemas.microsoft.com/office/drawing/2014/main" xmlns="" id="{5B153CA7-9D4B-5547-927C-395AFA95CA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05561" y="2550228"/>
              <a:ext cx="598391" cy="478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7" name="Straight Connector 83">
              <a:extLst>
                <a:ext uri="{FF2B5EF4-FFF2-40B4-BE49-F238E27FC236}">
                  <a16:creationId xmlns:a16="http://schemas.microsoft.com/office/drawing/2014/main" xmlns="" id="{3A65D070-7A92-1547-886B-F520243434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289906" y="3567492"/>
              <a:ext cx="1077103" cy="2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8" name="Straight Connector 84">
              <a:extLst>
                <a:ext uri="{FF2B5EF4-FFF2-40B4-BE49-F238E27FC236}">
                  <a16:creationId xmlns:a16="http://schemas.microsoft.com/office/drawing/2014/main" xmlns="" id="{F418E4B9-3D1E-0840-97EE-F1FE3D85AC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28458" y="4106044"/>
              <a:ext cx="1077103" cy="2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9" name="Straight Connector 85">
              <a:extLst>
                <a:ext uri="{FF2B5EF4-FFF2-40B4-BE49-F238E27FC236}">
                  <a16:creationId xmlns:a16="http://schemas.microsoft.com/office/drawing/2014/main" xmlns="" id="{6B410D89-0E11-FF4C-A810-41AFD9B510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417735" y="3035207"/>
              <a:ext cx="1560796" cy="598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Straight Connector 86">
              <a:extLst>
                <a:ext uri="{FF2B5EF4-FFF2-40B4-BE49-F238E27FC236}">
                  <a16:creationId xmlns:a16="http://schemas.microsoft.com/office/drawing/2014/main" xmlns="" id="{9A3022DC-9DAA-CC4B-9323-CB1AF20B3F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726044" y="3328136"/>
              <a:ext cx="1555816" cy="2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1" name="Straight Connector 87">
              <a:extLst>
                <a:ext uri="{FF2B5EF4-FFF2-40B4-BE49-F238E27FC236}">
                  <a16:creationId xmlns:a16="http://schemas.microsoft.com/office/drawing/2014/main" xmlns="" id="{912FD7B8-639F-F24B-8C7F-2A9F6ABFD4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2905561" y="4106044"/>
              <a:ext cx="598391" cy="2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2" name="Straight Connector 88">
              <a:extLst>
                <a:ext uri="{FF2B5EF4-FFF2-40B4-BE49-F238E27FC236}">
                  <a16:creationId xmlns:a16="http://schemas.microsoft.com/office/drawing/2014/main" xmlns="" id="{A902845C-ED57-6F4C-9FEF-603113E01C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589102" y="2789584"/>
              <a:ext cx="478713" cy="2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3" name="Straight Connector 89">
              <a:extLst>
                <a:ext uri="{FF2B5EF4-FFF2-40B4-BE49-F238E27FC236}">
                  <a16:creationId xmlns:a16="http://schemas.microsoft.com/office/drawing/2014/main" xmlns="" id="{44996AEF-0E72-5A46-B898-9E41F33F29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828458" y="2550228"/>
              <a:ext cx="1675494" cy="2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4" name="Straight Connector 90">
              <a:extLst>
                <a:ext uri="{FF2B5EF4-FFF2-40B4-BE49-F238E27FC236}">
                  <a16:creationId xmlns:a16="http://schemas.microsoft.com/office/drawing/2014/main" xmlns="" id="{3ACFE332-F8B1-0940-BBD6-91C780FD05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835151" y="2555876"/>
              <a:ext cx="1069977" cy="473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74" name="Oval 91">
            <a:extLst>
              <a:ext uri="{FF2B5EF4-FFF2-40B4-BE49-F238E27FC236}">
                <a16:creationId xmlns:a16="http://schemas.microsoft.com/office/drawing/2014/main" xmlns="" id="{A1F606A5-FF7B-1947-A051-A3FDE7357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8" y="1701800"/>
            <a:ext cx="101600" cy="1016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0975" name="TextBox 93">
            <a:extLst>
              <a:ext uri="{FF2B5EF4-FFF2-40B4-BE49-F238E27FC236}">
                <a16:creationId xmlns:a16="http://schemas.microsoft.com/office/drawing/2014/main" xmlns="" id="{1B40F5EF-81D2-0F49-9BF9-6CE89FD65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762250"/>
            <a:ext cx="2571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40976" name="TextBox 94">
            <a:extLst>
              <a:ext uri="{FF2B5EF4-FFF2-40B4-BE49-F238E27FC236}">
                <a16:creationId xmlns:a16="http://schemas.microsoft.com/office/drawing/2014/main" xmlns="" id="{910DFF58-7A66-8641-A83A-A345ADB58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277177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40977" name="TextBox 95">
            <a:extLst>
              <a:ext uri="{FF2B5EF4-FFF2-40B4-BE49-F238E27FC236}">
                <a16:creationId xmlns:a16="http://schemas.microsoft.com/office/drawing/2014/main" xmlns="" id="{FAB3776E-E98F-744C-933E-265307D42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5" y="2771775"/>
            <a:ext cx="257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Garamond" panose="02020404030301010803" pitchFamily="18" charset="0"/>
              </a:rPr>
              <a:t>3</a:t>
            </a:r>
          </a:p>
        </p:txBody>
      </p:sp>
      <p:sp>
        <p:nvSpPr>
          <p:cNvPr id="40978" name="TextBox 96">
            <a:extLst>
              <a:ext uri="{FF2B5EF4-FFF2-40B4-BE49-F238E27FC236}">
                <a16:creationId xmlns:a16="http://schemas.microsoft.com/office/drawing/2014/main" xmlns="" id="{C0CE07B1-4E19-284D-BE78-546CB1990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600200"/>
            <a:ext cx="257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Garamond" panose="02020404030301010803" pitchFamily="18" charset="0"/>
              </a:rPr>
              <a:t>4</a:t>
            </a:r>
          </a:p>
        </p:txBody>
      </p:sp>
      <p:sp>
        <p:nvSpPr>
          <p:cNvPr id="40979" name="TextBox 97">
            <a:extLst>
              <a:ext uri="{FF2B5EF4-FFF2-40B4-BE49-F238E27FC236}">
                <a16:creationId xmlns:a16="http://schemas.microsoft.com/office/drawing/2014/main" xmlns="" id="{ED4A4C1B-DA1A-F648-882D-8179E169D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263" y="1455738"/>
            <a:ext cx="2555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Garamond" panose="02020404030301010803" pitchFamily="18" charset="0"/>
              </a:rPr>
              <a:t>5</a:t>
            </a:r>
          </a:p>
        </p:txBody>
      </p:sp>
      <p:sp>
        <p:nvSpPr>
          <p:cNvPr id="40980" name="TextBox 98">
            <a:extLst>
              <a:ext uri="{FF2B5EF4-FFF2-40B4-BE49-F238E27FC236}">
                <a16:creationId xmlns:a16="http://schemas.microsoft.com/office/drawing/2014/main" xmlns="" id="{1E9BCB2F-6B75-FF41-8F47-C092BB807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263" y="1066800"/>
            <a:ext cx="2555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Garamond" panose="02020404030301010803" pitchFamily="18" charset="0"/>
              </a:rPr>
              <a:t>6</a:t>
            </a:r>
          </a:p>
        </p:txBody>
      </p:sp>
      <p:sp>
        <p:nvSpPr>
          <p:cNvPr id="40981" name="TextBox 99">
            <a:extLst>
              <a:ext uri="{FF2B5EF4-FFF2-40B4-BE49-F238E27FC236}">
                <a16:creationId xmlns:a16="http://schemas.microsoft.com/office/drawing/2014/main" xmlns="" id="{E85C5AB2-6B84-A544-A4A2-1D6D40C3B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6263" y="1066800"/>
            <a:ext cx="261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Garamond" panose="02020404030301010803" pitchFamily="18" charset="0"/>
              </a:rPr>
              <a:t>7</a:t>
            </a:r>
          </a:p>
        </p:txBody>
      </p:sp>
      <p:sp>
        <p:nvSpPr>
          <p:cNvPr id="40982" name="Oval 100">
            <a:extLst>
              <a:ext uri="{FF2B5EF4-FFF2-40B4-BE49-F238E27FC236}">
                <a16:creationId xmlns:a16="http://schemas.microsoft.com/office/drawing/2014/main" xmlns="" id="{F628D754-8E5D-CC4F-BDA3-2D47D1B57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8" y="2768600"/>
            <a:ext cx="101600" cy="1016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0" grpId="0"/>
      <p:bldP spid="71" grpId="0"/>
      <p:bldP spid="72" grpId="0"/>
      <p:bldP spid="73" grpId="0"/>
      <p:bldP spid="74" grpId="0"/>
      <p:bldP spid="75" grpId="0"/>
      <p:bldP spid="76" grpId="0"/>
      <p:bldP spid="77" grpId="0" animBg="1"/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xmlns="" id="{664E61CC-F7E3-2248-8B5F-CB0947D0BB9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90763"/>
            <a:ext cx="3962400" cy="3271837"/>
            <a:chOff x="685800" y="2061865"/>
            <a:chExt cx="3962400" cy="3272135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xmlns="" id="{A0EBDECD-F7D6-C340-B746-F52230689A81}"/>
                </a:ext>
              </a:extLst>
            </p:cNvPr>
            <p:cNvSpPr/>
            <p:nvPr/>
          </p:nvSpPr>
          <p:spPr bwMode="auto">
            <a:xfrm>
              <a:off x="685800" y="2061865"/>
              <a:ext cx="3962400" cy="3272135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FFFFFF"/>
                </a:solidFill>
                <a:latin typeface="Gill Sans MT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002" name="TextBox 5">
              <a:extLst>
                <a:ext uri="{FF2B5EF4-FFF2-40B4-BE49-F238E27FC236}">
                  <a16:creationId xmlns:a16="http://schemas.microsoft.com/office/drawing/2014/main" xmlns="" id="{C6ADF74B-6471-F948-A87E-FC165F3BD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810000"/>
              <a:ext cx="1317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CLIQUE</a:t>
              </a:r>
            </a:p>
          </p:txBody>
        </p:sp>
        <p:sp>
          <p:nvSpPr>
            <p:cNvPr id="42003" name="TextBox 6">
              <a:extLst>
                <a:ext uri="{FF2B5EF4-FFF2-40B4-BE49-F238E27FC236}">
                  <a16:creationId xmlns:a16="http://schemas.microsoft.com/office/drawing/2014/main" xmlns="" id="{F5FCEF54-0D44-E04E-BC9D-781EB92E0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1150" y="3885902"/>
              <a:ext cx="13906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IND SET</a:t>
              </a:r>
            </a:p>
          </p:txBody>
        </p:sp>
        <p:sp>
          <p:nvSpPr>
            <p:cNvPr id="42004" name="TextBox 7">
              <a:extLst>
                <a:ext uri="{FF2B5EF4-FFF2-40B4-BE49-F238E27FC236}">
                  <a16:creationId xmlns:a16="http://schemas.microsoft.com/office/drawing/2014/main" xmlns="" id="{7176C079-36B2-4B49-ABFB-F77DF3745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010" y="3272135"/>
              <a:ext cx="24929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VERTEX COVER</a:t>
              </a:r>
            </a:p>
          </p:txBody>
        </p:sp>
        <p:sp>
          <p:nvSpPr>
            <p:cNvPr id="42005" name="TextBox 38">
              <a:extLst>
                <a:ext uri="{FF2B5EF4-FFF2-40B4-BE49-F238E27FC236}">
                  <a16:creationId xmlns:a16="http://schemas.microsoft.com/office/drawing/2014/main" xmlns="" id="{4FD2DFAE-7FB4-984E-A6F5-DDE934D59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088" y="4419302"/>
              <a:ext cx="7223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SAT</a:t>
              </a:r>
            </a:p>
          </p:txBody>
        </p:sp>
        <p:sp>
          <p:nvSpPr>
            <p:cNvPr id="42006" name="TextBox 2">
              <a:extLst>
                <a:ext uri="{FF2B5EF4-FFF2-40B4-BE49-F238E27FC236}">
                  <a16:creationId xmlns:a16="http://schemas.microsoft.com/office/drawing/2014/main" xmlns="" id="{598AA768-7B77-F74C-9355-60B53DD02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4495502"/>
              <a:ext cx="8651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3SAT</a:t>
              </a:r>
            </a:p>
          </p:txBody>
        </p:sp>
        <p:sp>
          <p:nvSpPr>
            <p:cNvPr id="42007" name="Rectangle 12">
              <a:extLst>
                <a:ext uri="{FF2B5EF4-FFF2-40B4-BE49-F238E27FC236}">
                  <a16:creationId xmlns:a16="http://schemas.microsoft.com/office/drawing/2014/main" xmlns="" id="{69A21E41-89B6-0540-B522-847AC2A71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437" y="2510135"/>
              <a:ext cx="17845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SUBGRAPH</a:t>
              </a:r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41986" name="Title 1">
            <a:extLst>
              <a:ext uri="{FF2B5EF4-FFF2-40B4-BE49-F238E27FC236}">
                <a16:creationId xmlns:a16="http://schemas.microsoft.com/office/drawing/2014/main" xmlns="" id="{513BA400-A909-9744-86CE-4521F1E68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 for triangles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xmlns="" id="{3622705B-14F2-6348-A635-42E8AB9D0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3425" cy="560387"/>
          </a:xfrm>
        </p:spPr>
        <p:txBody>
          <a:bodyPr/>
          <a:lstStyle/>
          <a:p>
            <a:r>
              <a:rPr lang="en-US" altLang="en-US"/>
              <a:t>Step 2: Some </a:t>
            </a:r>
            <a:r>
              <a:rPr lang="en-US" altLang="en-US">
                <a:latin typeface="Garamond" panose="02020404030301010803" pitchFamily="18" charset="0"/>
              </a:rPr>
              <a:t>NP</a:t>
            </a:r>
            <a:r>
              <a:rPr lang="en-US" altLang="en-US"/>
              <a:t>-complete </a:t>
            </a:r>
            <a:r>
              <a:rPr lang="en-US" altLang="en-US" i="1">
                <a:latin typeface="Garamond" panose="02020404030301010803" pitchFamily="18" charset="0"/>
              </a:rPr>
              <a:t>L</a:t>
            </a:r>
            <a:r>
              <a:rPr lang="en-US" altLang="en-US"/>
              <a:t> </a:t>
            </a:r>
            <a:r>
              <a:rPr lang="en-US" altLang="en-US">
                <a:solidFill>
                  <a:srgbClr val="6699FF"/>
                </a:solidFill>
              </a:rPr>
              <a:t>reduces to </a:t>
            </a:r>
            <a:r>
              <a:rPr lang="en-US" altLang="en-US">
                <a:latin typeface="Garamond" panose="02020404030301010803" pitchFamily="18" charset="0"/>
              </a:rPr>
              <a:t>TRICOVER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9A2884D-E9FE-FF47-BEE6-33B89282E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429000"/>
            <a:ext cx="2743200" cy="609600"/>
          </a:xfrm>
          <a:prstGeom prst="ellipse">
            <a:avLst/>
          </a:prstGeom>
          <a:noFill/>
          <a:ln w="57150">
            <a:solidFill>
              <a:srgbClr val="00DD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grpSp>
        <p:nvGrpSpPr>
          <p:cNvPr id="3" name="Group 25">
            <a:extLst>
              <a:ext uri="{FF2B5EF4-FFF2-40B4-BE49-F238E27FC236}">
                <a16:creationId xmlns:a16="http://schemas.microsoft.com/office/drawing/2014/main" xmlns="" id="{6D0AB753-5944-CB4A-B13F-CBED395D1274}"/>
              </a:ext>
            </a:extLst>
          </p:cNvPr>
          <p:cNvGrpSpPr>
            <a:grpSpLocks/>
          </p:cNvGrpSpPr>
          <p:nvPr/>
        </p:nvGrpSpPr>
        <p:grpSpPr bwMode="auto">
          <a:xfrm>
            <a:off x="3579813" y="2590800"/>
            <a:ext cx="5060950" cy="839788"/>
            <a:chOff x="3580606" y="2362200"/>
            <a:chExt cx="5059391" cy="839788"/>
          </a:xfrm>
        </p:grpSpPr>
        <p:sp>
          <p:nvSpPr>
            <p:cNvPr id="41997" name="TextBox 17">
              <a:extLst>
                <a:ext uri="{FF2B5EF4-FFF2-40B4-BE49-F238E27FC236}">
                  <a16:creationId xmlns:a16="http://schemas.microsoft.com/office/drawing/2014/main" xmlns="" id="{1F29C946-3DE7-C34A-B88A-18B8547C5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2369403"/>
              <a:ext cx="5058597" cy="830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TRICOVER = {</a:t>
              </a:r>
              <a:r>
                <a:rPr lang="en-US" altLang="zh-TW" sz="2400">
                  <a:solidFill>
                    <a:srgbClr val="FFFFFF"/>
                  </a:solidFill>
                  <a:latin typeface="Garamond" panose="02020404030301010803" pitchFamily="18" charset="0"/>
                </a:rPr>
                <a:t>〈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G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, 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k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〉:</a:t>
              </a:r>
              <a:r>
                <a:rPr lang="en-US" altLang="en-US" sz="2400">
                  <a:solidFill>
                    <a:srgbClr val="FFFFFF"/>
                  </a:solidFill>
                </a:rPr>
                <a:t> 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G</a:t>
              </a:r>
              <a:r>
                <a:rPr lang="en-US" altLang="en-US" sz="2400">
                  <a:solidFill>
                    <a:srgbClr val="FFFFFF"/>
                  </a:solidFill>
                </a:rPr>
                <a:t> has a </a:t>
              </a:r>
              <a:br>
                <a:rPr lang="en-US" altLang="en-US" sz="2400">
                  <a:solidFill>
                    <a:srgbClr val="FFFFFF"/>
                  </a:solidFill>
                </a:rPr>
              </a:br>
              <a:r>
                <a:rPr lang="en-US" altLang="en-US" sz="2400">
                  <a:solidFill>
                    <a:srgbClr val="FFFFFF"/>
                  </a:solidFill>
                </a:rPr>
                <a:t>		     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k</a:t>
              </a:r>
              <a:r>
                <a:rPr lang="en-US" altLang="en-US" sz="2400">
                  <a:solidFill>
                    <a:srgbClr val="FFFFFF"/>
                  </a:solidFill>
                </a:rPr>
                <a:t>-cover</a:t>
              </a:r>
              <a:r>
                <a:rPr lang="en-US" altLang="en-US" sz="2400">
                  <a:solidFill>
                    <a:srgbClr val="6699FF"/>
                  </a:solidFill>
                </a:rPr>
                <a:t> </a:t>
              </a:r>
              <a:r>
                <a:rPr lang="en-US" altLang="en-US" sz="2400">
                  <a:solidFill>
                    <a:srgbClr val="FFFFFF"/>
                  </a:solidFill>
                </a:rPr>
                <a:t>for triangles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}</a:t>
              </a:r>
              <a:endParaRPr lang="en-US" altLang="en-US" sz="2400">
                <a:solidFill>
                  <a:srgbClr val="FFFFFF"/>
                </a:solidFill>
              </a:endParaRPr>
            </a:p>
          </p:txBody>
        </p:sp>
        <p:cxnSp>
          <p:nvCxnSpPr>
            <p:cNvPr id="41998" name="Straight Connector 19">
              <a:extLst>
                <a:ext uri="{FF2B5EF4-FFF2-40B4-BE49-F238E27FC236}">
                  <a16:creationId xmlns:a16="http://schemas.microsoft.com/office/drawing/2014/main" xmlns="" id="{AAA7BE7B-EE55-2844-8717-FB8ACB2649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3581400" y="2362200"/>
              <a:ext cx="457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9" name="Straight Connector 22">
              <a:extLst>
                <a:ext uri="{FF2B5EF4-FFF2-40B4-BE49-F238E27FC236}">
                  <a16:creationId xmlns:a16="http://schemas.microsoft.com/office/drawing/2014/main" xmlns="" id="{9F6F503D-EB3A-514C-A1D3-2BB81DD581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162300" y="2781300"/>
              <a:ext cx="838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0" name="Straight Connector 24">
              <a:extLst>
                <a:ext uri="{FF2B5EF4-FFF2-40B4-BE49-F238E27FC236}">
                  <a16:creationId xmlns:a16="http://schemas.microsoft.com/office/drawing/2014/main" xmlns="" id="{EBDD4EA0-1A8B-DE44-B697-B2FDFBCC04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81400" y="3200400"/>
              <a:ext cx="838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071E141-EB24-974A-A1F0-919A62D73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138" y="3446463"/>
            <a:ext cx="5240337" cy="460375"/>
          </a:xfrm>
          <a:prstGeom prst="rect">
            <a:avLst/>
          </a:prstGeom>
          <a:solidFill>
            <a:srgbClr val="111111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Some vertex in every </a:t>
            </a:r>
            <a:r>
              <a:rPr lang="en-US" altLang="en-US" sz="2400">
                <a:solidFill>
                  <a:srgbClr val="6699FF"/>
                </a:solidFill>
              </a:rPr>
              <a:t>triangle</a:t>
            </a:r>
            <a:r>
              <a:rPr lang="en-US" altLang="en-US" sz="2400">
                <a:solidFill>
                  <a:srgbClr val="FFFFFF"/>
                </a:solidFill>
              </a:rPr>
              <a:t> is covered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CA7EF96-3A67-1A40-82A7-BAD415F82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0244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Some endpoint of every </a:t>
            </a:r>
            <a:r>
              <a:rPr lang="en-US" altLang="en-US" sz="2400">
                <a:solidFill>
                  <a:srgbClr val="6699FF"/>
                </a:solidFill>
              </a:rPr>
              <a:t>edge</a:t>
            </a:r>
            <a:r>
              <a:rPr lang="en-US" altLang="en-US" sz="2400">
                <a:solidFill>
                  <a:srgbClr val="FFFFFF"/>
                </a:solidFill>
              </a:rPr>
              <a:t> is covered</a:t>
            </a: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xmlns="" id="{A9304ADC-BC7F-754C-B0FE-BB624F288494}"/>
              </a:ext>
            </a:extLst>
          </p:cNvPr>
          <p:cNvGrpSpPr>
            <a:grpSpLocks/>
          </p:cNvGrpSpPr>
          <p:nvPr/>
        </p:nvGrpSpPr>
        <p:grpSpPr bwMode="auto">
          <a:xfrm>
            <a:off x="3575050" y="4572000"/>
            <a:ext cx="5080000" cy="461963"/>
            <a:chOff x="3574997" y="4343400"/>
            <a:chExt cx="5080537" cy="461665"/>
          </a:xfrm>
        </p:grpSpPr>
        <p:sp>
          <p:nvSpPr>
            <p:cNvPr id="41993" name="TextBox 15">
              <a:extLst>
                <a:ext uri="{FF2B5EF4-FFF2-40B4-BE49-F238E27FC236}">
                  <a16:creationId xmlns:a16="http://schemas.microsoft.com/office/drawing/2014/main" xmlns="" id="{36350DCA-2A06-7B42-880A-F9E8750FC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997" y="4343400"/>
              <a:ext cx="5080537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VC = {</a:t>
              </a:r>
              <a:r>
                <a:rPr lang="en-US" altLang="zh-TW" sz="2400">
                  <a:solidFill>
                    <a:srgbClr val="FFFFFF"/>
                  </a:solidFill>
                  <a:latin typeface="Garamond" panose="02020404030301010803" pitchFamily="18" charset="0"/>
                </a:rPr>
                <a:t>〈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G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, 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k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〉:</a:t>
              </a:r>
              <a:r>
                <a:rPr lang="en-US" altLang="en-US" sz="2400">
                  <a:solidFill>
                    <a:srgbClr val="FFFFFF"/>
                  </a:solidFill>
                </a:rPr>
                <a:t> 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G</a:t>
              </a:r>
              <a:r>
                <a:rPr lang="en-US" altLang="en-US" sz="2400">
                  <a:solidFill>
                    <a:srgbClr val="FFFFFF"/>
                  </a:solidFill>
                </a:rPr>
                <a:t> has a 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k</a:t>
              </a:r>
              <a:r>
                <a:rPr lang="en-US" altLang="en-US" sz="2400">
                  <a:solidFill>
                    <a:srgbClr val="FFFFFF"/>
                  </a:solidFill>
                </a:rPr>
                <a:t>-vertex cover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}</a:t>
              </a:r>
              <a:endParaRPr lang="en-US" altLang="en-US" sz="2400">
                <a:solidFill>
                  <a:srgbClr val="FFFFFF"/>
                </a:solidFill>
              </a:endParaRPr>
            </a:p>
          </p:txBody>
        </p:sp>
        <p:cxnSp>
          <p:nvCxnSpPr>
            <p:cNvPr id="41994" name="Straight Connector 29">
              <a:extLst>
                <a:ext uri="{FF2B5EF4-FFF2-40B4-BE49-F238E27FC236}">
                  <a16:creationId xmlns:a16="http://schemas.microsoft.com/office/drawing/2014/main" xmlns="" id="{F043B620-CDE8-AE4B-82E0-04BAC3E289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354388" y="4572000"/>
              <a:ext cx="457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5" name="Straight Connector 31">
              <a:extLst>
                <a:ext uri="{FF2B5EF4-FFF2-40B4-BE49-F238E27FC236}">
                  <a16:creationId xmlns:a16="http://schemas.microsoft.com/office/drawing/2014/main" xmlns="" id="{ABFEC85A-94C1-7243-BB67-1A4394FA6C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3581401" y="4343400"/>
              <a:ext cx="457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6" name="Straight Connector 32">
              <a:extLst>
                <a:ext uri="{FF2B5EF4-FFF2-40B4-BE49-F238E27FC236}">
                  <a16:creationId xmlns:a16="http://schemas.microsoft.com/office/drawing/2014/main" xmlns="" id="{69AF1024-9D57-FF4D-8049-29AFE854DF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3581402" y="4799011"/>
              <a:ext cx="152399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" grpId="0" animBg="1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xmlns="" id="{1821E42E-F33D-0643-A074-E442A0A3B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 for triangles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xmlns="" id="{9EA4B7B3-CE5D-494A-9A34-30D259C31A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3425" cy="560387"/>
          </a:xfrm>
        </p:spPr>
        <p:txBody>
          <a:bodyPr/>
          <a:lstStyle/>
          <a:p>
            <a:r>
              <a:rPr lang="en-US" altLang="en-US"/>
              <a:t>Step 3: Reduce </a:t>
            </a:r>
            <a:r>
              <a:rPr lang="en-US" altLang="en-US">
                <a:latin typeface="Garamond" panose="02020404030301010803" pitchFamily="18" charset="0"/>
              </a:rPr>
              <a:t>VC</a:t>
            </a:r>
            <a:r>
              <a:rPr lang="en-US" altLang="en-US"/>
              <a:t> to </a:t>
            </a:r>
            <a:r>
              <a:rPr lang="en-US" altLang="en-US">
                <a:latin typeface="Garamond" panose="02020404030301010803" pitchFamily="18" charset="0"/>
              </a:rPr>
              <a:t>TRICOVER</a:t>
            </a:r>
            <a:endParaRPr lang="en-US" altLang="en-US"/>
          </a:p>
        </p:txBody>
      </p:sp>
      <p:sp>
        <p:nvSpPr>
          <p:cNvPr id="44035" name="TextBox 4">
            <a:extLst>
              <a:ext uri="{FF2B5EF4-FFF2-40B4-BE49-F238E27FC236}">
                <a16:creationId xmlns:a16="http://schemas.microsoft.com/office/drawing/2014/main" xmlns="" id="{3A37EFDF-FB38-134C-AEBA-50D00D85E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2514600"/>
            <a:ext cx="7445375" cy="461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TRICOVER = {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:</a:t>
            </a:r>
            <a:r>
              <a:rPr lang="en-US" altLang="ja-JP" sz="2400">
                <a:solidFill>
                  <a:srgbClr val="FFFFFF"/>
                </a:solidFill>
              </a:rPr>
              <a:t>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ja-JP" sz="2400">
                <a:solidFill>
                  <a:srgbClr val="FFFFFF"/>
                </a:solidFill>
              </a:rPr>
              <a:t> has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ja-JP" sz="2400">
                <a:solidFill>
                  <a:srgbClr val="FFFFFF"/>
                </a:solidFill>
              </a:rPr>
              <a:t>-cover</a:t>
            </a:r>
            <a:r>
              <a:rPr lang="en-US" altLang="ja-JP" sz="2400">
                <a:solidFill>
                  <a:srgbClr val="6699FF"/>
                </a:solidFill>
              </a:rPr>
              <a:t> </a:t>
            </a:r>
            <a:r>
              <a:rPr lang="en-US" altLang="ja-JP" sz="2400">
                <a:solidFill>
                  <a:srgbClr val="FFFFFF"/>
                </a:solidFill>
              </a:rPr>
              <a:t>for triangles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}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036" name="TextBox 9">
            <a:extLst>
              <a:ext uri="{FF2B5EF4-FFF2-40B4-BE49-F238E27FC236}">
                <a16:creationId xmlns:a16="http://schemas.microsoft.com/office/drawing/2014/main" xmlns="" id="{1A421B80-7A93-E149-8E76-5D8470165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1905000"/>
            <a:ext cx="6594475" cy="461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VC = {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:</a:t>
            </a:r>
            <a:r>
              <a:rPr lang="en-US" altLang="en-US" sz="2400">
                <a:solidFill>
                  <a:srgbClr val="FFFFFF"/>
                </a:solidFill>
              </a:rPr>
              <a:t>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</a:rPr>
              <a:t> has a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en-US" altLang="en-US" sz="2400">
                <a:solidFill>
                  <a:srgbClr val="FFFFFF"/>
                </a:solidFill>
              </a:rPr>
              <a:t>-vertex cover (for edges)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}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6A4AF70-0C68-5045-955A-F945BFA4F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3352800"/>
            <a:ext cx="4721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Idea: Replace </a:t>
            </a:r>
            <a:r>
              <a:rPr lang="en-US" altLang="en-US">
                <a:solidFill>
                  <a:srgbClr val="6699FF"/>
                </a:solidFill>
              </a:rPr>
              <a:t>edges</a:t>
            </a:r>
            <a:r>
              <a:rPr lang="en-US" altLang="en-US">
                <a:solidFill>
                  <a:srgbClr val="FFFFFF"/>
                </a:solidFill>
              </a:rPr>
              <a:t> by </a:t>
            </a:r>
            <a:r>
              <a:rPr lang="en-US" altLang="en-US">
                <a:solidFill>
                  <a:srgbClr val="6699FF"/>
                </a:solidFill>
              </a:rPr>
              <a:t>triangles</a:t>
            </a:r>
          </a:p>
        </p:txBody>
      </p:sp>
      <p:grpSp>
        <p:nvGrpSpPr>
          <p:cNvPr id="2" name="Group 109">
            <a:extLst>
              <a:ext uri="{FF2B5EF4-FFF2-40B4-BE49-F238E27FC236}">
                <a16:creationId xmlns:a16="http://schemas.microsoft.com/office/drawing/2014/main" xmlns="" id="{4DA99F58-DDE9-2D4C-A866-5ABA778465E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343400"/>
            <a:ext cx="2133600" cy="1066800"/>
            <a:chOff x="1524000" y="4343400"/>
            <a:chExt cx="2133600" cy="1066801"/>
          </a:xfrm>
        </p:grpSpPr>
        <p:cxnSp>
          <p:nvCxnSpPr>
            <p:cNvPr id="44069" name="Straight Connector 18">
              <a:extLst>
                <a:ext uri="{FF2B5EF4-FFF2-40B4-BE49-F238E27FC236}">
                  <a16:creationId xmlns:a16="http://schemas.microsoft.com/office/drawing/2014/main" xmlns="" id="{7E5BDC21-2E58-A149-8CB4-3FF6DAE6EC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4352500"/>
              <a:ext cx="1066800" cy="105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0" name="Straight Connector 24">
              <a:extLst>
                <a:ext uri="{FF2B5EF4-FFF2-40B4-BE49-F238E27FC236}">
                  <a16:creationId xmlns:a16="http://schemas.microsoft.com/office/drawing/2014/main" xmlns="" id="{A749A8B2-201B-3E42-A97B-848EF3360F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990603" y="4876801"/>
              <a:ext cx="10667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1" name="Straight Connector 57">
              <a:extLst>
                <a:ext uri="{FF2B5EF4-FFF2-40B4-BE49-F238E27FC236}">
                  <a16:creationId xmlns:a16="http://schemas.microsoft.com/office/drawing/2014/main" xmlns="" id="{9835F6E7-B6C0-C744-97F3-43850FE8ED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057400" y="4876799"/>
              <a:ext cx="10667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2" name="Straight Connector 58">
              <a:extLst>
                <a:ext uri="{FF2B5EF4-FFF2-40B4-BE49-F238E27FC236}">
                  <a16:creationId xmlns:a16="http://schemas.microsoft.com/office/drawing/2014/main" xmlns="" id="{459F6196-826E-194C-B490-9766AF32FC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10200"/>
              <a:ext cx="10668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3" name="Straight Connector 64">
              <a:extLst>
                <a:ext uri="{FF2B5EF4-FFF2-40B4-BE49-F238E27FC236}">
                  <a16:creationId xmlns:a16="http://schemas.microsoft.com/office/drawing/2014/main" xmlns="" id="{60A778CC-D9DE-9D41-A355-A315072593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24000" y="5410200"/>
              <a:ext cx="10668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4" name="Straight Connector 65">
              <a:extLst>
                <a:ext uri="{FF2B5EF4-FFF2-40B4-BE49-F238E27FC236}">
                  <a16:creationId xmlns:a16="http://schemas.microsoft.com/office/drawing/2014/main" xmlns="" id="{FDD3B3BB-CED4-4441-A91D-3990C2E51D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24000" y="4343400"/>
              <a:ext cx="1066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0">
            <a:extLst>
              <a:ext uri="{FF2B5EF4-FFF2-40B4-BE49-F238E27FC236}">
                <a16:creationId xmlns:a16="http://schemas.microsoft.com/office/drawing/2014/main" xmlns="" id="{F5FBDDA5-5CD9-944B-9663-976976A479D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191000"/>
            <a:ext cx="2286000" cy="1371600"/>
            <a:chOff x="5486400" y="4191000"/>
            <a:chExt cx="2286000" cy="1371600"/>
          </a:xfrm>
        </p:grpSpPr>
        <p:cxnSp>
          <p:nvCxnSpPr>
            <p:cNvPr id="44051" name="Straight Connector 67">
              <a:extLst>
                <a:ext uri="{FF2B5EF4-FFF2-40B4-BE49-F238E27FC236}">
                  <a16:creationId xmlns:a16="http://schemas.microsoft.com/office/drawing/2014/main" xmlns="" id="{5B052410-7B9B-E546-A761-758E572377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5600" y="4352500"/>
              <a:ext cx="1066800" cy="105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2" name="Straight Connector 68">
              <a:extLst>
                <a:ext uri="{FF2B5EF4-FFF2-40B4-BE49-F238E27FC236}">
                  <a16:creationId xmlns:a16="http://schemas.microsoft.com/office/drawing/2014/main" xmlns="" id="{EB80C927-38F9-3740-98F7-298684F4FD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105403" y="4876801"/>
              <a:ext cx="10667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3" name="Straight Connector 69">
              <a:extLst>
                <a:ext uri="{FF2B5EF4-FFF2-40B4-BE49-F238E27FC236}">
                  <a16:creationId xmlns:a16="http://schemas.microsoft.com/office/drawing/2014/main" xmlns="" id="{F80588D3-B501-CA47-B850-3CBAA1E3B3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172200" y="4876799"/>
              <a:ext cx="10667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4" name="Straight Connector 70">
              <a:extLst>
                <a:ext uri="{FF2B5EF4-FFF2-40B4-BE49-F238E27FC236}">
                  <a16:creationId xmlns:a16="http://schemas.microsoft.com/office/drawing/2014/main" xmlns="" id="{7A3CDD38-3B4A-F642-B945-B58D19D5AF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5600" y="5410200"/>
              <a:ext cx="10668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5" name="Straight Connector 71">
              <a:extLst>
                <a:ext uri="{FF2B5EF4-FFF2-40B4-BE49-F238E27FC236}">
                  <a16:creationId xmlns:a16="http://schemas.microsoft.com/office/drawing/2014/main" xmlns="" id="{0037A5C0-90BF-E748-A62F-8668C710D9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5410200"/>
              <a:ext cx="10668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6" name="Straight Connector 72">
              <a:extLst>
                <a:ext uri="{FF2B5EF4-FFF2-40B4-BE49-F238E27FC236}">
                  <a16:creationId xmlns:a16="http://schemas.microsoft.com/office/drawing/2014/main" xmlns="" id="{9DB1625C-AC56-8A46-AEC3-DDBEAC125B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4343400"/>
              <a:ext cx="1066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7" name="Straight Connector 73">
              <a:extLst>
                <a:ext uri="{FF2B5EF4-FFF2-40B4-BE49-F238E27FC236}">
                  <a16:creationId xmlns:a16="http://schemas.microsoft.com/office/drawing/2014/main" xmlns="" id="{32251287-C8DC-6D41-892B-55E019361D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54102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8" name="Straight Connector 77">
              <a:extLst>
                <a:ext uri="{FF2B5EF4-FFF2-40B4-BE49-F238E27FC236}">
                  <a16:creationId xmlns:a16="http://schemas.microsoft.com/office/drawing/2014/main" xmlns="" id="{1484E3C6-26B8-4E4E-983F-BDD0160D0F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172200" y="54102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9" name="Straight Connector 78">
              <a:extLst>
                <a:ext uri="{FF2B5EF4-FFF2-40B4-BE49-F238E27FC236}">
                  <a16:creationId xmlns:a16="http://schemas.microsoft.com/office/drawing/2014/main" xmlns="" id="{BC4EF4A1-63AD-F240-888C-5ACB028169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638800" y="41910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0" name="Straight Connector 79">
              <a:extLst>
                <a:ext uri="{FF2B5EF4-FFF2-40B4-BE49-F238E27FC236}">
                  <a16:creationId xmlns:a16="http://schemas.microsoft.com/office/drawing/2014/main" xmlns="" id="{11334431-B92C-6F44-84C6-5CDC0DAFBE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172200" y="41910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1" name="Straight Connector 80">
              <a:extLst>
                <a:ext uri="{FF2B5EF4-FFF2-40B4-BE49-F238E27FC236}">
                  <a16:creationId xmlns:a16="http://schemas.microsoft.com/office/drawing/2014/main" xmlns="" id="{6E604DE1-6987-F949-888E-3C80633D2C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5295900" y="50673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2" name="Straight Connector 81">
              <a:extLst>
                <a:ext uri="{FF2B5EF4-FFF2-40B4-BE49-F238E27FC236}">
                  <a16:creationId xmlns:a16="http://schemas.microsoft.com/office/drawing/2014/main" xmlns="" id="{8CF7019B-DD99-474A-958C-C27CDED204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 flipH="1" flipV="1">
              <a:off x="5295900" y="4533901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3" name="Straight Connector 82">
              <a:extLst>
                <a:ext uri="{FF2B5EF4-FFF2-40B4-BE49-F238E27FC236}">
                  <a16:creationId xmlns:a16="http://schemas.microsoft.com/office/drawing/2014/main" xmlns="" id="{7D9F142D-5899-474A-9427-DA792508E0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6362700" y="50673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4" name="Straight Connector 83">
              <a:extLst>
                <a:ext uri="{FF2B5EF4-FFF2-40B4-BE49-F238E27FC236}">
                  <a16:creationId xmlns:a16="http://schemas.microsoft.com/office/drawing/2014/main" xmlns="" id="{6E1CABBC-7DC6-F342-A8E7-B37AA0D581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 flipH="1" flipV="1">
              <a:off x="6362700" y="4533901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5" name="Straight Connector 84">
              <a:extLst>
                <a:ext uri="{FF2B5EF4-FFF2-40B4-BE49-F238E27FC236}">
                  <a16:creationId xmlns:a16="http://schemas.microsoft.com/office/drawing/2014/main" xmlns="" id="{6857CEB1-2DA1-C641-81CA-504C5914F9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5600" y="54102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6" name="Straight Connector 85">
              <a:extLst>
                <a:ext uri="{FF2B5EF4-FFF2-40B4-BE49-F238E27FC236}">
                  <a16:creationId xmlns:a16="http://schemas.microsoft.com/office/drawing/2014/main" xmlns="" id="{6C5EDDE9-7744-9A41-A9A8-D93323AE42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239000" y="54102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7" name="Straight Connector 86">
              <a:extLst>
                <a:ext uri="{FF2B5EF4-FFF2-40B4-BE49-F238E27FC236}">
                  <a16:creationId xmlns:a16="http://schemas.microsoft.com/office/drawing/2014/main" xmlns="" id="{A26AD9C6-F2F9-2640-AFF9-037601C111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5600" y="43434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8" name="Straight Connector 88">
              <a:extLst>
                <a:ext uri="{FF2B5EF4-FFF2-40B4-BE49-F238E27FC236}">
                  <a16:creationId xmlns:a16="http://schemas.microsoft.com/office/drawing/2014/main" xmlns="" id="{CEAE730C-6267-8043-9F55-73623BC0C7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239000" y="48768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8" name="Right Arrow 97">
            <a:extLst>
              <a:ext uri="{FF2B5EF4-FFF2-40B4-BE49-F238E27FC236}">
                <a16:creationId xmlns:a16="http://schemas.microsoft.com/office/drawing/2014/main" xmlns="" id="{70D6374A-7468-064E-8299-3C38D5271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572000"/>
            <a:ext cx="838200" cy="457200"/>
          </a:xfrm>
          <a:prstGeom prst="right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xmlns="" id="{11032C28-FEB4-B24F-A738-D52F243DB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63" y="4284663"/>
            <a:ext cx="134937" cy="13493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xmlns="" id="{839A83F2-9DE6-0140-B093-15D14F52A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51463"/>
            <a:ext cx="134938" cy="13493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xmlns="" id="{B6D90417-D934-474C-B9A4-54CF9F603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334000"/>
            <a:ext cx="134938" cy="1349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xmlns="" id="{6B61CE04-F3D3-5D4A-B4DD-F3422C066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275138"/>
            <a:ext cx="134938" cy="13652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xmlns="" id="{0D110039-431C-7E4A-97C3-8F2DCC485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5341938"/>
            <a:ext cx="136525" cy="13652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xmlns="" id="{C92D2D07-4F34-E34A-875E-4F0AA34FD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738" y="5326063"/>
            <a:ext cx="136525" cy="13493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FEE610AC-7D64-2A40-93FB-F55D393FA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114800"/>
            <a:ext cx="419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F273D27C-0F11-EA46-A48E-F498764DE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4114800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91F8EBE8-2CDB-EC41-9C91-CD34EE29B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5634038"/>
            <a:ext cx="2403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vertex-cover in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46BF89FE-26AF-784F-8790-227526A8B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5638800"/>
            <a:ext cx="3146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cover for triangles in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/>
      <p:bldP spid="107" grpId="0"/>
      <p:bldP spid="108" grpId="0"/>
      <p:bldP spid="1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xmlns="" id="{F0E2F438-B6FF-784F-BA54-843B60A56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 for triangles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xmlns="" id="{096824EB-49CB-4445-98E0-0AE3B14C3C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3425" cy="560387"/>
          </a:xfrm>
        </p:spPr>
        <p:txBody>
          <a:bodyPr/>
          <a:lstStyle/>
          <a:p>
            <a:r>
              <a:rPr lang="en-US" altLang="en-US"/>
              <a:t>Step 3: Reduce </a:t>
            </a:r>
            <a:r>
              <a:rPr lang="en-US" altLang="en-US">
                <a:latin typeface="Garamond" panose="02020404030301010803" pitchFamily="18" charset="0"/>
              </a:rPr>
              <a:t>VC</a:t>
            </a:r>
            <a:r>
              <a:rPr lang="en-US" altLang="en-US"/>
              <a:t> to </a:t>
            </a:r>
            <a:r>
              <a:rPr lang="en-US" altLang="en-US">
                <a:latin typeface="Garamond" panose="02020404030301010803" pitchFamily="18" charset="0"/>
              </a:rPr>
              <a:t>TRICOVER</a:t>
            </a:r>
            <a:endParaRPr lang="en-US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CE64ABD-79C5-C645-81A5-BBFF401A6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0"/>
            <a:ext cx="742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R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 :=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E687625-5AA2-5741-A3B8-A370CFA74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81200"/>
            <a:ext cx="6827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On input 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en-US" sz="2400">
                <a:solidFill>
                  <a:srgbClr val="FFFFFF"/>
                </a:solidFill>
              </a:rPr>
              <a:t>, where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</a:rPr>
              <a:t> has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n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2400">
                <a:solidFill>
                  <a:srgbClr val="FFFFFF"/>
                </a:solidFill>
              </a:rPr>
              <a:t>vertices and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2400">
                <a:solidFill>
                  <a:srgbClr val="FFFFFF"/>
                </a:solidFill>
              </a:rPr>
              <a:t>edges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CE50187-6807-AE4A-A18C-2072C152F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55863"/>
            <a:ext cx="437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699FF"/>
                </a:solidFill>
              </a:rPr>
              <a:t>Construct</a:t>
            </a:r>
            <a:r>
              <a:rPr lang="en-US" altLang="en-US" sz="2400">
                <a:solidFill>
                  <a:srgbClr val="FFFFFF"/>
                </a:solidFill>
              </a:rPr>
              <a:t> the following graph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ja-JP" sz="2400">
                <a:solidFill>
                  <a:srgbClr val="FFFFFF"/>
                </a:solidFill>
              </a:rPr>
              <a:t>:</a:t>
            </a:r>
            <a:endParaRPr lang="en-US" altLang="en-US" sz="2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8FB5FE9-08EF-D54F-B0A1-295604B12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438" y="2890838"/>
            <a:ext cx="44656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ja-JP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ja-JP" sz="2400">
                <a:solidFill>
                  <a:srgbClr val="FFFFFF"/>
                </a:solidFill>
              </a:rPr>
              <a:t> has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n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 +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ja-JP" sz="2400">
                <a:solidFill>
                  <a:srgbClr val="FFFFFF"/>
                </a:solidFill>
              </a:rPr>
              <a:t>vertices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ja-JP" sz="2400" baseline="-25000">
                <a:solidFill>
                  <a:srgbClr val="FFFFFF"/>
                </a:solidFill>
                <a:latin typeface="Garamond" panose="02020404030301010803" pitchFamily="18" charset="0"/>
              </a:rPr>
              <a:t>1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, ...,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ja-JP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n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b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</a:b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  </a:t>
            </a:r>
            <a:r>
              <a:rPr lang="en-US" altLang="ja-JP" sz="2400">
                <a:solidFill>
                  <a:srgbClr val="FFFFFF"/>
                </a:solidFill>
              </a:rPr>
              <a:t>and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u</a:t>
            </a:r>
            <a:r>
              <a:rPr lang="en-US" altLang="ja-JP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ij </a:t>
            </a:r>
            <a:r>
              <a:rPr lang="en-US" altLang="ja-JP" sz="2400">
                <a:solidFill>
                  <a:srgbClr val="FFFFFF"/>
                </a:solidFill>
              </a:rPr>
              <a:t>for every edge 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{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ja-JP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i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ja-JP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j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} </a:t>
            </a:r>
            <a:r>
              <a:rPr lang="en-US" altLang="ja-JP" sz="2400">
                <a:solidFill>
                  <a:srgbClr val="FFFFFF"/>
                </a:solidFill>
              </a:rPr>
              <a:t>of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endParaRPr lang="en-US" altLang="en-US" sz="2400" i="1" baseline="-250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AAB30BF-581D-C84C-AF41-BE2A78F6C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729038"/>
            <a:ext cx="59563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For every edge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{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j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} </a:t>
            </a:r>
            <a:r>
              <a:rPr lang="en-US" altLang="en-US" sz="2400">
                <a:solidFill>
                  <a:srgbClr val="FFFFFF"/>
                </a:solidFill>
              </a:rPr>
              <a:t>of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</a:rPr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  include the edges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{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j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}, {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u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ij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}, {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j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u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ij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} in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endParaRPr lang="en-US" altLang="en-US" sz="2400" i="1">
              <a:solidFill>
                <a:srgbClr val="FFFFF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C91A71C-BF7A-EE47-9C9D-1C666700B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67238"/>
            <a:ext cx="2195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Output 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.</a:t>
            </a:r>
            <a:endParaRPr lang="en-US" altLang="en-US" sz="2400" i="1">
              <a:solidFill>
                <a:srgbClr val="FFFF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5391E80-F0F9-5E41-B936-8FE72BA73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029200"/>
            <a:ext cx="2955925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Running time </a:t>
            </a: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= O(</a:t>
            </a: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 = </a:t>
            </a:r>
            <a:r>
              <a:rPr lang="en-US" altLang="en-US" sz="2000">
                <a:solidFill>
                  <a:srgbClr val="FFFFFF"/>
                </a:solidFill>
              </a:rPr>
              <a:t>number of edges in </a:t>
            </a: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xmlns="" id="{C243D7FA-EEC7-7D49-89E6-C1F99DD86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 for triangles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xmlns="" id="{81371E00-D9AE-EB4E-B274-7F7C936899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3425" cy="560387"/>
          </a:xfrm>
        </p:spPr>
        <p:txBody>
          <a:bodyPr/>
          <a:lstStyle/>
          <a:p>
            <a:r>
              <a:rPr lang="en-US" altLang="en-US"/>
              <a:t>Step 4: Argue that the reduction is correct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xmlns="" id="{EC4AB309-BA20-7448-9265-677588362F5A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819400"/>
            <a:ext cx="2133600" cy="1066800"/>
            <a:chOff x="1524000" y="4343400"/>
            <a:chExt cx="2133600" cy="1066801"/>
          </a:xfrm>
        </p:grpSpPr>
        <p:cxnSp>
          <p:nvCxnSpPr>
            <p:cNvPr id="46120" name="Straight Connector 10">
              <a:extLst>
                <a:ext uri="{FF2B5EF4-FFF2-40B4-BE49-F238E27FC236}">
                  <a16:creationId xmlns:a16="http://schemas.microsoft.com/office/drawing/2014/main" xmlns="" id="{2FD62A56-1EA3-F641-8040-87C047FCF3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4352500"/>
              <a:ext cx="1066800" cy="105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1" name="Straight Connector 11">
              <a:extLst>
                <a:ext uri="{FF2B5EF4-FFF2-40B4-BE49-F238E27FC236}">
                  <a16:creationId xmlns:a16="http://schemas.microsoft.com/office/drawing/2014/main" xmlns="" id="{89109BC9-1431-3B4C-A348-398A51AA0A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990603" y="4876801"/>
              <a:ext cx="10667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2" name="Straight Connector 12">
              <a:extLst>
                <a:ext uri="{FF2B5EF4-FFF2-40B4-BE49-F238E27FC236}">
                  <a16:creationId xmlns:a16="http://schemas.microsoft.com/office/drawing/2014/main" xmlns="" id="{BB721220-DCBE-3D4C-A800-344EF8B33A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057400" y="4876799"/>
              <a:ext cx="10667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3" name="Straight Connector 13">
              <a:extLst>
                <a:ext uri="{FF2B5EF4-FFF2-40B4-BE49-F238E27FC236}">
                  <a16:creationId xmlns:a16="http://schemas.microsoft.com/office/drawing/2014/main" xmlns="" id="{38C16A13-2D0E-CB41-B215-1817039FE7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10200"/>
              <a:ext cx="10668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4" name="Straight Connector 14">
              <a:extLst>
                <a:ext uri="{FF2B5EF4-FFF2-40B4-BE49-F238E27FC236}">
                  <a16:creationId xmlns:a16="http://schemas.microsoft.com/office/drawing/2014/main" xmlns="" id="{32EA629E-9F0D-4F4A-A2BD-4F8012B283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24000" y="5410200"/>
              <a:ext cx="10668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5" name="Straight Connector 15">
              <a:extLst>
                <a:ext uri="{FF2B5EF4-FFF2-40B4-BE49-F238E27FC236}">
                  <a16:creationId xmlns:a16="http://schemas.microsoft.com/office/drawing/2014/main" xmlns="" id="{FAFCECB7-A46D-BF44-80E0-84EB312E3C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24000" y="4343400"/>
              <a:ext cx="1066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xmlns="" id="{CF3A25E1-A91B-1E40-9CAF-308DF0F65AF8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667000"/>
            <a:ext cx="2286000" cy="1371600"/>
            <a:chOff x="5486400" y="4191000"/>
            <a:chExt cx="2286000" cy="1371600"/>
          </a:xfrm>
        </p:grpSpPr>
        <p:cxnSp>
          <p:nvCxnSpPr>
            <p:cNvPr id="46102" name="Straight Connector 17">
              <a:extLst>
                <a:ext uri="{FF2B5EF4-FFF2-40B4-BE49-F238E27FC236}">
                  <a16:creationId xmlns:a16="http://schemas.microsoft.com/office/drawing/2014/main" xmlns="" id="{E64047BA-AA47-0E46-8DA5-86AD0421A0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5600" y="4352500"/>
              <a:ext cx="1066800" cy="105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3" name="Straight Connector 18">
              <a:extLst>
                <a:ext uri="{FF2B5EF4-FFF2-40B4-BE49-F238E27FC236}">
                  <a16:creationId xmlns:a16="http://schemas.microsoft.com/office/drawing/2014/main" xmlns="" id="{EC3B09C1-9C52-2E45-BC39-60BB67D984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105403" y="4876801"/>
              <a:ext cx="10667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4" name="Straight Connector 19">
              <a:extLst>
                <a:ext uri="{FF2B5EF4-FFF2-40B4-BE49-F238E27FC236}">
                  <a16:creationId xmlns:a16="http://schemas.microsoft.com/office/drawing/2014/main" xmlns="" id="{7DD0E897-1DEC-854C-8BBD-649A716DC4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172200" y="4876799"/>
              <a:ext cx="10667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5" name="Straight Connector 20">
              <a:extLst>
                <a:ext uri="{FF2B5EF4-FFF2-40B4-BE49-F238E27FC236}">
                  <a16:creationId xmlns:a16="http://schemas.microsoft.com/office/drawing/2014/main" xmlns="" id="{A670182D-3619-AC40-8597-51211265A6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5600" y="5410200"/>
              <a:ext cx="10668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6" name="Straight Connector 21">
              <a:extLst>
                <a:ext uri="{FF2B5EF4-FFF2-40B4-BE49-F238E27FC236}">
                  <a16:creationId xmlns:a16="http://schemas.microsoft.com/office/drawing/2014/main" xmlns="" id="{FDA98CC2-71C0-6D45-9542-50B84EA230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5410200"/>
              <a:ext cx="10668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7" name="Straight Connector 22">
              <a:extLst>
                <a:ext uri="{FF2B5EF4-FFF2-40B4-BE49-F238E27FC236}">
                  <a16:creationId xmlns:a16="http://schemas.microsoft.com/office/drawing/2014/main" xmlns="" id="{FBF24CFF-BE54-6642-9684-B7FA849187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4343400"/>
              <a:ext cx="1066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8" name="Straight Connector 23">
              <a:extLst>
                <a:ext uri="{FF2B5EF4-FFF2-40B4-BE49-F238E27FC236}">
                  <a16:creationId xmlns:a16="http://schemas.microsoft.com/office/drawing/2014/main" xmlns="" id="{1A136D70-BA94-9846-B9BB-7F33C421C3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54102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9" name="Straight Connector 24">
              <a:extLst>
                <a:ext uri="{FF2B5EF4-FFF2-40B4-BE49-F238E27FC236}">
                  <a16:creationId xmlns:a16="http://schemas.microsoft.com/office/drawing/2014/main" xmlns="" id="{129BEC8C-BAFB-AF49-93C4-AA20077BF2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172200" y="54102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0" name="Straight Connector 25">
              <a:extLst>
                <a:ext uri="{FF2B5EF4-FFF2-40B4-BE49-F238E27FC236}">
                  <a16:creationId xmlns:a16="http://schemas.microsoft.com/office/drawing/2014/main" xmlns="" id="{59A82D85-2C70-9D40-91F0-909BBB1EED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638800" y="41910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1" name="Straight Connector 26">
              <a:extLst>
                <a:ext uri="{FF2B5EF4-FFF2-40B4-BE49-F238E27FC236}">
                  <a16:creationId xmlns:a16="http://schemas.microsoft.com/office/drawing/2014/main" xmlns="" id="{FAC1AD5B-5039-D341-865E-F60F61A2C9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172200" y="41910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2" name="Straight Connector 27">
              <a:extLst>
                <a:ext uri="{FF2B5EF4-FFF2-40B4-BE49-F238E27FC236}">
                  <a16:creationId xmlns:a16="http://schemas.microsoft.com/office/drawing/2014/main" xmlns="" id="{1F443541-C949-B446-9339-43A40CA1B9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5295900" y="50673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3" name="Straight Connector 28">
              <a:extLst>
                <a:ext uri="{FF2B5EF4-FFF2-40B4-BE49-F238E27FC236}">
                  <a16:creationId xmlns:a16="http://schemas.microsoft.com/office/drawing/2014/main" xmlns="" id="{F2734418-6702-964D-B503-B4EE21FD44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 flipH="1" flipV="1">
              <a:off x="5295900" y="4533901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4" name="Straight Connector 29">
              <a:extLst>
                <a:ext uri="{FF2B5EF4-FFF2-40B4-BE49-F238E27FC236}">
                  <a16:creationId xmlns:a16="http://schemas.microsoft.com/office/drawing/2014/main" xmlns="" id="{E22A748E-C8A6-F44C-9A00-5444D1D5193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6362700" y="50673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5" name="Straight Connector 30">
              <a:extLst>
                <a:ext uri="{FF2B5EF4-FFF2-40B4-BE49-F238E27FC236}">
                  <a16:creationId xmlns:a16="http://schemas.microsoft.com/office/drawing/2014/main" xmlns="" id="{11269258-F109-6A40-BF8A-DACD3F08BA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 flipH="1" flipV="1">
              <a:off x="6362700" y="4533901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6" name="Straight Connector 31">
              <a:extLst>
                <a:ext uri="{FF2B5EF4-FFF2-40B4-BE49-F238E27FC236}">
                  <a16:creationId xmlns:a16="http://schemas.microsoft.com/office/drawing/2014/main" xmlns="" id="{5735F9A1-712A-8A46-81B5-0CC0E93A76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5600" y="54102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7" name="Straight Connector 32">
              <a:extLst>
                <a:ext uri="{FF2B5EF4-FFF2-40B4-BE49-F238E27FC236}">
                  <a16:creationId xmlns:a16="http://schemas.microsoft.com/office/drawing/2014/main" xmlns="" id="{0B499164-56CC-5147-AEEB-66832ACA19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239000" y="54102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8" name="Straight Connector 33">
              <a:extLst>
                <a:ext uri="{FF2B5EF4-FFF2-40B4-BE49-F238E27FC236}">
                  <a16:creationId xmlns:a16="http://schemas.microsoft.com/office/drawing/2014/main" xmlns="" id="{695D45AB-A438-D24D-B731-2FB4836C41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5600" y="43434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9" name="Straight Connector 34">
              <a:extLst>
                <a:ext uri="{FF2B5EF4-FFF2-40B4-BE49-F238E27FC236}">
                  <a16:creationId xmlns:a16="http://schemas.microsoft.com/office/drawing/2014/main" xmlns="" id="{FE1B2500-32B4-F643-9FA2-FC4C11526E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239000" y="48768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Right Arrow 35">
            <a:extLst>
              <a:ext uri="{FF2B5EF4-FFF2-40B4-BE49-F238E27FC236}">
                <a16:creationId xmlns:a16="http://schemas.microsoft.com/office/drawing/2014/main" xmlns="" id="{75D56F99-8BC1-F048-A9C2-0D37071B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838200" cy="457200"/>
          </a:xfrm>
          <a:prstGeom prst="right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3297FB54-64A2-EA44-800E-38BDDB942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63" y="2760663"/>
            <a:ext cx="134937" cy="13493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88036127-2861-2E41-A9A7-B6C828009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827463"/>
            <a:ext cx="134938" cy="13493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26590A63-3D90-594C-B6CF-7F4A6FD6C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134938" cy="1349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57BA75C5-BDB0-534B-B1BC-B7BDB05E4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751138"/>
            <a:ext cx="134938" cy="13652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CD2223F0-E0ED-954B-AC61-ACA302F25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3817938"/>
            <a:ext cx="136525" cy="13652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9DD814E2-23FE-3D4E-B4DC-B1DDC2C3D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738" y="3802063"/>
            <a:ext cx="136525" cy="13493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A8E8CC33-2AB5-284E-B6AD-23EE996EE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90800"/>
            <a:ext cx="419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5B09A5E-714E-F849-B969-01E9BB481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2590800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6094" name="Rectangle 50">
            <a:extLst>
              <a:ext uri="{FF2B5EF4-FFF2-40B4-BE49-F238E27FC236}">
                <a16:creationId xmlns:a16="http://schemas.microsoft.com/office/drawing/2014/main" xmlns="" id="{7D0265A8-098B-1B4A-91EA-E2A62728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76438"/>
            <a:ext cx="1784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 ∈ VC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6095" name="Rectangle 51">
            <a:extLst>
              <a:ext uri="{FF2B5EF4-FFF2-40B4-BE49-F238E27FC236}">
                <a16:creationId xmlns:a16="http://schemas.microsoft.com/office/drawing/2014/main" xmlns="" id="{0FB3BF6A-9E18-7043-B6E5-23C7EC045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305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 ∈ TRICOVER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6096" name="Left-Right Arrow 52">
            <a:extLst>
              <a:ext uri="{FF2B5EF4-FFF2-40B4-BE49-F238E27FC236}">
                <a16:creationId xmlns:a16="http://schemas.microsoft.com/office/drawing/2014/main" xmlns="" id="{11AC5699-DD6C-3F42-B871-E839576E1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81200"/>
            <a:ext cx="838200" cy="457200"/>
          </a:xfrm>
          <a:prstGeom prst="leftRight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73B36E3-A7EB-D74F-B5AA-DD3504063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67200"/>
            <a:ext cx="3400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</a:rPr>
              <a:t> has a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en-US" altLang="en-US" sz="2400">
                <a:solidFill>
                  <a:srgbClr val="FFFFFF"/>
                </a:solidFill>
              </a:rPr>
              <a:t>-vertex cover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EA02944-0B9F-D445-A60C-0F7F94102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267200"/>
            <a:ext cx="3689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C </a:t>
            </a:r>
            <a:r>
              <a:rPr lang="en-US" altLang="en-US" sz="2400">
                <a:solidFill>
                  <a:srgbClr val="FFFFFF"/>
                </a:solidFill>
              </a:rPr>
              <a:t>is a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en-US" altLang="en-US" sz="2400">
                <a:solidFill>
                  <a:srgbClr val="FFFFFF"/>
                </a:solidFill>
              </a:rPr>
              <a:t>-triangle cover of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endParaRPr lang="en-US" altLang="en-US" sz="2400" i="1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6BEB142-A191-6745-B364-9BE6F31A7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4781550"/>
            <a:ext cx="3648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Old triangles from </a:t>
            </a: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000">
                <a:solidFill>
                  <a:srgbClr val="FFFFFF"/>
                </a:solidFill>
              </a:rPr>
              <a:t> are covered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9F96879-1BF6-A94E-AA36-EC0257643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162550"/>
            <a:ext cx="3629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New triangles in </a:t>
            </a: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ja-JP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ja-JP" sz="2000">
                <a:solidFill>
                  <a:srgbClr val="FFFFFF"/>
                </a:solidFill>
              </a:rPr>
              <a:t> also covered</a:t>
            </a:r>
            <a:endParaRPr lang="en-US" altLang="en-US" sz="2000">
              <a:solidFill>
                <a:srgbClr val="FFFF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D39C24E-8EB2-644F-87A1-55EE607F2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90800"/>
            <a:ext cx="595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0DD00"/>
                </a:solidFill>
              </a:rPr>
              <a:t>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54" grpId="0"/>
      <p:bldP spid="55" grpId="0"/>
      <p:bldP spid="56" grpId="0"/>
      <p:bldP spid="57" grpId="0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xmlns="" id="{B474D77E-CA04-EF47-BB0C-6AC4FC70D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 for triangles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xmlns="" id="{EA91E556-1DED-6C49-9787-0360192A6A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3425" cy="560387"/>
          </a:xfrm>
        </p:spPr>
        <p:txBody>
          <a:bodyPr/>
          <a:lstStyle/>
          <a:p>
            <a:r>
              <a:rPr lang="en-US" altLang="en-US"/>
              <a:t>Step 4: Argue that the reduction is correct</a:t>
            </a:r>
          </a:p>
        </p:txBody>
      </p:sp>
      <p:grpSp>
        <p:nvGrpSpPr>
          <p:cNvPr id="47107" name="Group 9">
            <a:extLst>
              <a:ext uri="{FF2B5EF4-FFF2-40B4-BE49-F238E27FC236}">
                <a16:creationId xmlns:a16="http://schemas.microsoft.com/office/drawing/2014/main" xmlns="" id="{CA482C7A-7A41-7843-9691-B4A99C698965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819400"/>
            <a:ext cx="2133600" cy="1066800"/>
            <a:chOff x="1524000" y="4343400"/>
            <a:chExt cx="2133600" cy="1066801"/>
          </a:xfrm>
        </p:grpSpPr>
        <p:cxnSp>
          <p:nvCxnSpPr>
            <p:cNvPr id="47149" name="Straight Connector 10">
              <a:extLst>
                <a:ext uri="{FF2B5EF4-FFF2-40B4-BE49-F238E27FC236}">
                  <a16:creationId xmlns:a16="http://schemas.microsoft.com/office/drawing/2014/main" xmlns="" id="{0FB98AD8-2E45-194C-8160-BCB49BCA94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4352500"/>
              <a:ext cx="1066800" cy="105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0" name="Straight Connector 11">
              <a:extLst>
                <a:ext uri="{FF2B5EF4-FFF2-40B4-BE49-F238E27FC236}">
                  <a16:creationId xmlns:a16="http://schemas.microsoft.com/office/drawing/2014/main" xmlns="" id="{FAA49F42-627B-B842-9A97-870607F645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990603" y="4876801"/>
              <a:ext cx="10667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1" name="Straight Connector 12">
              <a:extLst>
                <a:ext uri="{FF2B5EF4-FFF2-40B4-BE49-F238E27FC236}">
                  <a16:creationId xmlns:a16="http://schemas.microsoft.com/office/drawing/2014/main" xmlns="" id="{32AA139E-4168-914E-B33A-38FB35DF00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057400" y="4876799"/>
              <a:ext cx="10667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2" name="Straight Connector 13">
              <a:extLst>
                <a:ext uri="{FF2B5EF4-FFF2-40B4-BE49-F238E27FC236}">
                  <a16:creationId xmlns:a16="http://schemas.microsoft.com/office/drawing/2014/main" xmlns="" id="{1361CB49-B625-B942-A6F1-2207ED7B5D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10200"/>
              <a:ext cx="10668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3" name="Straight Connector 14">
              <a:extLst>
                <a:ext uri="{FF2B5EF4-FFF2-40B4-BE49-F238E27FC236}">
                  <a16:creationId xmlns:a16="http://schemas.microsoft.com/office/drawing/2014/main" xmlns="" id="{70FB31CD-3875-8648-B545-35F727B279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24000" y="5410200"/>
              <a:ext cx="10668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4" name="Straight Connector 15">
              <a:extLst>
                <a:ext uri="{FF2B5EF4-FFF2-40B4-BE49-F238E27FC236}">
                  <a16:creationId xmlns:a16="http://schemas.microsoft.com/office/drawing/2014/main" xmlns="" id="{82B4F411-2C17-1847-9B0E-BF4162E4E9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24000" y="4343400"/>
              <a:ext cx="1066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08" name="Group 16">
            <a:extLst>
              <a:ext uri="{FF2B5EF4-FFF2-40B4-BE49-F238E27FC236}">
                <a16:creationId xmlns:a16="http://schemas.microsoft.com/office/drawing/2014/main" xmlns="" id="{0160FB1F-7299-5D4B-AB0D-A5CE82D550FF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667000"/>
            <a:ext cx="2286000" cy="1371600"/>
            <a:chOff x="5486400" y="4191000"/>
            <a:chExt cx="2286000" cy="1371600"/>
          </a:xfrm>
        </p:grpSpPr>
        <p:cxnSp>
          <p:nvCxnSpPr>
            <p:cNvPr id="47131" name="Straight Connector 17">
              <a:extLst>
                <a:ext uri="{FF2B5EF4-FFF2-40B4-BE49-F238E27FC236}">
                  <a16:creationId xmlns:a16="http://schemas.microsoft.com/office/drawing/2014/main" xmlns="" id="{8BA5DCC2-DB4B-7E4B-A1EF-9D62580C4A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5600" y="4352500"/>
              <a:ext cx="1066800" cy="105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2" name="Straight Connector 18">
              <a:extLst>
                <a:ext uri="{FF2B5EF4-FFF2-40B4-BE49-F238E27FC236}">
                  <a16:creationId xmlns:a16="http://schemas.microsoft.com/office/drawing/2014/main" xmlns="" id="{C6F2A33F-70E5-AA4B-BF16-B033AD39EA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105403" y="4876801"/>
              <a:ext cx="10667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3" name="Straight Connector 19">
              <a:extLst>
                <a:ext uri="{FF2B5EF4-FFF2-40B4-BE49-F238E27FC236}">
                  <a16:creationId xmlns:a16="http://schemas.microsoft.com/office/drawing/2014/main" xmlns="" id="{46A566E9-4082-2A4E-B49E-3F2C1C8F35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172200" y="4876799"/>
              <a:ext cx="10667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4" name="Straight Connector 20">
              <a:extLst>
                <a:ext uri="{FF2B5EF4-FFF2-40B4-BE49-F238E27FC236}">
                  <a16:creationId xmlns:a16="http://schemas.microsoft.com/office/drawing/2014/main" xmlns="" id="{C5592576-42ED-714D-A37F-89F1CCEEC3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5600" y="5410200"/>
              <a:ext cx="10668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5" name="Straight Connector 21">
              <a:extLst>
                <a:ext uri="{FF2B5EF4-FFF2-40B4-BE49-F238E27FC236}">
                  <a16:creationId xmlns:a16="http://schemas.microsoft.com/office/drawing/2014/main" xmlns="" id="{5256C9A2-B05D-BA40-BC5A-8D6FD0804B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5410200"/>
              <a:ext cx="10668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6" name="Straight Connector 22">
              <a:extLst>
                <a:ext uri="{FF2B5EF4-FFF2-40B4-BE49-F238E27FC236}">
                  <a16:creationId xmlns:a16="http://schemas.microsoft.com/office/drawing/2014/main" xmlns="" id="{01E24826-B2D8-8146-9D88-27E52E3C3B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4343400"/>
              <a:ext cx="1066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7" name="Straight Connector 23">
              <a:extLst>
                <a:ext uri="{FF2B5EF4-FFF2-40B4-BE49-F238E27FC236}">
                  <a16:creationId xmlns:a16="http://schemas.microsoft.com/office/drawing/2014/main" xmlns="" id="{AA988870-1468-EE4F-A2D4-18BE095551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54102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8" name="Straight Connector 24">
              <a:extLst>
                <a:ext uri="{FF2B5EF4-FFF2-40B4-BE49-F238E27FC236}">
                  <a16:creationId xmlns:a16="http://schemas.microsoft.com/office/drawing/2014/main" xmlns="" id="{A798A029-9580-E847-9D83-A3C7BC7A2C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172200" y="54102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9" name="Straight Connector 25">
              <a:extLst>
                <a:ext uri="{FF2B5EF4-FFF2-40B4-BE49-F238E27FC236}">
                  <a16:creationId xmlns:a16="http://schemas.microsoft.com/office/drawing/2014/main" xmlns="" id="{AEB6F4F6-79CF-EB4D-AEE4-32A78669D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638800" y="41910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0" name="Straight Connector 26">
              <a:extLst>
                <a:ext uri="{FF2B5EF4-FFF2-40B4-BE49-F238E27FC236}">
                  <a16:creationId xmlns:a16="http://schemas.microsoft.com/office/drawing/2014/main" xmlns="" id="{9E1791A7-604B-284E-8BDE-F2F0C36E20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172200" y="41910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1" name="Straight Connector 27">
              <a:extLst>
                <a:ext uri="{FF2B5EF4-FFF2-40B4-BE49-F238E27FC236}">
                  <a16:creationId xmlns:a16="http://schemas.microsoft.com/office/drawing/2014/main" xmlns="" id="{9DE59C76-EEF5-8E45-AC0E-170059CF78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5295900" y="50673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2" name="Straight Connector 28">
              <a:extLst>
                <a:ext uri="{FF2B5EF4-FFF2-40B4-BE49-F238E27FC236}">
                  <a16:creationId xmlns:a16="http://schemas.microsoft.com/office/drawing/2014/main" xmlns="" id="{D8557481-B838-574F-8352-7662364DE6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 flipH="1" flipV="1">
              <a:off x="5295900" y="4533901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3" name="Straight Connector 29">
              <a:extLst>
                <a:ext uri="{FF2B5EF4-FFF2-40B4-BE49-F238E27FC236}">
                  <a16:creationId xmlns:a16="http://schemas.microsoft.com/office/drawing/2014/main" xmlns="" id="{91DCCE48-422C-CC48-8537-15591C3BA7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6362700" y="50673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4" name="Straight Connector 30">
              <a:extLst>
                <a:ext uri="{FF2B5EF4-FFF2-40B4-BE49-F238E27FC236}">
                  <a16:creationId xmlns:a16="http://schemas.microsoft.com/office/drawing/2014/main" xmlns="" id="{CD3F956A-86A2-8D43-BAA7-D3EE2A0AE9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 flipH="1" flipV="1">
              <a:off x="6362700" y="4533901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5" name="Straight Connector 31">
              <a:extLst>
                <a:ext uri="{FF2B5EF4-FFF2-40B4-BE49-F238E27FC236}">
                  <a16:creationId xmlns:a16="http://schemas.microsoft.com/office/drawing/2014/main" xmlns="" id="{383E6B14-63B1-2046-BF7F-68AADC888A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5600" y="54102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6" name="Straight Connector 32">
              <a:extLst>
                <a:ext uri="{FF2B5EF4-FFF2-40B4-BE49-F238E27FC236}">
                  <a16:creationId xmlns:a16="http://schemas.microsoft.com/office/drawing/2014/main" xmlns="" id="{786BBAB8-37C1-E24B-9C24-CF21EA8D9E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239000" y="54102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7" name="Straight Connector 33">
              <a:extLst>
                <a:ext uri="{FF2B5EF4-FFF2-40B4-BE49-F238E27FC236}">
                  <a16:creationId xmlns:a16="http://schemas.microsoft.com/office/drawing/2014/main" xmlns="" id="{8512FEB3-E2FD-7046-851E-B6577BFFC1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5600" y="43434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8" name="Straight Connector 34">
              <a:extLst>
                <a:ext uri="{FF2B5EF4-FFF2-40B4-BE49-F238E27FC236}">
                  <a16:creationId xmlns:a16="http://schemas.microsoft.com/office/drawing/2014/main" xmlns="" id="{D01D1323-D178-5E4C-85E4-0389814EA2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239000" y="48768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09" name="Right Arrow 35">
            <a:extLst>
              <a:ext uri="{FF2B5EF4-FFF2-40B4-BE49-F238E27FC236}">
                <a16:creationId xmlns:a16="http://schemas.microsoft.com/office/drawing/2014/main" xmlns="" id="{9F068507-58AB-1544-B763-6F333246824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38600" y="3048000"/>
            <a:ext cx="838200" cy="457200"/>
          </a:xfrm>
          <a:prstGeom prst="right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599B8EBF-0F42-6449-9F00-3DB8B0A2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63" y="3827463"/>
            <a:ext cx="134937" cy="13493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1FBE8A2-93F0-104B-AD3F-67500386A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134938" cy="1349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BA9C51F9-2CA9-224F-8524-BD50B6B9A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134938" cy="1349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36B18985-34F1-E14A-A850-73266256F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827463"/>
            <a:ext cx="134938" cy="13493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0ADB44D1-BCB7-844E-831C-456E6D61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2743200"/>
            <a:ext cx="136525" cy="1349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A3264702-3905-4448-9A69-40F73FF51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663" y="3124200"/>
            <a:ext cx="134937" cy="1349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16" name="Rectangle 42">
            <a:extLst>
              <a:ext uri="{FF2B5EF4-FFF2-40B4-BE49-F238E27FC236}">
                <a16:creationId xmlns:a16="http://schemas.microsoft.com/office/drawing/2014/main" xmlns="" id="{75550680-ED2E-2F48-8632-A9A5C5A86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90800"/>
            <a:ext cx="419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17" name="Rectangle 43">
            <a:extLst>
              <a:ext uri="{FF2B5EF4-FFF2-40B4-BE49-F238E27FC236}">
                <a16:creationId xmlns:a16="http://schemas.microsoft.com/office/drawing/2014/main" xmlns="" id="{257ACDC6-C832-AC47-9C1B-134E66373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2590800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18" name="Rectangle 50">
            <a:extLst>
              <a:ext uri="{FF2B5EF4-FFF2-40B4-BE49-F238E27FC236}">
                <a16:creationId xmlns:a16="http://schemas.microsoft.com/office/drawing/2014/main" xmlns="" id="{602ACFF4-9287-AF42-AF23-524ABEB09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76438"/>
            <a:ext cx="1784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 ∈ VC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19" name="Rectangle 51">
            <a:extLst>
              <a:ext uri="{FF2B5EF4-FFF2-40B4-BE49-F238E27FC236}">
                <a16:creationId xmlns:a16="http://schemas.microsoft.com/office/drawing/2014/main" xmlns="" id="{2321B22D-B932-F84A-9C23-3D9709724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2967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 ∈ TRICOVER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120" name="Left-Right Arrow 52">
            <a:extLst>
              <a:ext uri="{FF2B5EF4-FFF2-40B4-BE49-F238E27FC236}">
                <a16:creationId xmlns:a16="http://schemas.microsoft.com/office/drawing/2014/main" xmlns="" id="{6676F987-A277-E747-9AFA-C8D6B4A9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81200"/>
            <a:ext cx="838200" cy="457200"/>
          </a:xfrm>
          <a:prstGeom prst="leftRight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3CF8108-89EE-874E-9C42-E4BEA9D3B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67200"/>
            <a:ext cx="3468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</a:rPr>
              <a:t> has a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en-US" altLang="en-US" sz="2400">
                <a:solidFill>
                  <a:srgbClr val="FFFFFF"/>
                </a:solidFill>
              </a:rPr>
              <a:t>-vertex cover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C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endParaRPr lang="en-US" altLang="en-US" sz="2400" i="1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613717E-089A-DD49-9389-732D22CCC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267200"/>
            <a:ext cx="3468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ja-JP" sz="2400">
                <a:solidFill>
                  <a:srgbClr val="FFFFFF"/>
                </a:solidFill>
              </a:rPr>
              <a:t> has a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en-US" altLang="ja-JP" sz="2400">
                <a:solidFill>
                  <a:srgbClr val="FFFFFF"/>
                </a:solidFill>
              </a:rPr>
              <a:t>-vertex cover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C</a:t>
            </a:r>
            <a:endParaRPr lang="en-US" altLang="en-US" sz="2400" i="1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6DDD34E6-007F-8E42-B899-BBD8AA9FD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4781550"/>
            <a:ext cx="3044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Some vertices in </a:t>
            </a: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C</a:t>
            </a:r>
            <a:r>
              <a:rPr lang="en-US" altLang="en-US" sz="2000">
                <a:solidFill>
                  <a:srgbClr val="FFFFFF"/>
                </a:solidFill>
              </a:rPr>
              <a:t> may not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come from </a:t>
            </a: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00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42E92C7-6DF5-614E-B43F-F2511DF83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562600"/>
            <a:ext cx="3444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But we can </a:t>
            </a:r>
            <a:r>
              <a:rPr lang="en-US" altLang="en-US" sz="2000">
                <a:solidFill>
                  <a:srgbClr val="6699FF"/>
                </a:solidFill>
              </a:rPr>
              <a:t>move </a:t>
            </a:r>
            <a:r>
              <a:rPr lang="en-US" altLang="en-US" sz="2000">
                <a:solidFill>
                  <a:srgbClr val="FFFFFF"/>
                </a:solidFill>
              </a:rPr>
              <a:t>them and still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cover the same triangle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9D67A7B-8E4F-3045-9107-8C23566F4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2667000"/>
            <a:ext cx="595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0DD00"/>
                </a:solidFill>
              </a:rPr>
              <a:t>✔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93AE266E-B19E-B640-95FE-E68F62BA8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810000"/>
            <a:ext cx="134938" cy="1349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DD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3F69151-F107-E44B-96A0-EB25AF62C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78375"/>
            <a:ext cx="3616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C</a:t>
            </a:r>
            <a:r>
              <a:rPr lang="ja-JP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ja-JP" sz="2000">
                <a:solidFill>
                  <a:srgbClr val="FFFFFF"/>
                </a:solidFill>
              </a:rPr>
              <a:t> is obtained after moving some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vertices of </a:t>
            </a: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C</a:t>
            </a:r>
            <a:endParaRPr lang="en-US" altLang="en-US" sz="2000">
              <a:solidFill>
                <a:srgbClr val="FFFFF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DC6477CB-2080-7244-8922-F681ED2A5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40375"/>
            <a:ext cx="3595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Since </a:t>
            </a: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C</a:t>
            </a:r>
            <a:r>
              <a:rPr lang="ja-JP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ja-JP" sz="2000" i="1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ja-JP" sz="2000">
                <a:solidFill>
                  <a:srgbClr val="FFFFFF"/>
                </a:solidFill>
              </a:rPr>
              <a:t>covers all triangles in </a:t>
            </a:r>
            <a:r>
              <a:rPr lang="en-US" altLang="ja-JP" sz="20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ja-JP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ja-JP" sz="2000">
                <a:solidFill>
                  <a:srgbClr val="FFFFFF"/>
                </a:solidFill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it must cover all edges in </a:t>
            </a: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endParaRPr lang="en-US" altLang="en-US" sz="2000">
              <a:solidFill>
                <a:srgbClr val="FFFFFF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D94F342-27B1-2D4A-B778-DF8AD1E1E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600200"/>
            <a:ext cx="595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0DD00"/>
                </a:solidFill>
              </a:rPr>
              <a:t>✔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5A3AFB7-3830-A740-BD8D-6D2FC342B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94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2" grpId="1" animBg="1"/>
      <p:bldP spid="54" grpId="0"/>
      <p:bldP spid="55" grpId="0"/>
      <p:bldP spid="56" grpId="0"/>
      <p:bldP spid="57" grpId="0"/>
      <p:bldP spid="58" grpId="0"/>
      <p:bldP spid="47" grpId="0" animBg="1"/>
      <p:bldP spid="49" grpId="0"/>
      <p:bldP spid="50" grpId="0"/>
      <p:bldP spid="59" grpId="0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27">
            <a:extLst>
              <a:ext uri="{FF2B5EF4-FFF2-40B4-BE49-F238E27FC236}">
                <a16:creationId xmlns:a16="http://schemas.microsoft.com/office/drawing/2014/main" xmlns="" id="{7DB99C15-395F-DF42-BED8-ADD3B616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A340C4-213E-AB44-97B2-E3851D48D8C5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0" name="Text Box 22">
            <a:extLst>
              <a:ext uri="{FF2B5EF4-FFF2-40B4-BE49-F238E27FC236}">
                <a16:creationId xmlns:a16="http://schemas.microsoft.com/office/drawing/2014/main" xmlns="" id="{9170F011-05E9-3546-81B9-8311DAD37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81538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Vertex cover of a graph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is a subset of nodes      such that every edge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in the graph touches one node in 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10D9B388-AFEC-364C-B29C-32DC35C33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Vertex Cover</a:t>
            </a:r>
          </a:p>
        </p:txBody>
      </p:sp>
      <p:sp>
        <p:nvSpPr>
          <p:cNvPr id="48132" name="Oval 4">
            <a:extLst>
              <a:ext uri="{FF2B5EF4-FFF2-40B4-BE49-F238E27FC236}">
                <a16:creationId xmlns:a16="http://schemas.microsoft.com/office/drawing/2014/main" xmlns="" id="{B8BE0164-9030-0D47-B891-BFFCEBC5F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133" name="Oval 5">
            <a:extLst>
              <a:ext uri="{FF2B5EF4-FFF2-40B4-BE49-F238E27FC236}">
                <a16:creationId xmlns:a16="http://schemas.microsoft.com/office/drawing/2014/main" xmlns="" id="{01E2F92A-8141-014E-BAF1-B302E3864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134" name="Oval 6">
            <a:extLst>
              <a:ext uri="{FF2B5EF4-FFF2-40B4-BE49-F238E27FC236}">
                <a16:creationId xmlns:a16="http://schemas.microsoft.com/office/drawing/2014/main" xmlns="" id="{F697A644-BA01-9848-B98F-7E0FA961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95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135" name="Oval 7">
            <a:extLst>
              <a:ext uri="{FF2B5EF4-FFF2-40B4-BE49-F238E27FC236}">
                <a16:creationId xmlns:a16="http://schemas.microsoft.com/office/drawing/2014/main" xmlns="" id="{1F547A8D-0A25-8945-BC93-9A77843E6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52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136" name="Oval 8">
            <a:extLst>
              <a:ext uri="{FF2B5EF4-FFF2-40B4-BE49-F238E27FC236}">
                <a16:creationId xmlns:a16="http://schemas.microsoft.com/office/drawing/2014/main" xmlns="" id="{8E877197-27E4-AA44-9630-7E5851667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495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137" name="Oval 9">
            <a:extLst>
              <a:ext uri="{FF2B5EF4-FFF2-40B4-BE49-F238E27FC236}">
                <a16:creationId xmlns:a16="http://schemas.microsoft.com/office/drawing/2014/main" xmlns="" id="{A35109D2-0BE4-5E43-B507-95AA6842C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138" name="Line 10">
            <a:extLst>
              <a:ext uri="{FF2B5EF4-FFF2-40B4-BE49-F238E27FC236}">
                <a16:creationId xmlns:a16="http://schemas.microsoft.com/office/drawing/2014/main" xmlns="" id="{DDB09AD5-C0B1-A34C-BA81-26C07B160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5052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9" name="Line 11">
            <a:extLst>
              <a:ext uri="{FF2B5EF4-FFF2-40B4-BE49-F238E27FC236}">
                <a16:creationId xmlns:a16="http://schemas.microsoft.com/office/drawing/2014/main" xmlns="" id="{5DBF94E8-9725-5E49-A51C-A02FC25CEE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276600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0" name="Line 12">
            <a:extLst>
              <a:ext uri="{FF2B5EF4-FFF2-40B4-BE49-F238E27FC236}">
                <a16:creationId xmlns:a16="http://schemas.microsoft.com/office/drawing/2014/main" xmlns="" id="{9BED4B92-7012-F942-984D-94FCA450F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766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141" name="Line 13">
            <a:extLst>
              <a:ext uri="{FF2B5EF4-FFF2-40B4-BE49-F238E27FC236}">
                <a16:creationId xmlns:a16="http://schemas.microsoft.com/office/drawing/2014/main" xmlns="" id="{BE14B98A-D9C2-6643-9AC2-5E07C9F71F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657600"/>
            <a:ext cx="2590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142" name="Line 14">
            <a:extLst>
              <a:ext uri="{FF2B5EF4-FFF2-40B4-BE49-F238E27FC236}">
                <a16:creationId xmlns:a16="http://schemas.microsoft.com/office/drawing/2014/main" xmlns="" id="{F1AEC4F4-189F-134E-9C21-E5EA3F3B4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7338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3" name="Line 15">
            <a:extLst>
              <a:ext uri="{FF2B5EF4-FFF2-40B4-BE49-F238E27FC236}">
                <a16:creationId xmlns:a16="http://schemas.microsoft.com/office/drawing/2014/main" xmlns="" id="{829FE926-AC6A-094D-9D44-A5687E997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352800"/>
            <a:ext cx="2286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144" name="Line 16">
            <a:extLst>
              <a:ext uri="{FF2B5EF4-FFF2-40B4-BE49-F238E27FC236}">
                <a16:creationId xmlns:a16="http://schemas.microsoft.com/office/drawing/2014/main" xmlns="" id="{43A5F42D-21B7-DD46-9707-5FE7A37C0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145" name="Oval 17">
            <a:extLst>
              <a:ext uri="{FF2B5EF4-FFF2-40B4-BE49-F238E27FC236}">
                <a16:creationId xmlns:a16="http://schemas.microsoft.com/office/drawing/2014/main" xmlns="" id="{82EF4232-2707-7C41-9B81-7EBE72991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146" name="Line 18">
            <a:extLst>
              <a:ext uri="{FF2B5EF4-FFF2-40B4-BE49-F238E27FC236}">
                <a16:creationId xmlns:a16="http://schemas.microsoft.com/office/drawing/2014/main" xmlns="" id="{901DF611-78C4-2D4A-9101-F2E00A8EF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8768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147" name="Line 19">
            <a:extLst>
              <a:ext uri="{FF2B5EF4-FFF2-40B4-BE49-F238E27FC236}">
                <a16:creationId xmlns:a16="http://schemas.microsoft.com/office/drawing/2014/main" xmlns="" id="{EA4EFB59-D2BB-CB48-92FB-D88903CFB7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1447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xmlns="" id="{BA6A619E-2B67-174E-AF15-85A429895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8768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xmlns="" id="{4D2E8F61-4963-8B40-8258-BB5A4F5358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124200"/>
            <a:ext cx="1371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48150" name="Object 27">
            <a:extLst>
              <a:ext uri="{FF2B5EF4-FFF2-40B4-BE49-F238E27FC236}">
                <a16:creationId xmlns:a16="http://schemas.microsoft.com/office/drawing/2014/main" xmlns="" id="{5D86311A-380A-924B-8D5B-14372C811BC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038600" y="1447800"/>
          <a:ext cx="423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Equation" r:id="rId3" imgW="3797300" imgH="4102100" progId="Equation.3">
                  <p:embed/>
                </p:oleObj>
              </mc:Choice>
              <mc:Fallback>
                <p:oleObj name="Equation" r:id="rId3" imgW="3797300" imgH="4102100" progId="Equation.3">
                  <p:embed/>
                  <p:pic>
                    <p:nvPicPr>
                      <p:cNvPr id="48150" name="Object 27">
                        <a:extLst>
                          <a:ext uri="{FF2B5EF4-FFF2-40B4-BE49-F238E27FC236}">
                            <a16:creationId xmlns:a16="http://schemas.microsoft.com/office/drawing/2014/main" xmlns="" id="{5D86311A-380A-924B-8D5B-14372C811BC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447800"/>
                        <a:ext cx="423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32">
            <a:extLst>
              <a:ext uri="{FF2B5EF4-FFF2-40B4-BE49-F238E27FC236}">
                <a16:creationId xmlns:a16="http://schemas.microsoft.com/office/drawing/2014/main" xmlns="" id="{5B4F7546-A601-6B40-9584-ED087780A9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1981200"/>
          <a:ext cx="423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tion" r:id="rId5" imgW="3797300" imgH="4102100" progId="Equation.3">
                  <p:embed/>
                </p:oleObj>
              </mc:Choice>
              <mc:Fallback>
                <p:oleObj name="Equation" r:id="rId5" imgW="3797300" imgH="4102100" progId="Equation.3">
                  <p:embed/>
                  <p:pic>
                    <p:nvPicPr>
                      <p:cNvPr id="48151" name="Object 32">
                        <a:extLst>
                          <a:ext uri="{FF2B5EF4-FFF2-40B4-BE49-F238E27FC236}">
                            <a16:creationId xmlns:a16="http://schemas.microsoft.com/office/drawing/2014/main" xmlns="" id="{5B4F7546-A601-6B40-9584-ED087780A9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981200"/>
                        <a:ext cx="423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2" name="Text Box 34">
            <a:extLst>
              <a:ext uri="{FF2B5EF4-FFF2-40B4-BE49-F238E27FC236}">
                <a16:creationId xmlns:a16="http://schemas.microsoft.com/office/drawing/2014/main" xmlns="" id="{8D6DE1DB-757D-394A-8775-143EB6A67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5664200"/>
            <a:ext cx="2782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= red nodes</a:t>
            </a:r>
          </a:p>
        </p:txBody>
      </p:sp>
      <p:sp>
        <p:nvSpPr>
          <p:cNvPr id="48153" name="Text Box 35">
            <a:extLst>
              <a:ext uri="{FF2B5EF4-FFF2-40B4-BE49-F238E27FC236}">
                <a16:creationId xmlns:a16="http://schemas.microsoft.com/office/drawing/2014/main" xmlns="" id="{B183C8A6-1E9E-F545-BEC5-0577AA077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9878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Example: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24">
            <a:extLst>
              <a:ext uri="{FF2B5EF4-FFF2-40B4-BE49-F238E27FC236}">
                <a16:creationId xmlns:a16="http://schemas.microsoft.com/office/drawing/2014/main" xmlns="" id="{FE9206CF-6992-F74E-8970-11C20121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08136C-4B8A-214D-A9FC-C46D4D0BAA1A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4" name="Oval 4">
            <a:extLst>
              <a:ext uri="{FF2B5EF4-FFF2-40B4-BE49-F238E27FC236}">
                <a16:creationId xmlns:a16="http://schemas.microsoft.com/office/drawing/2014/main" xmlns="" id="{17512386-1567-B749-9599-CF7696E14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11563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55" name="Oval 5">
            <a:extLst>
              <a:ext uri="{FF2B5EF4-FFF2-40B4-BE49-F238E27FC236}">
                <a16:creationId xmlns:a16="http://schemas.microsoft.com/office/drawing/2014/main" xmlns="" id="{A2A2F112-BBD0-B44F-8C0C-C3651CEEA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591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56" name="Oval 6">
            <a:extLst>
              <a:ext uri="{FF2B5EF4-FFF2-40B4-BE49-F238E27FC236}">
                <a16:creationId xmlns:a16="http://schemas.microsoft.com/office/drawing/2014/main" xmlns="" id="{AC590FA1-25E4-2A42-8BA6-84A6F6DEA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59363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57" name="Oval 7">
            <a:extLst>
              <a:ext uri="{FF2B5EF4-FFF2-40B4-BE49-F238E27FC236}">
                <a16:creationId xmlns:a16="http://schemas.microsoft.com/office/drawing/2014/main" xmlns="" id="{D0011462-C694-894B-9ABA-42633193A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916363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58" name="Oval 8">
            <a:extLst>
              <a:ext uri="{FF2B5EF4-FFF2-40B4-BE49-F238E27FC236}">
                <a16:creationId xmlns:a16="http://schemas.microsoft.com/office/drawing/2014/main" xmlns="" id="{BEFDB049-F9F0-A545-9591-3B5C7316D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059363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59" name="Oval 9">
            <a:extLst>
              <a:ext uri="{FF2B5EF4-FFF2-40B4-BE49-F238E27FC236}">
                <a16:creationId xmlns:a16="http://schemas.microsoft.com/office/drawing/2014/main" xmlns="" id="{749A5FC4-6A64-DA42-AC2E-AE4AC605D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9069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60" name="Line 10">
            <a:extLst>
              <a:ext uri="{FF2B5EF4-FFF2-40B4-BE49-F238E27FC236}">
                <a16:creationId xmlns:a16="http://schemas.microsoft.com/office/drawing/2014/main" xmlns="" id="{3524147D-12F8-3E46-AEF8-1C5AB94EF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068763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1" name="Line 11">
            <a:extLst>
              <a:ext uri="{FF2B5EF4-FFF2-40B4-BE49-F238E27FC236}">
                <a16:creationId xmlns:a16="http://schemas.microsoft.com/office/drawing/2014/main" xmlns="" id="{06F40EB4-AE97-3240-8BB7-CF31910959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840163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2" name="Line 12">
            <a:extLst>
              <a:ext uri="{FF2B5EF4-FFF2-40B4-BE49-F238E27FC236}">
                <a16:creationId xmlns:a16="http://schemas.microsoft.com/office/drawing/2014/main" xmlns="" id="{256CD0F0-D186-AC4A-8314-B74868029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840163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163" name="Line 13">
            <a:extLst>
              <a:ext uri="{FF2B5EF4-FFF2-40B4-BE49-F238E27FC236}">
                <a16:creationId xmlns:a16="http://schemas.microsoft.com/office/drawing/2014/main" xmlns="" id="{078008BC-25E1-244C-BC00-BE40E5EDB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221163"/>
            <a:ext cx="2590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164" name="Line 14">
            <a:extLst>
              <a:ext uri="{FF2B5EF4-FFF2-40B4-BE49-F238E27FC236}">
                <a16:creationId xmlns:a16="http://schemas.microsoft.com/office/drawing/2014/main" xmlns="" id="{181A35A6-ABF8-B843-97FF-0E414F0C3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297363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5" name="Line 15">
            <a:extLst>
              <a:ext uri="{FF2B5EF4-FFF2-40B4-BE49-F238E27FC236}">
                <a16:creationId xmlns:a16="http://schemas.microsoft.com/office/drawing/2014/main" xmlns="" id="{C32E5C02-A948-B943-945D-06613A0C4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916363"/>
            <a:ext cx="2286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166" name="Line 16">
            <a:extLst>
              <a:ext uri="{FF2B5EF4-FFF2-40B4-BE49-F238E27FC236}">
                <a16:creationId xmlns:a16="http://schemas.microsoft.com/office/drawing/2014/main" xmlns="" id="{B877F49F-5438-8444-968C-9B7CE6FE5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373563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167" name="Oval 17">
            <a:extLst>
              <a:ext uri="{FF2B5EF4-FFF2-40B4-BE49-F238E27FC236}">
                <a16:creationId xmlns:a16="http://schemas.microsoft.com/office/drawing/2014/main" xmlns="" id="{75C0B6F9-510E-2140-A6F3-CC383A173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499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68" name="Line 18">
            <a:extLst>
              <a:ext uri="{FF2B5EF4-FFF2-40B4-BE49-F238E27FC236}">
                <a16:creationId xmlns:a16="http://schemas.microsoft.com/office/drawing/2014/main" xmlns="" id="{5CB58942-3053-704A-B9D0-853C71372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40363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169" name="Line 19">
            <a:extLst>
              <a:ext uri="{FF2B5EF4-FFF2-40B4-BE49-F238E27FC236}">
                <a16:creationId xmlns:a16="http://schemas.microsoft.com/office/drawing/2014/main" xmlns="" id="{8C44CA96-657D-C94B-B6A5-573E784A7E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5211763"/>
            <a:ext cx="1447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170" name="Line 20">
            <a:extLst>
              <a:ext uri="{FF2B5EF4-FFF2-40B4-BE49-F238E27FC236}">
                <a16:creationId xmlns:a16="http://schemas.microsoft.com/office/drawing/2014/main" xmlns="" id="{7FBFCC01-BAB8-D044-A953-C21CBF4E7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440363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171" name="Line 21">
            <a:extLst>
              <a:ext uri="{FF2B5EF4-FFF2-40B4-BE49-F238E27FC236}">
                <a16:creationId xmlns:a16="http://schemas.microsoft.com/office/drawing/2014/main" xmlns="" id="{73F60060-1640-E748-B343-8ECB4C16D3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687763"/>
            <a:ext cx="1371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172" name="Text Box 24">
            <a:extLst>
              <a:ext uri="{FF2B5EF4-FFF2-40B4-BE49-F238E27FC236}">
                <a16:creationId xmlns:a16="http://schemas.microsoft.com/office/drawing/2014/main" xmlns="" id="{53032786-3E05-944E-820C-94937287A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133600"/>
            <a:ext cx="1265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|</a:t>
            </a:r>
            <a:r>
              <a:rPr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|=4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173" name="Text Box 25">
            <a:extLst>
              <a:ext uri="{FF2B5EF4-FFF2-40B4-BE49-F238E27FC236}">
                <a16:creationId xmlns:a16="http://schemas.microsoft.com/office/drawing/2014/main" xmlns="" id="{1C542E17-6F60-7D4A-B77F-E653747F8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336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Example:</a:t>
            </a:r>
          </a:p>
        </p:txBody>
      </p:sp>
      <p:sp>
        <p:nvSpPr>
          <p:cNvPr id="49174" name="Text Box 28">
            <a:extLst>
              <a:ext uri="{FF2B5EF4-FFF2-40B4-BE49-F238E27FC236}">
                <a16:creationId xmlns:a16="http://schemas.microsoft.com/office/drawing/2014/main" xmlns="" id="{7C5574A2-D24B-2D42-9D2E-45CBB3F49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30200"/>
            <a:ext cx="69230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Size of vertex-cover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is the number of nodes in the cover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32">
            <a:extLst>
              <a:ext uri="{FF2B5EF4-FFF2-40B4-BE49-F238E27FC236}">
                <a16:creationId xmlns:a16="http://schemas.microsoft.com/office/drawing/2014/main" xmlns="" id="{64D9E1FA-9946-AC47-9BFA-3C5BFBBA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DF6A51-1D5B-2F4F-83B3-F697C7A96362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8" name="Text Box 8">
            <a:extLst>
              <a:ext uri="{FF2B5EF4-FFF2-40B4-BE49-F238E27FC236}">
                <a16:creationId xmlns:a16="http://schemas.microsoft.com/office/drawing/2014/main" xmlns="" id="{83013361-4218-5D4A-B7C7-B647973C0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524000"/>
            <a:ext cx="65579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graph      contains a vertex cover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of size      }</a:t>
            </a:r>
          </a:p>
        </p:txBody>
      </p:sp>
      <p:sp>
        <p:nvSpPr>
          <p:cNvPr id="50179" name="Text Box 5">
            <a:extLst>
              <a:ext uri="{FF2B5EF4-FFF2-40B4-BE49-F238E27FC236}">
                <a16:creationId xmlns:a16="http://schemas.microsoft.com/office/drawing/2014/main" xmlns="" id="{8EC928B9-0556-D244-B7A4-D6BFCAA53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523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VERTEX-COVER</a:t>
            </a:r>
            <a:r>
              <a:rPr lang="en-US" altLang="zh-CN">
                <a:ea typeface="宋体" panose="02010600030101010101" pitchFamily="2" charset="-122"/>
              </a:rPr>
              <a:t> = {         : </a:t>
            </a:r>
          </a:p>
        </p:txBody>
      </p:sp>
      <p:graphicFrame>
        <p:nvGraphicFramePr>
          <p:cNvPr id="50180" name="Object 6">
            <a:extLst>
              <a:ext uri="{FF2B5EF4-FFF2-40B4-BE49-F238E27FC236}">
                <a16:creationId xmlns:a16="http://schemas.microsoft.com/office/drawing/2014/main" xmlns="" id="{CBBB9BCE-CC54-8D43-AF24-33CAE328AF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0675" y="1041400"/>
          <a:ext cx="1066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3" imgW="9652000" imgH="5854700" progId="Equation.3">
                  <p:embed/>
                </p:oleObj>
              </mc:Choice>
              <mc:Fallback>
                <p:oleObj name="Equation" r:id="rId3" imgW="9652000" imgH="5854700" progId="Equation.3">
                  <p:embed/>
                  <p:pic>
                    <p:nvPicPr>
                      <p:cNvPr id="50180" name="Object 6">
                        <a:extLst>
                          <a:ext uri="{FF2B5EF4-FFF2-40B4-BE49-F238E27FC236}">
                            <a16:creationId xmlns:a16="http://schemas.microsoft.com/office/drawing/2014/main" xmlns="" id="{CBBB9BCE-CC54-8D43-AF24-33CAE328AF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1041400"/>
                        <a:ext cx="1066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7">
            <a:extLst>
              <a:ext uri="{FF2B5EF4-FFF2-40B4-BE49-F238E27FC236}">
                <a16:creationId xmlns:a16="http://schemas.microsoft.com/office/drawing/2014/main" xmlns="" id="{B1484911-2C23-1142-9CEA-76B30432E2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2475" y="1651000"/>
          <a:ext cx="425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5" imgW="3797300" imgH="4102100" progId="Equation.3">
                  <p:embed/>
                </p:oleObj>
              </mc:Choice>
              <mc:Fallback>
                <p:oleObj name="Equation" r:id="rId5" imgW="3797300" imgH="4102100" progId="Equation.3">
                  <p:embed/>
                  <p:pic>
                    <p:nvPicPr>
                      <p:cNvPr id="50181" name="Object 7">
                        <a:extLst>
                          <a:ext uri="{FF2B5EF4-FFF2-40B4-BE49-F238E27FC236}">
                            <a16:creationId xmlns:a16="http://schemas.microsoft.com/office/drawing/2014/main" xmlns="" id="{B1484911-2C23-1142-9CEA-76B30432E2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1651000"/>
                        <a:ext cx="425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9">
            <a:extLst>
              <a:ext uri="{FF2B5EF4-FFF2-40B4-BE49-F238E27FC236}">
                <a16:creationId xmlns:a16="http://schemas.microsoft.com/office/drawing/2014/main" xmlns="" id="{EA4BF372-7608-B743-AD36-22B216F9D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4875" y="2184400"/>
          <a:ext cx="427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Equation" r:id="rId7" imgW="3505200" imgH="4394200" progId="Equation.3">
                  <p:embed/>
                </p:oleObj>
              </mc:Choice>
              <mc:Fallback>
                <p:oleObj name="Equation" r:id="rId7" imgW="3505200" imgH="4394200" progId="Equation.3">
                  <p:embed/>
                  <p:pic>
                    <p:nvPicPr>
                      <p:cNvPr id="50182" name="Object 9">
                        <a:extLst>
                          <a:ext uri="{FF2B5EF4-FFF2-40B4-BE49-F238E27FC236}">
                            <a16:creationId xmlns:a16="http://schemas.microsoft.com/office/drawing/2014/main" xmlns="" id="{EA4BF372-7608-B743-AD36-22B216F9D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2184400"/>
                        <a:ext cx="4270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11">
            <a:extLst>
              <a:ext uri="{FF2B5EF4-FFF2-40B4-BE49-F238E27FC236}">
                <a16:creationId xmlns:a16="http://schemas.microsoft.com/office/drawing/2014/main" xmlns="" id="{89145E40-EEEB-2649-BA7F-A3584DA4E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4729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Corresponding language:</a:t>
            </a:r>
          </a:p>
        </p:txBody>
      </p:sp>
      <p:grpSp>
        <p:nvGrpSpPr>
          <p:cNvPr id="50184" name="Group 31">
            <a:extLst>
              <a:ext uri="{FF2B5EF4-FFF2-40B4-BE49-F238E27FC236}">
                <a16:creationId xmlns:a16="http://schemas.microsoft.com/office/drawing/2014/main" xmlns="" id="{952DDC80-0721-0B4C-ACE4-B546356E457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505200"/>
            <a:ext cx="3200400" cy="1981200"/>
            <a:chOff x="1968" y="1920"/>
            <a:chExt cx="3168" cy="1920"/>
          </a:xfrm>
        </p:grpSpPr>
        <p:sp>
          <p:nvSpPr>
            <p:cNvPr id="50189" name="Oval 12">
              <a:extLst>
                <a:ext uri="{FF2B5EF4-FFF2-40B4-BE49-F238E27FC236}">
                  <a16:creationId xmlns:a16="http://schemas.microsoft.com/office/drawing/2014/main" xmlns="" id="{105FCFCE-8EED-9447-97BB-2D9A9462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016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190" name="Oval 13">
              <a:extLst>
                <a:ext uri="{FF2B5EF4-FFF2-40B4-BE49-F238E27FC236}">
                  <a16:creationId xmlns:a16="http://schemas.microsoft.com/office/drawing/2014/main" xmlns="" id="{79053CA9-E540-444A-9252-431EF9A11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191" name="Oval 14">
              <a:extLst>
                <a:ext uri="{FF2B5EF4-FFF2-40B4-BE49-F238E27FC236}">
                  <a16:creationId xmlns:a16="http://schemas.microsoft.com/office/drawing/2014/main" xmlns="" id="{15DB1D74-10BF-9744-A936-19C170931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928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192" name="Oval 15">
              <a:extLst>
                <a:ext uri="{FF2B5EF4-FFF2-40B4-BE49-F238E27FC236}">
                  <a16:creationId xmlns:a16="http://schemas.microsoft.com/office/drawing/2014/main" xmlns="" id="{B217BE33-35E7-2247-8E63-DDB574611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08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193" name="Oval 16">
              <a:extLst>
                <a:ext uri="{FF2B5EF4-FFF2-40B4-BE49-F238E27FC236}">
                  <a16:creationId xmlns:a16="http://schemas.microsoft.com/office/drawing/2014/main" xmlns="" id="{B4EF1EA4-0703-DD47-AE41-7B25FD961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928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194" name="Oval 17">
              <a:extLst>
                <a:ext uri="{FF2B5EF4-FFF2-40B4-BE49-F238E27FC236}">
                  <a16:creationId xmlns:a16="http://schemas.microsoft.com/office/drawing/2014/main" xmlns="" id="{7189C733-9F46-B142-B8DD-EFDF871FB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195" name="Line 18">
              <a:extLst>
                <a:ext uri="{FF2B5EF4-FFF2-40B4-BE49-F238E27FC236}">
                  <a16:creationId xmlns:a16="http://schemas.microsoft.com/office/drawing/2014/main" xmlns="" id="{3B27A47A-AEDB-9C4A-A1BF-BC13F67DD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304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6" name="Line 19">
              <a:extLst>
                <a:ext uri="{FF2B5EF4-FFF2-40B4-BE49-F238E27FC236}">
                  <a16:creationId xmlns:a16="http://schemas.microsoft.com/office/drawing/2014/main" xmlns="" id="{3134084C-D734-B442-847E-9CE50225E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160"/>
              <a:ext cx="52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7" name="Line 20">
              <a:extLst>
                <a:ext uri="{FF2B5EF4-FFF2-40B4-BE49-F238E27FC236}">
                  <a16:creationId xmlns:a16="http://schemas.microsoft.com/office/drawing/2014/main" xmlns="" id="{32C56D89-AD8F-A846-9131-52B76B9F4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60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8" name="Line 21">
              <a:extLst>
                <a:ext uri="{FF2B5EF4-FFF2-40B4-BE49-F238E27FC236}">
                  <a16:creationId xmlns:a16="http://schemas.microsoft.com/office/drawing/2014/main" xmlns="" id="{F5A6CAF1-36DB-CF43-8F8D-D0C93F005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400"/>
              <a:ext cx="16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9" name="Line 22">
              <a:extLst>
                <a:ext uri="{FF2B5EF4-FFF2-40B4-BE49-F238E27FC236}">
                  <a16:creationId xmlns:a16="http://schemas.microsoft.com/office/drawing/2014/main" xmlns="" id="{12C93987-ADD6-814B-A046-672BBB46B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44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0" name="Line 23">
              <a:extLst>
                <a:ext uri="{FF2B5EF4-FFF2-40B4-BE49-F238E27FC236}">
                  <a16:creationId xmlns:a16="http://schemas.microsoft.com/office/drawing/2014/main" xmlns="" id="{2D33A7B7-2D68-2B41-AEE4-1ABAB8137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208"/>
              <a:ext cx="144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1" name="Line 24">
              <a:extLst>
                <a:ext uri="{FF2B5EF4-FFF2-40B4-BE49-F238E27FC236}">
                  <a16:creationId xmlns:a16="http://schemas.microsoft.com/office/drawing/2014/main" xmlns="" id="{696D48E4-28C4-7B48-96B3-90FAEA300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49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2" name="Oval 25">
              <a:extLst>
                <a:ext uri="{FF2B5EF4-FFF2-40B4-BE49-F238E27FC236}">
                  <a16:creationId xmlns:a16="http://schemas.microsoft.com/office/drawing/2014/main" xmlns="" id="{7C38EA60-7C55-5244-9810-E9C79C9D7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5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203" name="Line 26">
              <a:extLst>
                <a:ext uri="{FF2B5EF4-FFF2-40B4-BE49-F238E27FC236}">
                  <a16:creationId xmlns:a16="http://schemas.microsoft.com/office/drawing/2014/main" xmlns="" id="{10B5B514-638C-2947-B663-C3FB3908F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168"/>
              <a:ext cx="15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4" name="Line 27">
              <a:extLst>
                <a:ext uri="{FF2B5EF4-FFF2-40B4-BE49-F238E27FC236}">
                  <a16:creationId xmlns:a16="http://schemas.microsoft.com/office/drawing/2014/main" xmlns="" id="{F04D5AD5-360A-3B44-98E4-A109C0811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3024"/>
              <a:ext cx="91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5" name="Line 28">
              <a:extLst>
                <a:ext uri="{FF2B5EF4-FFF2-40B4-BE49-F238E27FC236}">
                  <a16:creationId xmlns:a16="http://schemas.microsoft.com/office/drawing/2014/main" xmlns="" id="{5B6D726F-BF4F-4E45-BAB2-A5A51BD5B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168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6" name="Line 29">
              <a:extLst>
                <a:ext uri="{FF2B5EF4-FFF2-40B4-BE49-F238E27FC236}">
                  <a16:creationId xmlns:a16="http://schemas.microsoft.com/office/drawing/2014/main" xmlns="" id="{D7AD37BA-B717-3B46-971C-4A2B5D6FF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064"/>
              <a:ext cx="8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185" name="Text Box 30">
            <a:extLst>
              <a:ext uri="{FF2B5EF4-FFF2-40B4-BE49-F238E27FC236}">
                <a16:creationId xmlns:a16="http://schemas.microsoft.com/office/drawing/2014/main" xmlns="" id="{63367D11-2A83-644C-BBDC-97E63134E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528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Example:</a:t>
            </a:r>
          </a:p>
        </p:txBody>
      </p:sp>
      <p:graphicFrame>
        <p:nvGraphicFramePr>
          <p:cNvPr id="50186" name="Object 32">
            <a:extLst>
              <a:ext uri="{FF2B5EF4-FFF2-40B4-BE49-F238E27FC236}">
                <a16:creationId xmlns:a16="http://schemas.microsoft.com/office/drawing/2014/main" xmlns="" id="{873531B1-BC2F-2A46-BDCB-9BF9BB73B8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886200"/>
          <a:ext cx="482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9" imgW="4686300" imgH="4102100" progId="Equation.3">
                  <p:embed/>
                </p:oleObj>
              </mc:Choice>
              <mc:Fallback>
                <p:oleObj name="Equation" r:id="rId9" imgW="4686300" imgH="4102100" progId="Equation.3">
                  <p:embed/>
                  <p:pic>
                    <p:nvPicPr>
                      <p:cNvPr id="50186" name="Object 32">
                        <a:extLst>
                          <a:ext uri="{FF2B5EF4-FFF2-40B4-BE49-F238E27FC236}">
                            <a16:creationId xmlns:a16="http://schemas.microsoft.com/office/drawing/2014/main" xmlns="" id="{873531B1-BC2F-2A46-BDCB-9BF9BB73B8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886200"/>
                        <a:ext cx="4826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33">
            <a:extLst>
              <a:ext uri="{FF2B5EF4-FFF2-40B4-BE49-F238E27FC236}">
                <a16:creationId xmlns:a16="http://schemas.microsoft.com/office/drawing/2014/main" xmlns="" id="{AA2972A9-F078-F645-B743-278E43994E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3763" y="5791200"/>
          <a:ext cx="43132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11" imgW="41833800" imgH="5854700" progId="Equation.3">
                  <p:embed/>
                </p:oleObj>
              </mc:Choice>
              <mc:Fallback>
                <p:oleObj name="Equation" r:id="rId11" imgW="41833800" imgH="5854700" progId="Equation.3">
                  <p:embed/>
                  <p:pic>
                    <p:nvPicPr>
                      <p:cNvPr id="50187" name="Object 33">
                        <a:extLst>
                          <a:ext uri="{FF2B5EF4-FFF2-40B4-BE49-F238E27FC236}">
                            <a16:creationId xmlns:a16="http://schemas.microsoft.com/office/drawing/2014/main" xmlns="" id="{AA2972A9-F078-F645-B743-278E43994E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5791200"/>
                        <a:ext cx="431323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Line 34">
            <a:extLst>
              <a:ext uri="{FF2B5EF4-FFF2-40B4-BE49-F238E27FC236}">
                <a16:creationId xmlns:a16="http://schemas.microsoft.com/office/drawing/2014/main" xmlns="" id="{B45D05BA-B3EE-9046-9DC3-EDC17A693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124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4">
            <a:extLst>
              <a:ext uri="{FF2B5EF4-FFF2-40B4-BE49-F238E27FC236}">
                <a16:creationId xmlns:a16="http://schemas.microsoft.com/office/drawing/2014/main" xmlns="" id="{16CB6D01-7465-2649-816C-A486411FEC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fld id="{C651245C-8390-324B-9FD9-B93C99ACF84E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6" name="文本框 5">
            <a:extLst>
              <a:ext uri="{FF2B5EF4-FFF2-40B4-BE49-F238E27FC236}">
                <a16:creationId xmlns:a16="http://schemas.microsoft.com/office/drawing/2014/main" xmlns="" id="{1DFBC1F4-3994-CA48-9605-3258D9E00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62000"/>
            <a:ext cx="4187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>
                <a:ea typeface="宋体" panose="02010600030101010101" pitchFamily="2" charset="-122"/>
              </a:rPr>
              <a:t>NPC Problems review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grpSp>
        <p:nvGrpSpPr>
          <p:cNvPr id="14" name="Group 15">
            <a:extLst>
              <a:ext uri="{FF2B5EF4-FFF2-40B4-BE49-F238E27FC236}">
                <a16:creationId xmlns:a16="http://schemas.microsoft.com/office/drawing/2014/main" xmlns="" id="{C957C120-C6DB-E847-8E30-04E79F56CF9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057400"/>
            <a:ext cx="3810000" cy="3048000"/>
            <a:chOff x="4953000" y="2362200"/>
            <a:chExt cx="3810000" cy="3048000"/>
          </a:xfrm>
        </p:grpSpPr>
        <p:sp>
          <p:nvSpPr>
            <p:cNvPr id="15" name="Cloud 9">
              <a:extLst>
                <a:ext uri="{FF2B5EF4-FFF2-40B4-BE49-F238E27FC236}">
                  <a16:creationId xmlns:a16="http://schemas.microsoft.com/office/drawing/2014/main" xmlns="" id="{9C7EDAB8-27C8-624D-8D08-67CB358B1269}"/>
                </a:ext>
              </a:extLst>
            </p:cNvPr>
            <p:cNvSpPr/>
            <p:nvPr/>
          </p:nvSpPr>
          <p:spPr bwMode="auto">
            <a:xfrm>
              <a:off x="4953000" y="2362200"/>
              <a:ext cx="3810000" cy="3048000"/>
            </a:xfrm>
            <a:prstGeom prst="cloud">
              <a:avLst/>
            </a:prstGeom>
            <a:solidFill>
              <a:srgbClr val="0000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srgbClr val="FFFFFF"/>
                </a:solidFill>
                <a:latin typeface="Gill Sans MT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Box 3">
              <a:extLst>
                <a:ext uri="{FF2B5EF4-FFF2-40B4-BE49-F238E27FC236}">
                  <a16:creationId xmlns:a16="http://schemas.microsoft.com/office/drawing/2014/main" xmlns="" id="{C5ED0F69-D56C-0240-9834-9D8EEAF3A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6138" y="3732213"/>
              <a:ext cx="1317625" cy="46196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en-US" sz="2400" kern="0" dirty="0">
                  <a:solidFill>
                    <a:srgbClr val="FFFFFF"/>
                  </a:solidFill>
                  <a:latin typeface="Garamond" panose="02020404030301010803" pitchFamily="18" charset="0"/>
                </a:rPr>
                <a:t>CLIQUE</a:t>
              </a:r>
            </a:p>
          </p:txBody>
        </p:sp>
        <p:sp>
          <p:nvSpPr>
            <p:cNvPr id="17" name="TextBox 4">
              <a:extLst>
                <a:ext uri="{FF2B5EF4-FFF2-40B4-BE49-F238E27FC236}">
                  <a16:creationId xmlns:a16="http://schemas.microsoft.com/office/drawing/2014/main" xmlns="" id="{34C73CD1-96BC-1349-AAB9-2A1E56F01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068638"/>
              <a:ext cx="1390650" cy="46196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en-US" sz="2400" kern="0" dirty="0">
                  <a:solidFill>
                    <a:srgbClr val="FFFFFF"/>
                  </a:solidFill>
                  <a:latin typeface="Garamond" panose="02020404030301010803" pitchFamily="18" charset="0"/>
                </a:rPr>
                <a:t>IND SET</a:t>
              </a:r>
            </a:p>
          </p:txBody>
        </p:sp>
        <p:sp>
          <p:nvSpPr>
            <p:cNvPr id="19" name="TextBox 38">
              <a:extLst>
                <a:ext uri="{FF2B5EF4-FFF2-40B4-BE49-F238E27FC236}">
                  <a16:creationId xmlns:a16="http://schemas.microsoft.com/office/drawing/2014/main" xmlns="" id="{2A0B68B8-1321-204E-AD8C-233B1E829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413" y="3870325"/>
              <a:ext cx="722312" cy="461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en-US" sz="2400" kern="0" dirty="0">
                  <a:solidFill>
                    <a:srgbClr val="FFFFFF"/>
                  </a:solidFill>
                  <a:latin typeface="Garamond" panose="02020404030301010803" pitchFamily="18" charset="0"/>
                </a:rPr>
                <a:t>SAT</a:t>
              </a:r>
            </a:p>
          </p:txBody>
        </p:sp>
        <p:sp>
          <p:nvSpPr>
            <p:cNvPr id="20" name="TextBox 2">
              <a:extLst>
                <a:ext uri="{FF2B5EF4-FFF2-40B4-BE49-F238E27FC236}">
                  <a16:creationId xmlns:a16="http://schemas.microsoft.com/office/drawing/2014/main" xmlns="" id="{4E342376-EB52-5744-ACB5-1C81E7EF9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4419600"/>
              <a:ext cx="865188" cy="46196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en-US" sz="2400" kern="0" dirty="0">
                  <a:solidFill>
                    <a:srgbClr val="FFFFFF"/>
                  </a:solidFill>
                  <a:latin typeface="Garamond" panose="02020404030301010803" pitchFamily="18" charset="0"/>
                </a:rPr>
                <a:t>3SAT</a:t>
              </a:r>
            </a:p>
          </p:txBody>
        </p:sp>
      </p:grpSp>
      <p:sp>
        <p:nvSpPr>
          <p:cNvPr id="31748" name="文本框 21">
            <a:extLst>
              <a:ext uri="{FF2B5EF4-FFF2-40B4-BE49-F238E27FC236}">
                <a16:creationId xmlns:a16="http://schemas.microsoft.com/office/drawing/2014/main" xmlns="" id="{3ADD6F43-2A61-C74D-8D42-7A33489B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25" y="1600200"/>
            <a:ext cx="4230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>
                <a:ea typeface="宋体" panose="02010600030101010101" pitchFamily="2" charset="-122"/>
              </a:rPr>
              <a:t>SAT is NPC (tableau)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31749" name="文本框 22">
            <a:extLst>
              <a:ext uri="{FF2B5EF4-FFF2-40B4-BE49-F238E27FC236}">
                <a16:creationId xmlns:a16="http://schemas.microsoft.com/office/drawing/2014/main" xmlns="" id="{02E54B83-E588-AB4D-8F72-4AEA436EE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3014663"/>
            <a:ext cx="14716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>
                <a:ea typeface="宋体" panose="02010600030101010101" pitchFamily="2" charset="-122"/>
              </a:rPr>
              <a:t>SAT</a:t>
            </a:r>
            <a:r>
              <a:rPr lang="en-US" altLang="zh-CN">
                <a:solidFill>
                  <a:srgbClr val="3332CD"/>
                </a:solidFill>
                <a:ea typeface="宋体" panose="02010600030101010101" pitchFamily="2" charset="-122"/>
              </a:rPr>
              <a:t> ≤</a:t>
            </a:r>
            <a:r>
              <a:rPr lang="en-US" altLang="zh-CN" baseline="-25000">
                <a:solidFill>
                  <a:srgbClr val="3332CD"/>
                </a:solidFill>
                <a:ea typeface="宋体" panose="02010600030101010101" pitchFamily="2" charset="-122"/>
              </a:rPr>
              <a:t>P</a:t>
            </a:r>
            <a:endParaRPr kumimoji="1" lang="zh-CN" altLang="en-US">
              <a:solidFill>
                <a:srgbClr val="3332CD"/>
              </a:solidFill>
              <a:ea typeface="宋体" panose="02010600030101010101" pitchFamily="2" charset="-122"/>
            </a:endParaRPr>
          </a:p>
        </p:txBody>
      </p:sp>
      <p:sp>
        <p:nvSpPr>
          <p:cNvPr id="31750" name="矩形 23">
            <a:extLst>
              <a:ext uri="{FF2B5EF4-FFF2-40B4-BE49-F238E27FC236}">
                <a16:creationId xmlns:a16="http://schemas.microsoft.com/office/drawing/2014/main" xmlns="" id="{7E2D5149-DE46-5249-A7B3-72420590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863" y="2884488"/>
            <a:ext cx="1298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>
                <a:solidFill>
                  <a:srgbClr val="3332CD"/>
                </a:solidFill>
                <a:ea typeface="宋体" panose="02010600030101010101" pitchFamily="2" charset="-122"/>
              </a:rPr>
              <a:t>3SAT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xmlns="" id="{BCE9E5AA-36B2-BB4B-9BA5-AFBAD9785BA0}"/>
              </a:ext>
            </a:extLst>
          </p:cNvPr>
          <p:cNvSpPr/>
          <p:nvPr/>
        </p:nvSpPr>
        <p:spPr bwMode="auto">
          <a:xfrm>
            <a:off x="6353175" y="2884488"/>
            <a:ext cx="685800" cy="2819400"/>
          </a:xfrm>
          <a:custGeom>
            <a:avLst/>
            <a:gdLst>
              <a:gd name="connsiteX0" fmla="*/ 685800 w 685800"/>
              <a:gd name="connsiteY0" fmla="*/ 2819400 h 2819400"/>
              <a:gd name="connsiteX1" fmla="*/ 342900 w 685800"/>
              <a:gd name="connsiteY1" fmla="*/ 2584107 h 2819400"/>
              <a:gd name="connsiteX2" fmla="*/ 342900 w 685800"/>
              <a:gd name="connsiteY2" fmla="*/ 1920466 h 2819400"/>
              <a:gd name="connsiteX3" fmla="*/ 342900 w 685800"/>
              <a:gd name="connsiteY3" fmla="*/ 1313173 h 2819400"/>
              <a:gd name="connsiteX4" fmla="*/ 342900 w 685800"/>
              <a:gd name="connsiteY4" fmla="*/ 705879 h 2819400"/>
              <a:gd name="connsiteX5" fmla="*/ 0 w 685800"/>
              <a:gd name="connsiteY5" fmla="*/ 470586 h 2819400"/>
              <a:gd name="connsiteX6" fmla="*/ 342900 w 685800"/>
              <a:gd name="connsiteY6" fmla="*/ 235293 h 2819400"/>
              <a:gd name="connsiteX7" fmla="*/ 342900 w 685800"/>
              <a:gd name="connsiteY7" fmla="*/ 235293 h 2819400"/>
              <a:gd name="connsiteX8" fmla="*/ 685800 w 685800"/>
              <a:gd name="connsiteY8" fmla="*/ 0 h 2819400"/>
              <a:gd name="connsiteX9" fmla="*/ 685800 w 685800"/>
              <a:gd name="connsiteY9" fmla="*/ 620268 h 2819400"/>
              <a:gd name="connsiteX10" fmla="*/ 685800 w 685800"/>
              <a:gd name="connsiteY10" fmla="*/ 1240536 h 2819400"/>
              <a:gd name="connsiteX11" fmla="*/ 685800 w 685800"/>
              <a:gd name="connsiteY11" fmla="*/ 1776222 h 2819400"/>
              <a:gd name="connsiteX12" fmla="*/ 685800 w 685800"/>
              <a:gd name="connsiteY12" fmla="*/ 2311908 h 2819400"/>
              <a:gd name="connsiteX13" fmla="*/ 685800 w 685800"/>
              <a:gd name="connsiteY13" fmla="*/ 2819400 h 2819400"/>
              <a:gd name="connsiteX0" fmla="*/ 685800 w 685800"/>
              <a:gd name="connsiteY0" fmla="*/ 2819400 h 2819400"/>
              <a:gd name="connsiteX1" fmla="*/ 342900 w 685800"/>
              <a:gd name="connsiteY1" fmla="*/ 2584107 h 2819400"/>
              <a:gd name="connsiteX2" fmla="*/ 342900 w 685800"/>
              <a:gd name="connsiteY2" fmla="*/ 1958031 h 2819400"/>
              <a:gd name="connsiteX3" fmla="*/ 342900 w 685800"/>
              <a:gd name="connsiteY3" fmla="*/ 1388302 h 2819400"/>
              <a:gd name="connsiteX4" fmla="*/ 342900 w 685800"/>
              <a:gd name="connsiteY4" fmla="*/ 705879 h 2819400"/>
              <a:gd name="connsiteX5" fmla="*/ 0 w 685800"/>
              <a:gd name="connsiteY5" fmla="*/ 470586 h 2819400"/>
              <a:gd name="connsiteX6" fmla="*/ 342900 w 685800"/>
              <a:gd name="connsiteY6" fmla="*/ 235293 h 2819400"/>
              <a:gd name="connsiteX7" fmla="*/ 342900 w 685800"/>
              <a:gd name="connsiteY7" fmla="*/ 235293 h 2819400"/>
              <a:gd name="connsiteX8" fmla="*/ 685800 w 685800"/>
              <a:gd name="connsiteY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" h="2819400" stroke="0" extrusionOk="0">
                <a:moveTo>
                  <a:pt x="685800" y="2819400"/>
                </a:moveTo>
                <a:cubicBezTo>
                  <a:pt x="484494" y="2812042"/>
                  <a:pt x="336982" y="2716277"/>
                  <a:pt x="342900" y="2584107"/>
                </a:cubicBezTo>
                <a:cubicBezTo>
                  <a:pt x="366354" y="2428598"/>
                  <a:pt x="325862" y="2153044"/>
                  <a:pt x="342900" y="1920466"/>
                </a:cubicBezTo>
                <a:cubicBezTo>
                  <a:pt x="359938" y="1687888"/>
                  <a:pt x="358285" y="1564361"/>
                  <a:pt x="342900" y="1313173"/>
                </a:cubicBezTo>
                <a:cubicBezTo>
                  <a:pt x="327515" y="1061985"/>
                  <a:pt x="358902" y="886687"/>
                  <a:pt x="342900" y="705879"/>
                </a:cubicBezTo>
                <a:cubicBezTo>
                  <a:pt x="335947" y="553534"/>
                  <a:pt x="199019" y="434909"/>
                  <a:pt x="0" y="470586"/>
                </a:cubicBezTo>
                <a:cubicBezTo>
                  <a:pt x="179599" y="464174"/>
                  <a:pt x="351243" y="351665"/>
                  <a:pt x="342900" y="235293"/>
                </a:cubicBezTo>
                <a:lnTo>
                  <a:pt x="342900" y="235293"/>
                </a:lnTo>
                <a:cubicBezTo>
                  <a:pt x="333617" y="113502"/>
                  <a:pt x="502891" y="1153"/>
                  <a:pt x="685800" y="0"/>
                </a:cubicBezTo>
                <a:cubicBezTo>
                  <a:pt x="700692" y="218153"/>
                  <a:pt x="684692" y="461976"/>
                  <a:pt x="685800" y="620268"/>
                </a:cubicBezTo>
                <a:cubicBezTo>
                  <a:pt x="686908" y="778560"/>
                  <a:pt x="711563" y="1002722"/>
                  <a:pt x="685800" y="1240536"/>
                </a:cubicBezTo>
                <a:cubicBezTo>
                  <a:pt x="660037" y="1478350"/>
                  <a:pt x="680440" y="1527537"/>
                  <a:pt x="685800" y="1776222"/>
                </a:cubicBezTo>
                <a:cubicBezTo>
                  <a:pt x="691160" y="2024907"/>
                  <a:pt x="686132" y="2160225"/>
                  <a:pt x="685800" y="2311908"/>
                </a:cubicBezTo>
                <a:cubicBezTo>
                  <a:pt x="685468" y="2463591"/>
                  <a:pt x="689315" y="2610171"/>
                  <a:pt x="685800" y="2819400"/>
                </a:cubicBezTo>
                <a:close/>
              </a:path>
              <a:path w="685800" h="2819400" fill="none" extrusionOk="0">
                <a:moveTo>
                  <a:pt x="685800" y="2819400"/>
                </a:moveTo>
                <a:cubicBezTo>
                  <a:pt x="499613" y="2849704"/>
                  <a:pt x="360788" y="2708039"/>
                  <a:pt x="342900" y="2584107"/>
                </a:cubicBezTo>
                <a:cubicBezTo>
                  <a:pt x="326290" y="2450135"/>
                  <a:pt x="348660" y="2190211"/>
                  <a:pt x="342900" y="1958031"/>
                </a:cubicBezTo>
                <a:cubicBezTo>
                  <a:pt x="337140" y="1725851"/>
                  <a:pt x="331485" y="1553423"/>
                  <a:pt x="342900" y="1388302"/>
                </a:cubicBezTo>
                <a:cubicBezTo>
                  <a:pt x="354315" y="1223181"/>
                  <a:pt x="341696" y="1045364"/>
                  <a:pt x="342900" y="705879"/>
                </a:cubicBezTo>
                <a:cubicBezTo>
                  <a:pt x="318226" y="543192"/>
                  <a:pt x="203336" y="474959"/>
                  <a:pt x="0" y="470586"/>
                </a:cubicBezTo>
                <a:cubicBezTo>
                  <a:pt x="188225" y="446666"/>
                  <a:pt x="363937" y="378495"/>
                  <a:pt x="342900" y="235293"/>
                </a:cubicBezTo>
                <a:lnTo>
                  <a:pt x="342900" y="235293"/>
                </a:lnTo>
                <a:cubicBezTo>
                  <a:pt x="312119" y="112099"/>
                  <a:pt x="488133" y="25842"/>
                  <a:pt x="685800" y="0"/>
                </a:cubicBezTo>
              </a:path>
              <a:path w="685800" h="2819400" fill="none" stroke="0" extrusionOk="0">
                <a:moveTo>
                  <a:pt x="685800" y="2819400"/>
                </a:moveTo>
                <a:cubicBezTo>
                  <a:pt x="509124" y="2808279"/>
                  <a:pt x="346035" y="2699308"/>
                  <a:pt x="342900" y="2584107"/>
                </a:cubicBezTo>
                <a:cubicBezTo>
                  <a:pt x="361523" y="2343149"/>
                  <a:pt x="342634" y="2131945"/>
                  <a:pt x="342900" y="1995596"/>
                </a:cubicBezTo>
                <a:cubicBezTo>
                  <a:pt x="343166" y="1859247"/>
                  <a:pt x="367013" y="1638722"/>
                  <a:pt x="342900" y="1369520"/>
                </a:cubicBezTo>
                <a:cubicBezTo>
                  <a:pt x="318787" y="1100318"/>
                  <a:pt x="356831" y="848017"/>
                  <a:pt x="342900" y="705879"/>
                </a:cubicBezTo>
                <a:cubicBezTo>
                  <a:pt x="387680" y="566833"/>
                  <a:pt x="197402" y="471890"/>
                  <a:pt x="0" y="470586"/>
                </a:cubicBezTo>
                <a:cubicBezTo>
                  <a:pt x="159718" y="471807"/>
                  <a:pt x="355787" y="342012"/>
                  <a:pt x="342900" y="235293"/>
                </a:cubicBezTo>
                <a:lnTo>
                  <a:pt x="342900" y="235293"/>
                </a:lnTo>
                <a:cubicBezTo>
                  <a:pt x="332867" y="110503"/>
                  <a:pt x="539987" y="-9218"/>
                  <a:pt x="685800" y="0"/>
                </a:cubicBezTo>
              </a:path>
            </a:pathLst>
          </a:custGeom>
          <a:ln w="31750">
            <a:headEnd type="none" w="med" len="med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52" name="TextBox 4">
            <a:extLst>
              <a:ext uri="{FF2B5EF4-FFF2-40B4-BE49-F238E27FC236}">
                <a16:creationId xmlns:a16="http://schemas.microsoft.com/office/drawing/2014/main" xmlns="" id="{A5B5D070-512E-4145-BCF7-4727E141D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138" y="3856038"/>
            <a:ext cx="1976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en-US">
                <a:solidFill>
                  <a:srgbClr val="3332CD"/>
                </a:solidFill>
                <a:ea typeface="宋体" panose="02010600030101010101" pitchFamily="2" charset="-122"/>
              </a:rPr>
              <a:t>IND SET</a:t>
            </a:r>
          </a:p>
        </p:txBody>
      </p:sp>
      <p:sp>
        <p:nvSpPr>
          <p:cNvPr id="31753" name="TextBox 3">
            <a:extLst>
              <a:ext uri="{FF2B5EF4-FFF2-40B4-BE49-F238E27FC236}">
                <a16:creationId xmlns:a16="http://schemas.microsoft.com/office/drawing/2014/main" xmlns="" id="{3391A5F3-8794-CE44-9940-F00020879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038" y="4868863"/>
            <a:ext cx="18002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en-US">
                <a:solidFill>
                  <a:srgbClr val="3332CD"/>
                </a:solidFill>
                <a:ea typeface="宋体" panose="02010600030101010101" pitchFamily="2" charset="-122"/>
              </a:rPr>
              <a:t>CLIQUE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10">
            <a:extLst>
              <a:ext uri="{FF2B5EF4-FFF2-40B4-BE49-F238E27FC236}">
                <a16:creationId xmlns:a16="http://schemas.microsoft.com/office/drawing/2014/main" xmlns="" id="{BCB7EB90-C07D-DF43-B799-046A930D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10D429-3E0B-774D-BFCF-D51E8819A68A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2" name="Text Box 4">
            <a:extLst>
              <a:ext uri="{FF2B5EF4-FFF2-40B4-BE49-F238E27FC236}">
                <a16:creationId xmlns:a16="http://schemas.microsoft.com/office/drawing/2014/main" xmlns="" id="{93CEBB46-99D3-F644-9979-2D9F0C5F1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330200"/>
            <a:ext cx="1987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Theorem:</a:t>
            </a:r>
          </a:p>
        </p:txBody>
      </p:sp>
      <p:sp>
        <p:nvSpPr>
          <p:cNvPr id="51203" name="Text Box 5">
            <a:extLst>
              <a:ext uri="{FF2B5EF4-FFF2-40B4-BE49-F238E27FC236}">
                <a16:creationId xmlns:a16="http://schemas.microsoft.com/office/drawing/2014/main" xmlns="" id="{D943C8F9-66C2-FC45-BD90-F92D71BDB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67000"/>
            <a:ext cx="5240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1.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VERTEX-COVER</a:t>
            </a:r>
            <a:r>
              <a:rPr lang="en-US" altLang="zh-CN">
                <a:ea typeface="宋体" panose="02010600030101010101" pitchFamily="2" charset="-122"/>
              </a:rPr>
              <a:t> is in NP</a:t>
            </a:r>
          </a:p>
        </p:txBody>
      </p:sp>
      <p:sp>
        <p:nvSpPr>
          <p:cNvPr id="51204" name="Text Box 6">
            <a:extLst>
              <a:ext uri="{FF2B5EF4-FFF2-40B4-BE49-F238E27FC236}">
                <a16:creationId xmlns:a16="http://schemas.microsoft.com/office/drawing/2014/main" xmlns="" id="{356CC5E3-04D9-924F-B295-1791B140C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926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2.</a:t>
            </a:r>
            <a:r>
              <a:rPr lang="en-US" altLang="zh-CN">
                <a:ea typeface="宋体" panose="02010600030101010101" pitchFamily="2" charset="-122"/>
              </a:rPr>
              <a:t> We will reduce in polynomial time</a:t>
            </a:r>
          </a:p>
          <a:p>
            <a:pPr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3CNF-SAT</a:t>
            </a:r>
            <a:r>
              <a:rPr lang="en-US" altLang="zh-CN">
                <a:ea typeface="宋体" panose="02010600030101010101" pitchFamily="2" charset="-122"/>
              </a:rPr>
              <a:t> to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VERTEX-COVER</a:t>
            </a:r>
          </a:p>
        </p:txBody>
      </p:sp>
      <p:sp>
        <p:nvSpPr>
          <p:cNvPr id="51205" name="Text Box 7">
            <a:extLst>
              <a:ext uri="{FF2B5EF4-FFF2-40B4-BE49-F238E27FC236}">
                <a16:creationId xmlns:a16="http://schemas.microsoft.com/office/drawing/2014/main" xmlns="" id="{1EAD7529-91E3-174B-B6B0-CA681C1F7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200400"/>
            <a:ext cx="400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Can be easily proven</a:t>
            </a:r>
          </a:p>
        </p:txBody>
      </p:sp>
      <p:sp>
        <p:nvSpPr>
          <p:cNvPr id="51206" name="Text Box 8">
            <a:extLst>
              <a:ext uri="{FF2B5EF4-FFF2-40B4-BE49-F238E27FC236}">
                <a16:creationId xmlns:a16="http://schemas.microsoft.com/office/drawing/2014/main" xmlns="" id="{5B7EEAD5-B3BE-EE49-AF9F-4F1EAB210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04800"/>
            <a:ext cx="6259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VERTEX-COVER</a:t>
            </a:r>
            <a:r>
              <a:rPr lang="en-US" altLang="zh-CN">
                <a:ea typeface="宋体" panose="02010600030101010101" pitchFamily="2" charset="-122"/>
              </a:rPr>
              <a:t> is NP-complete</a:t>
            </a:r>
          </a:p>
        </p:txBody>
      </p:sp>
      <p:sp>
        <p:nvSpPr>
          <p:cNvPr id="51207" name="Text Box 9">
            <a:extLst>
              <a:ext uri="{FF2B5EF4-FFF2-40B4-BE49-F238E27FC236}">
                <a16:creationId xmlns:a16="http://schemas.microsoft.com/office/drawing/2014/main" xmlns="" id="{792A6541-4F51-2140-9EF3-B8C24AE9D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1347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51208" name="Text Box 10">
            <a:extLst>
              <a:ext uri="{FF2B5EF4-FFF2-40B4-BE49-F238E27FC236}">
                <a16:creationId xmlns:a16="http://schemas.microsoft.com/office/drawing/2014/main" xmlns="" id="{15F73AF5-6D6C-9246-91A2-314A4D83C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34000"/>
            <a:ext cx="2554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(NP-complete)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14">
            <a:extLst>
              <a:ext uri="{FF2B5EF4-FFF2-40B4-BE49-F238E27FC236}">
                <a16:creationId xmlns:a16="http://schemas.microsoft.com/office/drawing/2014/main" xmlns="" id="{32F947DF-0275-3B40-8D05-0F69CCB5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FA5CBD-CF5A-244F-BEE7-F550C312E030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6" name="Text Box 4">
            <a:extLst>
              <a:ext uri="{FF2B5EF4-FFF2-40B4-BE49-F238E27FC236}">
                <a16:creationId xmlns:a16="http://schemas.microsoft.com/office/drawing/2014/main" xmlns="" id="{CAD02A2A-77D2-0C45-83B8-8684DE0D0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77800"/>
            <a:ext cx="51181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Let      be a 3CNF formula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with      variables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and    clauses </a:t>
            </a:r>
          </a:p>
        </p:txBody>
      </p:sp>
      <p:graphicFrame>
        <p:nvGraphicFramePr>
          <p:cNvPr id="52227" name="Object 5">
            <a:extLst>
              <a:ext uri="{FF2B5EF4-FFF2-40B4-BE49-F238E27FC236}">
                <a16:creationId xmlns:a16="http://schemas.microsoft.com/office/drawing/2014/main" xmlns="" id="{219D9B7E-56D9-3E4D-9262-29EF726D1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28600"/>
          <a:ext cx="450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3" imgW="3213100" imgH="3797300" progId="Equation.3">
                  <p:embed/>
                </p:oleObj>
              </mc:Choice>
              <mc:Fallback>
                <p:oleObj name="Equation" r:id="rId3" imgW="3213100" imgH="3797300" progId="Equation.3">
                  <p:embed/>
                  <p:pic>
                    <p:nvPicPr>
                      <p:cNvPr id="52227" name="Object 5">
                        <a:extLst>
                          <a:ext uri="{FF2B5EF4-FFF2-40B4-BE49-F238E27FC236}">
                            <a16:creationId xmlns:a16="http://schemas.microsoft.com/office/drawing/2014/main" xmlns="" id="{219D9B7E-56D9-3E4D-9262-29EF726D1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"/>
                        <a:ext cx="4508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6">
            <a:extLst>
              <a:ext uri="{FF2B5EF4-FFF2-40B4-BE49-F238E27FC236}">
                <a16:creationId xmlns:a16="http://schemas.microsoft.com/office/drawing/2014/main" xmlns="" id="{FE450AB4-CA7B-F941-B10C-D82670A122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838200"/>
          <a:ext cx="463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5" imgW="3797300" imgH="3505200" progId="Equation.3">
                  <p:embed/>
                </p:oleObj>
              </mc:Choice>
              <mc:Fallback>
                <p:oleObj name="Equation" r:id="rId5" imgW="3797300" imgH="3505200" progId="Equation.3">
                  <p:embed/>
                  <p:pic>
                    <p:nvPicPr>
                      <p:cNvPr id="52228" name="Object 6">
                        <a:extLst>
                          <a:ext uri="{FF2B5EF4-FFF2-40B4-BE49-F238E27FC236}">
                            <a16:creationId xmlns:a16="http://schemas.microsoft.com/office/drawing/2014/main" xmlns="" id="{FE450AB4-CA7B-F941-B10C-D82670A122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838200"/>
                        <a:ext cx="4635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7">
            <a:extLst>
              <a:ext uri="{FF2B5EF4-FFF2-40B4-BE49-F238E27FC236}">
                <a16:creationId xmlns:a16="http://schemas.microsoft.com/office/drawing/2014/main" xmlns="" id="{704D2C8D-C3CA-8D46-957B-C91B539BA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371600"/>
          <a:ext cx="2841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7" imgW="2628900" imgH="4394200" progId="Equation.3">
                  <p:embed/>
                </p:oleObj>
              </mc:Choice>
              <mc:Fallback>
                <p:oleObj name="Equation" r:id="rId7" imgW="2628900" imgH="4394200" progId="Equation.3">
                  <p:embed/>
                  <p:pic>
                    <p:nvPicPr>
                      <p:cNvPr id="52229" name="Object 7">
                        <a:extLst>
                          <a:ext uri="{FF2B5EF4-FFF2-40B4-BE49-F238E27FC236}">
                            <a16:creationId xmlns:a16="http://schemas.microsoft.com/office/drawing/2014/main" xmlns="" id="{704D2C8D-C3CA-8D46-957B-C91B539BAF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71600"/>
                        <a:ext cx="2841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8">
            <a:extLst>
              <a:ext uri="{FF2B5EF4-FFF2-40B4-BE49-F238E27FC236}">
                <a16:creationId xmlns:a16="http://schemas.microsoft.com/office/drawing/2014/main" xmlns="" id="{1085B525-3879-CF49-ACE5-385AC6EC9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Example:</a:t>
            </a:r>
          </a:p>
        </p:txBody>
      </p:sp>
      <p:graphicFrame>
        <p:nvGraphicFramePr>
          <p:cNvPr id="52231" name="Object 9">
            <a:extLst>
              <a:ext uri="{FF2B5EF4-FFF2-40B4-BE49-F238E27FC236}">
                <a16:creationId xmlns:a16="http://schemas.microsoft.com/office/drawing/2014/main" xmlns="" id="{8E9BD54D-3751-6848-B18E-78C0D16F7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276600"/>
          <a:ext cx="84010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9" imgW="77241400" imgH="5562600" progId="Equation.3">
                  <p:embed/>
                </p:oleObj>
              </mc:Choice>
              <mc:Fallback>
                <p:oleObj name="Equation" r:id="rId9" imgW="77241400" imgH="5562600" progId="Equation.3">
                  <p:embed/>
                  <p:pic>
                    <p:nvPicPr>
                      <p:cNvPr id="52231" name="Object 9">
                        <a:extLst>
                          <a:ext uri="{FF2B5EF4-FFF2-40B4-BE49-F238E27FC236}">
                            <a16:creationId xmlns:a16="http://schemas.microsoft.com/office/drawing/2014/main" xmlns="" id="{8E9BD54D-3751-6848-B18E-78C0D16F73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84010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10">
            <a:extLst>
              <a:ext uri="{FF2B5EF4-FFF2-40B4-BE49-F238E27FC236}">
                <a16:creationId xmlns:a16="http://schemas.microsoft.com/office/drawing/2014/main" xmlns="" id="{5B3020EA-43E7-9144-8BC0-F7AF492EF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648200"/>
          <a:ext cx="12112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11" imgW="9944100" imgH="4394200" progId="Equation.3">
                  <p:embed/>
                </p:oleObj>
              </mc:Choice>
              <mc:Fallback>
                <p:oleObj name="Equation" r:id="rId11" imgW="9944100" imgH="4394200" progId="Equation.3">
                  <p:embed/>
                  <p:pic>
                    <p:nvPicPr>
                      <p:cNvPr id="52232" name="Object 10">
                        <a:extLst>
                          <a:ext uri="{FF2B5EF4-FFF2-40B4-BE49-F238E27FC236}">
                            <a16:creationId xmlns:a16="http://schemas.microsoft.com/office/drawing/2014/main" xmlns="" id="{5B3020EA-43E7-9144-8BC0-F7AF492EFD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48200"/>
                        <a:ext cx="12112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11">
            <a:extLst>
              <a:ext uri="{FF2B5EF4-FFF2-40B4-BE49-F238E27FC236}">
                <a16:creationId xmlns:a16="http://schemas.microsoft.com/office/drawing/2014/main" xmlns="" id="{6D2AA754-409A-9242-8BF1-38E032F2E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562600"/>
          <a:ext cx="8842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Equation" r:id="rId13" imgW="8191500" imgH="4394200" progId="Equation.3">
                  <p:embed/>
                </p:oleObj>
              </mc:Choice>
              <mc:Fallback>
                <p:oleObj name="Equation" r:id="rId13" imgW="8191500" imgH="4394200" progId="Equation.3">
                  <p:embed/>
                  <p:pic>
                    <p:nvPicPr>
                      <p:cNvPr id="52233" name="Object 11">
                        <a:extLst>
                          <a:ext uri="{FF2B5EF4-FFF2-40B4-BE49-F238E27FC236}">
                            <a16:creationId xmlns:a16="http://schemas.microsoft.com/office/drawing/2014/main" xmlns="" id="{6D2AA754-409A-9242-8BF1-38E032F2E2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62600"/>
                        <a:ext cx="8842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Text Box 12">
            <a:extLst>
              <a:ext uri="{FF2B5EF4-FFF2-40B4-BE49-F238E27FC236}">
                <a16:creationId xmlns:a16="http://schemas.microsoft.com/office/drawing/2014/main" xmlns="" id="{4828D7AD-A05F-6C45-811D-37D1E8E5B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10000"/>
            <a:ext cx="1497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Clause 1</a:t>
            </a:r>
          </a:p>
        </p:txBody>
      </p:sp>
      <p:sp>
        <p:nvSpPr>
          <p:cNvPr id="52235" name="Text Box 13">
            <a:extLst>
              <a:ext uri="{FF2B5EF4-FFF2-40B4-BE49-F238E27FC236}">
                <a16:creationId xmlns:a16="http://schemas.microsoft.com/office/drawing/2014/main" xmlns="" id="{E821B1F4-67FB-7C45-A446-5578F6A2B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3784600"/>
            <a:ext cx="1554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Clause 2</a:t>
            </a:r>
          </a:p>
        </p:txBody>
      </p:sp>
      <p:sp>
        <p:nvSpPr>
          <p:cNvPr id="52236" name="Text Box 14">
            <a:extLst>
              <a:ext uri="{FF2B5EF4-FFF2-40B4-BE49-F238E27FC236}">
                <a16:creationId xmlns:a16="http://schemas.microsoft.com/office/drawing/2014/main" xmlns="" id="{47007490-4216-414C-9871-CD97A2F44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075" y="3784600"/>
            <a:ext cx="1554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Clause 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12">
            <a:extLst>
              <a:ext uri="{FF2B5EF4-FFF2-40B4-BE49-F238E27FC236}">
                <a16:creationId xmlns:a16="http://schemas.microsoft.com/office/drawing/2014/main" xmlns="" id="{1D546FA2-EE03-5A44-88D3-8BF4D991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53476-DD3C-DC4D-8103-9658181E4E89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0" name="Text Box 5">
            <a:extLst>
              <a:ext uri="{FF2B5EF4-FFF2-40B4-BE49-F238E27FC236}">
                <a16:creationId xmlns:a16="http://schemas.microsoft.com/office/drawing/2014/main" xmlns="" id="{4567E29E-B977-6844-9C35-405CFDF5D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9070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Formula       can be converted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to a graph       such that:</a:t>
            </a:r>
          </a:p>
        </p:txBody>
      </p:sp>
      <p:graphicFrame>
        <p:nvGraphicFramePr>
          <p:cNvPr id="53251" name="Object 4">
            <a:extLst>
              <a:ext uri="{FF2B5EF4-FFF2-40B4-BE49-F238E27FC236}">
                <a16:creationId xmlns:a16="http://schemas.microsoft.com/office/drawing/2014/main" xmlns="" id="{51BF1D80-4431-F74F-A330-B0D7F8A813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57200"/>
          <a:ext cx="450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Equation" r:id="rId3" imgW="3213100" imgH="3797300" progId="Equation.3">
                  <p:embed/>
                </p:oleObj>
              </mc:Choice>
              <mc:Fallback>
                <p:oleObj name="Equation" r:id="rId3" imgW="3213100" imgH="3797300" progId="Equation.3">
                  <p:embed/>
                  <p:pic>
                    <p:nvPicPr>
                      <p:cNvPr id="53251" name="Object 4">
                        <a:extLst>
                          <a:ext uri="{FF2B5EF4-FFF2-40B4-BE49-F238E27FC236}">
                            <a16:creationId xmlns:a16="http://schemas.microsoft.com/office/drawing/2014/main" xmlns="" id="{51BF1D80-4431-F74F-A330-B0D7F8A813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"/>
                        <a:ext cx="4508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6">
            <a:extLst>
              <a:ext uri="{FF2B5EF4-FFF2-40B4-BE49-F238E27FC236}">
                <a16:creationId xmlns:a16="http://schemas.microsoft.com/office/drawing/2014/main" xmlns="" id="{6241FD62-37EF-434A-B06B-082F97FCE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990600"/>
          <a:ext cx="436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Equation" r:id="rId5" imgW="3797300" imgH="4102100" progId="Equation.3">
                  <p:embed/>
                </p:oleObj>
              </mc:Choice>
              <mc:Fallback>
                <p:oleObj name="Equation" r:id="rId5" imgW="3797300" imgH="4102100" progId="Equation.3">
                  <p:embed/>
                  <p:pic>
                    <p:nvPicPr>
                      <p:cNvPr id="53252" name="Object 6">
                        <a:extLst>
                          <a:ext uri="{FF2B5EF4-FFF2-40B4-BE49-F238E27FC236}">
                            <a16:creationId xmlns:a16="http://schemas.microsoft.com/office/drawing/2014/main" xmlns="" id="{6241FD62-37EF-434A-B06B-082F97FCEC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90600"/>
                        <a:ext cx="436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8">
            <a:extLst>
              <a:ext uri="{FF2B5EF4-FFF2-40B4-BE49-F238E27FC236}">
                <a16:creationId xmlns:a16="http://schemas.microsoft.com/office/drawing/2014/main" xmlns="" id="{6076B686-CE91-8047-91E6-F542EB0424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514600"/>
          <a:ext cx="450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Equation" r:id="rId7" imgW="3213100" imgH="3797300" progId="Equation.3">
                  <p:embed/>
                </p:oleObj>
              </mc:Choice>
              <mc:Fallback>
                <p:oleObj name="Equation" r:id="rId7" imgW="3213100" imgH="3797300" progId="Equation.3">
                  <p:embed/>
                  <p:pic>
                    <p:nvPicPr>
                      <p:cNvPr id="53253" name="Object 8">
                        <a:extLst>
                          <a:ext uri="{FF2B5EF4-FFF2-40B4-BE49-F238E27FC236}">
                            <a16:creationId xmlns:a16="http://schemas.microsoft.com/office/drawing/2014/main" xmlns="" id="{6076B686-CE91-8047-91E6-F542EB042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4508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10">
            <a:extLst>
              <a:ext uri="{FF2B5EF4-FFF2-40B4-BE49-F238E27FC236}">
                <a16:creationId xmlns:a16="http://schemas.microsoft.com/office/drawing/2014/main" xmlns="" id="{7C95B0AA-0E3C-0C41-ABDE-0EA13D05A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438400"/>
            <a:ext cx="231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is satisfied</a:t>
            </a:r>
          </a:p>
        </p:txBody>
      </p:sp>
      <p:sp>
        <p:nvSpPr>
          <p:cNvPr id="53255" name="Text Box 11">
            <a:extLst>
              <a:ext uri="{FF2B5EF4-FFF2-40B4-BE49-F238E27FC236}">
                <a16:creationId xmlns:a16="http://schemas.microsoft.com/office/drawing/2014/main" xmlns="" id="{F5323548-50B4-AB44-A317-A9BFE2538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352800"/>
            <a:ext cx="260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if and only if</a:t>
            </a:r>
          </a:p>
        </p:txBody>
      </p:sp>
      <p:graphicFrame>
        <p:nvGraphicFramePr>
          <p:cNvPr id="53256" name="Object 12">
            <a:extLst>
              <a:ext uri="{FF2B5EF4-FFF2-40B4-BE49-F238E27FC236}">
                <a16:creationId xmlns:a16="http://schemas.microsoft.com/office/drawing/2014/main" xmlns="" id="{C02E61E5-9129-D549-BE72-D796F28F51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343400"/>
          <a:ext cx="436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quation" r:id="rId8" imgW="3797300" imgH="4102100" progId="Equation.3">
                  <p:embed/>
                </p:oleObj>
              </mc:Choice>
              <mc:Fallback>
                <p:oleObj name="Equation" r:id="rId8" imgW="3797300" imgH="4102100" progId="Equation.3">
                  <p:embed/>
                  <p:pic>
                    <p:nvPicPr>
                      <p:cNvPr id="53256" name="Object 12">
                        <a:extLst>
                          <a:ext uri="{FF2B5EF4-FFF2-40B4-BE49-F238E27FC236}">
                            <a16:creationId xmlns:a16="http://schemas.microsoft.com/office/drawing/2014/main" xmlns="" id="{C02E61E5-9129-D549-BE72-D796F28F51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43400"/>
                        <a:ext cx="436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Text Box 13">
            <a:extLst>
              <a:ext uri="{FF2B5EF4-FFF2-40B4-BE49-F238E27FC236}">
                <a16:creationId xmlns:a16="http://schemas.microsoft.com/office/drawing/2014/main" xmlns="" id="{C9D2C026-4AAA-334D-9FF9-772696DA6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343400"/>
            <a:ext cx="46656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Contains a vertex cover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of size</a:t>
            </a:r>
          </a:p>
        </p:txBody>
      </p:sp>
      <p:graphicFrame>
        <p:nvGraphicFramePr>
          <p:cNvPr id="53258" name="Object 14">
            <a:extLst>
              <a:ext uri="{FF2B5EF4-FFF2-40B4-BE49-F238E27FC236}">
                <a16:creationId xmlns:a16="http://schemas.microsoft.com/office/drawing/2014/main" xmlns="" id="{96260974-7B59-F449-B4B7-881893405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029200"/>
          <a:ext cx="1828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Equation" r:id="rId10" imgW="17259300" imgH="4394200" progId="Equation.3">
                  <p:embed/>
                </p:oleObj>
              </mc:Choice>
              <mc:Fallback>
                <p:oleObj name="Equation" r:id="rId10" imgW="17259300" imgH="4394200" progId="Equation.3">
                  <p:embed/>
                  <p:pic>
                    <p:nvPicPr>
                      <p:cNvPr id="53258" name="Object 14">
                        <a:extLst>
                          <a:ext uri="{FF2B5EF4-FFF2-40B4-BE49-F238E27FC236}">
                            <a16:creationId xmlns:a16="http://schemas.microsoft.com/office/drawing/2014/main" xmlns="" id="{96260974-7B59-F449-B4B7-881893405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029200"/>
                        <a:ext cx="1828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78">
            <a:extLst>
              <a:ext uri="{FF2B5EF4-FFF2-40B4-BE49-F238E27FC236}">
                <a16:creationId xmlns:a16="http://schemas.microsoft.com/office/drawing/2014/main" xmlns="" id="{53E6B64B-6670-C643-9FEA-7E5B6BE3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BBB5F4-B7CA-C24A-9F23-2FCEE997AB3F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4274" name="Object 4">
            <a:extLst>
              <a:ext uri="{FF2B5EF4-FFF2-40B4-BE49-F238E27FC236}">
                <a16:creationId xmlns:a16="http://schemas.microsoft.com/office/drawing/2014/main" xmlns="" id="{096F46A5-E9D7-BC4F-9D86-C015E1F9E6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" y="304800"/>
          <a:ext cx="84010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Equation" r:id="rId3" imgW="77241400" imgH="5562600" progId="Equation.3">
                  <p:embed/>
                </p:oleObj>
              </mc:Choice>
              <mc:Fallback>
                <p:oleObj name="Equation" r:id="rId3" imgW="77241400" imgH="5562600" progId="Equation.3">
                  <p:embed/>
                  <p:pic>
                    <p:nvPicPr>
                      <p:cNvPr id="54274" name="Object 4">
                        <a:extLst>
                          <a:ext uri="{FF2B5EF4-FFF2-40B4-BE49-F238E27FC236}">
                            <a16:creationId xmlns:a16="http://schemas.microsoft.com/office/drawing/2014/main" xmlns="" id="{096F46A5-E9D7-BC4F-9D86-C015E1F9E6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304800"/>
                        <a:ext cx="84010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Oval 5">
            <a:extLst>
              <a:ext uri="{FF2B5EF4-FFF2-40B4-BE49-F238E27FC236}">
                <a16:creationId xmlns:a16="http://schemas.microsoft.com/office/drawing/2014/main" xmlns="" id="{29429149-F40B-7945-9935-BD4D892B7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4276" name="Object 9">
            <a:extLst>
              <a:ext uri="{FF2B5EF4-FFF2-40B4-BE49-F238E27FC236}">
                <a16:creationId xmlns:a16="http://schemas.microsoft.com/office/drawing/2014/main" xmlns="" id="{981EBB91-13C8-BD46-9A21-634F24CF8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86000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Equation" r:id="rId5" imgW="4102100" imgH="4978400" progId="Equation.3">
                  <p:embed/>
                </p:oleObj>
              </mc:Choice>
              <mc:Fallback>
                <p:oleObj name="Equation" r:id="rId5" imgW="4102100" imgH="4978400" progId="Equation.3">
                  <p:embed/>
                  <p:pic>
                    <p:nvPicPr>
                      <p:cNvPr id="54276" name="Object 9">
                        <a:extLst>
                          <a:ext uri="{FF2B5EF4-FFF2-40B4-BE49-F238E27FC236}">
                            <a16:creationId xmlns:a16="http://schemas.microsoft.com/office/drawing/2014/main" xmlns="" id="{981EBB91-13C8-BD46-9A21-634F24CF8D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37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7" name="Group 28">
            <a:extLst>
              <a:ext uri="{FF2B5EF4-FFF2-40B4-BE49-F238E27FC236}">
                <a16:creationId xmlns:a16="http://schemas.microsoft.com/office/drawing/2014/main" xmlns="" id="{1BC49C79-965B-3C42-A97C-A3E397D367E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209800"/>
            <a:ext cx="533400" cy="565150"/>
            <a:chOff x="720" y="1200"/>
            <a:chExt cx="336" cy="356"/>
          </a:xfrm>
        </p:grpSpPr>
        <p:sp>
          <p:nvSpPr>
            <p:cNvPr id="54347" name="Oval 11">
              <a:extLst>
                <a:ext uri="{FF2B5EF4-FFF2-40B4-BE49-F238E27FC236}">
                  <a16:creationId xmlns:a16="http://schemas.microsoft.com/office/drawing/2014/main" xmlns="" id="{309D228C-E69B-6E48-9D68-3FE7222FD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4348" name="Object 12">
              <a:extLst>
                <a:ext uri="{FF2B5EF4-FFF2-40B4-BE49-F238E27FC236}">
                  <a16:creationId xmlns:a16="http://schemas.microsoft.com/office/drawing/2014/main" xmlns="" id="{49639067-CCBB-9D4C-BF7F-F46FF06E76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248"/>
            <a:ext cx="24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5" name="Equation" r:id="rId7" imgW="4394200" imgH="5562600" progId="Equation.3">
                    <p:embed/>
                  </p:oleObj>
                </mc:Choice>
                <mc:Fallback>
                  <p:oleObj name="Equation" r:id="rId7" imgW="4394200" imgH="5562600" progId="Equation.3">
                    <p:embed/>
                    <p:pic>
                      <p:nvPicPr>
                        <p:cNvPr id="54348" name="Object 12">
                          <a:extLst>
                            <a:ext uri="{FF2B5EF4-FFF2-40B4-BE49-F238E27FC236}">
                              <a16:creationId xmlns:a16="http://schemas.microsoft.com/office/drawing/2014/main" xmlns="" id="{49639067-CCBB-9D4C-BF7F-F46FF06E76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48"/>
                          <a:ext cx="24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78" name="Group 29">
            <a:extLst>
              <a:ext uri="{FF2B5EF4-FFF2-40B4-BE49-F238E27FC236}">
                <a16:creationId xmlns:a16="http://schemas.microsoft.com/office/drawing/2014/main" xmlns="" id="{83908CB8-985B-AE4F-9AB3-847B9DBB9DB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209800"/>
            <a:ext cx="533400" cy="533400"/>
            <a:chOff x="1680" y="1200"/>
            <a:chExt cx="336" cy="336"/>
          </a:xfrm>
        </p:grpSpPr>
        <p:sp>
          <p:nvSpPr>
            <p:cNvPr id="54345" name="Oval 13">
              <a:extLst>
                <a:ext uri="{FF2B5EF4-FFF2-40B4-BE49-F238E27FC236}">
                  <a16:creationId xmlns:a16="http://schemas.microsoft.com/office/drawing/2014/main" xmlns="" id="{8DE4ACA3-0F9A-CC4A-81A9-2D89B90F7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4346" name="Object 14">
              <a:extLst>
                <a:ext uri="{FF2B5EF4-FFF2-40B4-BE49-F238E27FC236}">
                  <a16:creationId xmlns:a16="http://schemas.microsoft.com/office/drawing/2014/main" xmlns="" id="{429FFBB8-E414-EB4F-B24A-A9000D73BE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0" y="1248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6" name="Equation" r:id="rId9" imgW="4394200" imgH="4978400" progId="Equation.3">
                    <p:embed/>
                  </p:oleObj>
                </mc:Choice>
                <mc:Fallback>
                  <p:oleObj name="Equation" r:id="rId9" imgW="4394200" imgH="4978400" progId="Equation.3">
                    <p:embed/>
                    <p:pic>
                      <p:nvPicPr>
                        <p:cNvPr id="54346" name="Object 14">
                          <a:extLst>
                            <a:ext uri="{FF2B5EF4-FFF2-40B4-BE49-F238E27FC236}">
                              <a16:creationId xmlns:a16="http://schemas.microsoft.com/office/drawing/2014/main" xmlns="" id="{429FFBB8-E414-EB4F-B24A-A9000D73BE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1248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79" name="Group 30">
            <a:extLst>
              <a:ext uri="{FF2B5EF4-FFF2-40B4-BE49-F238E27FC236}">
                <a16:creationId xmlns:a16="http://schemas.microsoft.com/office/drawing/2014/main" xmlns="" id="{51A4F547-0973-B249-8ECD-10331F7C9E27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209800"/>
            <a:ext cx="533400" cy="565150"/>
            <a:chOff x="2208" y="1200"/>
            <a:chExt cx="336" cy="356"/>
          </a:xfrm>
        </p:grpSpPr>
        <p:sp>
          <p:nvSpPr>
            <p:cNvPr id="54343" name="Oval 15">
              <a:extLst>
                <a:ext uri="{FF2B5EF4-FFF2-40B4-BE49-F238E27FC236}">
                  <a16:creationId xmlns:a16="http://schemas.microsoft.com/office/drawing/2014/main" xmlns="" id="{6B61FDDA-258E-9844-807E-8C3FF59F5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4344" name="Object 16">
              <a:extLst>
                <a:ext uri="{FF2B5EF4-FFF2-40B4-BE49-F238E27FC236}">
                  <a16:creationId xmlns:a16="http://schemas.microsoft.com/office/drawing/2014/main" xmlns="" id="{D6BAFE73-1385-0A45-BE04-7A85C26EED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8" y="1248"/>
            <a:ext cx="26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7" name="Equation" r:id="rId11" imgW="4686300" imgH="5562600" progId="Equation.3">
                    <p:embed/>
                  </p:oleObj>
                </mc:Choice>
                <mc:Fallback>
                  <p:oleObj name="Equation" r:id="rId11" imgW="4686300" imgH="5562600" progId="Equation.3">
                    <p:embed/>
                    <p:pic>
                      <p:nvPicPr>
                        <p:cNvPr id="54344" name="Object 16">
                          <a:extLst>
                            <a:ext uri="{FF2B5EF4-FFF2-40B4-BE49-F238E27FC236}">
                              <a16:creationId xmlns:a16="http://schemas.microsoft.com/office/drawing/2014/main" xmlns="" id="{D6BAFE73-1385-0A45-BE04-7A85C26EED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8" y="1248"/>
                          <a:ext cx="26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80" name="Group 31">
            <a:extLst>
              <a:ext uri="{FF2B5EF4-FFF2-40B4-BE49-F238E27FC236}">
                <a16:creationId xmlns:a16="http://schemas.microsoft.com/office/drawing/2014/main" xmlns="" id="{B90262A5-AB77-F84D-BB32-D879C5B6A07E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209800"/>
            <a:ext cx="533400" cy="533400"/>
            <a:chOff x="3168" y="1200"/>
            <a:chExt cx="336" cy="336"/>
          </a:xfrm>
        </p:grpSpPr>
        <p:sp>
          <p:nvSpPr>
            <p:cNvPr id="54341" name="Oval 17">
              <a:extLst>
                <a:ext uri="{FF2B5EF4-FFF2-40B4-BE49-F238E27FC236}">
                  <a16:creationId xmlns:a16="http://schemas.microsoft.com/office/drawing/2014/main" xmlns="" id="{DAC699BB-3A15-794E-9742-EC306D250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4342" name="Object 18">
              <a:extLst>
                <a:ext uri="{FF2B5EF4-FFF2-40B4-BE49-F238E27FC236}">
                  <a16:creationId xmlns:a16="http://schemas.microsoft.com/office/drawing/2014/main" xmlns="" id="{AD9F3DF8-5F76-BB49-847D-ADE4E0BF2A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8" y="1248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8" name="Equation" r:id="rId13" imgW="4394200" imgH="4978400" progId="Equation.3">
                    <p:embed/>
                  </p:oleObj>
                </mc:Choice>
                <mc:Fallback>
                  <p:oleObj name="Equation" r:id="rId13" imgW="4394200" imgH="4978400" progId="Equation.3">
                    <p:embed/>
                    <p:pic>
                      <p:nvPicPr>
                        <p:cNvPr id="54342" name="Object 18">
                          <a:extLst>
                            <a:ext uri="{FF2B5EF4-FFF2-40B4-BE49-F238E27FC236}">
                              <a16:creationId xmlns:a16="http://schemas.microsoft.com/office/drawing/2014/main" xmlns="" id="{AD9F3DF8-5F76-BB49-847D-ADE4E0BF2A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1248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81" name="Group 32">
            <a:extLst>
              <a:ext uri="{FF2B5EF4-FFF2-40B4-BE49-F238E27FC236}">
                <a16:creationId xmlns:a16="http://schemas.microsoft.com/office/drawing/2014/main" xmlns="" id="{8FF19580-51F0-6942-BDC7-5314702DD9E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209800"/>
            <a:ext cx="533400" cy="565150"/>
            <a:chOff x="3696" y="1200"/>
            <a:chExt cx="336" cy="356"/>
          </a:xfrm>
        </p:grpSpPr>
        <p:sp>
          <p:nvSpPr>
            <p:cNvPr id="54339" name="Oval 19">
              <a:extLst>
                <a:ext uri="{FF2B5EF4-FFF2-40B4-BE49-F238E27FC236}">
                  <a16:creationId xmlns:a16="http://schemas.microsoft.com/office/drawing/2014/main" xmlns="" id="{CCCAB5E7-3C7F-E041-AD43-254406874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4340" name="Object 20">
              <a:extLst>
                <a:ext uri="{FF2B5EF4-FFF2-40B4-BE49-F238E27FC236}">
                  <a16:creationId xmlns:a16="http://schemas.microsoft.com/office/drawing/2014/main" xmlns="" id="{68A95D8E-894F-DB4D-A729-D6177C736C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6" y="1248"/>
            <a:ext cx="259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9" name="Equation" r:id="rId15" imgW="4686300" imgH="5562600" progId="Equation.3">
                    <p:embed/>
                  </p:oleObj>
                </mc:Choice>
                <mc:Fallback>
                  <p:oleObj name="Equation" r:id="rId15" imgW="4686300" imgH="5562600" progId="Equation.3">
                    <p:embed/>
                    <p:pic>
                      <p:nvPicPr>
                        <p:cNvPr id="54340" name="Object 20">
                          <a:extLst>
                            <a:ext uri="{FF2B5EF4-FFF2-40B4-BE49-F238E27FC236}">
                              <a16:creationId xmlns:a16="http://schemas.microsoft.com/office/drawing/2014/main" xmlns="" id="{68A95D8E-894F-DB4D-A729-D6177C736C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1248"/>
                          <a:ext cx="259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82" name="Group 33">
            <a:extLst>
              <a:ext uri="{FF2B5EF4-FFF2-40B4-BE49-F238E27FC236}">
                <a16:creationId xmlns:a16="http://schemas.microsoft.com/office/drawing/2014/main" xmlns="" id="{1E256699-4D2F-6149-BE82-69DFE747C8F0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209800"/>
            <a:ext cx="533400" cy="533400"/>
            <a:chOff x="4608" y="1200"/>
            <a:chExt cx="336" cy="336"/>
          </a:xfrm>
        </p:grpSpPr>
        <p:sp>
          <p:nvSpPr>
            <p:cNvPr id="54337" name="Oval 21">
              <a:extLst>
                <a:ext uri="{FF2B5EF4-FFF2-40B4-BE49-F238E27FC236}">
                  <a16:creationId xmlns:a16="http://schemas.microsoft.com/office/drawing/2014/main" xmlns="" id="{89A2486D-7BBB-1243-BA4C-0318A3A40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4338" name="Object 22">
              <a:extLst>
                <a:ext uri="{FF2B5EF4-FFF2-40B4-BE49-F238E27FC236}">
                  <a16:creationId xmlns:a16="http://schemas.microsoft.com/office/drawing/2014/main" xmlns="" id="{354AD652-2E10-084C-8130-E73E0E3176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39" y="1248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0" name="Equation" r:id="rId17" imgW="4686300" imgH="4978400" progId="Equation.3">
                    <p:embed/>
                  </p:oleObj>
                </mc:Choice>
                <mc:Fallback>
                  <p:oleObj name="Equation" r:id="rId17" imgW="4686300" imgH="4978400" progId="Equation.3">
                    <p:embed/>
                    <p:pic>
                      <p:nvPicPr>
                        <p:cNvPr id="54338" name="Object 22">
                          <a:extLst>
                            <a:ext uri="{FF2B5EF4-FFF2-40B4-BE49-F238E27FC236}">
                              <a16:creationId xmlns:a16="http://schemas.microsoft.com/office/drawing/2014/main" xmlns="" id="{354AD652-2E10-084C-8130-E73E0E3176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9" y="1248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83" name="Group 34">
            <a:extLst>
              <a:ext uri="{FF2B5EF4-FFF2-40B4-BE49-F238E27FC236}">
                <a16:creationId xmlns:a16="http://schemas.microsoft.com/office/drawing/2014/main" xmlns="" id="{D6053556-CA75-5842-B227-54D9460ABAE0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2209800"/>
            <a:ext cx="533400" cy="565150"/>
            <a:chOff x="5088" y="1200"/>
            <a:chExt cx="336" cy="356"/>
          </a:xfrm>
        </p:grpSpPr>
        <p:sp>
          <p:nvSpPr>
            <p:cNvPr id="54335" name="Oval 23">
              <a:extLst>
                <a:ext uri="{FF2B5EF4-FFF2-40B4-BE49-F238E27FC236}">
                  <a16:creationId xmlns:a16="http://schemas.microsoft.com/office/drawing/2014/main" xmlns="" id="{47BE5BF6-7699-DC47-904F-E42F62CD3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4336" name="Object 24">
              <a:extLst>
                <a:ext uri="{FF2B5EF4-FFF2-40B4-BE49-F238E27FC236}">
                  <a16:creationId xmlns:a16="http://schemas.microsoft.com/office/drawing/2014/main" xmlns="" id="{5C3503D7-3C97-8F46-AA81-9196896A0A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0" y="1248"/>
            <a:ext cx="275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1" name="Equation" r:id="rId19" imgW="4978400" imgH="5562600" progId="Equation.3">
                    <p:embed/>
                  </p:oleObj>
                </mc:Choice>
                <mc:Fallback>
                  <p:oleObj name="Equation" r:id="rId19" imgW="4978400" imgH="5562600" progId="Equation.3">
                    <p:embed/>
                    <p:pic>
                      <p:nvPicPr>
                        <p:cNvPr id="54336" name="Object 24">
                          <a:extLst>
                            <a:ext uri="{FF2B5EF4-FFF2-40B4-BE49-F238E27FC236}">
                              <a16:creationId xmlns:a16="http://schemas.microsoft.com/office/drawing/2014/main" xmlns="" id="{5C3503D7-3C97-8F46-AA81-9196896A0A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0" y="1248"/>
                          <a:ext cx="275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84" name="Group 27">
            <a:extLst>
              <a:ext uri="{FF2B5EF4-FFF2-40B4-BE49-F238E27FC236}">
                <a16:creationId xmlns:a16="http://schemas.microsoft.com/office/drawing/2014/main" xmlns="" id="{32CEC44A-3FF4-EB4C-8D51-D2F2670B800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343400"/>
            <a:ext cx="533400" cy="533400"/>
            <a:chOff x="576" y="2544"/>
            <a:chExt cx="336" cy="336"/>
          </a:xfrm>
        </p:grpSpPr>
        <p:sp>
          <p:nvSpPr>
            <p:cNvPr id="54333" name="Oval 25">
              <a:extLst>
                <a:ext uri="{FF2B5EF4-FFF2-40B4-BE49-F238E27FC236}">
                  <a16:creationId xmlns:a16="http://schemas.microsoft.com/office/drawing/2014/main" xmlns="" id="{B5917FB8-D4E5-0A4E-8E55-3E2D8C33A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54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4334" name="Object 26">
              <a:extLst>
                <a:ext uri="{FF2B5EF4-FFF2-40B4-BE49-F238E27FC236}">
                  <a16:creationId xmlns:a16="http://schemas.microsoft.com/office/drawing/2014/main" xmlns="" id="{DF8E93CA-F9D3-2B41-9306-1821962977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592"/>
            <a:ext cx="23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2" name="Equation" r:id="rId21" imgW="4102100" imgH="4978400" progId="Equation.3">
                    <p:embed/>
                  </p:oleObj>
                </mc:Choice>
                <mc:Fallback>
                  <p:oleObj name="Equation" r:id="rId21" imgW="4102100" imgH="4978400" progId="Equation.3">
                    <p:embed/>
                    <p:pic>
                      <p:nvPicPr>
                        <p:cNvPr id="54334" name="Object 26">
                          <a:extLst>
                            <a:ext uri="{FF2B5EF4-FFF2-40B4-BE49-F238E27FC236}">
                              <a16:creationId xmlns:a16="http://schemas.microsoft.com/office/drawing/2014/main" xmlns="" id="{DF8E93CA-F9D3-2B41-9306-1821962977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592"/>
                          <a:ext cx="23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85" name="Group 35">
            <a:extLst>
              <a:ext uri="{FF2B5EF4-FFF2-40B4-BE49-F238E27FC236}">
                <a16:creationId xmlns:a16="http://schemas.microsoft.com/office/drawing/2014/main" xmlns="" id="{B5B86478-CD24-7B4F-A929-6AECB01F0D4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105400"/>
            <a:ext cx="533400" cy="533400"/>
            <a:chOff x="1680" y="1200"/>
            <a:chExt cx="336" cy="336"/>
          </a:xfrm>
        </p:grpSpPr>
        <p:sp>
          <p:nvSpPr>
            <p:cNvPr id="54331" name="Oval 36">
              <a:extLst>
                <a:ext uri="{FF2B5EF4-FFF2-40B4-BE49-F238E27FC236}">
                  <a16:creationId xmlns:a16="http://schemas.microsoft.com/office/drawing/2014/main" xmlns="" id="{8B2C9E3D-A8A9-3F47-B63B-4E0806E01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4332" name="Object 37">
              <a:extLst>
                <a:ext uri="{FF2B5EF4-FFF2-40B4-BE49-F238E27FC236}">
                  <a16:creationId xmlns:a16="http://schemas.microsoft.com/office/drawing/2014/main" xmlns="" id="{1260824E-AE2A-8643-9264-78AD304CA2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0" y="1248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3" name="Equation" r:id="rId22" imgW="4394200" imgH="4978400" progId="Equation.3">
                    <p:embed/>
                  </p:oleObj>
                </mc:Choice>
                <mc:Fallback>
                  <p:oleObj name="Equation" r:id="rId22" imgW="4394200" imgH="4978400" progId="Equation.3">
                    <p:embed/>
                    <p:pic>
                      <p:nvPicPr>
                        <p:cNvPr id="54332" name="Object 37">
                          <a:extLst>
                            <a:ext uri="{FF2B5EF4-FFF2-40B4-BE49-F238E27FC236}">
                              <a16:creationId xmlns:a16="http://schemas.microsoft.com/office/drawing/2014/main" xmlns="" id="{1260824E-AE2A-8643-9264-78AD304CA2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1248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86" name="Group 38">
            <a:extLst>
              <a:ext uri="{FF2B5EF4-FFF2-40B4-BE49-F238E27FC236}">
                <a16:creationId xmlns:a16="http://schemas.microsoft.com/office/drawing/2014/main" xmlns="" id="{E0A3BCD1-D36D-9544-959D-E34EB45D3C3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5105400"/>
            <a:ext cx="533400" cy="533400"/>
            <a:chOff x="3168" y="1200"/>
            <a:chExt cx="336" cy="336"/>
          </a:xfrm>
        </p:grpSpPr>
        <p:sp>
          <p:nvSpPr>
            <p:cNvPr id="54329" name="Oval 39">
              <a:extLst>
                <a:ext uri="{FF2B5EF4-FFF2-40B4-BE49-F238E27FC236}">
                  <a16:creationId xmlns:a16="http://schemas.microsoft.com/office/drawing/2014/main" xmlns="" id="{4ABF87F9-C024-3C4F-9056-47FEE70F3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4330" name="Object 40">
              <a:extLst>
                <a:ext uri="{FF2B5EF4-FFF2-40B4-BE49-F238E27FC236}">
                  <a16:creationId xmlns:a16="http://schemas.microsoft.com/office/drawing/2014/main" xmlns="" id="{D23F45FE-93BE-2E48-BD27-CC59A3234F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8" y="1248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4" name="Equation" r:id="rId23" imgW="4394200" imgH="4978400" progId="Equation.3">
                    <p:embed/>
                  </p:oleObj>
                </mc:Choice>
                <mc:Fallback>
                  <p:oleObj name="Equation" r:id="rId23" imgW="4394200" imgH="4978400" progId="Equation.3">
                    <p:embed/>
                    <p:pic>
                      <p:nvPicPr>
                        <p:cNvPr id="54330" name="Object 40">
                          <a:extLst>
                            <a:ext uri="{FF2B5EF4-FFF2-40B4-BE49-F238E27FC236}">
                              <a16:creationId xmlns:a16="http://schemas.microsoft.com/office/drawing/2014/main" xmlns="" id="{D23F45FE-93BE-2E48-BD27-CC59A3234F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1248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87" name="Group 41">
            <a:extLst>
              <a:ext uri="{FF2B5EF4-FFF2-40B4-BE49-F238E27FC236}">
                <a16:creationId xmlns:a16="http://schemas.microsoft.com/office/drawing/2014/main" xmlns="" id="{B5F00504-536A-C246-B989-A28E407577C6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267200"/>
            <a:ext cx="533400" cy="565150"/>
            <a:chOff x="720" y="1200"/>
            <a:chExt cx="336" cy="356"/>
          </a:xfrm>
        </p:grpSpPr>
        <p:sp>
          <p:nvSpPr>
            <p:cNvPr id="54327" name="Oval 42">
              <a:extLst>
                <a:ext uri="{FF2B5EF4-FFF2-40B4-BE49-F238E27FC236}">
                  <a16:creationId xmlns:a16="http://schemas.microsoft.com/office/drawing/2014/main" xmlns="" id="{FB9AC20E-40D0-FD48-8721-10C519279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4328" name="Object 43">
              <a:extLst>
                <a:ext uri="{FF2B5EF4-FFF2-40B4-BE49-F238E27FC236}">
                  <a16:creationId xmlns:a16="http://schemas.microsoft.com/office/drawing/2014/main" xmlns="" id="{F0037A90-D433-944C-9EC7-FA3AF3565A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248"/>
            <a:ext cx="24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5" name="Equation" r:id="rId24" imgW="4394200" imgH="5562600" progId="Equation.3">
                    <p:embed/>
                  </p:oleObj>
                </mc:Choice>
                <mc:Fallback>
                  <p:oleObj name="Equation" r:id="rId24" imgW="4394200" imgH="5562600" progId="Equation.3">
                    <p:embed/>
                    <p:pic>
                      <p:nvPicPr>
                        <p:cNvPr id="54328" name="Object 43">
                          <a:extLst>
                            <a:ext uri="{FF2B5EF4-FFF2-40B4-BE49-F238E27FC236}">
                              <a16:creationId xmlns:a16="http://schemas.microsoft.com/office/drawing/2014/main" xmlns="" id="{F0037A90-D433-944C-9EC7-FA3AF3565A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48"/>
                          <a:ext cx="24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88" name="Group 44">
            <a:extLst>
              <a:ext uri="{FF2B5EF4-FFF2-40B4-BE49-F238E27FC236}">
                <a16:creationId xmlns:a16="http://schemas.microsoft.com/office/drawing/2014/main" xmlns="" id="{1070ED4D-44DC-8D4C-8CF0-FF845AFCA194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105400"/>
            <a:ext cx="533400" cy="565150"/>
            <a:chOff x="2208" y="1200"/>
            <a:chExt cx="336" cy="356"/>
          </a:xfrm>
        </p:grpSpPr>
        <p:sp>
          <p:nvSpPr>
            <p:cNvPr id="54325" name="Oval 45">
              <a:extLst>
                <a:ext uri="{FF2B5EF4-FFF2-40B4-BE49-F238E27FC236}">
                  <a16:creationId xmlns:a16="http://schemas.microsoft.com/office/drawing/2014/main" xmlns="" id="{E6487B8F-240D-4F43-9C1B-25378B180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4326" name="Object 46">
              <a:extLst>
                <a:ext uri="{FF2B5EF4-FFF2-40B4-BE49-F238E27FC236}">
                  <a16:creationId xmlns:a16="http://schemas.microsoft.com/office/drawing/2014/main" xmlns="" id="{4061D430-E4B9-5C48-AD83-5B982DF2D7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8" y="1248"/>
            <a:ext cx="26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6" name="Equation" r:id="rId26" imgW="4686300" imgH="5562600" progId="Equation.3">
                    <p:embed/>
                  </p:oleObj>
                </mc:Choice>
                <mc:Fallback>
                  <p:oleObj name="Equation" r:id="rId26" imgW="4686300" imgH="5562600" progId="Equation.3">
                    <p:embed/>
                    <p:pic>
                      <p:nvPicPr>
                        <p:cNvPr id="54326" name="Object 46">
                          <a:extLst>
                            <a:ext uri="{FF2B5EF4-FFF2-40B4-BE49-F238E27FC236}">
                              <a16:creationId xmlns:a16="http://schemas.microsoft.com/office/drawing/2014/main" xmlns="" id="{4061D430-E4B9-5C48-AD83-5B982DF2D7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8" y="1248"/>
                          <a:ext cx="26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89" name="Group 47">
            <a:extLst>
              <a:ext uri="{FF2B5EF4-FFF2-40B4-BE49-F238E27FC236}">
                <a16:creationId xmlns:a16="http://schemas.microsoft.com/office/drawing/2014/main" xmlns="" id="{63A5A4A7-3F49-A14C-A7B1-9AF4E0BB9178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105400"/>
            <a:ext cx="533400" cy="565150"/>
            <a:chOff x="5088" y="1200"/>
            <a:chExt cx="336" cy="356"/>
          </a:xfrm>
        </p:grpSpPr>
        <p:sp>
          <p:nvSpPr>
            <p:cNvPr id="54323" name="Oval 48">
              <a:extLst>
                <a:ext uri="{FF2B5EF4-FFF2-40B4-BE49-F238E27FC236}">
                  <a16:creationId xmlns:a16="http://schemas.microsoft.com/office/drawing/2014/main" xmlns="" id="{6CC446E8-50DB-0944-96A2-3B7FB31D9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4324" name="Object 49">
              <a:extLst>
                <a:ext uri="{FF2B5EF4-FFF2-40B4-BE49-F238E27FC236}">
                  <a16:creationId xmlns:a16="http://schemas.microsoft.com/office/drawing/2014/main" xmlns="" id="{98B78FDE-D5D6-C94B-9956-1CE117C609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0" y="1248"/>
            <a:ext cx="275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7" name="Equation" r:id="rId28" imgW="4978400" imgH="5562600" progId="Equation.3">
                    <p:embed/>
                  </p:oleObj>
                </mc:Choice>
                <mc:Fallback>
                  <p:oleObj name="Equation" r:id="rId28" imgW="4978400" imgH="5562600" progId="Equation.3">
                    <p:embed/>
                    <p:pic>
                      <p:nvPicPr>
                        <p:cNvPr id="54324" name="Object 49">
                          <a:extLst>
                            <a:ext uri="{FF2B5EF4-FFF2-40B4-BE49-F238E27FC236}">
                              <a16:creationId xmlns:a16="http://schemas.microsoft.com/office/drawing/2014/main" xmlns="" id="{98B78FDE-D5D6-C94B-9956-1CE117C609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0" y="1248"/>
                          <a:ext cx="275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90" name="Group 50">
            <a:extLst>
              <a:ext uri="{FF2B5EF4-FFF2-40B4-BE49-F238E27FC236}">
                <a16:creationId xmlns:a16="http://schemas.microsoft.com/office/drawing/2014/main" xmlns="" id="{74B959A1-8F22-8243-BD1B-559E38A137A9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191000"/>
            <a:ext cx="533400" cy="565150"/>
            <a:chOff x="720" y="1200"/>
            <a:chExt cx="336" cy="356"/>
          </a:xfrm>
        </p:grpSpPr>
        <p:sp>
          <p:nvSpPr>
            <p:cNvPr id="54321" name="Oval 51">
              <a:extLst>
                <a:ext uri="{FF2B5EF4-FFF2-40B4-BE49-F238E27FC236}">
                  <a16:creationId xmlns:a16="http://schemas.microsoft.com/office/drawing/2014/main" xmlns="" id="{24DAFB80-C23F-494A-B038-11B57377B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4322" name="Object 52">
              <a:extLst>
                <a:ext uri="{FF2B5EF4-FFF2-40B4-BE49-F238E27FC236}">
                  <a16:creationId xmlns:a16="http://schemas.microsoft.com/office/drawing/2014/main" xmlns="" id="{77D1433A-05C7-8B42-A758-DC35499A7D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248"/>
            <a:ext cx="24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8" name="Equation" r:id="rId29" imgW="4394200" imgH="5562600" progId="Equation.3">
                    <p:embed/>
                  </p:oleObj>
                </mc:Choice>
                <mc:Fallback>
                  <p:oleObj name="Equation" r:id="rId29" imgW="4394200" imgH="5562600" progId="Equation.3">
                    <p:embed/>
                    <p:pic>
                      <p:nvPicPr>
                        <p:cNvPr id="54322" name="Object 52">
                          <a:extLst>
                            <a:ext uri="{FF2B5EF4-FFF2-40B4-BE49-F238E27FC236}">
                              <a16:creationId xmlns:a16="http://schemas.microsoft.com/office/drawing/2014/main" xmlns="" id="{77D1433A-05C7-8B42-A758-DC35499A7D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48"/>
                          <a:ext cx="24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91" name="Oval 54">
            <a:extLst>
              <a:ext uri="{FF2B5EF4-FFF2-40B4-BE49-F238E27FC236}">
                <a16:creationId xmlns:a16="http://schemas.microsoft.com/office/drawing/2014/main" xmlns="" id="{18F80F77-64CD-474E-A6D6-22AC8A07E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4292" name="Object 55">
            <a:extLst>
              <a:ext uri="{FF2B5EF4-FFF2-40B4-BE49-F238E27FC236}">
                <a16:creationId xmlns:a16="http://schemas.microsoft.com/office/drawing/2014/main" xmlns="" id="{CE5E73B3-8914-E940-97B6-BBCA28620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5154613"/>
          <a:ext cx="431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Equation" r:id="rId31" imgW="4686300" imgH="5562600" progId="Equation.3">
                  <p:embed/>
                </p:oleObj>
              </mc:Choice>
              <mc:Fallback>
                <p:oleObj name="Equation" r:id="rId31" imgW="4686300" imgH="5562600" progId="Equation.3">
                  <p:embed/>
                  <p:pic>
                    <p:nvPicPr>
                      <p:cNvPr id="54292" name="Object 55">
                        <a:extLst>
                          <a:ext uri="{FF2B5EF4-FFF2-40B4-BE49-F238E27FC236}">
                            <a16:creationId xmlns:a16="http://schemas.microsoft.com/office/drawing/2014/main" xmlns="" id="{CE5E73B3-8914-E940-97B6-BBCA286201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154613"/>
                        <a:ext cx="4318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93" name="Group 59">
            <a:extLst>
              <a:ext uri="{FF2B5EF4-FFF2-40B4-BE49-F238E27FC236}">
                <a16:creationId xmlns:a16="http://schemas.microsoft.com/office/drawing/2014/main" xmlns="" id="{CF197AB5-5FD7-0947-A558-8A759CD06AC5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105400"/>
            <a:ext cx="533400" cy="533400"/>
            <a:chOff x="4608" y="1200"/>
            <a:chExt cx="336" cy="336"/>
          </a:xfrm>
        </p:grpSpPr>
        <p:sp>
          <p:nvSpPr>
            <p:cNvPr id="54319" name="Oval 60">
              <a:extLst>
                <a:ext uri="{FF2B5EF4-FFF2-40B4-BE49-F238E27FC236}">
                  <a16:creationId xmlns:a16="http://schemas.microsoft.com/office/drawing/2014/main" xmlns="" id="{7BAC12BB-B823-A440-ABC7-525D0B079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4320" name="Object 61">
              <a:extLst>
                <a:ext uri="{FF2B5EF4-FFF2-40B4-BE49-F238E27FC236}">
                  <a16:creationId xmlns:a16="http://schemas.microsoft.com/office/drawing/2014/main" xmlns="" id="{23B16281-2AB3-6048-868C-794ABD08A7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39" y="1248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10" name="Equation" r:id="rId33" imgW="4686300" imgH="4978400" progId="Equation.3">
                    <p:embed/>
                  </p:oleObj>
                </mc:Choice>
                <mc:Fallback>
                  <p:oleObj name="Equation" r:id="rId33" imgW="4686300" imgH="4978400" progId="Equation.3">
                    <p:embed/>
                    <p:pic>
                      <p:nvPicPr>
                        <p:cNvPr id="54320" name="Object 61">
                          <a:extLst>
                            <a:ext uri="{FF2B5EF4-FFF2-40B4-BE49-F238E27FC236}">
                              <a16:creationId xmlns:a16="http://schemas.microsoft.com/office/drawing/2014/main" xmlns="" id="{23B16281-2AB3-6048-868C-794ABD08A7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9" y="1248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94" name="Line 62">
            <a:extLst>
              <a:ext uri="{FF2B5EF4-FFF2-40B4-BE49-F238E27FC236}">
                <a16:creationId xmlns:a16="http://schemas.microsoft.com/office/drawing/2014/main" xmlns="" id="{EAEB1E87-343E-A74C-931C-0238B6784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295" name="Line 63">
            <a:extLst>
              <a:ext uri="{FF2B5EF4-FFF2-40B4-BE49-F238E27FC236}">
                <a16:creationId xmlns:a16="http://schemas.microsoft.com/office/drawing/2014/main" xmlns="" id="{DB660E96-0C81-4E45-A2EF-39AF5C140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296" name="Line 64">
            <a:extLst>
              <a:ext uri="{FF2B5EF4-FFF2-40B4-BE49-F238E27FC236}">
                <a16:creationId xmlns:a16="http://schemas.microsoft.com/office/drawing/2014/main" xmlns="" id="{8D4C9876-5FC2-3346-80EE-2E723EA2C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297" name="Line 65">
            <a:extLst>
              <a:ext uri="{FF2B5EF4-FFF2-40B4-BE49-F238E27FC236}">
                <a16:creationId xmlns:a16="http://schemas.microsoft.com/office/drawing/2014/main" xmlns="" id="{F6033DC7-D630-1241-AA5A-D15F65173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298" name="Line 66">
            <a:extLst>
              <a:ext uri="{FF2B5EF4-FFF2-40B4-BE49-F238E27FC236}">
                <a16:creationId xmlns:a16="http://schemas.microsoft.com/office/drawing/2014/main" xmlns="" id="{D3E013EF-E621-BD4C-804C-0F0691545D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9" name="Line 67">
            <a:extLst>
              <a:ext uri="{FF2B5EF4-FFF2-40B4-BE49-F238E27FC236}">
                <a16:creationId xmlns:a16="http://schemas.microsoft.com/office/drawing/2014/main" xmlns="" id="{482E5F59-18FD-4F41-B90E-FE929BDA4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300" name="Line 68">
            <a:extLst>
              <a:ext uri="{FF2B5EF4-FFF2-40B4-BE49-F238E27FC236}">
                <a16:creationId xmlns:a16="http://schemas.microsoft.com/office/drawing/2014/main" xmlns="" id="{BFC57EEE-4E0C-354C-A22E-EB97B9806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301" name="Line 69">
            <a:extLst>
              <a:ext uri="{FF2B5EF4-FFF2-40B4-BE49-F238E27FC236}">
                <a16:creationId xmlns:a16="http://schemas.microsoft.com/office/drawing/2014/main" xmlns="" id="{58A0481E-3687-4747-9D87-A3D50363BB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724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302" name="Line 70">
            <a:extLst>
              <a:ext uri="{FF2B5EF4-FFF2-40B4-BE49-F238E27FC236}">
                <a16:creationId xmlns:a16="http://schemas.microsoft.com/office/drawing/2014/main" xmlns="" id="{CFC2E0AE-9EC9-E341-B962-36A94E5A4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724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303" name="Line 71">
            <a:extLst>
              <a:ext uri="{FF2B5EF4-FFF2-40B4-BE49-F238E27FC236}">
                <a16:creationId xmlns:a16="http://schemas.microsoft.com/office/drawing/2014/main" xmlns="" id="{00B42AEE-B619-9D48-AD4B-E3C02869D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304" name="Line 72">
            <a:extLst>
              <a:ext uri="{FF2B5EF4-FFF2-40B4-BE49-F238E27FC236}">
                <a16:creationId xmlns:a16="http://schemas.microsoft.com/office/drawing/2014/main" xmlns="" id="{04D7C9DF-7E85-C646-BB6A-4D3CB5ECA5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64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305" name="Line 73">
            <a:extLst>
              <a:ext uri="{FF2B5EF4-FFF2-40B4-BE49-F238E27FC236}">
                <a16:creationId xmlns:a16="http://schemas.microsoft.com/office/drawing/2014/main" xmlns="" id="{A4DD5450-DA28-5A43-8E91-35E8A78DA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648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306" name="Line 74">
            <a:extLst>
              <a:ext uri="{FF2B5EF4-FFF2-40B4-BE49-F238E27FC236}">
                <a16:creationId xmlns:a16="http://schemas.microsoft.com/office/drawing/2014/main" xmlns="" id="{1624E004-9179-E54F-8699-104A5F807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307" name="Text Box 78">
            <a:extLst>
              <a:ext uri="{FF2B5EF4-FFF2-40B4-BE49-F238E27FC236}">
                <a16:creationId xmlns:a16="http://schemas.microsoft.com/office/drawing/2014/main" xmlns="" id="{650C2691-A31D-0F47-A9DB-9493756E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911225"/>
            <a:ext cx="1497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Clause 1</a:t>
            </a:r>
          </a:p>
        </p:txBody>
      </p:sp>
      <p:sp>
        <p:nvSpPr>
          <p:cNvPr id="54308" name="Text Box 79">
            <a:extLst>
              <a:ext uri="{FF2B5EF4-FFF2-40B4-BE49-F238E27FC236}">
                <a16:creationId xmlns:a16="http://schemas.microsoft.com/office/drawing/2014/main" xmlns="" id="{6336B106-B704-CE41-AEC9-5B0F2C758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885825"/>
            <a:ext cx="1554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Clause 2</a:t>
            </a:r>
          </a:p>
        </p:txBody>
      </p:sp>
      <p:sp>
        <p:nvSpPr>
          <p:cNvPr id="54309" name="Text Box 80">
            <a:extLst>
              <a:ext uri="{FF2B5EF4-FFF2-40B4-BE49-F238E27FC236}">
                <a16:creationId xmlns:a16="http://schemas.microsoft.com/office/drawing/2014/main" xmlns="" id="{109B01D3-7A16-4C4D-9C35-37A4ECC1A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85825"/>
            <a:ext cx="1554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Clause 3</a:t>
            </a:r>
          </a:p>
        </p:txBody>
      </p:sp>
      <p:sp>
        <p:nvSpPr>
          <p:cNvPr id="54310" name="Text Box 81">
            <a:extLst>
              <a:ext uri="{FF2B5EF4-FFF2-40B4-BE49-F238E27FC236}">
                <a16:creationId xmlns:a16="http://schemas.microsoft.com/office/drawing/2014/main" xmlns="" id="{9F95A334-1E52-BE4F-8A50-C576C46A3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15000"/>
            <a:ext cx="1497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Clause 1</a:t>
            </a:r>
          </a:p>
        </p:txBody>
      </p:sp>
      <p:sp>
        <p:nvSpPr>
          <p:cNvPr id="54311" name="Text Box 82">
            <a:extLst>
              <a:ext uri="{FF2B5EF4-FFF2-40B4-BE49-F238E27FC236}">
                <a16:creationId xmlns:a16="http://schemas.microsoft.com/office/drawing/2014/main" xmlns="" id="{993C502A-3C6A-314F-98D3-1C74CA870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638800"/>
            <a:ext cx="1554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Clause 2</a:t>
            </a:r>
          </a:p>
        </p:txBody>
      </p:sp>
      <p:sp>
        <p:nvSpPr>
          <p:cNvPr id="54312" name="Text Box 83">
            <a:extLst>
              <a:ext uri="{FF2B5EF4-FFF2-40B4-BE49-F238E27FC236}">
                <a16:creationId xmlns:a16="http://schemas.microsoft.com/office/drawing/2014/main" xmlns="" id="{EF236E85-89B3-A04D-A387-9272A8B24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638800"/>
            <a:ext cx="1554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Clause 3</a:t>
            </a:r>
          </a:p>
        </p:txBody>
      </p:sp>
      <p:sp>
        <p:nvSpPr>
          <p:cNvPr id="54313" name="Text Box 84">
            <a:extLst>
              <a:ext uri="{FF2B5EF4-FFF2-40B4-BE49-F238E27FC236}">
                <a16:creationId xmlns:a16="http://schemas.microsoft.com/office/drawing/2014/main" xmlns="" id="{E8F11949-6DF8-A54D-A673-73006E695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524000"/>
            <a:ext cx="3421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Variable Gadgets</a:t>
            </a:r>
          </a:p>
        </p:txBody>
      </p:sp>
      <p:sp>
        <p:nvSpPr>
          <p:cNvPr id="54314" name="Text Box 86">
            <a:extLst>
              <a:ext uri="{FF2B5EF4-FFF2-40B4-BE49-F238E27FC236}">
                <a16:creationId xmlns:a16="http://schemas.microsoft.com/office/drawing/2014/main" xmlns="" id="{5E6148F5-F5A8-D14D-98D5-218921B06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581400"/>
            <a:ext cx="3052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Clause Gadgets</a:t>
            </a:r>
          </a:p>
        </p:txBody>
      </p:sp>
      <p:graphicFrame>
        <p:nvGraphicFramePr>
          <p:cNvPr id="54315" name="Object 87">
            <a:extLst>
              <a:ext uri="{FF2B5EF4-FFF2-40B4-BE49-F238E27FC236}">
                <a16:creationId xmlns:a16="http://schemas.microsoft.com/office/drawing/2014/main" xmlns="" id="{7253EAEA-701C-2E48-877E-842B96F34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1676400"/>
          <a:ext cx="508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Equation" r:id="rId34" imgW="5854700" imgH="4102100" progId="Equation.3">
                  <p:embed/>
                </p:oleObj>
              </mc:Choice>
              <mc:Fallback>
                <p:oleObj name="Equation" r:id="rId34" imgW="5854700" imgH="4102100" progId="Equation.3">
                  <p:embed/>
                  <p:pic>
                    <p:nvPicPr>
                      <p:cNvPr id="54315" name="Object 87">
                        <a:extLst>
                          <a:ext uri="{FF2B5EF4-FFF2-40B4-BE49-F238E27FC236}">
                            <a16:creationId xmlns:a16="http://schemas.microsoft.com/office/drawing/2014/main" xmlns="" id="{7253EAEA-701C-2E48-877E-842B96F345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676400"/>
                        <a:ext cx="508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6" name="Text Box 88">
            <a:extLst>
              <a:ext uri="{FF2B5EF4-FFF2-40B4-BE49-F238E27FC236}">
                <a16:creationId xmlns:a16="http://schemas.microsoft.com/office/drawing/2014/main" xmlns="" id="{C5F901CF-9A45-5246-B4D9-2B0C8419E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524000"/>
            <a:ext cx="127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nodes</a:t>
            </a:r>
          </a:p>
        </p:txBody>
      </p:sp>
      <p:graphicFrame>
        <p:nvGraphicFramePr>
          <p:cNvPr id="54317" name="Object 89">
            <a:extLst>
              <a:ext uri="{FF2B5EF4-FFF2-40B4-BE49-F238E27FC236}">
                <a16:creationId xmlns:a16="http://schemas.microsoft.com/office/drawing/2014/main" xmlns="" id="{0C85BEA6-E5D3-8E47-95AE-04F8F94FE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657600"/>
          <a:ext cx="46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2" name="Equation" r:id="rId36" imgW="4394200" imgH="4394200" progId="Equation.3">
                  <p:embed/>
                </p:oleObj>
              </mc:Choice>
              <mc:Fallback>
                <p:oleObj name="Equation" r:id="rId36" imgW="4394200" imgH="4394200" progId="Equation.3">
                  <p:embed/>
                  <p:pic>
                    <p:nvPicPr>
                      <p:cNvPr id="54317" name="Object 89">
                        <a:extLst>
                          <a:ext uri="{FF2B5EF4-FFF2-40B4-BE49-F238E27FC236}">
                            <a16:creationId xmlns:a16="http://schemas.microsoft.com/office/drawing/2014/main" xmlns="" id="{0C85BEA6-E5D3-8E47-95AE-04F8F94FE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657600"/>
                        <a:ext cx="469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8" name="Text Box 90">
            <a:extLst>
              <a:ext uri="{FF2B5EF4-FFF2-40B4-BE49-F238E27FC236}">
                <a16:creationId xmlns:a16="http://schemas.microsoft.com/office/drawing/2014/main" xmlns="" id="{847C67B4-81FF-434C-84D2-9C565862A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581400"/>
            <a:ext cx="127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nodes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81">
            <a:extLst>
              <a:ext uri="{FF2B5EF4-FFF2-40B4-BE49-F238E27FC236}">
                <a16:creationId xmlns:a16="http://schemas.microsoft.com/office/drawing/2014/main" xmlns="" id="{4C5E20ED-291A-204F-8EDB-FEDE2138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5D9AF6-7928-4D4C-8560-4B7B08382040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5298" name="Object 2">
            <a:extLst>
              <a:ext uri="{FF2B5EF4-FFF2-40B4-BE49-F238E27FC236}">
                <a16:creationId xmlns:a16="http://schemas.microsoft.com/office/drawing/2014/main" xmlns="" id="{7756373E-11B1-3346-B74B-BCA691C1C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" y="304800"/>
          <a:ext cx="84010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3" imgW="77241400" imgH="5562600" progId="Equation.3">
                  <p:embed/>
                </p:oleObj>
              </mc:Choice>
              <mc:Fallback>
                <p:oleObj name="Equation" r:id="rId3" imgW="77241400" imgH="5562600" progId="Equation.3">
                  <p:embed/>
                  <p:pic>
                    <p:nvPicPr>
                      <p:cNvPr id="55298" name="Object 2">
                        <a:extLst>
                          <a:ext uri="{FF2B5EF4-FFF2-40B4-BE49-F238E27FC236}">
                            <a16:creationId xmlns:a16="http://schemas.microsoft.com/office/drawing/2014/main" xmlns="" id="{7756373E-11B1-3346-B74B-BCA691C1C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304800"/>
                        <a:ext cx="84010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Oval 3">
            <a:extLst>
              <a:ext uri="{FF2B5EF4-FFF2-40B4-BE49-F238E27FC236}">
                <a16:creationId xmlns:a16="http://schemas.microsoft.com/office/drawing/2014/main" xmlns="" id="{7E8EC37F-6CB8-B143-A3B7-02D5C421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5300" name="Object 4">
            <a:extLst>
              <a:ext uri="{FF2B5EF4-FFF2-40B4-BE49-F238E27FC236}">
                <a16:creationId xmlns:a16="http://schemas.microsoft.com/office/drawing/2014/main" xmlns="" id="{91C07D93-CB83-8F47-8F92-464F2CEC3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86000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name="Equation" r:id="rId5" imgW="4102100" imgH="4978400" progId="Equation.3">
                  <p:embed/>
                </p:oleObj>
              </mc:Choice>
              <mc:Fallback>
                <p:oleObj name="Equation" r:id="rId5" imgW="4102100" imgH="4978400" progId="Equation.3">
                  <p:embed/>
                  <p:pic>
                    <p:nvPicPr>
                      <p:cNvPr id="55300" name="Object 4">
                        <a:extLst>
                          <a:ext uri="{FF2B5EF4-FFF2-40B4-BE49-F238E27FC236}">
                            <a16:creationId xmlns:a16="http://schemas.microsoft.com/office/drawing/2014/main" xmlns="" id="{91C07D93-CB83-8F47-8F92-464F2CEC3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37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1" name="Group 5">
            <a:extLst>
              <a:ext uri="{FF2B5EF4-FFF2-40B4-BE49-F238E27FC236}">
                <a16:creationId xmlns:a16="http://schemas.microsoft.com/office/drawing/2014/main" xmlns="" id="{20FA6F8C-7E3E-CB45-AA08-9719163906F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209800"/>
            <a:ext cx="533400" cy="565150"/>
            <a:chOff x="720" y="1200"/>
            <a:chExt cx="336" cy="356"/>
          </a:xfrm>
        </p:grpSpPr>
        <p:sp>
          <p:nvSpPr>
            <p:cNvPr id="55374" name="Oval 6">
              <a:extLst>
                <a:ext uri="{FF2B5EF4-FFF2-40B4-BE49-F238E27FC236}">
                  <a16:creationId xmlns:a16="http://schemas.microsoft.com/office/drawing/2014/main" xmlns="" id="{53E24B30-2207-FC47-9DA3-FCB0D85E3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5375" name="Object 7">
              <a:extLst>
                <a:ext uri="{FF2B5EF4-FFF2-40B4-BE49-F238E27FC236}">
                  <a16:creationId xmlns:a16="http://schemas.microsoft.com/office/drawing/2014/main" xmlns="" id="{5EDFDD31-6602-604C-9CA6-34E96A3E87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248"/>
            <a:ext cx="24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7" name="Equation" r:id="rId7" imgW="4394200" imgH="5562600" progId="Equation.3">
                    <p:embed/>
                  </p:oleObj>
                </mc:Choice>
                <mc:Fallback>
                  <p:oleObj name="Equation" r:id="rId7" imgW="4394200" imgH="5562600" progId="Equation.3">
                    <p:embed/>
                    <p:pic>
                      <p:nvPicPr>
                        <p:cNvPr id="55375" name="Object 7">
                          <a:extLst>
                            <a:ext uri="{FF2B5EF4-FFF2-40B4-BE49-F238E27FC236}">
                              <a16:creationId xmlns:a16="http://schemas.microsoft.com/office/drawing/2014/main" xmlns="" id="{5EDFDD31-6602-604C-9CA6-34E96A3E87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48"/>
                          <a:ext cx="24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2" name="Group 8">
            <a:extLst>
              <a:ext uri="{FF2B5EF4-FFF2-40B4-BE49-F238E27FC236}">
                <a16:creationId xmlns:a16="http://schemas.microsoft.com/office/drawing/2014/main" xmlns="" id="{D380834D-C6F2-F441-9F91-405D3E2D799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209800"/>
            <a:ext cx="533400" cy="533400"/>
            <a:chOff x="1680" y="1200"/>
            <a:chExt cx="336" cy="336"/>
          </a:xfrm>
        </p:grpSpPr>
        <p:sp>
          <p:nvSpPr>
            <p:cNvPr id="55372" name="Oval 9">
              <a:extLst>
                <a:ext uri="{FF2B5EF4-FFF2-40B4-BE49-F238E27FC236}">
                  <a16:creationId xmlns:a16="http://schemas.microsoft.com/office/drawing/2014/main" xmlns="" id="{2361C2B7-E294-6B4F-AFCD-4002E21C0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5373" name="Object 10">
              <a:extLst>
                <a:ext uri="{FF2B5EF4-FFF2-40B4-BE49-F238E27FC236}">
                  <a16:creationId xmlns:a16="http://schemas.microsoft.com/office/drawing/2014/main" xmlns="" id="{1E78A170-A2A6-5942-B36B-6514B89A5A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0" y="1248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8" name="Equation" r:id="rId9" imgW="4394200" imgH="4978400" progId="Equation.3">
                    <p:embed/>
                  </p:oleObj>
                </mc:Choice>
                <mc:Fallback>
                  <p:oleObj name="Equation" r:id="rId9" imgW="4394200" imgH="4978400" progId="Equation.3">
                    <p:embed/>
                    <p:pic>
                      <p:nvPicPr>
                        <p:cNvPr id="55373" name="Object 10">
                          <a:extLst>
                            <a:ext uri="{FF2B5EF4-FFF2-40B4-BE49-F238E27FC236}">
                              <a16:creationId xmlns:a16="http://schemas.microsoft.com/office/drawing/2014/main" xmlns="" id="{1E78A170-A2A6-5942-B36B-6514B89A5A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1248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3" name="Group 11">
            <a:extLst>
              <a:ext uri="{FF2B5EF4-FFF2-40B4-BE49-F238E27FC236}">
                <a16:creationId xmlns:a16="http://schemas.microsoft.com/office/drawing/2014/main" xmlns="" id="{10FEA80D-C402-0845-8809-9743A94B0B9E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209800"/>
            <a:ext cx="533400" cy="565150"/>
            <a:chOff x="2208" y="1200"/>
            <a:chExt cx="336" cy="356"/>
          </a:xfrm>
        </p:grpSpPr>
        <p:sp>
          <p:nvSpPr>
            <p:cNvPr id="55370" name="Oval 12">
              <a:extLst>
                <a:ext uri="{FF2B5EF4-FFF2-40B4-BE49-F238E27FC236}">
                  <a16:creationId xmlns:a16="http://schemas.microsoft.com/office/drawing/2014/main" xmlns="" id="{39BA7F0A-5436-664F-B368-D3AEE03DA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5371" name="Object 13">
              <a:extLst>
                <a:ext uri="{FF2B5EF4-FFF2-40B4-BE49-F238E27FC236}">
                  <a16:creationId xmlns:a16="http://schemas.microsoft.com/office/drawing/2014/main" xmlns="" id="{6CC00E34-00BD-D342-A811-D94C71207F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8" y="1248"/>
            <a:ext cx="26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9" name="Equation" r:id="rId11" imgW="4686300" imgH="5562600" progId="Equation.3">
                    <p:embed/>
                  </p:oleObj>
                </mc:Choice>
                <mc:Fallback>
                  <p:oleObj name="Equation" r:id="rId11" imgW="4686300" imgH="5562600" progId="Equation.3">
                    <p:embed/>
                    <p:pic>
                      <p:nvPicPr>
                        <p:cNvPr id="55371" name="Object 13">
                          <a:extLst>
                            <a:ext uri="{FF2B5EF4-FFF2-40B4-BE49-F238E27FC236}">
                              <a16:creationId xmlns:a16="http://schemas.microsoft.com/office/drawing/2014/main" xmlns="" id="{6CC00E34-00BD-D342-A811-D94C71207F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8" y="1248"/>
                          <a:ext cx="26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4" name="Group 14">
            <a:extLst>
              <a:ext uri="{FF2B5EF4-FFF2-40B4-BE49-F238E27FC236}">
                <a16:creationId xmlns:a16="http://schemas.microsoft.com/office/drawing/2014/main" xmlns="" id="{613E1408-B10F-8F43-8465-470FE4CCD5F1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209800"/>
            <a:ext cx="533400" cy="533400"/>
            <a:chOff x="3168" y="1200"/>
            <a:chExt cx="336" cy="336"/>
          </a:xfrm>
        </p:grpSpPr>
        <p:sp>
          <p:nvSpPr>
            <p:cNvPr id="55368" name="Oval 15">
              <a:extLst>
                <a:ext uri="{FF2B5EF4-FFF2-40B4-BE49-F238E27FC236}">
                  <a16:creationId xmlns:a16="http://schemas.microsoft.com/office/drawing/2014/main" xmlns="" id="{3C35D88E-9264-B840-9689-697A9290A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5369" name="Object 16">
              <a:extLst>
                <a:ext uri="{FF2B5EF4-FFF2-40B4-BE49-F238E27FC236}">
                  <a16:creationId xmlns:a16="http://schemas.microsoft.com/office/drawing/2014/main" xmlns="" id="{CC6B4AD1-728F-944A-ABC9-09141096F9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8" y="1248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0" name="Equation" r:id="rId13" imgW="4394200" imgH="4978400" progId="Equation.3">
                    <p:embed/>
                  </p:oleObj>
                </mc:Choice>
                <mc:Fallback>
                  <p:oleObj name="Equation" r:id="rId13" imgW="4394200" imgH="4978400" progId="Equation.3">
                    <p:embed/>
                    <p:pic>
                      <p:nvPicPr>
                        <p:cNvPr id="55369" name="Object 16">
                          <a:extLst>
                            <a:ext uri="{FF2B5EF4-FFF2-40B4-BE49-F238E27FC236}">
                              <a16:creationId xmlns:a16="http://schemas.microsoft.com/office/drawing/2014/main" xmlns="" id="{CC6B4AD1-728F-944A-ABC9-09141096F9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1248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5" name="Group 17">
            <a:extLst>
              <a:ext uri="{FF2B5EF4-FFF2-40B4-BE49-F238E27FC236}">
                <a16:creationId xmlns:a16="http://schemas.microsoft.com/office/drawing/2014/main" xmlns="" id="{70E4E218-87D5-BF4F-909E-477E6A5C3178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209800"/>
            <a:ext cx="533400" cy="565150"/>
            <a:chOff x="3696" y="1200"/>
            <a:chExt cx="336" cy="356"/>
          </a:xfrm>
        </p:grpSpPr>
        <p:sp>
          <p:nvSpPr>
            <p:cNvPr id="55366" name="Oval 18">
              <a:extLst>
                <a:ext uri="{FF2B5EF4-FFF2-40B4-BE49-F238E27FC236}">
                  <a16:creationId xmlns:a16="http://schemas.microsoft.com/office/drawing/2014/main" xmlns="" id="{3FDEDF90-AB6D-CB43-A2DC-00ACDA14B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5367" name="Object 19">
              <a:extLst>
                <a:ext uri="{FF2B5EF4-FFF2-40B4-BE49-F238E27FC236}">
                  <a16:creationId xmlns:a16="http://schemas.microsoft.com/office/drawing/2014/main" xmlns="" id="{48369CB6-D3CC-6541-9244-AB6368349A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6" y="1248"/>
            <a:ext cx="259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1" name="Equation" r:id="rId15" imgW="4686300" imgH="5562600" progId="Equation.3">
                    <p:embed/>
                  </p:oleObj>
                </mc:Choice>
                <mc:Fallback>
                  <p:oleObj name="Equation" r:id="rId15" imgW="4686300" imgH="5562600" progId="Equation.3">
                    <p:embed/>
                    <p:pic>
                      <p:nvPicPr>
                        <p:cNvPr id="55367" name="Object 19">
                          <a:extLst>
                            <a:ext uri="{FF2B5EF4-FFF2-40B4-BE49-F238E27FC236}">
                              <a16:creationId xmlns:a16="http://schemas.microsoft.com/office/drawing/2014/main" xmlns="" id="{48369CB6-D3CC-6541-9244-AB6368349A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1248"/>
                          <a:ext cx="259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6" name="Group 20">
            <a:extLst>
              <a:ext uri="{FF2B5EF4-FFF2-40B4-BE49-F238E27FC236}">
                <a16:creationId xmlns:a16="http://schemas.microsoft.com/office/drawing/2014/main" xmlns="" id="{29D26110-2727-9A42-A1C5-094224FE2586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209800"/>
            <a:ext cx="533400" cy="533400"/>
            <a:chOff x="4608" y="1200"/>
            <a:chExt cx="336" cy="336"/>
          </a:xfrm>
        </p:grpSpPr>
        <p:sp>
          <p:nvSpPr>
            <p:cNvPr id="55364" name="Oval 21">
              <a:extLst>
                <a:ext uri="{FF2B5EF4-FFF2-40B4-BE49-F238E27FC236}">
                  <a16:creationId xmlns:a16="http://schemas.microsoft.com/office/drawing/2014/main" xmlns="" id="{06BA8F56-80AF-9D48-BA2D-DA3AB1776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5365" name="Object 22">
              <a:extLst>
                <a:ext uri="{FF2B5EF4-FFF2-40B4-BE49-F238E27FC236}">
                  <a16:creationId xmlns:a16="http://schemas.microsoft.com/office/drawing/2014/main" xmlns="" id="{F4185FA3-275C-C746-95E9-DEE35A7A11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39" y="1248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2" name="Equation" r:id="rId17" imgW="4686300" imgH="4978400" progId="Equation.3">
                    <p:embed/>
                  </p:oleObj>
                </mc:Choice>
                <mc:Fallback>
                  <p:oleObj name="Equation" r:id="rId17" imgW="4686300" imgH="4978400" progId="Equation.3">
                    <p:embed/>
                    <p:pic>
                      <p:nvPicPr>
                        <p:cNvPr id="55365" name="Object 22">
                          <a:extLst>
                            <a:ext uri="{FF2B5EF4-FFF2-40B4-BE49-F238E27FC236}">
                              <a16:creationId xmlns:a16="http://schemas.microsoft.com/office/drawing/2014/main" xmlns="" id="{F4185FA3-275C-C746-95E9-DEE35A7A11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9" y="1248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7" name="Group 23">
            <a:extLst>
              <a:ext uri="{FF2B5EF4-FFF2-40B4-BE49-F238E27FC236}">
                <a16:creationId xmlns:a16="http://schemas.microsoft.com/office/drawing/2014/main" xmlns="" id="{73FB09CD-F213-A44A-B827-3629B059E02B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2209800"/>
            <a:ext cx="533400" cy="565150"/>
            <a:chOff x="5088" y="1200"/>
            <a:chExt cx="336" cy="356"/>
          </a:xfrm>
        </p:grpSpPr>
        <p:sp>
          <p:nvSpPr>
            <p:cNvPr id="55362" name="Oval 24">
              <a:extLst>
                <a:ext uri="{FF2B5EF4-FFF2-40B4-BE49-F238E27FC236}">
                  <a16:creationId xmlns:a16="http://schemas.microsoft.com/office/drawing/2014/main" xmlns="" id="{01D52C10-5CDC-3C47-AFCC-F5191449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5363" name="Object 25">
              <a:extLst>
                <a:ext uri="{FF2B5EF4-FFF2-40B4-BE49-F238E27FC236}">
                  <a16:creationId xmlns:a16="http://schemas.microsoft.com/office/drawing/2014/main" xmlns="" id="{FD53E1D8-9CD3-334B-AF28-56ACC1BE62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0" y="1248"/>
            <a:ext cx="275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3" name="Equation" r:id="rId19" imgW="4978400" imgH="5562600" progId="Equation.3">
                    <p:embed/>
                  </p:oleObj>
                </mc:Choice>
                <mc:Fallback>
                  <p:oleObj name="Equation" r:id="rId19" imgW="4978400" imgH="5562600" progId="Equation.3">
                    <p:embed/>
                    <p:pic>
                      <p:nvPicPr>
                        <p:cNvPr id="55363" name="Object 25">
                          <a:extLst>
                            <a:ext uri="{FF2B5EF4-FFF2-40B4-BE49-F238E27FC236}">
                              <a16:creationId xmlns:a16="http://schemas.microsoft.com/office/drawing/2014/main" xmlns="" id="{FD53E1D8-9CD3-334B-AF28-56ACC1BE62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0" y="1248"/>
                          <a:ext cx="275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8" name="Group 26">
            <a:extLst>
              <a:ext uri="{FF2B5EF4-FFF2-40B4-BE49-F238E27FC236}">
                <a16:creationId xmlns:a16="http://schemas.microsoft.com/office/drawing/2014/main" xmlns="" id="{A93B53DC-34F1-A943-916D-15648FACC73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343400"/>
            <a:ext cx="533400" cy="533400"/>
            <a:chOff x="576" y="2544"/>
            <a:chExt cx="336" cy="336"/>
          </a:xfrm>
        </p:grpSpPr>
        <p:sp>
          <p:nvSpPr>
            <p:cNvPr id="55360" name="Oval 27">
              <a:extLst>
                <a:ext uri="{FF2B5EF4-FFF2-40B4-BE49-F238E27FC236}">
                  <a16:creationId xmlns:a16="http://schemas.microsoft.com/office/drawing/2014/main" xmlns="" id="{58626ECD-A52D-7E43-B0AE-FCCB6B5D0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54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5361" name="Object 28">
              <a:extLst>
                <a:ext uri="{FF2B5EF4-FFF2-40B4-BE49-F238E27FC236}">
                  <a16:creationId xmlns:a16="http://schemas.microsoft.com/office/drawing/2014/main" xmlns="" id="{09629200-D6CB-D347-BAEB-BC331AD438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592"/>
            <a:ext cx="23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4" name="Equation" r:id="rId21" imgW="4102100" imgH="4978400" progId="Equation.3">
                    <p:embed/>
                  </p:oleObj>
                </mc:Choice>
                <mc:Fallback>
                  <p:oleObj name="Equation" r:id="rId21" imgW="4102100" imgH="4978400" progId="Equation.3">
                    <p:embed/>
                    <p:pic>
                      <p:nvPicPr>
                        <p:cNvPr id="55361" name="Object 28">
                          <a:extLst>
                            <a:ext uri="{FF2B5EF4-FFF2-40B4-BE49-F238E27FC236}">
                              <a16:creationId xmlns:a16="http://schemas.microsoft.com/office/drawing/2014/main" xmlns="" id="{09629200-D6CB-D347-BAEB-BC331AD438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592"/>
                          <a:ext cx="23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9" name="Group 29">
            <a:extLst>
              <a:ext uri="{FF2B5EF4-FFF2-40B4-BE49-F238E27FC236}">
                <a16:creationId xmlns:a16="http://schemas.microsoft.com/office/drawing/2014/main" xmlns="" id="{19C5D9A5-1A2D-F94E-B911-D2054305B6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105400"/>
            <a:ext cx="533400" cy="533400"/>
            <a:chOff x="1680" y="1200"/>
            <a:chExt cx="336" cy="336"/>
          </a:xfrm>
        </p:grpSpPr>
        <p:sp>
          <p:nvSpPr>
            <p:cNvPr id="55358" name="Oval 30">
              <a:extLst>
                <a:ext uri="{FF2B5EF4-FFF2-40B4-BE49-F238E27FC236}">
                  <a16:creationId xmlns:a16="http://schemas.microsoft.com/office/drawing/2014/main" xmlns="" id="{D20FCF9D-EBDA-C54E-B32F-D36D8BF19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5359" name="Object 31">
              <a:extLst>
                <a:ext uri="{FF2B5EF4-FFF2-40B4-BE49-F238E27FC236}">
                  <a16:creationId xmlns:a16="http://schemas.microsoft.com/office/drawing/2014/main" xmlns="" id="{DAB1E3D3-A3DE-0F46-A18A-F9D0B2D4CD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0" y="1248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5" name="Equation" r:id="rId22" imgW="4394200" imgH="4978400" progId="Equation.3">
                    <p:embed/>
                  </p:oleObj>
                </mc:Choice>
                <mc:Fallback>
                  <p:oleObj name="Equation" r:id="rId22" imgW="4394200" imgH="4978400" progId="Equation.3">
                    <p:embed/>
                    <p:pic>
                      <p:nvPicPr>
                        <p:cNvPr id="55359" name="Object 31">
                          <a:extLst>
                            <a:ext uri="{FF2B5EF4-FFF2-40B4-BE49-F238E27FC236}">
                              <a16:creationId xmlns:a16="http://schemas.microsoft.com/office/drawing/2014/main" xmlns="" id="{DAB1E3D3-A3DE-0F46-A18A-F9D0B2D4CD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1248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10" name="Group 32">
            <a:extLst>
              <a:ext uri="{FF2B5EF4-FFF2-40B4-BE49-F238E27FC236}">
                <a16:creationId xmlns:a16="http://schemas.microsoft.com/office/drawing/2014/main" xmlns="" id="{27D4CF9A-A228-934D-9650-F78032E4AD3D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5105400"/>
            <a:ext cx="533400" cy="533400"/>
            <a:chOff x="3168" y="1200"/>
            <a:chExt cx="336" cy="336"/>
          </a:xfrm>
        </p:grpSpPr>
        <p:sp>
          <p:nvSpPr>
            <p:cNvPr id="55356" name="Oval 33">
              <a:extLst>
                <a:ext uri="{FF2B5EF4-FFF2-40B4-BE49-F238E27FC236}">
                  <a16:creationId xmlns:a16="http://schemas.microsoft.com/office/drawing/2014/main" xmlns="" id="{24EC2BEE-D6BA-3F4F-BB0C-7522EF13E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5357" name="Object 34">
              <a:extLst>
                <a:ext uri="{FF2B5EF4-FFF2-40B4-BE49-F238E27FC236}">
                  <a16:creationId xmlns:a16="http://schemas.microsoft.com/office/drawing/2014/main" xmlns="" id="{819AE72A-85E5-6446-B090-B13B20CA0D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8" y="1248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6" name="Equation" r:id="rId23" imgW="4394200" imgH="4978400" progId="Equation.3">
                    <p:embed/>
                  </p:oleObj>
                </mc:Choice>
                <mc:Fallback>
                  <p:oleObj name="Equation" r:id="rId23" imgW="4394200" imgH="4978400" progId="Equation.3">
                    <p:embed/>
                    <p:pic>
                      <p:nvPicPr>
                        <p:cNvPr id="55357" name="Object 34">
                          <a:extLst>
                            <a:ext uri="{FF2B5EF4-FFF2-40B4-BE49-F238E27FC236}">
                              <a16:creationId xmlns:a16="http://schemas.microsoft.com/office/drawing/2014/main" xmlns="" id="{819AE72A-85E5-6446-B090-B13B20CA0D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1248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11" name="Group 35">
            <a:extLst>
              <a:ext uri="{FF2B5EF4-FFF2-40B4-BE49-F238E27FC236}">
                <a16:creationId xmlns:a16="http://schemas.microsoft.com/office/drawing/2014/main" xmlns="" id="{36FD83D2-0879-1741-9703-424B259FDD9E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267200"/>
            <a:ext cx="533400" cy="565150"/>
            <a:chOff x="720" y="1200"/>
            <a:chExt cx="336" cy="356"/>
          </a:xfrm>
        </p:grpSpPr>
        <p:sp>
          <p:nvSpPr>
            <p:cNvPr id="55354" name="Oval 36">
              <a:extLst>
                <a:ext uri="{FF2B5EF4-FFF2-40B4-BE49-F238E27FC236}">
                  <a16:creationId xmlns:a16="http://schemas.microsoft.com/office/drawing/2014/main" xmlns="" id="{0DD7CF3B-1FEC-E84B-A0C4-636535DA2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5355" name="Object 37">
              <a:extLst>
                <a:ext uri="{FF2B5EF4-FFF2-40B4-BE49-F238E27FC236}">
                  <a16:creationId xmlns:a16="http://schemas.microsoft.com/office/drawing/2014/main" xmlns="" id="{C692FC6C-52A7-294D-B138-B545B16F9F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248"/>
            <a:ext cx="24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7" name="Equation" r:id="rId24" imgW="4394200" imgH="5562600" progId="Equation.3">
                    <p:embed/>
                  </p:oleObj>
                </mc:Choice>
                <mc:Fallback>
                  <p:oleObj name="Equation" r:id="rId24" imgW="4394200" imgH="5562600" progId="Equation.3">
                    <p:embed/>
                    <p:pic>
                      <p:nvPicPr>
                        <p:cNvPr id="55355" name="Object 37">
                          <a:extLst>
                            <a:ext uri="{FF2B5EF4-FFF2-40B4-BE49-F238E27FC236}">
                              <a16:creationId xmlns:a16="http://schemas.microsoft.com/office/drawing/2014/main" xmlns="" id="{C692FC6C-52A7-294D-B138-B545B16F9F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48"/>
                          <a:ext cx="24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12" name="Group 38">
            <a:extLst>
              <a:ext uri="{FF2B5EF4-FFF2-40B4-BE49-F238E27FC236}">
                <a16:creationId xmlns:a16="http://schemas.microsoft.com/office/drawing/2014/main" xmlns="" id="{CA1B0D7F-3CED-1248-88EC-06D1B66B9526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105400"/>
            <a:ext cx="533400" cy="565150"/>
            <a:chOff x="2208" y="1200"/>
            <a:chExt cx="336" cy="356"/>
          </a:xfrm>
        </p:grpSpPr>
        <p:sp>
          <p:nvSpPr>
            <p:cNvPr id="55352" name="Oval 39">
              <a:extLst>
                <a:ext uri="{FF2B5EF4-FFF2-40B4-BE49-F238E27FC236}">
                  <a16:creationId xmlns:a16="http://schemas.microsoft.com/office/drawing/2014/main" xmlns="" id="{30733F13-734D-6744-8672-331341ACB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5353" name="Object 40">
              <a:extLst>
                <a:ext uri="{FF2B5EF4-FFF2-40B4-BE49-F238E27FC236}">
                  <a16:creationId xmlns:a16="http://schemas.microsoft.com/office/drawing/2014/main" xmlns="" id="{4329444E-A0E8-944B-B8A3-9115053EA4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8" y="1248"/>
            <a:ext cx="26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8" name="Equation" r:id="rId26" imgW="4686300" imgH="5562600" progId="Equation.3">
                    <p:embed/>
                  </p:oleObj>
                </mc:Choice>
                <mc:Fallback>
                  <p:oleObj name="Equation" r:id="rId26" imgW="4686300" imgH="5562600" progId="Equation.3">
                    <p:embed/>
                    <p:pic>
                      <p:nvPicPr>
                        <p:cNvPr id="55353" name="Object 40">
                          <a:extLst>
                            <a:ext uri="{FF2B5EF4-FFF2-40B4-BE49-F238E27FC236}">
                              <a16:creationId xmlns:a16="http://schemas.microsoft.com/office/drawing/2014/main" xmlns="" id="{4329444E-A0E8-944B-B8A3-9115053EA4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8" y="1248"/>
                          <a:ext cx="26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13" name="Group 41">
            <a:extLst>
              <a:ext uri="{FF2B5EF4-FFF2-40B4-BE49-F238E27FC236}">
                <a16:creationId xmlns:a16="http://schemas.microsoft.com/office/drawing/2014/main" xmlns="" id="{536E60B8-C892-7642-AFA1-1172C9D7492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105400"/>
            <a:ext cx="533400" cy="565150"/>
            <a:chOff x="5088" y="1200"/>
            <a:chExt cx="336" cy="356"/>
          </a:xfrm>
        </p:grpSpPr>
        <p:sp>
          <p:nvSpPr>
            <p:cNvPr id="55350" name="Oval 42">
              <a:extLst>
                <a:ext uri="{FF2B5EF4-FFF2-40B4-BE49-F238E27FC236}">
                  <a16:creationId xmlns:a16="http://schemas.microsoft.com/office/drawing/2014/main" xmlns="" id="{3E89C309-FFC2-0C4F-9491-E35E98941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5351" name="Object 43">
              <a:extLst>
                <a:ext uri="{FF2B5EF4-FFF2-40B4-BE49-F238E27FC236}">
                  <a16:creationId xmlns:a16="http://schemas.microsoft.com/office/drawing/2014/main" xmlns="" id="{B957CA66-FB3C-3043-8E15-8CB74BFF71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0" y="1248"/>
            <a:ext cx="275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9" name="Equation" r:id="rId28" imgW="4978400" imgH="5562600" progId="Equation.3">
                    <p:embed/>
                  </p:oleObj>
                </mc:Choice>
                <mc:Fallback>
                  <p:oleObj name="Equation" r:id="rId28" imgW="4978400" imgH="5562600" progId="Equation.3">
                    <p:embed/>
                    <p:pic>
                      <p:nvPicPr>
                        <p:cNvPr id="55351" name="Object 43">
                          <a:extLst>
                            <a:ext uri="{FF2B5EF4-FFF2-40B4-BE49-F238E27FC236}">
                              <a16:creationId xmlns:a16="http://schemas.microsoft.com/office/drawing/2014/main" xmlns="" id="{B957CA66-FB3C-3043-8E15-8CB74BFF71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0" y="1248"/>
                          <a:ext cx="275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14" name="Group 44">
            <a:extLst>
              <a:ext uri="{FF2B5EF4-FFF2-40B4-BE49-F238E27FC236}">
                <a16:creationId xmlns:a16="http://schemas.microsoft.com/office/drawing/2014/main" xmlns="" id="{A54AA157-0034-CA49-B8EA-E8BA998DCB1A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191000"/>
            <a:ext cx="533400" cy="565150"/>
            <a:chOff x="720" y="1200"/>
            <a:chExt cx="336" cy="356"/>
          </a:xfrm>
        </p:grpSpPr>
        <p:sp>
          <p:nvSpPr>
            <p:cNvPr id="55348" name="Oval 45">
              <a:extLst>
                <a:ext uri="{FF2B5EF4-FFF2-40B4-BE49-F238E27FC236}">
                  <a16:creationId xmlns:a16="http://schemas.microsoft.com/office/drawing/2014/main" xmlns="" id="{E2A2D2CA-86D5-064D-AC4B-7FBA80449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5349" name="Object 46">
              <a:extLst>
                <a:ext uri="{FF2B5EF4-FFF2-40B4-BE49-F238E27FC236}">
                  <a16:creationId xmlns:a16="http://schemas.microsoft.com/office/drawing/2014/main" xmlns="" id="{B479F630-E1DC-604C-9830-332303620D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248"/>
            <a:ext cx="24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0" name="Equation" r:id="rId29" imgW="4394200" imgH="5562600" progId="Equation.3">
                    <p:embed/>
                  </p:oleObj>
                </mc:Choice>
                <mc:Fallback>
                  <p:oleObj name="Equation" r:id="rId29" imgW="4394200" imgH="5562600" progId="Equation.3">
                    <p:embed/>
                    <p:pic>
                      <p:nvPicPr>
                        <p:cNvPr id="55349" name="Object 46">
                          <a:extLst>
                            <a:ext uri="{FF2B5EF4-FFF2-40B4-BE49-F238E27FC236}">
                              <a16:creationId xmlns:a16="http://schemas.microsoft.com/office/drawing/2014/main" xmlns="" id="{B479F630-E1DC-604C-9830-332303620D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48"/>
                          <a:ext cx="24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15" name="Oval 48">
            <a:extLst>
              <a:ext uri="{FF2B5EF4-FFF2-40B4-BE49-F238E27FC236}">
                <a16:creationId xmlns:a16="http://schemas.microsoft.com/office/drawing/2014/main" xmlns="" id="{80647CD5-27B2-164C-B37B-2B5746F7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5316" name="Object 49">
            <a:extLst>
              <a:ext uri="{FF2B5EF4-FFF2-40B4-BE49-F238E27FC236}">
                <a16:creationId xmlns:a16="http://schemas.microsoft.com/office/drawing/2014/main" xmlns="" id="{75D7BB1F-0486-A64D-8913-74F9CCF5A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5154613"/>
          <a:ext cx="431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1" name="Equation" r:id="rId31" imgW="4686300" imgH="5562600" progId="Equation.3">
                  <p:embed/>
                </p:oleObj>
              </mc:Choice>
              <mc:Fallback>
                <p:oleObj name="Equation" r:id="rId31" imgW="4686300" imgH="5562600" progId="Equation.3">
                  <p:embed/>
                  <p:pic>
                    <p:nvPicPr>
                      <p:cNvPr id="55316" name="Object 49">
                        <a:extLst>
                          <a:ext uri="{FF2B5EF4-FFF2-40B4-BE49-F238E27FC236}">
                            <a16:creationId xmlns:a16="http://schemas.microsoft.com/office/drawing/2014/main" xmlns="" id="{75D7BB1F-0486-A64D-8913-74F9CCF5A4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154613"/>
                        <a:ext cx="4318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17" name="Group 50">
            <a:extLst>
              <a:ext uri="{FF2B5EF4-FFF2-40B4-BE49-F238E27FC236}">
                <a16:creationId xmlns:a16="http://schemas.microsoft.com/office/drawing/2014/main" xmlns="" id="{776C5623-99C3-D54A-93FF-153444D51840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105400"/>
            <a:ext cx="533400" cy="533400"/>
            <a:chOff x="4608" y="1200"/>
            <a:chExt cx="336" cy="336"/>
          </a:xfrm>
        </p:grpSpPr>
        <p:sp>
          <p:nvSpPr>
            <p:cNvPr id="55346" name="Oval 51">
              <a:extLst>
                <a:ext uri="{FF2B5EF4-FFF2-40B4-BE49-F238E27FC236}">
                  <a16:creationId xmlns:a16="http://schemas.microsoft.com/office/drawing/2014/main" xmlns="" id="{1DEC5F20-BD7F-EC42-A7B1-EBBA748F6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55347" name="Object 52">
              <a:extLst>
                <a:ext uri="{FF2B5EF4-FFF2-40B4-BE49-F238E27FC236}">
                  <a16:creationId xmlns:a16="http://schemas.microsoft.com/office/drawing/2014/main" xmlns="" id="{E2D92E03-52F4-904B-8FC5-73006253AF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39" y="1248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2" name="Equation" r:id="rId33" imgW="4686300" imgH="4978400" progId="Equation.3">
                    <p:embed/>
                  </p:oleObj>
                </mc:Choice>
                <mc:Fallback>
                  <p:oleObj name="Equation" r:id="rId33" imgW="4686300" imgH="4978400" progId="Equation.3">
                    <p:embed/>
                    <p:pic>
                      <p:nvPicPr>
                        <p:cNvPr id="55347" name="Object 52">
                          <a:extLst>
                            <a:ext uri="{FF2B5EF4-FFF2-40B4-BE49-F238E27FC236}">
                              <a16:creationId xmlns:a16="http://schemas.microsoft.com/office/drawing/2014/main" xmlns="" id="{E2D92E03-52F4-904B-8FC5-73006253AF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9" y="1248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18" name="Line 53">
            <a:extLst>
              <a:ext uri="{FF2B5EF4-FFF2-40B4-BE49-F238E27FC236}">
                <a16:creationId xmlns:a16="http://schemas.microsoft.com/office/drawing/2014/main" xmlns="" id="{702276DA-D744-D84A-9EA8-6CE21F0DA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19" name="Line 54">
            <a:extLst>
              <a:ext uri="{FF2B5EF4-FFF2-40B4-BE49-F238E27FC236}">
                <a16:creationId xmlns:a16="http://schemas.microsoft.com/office/drawing/2014/main" xmlns="" id="{128B6BB5-665E-3D4E-8299-7CAB1A79A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20" name="Line 55">
            <a:extLst>
              <a:ext uri="{FF2B5EF4-FFF2-40B4-BE49-F238E27FC236}">
                <a16:creationId xmlns:a16="http://schemas.microsoft.com/office/drawing/2014/main" xmlns="" id="{178CB5C2-81C4-F04C-B52A-625A8957C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21" name="Line 56">
            <a:extLst>
              <a:ext uri="{FF2B5EF4-FFF2-40B4-BE49-F238E27FC236}">
                <a16:creationId xmlns:a16="http://schemas.microsoft.com/office/drawing/2014/main" xmlns="" id="{956E1E2A-02A4-134B-A10F-D1E3F32C6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22" name="Line 57">
            <a:extLst>
              <a:ext uri="{FF2B5EF4-FFF2-40B4-BE49-F238E27FC236}">
                <a16:creationId xmlns:a16="http://schemas.microsoft.com/office/drawing/2014/main" xmlns="" id="{975667E3-B579-5D4B-AF73-F1C0A5BFD0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3" name="Line 58">
            <a:extLst>
              <a:ext uri="{FF2B5EF4-FFF2-40B4-BE49-F238E27FC236}">
                <a16:creationId xmlns:a16="http://schemas.microsoft.com/office/drawing/2014/main" xmlns="" id="{E925C369-E383-9340-8A9A-59ADAA14A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24" name="Line 59">
            <a:extLst>
              <a:ext uri="{FF2B5EF4-FFF2-40B4-BE49-F238E27FC236}">
                <a16:creationId xmlns:a16="http://schemas.microsoft.com/office/drawing/2014/main" xmlns="" id="{2DC7847D-2E9C-924A-8CE5-04621D3BA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25" name="Line 60">
            <a:extLst>
              <a:ext uri="{FF2B5EF4-FFF2-40B4-BE49-F238E27FC236}">
                <a16:creationId xmlns:a16="http://schemas.microsoft.com/office/drawing/2014/main" xmlns="" id="{6A45DDAF-BA97-D747-A703-7BC5A6DF60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724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26" name="Line 61">
            <a:extLst>
              <a:ext uri="{FF2B5EF4-FFF2-40B4-BE49-F238E27FC236}">
                <a16:creationId xmlns:a16="http://schemas.microsoft.com/office/drawing/2014/main" xmlns="" id="{549D36AC-204E-124C-9499-61EA01323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724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27" name="Line 62">
            <a:extLst>
              <a:ext uri="{FF2B5EF4-FFF2-40B4-BE49-F238E27FC236}">
                <a16:creationId xmlns:a16="http://schemas.microsoft.com/office/drawing/2014/main" xmlns="" id="{D03BE001-C994-2B46-AC74-3A63CF227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28" name="Line 63">
            <a:extLst>
              <a:ext uri="{FF2B5EF4-FFF2-40B4-BE49-F238E27FC236}">
                <a16:creationId xmlns:a16="http://schemas.microsoft.com/office/drawing/2014/main" xmlns="" id="{3E13054C-707F-C346-85C2-7CC25FAD59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64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29" name="Line 64">
            <a:extLst>
              <a:ext uri="{FF2B5EF4-FFF2-40B4-BE49-F238E27FC236}">
                <a16:creationId xmlns:a16="http://schemas.microsoft.com/office/drawing/2014/main" xmlns="" id="{A3AD2C85-2A75-3C41-8F3C-A63CD3F86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648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30" name="Line 65">
            <a:extLst>
              <a:ext uri="{FF2B5EF4-FFF2-40B4-BE49-F238E27FC236}">
                <a16:creationId xmlns:a16="http://schemas.microsoft.com/office/drawing/2014/main" xmlns="" id="{302CC3F3-8695-3744-8B06-21094C95B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31" name="Line 66">
            <a:extLst>
              <a:ext uri="{FF2B5EF4-FFF2-40B4-BE49-F238E27FC236}">
                <a16:creationId xmlns:a16="http://schemas.microsoft.com/office/drawing/2014/main" xmlns="" id="{C2F183AD-7590-0C46-9A42-9F1EE4E24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743200"/>
            <a:ext cx="381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32" name="Freeform 67">
            <a:extLst>
              <a:ext uri="{FF2B5EF4-FFF2-40B4-BE49-F238E27FC236}">
                <a16:creationId xmlns:a16="http://schemas.microsoft.com/office/drawing/2014/main" xmlns="" id="{215D850B-C42B-0245-922E-065F9584A92F}"/>
              </a:ext>
            </a:extLst>
          </p:cNvPr>
          <p:cNvSpPr>
            <a:spLocks/>
          </p:cNvSpPr>
          <p:nvPr/>
        </p:nvSpPr>
        <p:spPr bwMode="auto">
          <a:xfrm>
            <a:off x="215900" y="2667000"/>
            <a:ext cx="2527300" cy="2438400"/>
          </a:xfrm>
          <a:custGeom>
            <a:avLst/>
            <a:gdLst>
              <a:gd name="T0" fmla="*/ 2147483646 w 1592"/>
              <a:gd name="T1" fmla="*/ 2147483646 h 1536"/>
              <a:gd name="T2" fmla="*/ 2147483646 w 1592"/>
              <a:gd name="T3" fmla="*/ 2147483646 h 1536"/>
              <a:gd name="T4" fmla="*/ 2147483646 w 1592"/>
              <a:gd name="T5" fmla="*/ 2147483646 h 1536"/>
              <a:gd name="T6" fmla="*/ 2147483646 w 1592"/>
              <a:gd name="T7" fmla="*/ 0 h 15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1536">
                <a:moveTo>
                  <a:pt x="200" y="1536"/>
                </a:moveTo>
                <a:cubicBezTo>
                  <a:pt x="100" y="1360"/>
                  <a:pt x="0" y="1184"/>
                  <a:pt x="56" y="1008"/>
                </a:cubicBezTo>
                <a:cubicBezTo>
                  <a:pt x="112" y="832"/>
                  <a:pt x="280" y="648"/>
                  <a:pt x="536" y="480"/>
                </a:cubicBezTo>
                <a:cubicBezTo>
                  <a:pt x="792" y="312"/>
                  <a:pt x="1192" y="156"/>
                  <a:pt x="159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33" name="Line 68">
            <a:extLst>
              <a:ext uri="{FF2B5EF4-FFF2-40B4-BE49-F238E27FC236}">
                <a16:creationId xmlns:a16="http://schemas.microsoft.com/office/drawing/2014/main" xmlns="" id="{A777E6A1-C9C3-CC4B-B157-40A275A57E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667000"/>
            <a:ext cx="33528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34" name="Text Box 69">
            <a:extLst>
              <a:ext uri="{FF2B5EF4-FFF2-40B4-BE49-F238E27FC236}">
                <a16:creationId xmlns:a16="http://schemas.microsoft.com/office/drawing/2014/main" xmlns="" id="{F7C93918-7819-9049-8B32-1229FFD8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911225"/>
            <a:ext cx="1497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Clause 1</a:t>
            </a:r>
          </a:p>
        </p:txBody>
      </p:sp>
      <p:sp>
        <p:nvSpPr>
          <p:cNvPr id="55335" name="Text Box 70">
            <a:extLst>
              <a:ext uri="{FF2B5EF4-FFF2-40B4-BE49-F238E27FC236}">
                <a16:creationId xmlns:a16="http://schemas.microsoft.com/office/drawing/2014/main" xmlns="" id="{A77D84EB-9C8B-AC49-8D1F-FBD065966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885825"/>
            <a:ext cx="1554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Clause 2</a:t>
            </a:r>
          </a:p>
        </p:txBody>
      </p:sp>
      <p:sp>
        <p:nvSpPr>
          <p:cNvPr id="55336" name="Text Box 71">
            <a:extLst>
              <a:ext uri="{FF2B5EF4-FFF2-40B4-BE49-F238E27FC236}">
                <a16:creationId xmlns:a16="http://schemas.microsoft.com/office/drawing/2014/main" xmlns="" id="{E4CA3174-0FE3-624C-8791-2D95F23D0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885825"/>
            <a:ext cx="1554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Clause 3</a:t>
            </a:r>
          </a:p>
        </p:txBody>
      </p:sp>
      <p:sp>
        <p:nvSpPr>
          <p:cNvPr id="55337" name="Text Box 72">
            <a:extLst>
              <a:ext uri="{FF2B5EF4-FFF2-40B4-BE49-F238E27FC236}">
                <a16:creationId xmlns:a16="http://schemas.microsoft.com/office/drawing/2014/main" xmlns="" id="{493A8201-B339-5C4F-819F-077427251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15000"/>
            <a:ext cx="1497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Clause 1</a:t>
            </a:r>
          </a:p>
        </p:txBody>
      </p:sp>
      <p:sp>
        <p:nvSpPr>
          <p:cNvPr id="55338" name="Text Box 73">
            <a:extLst>
              <a:ext uri="{FF2B5EF4-FFF2-40B4-BE49-F238E27FC236}">
                <a16:creationId xmlns:a16="http://schemas.microsoft.com/office/drawing/2014/main" xmlns="" id="{EE4A8704-32E2-1640-BBD8-82C60A367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638800"/>
            <a:ext cx="1554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Clause 2</a:t>
            </a:r>
          </a:p>
        </p:txBody>
      </p:sp>
      <p:sp>
        <p:nvSpPr>
          <p:cNvPr id="55339" name="Text Box 74">
            <a:extLst>
              <a:ext uri="{FF2B5EF4-FFF2-40B4-BE49-F238E27FC236}">
                <a16:creationId xmlns:a16="http://schemas.microsoft.com/office/drawing/2014/main" xmlns="" id="{515F4AA8-57EC-0148-8BB2-727209D4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638800"/>
            <a:ext cx="1554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Clause 3</a:t>
            </a:r>
          </a:p>
        </p:txBody>
      </p:sp>
      <p:sp>
        <p:nvSpPr>
          <p:cNvPr id="55340" name="Line 75">
            <a:extLst>
              <a:ext uri="{FF2B5EF4-FFF2-40B4-BE49-F238E27FC236}">
                <a16:creationId xmlns:a16="http://schemas.microsoft.com/office/drawing/2014/main" xmlns="" id="{EB9467C1-7330-C245-80E9-0C3DA1250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667000"/>
            <a:ext cx="2743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41" name="Line 76">
            <a:extLst>
              <a:ext uri="{FF2B5EF4-FFF2-40B4-BE49-F238E27FC236}">
                <a16:creationId xmlns:a16="http://schemas.microsoft.com/office/drawing/2014/main" xmlns="" id="{6BD4ED5A-2FAF-8740-9D5D-6DE080616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743200"/>
            <a:ext cx="152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42" name="Line 77">
            <a:extLst>
              <a:ext uri="{FF2B5EF4-FFF2-40B4-BE49-F238E27FC236}">
                <a16:creationId xmlns:a16="http://schemas.microsoft.com/office/drawing/2014/main" xmlns="" id="{E5AFB447-3E55-BB49-863A-309AB05893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743200"/>
            <a:ext cx="30480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43" name="Line 78">
            <a:extLst>
              <a:ext uri="{FF2B5EF4-FFF2-40B4-BE49-F238E27FC236}">
                <a16:creationId xmlns:a16="http://schemas.microsoft.com/office/drawing/2014/main" xmlns="" id="{5D57A186-ABB8-5146-9918-007E10C10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590800"/>
            <a:ext cx="5791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44" name="Line 79">
            <a:extLst>
              <a:ext uri="{FF2B5EF4-FFF2-40B4-BE49-F238E27FC236}">
                <a16:creationId xmlns:a16="http://schemas.microsoft.com/office/drawing/2014/main" xmlns="" id="{27569EF1-5103-5B4F-AE8B-2FE40621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743200"/>
            <a:ext cx="838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45" name="Freeform 80">
            <a:extLst>
              <a:ext uri="{FF2B5EF4-FFF2-40B4-BE49-F238E27FC236}">
                <a16:creationId xmlns:a16="http://schemas.microsoft.com/office/drawing/2014/main" xmlns="" id="{83B8C2C6-1B44-6C4A-85B2-84291D39882F}"/>
              </a:ext>
            </a:extLst>
          </p:cNvPr>
          <p:cNvSpPr>
            <a:spLocks/>
          </p:cNvSpPr>
          <p:nvPr/>
        </p:nvSpPr>
        <p:spPr bwMode="auto">
          <a:xfrm>
            <a:off x="7696200" y="2743200"/>
            <a:ext cx="838200" cy="2362200"/>
          </a:xfrm>
          <a:custGeom>
            <a:avLst/>
            <a:gdLst>
              <a:gd name="T0" fmla="*/ 2147483646 w 680"/>
              <a:gd name="T1" fmla="*/ 2147483646 h 1584"/>
              <a:gd name="T2" fmla="*/ 2147483646 w 680"/>
              <a:gd name="T3" fmla="*/ 2147483646 h 1584"/>
              <a:gd name="T4" fmla="*/ 2147483646 w 680"/>
              <a:gd name="T5" fmla="*/ 2147483646 h 1584"/>
              <a:gd name="T6" fmla="*/ 0 w 680"/>
              <a:gd name="T7" fmla="*/ 0 h 15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0" h="1584">
                <a:moveTo>
                  <a:pt x="480" y="1584"/>
                </a:moveTo>
                <a:cubicBezTo>
                  <a:pt x="572" y="1348"/>
                  <a:pt x="664" y="1112"/>
                  <a:pt x="672" y="912"/>
                </a:cubicBezTo>
                <a:cubicBezTo>
                  <a:pt x="680" y="712"/>
                  <a:pt x="640" y="536"/>
                  <a:pt x="528" y="384"/>
                </a:cubicBezTo>
                <a:cubicBezTo>
                  <a:pt x="416" y="232"/>
                  <a:pt x="208" y="1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8">
            <a:extLst>
              <a:ext uri="{FF2B5EF4-FFF2-40B4-BE49-F238E27FC236}">
                <a16:creationId xmlns:a16="http://schemas.microsoft.com/office/drawing/2014/main" xmlns="" id="{FD6E39EA-6E48-7A4B-9EA3-E615DB11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F7CC80-CF31-2E4A-8FAE-911772572948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2" name="Text Box 4">
            <a:extLst>
              <a:ext uri="{FF2B5EF4-FFF2-40B4-BE49-F238E27FC236}">
                <a16:creationId xmlns:a16="http://schemas.microsoft.com/office/drawing/2014/main" xmlns="" id="{FB99F1A2-F6BA-3242-BB0F-7B7E07D6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76400"/>
            <a:ext cx="78898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If       is satisfied,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then       contains a vertex cover of size </a:t>
            </a:r>
          </a:p>
        </p:txBody>
      </p:sp>
      <p:graphicFrame>
        <p:nvGraphicFramePr>
          <p:cNvPr id="56323" name="Object 5">
            <a:extLst>
              <a:ext uri="{FF2B5EF4-FFF2-40B4-BE49-F238E27FC236}">
                <a16:creationId xmlns:a16="http://schemas.microsoft.com/office/drawing/2014/main" xmlns="" id="{16FC1181-7724-1D44-908F-02D7CAB4B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0275" y="1727200"/>
          <a:ext cx="450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Equation" r:id="rId3" imgW="3213100" imgH="3797300" progId="Equation.3">
                  <p:embed/>
                </p:oleObj>
              </mc:Choice>
              <mc:Fallback>
                <p:oleObj name="Equation" r:id="rId3" imgW="3213100" imgH="3797300" progId="Equation.3">
                  <p:embed/>
                  <p:pic>
                    <p:nvPicPr>
                      <p:cNvPr id="56323" name="Object 5">
                        <a:extLst>
                          <a:ext uri="{FF2B5EF4-FFF2-40B4-BE49-F238E27FC236}">
                            <a16:creationId xmlns:a16="http://schemas.microsoft.com/office/drawing/2014/main" xmlns="" id="{16FC1181-7724-1D44-908F-02D7CAB4B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727200"/>
                        <a:ext cx="4508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6">
            <a:extLst>
              <a:ext uri="{FF2B5EF4-FFF2-40B4-BE49-F238E27FC236}">
                <a16:creationId xmlns:a16="http://schemas.microsoft.com/office/drawing/2014/main" xmlns="" id="{725D896D-0BF5-6F44-B8D3-125D927784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1275" y="2336800"/>
          <a:ext cx="436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Equation" r:id="rId5" imgW="3797300" imgH="4102100" progId="Equation.3">
                  <p:embed/>
                </p:oleObj>
              </mc:Choice>
              <mc:Fallback>
                <p:oleObj name="Equation" r:id="rId5" imgW="3797300" imgH="4102100" progId="Equation.3">
                  <p:embed/>
                  <p:pic>
                    <p:nvPicPr>
                      <p:cNvPr id="56324" name="Object 6">
                        <a:extLst>
                          <a:ext uri="{FF2B5EF4-FFF2-40B4-BE49-F238E27FC236}">
                            <a16:creationId xmlns:a16="http://schemas.microsoft.com/office/drawing/2014/main" xmlns="" id="{725D896D-0BF5-6F44-B8D3-125D927784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2336800"/>
                        <a:ext cx="436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7">
            <a:extLst>
              <a:ext uri="{FF2B5EF4-FFF2-40B4-BE49-F238E27FC236}">
                <a16:creationId xmlns:a16="http://schemas.microsoft.com/office/drawing/2014/main" xmlns="" id="{D59177DF-FF75-D248-B159-4BAD08848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2895600"/>
          <a:ext cx="2286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tion" r:id="rId7" imgW="17259300" imgH="4394200" progId="Equation.3">
                  <p:embed/>
                </p:oleObj>
              </mc:Choice>
              <mc:Fallback>
                <p:oleObj name="Equation" r:id="rId7" imgW="17259300" imgH="4394200" progId="Equation.3">
                  <p:embed/>
                  <p:pic>
                    <p:nvPicPr>
                      <p:cNvPr id="56325" name="Object 7">
                        <a:extLst>
                          <a:ext uri="{FF2B5EF4-FFF2-40B4-BE49-F238E27FC236}">
                            <a16:creationId xmlns:a16="http://schemas.microsoft.com/office/drawing/2014/main" xmlns="" id="{D59177DF-FF75-D248-B159-4BAD088481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895600"/>
                        <a:ext cx="22860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16">
            <a:extLst>
              <a:ext uri="{FF2B5EF4-FFF2-40B4-BE49-F238E27FC236}">
                <a16:creationId xmlns:a16="http://schemas.microsoft.com/office/drawing/2014/main" xmlns="" id="{F259E451-2A7B-1944-B2D2-18DA7CDE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"/>
            <a:ext cx="4706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First direction in proof: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10">
            <a:extLst>
              <a:ext uri="{FF2B5EF4-FFF2-40B4-BE49-F238E27FC236}">
                <a16:creationId xmlns:a16="http://schemas.microsoft.com/office/drawing/2014/main" xmlns="" id="{49456E09-17E3-2C4E-B80A-5CF3A28F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2B343A-8522-9249-8BEE-372AC1CC6C99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7346" name="Object 6">
            <a:extLst>
              <a:ext uri="{FF2B5EF4-FFF2-40B4-BE49-F238E27FC236}">
                <a16:creationId xmlns:a16="http://schemas.microsoft.com/office/drawing/2014/main" xmlns="" id="{C142AD58-5ADD-DC4F-A44B-1A82CAC3D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371600"/>
          <a:ext cx="84010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Equation" r:id="rId3" imgW="77241400" imgH="5562600" progId="Equation.3">
                  <p:embed/>
                </p:oleObj>
              </mc:Choice>
              <mc:Fallback>
                <p:oleObj name="Equation" r:id="rId3" imgW="77241400" imgH="5562600" progId="Equation.3">
                  <p:embed/>
                  <p:pic>
                    <p:nvPicPr>
                      <p:cNvPr id="57346" name="Object 6">
                        <a:extLst>
                          <a:ext uri="{FF2B5EF4-FFF2-40B4-BE49-F238E27FC236}">
                            <a16:creationId xmlns:a16="http://schemas.microsoft.com/office/drawing/2014/main" xmlns="" id="{C142AD58-5ADD-DC4F-A44B-1A82CAC3D0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71600"/>
                        <a:ext cx="84010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" name="Text Box 7">
            <a:extLst>
              <a:ext uri="{FF2B5EF4-FFF2-40B4-BE49-F238E27FC236}">
                <a16:creationId xmlns:a16="http://schemas.microsoft.com/office/drawing/2014/main" xmlns="" id="{B9D1B156-1C19-D440-83DE-81FF320D6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81200"/>
            <a:ext cx="4352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Satisfying assignment</a:t>
            </a:r>
          </a:p>
        </p:txBody>
      </p:sp>
      <p:graphicFrame>
        <p:nvGraphicFramePr>
          <p:cNvPr id="57348" name="Object 8">
            <a:extLst>
              <a:ext uri="{FF2B5EF4-FFF2-40B4-BE49-F238E27FC236}">
                <a16:creationId xmlns:a16="http://schemas.microsoft.com/office/drawing/2014/main" xmlns="" id="{16F11D93-55B5-2F42-B9E0-2DD69198D0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667000"/>
          <a:ext cx="6324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Equation" r:id="rId5" imgW="62611000" imgH="4978400" progId="Equation.3">
                  <p:embed/>
                </p:oleObj>
              </mc:Choice>
              <mc:Fallback>
                <p:oleObj name="Equation" r:id="rId5" imgW="62611000" imgH="4978400" progId="Equation.3">
                  <p:embed/>
                  <p:pic>
                    <p:nvPicPr>
                      <p:cNvPr id="57348" name="Object 8">
                        <a:extLst>
                          <a:ext uri="{FF2B5EF4-FFF2-40B4-BE49-F238E27FC236}">
                            <a16:creationId xmlns:a16="http://schemas.microsoft.com/office/drawing/2014/main" xmlns="" id="{16F11D93-55B5-2F42-B9E0-2DD69198D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67000"/>
                        <a:ext cx="63246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9">
            <a:extLst>
              <a:ext uri="{FF2B5EF4-FFF2-40B4-BE49-F238E27FC236}">
                <a16:creationId xmlns:a16="http://schemas.microsoft.com/office/drawing/2014/main" xmlns="" id="{3665FC57-23E8-B14E-BB57-B0E633EAA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009900"/>
                </a:solidFill>
                <a:ea typeface="宋体" panose="02010600030101010101" pitchFamily="2" charset="-122"/>
              </a:rPr>
              <a:t>Example:</a:t>
            </a:r>
          </a:p>
        </p:txBody>
      </p:sp>
      <p:sp>
        <p:nvSpPr>
          <p:cNvPr id="57350" name="Text Box 10">
            <a:extLst>
              <a:ext uri="{FF2B5EF4-FFF2-40B4-BE49-F238E27FC236}">
                <a16:creationId xmlns:a16="http://schemas.microsoft.com/office/drawing/2014/main" xmlns="" id="{4E7ADDB7-C6C7-6F4E-8F29-C70C0C2B3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91000"/>
            <a:ext cx="6224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We will show that        contains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a vertex cover of size</a:t>
            </a:r>
          </a:p>
        </p:txBody>
      </p:sp>
      <p:graphicFrame>
        <p:nvGraphicFramePr>
          <p:cNvPr id="57351" name="Object 11">
            <a:extLst>
              <a:ext uri="{FF2B5EF4-FFF2-40B4-BE49-F238E27FC236}">
                <a16:creationId xmlns:a16="http://schemas.microsoft.com/office/drawing/2014/main" xmlns="" id="{4871DB61-59C1-024B-9B84-966138359A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334000"/>
          <a:ext cx="42465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Equation" r:id="rId7" imgW="40081200" imgH="4394200" progId="Equation.3">
                  <p:embed/>
                </p:oleObj>
              </mc:Choice>
              <mc:Fallback>
                <p:oleObj name="Equation" r:id="rId7" imgW="40081200" imgH="4394200" progId="Equation.3">
                  <p:embed/>
                  <p:pic>
                    <p:nvPicPr>
                      <p:cNvPr id="57351" name="Object 11">
                        <a:extLst>
                          <a:ext uri="{FF2B5EF4-FFF2-40B4-BE49-F238E27FC236}">
                            <a16:creationId xmlns:a16="http://schemas.microsoft.com/office/drawing/2014/main" xmlns="" id="{4871DB61-59C1-024B-9B84-966138359A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34000"/>
                        <a:ext cx="42465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12">
            <a:extLst>
              <a:ext uri="{FF2B5EF4-FFF2-40B4-BE49-F238E27FC236}">
                <a16:creationId xmlns:a16="http://schemas.microsoft.com/office/drawing/2014/main" xmlns="" id="{B6CC2121-890F-3E4E-BCB8-8FCDA248C2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191000"/>
          <a:ext cx="436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9" imgW="3797300" imgH="4102100" progId="Equation.3">
                  <p:embed/>
                </p:oleObj>
              </mc:Choice>
              <mc:Fallback>
                <p:oleObj name="Equation" r:id="rId9" imgW="3797300" imgH="4102100" progId="Equation.3">
                  <p:embed/>
                  <p:pic>
                    <p:nvPicPr>
                      <p:cNvPr id="57352" name="Object 12">
                        <a:extLst>
                          <a:ext uri="{FF2B5EF4-FFF2-40B4-BE49-F238E27FC236}">
                            <a16:creationId xmlns:a16="http://schemas.microsoft.com/office/drawing/2014/main" xmlns="" id="{B6CC2121-890F-3E4E-BCB8-8FCDA248C2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191000"/>
                        <a:ext cx="436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62">
            <a:extLst>
              <a:ext uri="{FF2B5EF4-FFF2-40B4-BE49-F238E27FC236}">
                <a16:creationId xmlns:a16="http://schemas.microsoft.com/office/drawing/2014/main" xmlns="" id="{7D302816-E622-CA4D-97B2-D6BBA12C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3F36DC-4B05-3C41-8744-7DF6F6978477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xmlns="" id="{E156C1A7-894A-9841-877B-94B65C673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" y="304800"/>
          <a:ext cx="84010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Equation" r:id="rId3" imgW="77241400" imgH="5562600" progId="Equation.3">
                  <p:embed/>
                </p:oleObj>
              </mc:Choice>
              <mc:Fallback>
                <p:oleObj name="Equation" r:id="rId3" imgW="77241400" imgH="5562600" progId="Equation.3">
                  <p:embed/>
                  <p:pic>
                    <p:nvPicPr>
                      <p:cNvPr id="58370" name="Object 2">
                        <a:extLst>
                          <a:ext uri="{FF2B5EF4-FFF2-40B4-BE49-F238E27FC236}">
                            <a16:creationId xmlns:a16="http://schemas.microsoft.com/office/drawing/2014/main" xmlns="" id="{E156C1A7-894A-9841-877B-94B65C673E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304800"/>
                        <a:ext cx="84010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Oval 3">
            <a:extLst>
              <a:ext uri="{FF2B5EF4-FFF2-40B4-BE49-F238E27FC236}">
                <a16:creationId xmlns:a16="http://schemas.microsoft.com/office/drawing/2014/main" xmlns="" id="{28D96C63-892A-2C43-857B-582627EB3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xmlns="" id="{AF0BED42-B8E4-A841-BAF6-108B75767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86000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Equation" r:id="rId5" imgW="4102100" imgH="4978400" progId="Equation.3">
                  <p:embed/>
                </p:oleObj>
              </mc:Choice>
              <mc:Fallback>
                <p:oleObj name="Equation" r:id="rId5" imgW="4102100" imgH="4978400" progId="Equation.3">
                  <p:embed/>
                  <p:pic>
                    <p:nvPicPr>
                      <p:cNvPr id="58372" name="Object 4">
                        <a:extLst>
                          <a:ext uri="{FF2B5EF4-FFF2-40B4-BE49-F238E27FC236}">
                            <a16:creationId xmlns:a16="http://schemas.microsoft.com/office/drawing/2014/main" xmlns="" id="{AF0BED42-B8E4-A841-BAF6-108B757678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37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Oval 5">
            <a:extLst>
              <a:ext uri="{FF2B5EF4-FFF2-40B4-BE49-F238E27FC236}">
                <a16:creationId xmlns:a16="http://schemas.microsoft.com/office/drawing/2014/main" xmlns="" id="{4E7C6ACA-317C-0040-9F52-8C2F9CEC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8374" name="Object 6">
            <a:extLst>
              <a:ext uri="{FF2B5EF4-FFF2-40B4-BE49-F238E27FC236}">
                <a16:creationId xmlns:a16="http://schemas.microsoft.com/office/drawing/2014/main" xmlns="" id="{6F206DFD-F645-7740-8D1D-205592B226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2860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Equation" r:id="rId7" imgW="4394200" imgH="5562600" progId="Equation.3">
                  <p:embed/>
                </p:oleObj>
              </mc:Choice>
              <mc:Fallback>
                <p:oleObj name="Equation" r:id="rId7" imgW="4394200" imgH="5562600" progId="Equation.3">
                  <p:embed/>
                  <p:pic>
                    <p:nvPicPr>
                      <p:cNvPr id="58374" name="Object 6">
                        <a:extLst>
                          <a:ext uri="{FF2B5EF4-FFF2-40B4-BE49-F238E27FC236}">
                            <a16:creationId xmlns:a16="http://schemas.microsoft.com/office/drawing/2014/main" xmlns="" id="{6F206DFD-F645-7740-8D1D-205592B226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Oval 7">
            <a:extLst>
              <a:ext uri="{FF2B5EF4-FFF2-40B4-BE49-F238E27FC236}">
                <a16:creationId xmlns:a16="http://schemas.microsoft.com/office/drawing/2014/main" xmlns="" id="{3D6097B3-A7AA-0F4C-8534-1E4B702C6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8376" name="Object 8">
            <a:extLst>
              <a:ext uri="{FF2B5EF4-FFF2-40B4-BE49-F238E27FC236}">
                <a16:creationId xmlns:a16="http://schemas.microsoft.com/office/drawing/2014/main" xmlns="" id="{457DD386-E1E6-ED41-8562-5F738F44A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22860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Equation" r:id="rId9" imgW="4394200" imgH="4978400" progId="Equation.3">
                  <p:embed/>
                </p:oleObj>
              </mc:Choice>
              <mc:Fallback>
                <p:oleObj name="Equation" r:id="rId9" imgW="4394200" imgH="4978400" progId="Equation.3">
                  <p:embed/>
                  <p:pic>
                    <p:nvPicPr>
                      <p:cNvPr id="58376" name="Object 8">
                        <a:extLst>
                          <a:ext uri="{FF2B5EF4-FFF2-40B4-BE49-F238E27FC236}">
                            <a16:creationId xmlns:a16="http://schemas.microsoft.com/office/drawing/2014/main" xmlns="" id="{457DD386-E1E6-ED41-8562-5F738F44A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2860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Oval 9">
            <a:extLst>
              <a:ext uri="{FF2B5EF4-FFF2-40B4-BE49-F238E27FC236}">
                <a16:creationId xmlns:a16="http://schemas.microsoft.com/office/drawing/2014/main" xmlns="" id="{160F3BA6-1466-1944-9130-3053A5E35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8378" name="Object 10">
            <a:extLst>
              <a:ext uri="{FF2B5EF4-FFF2-40B4-BE49-F238E27FC236}">
                <a16:creationId xmlns:a16="http://schemas.microsoft.com/office/drawing/2014/main" xmlns="" id="{4226EAD9-F6B4-4246-9E61-D041944961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8700" y="2286000"/>
          <a:ext cx="412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name="Equation" r:id="rId11" imgW="4686300" imgH="5562600" progId="Equation.3">
                  <p:embed/>
                </p:oleObj>
              </mc:Choice>
              <mc:Fallback>
                <p:oleObj name="Equation" r:id="rId11" imgW="4686300" imgH="5562600" progId="Equation.3">
                  <p:embed/>
                  <p:pic>
                    <p:nvPicPr>
                      <p:cNvPr id="58378" name="Object 10">
                        <a:extLst>
                          <a:ext uri="{FF2B5EF4-FFF2-40B4-BE49-F238E27FC236}">
                            <a16:creationId xmlns:a16="http://schemas.microsoft.com/office/drawing/2014/main" xmlns="" id="{4226EAD9-F6B4-4246-9E61-D041944961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2286000"/>
                        <a:ext cx="412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Oval 11">
            <a:extLst>
              <a:ext uri="{FF2B5EF4-FFF2-40B4-BE49-F238E27FC236}">
                <a16:creationId xmlns:a16="http://schemas.microsoft.com/office/drawing/2014/main" xmlns="" id="{342BA315-BF25-ED40-91BD-21B529AD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8380" name="Object 12">
            <a:extLst>
              <a:ext uri="{FF2B5EF4-FFF2-40B4-BE49-F238E27FC236}">
                <a16:creationId xmlns:a16="http://schemas.microsoft.com/office/drawing/2014/main" xmlns="" id="{AD458831-827E-D544-9D78-F3BEF258BA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00" y="22860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Equation" r:id="rId13" imgW="4394200" imgH="4978400" progId="Equation.3">
                  <p:embed/>
                </p:oleObj>
              </mc:Choice>
              <mc:Fallback>
                <p:oleObj name="Equation" r:id="rId13" imgW="4394200" imgH="4978400" progId="Equation.3">
                  <p:embed/>
                  <p:pic>
                    <p:nvPicPr>
                      <p:cNvPr id="58380" name="Object 12">
                        <a:extLst>
                          <a:ext uri="{FF2B5EF4-FFF2-40B4-BE49-F238E27FC236}">
                            <a16:creationId xmlns:a16="http://schemas.microsoft.com/office/drawing/2014/main" xmlns="" id="{AD458831-827E-D544-9D78-F3BEF258BA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22860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Oval 13">
            <a:extLst>
              <a:ext uri="{FF2B5EF4-FFF2-40B4-BE49-F238E27FC236}">
                <a16:creationId xmlns:a16="http://schemas.microsoft.com/office/drawing/2014/main" xmlns="" id="{61E82C5B-EFDD-2A4C-A51B-66726CA64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8382" name="Object 14">
            <a:extLst>
              <a:ext uri="{FF2B5EF4-FFF2-40B4-BE49-F238E27FC236}">
                <a16:creationId xmlns:a16="http://schemas.microsoft.com/office/drawing/2014/main" xmlns="" id="{3604B51C-F424-CE44-815D-2672D2F307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2286000"/>
          <a:ext cx="4111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4" name="Equation" r:id="rId15" imgW="4686300" imgH="5562600" progId="Equation.3">
                  <p:embed/>
                </p:oleObj>
              </mc:Choice>
              <mc:Fallback>
                <p:oleObj name="Equation" r:id="rId15" imgW="4686300" imgH="5562600" progId="Equation.3">
                  <p:embed/>
                  <p:pic>
                    <p:nvPicPr>
                      <p:cNvPr id="58382" name="Object 14">
                        <a:extLst>
                          <a:ext uri="{FF2B5EF4-FFF2-40B4-BE49-F238E27FC236}">
                            <a16:creationId xmlns:a16="http://schemas.microsoft.com/office/drawing/2014/main" xmlns="" id="{3604B51C-F424-CE44-815D-2672D2F307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2286000"/>
                        <a:ext cx="4111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3" name="Oval 15">
            <a:extLst>
              <a:ext uri="{FF2B5EF4-FFF2-40B4-BE49-F238E27FC236}">
                <a16:creationId xmlns:a16="http://schemas.microsoft.com/office/drawing/2014/main" xmlns="" id="{236FB138-7407-5F40-B516-3CFE442DF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8384" name="Object 16">
            <a:extLst>
              <a:ext uri="{FF2B5EF4-FFF2-40B4-BE49-F238E27FC236}">
                <a16:creationId xmlns:a16="http://schemas.microsoft.com/office/drawing/2014/main" xmlns="" id="{DD4362BA-D846-4747-8139-1DDC5F690B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4413" y="2286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name="Equation" r:id="rId17" imgW="4686300" imgH="4978400" progId="Equation.3">
                  <p:embed/>
                </p:oleObj>
              </mc:Choice>
              <mc:Fallback>
                <p:oleObj name="Equation" r:id="rId17" imgW="4686300" imgH="4978400" progId="Equation.3">
                  <p:embed/>
                  <p:pic>
                    <p:nvPicPr>
                      <p:cNvPr id="58384" name="Object 16">
                        <a:extLst>
                          <a:ext uri="{FF2B5EF4-FFF2-40B4-BE49-F238E27FC236}">
                            <a16:creationId xmlns:a16="http://schemas.microsoft.com/office/drawing/2014/main" xmlns="" id="{DD4362BA-D846-4747-8139-1DDC5F690B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413" y="22860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5" name="Oval 17">
            <a:extLst>
              <a:ext uri="{FF2B5EF4-FFF2-40B4-BE49-F238E27FC236}">
                <a16:creationId xmlns:a16="http://schemas.microsoft.com/office/drawing/2014/main" xmlns="" id="{F93AA122-C1E5-EB4D-B23A-60D09E809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8386" name="Object 18">
            <a:extLst>
              <a:ext uri="{FF2B5EF4-FFF2-40B4-BE49-F238E27FC236}">
                <a16:creationId xmlns:a16="http://schemas.microsoft.com/office/drawing/2014/main" xmlns="" id="{71798144-F2DC-5B4B-A144-1722ED2241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0" y="2286000"/>
          <a:ext cx="436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6" name="Equation" r:id="rId19" imgW="4978400" imgH="5562600" progId="Equation.3">
                  <p:embed/>
                </p:oleObj>
              </mc:Choice>
              <mc:Fallback>
                <p:oleObj name="Equation" r:id="rId19" imgW="4978400" imgH="5562600" progId="Equation.3">
                  <p:embed/>
                  <p:pic>
                    <p:nvPicPr>
                      <p:cNvPr id="58386" name="Object 18">
                        <a:extLst>
                          <a:ext uri="{FF2B5EF4-FFF2-40B4-BE49-F238E27FC236}">
                            <a16:creationId xmlns:a16="http://schemas.microsoft.com/office/drawing/2014/main" xmlns="" id="{71798144-F2DC-5B4B-A144-1722ED2241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2286000"/>
                        <a:ext cx="4365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7" name="Oval 19">
            <a:extLst>
              <a:ext uri="{FF2B5EF4-FFF2-40B4-BE49-F238E27FC236}">
                <a16:creationId xmlns:a16="http://schemas.microsoft.com/office/drawing/2014/main" xmlns="" id="{38A6B220-89BC-EF49-9147-7E56F63E1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8388" name="Object 20">
            <a:extLst>
              <a:ext uri="{FF2B5EF4-FFF2-40B4-BE49-F238E27FC236}">
                <a16:creationId xmlns:a16="http://schemas.microsoft.com/office/drawing/2014/main" xmlns="" id="{18DCA1B3-A7C7-9C4B-AF42-6082CD428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19600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name="Equation" r:id="rId21" imgW="4102100" imgH="4978400" progId="Equation.3">
                  <p:embed/>
                </p:oleObj>
              </mc:Choice>
              <mc:Fallback>
                <p:oleObj name="Equation" r:id="rId21" imgW="4102100" imgH="4978400" progId="Equation.3">
                  <p:embed/>
                  <p:pic>
                    <p:nvPicPr>
                      <p:cNvPr id="58388" name="Object 20">
                        <a:extLst>
                          <a:ext uri="{FF2B5EF4-FFF2-40B4-BE49-F238E27FC236}">
                            <a16:creationId xmlns:a16="http://schemas.microsoft.com/office/drawing/2014/main" xmlns="" id="{18DCA1B3-A7C7-9C4B-AF42-6082CD4282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37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9" name="Oval 21">
            <a:extLst>
              <a:ext uri="{FF2B5EF4-FFF2-40B4-BE49-F238E27FC236}">
                <a16:creationId xmlns:a16="http://schemas.microsoft.com/office/drawing/2014/main" xmlns="" id="{4F73B6F2-D432-7041-9200-C54EBDCE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8390" name="Object 22">
            <a:extLst>
              <a:ext uri="{FF2B5EF4-FFF2-40B4-BE49-F238E27FC236}">
                <a16:creationId xmlns:a16="http://schemas.microsoft.com/office/drawing/2014/main" xmlns="" id="{AC1EA614-82C6-DD47-A7A8-C9AD0DCD5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51816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name="Equation" r:id="rId23" imgW="4394200" imgH="4978400" progId="Equation.3">
                  <p:embed/>
                </p:oleObj>
              </mc:Choice>
              <mc:Fallback>
                <p:oleObj name="Equation" r:id="rId23" imgW="4394200" imgH="4978400" progId="Equation.3">
                  <p:embed/>
                  <p:pic>
                    <p:nvPicPr>
                      <p:cNvPr id="58390" name="Object 22">
                        <a:extLst>
                          <a:ext uri="{FF2B5EF4-FFF2-40B4-BE49-F238E27FC236}">
                            <a16:creationId xmlns:a16="http://schemas.microsoft.com/office/drawing/2014/main" xmlns="" id="{AC1EA614-82C6-DD47-A7A8-C9AD0DCD55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51816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1" name="Oval 23">
            <a:extLst>
              <a:ext uri="{FF2B5EF4-FFF2-40B4-BE49-F238E27FC236}">
                <a16:creationId xmlns:a16="http://schemas.microsoft.com/office/drawing/2014/main" xmlns="" id="{C8CEB401-5FEF-E149-BC54-5503A7571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8392" name="Object 24">
            <a:extLst>
              <a:ext uri="{FF2B5EF4-FFF2-40B4-BE49-F238E27FC236}">
                <a16:creationId xmlns:a16="http://schemas.microsoft.com/office/drawing/2014/main" xmlns="" id="{D9A3EE71-F229-EF45-A04C-9E3489A109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51816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name="Equation" r:id="rId24" imgW="4394200" imgH="4978400" progId="Equation.3">
                  <p:embed/>
                </p:oleObj>
              </mc:Choice>
              <mc:Fallback>
                <p:oleObj name="Equation" r:id="rId24" imgW="4394200" imgH="4978400" progId="Equation.3">
                  <p:embed/>
                  <p:pic>
                    <p:nvPicPr>
                      <p:cNvPr id="58392" name="Object 24">
                        <a:extLst>
                          <a:ext uri="{FF2B5EF4-FFF2-40B4-BE49-F238E27FC236}">
                            <a16:creationId xmlns:a16="http://schemas.microsoft.com/office/drawing/2014/main" xmlns="" id="{D9A3EE71-F229-EF45-A04C-9E3489A109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51816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3" name="Oval 25">
            <a:extLst>
              <a:ext uri="{FF2B5EF4-FFF2-40B4-BE49-F238E27FC236}">
                <a16:creationId xmlns:a16="http://schemas.microsoft.com/office/drawing/2014/main" xmlns="" id="{B2E8B5B9-44AE-DA45-974B-7AD827048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8394" name="Object 26">
            <a:extLst>
              <a:ext uri="{FF2B5EF4-FFF2-40B4-BE49-F238E27FC236}">
                <a16:creationId xmlns:a16="http://schemas.microsoft.com/office/drawing/2014/main" xmlns="" id="{D08049B4-14FD-B943-BBE1-56193A8E2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3434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name="Equation" r:id="rId25" imgW="4394200" imgH="5562600" progId="Equation.3">
                  <p:embed/>
                </p:oleObj>
              </mc:Choice>
              <mc:Fallback>
                <p:oleObj name="Equation" r:id="rId25" imgW="4394200" imgH="5562600" progId="Equation.3">
                  <p:embed/>
                  <p:pic>
                    <p:nvPicPr>
                      <p:cNvPr id="58394" name="Object 26">
                        <a:extLst>
                          <a:ext uri="{FF2B5EF4-FFF2-40B4-BE49-F238E27FC236}">
                            <a16:creationId xmlns:a16="http://schemas.microsoft.com/office/drawing/2014/main" xmlns="" id="{D08049B4-14FD-B943-BBE1-56193A8E24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3434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5" name="Oval 27">
            <a:extLst>
              <a:ext uri="{FF2B5EF4-FFF2-40B4-BE49-F238E27FC236}">
                <a16:creationId xmlns:a16="http://schemas.microsoft.com/office/drawing/2014/main" xmlns="" id="{23F8BF4D-6093-B44E-9CC6-85FECE19C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8396" name="Object 28">
            <a:extLst>
              <a:ext uri="{FF2B5EF4-FFF2-40B4-BE49-F238E27FC236}">
                <a16:creationId xmlns:a16="http://schemas.microsoft.com/office/drawing/2014/main" xmlns="" id="{939717AB-57E5-7948-84FE-59147F83BF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1100" y="5181600"/>
          <a:ext cx="412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name="Equation" r:id="rId27" imgW="4686300" imgH="5562600" progId="Equation.3">
                  <p:embed/>
                </p:oleObj>
              </mc:Choice>
              <mc:Fallback>
                <p:oleObj name="Equation" r:id="rId27" imgW="4686300" imgH="5562600" progId="Equation.3">
                  <p:embed/>
                  <p:pic>
                    <p:nvPicPr>
                      <p:cNvPr id="58396" name="Object 28">
                        <a:extLst>
                          <a:ext uri="{FF2B5EF4-FFF2-40B4-BE49-F238E27FC236}">
                            <a16:creationId xmlns:a16="http://schemas.microsoft.com/office/drawing/2014/main" xmlns="" id="{939717AB-57E5-7948-84FE-59147F83BF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181600"/>
                        <a:ext cx="412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7" name="Oval 29">
            <a:extLst>
              <a:ext uri="{FF2B5EF4-FFF2-40B4-BE49-F238E27FC236}">
                <a16:creationId xmlns:a16="http://schemas.microsoft.com/office/drawing/2014/main" xmlns="" id="{7999207F-5DB2-8642-A707-AD76E67E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8398" name="Object 30">
            <a:extLst>
              <a:ext uri="{FF2B5EF4-FFF2-40B4-BE49-F238E27FC236}">
                <a16:creationId xmlns:a16="http://schemas.microsoft.com/office/drawing/2014/main" xmlns="" id="{FB3EE111-11B9-AC46-B30F-9F36FC44FF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0" y="5181600"/>
          <a:ext cx="436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2" name="Equation" r:id="rId29" imgW="4978400" imgH="5562600" progId="Equation.3">
                  <p:embed/>
                </p:oleObj>
              </mc:Choice>
              <mc:Fallback>
                <p:oleObj name="Equation" r:id="rId29" imgW="4978400" imgH="5562600" progId="Equation.3">
                  <p:embed/>
                  <p:pic>
                    <p:nvPicPr>
                      <p:cNvPr id="58398" name="Object 30">
                        <a:extLst>
                          <a:ext uri="{FF2B5EF4-FFF2-40B4-BE49-F238E27FC236}">
                            <a16:creationId xmlns:a16="http://schemas.microsoft.com/office/drawing/2014/main" xmlns="" id="{FB3EE111-11B9-AC46-B30F-9F36FC44FF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5181600"/>
                        <a:ext cx="4365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9" name="Oval 31">
            <a:extLst>
              <a:ext uri="{FF2B5EF4-FFF2-40B4-BE49-F238E27FC236}">
                <a16:creationId xmlns:a16="http://schemas.microsoft.com/office/drawing/2014/main" xmlns="" id="{0966D835-E966-8149-99FF-1AE9A444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8400" name="Object 32">
            <a:extLst>
              <a:ext uri="{FF2B5EF4-FFF2-40B4-BE49-F238E27FC236}">
                <a16:creationId xmlns:a16="http://schemas.microsoft.com/office/drawing/2014/main" xmlns="" id="{F64256A7-F9A5-6A45-8FF5-B0F432E43B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42672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name="Equation" r:id="rId30" imgW="4394200" imgH="5562600" progId="Equation.3">
                  <p:embed/>
                </p:oleObj>
              </mc:Choice>
              <mc:Fallback>
                <p:oleObj name="Equation" r:id="rId30" imgW="4394200" imgH="5562600" progId="Equation.3">
                  <p:embed/>
                  <p:pic>
                    <p:nvPicPr>
                      <p:cNvPr id="58400" name="Object 32">
                        <a:extLst>
                          <a:ext uri="{FF2B5EF4-FFF2-40B4-BE49-F238E27FC236}">
                            <a16:creationId xmlns:a16="http://schemas.microsoft.com/office/drawing/2014/main" xmlns="" id="{F64256A7-F9A5-6A45-8FF5-B0F432E43B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2672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1" name="Oval 33">
            <a:extLst>
              <a:ext uri="{FF2B5EF4-FFF2-40B4-BE49-F238E27FC236}">
                <a16:creationId xmlns:a16="http://schemas.microsoft.com/office/drawing/2014/main" xmlns="" id="{813F052F-0FF9-924C-B4CA-0542877F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8402" name="Object 34">
            <a:extLst>
              <a:ext uri="{FF2B5EF4-FFF2-40B4-BE49-F238E27FC236}">
                <a16:creationId xmlns:a16="http://schemas.microsoft.com/office/drawing/2014/main" xmlns="" id="{145115E6-131D-4F43-BC4E-F8802A717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5154613"/>
          <a:ext cx="431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4" name="Equation" r:id="rId32" imgW="4686300" imgH="5562600" progId="Equation.3">
                  <p:embed/>
                </p:oleObj>
              </mc:Choice>
              <mc:Fallback>
                <p:oleObj name="Equation" r:id="rId32" imgW="4686300" imgH="5562600" progId="Equation.3">
                  <p:embed/>
                  <p:pic>
                    <p:nvPicPr>
                      <p:cNvPr id="58402" name="Object 34">
                        <a:extLst>
                          <a:ext uri="{FF2B5EF4-FFF2-40B4-BE49-F238E27FC236}">
                            <a16:creationId xmlns:a16="http://schemas.microsoft.com/office/drawing/2014/main" xmlns="" id="{145115E6-131D-4F43-BC4E-F8802A7172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154613"/>
                        <a:ext cx="4318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3" name="Oval 35">
            <a:extLst>
              <a:ext uri="{FF2B5EF4-FFF2-40B4-BE49-F238E27FC236}">
                <a16:creationId xmlns:a16="http://schemas.microsoft.com/office/drawing/2014/main" xmlns="" id="{3A3F02AB-E743-734B-806B-AE544B5FF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8404" name="Object 36">
            <a:extLst>
              <a:ext uri="{FF2B5EF4-FFF2-40B4-BE49-F238E27FC236}">
                <a16:creationId xmlns:a16="http://schemas.microsoft.com/office/drawing/2014/main" xmlns="" id="{20770E22-2163-7541-A90E-085E86FF2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4013" y="5181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Equation" r:id="rId34" imgW="4686300" imgH="4978400" progId="Equation.3">
                  <p:embed/>
                </p:oleObj>
              </mc:Choice>
              <mc:Fallback>
                <p:oleObj name="Equation" r:id="rId34" imgW="4686300" imgH="4978400" progId="Equation.3">
                  <p:embed/>
                  <p:pic>
                    <p:nvPicPr>
                      <p:cNvPr id="58404" name="Object 36">
                        <a:extLst>
                          <a:ext uri="{FF2B5EF4-FFF2-40B4-BE49-F238E27FC236}">
                            <a16:creationId xmlns:a16="http://schemas.microsoft.com/office/drawing/2014/main" xmlns="" id="{20770E22-2163-7541-A90E-085E86FF22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013" y="5181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5" name="Line 37">
            <a:extLst>
              <a:ext uri="{FF2B5EF4-FFF2-40B4-BE49-F238E27FC236}">
                <a16:creationId xmlns:a16="http://schemas.microsoft.com/office/drawing/2014/main" xmlns="" id="{B7BC0A66-5159-214C-A351-BEE6682D8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8406" name="Line 38">
            <a:extLst>
              <a:ext uri="{FF2B5EF4-FFF2-40B4-BE49-F238E27FC236}">
                <a16:creationId xmlns:a16="http://schemas.microsoft.com/office/drawing/2014/main" xmlns="" id="{C5551734-3210-2449-86E0-C1A8F2D7E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8407" name="Line 39">
            <a:extLst>
              <a:ext uri="{FF2B5EF4-FFF2-40B4-BE49-F238E27FC236}">
                <a16:creationId xmlns:a16="http://schemas.microsoft.com/office/drawing/2014/main" xmlns="" id="{509D3251-4EAE-5544-8384-1EA445268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8408" name="Line 40">
            <a:extLst>
              <a:ext uri="{FF2B5EF4-FFF2-40B4-BE49-F238E27FC236}">
                <a16:creationId xmlns:a16="http://schemas.microsoft.com/office/drawing/2014/main" xmlns="" id="{08609B34-2345-F24F-9500-A7C5591CC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8409" name="Line 41">
            <a:extLst>
              <a:ext uri="{FF2B5EF4-FFF2-40B4-BE49-F238E27FC236}">
                <a16:creationId xmlns:a16="http://schemas.microsoft.com/office/drawing/2014/main" xmlns="" id="{A3D66E50-1C37-1E4A-99EC-4C87CCE0E6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410" name="Line 42">
            <a:extLst>
              <a:ext uri="{FF2B5EF4-FFF2-40B4-BE49-F238E27FC236}">
                <a16:creationId xmlns:a16="http://schemas.microsoft.com/office/drawing/2014/main" xmlns="" id="{A2FBE2ED-16BE-3A40-800C-B9B5044E9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8411" name="Line 43">
            <a:extLst>
              <a:ext uri="{FF2B5EF4-FFF2-40B4-BE49-F238E27FC236}">
                <a16:creationId xmlns:a16="http://schemas.microsoft.com/office/drawing/2014/main" xmlns="" id="{399628C8-22B3-4C48-9858-C5961A29B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8412" name="Line 44">
            <a:extLst>
              <a:ext uri="{FF2B5EF4-FFF2-40B4-BE49-F238E27FC236}">
                <a16:creationId xmlns:a16="http://schemas.microsoft.com/office/drawing/2014/main" xmlns="" id="{CBD374D9-E1B7-2B42-92D2-FEAB5168C1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724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413" name="Line 45">
            <a:extLst>
              <a:ext uri="{FF2B5EF4-FFF2-40B4-BE49-F238E27FC236}">
                <a16:creationId xmlns:a16="http://schemas.microsoft.com/office/drawing/2014/main" xmlns="" id="{55602DB9-4066-8545-A2A3-12614242C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724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8414" name="Line 46">
            <a:extLst>
              <a:ext uri="{FF2B5EF4-FFF2-40B4-BE49-F238E27FC236}">
                <a16:creationId xmlns:a16="http://schemas.microsoft.com/office/drawing/2014/main" xmlns="" id="{5283BCC8-AEB4-824C-85B2-B836D1719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8415" name="Line 47">
            <a:extLst>
              <a:ext uri="{FF2B5EF4-FFF2-40B4-BE49-F238E27FC236}">
                <a16:creationId xmlns:a16="http://schemas.microsoft.com/office/drawing/2014/main" xmlns="" id="{782250BA-2C73-9143-B88F-ED8ECF065A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64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8416" name="Line 48">
            <a:extLst>
              <a:ext uri="{FF2B5EF4-FFF2-40B4-BE49-F238E27FC236}">
                <a16:creationId xmlns:a16="http://schemas.microsoft.com/office/drawing/2014/main" xmlns="" id="{4DD367BA-ED41-1040-A5DB-BA647FA56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648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8417" name="Line 49">
            <a:extLst>
              <a:ext uri="{FF2B5EF4-FFF2-40B4-BE49-F238E27FC236}">
                <a16:creationId xmlns:a16="http://schemas.microsoft.com/office/drawing/2014/main" xmlns="" id="{32C20DCD-3E8E-D349-AEB2-1BAB8D877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8418" name="Line 50">
            <a:extLst>
              <a:ext uri="{FF2B5EF4-FFF2-40B4-BE49-F238E27FC236}">
                <a16:creationId xmlns:a16="http://schemas.microsoft.com/office/drawing/2014/main" xmlns="" id="{13A97417-204D-5B4C-AC92-801D2BAE6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743200"/>
            <a:ext cx="381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8419" name="Freeform 51">
            <a:extLst>
              <a:ext uri="{FF2B5EF4-FFF2-40B4-BE49-F238E27FC236}">
                <a16:creationId xmlns:a16="http://schemas.microsoft.com/office/drawing/2014/main" xmlns="" id="{22C763A1-B2B0-BB4E-891A-B0A212425BCD}"/>
              </a:ext>
            </a:extLst>
          </p:cNvPr>
          <p:cNvSpPr>
            <a:spLocks/>
          </p:cNvSpPr>
          <p:nvPr/>
        </p:nvSpPr>
        <p:spPr bwMode="auto">
          <a:xfrm>
            <a:off x="215900" y="2667000"/>
            <a:ext cx="2527300" cy="2438400"/>
          </a:xfrm>
          <a:custGeom>
            <a:avLst/>
            <a:gdLst>
              <a:gd name="T0" fmla="*/ 2147483646 w 1592"/>
              <a:gd name="T1" fmla="*/ 2147483646 h 1536"/>
              <a:gd name="T2" fmla="*/ 2147483646 w 1592"/>
              <a:gd name="T3" fmla="*/ 2147483646 h 1536"/>
              <a:gd name="T4" fmla="*/ 2147483646 w 1592"/>
              <a:gd name="T5" fmla="*/ 2147483646 h 1536"/>
              <a:gd name="T6" fmla="*/ 2147483646 w 1592"/>
              <a:gd name="T7" fmla="*/ 0 h 15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1536">
                <a:moveTo>
                  <a:pt x="200" y="1536"/>
                </a:moveTo>
                <a:cubicBezTo>
                  <a:pt x="100" y="1360"/>
                  <a:pt x="0" y="1184"/>
                  <a:pt x="56" y="1008"/>
                </a:cubicBezTo>
                <a:cubicBezTo>
                  <a:pt x="112" y="832"/>
                  <a:pt x="280" y="648"/>
                  <a:pt x="536" y="480"/>
                </a:cubicBezTo>
                <a:cubicBezTo>
                  <a:pt x="792" y="312"/>
                  <a:pt x="1192" y="156"/>
                  <a:pt x="159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8420" name="Line 52">
            <a:extLst>
              <a:ext uri="{FF2B5EF4-FFF2-40B4-BE49-F238E27FC236}">
                <a16:creationId xmlns:a16="http://schemas.microsoft.com/office/drawing/2014/main" xmlns="" id="{BA421E67-DEA8-0643-844B-2CCAF54E15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667000"/>
            <a:ext cx="33528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8421" name="Line 53">
            <a:extLst>
              <a:ext uri="{FF2B5EF4-FFF2-40B4-BE49-F238E27FC236}">
                <a16:creationId xmlns:a16="http://schemas.microsoft.com/office/drawing/2014/main" xmlns="" id="{49C0CBA9-3E63-C842-809D-9747950AB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667000"/>
            <a:ext cx="2743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8422" name="Line 54">
            <a:extLst>
              <a:ext uri="{FF2B5EF4-FFF2-40B4-BE49-F238E27FC236}">
                <a16:creationId xmlns:a16="http://schemas.microsoft.com/office/drawing/2014/main" xmlns="" id="{B03A0F48-1079-7C4A-B16A-D508F2C4D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743200"/>
            <a:ext cx="152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8423" name="Line 55">
            <a:extLst>
              <a:ext uri="{FF2B5EF4-FFF2-40B4-BE49-F238E27FC236}">
                <a16:creationId xmlns:a16="http://schemas.microsoft.com/office/drawing/2014/main" xmlns="" id="{FA7CFD76-E29C-EA41-B23D-CB2554F74A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743200"/>
            <a:ext cx="30480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424" name="Line 56">
            <a:extLst>
              <a:ext uri="{FF2B5EF4-FFF2-40B4-BE49-F238E27FC236}">
                <a16:creationId xmlns:a16="http://schemas.microsoft.com/office/drawing/2014/main" xmlns="" id="{DD54A950-5A6E-2244-B7CF-23D2B9DFC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590800"/>
            <a:ext cx="5791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8425" name="Line 57">
            <a:extLst>
              <a:ext uri="{FF2B5EF4-FFF2-40B4-BE49-F238E27FC236}">
                <a16:creationId xmlns:a16="http://schemas.microsoft.com/office/drawing/2014/main" xmlns="" id="{F3AA4870-BF8F-7948-BC99-33F2A1287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743200"/>
            <a:ext cx="838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426" name="Freeform 58">
            <a:extLst>
              <a:ext uri="{FF2B5EF4-FFF2-40B4-BE49-F238E27FC236}">
                <a16:creationId xmlns:a16="http://schemas.microsoft.com/office/drawing/2014/main" xmlns="" id="{70BE785D-66FE-8F4F-BA67-8C77099BE6BB}"/>
              </a:ext>
            </a:extLst>
          </p:cNvPr>
          <p:cNvSpPr>
            <a:spLocks/>
          </p:cNvSpPr>
          <p:nvPr/>
        </p:nvSpPr>
        <p:spPr bwMode="auto">
          <a:xfrm>
            <a:off x="7696200" y="2743200"/>
            <a:ext cx="838200" cy="2362200"/>
          </a:xfrm>
          <a:custGeom>
            <a:avLst/>
            <a:gdLst>
              <a:gd name="T0" fmla="*/ 2147483646 w 680"/>
              <a:gd name="T1" fmla="*/ 2147483646 h 1584"/>
              <a:gd name="T2" fmla="*/ 2147483646 w 680"/>
              <a:gd name="T3" fmla="*/ 2147483646 h 1584"/>
              <a:gd name="T4" fmla="*/ 2147483646 w 680"/>
              <a:gd name="T5" fmla="*/ 2147483646 h 1584"/>
              <a:gd name="T6" fmla="*/ 0 w 680"/>
              <a:gd name="T7" fmla="*/ 0 h 15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0" h="1584">
                <a:moveTo>
                  <a:pt x="480" y="1584"/>
                </a:moveTo>
                <a:cubicBezTo>
                  <a:pt x="572" y="1348"/>
                  <a:pt x="664" y="1112"/>
                  <a:pt x="672" y="912"/>
                </a:cubicBezTo>
                <a:cubicBezTo>
                  <a:pt x="680" y="712"/>
                  <a:pt x="640" y="536"/>
                  <a:pt x="528" y="384"/>
                </a:cubicBezTo>
                <a:cubicBezTo>
                  <a:pt x="416" y="232"/>
                  <a:pt x="208" y="1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8427" name="Object 59">
            <a:extLst>
              <a:ext uri="{FF2B5EF4-FFF2-40B4-BE49-F238E27FC236}">
                <a16:creationId xmlns:a16="http://schemas.microsoft.com/office/drawing/2014/main" xmlns="" id="{2BD9CDE4-F055-4A4B-8F58-4C18927354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143000"/>
          <a:ext cx="68881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6" name="Equation" r:id="rId35" imgW="62611000" imgH="4978400" progId="Equation.3">
                  <p:embed/>
                </p:oleObj>
              </mc:Choice>
              <mc:Fallback>
                <p:oleObj name="Equation" r:id="rId35" imgW="62611000" imgH="4978400" progId="Equation.3">
                  <p:embed/>
                  <p:pic>
                    <p:nvPicPr>
                      <p:cNvPr id="58427" name="Object 59">
                        <a:extLst>
                          <a:ext uri="{FF2B5EF4-FFF2-40B4-BE49-F238E27FC236}">
                            <a16:creationId xmlns:a16="http://schemas.microsoft.com/office/drawing/2014/main" xmlns="" id="{2BD9CDE4-F055-4A4B-8F58-4C18927354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688816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28" name="Text Box 60">
            <a:extLst>
              <a:ext uri="{FF2B5EF4-FFF2-40B4-BE49-F238E27FC236}">
                <a16:creationId xmlns:a16="http://schemas.microsoft.com/office/drawing/2014/main" xmlns="" id="{D831F353-69BF-DA44-80E6-BF18AA0D7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740400"/>
            <a:ext cx="7623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Put every satisfying literal in the cover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62">
            <a:extLst>
              <a:ext uri="{FF2B5EF4-FFF2-40B4-BE49-F238E27FC236}">
                <a16:creationId xmlns:a16="http://schemas.microsoft.com/office/drawing/2014/main" xmlns="" id="{654A40C4-1C73-CE4D-97B8-6BE2245C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9E5139-874B-034E-8D63-8E0387513E7B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xmlns="" id="{2571F0AB-7F01-7146-BA6E-0A6B38F16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" y="304800"/>
          <a:ext cx="84010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name="Equation" r:id="rId3" imgW="77241400" imgH="5562600" progId="Equation.3">
                  <p:embed/>
                </p:oleObj>
              </mc:Choice>
              <mc:Fallback>
                <p:oleObj name="Equation" r:id="rId3" imgW="77241400" imgH="5562600" progId="Equation.3">
                  <p:embed/>
                  <p:pic>
                    <p:nvPicPr>
                      <p:cNvPr id="59394" name="Object 2">
                        <a:extLst>
                          <a:ext uri="{FF2B5EF4-FFF2-40B4-BE49-F238E27FC236}">
                            <a16:creationId xmlns:a16="http://schemas.microsoft.com/office/drawing/2014/main" xmlns="" id="{2571F0AB-7F01-7146-BA6E-0A6B38F16C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304800"/>
                        <a:ext cx="84010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Oval 3">
            <a:extLst>
              <a:ext uri="{FF2B5EF4-FFF2-40B4-BE49-F238E27FC236}">
                <a16:creationId xmlns:a16="http://schemas.microsoft.com/office/drawing/2014/main" xmlns="" id="{C803E129-518C-8D4E-9D48-B75748181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xmlns="" id="{9FC73801-CEC2-E140-A73C-6CECE3FD3D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86000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3" name="Equation" r:id="rId5" imgW="4102100" imgH="4978400" progId="Equation.3">
                  <p:embed/>
                </p:oleObj>
              </mc:Choice>
              <mc:Fallback>
                <p:oleObj name="Equation" r:id="rId5" imgW="4102100" imgH="4978400" progId="Equation.3">
                  <p:embed/>
                  <p:pic>
                    <p:nvPicPr>
                      <p:cNvPr id="59396" name="Object 4">
                        <a:extLst>
                          <a:ext uri="{FF2B5EF4-FFF2-40B4-BE49-F238E27FC236}">
                            <a16:creationId xmlns:a16="http://schemas.microsoft.com/office/drawing/2014/main" xmlns="" id="{9FC73801-CEC2-E140-A73C-6CECE3FD3D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37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Oval 6">
            <a:extLst>
              <a:ext uri="{FF2B5EF4-FFF2-40B4-BE49-F238E27FC236}">
                <a16:creationId xmlns:a16="http://schemas.microsoft.com/office/drawing/2014/main" xmlns="" id="{B0CDAE05-683D-294B-988E-89FB93AFF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9398" name="Object 7">
            <a:extLst>
              <a:ext uri="{FF2B5EF4-FFF2-40B4-BE49-F238E27FC236}">
                <a16:creationId xmlns:a16="http://schemas.microsoft.com/office/drawing/2014/main" xmlns="" id="{304A0AF6-1393-E84D-A78D-CC1C0CC6B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2860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Equation" r:id="rId7" imgW="4394200" imgH="5562600" progId="Equation.3">
                  <p:embed/>
                </p:oleObj>
              </mc:Choice>
              <mc:Fallback>
                <p:oleObj name="Equation" r:id="rId7" imgW="4394200" imgH="5562600" progId="Equation.3">
                  <p:embed/>
                  <p:pic>
                    <p:nvPicPr>
                      <p:cNvPr id="59398" name="Object 7">
                        <a:extLst>
                          <a:ext uri="{FF2B5EF4-FFF2-40B4-BE49-F238E27FC236}">
                            <a16:creationId xmlns:a16="http://schemas.microsoft.com/office/drawing/2014/main" xmlns="" id="{304A0AF6-1393-E84D-A78D-CC1C0CC6B6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Oval 9">
            <a:extLst>
              <a:ext uri="{FF2B5EF4-FFF2-40B4-BE49-F238E27FC236}">
                <a16:creationId xmlns:a16="http://schemas.microsoft.com/office/drawing/2014/main" xmlns="" id="{B7D477AF-31B6-0A4D-87F3-AAA658885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9400" name="Object 10">
            <a:extLst>
              <a:ext uri="{FF2B5EF4-FFF2-40B4-BE49-F238E27FC236}">
                <a16:creationId xmlns:a16="http://schemas.microsoft.com/office/drawing/2014/main" xmlns="" id="{EA6301BA-1BAA-6F44-96C8-4479D3637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22860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Equation" r:id="rId9" imgW="4394200" imgH="4978400" progId="Equation.3">
                  <p:embed/>
                </p:oleObj>
              </mc:Choice>
              <mc:Fallback>
                <p:oleObj name="Equation" r:id="rId9" imgW="4394200" imgH="4978400" progId="Equation.3">
                  <p:embed/>
                  <p:pic>
                    <p:nvPicPr>
                      <p:cNvPr id="59400" name="Object 10">
                        <a:extLst>
                          <a:ext uri="{FF2B5EF4-FFF2-40B4-BE49-F238E27FC236}">
                            <a16:creationId xmlns:a16="http://schemas.microsoft.com/office/drawing/2014/main" xmlns="" id="{EA6301BA-1BAA-6F44-96C8-4479D36371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2860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Oval 12">
            <a:extLst>
              <a:ext uri="{FF2B5EF4-FFF2-40B4-BE49-F238E27FC236}">
                <a16:creationId xmlns:a16="http://schemas.microsoft.com/office/drawing/2014/main" xmlns="" id="{CBE2B26B-5156-6A42-AEA5-D81EA2DC7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9402" name="Object 13">
            <a:extLst>
              <a:ext uri="{FF2B5EF4-FFF2-40B4-BE49-F238E27FC236}">
                <a16:creationId xmlns:a16="http://schemas.microsoft.com/office/drawing/2014/main" xmlns="" id="{E216B944-DA79-024B-B784-42EC3EBC5D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8700" y="2286000"/>
          <a:ext cx="412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Equation" r:id="rId11" imgW="4686300" imgH="5562600" progId="Equation.3">
                  <p:embed/>
                </p:oleObj>
              </mc:Choice>
              <mc:Fallback>
                <p:oleObj name="Equation" r:id="rId11" imgW="4686300" imgH="5562600" progId="Equation.3">
                  <p:embed/>
                  <p:pic>
                    <p:nvPicPr>
                      <p:cNvPr id="59402" name="Object 13">
                        <a:extLst>
                          <a:ext uri="{FF2B5EF4-FFF2-40B4-BE49-F238E27FC236}">
                            <a16:creationId xmlns:a16="http://schemas.microsoft.com/office/drawing/2014/main" xmlns="" id="{E216B944-DA79-024B-B784-42EC3EBC5D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2286000"/>
                        <a:ext cx="412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3" name="Oval 15">
            <a:extLst>
              <a:ext uri="{FF2B5EF4-FFF2-40B4-BE49-F238E27FC236}">
                <a16:creationId xmlns:a16="http://schemas.microsoft.com/office/drawing/2014/main" xmlns="" id="{5471380B-6C65-3545-A74A-363AAC5BC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9404" name="Object 16">
            <a:extLst>
              <a:ext uri="{FF2B5EF4-FFF2-40B4-BE49-F238E27FC236}">
                <a16:creationId xmlns:a16="http://schemas.microsoft.com/office/drawing/2014/main" xmlns="" id="{8F774A30-608F-4147-89EF-DD4417F43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00" y="22860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7" name="Equation" r:id="rId13" imgW="4394200" imgH="4978400" progId="Equation.3">
                  <p:embed/>
                </p:oleObj>
              </mc:Choice>
              <mc:Fallback>
                <p:oleObj name="Equation" r:id="rId13" imgW="4394200" imgH="4978400" progId="Equation.3">
                  <p:embed/>
                  <p:pic>
                    <p:nvPicPr>
                      <p:cNvPr id="59404" name="Object 16">
                        <a:extLst>
                          <a:ext uri="{FF2B5EF4-FFF2-40B4-BE49-F238E27FC236}">
                            <a16:creationId xmlns:a16="http://schemas.microsoft.com/office/drawing/2014/main" xmlns="" id="{8F774A30-608F-4147-89EF-DD4417F436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22860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Oval 18">
            <a:extLst>
              <a:ext uri="{FF2B5EF4-FFF2-40B4-BE49-F238E27FC236}">
                <a16:creationId xmlns:a16="http://schemas.microsoft.com/office/drawing/2014/main" xmlns="" id="{BCB2FB3A-15EE-5646-8A66-31A59E8E2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9406" name="Object 19">
            <a:extLst>
              <a:ext uri="{FF2B5EF4-FFF2-40B4-BE49-F238E27FC236}">
                <a16:creationId xmlns:a16="http://schemas.microsoft.com/office/drawing/2014/main" xmlns="" id="{806DE41A-99B5-6242-A109-A7A5F8832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2286000"/>
          <a:ext cx="4111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name="Equation" r:id="rId15" imgW="4686300" imgH="5562600" progId="Equation.3">
                  <p:embed/>
                </p:oleObj>
              </mc:Choice>
              <mc:Fallback>
                <p:oleObj name="Equation" r:id="rId15" imgW="4686300" imgH="5562600" progId="Equation.3">
                  <p:embed/>
                  <p:pic>
                    <p:nvPicPr>
                      <p:cNvPr id="59406" name="Object 19">
                        <a:extLst>
                          <a:ext uri="{FF2B5EF4-FFF2-40B4-BE49-F238E27FC236}">
                            <a16:creationId xmlns:a16="http://schemas.microsoft.com/office/drawing/2014/main" xmlns="" id="{806DE41A-99B5-6242-A109-A7A5F8832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2286000"/>
                        <a:ext cx="4111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Oval 21">
            <a:extLst>
              <a:ext uri="{FF2B5EF4-FFF2-40B4-BE49-F238E27FC236}">
                <a16:creationId xmlns:a16="http://schemas.microsoft.com/office/drawing/2014/main" xmlns="" id="{616976A3-DCD9-0E49-A520-8E2176001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9408" name="Object 22">
            <a:extLst>
              <a:ext uri="{FF2B5EF4-FFF2-40B4-BE49-F238E27FC236}">
                <a16:creationId xmlns:a16="http://schemas.microsoft.com/office/drawing/2014/main" xmlns="" id="{628D29B5-FEA2-0544-8EB1-F561D2EE66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4413" y="2286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name="Equation" r:id="rId17" imgW="4686300" imgH="4978400" progId="Equation.3">
                  <p:embed/>
                </p:oleObj>
              </mc:Choice>
              <mc:Fallback>
                <p:oleObj name="Equation" r:id="rId17" imgW="4686300" imgH="4978400" progId="Equation.3">
                  <p:embed/>
                  <p:pic>
                    <p:nvPicPr>
                      <p:cNvPr id="59408" name="Object 22">
                        <a:extLst>
                          <a:ext uri="{FF2B5EF4-FFF2-40B4-BE49-F238E27FC236}">
                            <a16:creationId xmlns:a16="http://schemas.microsoft.com/office/drawing/2014/main" xmlns="" id="{628D29B5-FEA2-0544-8EB1-F561D2EE66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413" y="22860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9" name="Oval 24">
            <a:extLst>
              <a:ext uri="{FF2B5EF4-FFF2-40B4-BE49-F238E27FC236}">
                <a16:creationId xmlns:a16="http://schemas.microsoft.com/office/drawing/2014/main" xmlns="" id="{9CFAAC74-5C77-7148-BA20-47AEBC5B7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9410" name="Object 25">
            <a:extLst>
              <a:ext uri="{FF2B5EF4-FFF2-40B4-BE49-F238E27FC236}">
                <a16:creationId xmlns:a16="http://schemas.microsoft.com/office/drawing/2014/main" xmlns="" id="{A96D68C9-D451-144B-A36E-52120E1E0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0" y="2286000"/>
          <a:ext cx="436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name="Equation" r:id="rId19" imgW="4978400" imgH="5562600" progId="Equation.3">
                  <p:embed/>
                </p:oleObj>
              </mc:Choice>
              <mc:Fallback>
                <p:oleObj name="Equation" r:id="rId19" imgW="4978400" imgH="5562600" progId="Equation.3">
                  <p:embed/>
                  <p:pic>
                    <p:nvPicPr>
                      <p:cNvPr id="59410" name="Object 25">
                        <a:extLst>
                          <a:ext uri="{FF2B5EF4-FFF2-40B4-BE49-F238E27FC236}">
                            <a16:creationId xmlns:a16="http://schemas.microsoft.com/office/drawing/2014/main" xmlns="" id="{A96D68C9-D451-144B-A36E-52120E1E02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2286000"/>
                        <a:ext cx="4365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1" name="Oval 27">
            <a:extLst>
              <a:ext uri="{FF2B5EF4-FFF2-40B4-BE49-F238E27FC236}">
                <a16:creationId xmlns:a16="http://schemas.microsoft.com/office/drawing/2014/main" xmlns="" id="{3BE1132B-54BB-6E41-909F-E91D92380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9412" name="Object 28">
            <a:extLst>
              <a:ext uri="{FF2B5EF4-FFF2-40B4-BE49-F238E27FC236}">
                <a16:creationId xmlns:a16="http://schemas.microsoft.com/office/drawing/2014/main" xmlns="" id="{0939325D-B180-5448-B169-A1BA3EF06C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19600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1" name="Equation" r:id="rId21" imgW="4102100" imgH="4978400" progId="Equation.3">
                  <p:embed/>
                </p:oleObj>
              </mc:Choice>
              <mc:Fallback>
                <p:oleObj name="Equation" r:id="rId21" imgW="4102100" imgH="4978400" progId="Equation.3">
                  <p:embed/>
                  <p:pic>
                    <p:nvPicPr>
                      <p:cNvPr id="59412" name="Object 28">
                        <a:extLst>
                          <a:ext uri="{FF2B5EF4-FFF2-40B4-BE49-F238E27FC236}">
                            <a16:creationId xmlns:a16="http://schemas.microsoft.com/office/drawing/2014/main" xmlns="" id="{0939325D-B180-5448-B169-A1BA3EF06C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37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3" name="Oval 30">
            <a:extLst>
              <a:ext uri="{FF2B5EF4-FFF2-40B4-BE49-F238E27FC236}">
                <a16:creationId xmlns:a16="http://schemas.microsoft.com/office/drawing/2014/main" xmlns="" id="{8E495F40-22C8-2340-80DC-658A273CA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9414" name="Object 31">
            <a:extLst>
              <a:ext uri="{FF2B5EF4-FFF2-40B4-BE49-F238E27FC236}">
                <a16:creationId xmlns:a16="http://schemas.microsoft.com/office/drawing/2014/main" xmlns="" id="{27B5A55B-6AA5-B040-991F-FC9CC95EA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51816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2" name="Equation" r:id="rId23" imgW="4394200" imgH="4978400" progId="Equation.3">
                  <p:embed/>
                </p:oleObj>
              </mc:Choice>
              <mc:Fallback>
                <p:oleObj name="Equation" r:id="rId23" imgW="4394200" imgH="4978400" progId="Equation.3">
                  <p:embed/>
                  <p:pic>
                    <p:nvPicPr>
                      <p:cNvPr id="59414" name="Object 31">
                        <a:extLst>
                          <a:ext uri="{FF2B5EF4-FFF2-40B4-BE49-F238E27FC236}">
                            <a16:creationId xmlns:a16="http://schemas.microsoft.com/office/drawing/2014/main" xmlns="" id="{27B5A55B-6AA5-B040-991F-FC9CC95EA1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51816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5" name="Oval 33">
            <a:extLst>
              <a:ext uri="{FF2B5EF4-FFF2-40B4-BE49-F238E27FC236}">
                <a16:creationId xmlns:a16="http://schemas.microsoft.com/office/drawing/2014/main" xmlns="" id="{A3EA695E-4279-F74E-81D7-B13F8188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9416" name="Object 34">
            <a:extLst>
              <a:ext uri="{FF2B5EF4-FFF2-40B4-BE49-F238E27FC236}">
                <a16:creationId xmlns:a16="http://schemas.microsoft.com/office/drawing/2014/main" xmlns="" id="{7661B063-608E-1749-B000-841E820A6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51816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3" name="Equation" r:id="rId24" imgW="4394200" imgH="4978400" progId="Equation.3">
                  <p:embed/>
                </p:oleObj>
              </mc:Choice>
              <mc:Fallback>
                <p:oleObj name="Equation" r:id="rId24" imgW="4394200" imgH="4978400" progId="Equation.3">
                  <p:embed/>
                  <p:pic>
                    <p:nvPicPr>
                      <p:cNvPr id="59416" name="Object 34">
                        <a:extLst>
                          <a:ext uri="{FF2B5EF4-FFF2-40B4-BE49-F238E27FC236}">
                            <a16:creationId xmlns:a16="http://schemas.microsoft.com/office/drawing/2014/main" xmlns="" id="{7661B063-608E-1749-B000-841E820A67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51816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7" name="Oval 36">
            <a:extLst>
              <a:ext uri="{FF2B5EF4-FFF2-40B4-BE49-F238E27FC236}">
                <a16:creationId xmlns:a16="http://schemas.microsoft.com/office/drawing/2014/main" xmlns="" id="{E0548418-9CC4-CC44-A88F-65345646C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9418" name="Object 37">
            <a:extLst>
              <a:ext uri="{FF2B5EF4-FFF2-40B4-BE49-F238E27FC236}">
                <a16:creationId xmlns:a16="http://schemas.microsoft.com/office/drawing/2014/main" xmlns="" id="{2020B928-CAD7-F14E-A627-E2B597C09F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3434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4" name="Equation" r:id="rId25" imgW="4394200" imgH="5562600" progId="Equation.3">
                  <p:embed/>
                </p:oleObj>
              </mc:Choice>
              <mc:Fallback>
                <p:oleObj name="Equation" r:id="rId25" imgW="4394200" imgH="5562600" progId="Equation.3">
                  <p:embed/>
                  <p:pic>
                    <p:nvPicPr>
                      <p:cNvPr id="59418" name="Object 37">
                        <a:extLst>
                          <a:ext uri="{FF2B5EF4-FFF2-40B4-BE49-F238E27FC236}">
                            <a16:creationId xmlns:a16="http://schemas.microsoft.com/office/drawing/2014/main" xmlns="" id="{2020B928-CAD7-F14E-A627-E2B597C09F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3434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9" name="Oval 39">
            <a:extLst>
              <a:ext uri="{FF2B5EF4-FFF2-40B4-BE49-F238E27FC236}">
                <a16:creationId xmlns:a16="http://schemas.microsoft.com/office/drawing/2014/main" xmlns="" id="{A2003880-7F75-604E-9E92-8DE47C001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9420" name="Object 40">
            <a:extLst>
              <a:ext uri="{FF2B5EF4-FFF2-40B4-BE49-F238E27FC236}">
                <a16:creationId xmlns:a16="http://schemas.microsoft.com/office/drawing/2014/main" xmlns="" id="{AAADE978-E738-2944-A137-557CA5DB7C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1100" y="5181600"/>
          <a:ext cx="412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5" name="Equation" r:id="rId27" imgW="4686300" imgH="5562600" progId="Equation.3">
                  <p:embed/>
                </p:oleObj>
              </mc:Choice>
              <mc:Fallback>
                <p:oleObj name="Equation" r:id="rId27" imgW="4686300" imgH="5562600" progId="Equation.3">
                  <p:embed/>
                  <p:pic>
                    <p:nvPicPr>
                      <p:cNvPr id="59420" name="Object 40">
                        <a:extLst>
                          <a:ext uri="{FF2B5EF4-FFF2-40B4-BE49-F238E27FC236}">
                            <a16:creationId xmlns:a16="http://schemas.microsoft.com/office/drawing/2014/main" xmlns="" id="{AAADE978-E738-2944-A137-557CA5DB7C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181600"/>
                        <a:ext cx="412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1" name="Oval 42">
            <a:extLst>
              <a:ext uri="{FF2B5EF4-FFF2-40B4-BE49-F238E27FC236}">
                <a16:creationId xmlns:a16="http://schemas.microsoft.com/office/drawing/2014/main" xmlns="" id="{100CF064-1ACF-E649-864A-DF8C8A8B3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9422" name="Object 43">
            <a:extLst>
              <a:ext uri="{FF2B5EF4-FFF2-40B4-BE49-F238E27FC236}">
                <a16:creationId xmlns:a16="http://schemas.microsoft.com/office/drawing/2014/main" xmlns="" id="{D430E9F6-C579-B247-976A-F0513F9253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0" y="5181600"/>
          <a:ext cx="436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6" name="Equation" r:id="rId29" imgW="4978400" imgH="5562600" progId="Equation.3">
                  <p:embed/>
                </p:oleObj>
              </mc:Choice>
              <mc:Fallback>
                <p:oleObj name="Equation" r:id="rId29" imgW="4978400" imgH="5562600" progId="Equation.3">
                  <p:embed/>
                  <p:pic>
                    <p:nvPicPr>
                      <p:cNvPr id="59422" name="Object 43">
                        <a:extLst>
                          <a:ext uri="{FF2B5EF4-FFF2-40B4-BE49-F238E27FC236}">
                            <a16:creationId xmlns:a16="http://schemas.microsoft.com/office/drawing/2014/main" xmlns="" id="{D430E9F6-C579-B247-976A-F0513F9253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5181600"/>
                        <a:ext cx="4365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3" name="Oval 45">
            <a:extLst>
              <a:ext uri="{FF2B5EF4-FFF2-40B4-BE49-F238E27FC236}">
                <a16:creationId xmlns:a16="http://schemas.microsoft.com/office/drawing/2014/main" xmlns="" id="{4BDF0308-4017-6341-AE83-651EA25EB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9424" name="Object 46">
            <a:extLst>
              <a:ext uri="{FF2B5EF4-FFF2-40B4-BE49-F238E27FC236}">
                <a16:creationId xmlns:a16="http://schemas.microsoft.com/office/drawing/2014/main" xmlns="" id="{8668D41C-71F6-BC43-B145-B84A94DE1E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42672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7" name="Equation" r:id="rId30" imgW="4394200" imgH="5562600" progId="Equation.3">
                  <p:embed/>
                </p:oleObj>
              </mc:Choice>
              <mc:Fallback>
                <p:oleObj name="Equation" r:id="rId30" imgW="4394200" imgH="5562600" progId="Equation.3">
                  <p:embed/>
                  <p:pic>
                    <p:nvPicPr>
                      <p:cNvPr id="59424" name="Object 46">
                        <a:extLst>
                          <a:ext uri="{FF2B5EF4-FFF2-40B4-BE49-F238E27FC236}">
                            <a16:creationId xmlns:a16="http://schemas.microsoft.com/office/drawing/2014/main" xmlns="" id="{8668D41C-71F6-BC43-B145-B84A94DE1E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2672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5" name="Oval 47">
            <a:extLst>
              <a:ext uri="{FF2B5EF4-FFF2-40B4-BE49-F238E27FC236}">
                <a16:creationId xmlns:a16="http://schemas.microsoft.com/office/drawing/2014/main" xmlns="" id="{48BAF26F-6A6C-574B-BFCC-16C6FAC32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9426" name="Object 48">
            <a:extLst>
              <a:ext uri="{FF2B5EF4-FFF2-40B4-BE49-F238E27FC236}">
                <a16:creationId xmlns:a16="http://schemas.microsoft.com/office/drawing/2014/main" xmlns="" id="{FF8743B2-E158-FC46-989D-3B04FC80AD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5154613"/>
          <a:ext cx="431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8" name="Equation" r:id="rId32" imgW="4686300" imgH="5562600" progId="Equation.3">
                  <p:embed/>
                </p:oleObj>
              </mc:Choice>
              <mc:Fallback>
                <p:oleObj name="Equation" r:id="rId32" imgW="4686300" imgH="5562600" progId="Equation.3">
                  <p:embed/>
                  <p:pic>
                    <p:nvPicPr>
                      <p:cNvPr id="59426" name="Object 48">
                        <a:extLst>
                          <a:ext uri="{FF2B5EF4-FFF2-40B4-BE49-F238E27FC236}">
                            <a16:creationId xmlns:a16="http://schemas.microsoft.com/office/drawing/2014/main" xmlns="" id="{FF8743B2-E158-FC46-989D-3B04FC80AD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154613"/>
                        <a:ext cx="4318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7" name="Oval 50">
            <a:extLst>
              <a:ext uri="{FF2B5EF4-FFF2-40B4-BE49-F238E27FC236}">
                <a16:creationId xmlns:a16="http://schemas.microsoft.com/office/drawing/2014/main" xmlns="" id="{F73FE5EC-6FDA-F84F-9282-D0DDB8E6F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59428" name="Object 51">
            <a:extLst>
              <a:ext uri="{FF2B5EF4-FFF2-40B4-BE49-F238E27FC236}">
                <a16:creationId xmlns:a16="http://schemas.microsoft.com/office/drawing/2014/main" xmlns="" id="{4F2FEC02-76B9-4B45-808E-F7B9F5714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4013" y="5181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9" name="Equation" r:id="rId34" imgW="4686300" imgH="4978400" progId="Equation.3">
                  <p:embed/>
                </p:oleObj>
              </mc:Choice>
              <mc:Fallback>
                <p:oleObj name="Equation" r:id="rId34" imgW="4686300" imgH="4978400" progId="Equation.3">
                  <p:embed/>
                  <p:pic>
                    <p:nvPicPr>
                      <p:cNvPr id="59428" name="Object 51">
                        <a:extLst>
                          <a:ext uri="{FF2B5EF4-FFF2-40B4-BE49-F238E27FC236}">
                            <a16:creationId xmlns:a16="http://schemas.microsoft.com/office/drawing/2014/main" xmlns="" id="{4F2FEC02-76B9-4B45-808E-F7B9F5714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013" y="5181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9" name="Line 52">
            <a:extLst>
              <a:ext uri="{FF2B5EF4-FFF2-40B4-BE49-F238E27FC236}">
                <a16:creationId xmlns:a16="http://schemas.microsoft.com/office/drawing/2014/main" xmlns="" id="{253E8D04-F4E1-8F46-9DA9-21DBF38D1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30" name="Line 53">
            <a:extLst>
              <a:ext uri="{FF2B5EF4-FFF2-40B4-BE49-F238E27FC236}">
                <a16:creationId xmlns:a16="http://schemas.microsoft.com/office/drawing/2014/main" xmlns="" id="{D0CC2070-2D51-E84B-89E0-854B78475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31" name="Line 54">
            <a:extLst>
              <a:ext uri="{FF2B5EF4-FFF2-40B4-BE49-F238E27FC236}">
                <a16:creationId xmlns:a16="http://schemas.microsoft.com/office/drawing/2014/main" xmlns="" id="{9ECA5DF6-0957-5543-BF3C-CC9BD134A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32" name="Line 55">
            <a:extLst>
              <a:ext uri="{FF2B5EF4-FFF2-40B4-BE49-F238E27FC236}">
                <a16:creationId xmlns:a16="http://schemas.microsoft.com/office/drawing/2014/main" xmlns="" id="{C48DBE75-D21C-7949-8072-6A2BC5584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33" name="Line 56">
            <a:extLst>
              <a:ext uri="{FF2B5EF4-FFF2-40B4-BE49-F238E27FC236}">
                <a16:creationId xmlns:a16="http://schemas.microsoft.com/office/drawing/2014/main" xmlns="" id="{C08143DD-07DA-9442-B473-786C7A904C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34" name="Line 57">
            <a:extLst>
              <a:ext uri="{FF2B5EF4-FFF2-40B4-BE49-F238E27FC236}">
                <a16:creationId xmlns:a16="http://schemas.microsoft.com/office/drawing/2014/main" xmlns="" id="{B6A14ED9-BB78-8C49-A225-B7ACD86BF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35" name="Line 58">
            <a:extLst>
              <a:ext uri="{FF2B5EF4-FFF2-40B4-BE49-F238E27FC236}">
                <a16:creationId xmlns:a16="http://schemas.microsoft.com/office/drawing/2014/main" xmlns="" id="{037B59CB-28B2-D64D-8AAC-E87C2E083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36" name="Line 59">
            <a:extLst>
              <a:ext uri="{FF2B5EF4-FFF2-40B4-BE49-F238E27FC236}">
                <a16:creationId xmlns:a16="http://schemas.microsoft.com/office/drawing/2014/main" xmlns="" id="{0CFDCCFC-D39E-D94B-89DB-6C6965422E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724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37" name="Line 60">
            <a:extLst>
              <a:ext uri="{FF2B5EF4-FFF2-40B4-BE49-F238E27FC236}">
                <a16:creationId xmlns:a16="http://schemas.microsoft.com/office/drawing/2014/main" xmlns="" id="{98593A09-30EF-9C4E-8A21-299AB3935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724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38" name="Line 61">
            <a:extLst>
              <a:ext uri="{FF2B5EF4-FFF2-40B4-BE49-F238E27FC236}">
                <a16:creationId xmlns:a16="http://schemas.microsoft.com/office/drawing/2014/main" xmlns="" id="{066E5E7A-E053-7B49-9B9B-A3D0C2B88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39" name="Line 62">
            <a:extLst>
              <a:ext uri="{FF2B5EF4-FFF2-40B4-BE49-F238E27FC236}">
                <a16:creationId xmlns:a16="http://schemas.microsoft.com/office/drawing/2014/main" xmlns="" id="{8C4FA0E3-E934-154A-A0A3-B1CE6AD4F0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64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40" name="Line 63">
            <a:extLst>
              <a:ext uri="{FF2B5EF4-FFF2-40B4-BE49-F238E27FC236}">
                <a16:creationId xmlns:a16="http://schemas.microsoft.com/office/drawing/2014/main" xmlns="" id="{23D7D48F-F231-DE4B-A11D-CDC9FFBCB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648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41" name="Line 64">
            <a:extLst>
              <a:ext uri="{FF2B5EF4-FFF2-40B4-BE49-F238E27FC236}">
                <a16:creationId xmlns:a16="http://schemas.microsoft.com/office/drawing/2014/main" xmlns="" id="{30CED33B-A2A3-E14D-BE14-6A4486BDA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42" name="Line 65">
            <a:extLst>
              <a:ext uri="{FF2B5EF4-FFF2-40B4-BE49-F238E27FC236}">
                <a16:creationId xmlns:a16="http://schemas.microsoft.com/office/drawing/2014/main" xmlns="" id="{F87332F6-1BDC-DC4D-834C-9DEA2830D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743200"/>
            <a:ext cx="381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43" name="Freeform 66">
            <a:extLst>
              <a:ext uri="{FF2B5EF4-FFF2-40B4-BE49-F238E27FC236}">
                <a16:creationId xmlns:a16="http://schemas.microsoft.com/office/drawing/2014/main" xmlns="" id="{56FDE38F-406C-254B-8F5E-49725D1F80A7}"/>
              </a:ext>
            </a:extLst>
          </p:cNvPr>
          <p:cNvSpPr>
            <a:spLocks/>
          </p:cNvSpPr>
          <p:nvPr/>
        </p:nvSpPr>
        <p:spPr bwMode="auto">
          <a:xfrm>
            <a:off x="215900" y="2667000"/>
            <a:ext cx="2527300" cy="2438400"/>
          </a:xfrm>
          <a:custGeom>
            <a:avLst/>
            <a:gdLst>
              <a:gd name="T0" fmla="*/ 2147483646 w 1592"/>
              <a:gd name="T1" fmla="*/ 2147483646 h 1536"/>
              <a:gd name="T2" fmla="*/ 2147483646 w 1592"/>
              <a:gd name="T3" fmla="*/ 2147483646 h 1536"/>
              <a:gd name="T4" fmla="*/ 2147483646 w 1592"/>
              <a:gd name="T5" fmla="*/ 2147483646 h 1536"/>
              <a:gd name="T6" fmla="*/ 2147483646 w 1592"/>
              <a:gd name="T7" fmla="*/ 0 h 15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1536">
                <a:moveTo>
                  <a:pt x="200" y="1536"/>
                </a:moveTo>
                <a:cubicBezTo>
                  <a:pt x="100" y="1360"/>
                  <a:pt x="0" y="1184"/>
                  <a:pt x="56" y="1008"/>
                </a:cubicBezTo>
                <a:cubicBezTo>
                  <a:pt x="112" y="832"/>
                  <a:pt x="280" y="648"/>
                  <a:pt x="536" y="480"/>
                </a:cubicBezTo>
                <a:cubicBezTo>
                  <a:pt x="792" y="312"/>
                  <a:pt x="1192" y="156"/>
                  <a:pt x="159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44" name="Line 67">
            <a:extLst>
              <a:ext uri="{FF2B5EF4-FFF2-40B4-BE49-F238E27FC236}">
                <a16:creationId xmlns:a16="http://schemas.microsoft.com/office/drawing/2014/main" xmlns="" id="{71A7F1C1-23B9-D04C-9B6C-062C23937F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667000"/>
            <a:ext cx="33528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45" name="Line 74">
            <a:extLst>
              <a:ext uri="{FF2B5EF4-FFF2-40B4-BE49-F238E27FC236}">
                <a16:creationId xmlns:a16="http://schemas.microsoft.com/office/drawing/2014/main" xmlns="" id="{C8E310B2-2707-9346-9B1C-3AF615CFA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667000"/>
            <a:ext cx="2743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46" name="Line 75">
            <a:extLst>
              <a:ext uri="{FF2B5EF4-FFF2-40B4-BE49-F238E27FC236}">
                <a16:creationId xmlns:a16="http://schemas.microsoft.com/office/drawing/2014/main" xmlns="" id="{60E2C030-3E9F-EC49-8FFC-6C7F0ACA9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743200"/>
            <a:ext cx="152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47" name="Line 76">
            <a:extLst>
              <a:ext uri="{FF2B5EF4-FFF2-40B4-BE49-F238E27FC236}">
                <a16:creationId xmlns:a16="http://schemas.microsoft.com/office/drawing/2014/main" xmlns="" id="{70B44E61-CE32-2B42-89FA-B41BC10365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743200"/>
            <a:ext cx="30480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48" name="Line 77">
            <a:extLst>
              <a:ext uri="{FF2B5EF4-FFF2-40B4-BE49-F238E27FC236}">
                <a16:creationId xmlns:a16="http://schemas.microsoft.com/office/drawing/2014/main" xmlns="" id="{683738C9-4A5A-E74E-9A0D-FAD8F0E8C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590800"/>
            <a:ext cx="5791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9449" name="Line 78">
            <a:extLst>
              <a:ext uri="{FF2B5EF4-FFF2-40B4-BE49-F238E27FC236}">
                <a16:creationId xmlns:a16="http://schemas.microsoft.com/office/drawing/2014/main" xmlns="" id="{071E210B-F3F7-FD4E-824E-709EF2E33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743200"/>
            <a:ext cx="838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450" name="Freeform 79">
            <a:extLst>
              <a:ext uri="{FF2B5EF4-FFF2-40B4-BE49-F238E27FC236}">
                <a16:creationId xmlns:a16="http://schemas.microsoft.com/office/drawing/2014/main" xmlns="" id="{7ABB23D2-7705-8340-9136-252A6928C7B2}"/>
              </a:ext>
            </a:extLst>
          </p:cNvPr>
          <p:cNvSpPr>
            <a:spLocks/>
          </p:cNvSpPr>
          <p:nvPr/>
        </p:nvSpPr>
        <p:spPr bwMode="auto">
          <a:xfrm>
            <a:off x="7696200" y="2743200"/>
            <a:ext cx="838200" cy="2362200"/>
          </a:xfrm>
          <a:custGeom>
            <a:avLst/>
            <a:gdLst>
              <a:gd name="T0" fmla="*/ 2147483646 w 680"/>
              <a:gd name="T1" fmla="*/ 2147483646 h 1584"/>
              <a:gd name="T2" fmla="*/ 2147483646 w 680"/>
              <a:gd name="T3" fmla="*/ 2147483646 h 1584"/>
              <a:gd name="T4" fmla="*/ 2147483646 w 680"/>
              <a:gd name="T5" fmla="*/ 2147483646 h 1584"/>
              <a:gd name="T6" fmla="*/ 0 w 680"/>
              <a:gd name="T7" fmla="*/ 0 h 15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0" h="1584">
                <a:moveTo>
                  <a:pt x="480" y="1584"/>
                </a:moveTo>
                <a:cubicBezTo>
                  <a:pt x="572" y="1348"/>
                  <a:pt x="664" y="1112"/>
                  <a:pt x="672" y="912"/>
                </a:cubicBezTo>
                <a:cubicBezTo>
                  <a:pt x="680" y="712"/>
                  <a:pt x="640" y="536"/>
                  <a:pt x="528" y="384"/>
                </a:cubicBezTo>
                <a:cubicBezTo>
                  <a:pt x="416" y="232"/>
                  <a:pt x="208" y="1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9451" name="Object 80">
            <a:extLst>
              <a:ext uri="{FF2B5EF4-FFF2-40B4-BE49-F238E27FC236}">
                <a16:creationId xmlns:a16="http://schemas.microsoft.com/office/drawing/2014/main" xmlns="" id="{1C814766-E776-E444-A1D0-BEA702090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143000"/>
          <a:ext cx="68881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Equation" r:id="rId35" imgW="62611000" imgH="4978400" progId="Equation.3">
                  <p:embed/>
                </p:oleObj>
              </mc:Choice>
              <mc:Fallback>
                <p:oleObj name="Equation" r:id="rId35" imgW="62611000" imgH="4978400" progId="Equation.3">
                  <p:embed/>
                  <p:pic>
                    <p:nvPicPr>
                      <p:cNvPr id="59451" name="Object 80">
                        <a:extLst>
                          <a:ext uri="{FF2B5EF4-FFF2-40B4-BE49-F238E27FC236}">
                            <a16:creationId xmlns:a16="http://schemas.microsoft.com/office/drawing/2014/main" xmlns="" id="{1C814766-E776-E444-A1D0-BEA7020907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688816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52" name="Text Box 82">
            <a:extLst>
              <a:ext uri="{FF2B5EF4-FFF2-40B4-BE49-F238E27FC236}">
                <a16:creationId xmlns:a16="http://schemas.microsoft.com/office/drawing/2014/main" xmlns="" id="{6269136C-7EF7-7047-9FCC-82C8DBA43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84296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Select one satisfying literal in each clause gadget</a:t>
            </a:r>
          </a:p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and include the remaining literals in the cover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60">
            <a:extLst>
              <a:ext uri="{FF2B5EF4-FFF2-40B4-BE49-F238E27FC236}">
                <a16:creationId xmlns:a16="http://schemas.microsoft.com/office/drawing/2014/main" xmlns="" id="{9E11737C-3BA8-8A4B-BE9A-394106AC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92984D-B9B4-D041-BF7C-AF6BBCAA5F64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8" name="Oval 3">
            <a:extLst>
              <a:ext uri="{FF2B5EF4-FFF2-40B4-BE49-F238E27FC236}">
                <a16:creationId xmlns:a16="http://schemas.microsoft.com/office/drawing/2014/main" xmlns="" id="{C4B50AC5-0944-5941-BB82-6EFF7E7E5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0419" name="Object 4">
            <a:extLst>
              <a:ext uri="{FF2B5EF4-FFF2-40B4-BE49-F238E27FC236}">
                <a16:creationId xmlns:a16="http://schemas.microsoft.com/office/drawing/2014/main" xmlns="" id="{09632DD4-3532-E14C-B19B-A2A41FF6C3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86000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Equation" r:id="rId3" imgW="4102100" imgH="4978400" progId="Equation.3">
                  <p:embed/>
                </p:oleObj>
              </mc:Choice>
              <mc:Fallback>
                <p:oleObj name="Equation" r:id="rId3" imgW="4102100" imgH="4978400" progId="Equation.3">
                  <p:embed/>
                  <p:pic>
                    <p:nvPicPr>
                      <p:cNvPr id="60419" name="Object 4">
                        <a:extLst>
                          <a:ext uri="{FF2B5EF4-FFF2-40B4-BE49-F238E27FC236}">
                            <a16:creationId xmlns:a16="http://schemas.microsoft.com/office/drawing/2014/main" xmlns="" id="{09632DD4-3532-E14C-B19B-A2A41FF6C3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37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Oval 5">
            <a:extLst>
              <a:ext uri="{FF2B5EF4-FFF2-40B4-BE49-F238E27FC236}">
                <a16:creationId xmlns:a16="http://schemas.microsoft.com/office/drawing/2014/main" xmlns="" id="{C82BEAA2-9701-924C-921C-C8A3AD13E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0421" name="Object 6">
            <a:extLst>
              <a:ext uri="{FF2B5EF4-FFF2-40B4-BE49-F238E27FC236}">
                <a16:creationId xmlns:a16="http://schemas.microsoft.com/office/drawing/2014/main" xmlns="" id="{69444319-B2A3-D14B-8843-BFC518BBB8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2860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Equation" r:id="rId5" imgW="4394200" imgH="5562600" progId="Equation.3">
                  <p:embed/>
                </p:oleObj>
              </mc:Choice>
              <mc:Fallback>
                <p:oleObj name="Equation" r:id="rId5" imgW="4394200" imgH="5562600" progId="Equation.3">
                  <p:embed/>
                  <p:pic>
                    <p:nvPicPr>
                      <p:cNvPr id="60421" name="Object 6">
                        <a:extLst>
                          <a:ext uri="{FF2B5EF4-FFF2-40B4-BE49-F238E27FC236}">
                            <a16:creationId xmlns:a16="http://schemas.microsoft.com/office/drawing/2014/main" xmlns="" id="{69444319-B2A3-D14B-8843-BFC518BBB8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Oval 7">
            <a:extLst>
              <a:ext uri="{FF2B5EF4-FFF2-40B4-BE49-F238E27FC236}">
                <a16:creationId xmlns:a16="http://schemas.microsoft.com/office/drawing/2014/main" xmlns="" id="{A08FF5CD-633B-5140-9FB5-682B71016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0423" name="Object 8">
            <a:extLst>
              <a:ext uri="{FF2B5EF4-FFF2-40B4-BE49-F238E27FC236}">
                <a16:creationId xmlns:a16="http://schemas.microsoft.com/office/drawing/2014/main" xmlns="" id="{CEEFD6B0-CA0F-2740-98B9-84FED9273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22860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Equation" r:id="rId7" imgW="4394200" imgH="4978400" progId="Equation.3">
                  <p:embed/>
                </p:oleObj>
              </mc:Choice>
              <mc:Fallback>
                <p:oleObj name="Equation" r:id="rId7" imgW="4394200" imgH="4978400" progId="Equation.3">
                  <p:embed/>
                  <p:pic>
                    <p:nvPicPr>
                      <p:cNvPr id="60423" name="Object 8">
                        <a:extLst>
                          <a:ext uri="{FF2B5EF4-FFF2-40B4-BE49-F238E27FC236}">
                            <a16:creationId xmlns:a16="http://schemas.microsoft.com/office/drawing/2014/main" xmlns="" id="{CEEFD6B0-CA0F-2740-98B9-84FED9273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2860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Oval 9">
            <a:extLst>
              <a:ext uri="{FF2B5EF4-FFF2-40B4-BE49-F238E27FC236}">
                <a16:creationId xmlns:a16="http://schemas.microsoft.com/office/drawing/2014/main" xmlns="" id="{BEAD32FB-6519-624E-84FD-3BE6B7E16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0425" name="Object 10">
            <a:extLst>
              <a:ext uri="{FF2B5EF4-FFF2-40B4-BE49-F238E27FC236}">
                <a16:creationId xmlns:a16="http://schemas.microsoft.com/office/drawing/2014/main" xmlns="" id="{16832F35-D7A2-DD47-9E80-2AC3BD6054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8700" y="2286000"/>
          <a:ext cx="412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Equation" r:id="rId9" imgW="4686300" imgH="5562600" progId="Equation.3">
                  <p:embed/>
                </p:oleObj>
              </mc:Choice>
              <mc:Fallback>
                <p:oleObj name="Equation" r:id="rId9" imgW="4686300" imgH="5562600" progId="Equation.3">
                  <p:embed/>
                  <p:pic>
                    <p:nvPicPr>
                      <p:cNvPr id="60425" name="Object 10">
                        <a:extLst>
                          <a:ext uri="{FF2B5EF4-FFF2-40B4-BE49-F238E27FC236}">
                            <a16:creationId xmlns:a16="http://schemas.microsoft.com/office/drawing/2014/main" xmlns="" id="{16832F35-D7A2-DD47-9E80-2AC3BD6054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2286000"/>
                        <a:ext cx="412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Oval 11">
            <a:extLst>
              <a:ext uri="{FF2B5EF4-FFF2-40B4-BE49-F238E27FC236}">
                <a16:creationId xmlns:a16="http://schemas.microsoft.com/office/drawing/2014/main" xmlns="" id="{0E78E60A-5647-0B4A-ACB4-77B4685C4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0427" name="Object 12">
            <a:extLst>
              <a:ext uri="{FF2B5EF4-FFF2-40B4-BE49-F238E27FC236}">
                <a16:creationId xmlns:a16="http://schemas.microsoft.com/office/drawing/2014/main" xmlns="" id="{76AAE56C-AADB-0141-901D-EF670EF29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00" y="22860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Equation" r:id="rId11" imgW="4394200" imgH="4978400" progId="Equation.3">
                  <p:embed/>
                </p:oleObj>
              </mc:Choice>
              <mc:Fallback>
                <p:oleObj name="Equation" r:id="rId11" imgW="4394200" imgH="4978400" progId="Equation.3">
                  <p:embed/>
                  <p:pic>
                    <p:nvPicPr>
                      <p:cNvPr id="60427" name="Object 12">
                        <a:extLst>
                          <a:ext uri="{FF2B5EF4-FFF2-40B4-BE49-F238E27FC236}">
                            <a16:creationId xmlns:a16="http://schemas.microsoft.com/office/drawing/2014/main" xmlns="" id="{76AAE56C-AADB-0141-901D-EF670EF297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22860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8" name="Oval 13">
            <a:extLst>
              <a:ext uri="{FF2B5EF4-FFF2-40B4-BE49-F238E27FC236}">
                <a16:creationId xmlns:a16="http://schemas.microsoft.com/office/drawing/2014/main" xmlns="" id="{28F965E5-5806-5A44-826A-DEB4F2A75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0429" name="Object 14">
            <a:extLst>
              <a:ext uri="{FF2B5EF4-FFF2-40B4-BE49-F238E27FC236}">
                <a16:creationId xmlns:a16="http://schemas.microsoft.com/office/drawing/2014/main" xmlns="" id="{7ABB0512-BD99-8A4F-8031-890518B29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2286000"/>
          <a:ext cx="4111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9" name="Equation" r:id="rId13" imgW="4686300" imgH="5562600" progId="Equation.3">
                  <p:embed/>
                </p:oleObj>
              </mc:Choice>
              <mc:Fallback>
                <p:oleObj name="Equation" r:id="rId13" imgW="4686300" imgH="5562600" progId="Equation.3">
                  <p:embed/>
                  <p:pic>
                    <p:nvPicPr>
                      <p:cNvPr id="60429" name="Object 14">
                        <a:extLst>
                          <a:ext uri="{FF2B5EF4-FFF2-40B4-BE49-F238E27FC236}">
                            <a16:creationId xmlns:a16="http://schemas.microsoft.com/office/drawing/2014/main" xmlns="" id="{7ABB0512-BD99-8A4F-8031-890518B290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2286000"/>
                        <a:ext cx="4111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0" name="Oval 15">
            <a:extLst>
              <a:ext uri="{FF2B5EF4-FFF2-40B4-BE49-F238E27FC236}">
                <a16:creationId xmlns:a16="http://schemas.microsoft.com/office/drawing/2014/main" xmlns="" id="{B2296BE8-053B-D84E-B037-435FAD3EA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0431" name="Object 16">
            <a:extLst>
              <a:ext uri="{FF2B5EF4-FFF2-40B4-BE49-F238E27FC236}">
                <a16:creationId xmlns:a16="http://schemas.microsoft.com/office/drawing/2014/main" xmlns="" id="{AE6939A3-94AF-C14A-86D2-D8A767134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4413" y="2286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0" name="Equation" r:id="rId15" imgW="4686300" imgH="4978400" progId="Equation.3">
                  <p:embed/>
                </p:oleObj>
              </mc:Choice>
              <mc:Fallback>
                <p:oleObj name="Equation" r:id="rId15" imgW="4686300" imgH="4978400" progId="Equation.3">
                  <p:embed/>
                  <p:pic>
                    <p:nvPicPr>
                      <p:cNvPr id="60431" name="Object 16">
                        <a:extLst>
                          <a:ext uri="{FF2B5EF4-FFF2-40B4-BE49-F238E27FC236}">
                            <a16:creationId xmlns:a16="http://schemas.microsoft.com/office/drawing/2014/main" xmlns="" id="{AE6939A3-94AF-C14A-86D2-D8A767134F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413" y="22860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2" name="Oval 17">
            <a:extLst>
              <a:ext uri="{FF2B5EF4-FFF2-40B4-BE49-F238E27FC236}">
                <a16:creationId xmlns:a16="http://schemas.microsoft.com/office/drawing/2014/main" xmlns="" id="{851245D0-0B3C-0E4D-B5E4-B1CAC1159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0433" name="Object 18">
            <a:extLst>
              <a:ext uri="{FF2B5EF4-FFF2-40B4-BE49-F238E27FC236}">
                <a16:creationId xmlns:a16="http://schemas.microsoft.com/office/drawing/2014/main" xmlns="" id="{91FB44BD-9CD7-EC43-BB6F-3A9093831B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0" y="2286000"/>
          <a:ext cx="436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1" name="Equation" r:id="rId17" imgW="4978400" imgH="5562600" progId="Equation.3">
                  <p:embed/>
                </p:oleObj>
              </mc:Choice>
              <mc:Fallback>
                <p:oleObj name="Equation" r:id="rId17" imgW="4978400" imgH="5562600" progId="Equation.3">
                  <p:embed/>
                  <p:pic>
                    <p:nvPicPr>
                      <p:cNvPr id="60433" name="Object 18">
                        <a:extLst>
                          <a:ext uri="{FF2B5EF4-FFF2-40B4-BE49-F238E27FC236}">
                            <a16:creationId xmlns:a16="http://schemas.microsoft.com/office/drawing/2014/main" xmlns="" id="{91FB44BD-9CD7-EC43-BB6F-3A9093831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2286000"/>
                        <a:ext cx="4365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4" name="Oval 19">
            <a:extLst>
              <a:ext uri="{FF2B5EF4-FFF2-40B4-BE49-F238E27FC236}">
                <a16:creationId xmlns:a16="http://schemas.microsoft.com/office/drawing/2014/main" xmlns="" id="{EB8BA0FD-6737-2743-89B3-927D7C65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0435" name="Object 20">
            <a:extLst>
              <a:ext uri="{FF2B5EF4-FFF2-40B4-BE49-F238E27FC236}">
                <a16:creationId xmlns:a16="http://schemas.microsoft.com/office/drawing/2014/main" xmlns="" id="{DEF60E45-0F23-4E46-A52D-319AAF29FB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19600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Equation" r:id="rId19" imgW="4102100" imgH="4978400" progId="Equation.3">
                  <p:embed/>
                </p:oleObj>
              </mc:Choice>
              <mc:Fallback>
                <p:oleObj name="Equation" r:id="rId19" imgW="4102100" imgH="4978400" progId="Equation.3">
                  <p:embed/>
                  <p:pic>
                    <p:nvPicPr>
                      <p:cNvPr id="60435" name="Object 20">
                        <a:extLst>
                          <a:ext uri="{FF2B5EF4-FFF2-40B4-BE49-F238E27FC236}">
                            <a16:creationId xmlns:a16="http://schemas.microsoft.com/office/drawing/2014/main" xmlns="" id="{DEF60E45-0F23-4E46-A52D-319AAF29FB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37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6" name="Oval 21">
            <a:extLst>
              <a:ext uri="{FF2B5EF4-FFF2-40B4-BE49-F238E27FC236}">
                <a16:creationId xmlns:a16="http://schemas.microsoft.com/office/drawing/2014/main" xmlns="" id="{0F8F6C90-A749-4743-9AF0-5841E382B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0437" name="Object 22">
            <a:extLst>
              <a:ext uri="{FF2B5EF4-FFF2-40B4-BE49-F238E27FC236}">
                <a16:creationId xmlns:a16="http://schemas.microsoft.com/office/drawing/2014/main" xmlns="" id="{9F0421AA-DDE6-7043-BA14-8A38202118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51816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Equation" r:id="rId21" imgW="4394200" imgH="4978400" progId="Equation.3">
                  <p:embed/>
                </p:oleObj>
              </mc:Choice>
              <mc:Fallback>
                <p:oleObj name="Equation" r:id="rId21" imgW="4394200" imgH="4978400" progId="Equation.3">
                  <p:embed/>
                  <p:pic>
                    <p:nvPicPr>
                      <p:cNvPr id="60437" name="Object 22">
                        <a:extLst>
                          <a:ext uri="{FF2B5EF4-FFF2-40B4-BE49-F238E27FC236}">
                            <a16:creationId xmlns:a16="http://schemas.microsoft.com/office/drawing/2014/main" xmlns="" id="{9F0421AA-DDE6-7043-BA14-8A3820211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51816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8" name="Oval 23">
            <a:extLst>
              <a:ext uri="{FF2B5EF4-FFF2-40B4-BE49-F238E27FC236}">
                <a16:creationId xmlns:a16="http://schemas.microsoft.com/office/drawing/2014/main" xmlns="" id="{305F0A90-3EA4-AC42-96C0-5DB7153D8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0439" name="Object 24">
            <a:extLst>
              <a:ext uri="{FF2B5EF4-FFF2-40B4-BE49-F238E27FC236}">
                <a16:creationId xmlns:a16="http://schemas.microsoft.com/office/drawing/2014/main" xmlns="" id="{8ED76C86-996A-7A48-9206-8687155530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51816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Equation" r:id="rId22" imgW="4394200" imgH="4978400" progId="Equation.3">
                  <p:embed/>
                </p:oleObj>
              </mc:Choice>
              <mc:Fallback>
                <p:oleObj name="Equation" r:id="rId22" imgW="4394200" imgH="4978400" progId="Equation.3">
                  <p:embed/>
                  <p:pic>
                    <p:nvPicPr>
                      <p:cNvPr id="60439" name="Object 24">
                        <a:extLst>
                          <a:ext uri="{FF2B5EF4-FFF2-40B4-BE49-F238E27FC236}">
                            <a16:creationId xmlns:a16="http://schemas.microsoft.com/office/drawing/2014/main" xmlns="" id="{8ED76C86-996A-7A48-9206-8687155530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51816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0" name="Oval 25">
            <a:extLst>
              <a:ext uri="{FF2B5EF4-FFF2-40B4-BE49-F238E27FC236}">
                <a16:creationId xmlns:a16="http://schemas.microsoft.com/office/drawing/2014/main" xmlns="" id="{9D84F631-1541-3148-81CF-EEFB133D0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0441" name="Object 26">
            <a:extLst>
              <a:ext uri="{FF2B5EF4-FFF2-40B4-BE49-F238E27FC236}">
                <a16:creationId xmlns:a16="http://schemas.microsoft.com/office/drawing/2014/main" xmlns="" id="{A5D49B10-9830-3F47-8943-28A460B9C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3434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Equation" r:id="rId23" imgW="4394200" imgH="5562600" progId="Equation.3">
                  <p:embed/>
                </p:oleObj>
              </mc:Choice>
              <mc:Fallback>
                <p:oleObj name="Equation" r:id="rId23" imgW="4394200" imgH="5562600" progId="Equation.3">
                  <p:embed/>
                  <p:pic>
                    <p:nvPicPr>
                      <p:cNvPr id="60441" name="Object 26">
                        <a:extLst>
                          <a:ext uri="{FF2B5EF4-FFF2-40B4-BE49-F238E27FC236}">
                            <a16:creationId xmlns:a16="http://schemas.microsoft.com/office/drawing/2014/main" xmlns="" id="{A5D49B10-9830-3F47-8943-28A460B9C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3434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2" name="Oval 27">
            <a:extLst>
              <a:ext uri="{FF2B5EF4-FFF2-40B4-BE49-F238E27FC236}">
                <a16:creationId xmlns:a16="http://schemas.microsoft.com/office/drawing/2014/main" xmlns="" id="{AC8D3357-C749-DF46-A628-AFB9FE85A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0443" name="Object 28">
            <a:extLst>
              <a:ext uri="{FF2B5EF4-FFF2-40B4-BE49-F238E27FC236}">
                <a16:creationId xmlns:a16="http://schemas.microsoft.com/office/drawing/2014/main" xmlns="" id="{2156F29D-A57E-9442-B515-9217D9141C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1100" y="5181600"/>
          <a:ext cx="412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Equation" r:id="rId25" imgW="4686300" imgH="5562600" progId="Equation.3">
                  <p:embed/>
                </p:oleObj>
              </mc:Choice>
              <mc:Fallback>
                <p:oleObj name="Equation" r:id="rId25" imgW="4686300" imgH="5562600" progId="Equation.3">
                  <p:embed/>
                  <p:pic>
                    <p:nvPicPr>
                      <p:cNvPr id="60443" name="Object 28">
                        <a:extLst>
                          <a:ext uri="{FF2B5EF4-FFF2-40B4-BE49-F238E27FC236}">
                            <a16:creationId xmlns:a16="http://schemas.microsoft.com/office/drawing/2014/main" xmlns="" id="{2156F29D-A57E-9442-B515-9217D9141C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181600"/>
                        <a:ext cx="412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4" name="Oval 29">
            <a:extLst>
              <a:ext uri="{FF2B5EF4-FFF2-40B4-BE49-F238E27FC236}">
                <a16:creationId xmlns:a16="http://schemas.microsoft.com/office/drawing/2014/main" xmlns="" id="{CE36C6C8-6713-E54F-8CD3-2A17F057A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0445" name="Object 30">
            <a:extLst>
              <a:ext uri="{FF2B5EF4-FFF2-40B4-BE49-F238E27FC236}">
                <a16:creationId xmlns:a16="http://schemas.microsoft.com/office/drawing/2014/main" xmlns="" id="{FE3F2B39-A841-D442-8B8F-60025BAF9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0" y="5181600"/>
          <a:ext cx="436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name="Equation" r:id="rId27" imgW="4978400" imgH="5562600" progId="Equation.3">
                  <p:embed/>
                </p:oleObj>
              </mc:Choice>
              <mc:Fallback>
                <p:oleObj name="Equation" r:id="rId27" imgW="4978400" imgH="5562600" progId="Equation.3">
                  <p:embed/>
                  <p:pic>
                    <p:nvPicPr>
                      <p:cNvPr id="60445" name="Object 30">
                        <a:extLst>
                          <a:ext uri="{FF2B5EF4-FFF2-40B4-BE49-F238E27FC236}">
                            <a16:creationId xmlns:a16="http://schemas.microsoft.com/office/drawing/2014/main" xmlns="" id="{FE3F2B39-A841-D442-8B8F-60025BAF9D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5181600"/>
                        <a:ext cx="4365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6" name="Oval 31">
            <a:extLst>
              <a:ext uri="{FF2B5EF4-FFF2-40B4-BE49-F238E27FC236}">
                <a16:creationId xmlns:a16="http://schemas.microsoft.com/office/drawing/2014/main" xmlns="" id="{21D6FEFA-0BFE-7E42-8E13-1305E9DA5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0447" name="Object 32">
            <a:extLst>
              <a:ext uri="{FF2B5EF4-FFF2-40B4-BE49-F238E27FC236}">
                <a16:creationId xmlns:a16="http://schemas.microsoft.com/office/drawing/2014/main" xmlns="" id="{B2A31673-8E93-214F-824D-FE650D47A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42672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8" name="Equation" r:id="rId28" imgW="4394200" imgH="5562600" progId="Equation.3">
                  <p:embed/>
                </p:oleObj>
              </mc:Choice>
              <mc:Fallback>
                <p:oleObj name="Equation" r:id="rId28" imgW="4394200" imgH="5562600" progId="Equation.3">
                  <p:embed/>
                  <p:pic>
                    <p:nvPicPr>
                      <p:cNvPr id="60447" name="Object 32">
                        <a:extLst>
                          <a:ext uri="{FF2B5EF4-FFF2-40B4-BE49-F238E27FC236}">
                            <a16:creationId xmlns:a16="http://schemas.microsoft.com/office/drawing/2014/main" xmlns="" id="{B2A31673-8E93-214F-824D-FE650D47A4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2672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8" name="Oval 33">
            <a:extLst>
              <a:ext uri="{FF2B5EF4-FFF2-40B4-BE49-F238E27FC236}">
                <a16:creationId xmlns:a16="http://schemas.microsoft.com/office/drawing/2014/main" xmlns="" id="{BAA80896-9FF3-4E4E-8F3D-1134BC160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0449" name="Object 34">
            <a:extLst>
              <a:ext uri="{FF2B5EF4-FFF2-40B4-BE49-F238E27FC236}">
                <a16:creationId xmlns:a16="http://schemas.microsoft.com/office/drawing/2014/main" xmlns="" id="{0CEDA438-DDD0-2B44-929E-65F6C51C7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5154613"/>
          <a:ext cx="431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9" name="Equation" r:id="rId30" imgW="4686300" imgH="5562600" progId="Equation.3">
                  <p:embed/>
                </p:oleObj>
              </mc:Choice>
              <mc:Fallback>
                <p:oleObj name="Equation" r:id="rId30" imgW="4686300" imgH="5562600" progId="Equation.3">
                  <p:embed/>
                  <p:pic>
                    <p:nvPicPr>
                      <p:cNvPr id="60449" name="Object 34">
                        <a:extLst>
                          <a:ext uri="{FF2B5EF4-FFF2-40B4-BE49-F238E27FC236}">
                            <a16:creationId xmlns:a16="http://schemas.microsoft.com/office/drawing/2014/main" xmlns="" id="{0CEDA438-DDD0-2B44-929E-65F6C51C77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154613"/>
                        <a:ext cx="4318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0" name="Oval 35">
            <a:extLst>
              <a:ext uri="{FF2B5EF4-FFF2-40B4-BE49-F238E27FC236}">
                <a16:creationId xmlns:a16="http://schemas.microsoft.com/office/drawing/2014/main" xmlns="" id="{6EE7577A-3840-0146-A64F-64BF558F8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0451" name="Object 36">
            <a:extLst>
              <a:ext uri="{FF2B5EF4-FFF2-40B4-BE49-F238E27FC236}">
                <a16:creationId xmlns:a16="http://schemas.microsoft.com/office/drawing/2014/main" xmlns="" id="{4269D690-A9F2-5C46-A453-BE739B98F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4013" y="5181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0" name="Equation" r:id="rId32" imgW="4686300" imgH="4978400" progId="Equation.3">
                  <p:embed/>
                </p:oleObj>
              </mc:Choice>
              <mc:Fallback>
                <p:oleObj name="Equation" r:id="rId32" imgW="4686300" imgH="4978400" progId="Equation.3">
                  <p:embed/>
                  <p:pic>
                    <p:nvPicPr>
                      <p:cNvPr id="60451" name="Object 36">
                        <a:extLst>
                          <a:ext uri="{FF2B5EF4-FFF2-40B4-BE49-F238E27FC236}">
                            <a16:creationId xmlns:a16="http://schemas.microsoft.com/office/drawing/2014/main" xmlns="" id="{4269D690-A9F2-5C46-A453-BE739B98FD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013" y="5181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2" name="Line 37">
            <a:extLst>
              <a:ext uri="{FF2B5EF4-FFF2-40B4-BE49-F238E27FC236}">
                <a16:creationId xmlns:a16="http://schemas.microsoft.com/office/drawing/2014/main" xmlns="" id="{7D0D0863-75C6-1A4E-8640-989BB54C3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53" name="Line 38">
            <a:extLst>
              <a:ext uri="{FF2B5EF4-FFF2-40B4-BE49-F238E27FC236}">
                <a16:creationId xmlns:a16="http://schemas.microsoft.com/office/drawing/2014/main" xmlns="" id="{DCE00BAF-4A4A-D54B-96B0-E6DF22132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54" name="Line 39">
            <a:extLst>
              <a:ext uri="{FF2B5EF4-FFF2-40B4-BE49-F238E27FC236}">
                <a16:creationId xmlns:a16="http://schemas.microsoft.com/office/drawing/2014/main" xmlns="" id="{5C5C5A19-AF8F-3547-988D-962A5679C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55" name="Line 40">
            <a:extLst>
              <a:ext uri="{FF2B5EF4-FFF2-40B4-BE49-F238E27FC236}">
                <a16:creationId xmlns:a16="http://schemas.microsoft.com/office/drawing/2014/main" xmlns="" id="{39670551-8CF0-6F47-B24B-854FC3FF6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56" name="Line 41">
            <a:extLst>
              <a:ext uri="{FF2B5EF4-FFF2-40B4-BE49-F238E27FC236}">
                <a16:creationId xmlns:a16="http://schemas.microsoft.com/office/drawing/2014/main" xmlns="" id="{A82AAD1F-8040-284C-B452-FA5CA49B8E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57" name="Line 42">
            <a:extLst>
              <a:ext uri="{FF2B5EF4-FFF2-40B4-BE49-F238E27FC236}">
                <a16:creationId xmlns:a16="http://schemas.microsoft.com/office/drawing/2014/main" xmlns="" id="{E56F814B-D1E8-914B-8212-2F2CDC37A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58" name="Line 43">
            <a:extLst>
              <a:ext uri="{FF2B5EF4-FFF2-40B4-BE49-F238E27FC236}">
                <a16:creationId xmlns:a16="http://schemas.microsoft.com/office/drawing/2014/main" xmlns="" id="{34BED67C-BD69-2E41-8B95-179EB6AFA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59" name="Line 44">
            <a:extLst>
              <a:ext uri="{FF2B5EF4-FFF2-40B4-BE49-F238E27FC236}">
                <a16:creationId xmlns:a16="http://schemas.microsoft.com/office/drawing/2014/main" xmlns="" id="{5A88D8A1-E09D-724D-8CAF-0147D38482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724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60" name="Line 45">
            <a:extLst>
              <a:ext uri="{FF2B5EF4-FFF2-40B4-BE49-F238E27FC236}">
                <a16:creationId xmlns:a16="http://schemas.microsoft.com/office/drawing/2014/main" xmlns="" id="{E1CE652B-243E-704E-B8E6-4B82F53A0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724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61" name="Line 46">
            <a:extLst>
              <a:ext uri="{FF2B5EF4-FFF2-40B4-BE49-F238E27FC236}">
                <a16:creationId xmlns:a16="http://schemas.microsoft.com/office/drawing/2014/main" xmlns="" id="{4D3E381B-F692-8F47-9A36-2512BE29E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62" name="Line 47">
            <a:extLst>
              <a:ext uri="{FF2B5EF4-FFF2-40B4-BE49-F238E27FC236}">
                <a16:creationId xmlns:a16="http://schemas.microsoft.com/office/drawing/2014/main" xmlns="" id="{A86FA1DD-6C12-9A47-B72B-9E29C1C47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64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63" name="Line 48">
            <a:extLst>
              <a:ext uri="{FF2B5EF4-FFF2-40B4-BE49-F238E27FC236}">
                <a16:creationId xmlns:a16="http://schemas.microsoft.com/office/drawing/2014/main" xmlns="" id="{C83C1E56-EB3D-1E43-9788-51C855278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648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64" name="Line 49">
            <a:extLst>
              <a:ext uri="{FF2B5EF4-FFF2-40B4-BE49-F238E27FC236}">
                <a16:creationId xmlns:a16="http://schemas.microsoft.com/office/drawing/2014/main" xmlns="" id="{76FFD561-D2DD-BA48-9B17-EDCDCC989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65" name="Line 50">
            <a:extLst>
              <a:ext uri="{FF2B5EF4-FFF2-40B4-BE49-F238E27FC236}">
                <a16:creationId xmlns:a16="http://schemas.microsoft.com/office/drawing/2014/main" xmlns="" id="{6B3B2CB2-C9BB-3742-A6CC-496CFCAB5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743200"/>
            <a:ext cx="381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66" name="Freeform 51">
            <a:extLst>
              <a:ext uri="{FF2B5EF4-FFF2-40B4-BE49-F238E27FC236}">
                <a16:creationId xmlns:a16="http://schemas.microsoft.com/office/drawing/2014/main" xmlns="" id="{04F7CD1E-B5BE-CF43-BD40-50E97001B6EF}"/>
              </a:ext>
            </a:extLst>
          </p:cNvPr>
          <p:cNvSpPr>
            <a:spLocks/>
          </p:cNvSpPr>
          <p:nvPr/>
        </p:nvSpPr>
        <p:spPr bwMode="auto">
          <a:xfrm>
            <a:off x="215900" y="2667000"/>
            <a:ext cx="2527300" cy="2438400"/>
          </a:xfrm>
          <a:custGeom>
            <a:avLst/>
            <a:gdLst>
              <a:gd name="T0" fmla="*/ 2147483646 w 1592"/>
              <a:gd name="T1" fmla="*/ 2147483646 h 1536"/>
              <a:gd name="T2" fmla="*/ 2147483646 w 1592"/>
              <a:gd name="T3" fmla="*/ 2147483646 h 1536"/>
              <a:gd name="T4" fmla="*/ 2147483646 w 1592"/>
              <a:gd name="T5" fmla="*/ 2147483646 h 1536"/>
              <a:gd name="T6" fmla="*/ 2147483646 w 1592"/>
              <a:gd name="T7" fmla="*/ 0 h 15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1536">
                <a:moveTo>
                  <a:pt x="200" y="1536"/>
                </a:moveTo>
                <a:cubicBezTo>
                  <a:pt x="100" y="1360"/>
                  <a:pt x="0" y="1184"/>
                  <a:pt x="56" y="1008"/>
                </a:cubicBezTo>
                <a:cubicBezTo>
                  <a:pt x="112" y="832"/>
                  <a:pt x="280" y="648"/>
                  <a:pt x="536" y="480"/>
                </a:cubicBezTo>
                <a:cubicBezTo>
                  <a:pt x="792" y="312"/>
                  <a:pt x="1192" y="156"/>
                  <a:pt x="159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67" name="Line 52">
            <a:extLst>
              <a:ext uri="{FF2B5EF4-FFF2-40B4-BE49-F238E27FC236}">
                <a16:creationId xmlns:a16="http://schemas.microsoft.com/office/drawing/2014/main" xmlns="" id="{1216AB2F-FBBA-074B-9CEB-423EC5D328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667000"/>
            <a:ext cx="33528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68" name="Line 53">
            <a:extLst>
              <a:ext uri="{FF2B5EF4-FFF2-40B4-BE49-F238E27FC236}">
                <a16:creationId xmlns:a16="http://schemas.microsoft.com/office/drawing/2014/main" xmlns="" id="{1AF289C0-3C97-7F47-997D-41009CDB2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667000"/>
            <a:ext cx="2743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69" name="Line 54">
            <a:extLst>
              <a:ext uri="{FF2B5EF4-FFF2-40B4-BE49-F238E27FC236}">
                <a16:creationId xmlns:a16="http://schemas.microsoft.com/office/drawing/2014/main" xmlns="" id="{649397B1-ADCF-8943-A570-7216211C5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743200"/>
            <a:ext cx="152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70" name="Line 55">
            <a:extLst>
              <a:ext uri="{FF2B5EF4-FFF2-40B4-BE49-F238E27FC236}">
                <a16:creationId xmlns:a16="http://schemas.microsoft.com/office/drawing/2014/main" xmlns="" id="{AE905413-191B-EC4A-83BA-255E19E10C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743200"/>
            <a:ext cx="30480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71" name="Line 56">
            <a:extLst>
              <a:ext uri="{FF2B5EF4-FFF2-40B4-BE49-F238E27FC236}">
                <a16:creationId xmlns:a16="http://schemas.microsoft.com/office/drawing/2014/main" xmlns="" id="{A76BCDF5-B2E9-964A-9301-E3D0EE07B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590800"/>
            <a:ext cx="5791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472" name="Line 57">
            <a:extLst>
              <a:ext uri="{FF2B5EF4-FFF2-40B4-BE49-F238E27FC236}">
                <a16:creationId xmlns:a16="http://schemas.microsoft.com/office/drawing/2014/main" xmlns="" id="{6DD66960-135B-0143-9744-9A10761B4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743200"/>
            <a:ext cx="838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73" name="Freeform 58">
            <a:extLst>
              <a:ext uri="{FF2B5EF4-FFF2-40B4-BE49-F238E27FC236}">
                <a16:creationId xmlns:a16="http://schemas.microsoft.com/office/drawing/2014/main" xmlns="" id="{288E5A94-266C-7A49-92B2-72C1EF3CD5D5}"/>
              </a:ext>
            </a:extLst>
          </p:cNvPr>
          <p:cNvSpPr>
            <a:spLocks/>
          </p:cNvSpPr>
          <p:nvPr/>
        </p:nvSpPr>
        <p:spPr bwMode="auto">
          <a:xfrm>
            <a:off x="7696200" y="2743200"/>
            <a:ext cx="838200" cy="2362200"/>
          </a:xfrm>
          <a:custGeom>
            <a:avLst/>
            <a:gdLst>
              <a:gd name="T0" fmla="*/ 2147483646 w 680"/>
              <a:gd name="T1" fmla="*/ 2147483646 h 1584"/>
              <a:gd name="T2" fmla="*/ 2147483646 w 680"/>
              <a:gd name="T3" fmla="*/ 2147483646 h 1584"/>
              <a:gd name="T4" fmla="*/ 2147483646 w 680"/>
              <a:gd name="T5" fmla="*/ 2147483646 h 1584"/>
              <a:gd name="T6" fmla="*/ 0 w 680"/>
              <a:gd name="T7" fmla="*/ 0 h 15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0" h="1584">
                <a:moveTo>
                  <a:pt x="480" y="1584"/>
                </a:moveTo>
                <a:cubicBezTo>
                  <a:pt x="572" y="1348"/>
                  <a:pt x="664" y="1112"/>
                  <a:pt x="672" y="912"/>
                </a:cubicBezTo>
                <a:cubicBezTo>
                  <a:pt x="680" y="712"/>
                  <a:pt x="640" y="536"/>
                  <a:pt x="528" y="384"/>
                </a:cubicBezTo>
                <a:cubicBezTo>
                  <a:pt x="416" y="232"/>
                  <a:pt x="208" y="1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74" name="Text Box 61">
            <a:extLst>
              <a:ext uri="{FF2B5EF4-FFF2-40B4-BE49-F238E27FC236}">
                <a16:creationId xmlns:a16="http://schemas.microsoft.com/office/drawing/2014/main" xmlns="" id="{29739536-DF83-6F40-BC44-2B0987367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01600"/>
            <a:ext cx="80343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This is a vertex cover since every edge is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adjacent to a chosen node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6">
            <a:extLst>
              <a:ext uri="{FF2B5EF4-FFF2-40B4-BE49-F238E27FC236}">
                <a16:creationId xmlns:a16="http://schemas.microsoft.com/office/drawing/2014/main" xmlns="" id="{1C5A10F9-FAC3-8D47-937C-576F554A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27BA87-C316-8D4B-91A0-C8D7895B8FAB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0" name="Text Box 7">
            <a:extLst>
              <a:ext uri="{FF2B5EF4-FFF2-40B4-BE49-F238E27FC236}">
                <a16:creationId xmlns:a16="http://schemas.microsoft.com/office/drawing/2014/main" xmlns="" id="{6866BFD6-3A6F-B54C-97CF-136B3DB02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3470275"/>
            <a:ext cx="46688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3SAT ≤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3COL Problem </a:t>
            </a:r>
          </a:p>
        </p:txBody>
      </p:sp>
      <p:sp>
        <p:nvSpPr>
          <p:cNvPr id="32771" name="Text Box 8">
            <a:extLst>
              <a:ext uri="{FF2B5EF4-FFF2-40B4-BE49-F238E27FC236}">
                <a16:creationId xmlns:a16="http://schemas.microsoft.com/office/drawing/2014/main" xmlns="" id="{D6C25DDC-F146-7844-8711-C76DFF215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4291013"/>
            <a:ext cx="52324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2SAT ≤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Hamiltonian-Path </a:t>
            </a:r>
          </a:p>
        </p:txBody>
      </p:sp>
      <p:sp>
        <p:nvSpPr>
          <p:cNvPr id="32772" name="Text Box 8">
            <a:extLst>
              <a:ext uri="{FF2B5EF4-FFF2-40B4-BE49-F238E27FC236}">
                <a16:creationId xmlns:a16="http://schemas.microsoft.com/office/drawing/2014/main" xmlns="" id="{EBCA7EFB-4CB7-2B49-B250-8DAB8CB98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5113338"/>
            <a:ext cx="46339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2SAT ≤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SUBSET-SUM</a:t>
            </a:r>
          </a:p>
        </p:txBody>
      </p:sp>
      <p:sp>
        <p:nvSpPr>
          <p:cNvPr id="32773" name="Text Box 7">
            <a:extLst>
              <a:ext uri="{FF2B5EF4-FFF2-40B4-BE49-F238E27FC236}">
                <a16:creationId xmlns:a16="http://schemas.microsoft.com/office/drawing/2014/main" xmlns="" id="{B63CF3D8-BDBE-CF48-A623-617D6307C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827213"/>
            <a:ext cx="44497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3SAT ≤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Vertex-Cover</a:t>
            </a:r>
          </a:p>
        </p:txBody>
      </p:sp>
      <p:sp>
        <p:nvSpPr>
          <p:cNvPr id="32774" name="Text Box 7">
            <a:extLst>
              <a:ext uri="{FF2B5EF4-FFF2-40B4-BE49-F238E27FC236}">
                <a16:creationId xmlns:a16="http://schemas.microsoft.com/office/drawing/2014/main" xmlns="" id="{7B47F01F-5817-834A-A468-2B105B248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2647950"/>
            <a:ext cx="70993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Vertex-Cover ≤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Cover for triangles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08FC5D0A-C5AE-B24B-A75F-9610AFA181FD}"/>
              </a:ext>
            </a:extLst>
          </p:cNvPr>
          <p:cNvSpPr txBox="1">
            <a:spLocks noChangeArrowheads="1"/>
          </p:cNvSpPr>
          <p:nvPr/>
        </p:nvSpPr>
        <p:spPr>
          <a:xfrm>
            <a:off x="-381000" y="682625"/>
            <a:ext cx="7772400" cy="9080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zh-CN" kern="0">
                <a:ea typeface="宋体" panose="02010600030101010101" pitchFamily="2" charset="-122"/>
              </a:rPr>
              <a:t>More NP-complete Problems</a:t>
            </a:r>
            <a:endParaRPr lang="en-US" altLang="zh-CN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25">
            <a:extLst>
              <a:ext uri="{FF2B5EF4-FFF2-40B4-BE49-F238E27FC236}">
                <a16:creationId xmlns:a16="http://schemas.microsoft.com/office/drawing/2014/main" xmlns="" id="{F5927DAE-6312-8C40-B156-8259F83F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BB1A00-D851-A04D-9B27-00AE3B96A5A3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xmlns="" id="{8C026FDE-CAAB-534C-AA27-6903711C4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5699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009900"/>
                </a:solidFill>
                <a:ea typeface="宋体" panose="02010600030101010101" pitchFamily="2" charset="-122"/>
              </a:rPr>
              <a:t>Explanation for general case:</a:t>
            </a:r>
          </a:p>
        </p:txBody>
      </p:sp>
      <p:sp>
        <p:nvSpPr>
          <p:cNvPr id="61443" name="Oval 3">
            <a:extLst>
              <a:ext uri="{FF2B5EF4-FFF2-40B4-BE49-F238E27FC236}">
                <a16:creationId xmlns:a16="http://schemas.microsoft.com/office/drawing/2014/main" xmlns="" id="{F0A2E6C2-17D9-884B-9E0A-D0844E24C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1444" name="Object 4">
            <a:extLst>
              <a:ext uri="{FF2B5EF4-FFF2-40B4-BE49-F238E27FC236}">
                <a16:creationId xmlns:a16="http://schemas.microsoft.com/office/drawing/2014/main" xmlns="" id="{AEB3CC3A-3F2D-EC48-9502-B49BFD567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86000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Equation" r:id="rId3" imgW="4102100" imgH="4978400" progId="Equation.3">
                  <p:embed/>
                </p:oleObj>
              </mc:Choice>
              <mc:Fallback>
                <p:oleObj name="Equation" r:id="rId3" imgW="4102100" imgH="4978400" progId="Equation.3">
                  <p:embed/>
                  <p:pic>
                    <p:nvPicPr>
                      <p:cNvPr id="61444" name="Object 4">
                        <a:extLst>
                          <a:ext uri="{FF2B5EF4-FFF2-40B4-BE49-F238E27FC236}">
                            <a16:creationId xmlns:a16="http://schemas.microsoft.com/office/drawing/2014/main" xmlns="" id="{AEB3CC3A-3F2D-EC48-9502-B49BFD567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37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Oval 5">
            <a:extLst>
              <a:ext uri="{FF2B5EF4-FFF2-40B4-BE49-F238E27FC236}">
                <a16:creationId xmlns:a16="http://schemas.microsoft.com/office/drawing/2014/main" xmlns="" id="{AE569672-D34E-1040-8308-ECEE0A699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1446" name="Object 6">
            <a:extLst>
              <a:ext uri="{FF2B5EF4-FFF2-40B4-BE49-F238E27FC236}">
                <a16:creationId xmlns:a16="http://schemas.microsoft.com/office/drawing/2014/main" xmlns="" id="{1AF16A4E-6720-A041-B0D9-99C8EBEA11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2860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Equation" r:id="rId5" imgW="4394200" imgH="5562600" progId="Equation.3">
                  <p:embed/>
                </p:oleObj>
              </mc:Choice>
              <mc:Fallback>
                <p:oleObj name="Equation" r:id="rId5" imgW="4394200" imgH="5562600" progId="Equation.3">
                  <p:embed/>
                  <p:pic>
                    <p:nvPicPr>
                      <p:cNvPr id="61446" name="Object 6">
                        <a:extLst>
                          <a:ext uri="{FF2B5EF4-FFF2-40B4-BE49-F238E27FC236}">
                            <a16:creationId xmlns:a16="http://schemas.microsoft.com/office/drawing/2014/main" xmlns="" id="{1AF16A4E-6720-A041-B0D9-99C8EBEA11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Oval 7">
            <a:extLst>
              <a:ext uri="{FF2B5EF4-FFF2-40B4-BE49-F238E27FC236}">
                <a16:creationId xmlns:a16="http://schemas.microsoft.com/office/drawing/2014/main" xmlns="" id="{3704A9B8-8915-5A4D-830A-5E3FFA1FA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1448" name="Object 8">
            <a:extLst>
              <a:ext uri="{FF2B5EF4-FFF2-40B4-BE49-F238E27FC236}">
                <a16:creationId xmlns:a16="http://schemas.microsoft.com/office/drawing/2014/main" xmlns="" id="{CC32F965-A7B6-B44E-8A11-A7CD2F365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22860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Equation" r:id="rId7" imgW="4394200" imgH="4978400" progId="Equation.3">
                  <p:embed/>
                </p:oleObj>
              </mc:Choice>
              <mc:Fallback>
                <p:oleObj name="Equation" r:id="rId7" imgW="4394200" imgH="4978400" progId="Equation.3">
                  <p:embed/>
                  <p:pic>
                    <p:nvPicPr>
                      <p:cNvPr id="61448" name="Object 8">
                        <a:extLst>
                          <a:ext uri="{FF2B5EF4-FFF2-40B4-BE49-F238E27FC236}">
                            <a16:creationId xmlns:a16="http://schemas.microsoft.com/office/drawing/2014/main" xmlns="" id="{CC32F965-A7B6-B44E-8A11-A7CD2F365F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2860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Oval 9">
            <a:extLst>
              <a:ext uri="{FF2B5EF4-FFF2-40B4-BE49-F238E27FC236}">
                <a16:creationId xmlns:a16="http://schemas.microsoft.com/office/drawing/2014/main" xmlns="" id="{B6BF520A-BA0B-1340-8CDA-17B801ADE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1450" name="Object 10">
            <a:extLst>
              <a:ext uri="{FF2B5EF4-FFF2-40B4-BE49-F238E27FC236}">
                <a16:creationId xmlns:a16="http://schemas.microsoft.com/office/drawing/2014/main" xmlns="" id="{69727CA8-55B3-4641-AFFE-0E07EDF23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8700" y="2286000"/>
          <a:ext cx="412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Equation" r:id="rId9" imgW="4686300" imgH="5562600" progId="Equation.3">
                  <p:embed/>
                </p:oleObj>
              </mc:Choice>
              <mc:Fallback>
                <p:oleObj name="Equation" r:id="rId9" imgW="4686300" imgH="5562600" progId="Equation.3">
                  <p:embed/>
                  <p:pic>
                    <p:nvPicPr>
                      <p:cNvPr id="61450" name="Object 10">
                        <a:extLst>
                          <a:ext uri="{FF2B5EF4-FFF2-40B4-BE49-F238E27FC236}">
                            <a16:creationId xmlns:a16="http://schemas.microsoft.com/office/drawing/2014/main" xmlns="" id="{69727CA8-55B3-4641-AFFE-0E07EDF23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2286000"/>
                        <a:ext cx="412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Oval 11">
            <a:extLst>
              <a:ext uri="{FF2B5EF4-FFF2-40B4-BE49-F238E27FC236}">
                <a16:creationId xmlns:a16="http://schemas.microsoft.com/office/drawing/2014/main" xmlns="" id="{F5C7808E-9860-714B-A6CD-142AF566D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1452" name="Object 12">
            <a:extLst>
              <a:ext uri="{FF2B5EF4-FFF2-40B4-BE49-F238E27FC236}">
                <a16:creationId xmlns:a16="http://schemas.microsoft.com/office/drawing/2014/main" xmlns="" id="{7A318D43-5721-4E4C-9221-6DA18EA05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00" y="22860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Equation" r:id="rId11" imgW="4394200" imgH="4978400" progId="Equation.3">
                  <p:embed/>
                </p:oleObj>
              </mc:Choice>
              <mc:Fallback>
                <p:oleObj name="Equation" r:id="rId11" imgW="4394200" imgH="4978400" progId="Equation.3">
                  <p:embed/>
                  <p:pic>
                    <p:nvPicPr>
                      <p:cNvPr id="61452" name="Object 12">
                        <a:extLst>
                          <a:ext uri="{FF2B5EF4-FFF2-40B4-BE49-F238E27FC236}">
                            <a16:creationId xmlns:a16="http://schemas.microsoft.com/office/drawing/2014/main" xmlns="" id="{7A318D43-5721-4E4C-9221-6DA18EA05C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22860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3" name="Oval 13">
            <a:extLst>
              <a:ext uri="{FF2B5EF4-FFF2-40B4-BE49-F238E27FC236}">
                <a16:creationId xmlns:a16="http://schemas.microsoft.com/office/drawing/2014/main" xmlns="" id="{6F4CBB64-353E-024C-8CBA-489FD4DD7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1454" name="Object 14">
            <a:extLst>
              <a:ext uri="{FF2B5EF4-FFF2-40B4-BE49-F238E27FC236}">
                <a16:creationId xmlns:a16="http://schemas.microsoft.com/office/drawing/2014/main" xmlns="" id="{F9B805EA-01A8-9644-AD62-D7CA14E71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2286000"/>
          <a:ext cx="4111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Equation" r:id="rId13" imgW="4686300" imgH="5562600" progId="Equation.3">
                  <p:embed/>
                </p:oleObj>
              </mc:Choice>
              <mc:Fallback>
                <p:oleObj name="Equation" r:id="rId13" imgW="4686300" imgH="5562600" progId="Equation.3">
                  <p:embed/>
                  <p:pic>
                    <p:nvPicPr>
                      <p:cNvPr id="61454" name="Object 14">
                        <a:extLst>
                          <a:ext uri="{FF2B5EF4-FFF2-40B4-BE49-F238E27FC236}">
                            <a16:creationId xmlns:a16="http://schemas.microsoft.com/office/drawing/2014/main" xmlns="" id="{F9B805EA-01A8-9644-AD62-D7CA14E718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2286000"/>
                        <a:ext cx="4111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Oval 15">
            <a:extLst>
              <a:ext uri="{FF2B5EF4-FFF2-40B4-BE49-F238E27FC236}">
                <a16:creationId xmlns:a16="http://schemas.microsoft.com/office/drawing/2014/main" xmlns="" id="{AAEB4736-1F57-5240-8FBC-B26176381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1456" name="Object 16">
            <a:extLst>
              <a:ext uri="{FF2B5EF4-FFF2-40B4-BE49-F238E27FC236}">
                <a16:creationId xmlns:a16="http://schemas.microsoft.com/office/drawing/2014/main" xmlns="" id="{194771A0-D925-4B4A-92E1-151504FE7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4413" y="2286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Equation" r:id="rId15" imgW="4686300" imgH="4978400" progId="Equation.3">
                  <p:embed/>
                </p:oleObj>
              </mc:Choice>
              <mc:Fallback>
                <p:oleObj name="Equation" r:id="rId15" imgW="4686300" imgH="4978400" progId="Equation.3">
                  <p:embed/>
                  <p:pic>
                    <p:nvPicPr>
                      <p:cNvPr id="61456" name="Object 16">
                        <a:extLst>
                          <a:ext uri="{FF2B5EF4-FFF2-40B4-BE49-F238E27FC236}">
                            <a16:creationId xmlns:a16="http://schemas.microsoft.com/office/drawing/2014/main" xmlns="" id="{194771A0-D925-4B4A-92E1-151504FE78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413" y="22860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7" name="Oval 17">
            <a:extLst>
              <a:ext uri="{FF2B5EF4-FFF2-40B4-BE49-F238E27FC236}">
                <a16:creationId xmlns:a16="http://schemas.microsoft.com/office/drawing/2014/main" xmlns="" id="{FBFFF7F8-6981-EF41-AB0F-B1020DD9F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1458" name="Object 18">
            <a:extLst>
              <a:ext uri="{FF2B5EF4-FFF2-40B4-BE49-F238E27FC236}">
                <a16:creationId xmlns:a16="http://schemas.microsoft.com/office/drawing/2014/main" xmlns="" id="{AF655874-F608-6148-965F-A153D11C7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0" y="2286000"/>
          <a:ext cx="436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Equation" r:id="rId17" imgW="4978400" imgH="5562600" progId="Equation.3">
                  <p:embed/>
                </p:oleObj>
              </mc:Choice>
              <mc:Fallback>
                <p:oleObj name="Equation" r:id="rId17" imgW="4978400" imgH="5562600" progId="Equation.3">
                  <p:embed/>
                  <p:pic>
                    <p:nvPicPr>
                      <p:cNvPr id="61458" name="Object 18">
                        <a:extLst>
                          <a:ext uri="{FF2B5EF4-FFF2-40B4-BE49-F238E27FC236}">
                            <a16:creationId xmlns:a16="http://schemas.microsoft.com/office/drawing/2014/main" xmlns="" id="{AF655874-F608-6148-965F-A153D11C7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2286000"/>
                        <a:ext cx="4365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9" name="Line 37">
            <a:extLst>
              <a:ext uri="{FF2B5EF4-FFF2-40B4-BE49-F238E27FC236}">
                <a16:creationId xmlns:a16="http://schemas.microsoft.com/office/drawing/2014/main" xmlns="" id="{93606915-66AE-2641-9EFB-4E54DBCBA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1460" name="Line 38">
            <a:extLst>
              <a:ext uri="{FF2B5EF4-FFF2-40B4-BE49-F238E27FC236}">
                <a16:creationId xmlns:a16="http://schemas.microsoft.com/office/drawing/2014/main" xmlns="" id="{E37EE3F7-BE9E-7E4E-BB4A-C11911A14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1461" name="Line 39">
            <a:extLst>
              <a:ext uri="{FF2B5EF4-FFF2-40B4-BE49-F238E27FC236}">
                <a16:creationId xmlns:a16="http://schemas.microsoft.com/office/drawing/2014/main" xmlns="" id="{26BC4446-3602-864D-8556-03C12AE81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1462" name="Line 40">
            <a:extLst>
              <a:ext uri="{FF2B5EF4-FFF2-40B4-BE49-F238E27FC236}">
                <a16:creationId xmlns:a16="http://schemas.microsoft.com/office/drawing/2014/main" xmlns="" id="{40BFCBFA-FF04-384C-92FE-F8785503E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1463" name="Text Box 50">
            <a:extLst>
              <a:ext uri="{FF2B5EF4-FFF2-40B4-BE49-F238E27FC236}">
                <a16:creationId xmlns:a16="http://schemas.microsoft.com/office/drawing/2014/main" xmlns="" id="{DF2A7002-B5AA-DA4F-8FA1-A8EBD026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149600"/>
            <a:ext cx="79454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Edges in variable gadgets 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are incident to at least one node in cover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31">
            <a:extLst>
              <a:ext uri="{FF2B5EF4-FFF2-40B4-BE49-F238E27FC236}">
                <a16:creationId xmlns:a16="http://schemas.microsoft.com/office/drawing/2014/main" xmlns="" id="{271CD6A3-F680-7340-9BA3-1F5A28BB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7AB72D-ACE7-0841-87DE-C60CD9492D9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6" name="Oval 21">
            <a:extLst>
              <a:ext uri="{FF2B5EF4-FFF2-40B4-BE49-F238E27FC236}">
                <a16:creationId xmlns:a16="http://schemas.microsoft.com/office/drawing/2014/main" xmlns="" id="{A51CCCFF-BA37-AB49-B818-1F1BBFBAA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2467" name="Object 22">
            <a:extLst>
              <a:ext uri="{FF2B5EF4-FFF2-40B4-BE49-F238E27FC236}">
                <a16:creationId xmlns:a16="http://schemas.microsoft.com/office/drawing/2014/main" xmlns="" id="{137144F0-547F-614C-BA2C-1C2091B0C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19600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Equation" r:id="rId3" imgW="4102100" imgH="4978400" progId="Equation.3">
                  <p:embed/>
                </p:oleObj>
              </mc:Choice>
              <mc:Fallback>
                <p:oleObj name="Equation" r:id="rId3" imgW="4102100" imgH="4978400" progId="Equation.3">
                  <p:embed/>
                  <p:pic>
                    <p:nvPicPr>
                      <p:cNvPr id="62467" name="Object 22">
                        <a:extLst>
                          <a:ext uri="{FF2B5EF4-FFF2-40B4-BE49-F238E27FC236}">
                            <a16:creationId xmlns:a16="http://schemas.microsoft.com/office/drawing/2014/main" xmlns="" id="{137144F0-547F-614C-BA2C-1C2091B0C8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37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Oval 23">
            <a:extLst>
              <a:ext uri="{FF2B5EF4-FFF2-40B4-BE49-F238E27FC236}">
                <a16:creationId xmlns:a16="http://schemas.microsoft.com/office/drawing/2014/main" xmlns="" id="{93791C89-2C27-8B47-BE80-EE76307CE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2469" name="Object 24">
            <a:extLst>
              <a:ext uri="{FF2B5EF4-FFF2-40B4-BE49-F238E27FC236}">
                <a16:creationId xmlns:a16="http://schemas.microsoft.com/office/drawing/2014/main" xmlns="" id="{F892F94E-E574-CC43-9F43-349A1A09B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51816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Equation" r:id="rId5" imgW="4394200" imgH="4978400" progId="Equation.3">
                  <p:embed/>
                </p:oleObj>
              </mc:Choice>
              <mc:Fallback>
                <p:oleObj name="Equation" r:id="rId5" imgW="4394200" imgH="4978400" progId="Equation.3">
                  <p:embed/>
                  <p:pic>
                    <p:nvPicPr>
                      <p:cNvPr id="62469" name="Object 24">
                        <a:extLst>
                          <a:ext uri="{FF2B5EF4-FFF2-40B4-BE49-F238E27FC236}">
                            <a16:creationId xmlns:a16="http://schemas.microsoft.com/office/drawing/2014/main" xmlns="" id="{F892F94E-E574-CC43-9F43-349A1A09B1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51816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Oval 25">
            <a:extLst>
              <a:ext uri="{FF2B5EF4-FFF2-40B4-BE49-F238E27FC236}">
                <a16:creationId xmlns:a16="http://schemas.microsoft.com/office/drawing/2014/main" xmlns="" id="{97F37AB3-5005-EC47-B48B-0940A956D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2471" name="Object 26">
            <a:extLst>
              <a:ext uri="{FF2B5EF4-FFF2-40B4-BE49-F238E27FC236}">
                <a16:creationId xmlns:a16="http://schemas.microsoft.com/office/drawing/2014/main" xmlns="" id="{883A2C2A-D607-C245-A09E-8FD6FD328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51816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6" name="Equation" r:id="rId7" imgW="4394200" imgH="4978400" progId="Equation.3">
                  <p:embed/>
                </p:oleObj>
              </mc:Choice>
              <mc:Fallback>
                <p:oleObj name="Equation" r:id="rId7" imgW="4394200" imgH="4978400" progId="Equation.3">
                  <p:embed/>
                  <p:pic>
                    <p:nvPicPr>
                      <p:cNvPr id="62471" name="Object 26">
                        <a:extLst>
                          <a:ext uri="{FF2B5EF4-FFF2-40B4-BE49-F238E27FC236}">
                            <a16:creationId xmlns:a16="http://schemas.microsoft.com/office/drawing/2014/main" xmlns="" id="{883A2C2A-D607-C245-A09E-8FD6FD328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51816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Oval 27">
            <a:extLst>
              <a:ext uri="{FF2B5EF4-FFF2-40B4-BE49-F238E27FC236}">
                <a16:creationId xmlns:a16="http://schemas.microsoft.com/office/drawing/2014/main" xmlns="" id="{78CFFCD3-F9DA-EF45-984D-A08CAF524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2473" name="Object 28">
            <a:extLst>
              <a:ext uri="{FF2B5EF4-FFF2-40B4-BE49-F238E27FC236}">
                <a16:creationId xmlns:a16="http://schemas.microsoft.com/office/drawing/2014/main" xmlns="" id="{E61F1BAC-8568-BF4D-A475-865BAF660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3434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Equation" r:id="rId9" imgW="4394200" imgH="5562600" progId="Equation.3">
                  <p:embed/>
                </p:oleObj>
              </mc:Choice>
              <mc:Fallback>
                <p:oleObj name="Equation" r:id="rId9" imgW="4394200" imgH="5562600" progId="Equation.3">
                  <p:embed/>
                  <p:pic>
                    <p:nvPicPr>
                      <p:cNvPr id="62473" name="Object 28">
                        <a:extLst>
                          <a:ext uri="{FF2B5EF4-FFF2-40B4-BE49-F238E27FC236}">
                            <a16:creationId xmlns:a16="http://schemas.microsoft.com/office/drawing/2014/main" xmlns="" id="{E61F1BAC-8568-BF4D-A475-865BAF660E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3434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Oval 29">
            <a:extLst>
              <a:ext uri="{FF2B5EF4-FFF2-40B4-BE49-F238E27FC236}">
                <a16:creationId xmlns:a16="http://schemas.microsoft.com/office/drawing/2014/main" xmlns="" id="{56EE936C-7AE9-844B-88CC-842446BFF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2475" name="Object 30">
            <a:extLst>
              <a:ext uri="{FF2B5EF4-FFF2-40B4-BE49-F238E27FC236}">
                <a16:creationId xmlns:a16="http://schemas.microsoft.com/office/drawing/2014/main" xmlns="" id="{4E542D5B-5EE3-924D-A37C-7001ED1B5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1100" y="5181600"/>
          <a:ext cx="412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Equation" r:id="rId11" imgW="4686300" imgH="5562600" progId="Equation.3">
                  <p:embed/>
                </p:oleObj>
              </mc:Choice>
              <mc:Fallback>
                <p:oleObj name="Equation" r:id="rId11" imgW="4686300" imgH="5562600" progId="Equation.3">
                  <p:embed/>
                  <p:pic>
                    <p:nvPicPr>
                      <p:cNvPr id="62475" name="Object 30">
                        <a:extLst>
                          <a:ext uri="{FF2B5EF4-FFF2-40B4-BE49-F238E27FC236}">
                            <a16:creationId xmlns:a16="http://schemas.microsoft.com/office/drawing/2014/main" xmlns="" id="{4E542D5B-5EE3-924D-A37C-7001ED1B59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181600"/>
                        <a:ext cx="412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6" name="Oval 31">
            <a:extLst>
              <a:ext uri="{FF2B5EF4-FFF2-40B4-BE49-F238E27FC236}">
                <a16:creationId xmlns:a16="http://schemas.microsoft.com/office/drawing/2014/main" xmlns="" id="{446894C1-16FE-4B44-9BFB-33CD90651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2477" name="Object 32">
            <a:extLst>
              <a:ext uri="{FF2B5EF4-FFF2-40B4-BE49-F238E27FC236}">
                <a16:creationId xmlns:a16="http://schemas.microsoft.com/office/drawing/2014/main" xmlns="" id="{6B82C07D-76E1-DB4D-BB75-331B77139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0" y="5181600"/>
          <a:ext cx="436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Equation" r:id="rId13" imgW="4978400" imgH="5562600" progId="Equation.3">
                  <p:embed/>
                </p:oleObj>
              </mc:Choice>
              <mc:Fallback>
                <p:oleObj name="Equation" r:id="rId13" imgW="4978400" imgH="5562600" progId="Equation.3">
                  <p:embed/>
                  <p:pic>
                    <p:nvPicPr>
                      <p:cNvPr id="62477" name="Object 32">
                        <a:extLst>
                          <a:ext uri="{FF2B5EF4-FFF2-40B4-BE49-F238E27FC236}">
                            <a16:creationId xmlns:a16="http://schemas.microsoft.com/office/drawing/2014/main" xmlns="" id="{6B82C07D-76E1-DB4D-BB75-331B77139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5181600"/>
                        <a:ext cx="4365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Oval 33">
            <a:extLst>
              <a:ext uri="{FF2B5EF4-FFF2-40B4-BE49-F238E27FC236}">
                <a16:creationId xmlns:a16="http://schemas.microsoft.com/office/drawing/2014/main" xmlns="" id="{2E61E182-5DE8-6241-8C98-3F87EC09F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2479" name="Object 34">
            <a:extLst>
              <a:ext uri="{FF2B5EF4-FFF2-40B4-BE49-F238E27FC236}">
                <a16:creationId xmlns:a16="http://schemas.microsoft.com/office/drawing/2014/main" xmlns="" id="{E63FBE33-70C8-314F-AC8F-9BD373A961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42672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Equation" r:id="rId15" imgW="4394200" imgH="5562600" progId="Equation.3">
                  <p:embed/>
                </p:oleObj>
              </mc:Choice>
              <mc:Fallback>
                <p:oleObj name="Equation" r:id="rId15" imgW="4394200" imgH="5562600" progId="Equation.3">
                  <p:embed/>
                  <p:pic>
                    <p:nvPicPr>
                      <p:cNvPr id="62479" name="Object 34">
                        <a:extLst>
                          <a:ext uri="{FF2B5EF4-FFF2-40B4-BE49-F238E27FC236}">
                            <a16:creationId xmlns:a16="http://schemas.microsoft.com/office/drawing/2014/main" xmlns="" id="{E63FBE33-70C8-314F-AC8F-9BD373A961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2672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0" name="Oval 35">
            <a:extLst>
              <a:ext uri="{FF2B5EF4-FFF2-40B4-BE49-F238E27FC236}">
                <a16:creationId xmlns:a16="http://schemas.microsoft.com/office/drawing/2014/main" xmlns="" id="{6772937F-5735-1E4B-999D-E9B379DA2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2481" name="Object 36">
            <a:extLst>
              <a:ext uri="{FF2B5EF4-FFF2-40B4-BE49-F238E27FC236}">
                <a16:creationId xmlns:a16="http://schemas.microsoft.com/office/drawing/2014/main" xmlns="" id="{1F7F3F03-74E7-274A-84EA-6D18DCF1A0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5154613"/>
          <a:ext cx="431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Equation" r:id="rId17" imgW="4686300" imgH="5562600" progId="Equation.3">
                  <p:embed/>
                </p:oleObj>
              </mc:Choice>
              <mc:Fallback>
                <p:oleObj name="Equation" r:id="rId17" imgW="4686300" imgH="5562600" progId="Equation.3">
                  <p:embed/>
                  <p:pic>
                    <p:nvPicPr>
                      <p:cNvPr id="62481" name="Object 36">
                        <a:extLst>
                          <a:ext uri="{FF2B5EF4-FFF2-40B4-BE49-F238E27FC236}">
                            <a16:creationId xmlns:a16="http://schemas.microsoft.com/office/drawing/2014/main" xmlns="" id="{1F7F3F03-74E7-274A-84EA-6D18DCF1A0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154613"/>
                        <a:ext cx="4318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Oval 37">
            <a:extLst>
              <a:ext uri="{FF2B5EF4-FFF2-40B4-BE49-F238E27FC236}">
                <a16:creationId xmlns:a16="http://schemas.microsoft.com/office/drawing/2014/main" xmlns="" id="{5033DD00-0BCA-E44C-A006-D815C4713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2483" name="Object 38">
            <a:extLst>
              <a:ext uri="{FF2B5EF4-FFF2-40B4-BE49-F238E27FC236}">
                <a16:creationId xmlns:a16="http://schemas.microsoft.com/office/drawing/2014/main" xmlns="" id="{58A46C72-C834-DB44-BE43-A1711F8A4B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4013" y="5181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Equation" r:id="rId19" imgW="4686300" imgH="4978400" progId="Equation.3">
                  <p:embed/>
                </p:oleObj>
              </mc:Choice>
              <mc:Fallback>
                <p:oleObj name="Equation" r:id="rId19" imgW="4686300" imgH="4978400" progId="Equation.3">
                  <p:embed/>
                  <p:pic>
                    <p:nvPicPr>
                      <p:cNvPr id="62483" name="Object 38">
                        <a:extLst>
                          <a:ext uri="{FF2B5EF4-FFF2-40B4-BE49-F238E27FC236}">
                            <a16:creationId xmlns:a16="http://schemas.microsoft.com/office/drawing/2014/main" xmlns="" id="{58A46C72-C834-DB44-BE43-A1711F8A4B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013" y="5181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4" name="Line 43">
            <a:extLst>
              <a:ext uri="{FF2B5EF4-FFF2-40B4-BE49-F238E27FC236}">
                <a16:creationId xmlns:a16="http://schemas.microsoft.com/office/drawing/2014/main" xmlns="" id="{6074CF30-CA33-F646-A50B-6CF998526F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5" name="Line 44">
            <a:extLst>
              <a:ext uri="{FF2B5EF4-FFF2-40B4-BE49-F238E27FC236}">
                <a16:creationId xmlns:a16="http://schemas.microsoft.com/office/drawing/2014/main" xmlns="" id="{6B461BF6-1EA7-DE41-975C-B9A23ABF9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2486" name="Line 45">
            <a:extLst>
              <a:ext uri="{FF2B5EF4-FFF2-40B4-BE49-F238E27FC236}">
                <a16:creationId xmlns:a16="http://schemas.microsoft.com/office/drawing/2014/main" xmlns="" id="{6FBD7B8A-2574-6F41-BAC0-CF81FE1FB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2487" name="Line 46">
            <a:extLst>
              <a:ext uri="{FF2B5EF4-FFF2-40B4-BE49-F238E27FC236}">
                <a16:creationId xmlns:a16="http://schemas.microsoft.com/office/drawing/2014/main" xmlns="" id="{7926E19D-1113-664A-849A-F8912D3F3F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724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88" name="Line 47">
            <a:extLst>
              <a:ext uri="{FF2B5EF4-FFF2-40B4-BE49-F238E27FC236}">
                <a16:creationId xmlns:a16="http://schemas.microsoft.com/office/drawing/2014/main" xmlns="" id="{9431F728-8867-0548-9A8E-9A93018A7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724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2489" name="Line 48">
            <a:extLst>
              <a:ext uri="{FF2B5EF4-FFF2-40B4-BE49-F238E27FC236}">
                <a16:creationId xmlns:a16="http://schemas.microsoft.com/office/drawing/2014/main" xmlns="" id="{43058FDF-DA64-3940-8633-8B278D7A1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2490" name="Line 49">
            <a:extLst>
              <a:ext uri="{FF2B5EF4-FFF2-40B4-BE49-F238E27FC236}">
                <a16:creationId xmlns:a16="http://schemas.microsoft.com/office/drawing/2014/main" xmlns="" id="{53297BF1-1AED-2E4E-85B0-8ED46ACB77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64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2491" name="Line 50">
            <a:extLst>
              <a:ext uri="{FF2B5EF4-FFF2-40B4-BE49-F238E27FC236}">
                <a16:creationId xmlns:a16="http://schemas.microsoft.com/office/drawing/2014/main" xmlns="" id="{A0CE0EA4-8BE2-8A47-AB3B-920116A76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648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2492" name="Line 51">
            <a:extLst>
              <a:ext uri="{FF2B5EF4-FFF2-40B4-BE49-F238E27FC236}">
                <a16:creationId xmlns:a16="http://schemas.microsoft.com/office/drawing/2014/main" xmlns="" id="{BCBBA44B-D543-8840-BD57-69BBC09D6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2493" name="Text Box 61">
            <a:extLst>
              <a:ext uri="{FF2B5EF4-FFF2-40B4-BE49-F238E27FC236}">
                <a16:creationId xmlns:a16="http://schemas.microsoft.com/office/drawing/2014/main" xmlns="" id="{DF738B50-2CB2-8C44-A932-974A649CB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879475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Edges in clause gadgets 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are incident to at least one node in cover,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since two nodes are chosen in a clause gadget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67">
            <a:extLst>
              <a:ext uri="{FF2B5EF4-FFF2-40B4-BE49-F238E27FC236}">
                <a16:creationId xmlns:a16="http://schemas.microsoft.com/office/drawing/2014/main" xmlns="" id="{32EAA2A3-8F5D-9D42-A96E-833C1393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6F1429-A9D4-074D-BF22-7077993331D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0" name="Oval 2">
            <a:extLst>
              <a:ext uri="{FF2B5EF4-FFF2-40B4-BE49-F238E27FC236}">
                <a16:creationId xmlns:a16="http://schemas.microsoft.com/office/drawing/2014/main" xmlns="" id="{A2D52F26-FB08-C64C-B5C6-6CF0D8D3C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1981200"/>
            <a:ext cx="373062" cy="376238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xmlns="" id="{15CD14A8-78A7-E242-BA7E-70D0B638C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3688" y="2035175"/>
          <a:ext cx="2635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Equation" r:id="rId3" imgW="4102100" imgH="4978400" progId="Equation.3">
                  <p:embed/>
                </p:oleObj>
              </mc:Choice>
              <mc:Fallback>
                <p:oleObj name="Equation" r:id="rId3" imgW="4102100" imgH="4978400" progId="Equation.3">
                  <p:embed/>
                  <p:pic>
                    <p:nvPicPr>
                      <p:cNvPr id="63491" name="Object 3">
                        <a:extLst>
                          <a:ext uri="{FF2B5EF4-FFF2-40B4-BE49-F238E27FC236}">
                            <a16:creationId xmlns:a16="http://schemas.microsoft.com/office/drawing/2014/main" xmlns="" id="{15CD14A8-78A7-E242-BA7E-70D0B638C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035175"/>
                        <a:ext cx="26352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Oval 4">
            <a:extLst>
              <a:ext uri="{FF2B5EF4-FFF2-40B4-BE49-F238E27FC236}">
                <a16:creationId xmlns:a16="http://schemas.microsoft.com/office/drawing/2014/main" xmlns="" id="{494BD9DD-30CB-3D4F-8167-BC8ACA06B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1981200"/>
            <a:ext cx="373063" cy="376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xmlns="" id="{F427B882-67EB-7E4C-94C3-EC3C821D4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9475" y="2035175"/>
          <a:ext cx="2698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Equation" r:id="rId5" imgW="4394200" imgH="5562600" progId="Equation.3">
                  <p:embed/>
                </p:oleObj>
              </mc:Choice>
              <mc:Fallback>
                <p:oleObj name="Equation" r:id="rId5" imgW="4394200" imgH="5562600" progId="Equation.3">
                  <p:embed/>
                  <p:pic>
                    <p:nvPicPr>
                      <p:cNvPr id="63493" name="Object 5">
                        <a:extLst>
                          <a:ext uri="{FF2B5EF4-FFF2-40B4-BE49-F238E27FC236}">
                            <a16:creationId xmlns:a16="http://schemas.microsoft.com/office/drawing/2014/main" xmlns="" id="{F427B882-67EB-7E4C-94C3-EC3C821D43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2035175"/>
                        <a:ext cx="2698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Oval 6">
            <a:extLst>
              <a:ext uri="{FF2B5EF4-FFF2-40B4-BE49-F238E27FC236}">
                <a16:creationId xmlns:a16="http://schemas.microsoft.com/office/drawing/2014/main" xmlns="" id="{413EACD1-5DFE-CE40-9774-D8E7D9C2D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1981200"/>
            <a:ext cx="373062" cy="376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3495" name="Object 7">
            <a:extLst>
              <a:ext uri="{FF2B5EF4-FFF2-40B4-BE49-F238E27FC236}">
                <a16:creationId xmlns:a16="http://schemas.microsoft.com/office/drawing/2014/main" xmlns="" id="{500F44AE-FCAD-8740-A436-3375CF60C3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163" y="2035175"/>
          <a:ext cx="2825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Equation" r:id="rId7" imgW="4394200" imgH="4978400" progId="Equation.3">
                  <p:embed/>
                </p:oleObj>
              </mc:Choice>
              <mc:Fallback>
                <p:oleObj name="Equation" r:id="rId7" imgW="4394200" imgH="4978400" progId="Equation.3">
                  <p:embed/>
                  <p:pic>
                    <p:nvPicPr>
                      <p:cNvPr id="63495" name="Object 7">
                        <a:extLst>
                          <a:ext uri="{FF2B5EF4-FFF2-40B4-BE49-F238E27FC236}">
                            <a16:creationId xmlns:a16="http://schemas.microsoft.com/office/drawing/2014/main" xmlns="" id="{500F44AE-FCAD-8740-A436-3375CF60C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2035175"/>
                        <a:ext cx="28257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Oval 8">
            <a:extLst>
              <a:ext uri="{FF2B5EF4-FFF2-40B4-BE49-F238E27FC236}">
                <a16:creationId xmlns:a16="http://schemas.microsoft.com/office/drawing/2014/main" xmlns="" id="{DBD6B4C6-3DE9-F64B-8923-1DDF9E9C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1981200"/>
            <a:ext cx="373063" cy="376238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3497" name="Object 9">
            <a:extLst>
              <a:ext uri="{FF2B5EF4-FFF2-40B4-BE49-F238E27FC236}">
                <a16:creationId xmlns:a16="http://schemas.microsoft.com/office/drawing/2014/main" xmlns="" id="{D0D47D12-C2B3-B146-958B-9BE044E90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0950" y="2035175"/>
          <a:ext cx="2889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Equation" r:id="rId9" imgW="4686300" imgH="5562600" progId="Equation.3">
                  <p:embed/>
                </p:oleObj>
              </mc:Choice>
              <mc:Fallback>
                <p:oleObj name="Equation" r:id="rId9" imgW="4686300" imgH="5562600" progId="Equation.3">
                  <p:embed/>
                  <p:pic>
                    <p:nvPicPr>
                      <p:cNvPr id="63497" name="Object 9">
                        <a:extLst>
                          <a:ext uri="{FF2B5EF4-FFF2-40B4-BE49-F238E27FC236}">
                            <a16:creationId xmlns:a16="http://schemas.microsoft.com/office/drawing/2014/main" xmlns="" id="{D0D47D12-C2B3-B146-958B-9BE044E90A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2035175"/>
                        <a:ext cx="2889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Oval 10">
            <a:extLst>
              <a:ext uri="{FF2B5EF4-FFF2-40B4-BE49-F238E27FC236}">
                <a16:creationId xmlns:a16="http://schemas.microsoft.com/office/drawing/2014/main" xmlns="" id="{4CB77E9E-03DF-5E47-9EA4-51C8CEA7A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1981200"/>
            <a:ext cx="373062" cy="376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3499" name="Object 11">
            <a:extLst>
              <a:ext uri="{FF2B5EF4-FFF2-40B4-BE49-F238E27FC236}">
                <a16:creationId xmlns:a16="http://schemas.microsoft.com/office/drawing/2014/main" xmlns="" id="{A86C67DE-9FBB-A247-8631-0612AD0D2B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6163" y="2035175"/>
          <a:ext cx="2825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Equation" r:id="rId11" imgW="4394200" imgH="4978400" progId="Equation.3">
                  <p:embed/>
                </p:oleObj>
              </mc:Choice>
              <mc:Fallback>
                <p:oleObj name="Equation" r:id="rId11" imgW="4394200" imgH="4978400" progId="Equation.3">
                  <p:embed/>
                  <p:pic>
                    <p:nvPicPr>
                      <p:cNvPr id="63499" name="Object 11">
                        <a:extLst>
                          <a:ext uri="{FF2B5EF4-FFF2-40B4-BE49-F238E27FC236}">
                            <a16:creationId xmlns:a16="http://schemas.microsoft.com/office/drawing/2014/main" xmlns="" id="{A86C67DE-9FBB-A247-8631-0612AD0D2B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2035175"/>
                        <a:ext cx="28257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Oval 12">
            <a:extLst>
              <a:ext uri="{FF2B5EF4-FFF2-40B4-BE49-F238E27FC236}">
                <a16:creationId xmlns:a16="http://schemas.microsoft.com/office/drawing/2014/main" xmlns="" id="{B5D16466-3C50-7643-B553-E103B3B15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1981200"/>
            <a:ext cx="373063" cy="376238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3501" name="Object 13">
            <a:extLst>
              <a:ext uri="{FF2B5EF4-FFF2-40B4-BE49-F238E27FC236}">
                <a16:creationId xmlns:a16="http://schemas.microsoft.com/office/drawing/2014/main" xmlns="" id="{675B7433-76A9-D64E-B15F-F936D9621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1950" y="2035175"/>
          <a:ext cx="2873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Equation" r:id="rId13" imgW="4686300" imgH="5562600" progId="Equation.3">
                  <p:embed/>
                </p:oleObj>
              </mc:Choice>
              <mc:Fallback>
                <p:oleObj name="Equation" r:id="rId13" imgW="4686300" imgH="5562600" progId="Equation.3">
                  <p:embed/>
                  <p:pic>
                    <p:nvPicPr>
                      <p:cNvPr id="63501" name="Object 13">
                        <a:extLst>
                          <a:ext uri="{FF2B5EF4-FFF2-40B4-BE49-F238E27FC236}">
                            <a16:creationId xmlns:a16="http://schemas.microsoft.com/office/drawing/2014/main" xmlns="" id="{675B7433-76A9-D64E-B15F-F936D96217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2035175"/>
                        <a:ext cx="28733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2" name="Oval 14">
            <a:extLst>
              <a:ext uri="{FF2B5EF4-FFF2-40B4-BE49-F238E27FC236}">
                <a16:creationId xmlns:a16="http://schemas.microsoft.com/office/drawing/2014/main" xmlns="" id="{EE86B6D2-9BAA-6341-BF4D-E5B95846B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1981200"/>
            <a:ext cx="373063" cy="376238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3503" name="Object 15">
            <a:extLst>
              <a:ext uri="{FF2B5EF4-FFF2-40B4-BE49-F238E27FC236}">
                <a16:creationId xmlns:a16="http://schemas.microsoft.com/office/drawing/2014/main" xmlns="" id="{C5FEA25F-E6D0-FB45-B8D4-BC0241B55D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2035175"/>
          <a:ext cx="3016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Equation" r:id="rId15" imgW="4686300" imgH="4978400" progId="Equation.3">
                  <p:embed/>
                </p:oleObj>
              </mc:Choice>
              <mc:Fallback>
                <p:oleObj name="Equation" r:id="rId15" imgW="4686300" imgH="4978400" progId="Equation.3">
                  <p:embed/>
                  <p:pic>
                    <p:nvPicPr>
                      <p:cNvPr id="63503" name="Object 15">
                        <a:extLst>
                          <a:ext uri="{FF2B5EF4-FFF2-40B4-BE49-F238E27FC236}">
                            <a16:creationId xmlns:a16="http://schemas.microsoft.com/office/drawing/2014/main" xmlns="" id="{C5FEA25F-E6D0-FB45-B8D4-BC0241B55D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035175"/>
                        <a:ext cx="30162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4" name="Oval 16">
            <a:extLst>
              <a:ext uri="{FF2B5EF4-FFF2-40B4-BE49-F238E27FC236}">
                <a16:creationId xmlns:a16="http://schemas.microsoft.com/office/drawing/2014/main" xmlns="" id="{6450BB8E-A930-DB48-89A1-714D545FF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138" y="1981200"/>
            <a:ext cx="373062" cy="376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3505" name="Object 17">
            <a:extLst>
              <a:ext uri="{FF2B5EF4-FFF2-40B4-BE49-F238E27FC236}">
                <a16:creationId xmlns:a16="http://schemas.microsoft.com/office/drawing/2014/main" xmlns="" id="{1134AB11-5E9B-414F-8718-43D9919D8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78650" y="2035175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Equation" r:id="rId17" imgW="4978400" imgH="5562600" progId="Equation.3">
                  <p:embed/>
                </p:oleObj>
              </mc:Choice>
              <mc:Fallback>
                <p:oleObj name="Equation" r:id="rId17" imgW="4978400" imgH="5562600" progId="Equation.3">
                  <p:embed/>
                  <p:pic>
                    <p:nvPicPr>
                      <p:cNvPr id="63505" name="Object 17">
                        <a:extLst>
                          <a:ext uri="{FF2B5EF4-FFF2-40B4-BE49-F238E27FC236}">
                            <a16:creationId xmlns:a16="http://schemas.microsoft.com/office/drawing/2014/main" xmlns="" id="{1134AB11-5E9B-414F-8718-43D9919D8F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650" y="2035175"/>
                        <a:ext cx="3048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6" name="Oval 18">
            <a:extLst>
              <a:ext uri="{FF2B5EF4-FFF2-40B4-BE49-F238E27FC236}">
                <a16:creationId xmlns:a16="http://schemas.microsoft.com/office/drawing/2014/main" xmlns="" id="{64025FB9-5E38-B248-8A86-ADE3CDD07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5" y="3484563"/>
            <a:ext cx="373063" cy="376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3507" name="Object 19">
            <a:extLst>
              <a:ext uri="{FF2B5EF4-FFF2-40B4-BE49-F238E27FC236}">
                <a16:creationId xmlns:a16="http://schemas.microsoft.com/office/drawing/2014/main" xmlns="" id="{AFECC942-717E-C748-9647-3A6A5A85D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0" y="3538538"/>
          <a:ext cx="2635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Equation" r:id="rId19" imgW="4102100" imgH="4978400" progId="Equation.3">
                  <p:embed/>
                </p:oleObj>
              </mc:Choice>
              <mc:Fallback>
                <p:oleObj name="Equation" r:id="rId19" imgW="4102100" imgH="4978400" progId="Equation.3">
                  <p:embed/>
                  <p:pic>
                    <p:nvPicPr>
                      <p:cNvPr id="63507" name="Object 19">
                        <a:extLst>
                          <a:ext uri="{FF2B5EF4-FFF2-40B4-BE49-F238E27FC236}">
                            <a16:creationId xmlns:a16="http://schemas.microsoft.com/office/drawing/2014/main" xmlns="" id="{AFECC942-717E-C748-9647-3A6A5A85DB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538538"/>
                        <a:ext cx="2635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8" name="Oval 20">
            <a:extLst>
              <a:ext uri="{FF2B5EF4-FFF2-40B4-BE49-F238E27FC236}">
                <a16:creationId xmlns:a16="http://schemas.microsoft.com/office/drawing/2014/main" xmlns="" id="{15876A29-E57F-0F49-B37B-E8CA72955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88" y="4021138"/>
            <a:ext cx="373062" cy="376237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3509" name="Object 21">
            <a:extLst>
              <a:ext uri="{FF2B5EF4-FFF2-40B4-BE49-F238E27FC236}">
                <a16:creationId xmlns:a16="http://schemas.microsoft.com/office/drawing/2014/main" xmlns="" id="{CBF8DAAC-DF01-0748-BAEE-4268452989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8138" y="4075113"/>
          <a:ext cx="28257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5" name="Equation" r:id="rId21" imgW="4394200" imgH="4978400" progId="Equation.3">
                  <p:embed/>
                </p:oleObj>
              </mc:Choice>
              <mc:Fallback>
                <p:oleObj name="Equation" r:id="rId21" imgW="4394200" imgH="4978400" progId="Equation.3">
                  <p:embed/>
                  <p:pic>
                    <p:nvPicPr>
                      <p:cNvPr id="63509" name="Object 21">
                        <a:extLst>
                          <a:ext uri="{FF2B5EF4-FFF2-40B4-BE49-F238E27FC236}">
                            <a16:creationId xmlns:a16="http://schemas.microsoft.com/office/drawing/2014/main" xmlns="" id="{CBF8DAAC-DF01-0748-BAEE-4268452989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4075113"/>
                        <a:ext cx="28257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0" name="Oval 22">
            <a:extLst>
              <a:ext uri="{FF2B5EF4-FFF2-40B4-BE49-F238E27FC236}">
                <a16:creationId xmlns:a16="http://schemas.microsoft.com/office/drawing/2014/main" xmlns="" id="{675FC76B-EF14-5144-92A5-0E7C81D88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4021138"/>
            <a:ext cx="373062" cy="376237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3511" name="Object 23">
            <a:extLst>
              <a:ext uri="{FF2B5EF4-FFF2-40B4-BE49-F238E27FC236}">
                <a16:creationId xmlns:a16="http://schemas.microsoft.com/office/drawing/2014/main" xmlns="" id="{F2DCF11B-477D-7D41-8619-CF70FDCE0B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6313" y="4075113"/>
          <a:ext cx="28257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6" name="Equation" r:id="rId22" imgW="4394200" imgH="4978400" progId="Equation.3">
                  <p:embed/>
                </p:oleObj>
              </mc:Choice>
              <mc:Fallback>
                <p:oleObj name="Equation" r:id="rId22" imgW="4394200" imgH="4978400" progId="Equation.3">
                  <p:embed/>
                  <p:pic>
                    <p:nvPicPr>
                      <p:cNvPr id="63511" name="Object 23">
                        <a:extLst>
                          <a:ext uri="{FF2B5EF4-FFF2-40B4-BE49-F238E27FC236}">
                            <a16:creationId xmlns:a16="http://schemas.microsoft.com/office/drawing/2014/main" xmlns="" id="{F2DCF11B-477D-7D41-8619-CF70FDCE0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4075113"/>
                        <a:ext cx="28257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2" name="Oval 24">
            <a:extLst>
              <a:ext uri="{FF2B5EF4-FFF2-40B4-BE49-F238E27FC236}">
                <a16:creationId xmlns:a16="http://schemas.microsoft.com/office/drawing/2014/main" xmlns="" id="{7B212AD4-D253-424A-94D7-489830576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3430588"/>
            <a:ext cx="373063" cy="376237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3513" name="Object 25">
            <a:extLst>
              <a:ext uri="{FF2B5EF4-FFF2-40B4-BE49-F238E27FC236}">
                <a16:creationId xmlns:a16="http://schemas.microsoft.com/office/drawing/2014/main" xmlns="" id="{104D5DB1-9481-3C42-9BCC-D2E2B5A19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2288" y="3484563"/>
          <a:ext cx="2698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7" name="Equation" r:id="rId23" imgW="4394200" imgH="5562600" progId="Equation.3">
                  <p:embed/>
                </p:oleObj>
              </mc:Choice>
              <mc:Fallback>
                <p:oleObj name="Equation" r:id="rId23" imgW="4394200" imgH="5562600" progId="Equation.3">
                  <p:embed/>
                  <p:pic>
                    <p:nvPicPr>
                      <p:cNvPr id="63513" name="Object 25">
                        <a:extLst>
                          <a:ext uri="{FF2B5EF4-FFF2-40B4-BE49-F238E27FC236}">
                            <a16:creationId xmlns:a16="http://schemas.microsoft.com/office/drawing/2014/main" xmlns="" id="{104D5DB1-9481-3C42-9BCC-D2E2B5A191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3484563"/>
                        <a:ext cx="2698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4" name="Oval 26">
            <a:extLst>
              <a:ext uri="{FF2B5EF4-FFF2-40B4-BE49-F238E27FC236}">
                <a16:creationId xmlns:a16="http://schemas.microsoft.com/office/drawing/2014/main" xmlns="" id="{E7A37467-59DE-B24F-B24E-BFD9269AA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63" y="4021138"/>
            <a:ext cx="373062" cy="376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3515" name="Object 27">
            <a:extLst>
              <a:ext uri="{FF2B5EF4-FFF2-40B4-BE49-F238E27FC236}">
                <a16:creationId xmlns:a16="http://schemas.microsoft.com/office/drawing/2014/main" xmlns="" id="{9B4901DC-2844-B145-A651-81F3268830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7313" y="4075113"/>
          <a:ext cx="2889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name="Equation" r:id="rId25" imgW="4686300" imgH="5562600" progId="Equation.3">
                  <p:embed/>
                </p:oleObj>
              </mc:Choice>
              <mc:Fallback>
                <p:oleObj name="Equation" r:id="rId25" imgW="4686300" imgH="5562600" progId="Equation.3">
                  <p:embed/>
                  <p:pic>
                    <p:nvPicPr>
                      <p:cNvPr id="63515" name="Object 27">
                        <a:extLst>
                          <a:ext uri="{FF2B5EF4-FFF2-40B4-BE49-F238E27FC236}">
                            <a16:creationId xmlns:a16="http://schemas.microsoft.com/office/drawing/2014/main" xmlns="" id="{9B4901DC-2844-B145-A651-81F3268830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4075113"/>
                        <a:ext cx="28892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6" name="Oval 28">
            <a:extLst>
              <a:ext uri="{FF2B5EF4-FFF2-40B4-BE49-F238E27FC236}">
                <a16:creationId xmlns:a16="http://schemas.microsoft.com/office/drawing/2014/main" xmlns="" id="{BB4F6F6B-4353-D945-9803-D1E9DDDDA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4021138"/>
            <a:ext cx="371475" cy="376237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3517" name="Object 29">
            <a:extLst>
              <a:ext uri="{FF2B5EF4-FFF2-40B4-BE49-F238E27FC236}">
                <a16:creationId xmlns:a16="http://schemas.microsoft.com/office/drawing/2014/main" xmlns="" id="{AD53A598-99B4-2846-A718-9BA224148D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7888" y="407511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Equation" r:id="rId27" imgW="4978400" imgH="5562600" progId="Equation.3">
                  <p:embed/>
                </p:oleObj>
              </mc:Choice>
              <mc:Fallback>
                <p:oleObj name="Equation" r:id="rId27" imgW="4978400" imgH="5562600" progId="Equation.3">
                  <p:embed/>
                  <p:pic>
                    <p:nvPicPr>
                      <p:cNvPr id="63517" name="Object 29">
                        <a:extLst>
                          <a:ext uri="{FF2B5EF4-FFF2-40B4-BE49-F238E27FC236}">
                            <a16:creationId xmlns:a16="http://schemas.microsoft.com/office/drawing/2014/main" xmlns="" id="{AD53A598-99B4-2846-A718-9BA224148D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4075113"/>
                        <a:ext cx="3048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8" name="Oval 30">
            <a:extLst>
              <a:ext uri="{FF2B5EF4-FFF2-40B4-BE49-F238E27FC236}">
                <a16:creationId xmlns:a16="http://schemas.microsoft.com/office/drawing/2014/main" xmlns="" id="{AEB71390-4A5E-854D-9C98-8D6F2CDE9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376613"/>
            <a:ext cx="373062" cy="376237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3519" name="Object 31">
            <a:extLst>
              <a:ext uri="{FF2B5EF4-FFF2-40B4-BE49-F238E27FC236}">
                <a16:creationId xmlns:a16="http://schemas.microsoft.com/office/drawing/2014/main" xmlns="" id="{24E86EA4-D4E6-C14A-8DF4-22B7932F4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3430588"/>
          <a:ext cx="2698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name="Equation" r:id="rId28" imgW="4394200" imgH="5562600" progId="Equation.3">
                  <p:embed/>
                </p:oleObj>
              </mc:Choice>
              <mc:Fallback>
                <p:oleObj name="Equation" r:id="rId28" imgW="4394200" imgH="5562600" progId="Equation.3">
                  <p:embed/>
                  <p:pic>
                    <p:nvPicPr>
                      <p:cNvPr id="63519" name="Object 31">
                        <a:extLst>
                          <a:ext uri="{FF2B5EF4-FFF2-40B4-BE49-F238E27FC236}">
                            <a16:creationId xmlns:a16="http://schemas.microsoft.com/office/drawing/2014/main" xmlns="" id="{24E86EA4-D4E6-C14A-8DF4-22B7932F47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430588"/>
                        <a:ext cx="2698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0" name="Oval 32">
            <a:extLst>
              <a:ext uri="{FF2B5EF4-FFF2-40B4-BE49-F238E27FC236}">
                <a16:creationId xmlns:a16="http://schemas.microsoft.com/office/drawing/2014/main" xmlns="" id="{9F3D0389-38BF-0948-9F0D-A276243FA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4021138"/>
            <a:ext cx="373063" cy="376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3521" name="Object 33">
            <a:extLst>
              <a:ext uri="{FF2B5EF4-FFF2-40B4-BE49-F238E27FC236}">
                <a16:creationId xmlns:a16="http://schemas.microsoft.com/office/drawing/2014/main" xmlns="" id="{1E03F59F-898D-1344-B1CD-3750926F2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6163" y="4056063"/>
          <a:ext cx="3016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1" name="Equation" r:id="rId30" imgW="4686300" imgH="5562600" progId="Equation.3">
                  <p:embed/>
                </p:oleObj>
              </mc:Choice>
              <mc:Fallback>
                <p:oleObj name="Equation" r:id="rId30" imgW="4686300" imgH="5562600" progId="Equation.3">
                  <p:embed/>
                  <p:pic>
                    <p:nvPicPr>
                      <p:cNvPr id="63521" name="Object 33">
                        <a:extLst>
                          <a:ext uri="{FF2B5EF4-FFF2-40B4-BE49-F238E27FC236}">
                            <a16:creationId xmlns:a16="http://schemas.microsoft.com/office/drawing/2014/main" xmlns="" id="{1E03F59F-898D-1344-B1CD-3750926F2A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3" y="4056063"/>
                        <a:ext cx="3016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2" name="Oval 34">
            <a:extLst>
              <a:ext uri="{FF2B5EF4-FFF2-40B4-BE49-F238E27FC236}">
                <a16:creationId xmlns:a16="http://schemas.microsoft.com/office/drawing/2014/main" xmlns="" id="{B4A60756-B961-8249-8B02-10744D42D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4021138"/>
            <a:ext cx="373063" cy="376237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3523" name="Object 35">
            <a:extLst>
              <a:ext uri="{FF2B5EF4-FFF2-40B4-BE49-F238E27FC236}">
                <a16:creationId xmlns:a16="http://schemas.microsoft.com/office/drawing/2014/main" xmlns="" id="{3783051C-BD5F-214B-9329-B5284792F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0700" y="4075113"/>
          <a:ext cx="3016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Equation" r:id="rId32" imgW="4686300" imgH="4978400" progId="Equation.3">
                  <p:embed/>
                </p:oleObj>
              </mc:Choice>
              <mc:Fallback>
                <p:oleObj name="Equation" r:id="rId32" imgW="4686300" imgH="4978400" progId="Equation.3">
                  <p:embed/>
                  <p:pic>
                    <p:nvPicPr>
                      <p:cNvPr id="63523" name="Object 35">
                        <a:extLst>
                          <a:ext uri="{FF2B5EF4-FFF2-40B4-BE49-F238E27FC236}">
                            <a16:creationId xmlns:a16="http://schemas.microsoft.com/office/drawing/2014/main" xmlns="" id="{3783051C-BD5F-214B-9329-B5284792FF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4075113"/>
                        <a:ext cx="3016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4" name="Line 36">
            <a:extLst>
              <a:ext uri="{FF2B5EF4-FFF2-40B4-BE49-F238E27FC236}">
                <a16:creationId xmlns:a16="http://schemas.microsoft.com/office/drawing/2014/main" xmlns="" id="{22C41543-44FF-E54E-B493-9C4C02C8D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2775" y="219551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525" name="Line 37">
            <a:extLst>
              <a:ext uri="{FF2B5EF4-FFF2-40B4-BE49-F238E27FC236}">
                <a16:creationId xmlns:a16="http://schemas.microsoft.com/office/drawing/2014/main" xmlns="" id="{A0A9175D-7A61-BE44-987D-76A9D8126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3775" y="219551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526" name="Line 38">
            <a:extLst>
              <a:ext uri="{FF2B5EF4-FFF2-40B4-BE49-F238E27FC236}">
                <a16:creationId xmlns:a16="http://schemas.microsoft.com/office/drawing/2014/main" xmlns="" id="{56378B3C-9312-074E-A777-337243F10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4775" y="2195513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527" name="Line 39">
            <a:extLst>
              <a:ext uri="{FF2B5EF4-FFF2-40B4-BE49-F238E27FC236}">
                <a16:creationId xmlns:a16="http://schemas.microsoft.com/office/drawing/2014/main" xmlns="" id="{AF214A1E-74D7-E04F-B0C7-2D86B9CBA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3388" y="2195513"/>
            <a:ext cx="15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528" name="Line 40">
            <a:extLst>
              <a:ext uri="{FF2B5EF4-FFF2-40B4-BE49-F238E27FC236}">
                <a16:creationId xmlns:a16="http://schemas.microsoft.com/office/drawing/2014/main" xmlns="" id="{46C75BF4-D6B0-5347-AD8F-D941502F36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806825"/>
            <a:ext cx="10795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29" name="Line 41">
            <a:extLst>
              <a:ext uri="{FF2B5EF4-FFF2-40B4-BE49-F238E27FC236}">
                <a16:creationId xmlns:a16="http://schemas.microsoft.com/office/drawing/2014/main" xmlns="" id="{DC501FF1-34BB-654B-B9AD-70B4C47A8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3806825"/>
            <a:ext cx="10636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530" name="Line 42">
            <a:extLst>
              <a:ext uri="{FF2B5EF4-FFF2-40B4-BE49-F238E27FC236}">
                <a16:creationId xmlns:a16="http://schemas.microsoft.com/office/drawing/2014/main" xmlns="" id="{A1D45652-CB88-3B42-A7DD-B503ACB66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0" y="4235450"/>
            <a:ext cx="265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531" name="Line 43">
            <a:extLst>
              <a:ext uri="{FF2B5EF4-FFF2-40B4-BE49-F238E27FC236}">
                <a16:creationId xmlns:a16="http://schemas.microsoft.com/office/drawing/2014/main" xmlns="" id="{A94D84AE-188D-C04E-AC25-C620420F95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9563" y="3752850"/>
            <a:ext cx="212725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32" name="Line 44">
            <a:extLst>
              <a:ext uri="{FF2B5EF4-FFF2-40B4-BE49-F238E27FC236}">
                <a16:creationId xmlns:a16="http://schemas.microsoft.com/office/drawing/2014/main" xmlns="" id="{DBEECCE7-4B35-4844-A753-E0D0A5868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8988" y="3752850"/>
            <a:ext cx="212725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533" name="Line 45">
            <a:extLst>
              <a:ext uri="{FF2B5EF4-FFF2-40B4-BE49-F238E27FC236}">
                <a16:creationId xmlns:a16="http://schemas.microsoft.com/office/drawing/2014/main" xmlns="" id="{6F06D10F-EEC3-4E4A-B0A0-FE67273E3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5925" y="4235450"/>
            <a:ext cx="427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534" name="Line 46">
            <a:extLst>
              <a:ext uri="{FF2B5EF4-FFF2-40B4-BE49-F238E27FC236}">
                <a16:creationId xmlns:a16="http://schemas.microsoft.com/office/drawing/2014/main" xmlns="" id="{7B8CC583-DC3D-6C48-8CFB-4EED05B209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6350" y="3698875"/>
            <a:ext cx="160338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535" name="Line 47">
            <a:extLst>
              <a:ext uri="{FF2B5EF4-FFF2-40B4-BE49-F238E27FC236}">
                <a16:creationId xmlns:a16="http://schemas.microsoft.com/office/drawing/2014/main" xmlns="" id="{FCA9729E-51FA-1B4E-8CC9-20C22C7A0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3388" y="3698875"/>
            <a:ext cx="212725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536" name="Line 48">
            <a:extLst>
              <a:ext uri="{FF2B5EF4-FFF2-40B4-BE49-F238E27FC236}">
                <a16:creationId xmlns:a16="http://schemas.microsoft.com/office/drawing/2014/main" xmlns="" id="{84DABA5F-1EF8-BB4F-B5F9-1495E8F34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2713" y="4235450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537" name="Line 49">
            <a:extLst>
              <a:ext uri="{FF2B5EF4-FFF2-40B4-BE49-F238E27FC236}">
                <a16:creationId xmlns:a16="http://schemas.microsoft.com/office/drawing/2014/main" xmlns="" id="{C1661E57-1706-6C46-9D65-39DAF25D7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2438" y="2357438"/>
            <a:ext cx="266700" cy="1127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538" name="Freeform 50">
            <a:extLst>
              <a:ext uri="{FF2B5EF4-FFF2-40B4-BE49-F238E27FC236}">
                <a16:creationId xmlns:a16="http://schemas.microsoft.com/office/drawing/2014/main" xmlns="" id="{C23896F6-8107-7448-AE8E-2F2D4568155F}"/>
              </a:ext>
            </a:extLst>
          </p:cNvPr>
          <p:cNvSpPr>
            <a:spLocks/>
          </p:cNvSpPr>
          <p:nvPr/>
        </p:nvSpPr>
        <p:spPr bwMode="auto">
          <a:xfrm>
            <a:off x="1447800" y="2303463"/>
            <a:ext cx="1766888" cy="1717675"/>
          </a:xfrm>
          <a:custGeom>
            <a:avLst/>
            <a:gdLst>
              <a:gd name="T0" fmla="*/ 2147483646 w 1592"/>
              <a:gd name="T1" fmla="*/ 2147483646 h 1536"/>
              <a:gd name="T2" fmla="*/ 2147483646 w 1592"/>
              <a:gd name="T3" fmla="*/ 2147483646 h 1536"/>
              <a:gd name="T4" fmla="*/ 2147483646 w 1592"/>
              <a:gd name="T5" fmla="*/ 2147483646 h 1536"/>
              <a:gd name="T6" fmla="*/ 2147483646 w 1592"/>
              <a:gd name="T7" fmla="*/ 0 h 15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1536">
                <a:moveTo>
                  <a:pt x="200" y="1536"/>
                </a:moveTo>
                <a:cubicBezTo>
                  <a:pt x="100" y="1360"/>
                  <a:pt x="0" y="1184"/>
                  <a:pt x="56" y="1008"/>
                </a:cubicBezTo>
                <a:cubicBezTo>
                  <a:pt x="112" y="832"/>
                  <a:pt x="280" y="648"/>
                  <a:pt x="536" y="480"/>
                </a:cubicBezTo>
                <a:cubicBezTo>
                  <a:pt x="792" y="312"/>
                  <a:pt x="1192" y="156"/>
                  <a:pt x="159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539" name="Line 51">
            <a:extLst>
              <a:ext uri="{FF2B5EF4-FFF2-40B4-BE49-F238E27FC236}">
                <a16:creationId xmlns:a16="http://schemas.microsoft.com/office/drawing/2014/main" xmlns="" id="{4CC5A3C7-79C1-7442-981F-F1ACC0751D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2538" y="2303463"/>
            <a:ext cx="2343150" cy="177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540" name="Line 52">
            <a:extLst>
              <a:ext uri="{FF2B5EF4-FFF2-40B4-BE49-F238E27FC236}">
                <a16:creationId xmlns:a16="http://schemas.microsoft.com/office/drawing/2014/main" xmlns="" id="{6D47973E-B7D7-EA4E-8511-522DA0845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4588" y="2303463"/>
            <a:ext cx="1917700" cy="1181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541" name="Line 53">
            <a:extLst>
              <a:ext uri="{FF2B5EF4-FFF2-40B4-BE49-F238E27FC236}">
                <a16:creationId xmlns:a16="http://schemas.microsoft.com/office/drawing/2014/main" xmlns="" id="{31A74586-95C6-6747-B37F-AFAD6B342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6838" y="2357438"/>
            <a:ext cx="106362" cy="166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542" name="Line 54">
            <a:extLst>
              <a:ext uri="{FF2B5EF4-FFF2-40B4-BE49-F238E27FC236}">
                <a16:creationId xmlns:a16="http://schemas.microsoft.com/office/drawing/2014/main" xmlns="" id="{7478BD9F-461E-0F47-BE07-AFA771E298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8075" y="2357438"/>
            <a:ext cx="2130425" cy="166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43" name="Line 55">
            <a:extLst>
              <a:ext uri="{FF2B5EF4-FFF2-40B4-BE49-F238E27FC236}">
                <a16:creationId xmlns:a16="http://schemas.microsoft.com/office/drawing/2014/main" xmlns="" id="{DF67B441-DC91-CF49-A733-ED4486124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4588" y="2249488"/>
            <a:ext cx="4048125" cy="1235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3544" name="Line 56">
            <a:extLst>
              <a:ext uri="{FF2B5EF4-FFF2-40B4-BE49-F238E27FC236}">
                <a16:creationId xmlns:a16="http://schemas.microsoft.com/office/drawing/2014/main" xmlns="" id="{7076663B-5C71-DC40-A774-291E1364E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0225" y="2357438"/>
            <a:ext cx="585788" cy="171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45" name="Freeform 57">
            <a:extLst>
              <a:ext uri="{FF2B5EF4-FFF2-40B4-BE49-F238E27FC236}">
                <a16:creationId xmlns:a16="http://schemas.microsoft.com/office/drawing/2014/main" xmlns="" id="{F77CB8A6-0390-3042-9383-0A23FC9B7928}"/>
              </a:ext>
            </a:extLst>
          </p:cNvPr>
          <p:cNvSpPr>
            <a:spLocks/>
          </p:cNvSpPr>
          <p:nvPr/>
        </p:nvSpPr>
        <p:spPr bwMode="auto">
          <a:xfrm>
            <a:off x="6675438" y="2357438"/>
            <a:ext cx="585787" cy="1663700"/>
          </a:xfrm>
          <a:custGeom>
            <a:avLst/>
            <a:gdLst>
              <a:gd name="T0" fmla="*/ 2147483646 w 680"/>
              <a:gd name="T1" fmla="*/ 2147483646 h 1584"/>
              <a:gd name="T2" fmla="*/ 2147483646 w 680"/>
              <a:gd name="T3" fmla="*/ 2147483646 h 1584"/>
              <a:gd name="T4" fmla="*/ 2147483646 w 680"/>
              <a:gd name="T5" fmla="*/ 2147483646 h 1584"/>
              <a:gd name="T6" fmla="*/ 0 w 680"/>
              <a:gd name="T7" fmla="*/ 0 h 15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0" h="1584">
                <a:moveTo>
                  <a:pt x="480" y="1584"/>
                </a:moveTo>
                <a:cubicBezTo>
                  <a:pt x="572" y="1348"/>
                  <a:pt x="664" y="1112"/>
                  <a:pt x="672" y="912"/>
                </a:cubicBezTo>
                <a:cubicBezTo>
                  <a:pt x="680" y="712"/>
                  <a:pt x="640" y="536"/>
                  <a:pt x="528" y="384"/>
                </a:cubicBezTo>
                <a:cubicBezTo>
                  <a:pt x="416" y="232"/>
                  <a:pt x="208" y="116"/>
                  <a:pt x="0" y="0"/>
                </a:cubicBez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46" name="Text Box 59">
            <a:extLst>
              <a:ext uri="{FF2B5EF4-FFF2-40B4-BE49-F238E27FC236}">
                <a16:creationId xmlns:a16="http://schemas.microsoft.com/office/drawing/2014/main" xmlns="" id="{77928814-AFFD-E741-8268-7E8FBE319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30200"/>
            <a:ext cx="80851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Every edge connecting variable gadgets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and clause gadgets is one of three types: </a:t>
            </a:r>
          </a:p>
        </p:txBody>
      </p:sp>
      <p:sp>
        <p:nvSpPr>
          <p:cNvPr id="63547" name="Line 61">
            <a:extLst>
              <a:ext uri="{FF2B5EF4-FFF2-40B4-BE49-F238E27FC236}">
                <a16:creationId xmlns:a16="http://schemas.microsoft.com/office/drawing/2014/main" xmlns="" id="{857C94BB-92F2-E94B-BF35-9359500A38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2819400"/>
            <a:ext cx="1143000" cy="220980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48" name="Line 62">
            <a:extLst>
              <a:ext uri="{FF2B5EF4-FFF2-40B4-BE49-F238E27FC236}">
                <a16:creationId xmlns:a16="http://schemas.microsoft.com/office/drawing/2014/main" xmlns="" id="{AB8AB6EA-B57A-9E4D-9668-C8F6AB6C69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2819400"/>
            <a:ext cx="1066800" cy="236220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49" name="Line 63">
            <a:extLst>
              <a:ext uri="{FF2B5EF4-FFF2-40B4-BE49-F238E27FC236}">
                <a16:creationId xmlns:a16="http://schemas.microsoft.com/office/drawing/2014/main" xmlns="" id="{D655EA24-A227-3B4F-8808-CFB1ABF543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2819400"/>
            <a:ext cx="1066800" cy="236220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50" name="Text Box 64">
            <a:extLst>
              <a:ext uri="{FF2B5EF4-FFF2-40B4-BE49-F238E27FC236}">
                <a16:creationId xmlns:a16="http://schemas.microsoft.com/office/drawing/2014/main" xmlns="" id="{13F67027-A6E0-1648-8954-550668897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5054600"/>
            <a:ext cx="1416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Type 1</a:t>
            </a:r>
          </a:p>
        </p:txBody>
      </p:sp>
      <p:sp>
        <p:nvSpPr>
          <p:cNvPr id="63551" name="Text Box 65">
            <a:extLst>
              <a:ext uri="{FF2B5EF4-FFF2-40B4-BE49-F238E27FC236}">
                <a16:creationId xmlns:a16="http://schemas.microsoft.com/office/drawing/2014/main" xmlns="" id="{6BB59E13-2D0E-254D-91CC-C8D383ECA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1481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Type 2</a:t>
            </a:r>
          </a:p>
        </p:txBody>
      </p:sp>
      <p:sp>
        <p:nvSpPr>
          <p:cNvPr id="63552" name="Text Box 66">
            <a:extLst>
              <a:ext uri="{FF2B5EF4-FFF2-40B4-BE49-F238E27FC236}">
                <a16:creationId xmlns:a16="http://schemas.microsoft.com/office/drawing/2014/main" xmlns="" id="{82A409A1-CC33-3243-8792-C406115CD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81600"/>
            <a:ext cx="1481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Type 3</a:t>
            </a:r>
          </a:p>
        </p:txBody>
      </p:sp>
      <p:sp>
        <p:nvSpPr>
          <p:cNvPr id="63553" name="Text Box 67">
            <a:extLst>
              <a:ext uri="{FF2B5EF4-FFF2-40B4-BE49-F238E27FC236}">
                <a16:creationId xmlns:a16="http://schemas.microsoft.com/office/drawing/2014/main" xmlns="" id="{2839504F-EBB0-E54A-97FD-F378F5C57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5969000"/>
            <a:ext cx="5827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All adjacent to nodes in cover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8">
            <a:extLst>
              <a:ext uri="{FF2B5EF4-FFF2-40B4-BE49-F238E27FC236}">
                <a16:creationId xmlns:a16="http://schemas.microsoft.com/office/drawing/2014/main" xmlns="" id="{D47BBDD8-86DE-5144-BC59-62FBBC3F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CA2E2A-2959-6547-B5BB-A448164308CC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4" name="Text Box 5">
            <a:extLst>
              <a:ext uri="{FF2B5EF4-FFF2-40B4-BE49-F238E27FC236}">
                <a16:creationId xmlns:a16="http://schemas.microsoft.com/office/drawing/2014/main" xmlns="" id="{8D6CA3C2-6B20-7C41-9699-354F4E52B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00"/>
            <a:ext cx="727868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If graph        contains a vertex-cover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of size               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then formula        is satisfiable  </a:t>
            </a:r>
          </a:p>
        </p:txBody>
      </p:sp>
      <p:graphicFrame>
        <p:nvGraphicFramePr>
          <p:cNvPr id="64515" name="Object 6">
            <a:extLst>
              <a:ext uri="{FF2B5EF4-FFF2-40B4-BE49-F238E27FC236}">
                <a16:creationId xmlns:a16="http://schemas.microsoft.com/office/drawing/2014/main" xmlns="" id="{8A259DA9-1547-2C4D-9584-B656FE07A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981200"/>
          <a:ext cx="436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Equation" r:id="rId3" imgW="3797300" imgH="4102100" progId="Equation.3">
                  <p:embed/>
                </p:oleObj>
              </mc:Choice>
              <mc:Fallback>
                <p:oleObj name="Equation" r:id="rId3" imgW="3797300" imgH="4102100" progId="Equation.3">
                  <p:embed/>
                  <p:pic>
                    <p:nvPicPr>
                      <p:cNvPr id="64515" name="Object 6">
                        <a:extLst>
                          <a:ext uri="{FF2B5EF4-FFF2-40B4-BE49-F238E27FC236}">
                            <a16:creationId xmlns:a16="http://schemas.microsoft.com/office/drawing/2014/main" xmlns="" id="{8A259DA9-1547-2C4D-9584-B656FE07A5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436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7">
            <a:extLst>
              <a:ext uri="{FF2B5EF4-FFF2-40B4-BE49-F238E27FC236}">
                <a16:creationId xmlns:a16="http://schemas.microsoft.com/office/drawing/2014/main" xmlns="" id="{0E215562-DEE4-6743-912C-589F4BD9D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124200"/>
          <a:ext cx="450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Equation" r:id="rId5" imgW="3213100" imgH="3797300" progId="Equation.3">
                  <p:embed/>
                </p:oleObj>
              </mc:Choice>
              <mc:Fallback>
                <p:oleObj name="Equation" r:id="rId5" imgW="3213100" imgH="3797300" progId="Equation.3">
                  <p:embed/>
                  <p:pic>
                    <p:nvPicPr>
                      <p:cNvPr id="64516" name="Object 7">
                        <a:extLst>
                          <a:ext uri="{FF2B5EF4-FFF2-40B4-BE49-F238E27FC236}">
                            <a16:creationId xmlns:a16="http://schemas.microsoft.com/office/drawing/2014/main" xmlns="" id="{0E215562-DEE4-6743-912C-589F4BD9DB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24200"/>
                        <a:ext cx="4508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8">
            <a:extLst>
              <a:ext uri="{FF2B5EF4-FFF2-40B4-BE49-F238E27FC236}">
                <a16:creationId xmlns:a16="http://schemas.microsoft.com/office/drawing/2014/main" xmlns="" id="{1743F5A8-816E-864A-AA09-418E9BEA5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590800"/>
          <a:ext cx="1828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Equation" r:id="rId7" imgW="17259300" imgH="4394200" progId="Equation.3">
                  <p:embed/>
                </p:oleObj>
              </mc:Choice>
              <mc:Fallback>
                <p:oleObj name="Equation" r:id="rId7" imgW="17259300" imgH="4394200" progId="Equation.3">
                  <p:embed/>
                  <p:pic>
                    <p:nvPicPr>
                      <p:cNvPr id="64517" name="Object 8">
                        <a:extLst>
                          <a:ext uri="{FF2B5EF4-FFF2-40B4-BE49-F238E27FC236}">
                            <a16:creationId xmlns:a16="http://schemas.microsoft.com/office/drawing/2014/main" xmlns="" id="{1743F5A8-816E-864A-AA09-418E9BEA5F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90800"/>
                        <a:ext cx="1828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9">
            <a:extLst>
              <a:ext uri="{FF2B5EF4-FFF2-40B4-BE49-F238E27FC236}">
                <a16:creationId xmlns:a16="http://schemas.microsoft.com/office/drawing/2014/main" xmlns="" id="{D039667B-11FF-AF42-8508-E9BFB51F8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558800"/>
            <a:ext cx="5233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Second direction of proof: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60">
            <a:extLst>
              <a:ext uri="{FF2B5EF4-FFF2-40B4-BE49-F238E27FC236}">
                <a16:creationId xmlns:a16="http://schemas.microsoft.com/office/drawing/2014/main" xmlns="" id="{EE156B27-35C1-1F42-8DE5-C4CACB08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9CF4CD-C5DF-FE4C-9AEE-9BF9425A3590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8" name="Text Box 4">
            <a:extLst>
              <a:ext uri="{FF2B5EF4-FFF2-40B4-BE49-F238E27FC236}">
                <a16:creationId xmlns:a16="http://schemas.microsoft.com/office/drawing/2014/main" xmlns="" id="{9E04AA29-A141-604C-8DC7-C0CD1D2F0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2540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Example:</a:t>
            </a:r>
          </a:p>
        </p:txBody>
      </p:sp>
      <p:sp>
        <p:nvSpPr>
          <p:cNvPr id="65539" name="Oval 5">
            <a:extLst>
              <a:ext uri="{FF2B5EF4-FFF2-40B4-BE49-F238E27FC236}">
                <a16:creationId xmlns:a16="http://schemas.microsoft.com/office/drawing/2014/main" xmlns="" id="{5BE09C2A-BE42-E841-826A-A752C87AC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5540" name="Object 6">
            <a:extLst>
              <a:ext uri="{FF2B5EF4-FFF2-40B4-BE49-F238E27FC236}">
                <a16:creationId xmlns:a16="http://schemas.microsoft.com/office/drawing/2014/main" xmlns="" id="{E3E3F069-3896-3043-A75E-F88385296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86000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Equation" r:id="rId3" imgW="4102100" imgH="4978400" progId="Equation.3">
                  <p:embed/>
                </p:oleObj>
              </mc:Choice>
              <mc:Fallback>
                <p:oleObj name="Equation" r:id="rId3" imgW="4102100" imgH="4978400" progId="Equation.3">
                  <p:embed/>
                  <p:pic>
                    <p:nvPicPr>
                      <p:cNvPr id="65540" name="Object 6">
                        <a:extLst>
                          <a:ext uri="{FF2B5EF4-FFF2-40B4-BE49-F238E27FC236}">
                            <a16:creationId xmlns:a16="http://schemas.microsoft.com/office/drawing/2014/main" xmlns="" id="{E3E3F069-3896-3043-A75E-F88385296F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37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Oval 7">
            <a:extLst>
              <a:ext uri="{FF2B5EF4-FFF2-40B4-BE49-F238E27FC236}">
                <a16:creationId xmlns:a16="http://schemas.microsoft.com/office/drawing/2014/main" xmlns="" id="{B71543FE-A2D9-224C-A652-0B92BAA06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5542" name="Object 8">
            <a:extLst>
              <a:ext uri="{FF2B5EF4-FFF2-40B4-BE49-F238E27FC236}">
                <a16:creationId xmlns:a16="http://schemas.microsoft.com/office/drawing/2014/main" xmlns="" id="{77C93F19-C1BC-764E-B586-8D71D5CEB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2860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Equation" r:id="rId5" imgW="4394200" imgH="5562600" progId="Equation.3">
                  <p:embed/>
                </p:oleObj>
              </mc:Choice>
              <mc:Fallback>
                <p:oleObj name="Equation" r:id="rId5" imgW="4394200" imgH="5562600" progId="Equation.3">
                  <p:embed/>
                  <p:pic>
                    <p:nvPicPr>
                      <p:cNvPr id="65542" name="Object 8">
                        <a:extLst>
                          <a:ext uri="{FF2B5EF4-FFF2-40B4-BE49-F238E27FC236}">
                            <a16:creationId xmlns:a16="http://schemas.microsoft.com/office/drawing/2014/main" xmlns="" id="{77C93F19-C1BC-764E-B586-8D71D5CEB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Oval 9">
            <a:extLst>
              <a:ext uri="{FF2B5EF4-FFF2-40B4-BE49-F238E27FC236}">
                <a16:creationId xmlns:a16="http://schemas.microsoft.com/office/drawing/2014/main" xmlns="" id="{6EDB8DC7-33C1-E942-9C7F-F80DD4206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5544" name="Object 10">
            <a:extLst>
              <a:ext uri="{FF2B5EF4-FFF2-40B4-BE49-F238E27FC236}">
                <a16:creationId xmlns:a16="http://schemas.microsoft.com/office/drawing/2014/main" xmlns="" id="{36F63975-CDED-4B41-9EF0-452348291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22860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Equation" r:id="rId7" imgW="4394200" imgH="4978400" progId="Equation.3">
                  <p:embed/>
                </p:oleObj>
              </mc:Choice>
              <mc:Fallback>
                <p:oleObj name="Equation" r:id="rId7" imgW="4394200" imgH="4978400" progId="Equation.3">
                  <p:embed/>
                  <p:pic>
                    <p:nvPicPr>
                      <p:cNvPr id="65544" name="Object 10">
                        <a:extLst>
                          <a:ext uri="{FF2B5EF4-FFF2-40B4-BE49-F238E27FC236}">
                            <a16:creationId xmlns:a16="http://schemas.microsoft.com/office/drawing/2014/main" xmlns="" id="{36F63975-CDED-4B41-9EF0-452348291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2860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Oval 11">
            <a:extLst>
              <a:ext uri="{FF2B5EF4-FFF2-40B4-BE49-F238E27FC236}">
                <a16:creationId xmlns:a16="http://schemas.microsoft.com/office/drawing/2014/main" xmlns="" id="{094C0ECB-37F3-DA48-83D6-342E232BF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5546" name="Object 12">
            <a:extLst>
              <a:ext uri="{FF2B5EF4-FFF2-40B4-BE49-F238E27FC236}">
                <a16:creationId xmlns:a16="http://schemas.microsoft.com/office/drawing/2014/main" xmlns="" id="{63EC3542-0295-0D4F-B665-2BB8AFBD5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8700" y="2286000"/>
          <a:ext cx="412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7" name="Equation" r:id="rId9" imgW="4686300" imgH="5562600" progId="Equation.3">
                  <p:embed/>
                </p:oleObj>
              </mc:Choice>
              <mc:Fallback>
                <p:oleObj name="Equation" r:id="rId9" imgW="4686300" imgH="5562600" progId="Equation.3">
                  <p:embed/>
                  <p:pic>
                    <p:nvPicPr>
                      <p:cNvPr id="65546" name="Object 12">
                        <a:extLst>
                          <a:ext uri="{FF2B5EF4-FFF2-40B4-BE49-F238E27FC236}">
                            <a16:creationId xmlns:a16="http://schemas.microsoft.com/office/drawing/2014/main" xmlns="" id="{63EC3542-0295-0D4F-B665-2BB8AFBD5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2286000"/>
                        <a:ext cx="412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Oval 13">
            <a:extLst>
              <a:ext uri="{FF2B5EF4-FFF2-40B4-BE49-F238E27FC236}">
                <a16:creationId xmlns:a16="http://schemas.microsoft.com/office/drawing/2014/main" xmlns="" id="{BC9F39B5-477A-ED4A-B289-F8E679520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5548" name="Object 14">
            <a:extLst>
              <a:ext uri="{FF2B5EF4-FFF2-40B4-BE49-F238E27FC236}">
                <a16:creationId xmlns:a16="http://schemas.microsoft.com/office/drawing/2014/main" xmlns="" id="{859FF905-50B3-7E40-A0ED-70A02F6B2B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00" y="22860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8" name="Equation" r:id="rId11" imgW="4394200" imgH="4978400" progId="Equation.3">
                  <p:embed/>
                </p:oleObj>
              </mc:Choice>
              <mc:Fallback>
                <p:oleObj name="Equation" r:id="rId11" imgW="4394200" imgH="4978400" progId="Equation.3">
                  <p:embed/>
                  <p:pic>
                    <p:nvPicPr>
                      <p:cNvPr id="65548" name="Object 14">
                        <a:extLst>
                          <a:ext uri="{FF2B5EF4-FFF2-40B4-BE49-F238E27FC236}">
                            <a16:creationId xmlns:a16="http://schemas.microsoft.com/office/drawing/2014/main" xmlns="" id="{859FF905-50B3-7E40-A0ED-70A02F6B2B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22860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9" name="Oval 15">
            <a:extLst>
              <a:ext uri="{FF2B5EF4-FFF2-40B4-BE49-F238E27FC236}">
                <a16:creationId xmlns:a16="http://schemas.microsoft.com/office/drawing/2014/main" xmlns="" id="{8A94D80C-F508-0245-99EF-FF2877E1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5550" name="Object 16">
            <a:extLst>
              <a:ext uri="{FF2B5EF4-FFF2-40B4-BE49-F238E27FC236}">
                <a16:creationId xmlns:a16="http://schemas.microsoft.com/office/drawing/2014/main" xmlns="" id="{EECAE5F4-4CDD-D640-976B-60327B3076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2286000"/>
          <a:ext cx="4111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Equation" r:id="rId13" imgW="4686300" imgH="5562600" progId="Equation.3">
                  <p:embed/>
                </p:oleObj>
              </mc:Choice>
              <mc:Fallback>
                <p:oleObj name="Equation" r:id="rId13" imgW="4686300" imgH="5562600" progId="Equation.3">
                  <p:embed/>
                  <p:pic>
                    <p:nvPicPr>
                      <p:cNvPr id="65550" name="Object 16">
                        <a:extLst>
                          <a:ext uri="{FF2B5EF4-FFF2-40B4-BE49-F238E27FC236}">
                            <a16:creationId xmlns:a16="http://schemas.microsoft.com/office/drawing/2014/main" xmlns="" id="{EECAE5F4-4CDD-D640-976B-60327B3076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2286000"/>
                        <a:ext cx="4111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1" name="Oval 17">
            <a:extLst>
              <a:ext uri="{FF2B5EF4-FFF2-40B4-BE49-F238E27FC236}">
                <a16:creationId xmlns:a16="http://schemas.microsoft.com/office/drawing/2014/main" xmlns="" id="{9C3C1E49-4582-9040-AC58-CB0709D14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5552" name="Object 18">
            <a:extLst>
              <a:ext uri="{FF2B5EF4-FFF2-40B4-BE49-F238E27FC236}">
                <a16:creationId xmlns:a16="http://schemas.microsoft.com/office/drawing/2014/main" xmlns="" id="{BD3ABD5A-B8E2-6A4E-8633-29358E953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4413" y="2286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0" name="Equation" r:id="rId15" imgW="4686300" imgH="4978400" progId="Equation.3">
                  <p:embed/>
                </p:oleObj>
              </mc:Choice>
              <mc:Fallback>
                <p:oleObj name="Equation" r:id="rId15" imgW="4686300" imgH="4978400" progId="Equation.3">
                  <p:embed/>
                  <p:pic>
                    <p:nvPicPr>
                      <p:cNvPr id="65552" name="Object 18">
                        <a:extLst>
                          <a:ext uri="{FF2B5EF4-FFF2-40B4-BE49-F238E27FC236}">
                            <a16:creationId xmlns:a16="http://schemas.microsoft.com/office/drawing/2014/main" xmlns="" id="{BD3ABD5A-B8E2-6A4E-8633-29358E953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413" y="22860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3" name="Oval 19">
            <a:extLst>
              <a:ext uri="{FF2B5EF4-FFF2-40B4-BE49-F238E27FC236}">
                <a16:creationId xmlns:a16="http://schemas.microsoft.com/office/drawing/2014/main" xmlns="" id="{39B259C9-5C48-3744-90CE-2AD62D011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5554" name="Object 20">
            <a:extLst>
              <a:ext uri="{FF2B5EF4-FFF2-40B4-BE49-F238E27FC236}">
                <a16:creationId xmlns:a16="http://schemas.microsoft.com/office/drawing/2014/main" xmlns="" id="{FD4C5F22-F19F-DA4E-B53F-98A0EE237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0" y="2286000"/>
          <a:ext cx="436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Equation" r:id="rId17" imgW="4978400" imgH="5562600" progId="Equation.3">
                  <p:embed/>
                </p:oleObj>
              </mc:Choice>
              <mc:Fallback>
                <p:oleObj name="Equation" r:id="rId17" imgW="4978400" imgH="5562600" progId="Equation.3">
                  <p:embed/>
                  <p:pic>
                    <p:nvPicPr>
                      <p:cNvPr id="65554" name="Object 20">
                        <a:extLst>
                          <a:ext uri="{FF2B5EF4-FFF2-40B4-BE49-F238E27FC236}">
                            <a16:creationId xmlns:a16="http://schemas.microsoft.com/office/drawing/2014/main" xmlns="" id="{FD4C5F22-F19F-DA4E-B53F-98A0EE237E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2286000"/>
                        <a:ext cx="4365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5" name="Oval 21">
            <a:extLst>
              <a:ext uri="{FF2B5EF4-FFF2-40B4-BE49-F238E27FC236}">
                <a16:creationId xmlns:a16="http://schemas.microsoft.com/office/drawing/2014/main" xmlns="" id="{D7576A0A-78E2-5841-A5D4-8A457AF7E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5556" name="Object 22">
            <a:extLst>
              <a:ext uri="{FF2B5EF4-FFF2-40B4-BE49-F238E27FC236}">
                <a16:creationId xmlns:a16="http://schemas.microsoft.com/office/drawing/2014/main" xmlns="" id="{BDB5E693-D100-1F4A-81C8-B76082F75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19600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Equation" r:id="rId19" imgW="4102100" imgH="4978400" progId="Equation.3">
                  <p:embed/>
                </p:oleObj>
              </mc:Choice>
              <mc:Fallback>
                <p:oleObj name="Equation" r:id="rId19" imgW="4102100" imgH="4978400" progId="Equation.3">
                  <p:embed/>
                  <p:pic>
                    <p:nvPicPr>
                      <p:cNvPr id="65556" name="Object 22">
                        <a:extLst>
                          <a:ext uri="{FF2B5EF4-FFF2-40B4-BE49-F238E27FC236}">
                            <a16:creationId xmlns:a16="http://schemas.microsoft.com/office/drawing/2014/main" xmlns="" id="{BDB5E693-D100-1F4A-81C8-B76082F75C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37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7" name="Oval 23">
            <a:extLst>
              <a:ext uri="{FF2B5EF4-FFF2-40B4-BE49-F238E27FC236}">
                <a16:creationId xmlns:a16="http://schemas.microsoft.com/office/drawing/2014/main" xmlns="" id="{7AA15B06-B6AA-3042-9772-66BB3666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5558" name="Object 24">
            <a:extLst>
              <a:ext uri="{FF2B5EF4-FFF2-40B4-BE49-F238E27FC236}">
                <a16:creationId xmlns:a16="http://schemas.microsoft.com/office/drawing/2014/main" xmlns="" id="{E20BAEA4-3CFF-C24D-9DFF-927568B022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51816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3" name="Equation" r:id="rId21" imgW="4394200" imgH="4978400" progId="Equation.3">
                  <p:embed/>
                </p:oleObj>
              </mc:Choice>
              <mc:Fallback>
                <p:oleObj name="Equation" r:id="rId21" imgW="4394200" imgH="4978400" progId="Equation.3">
                  <p:embed/>
                  <p:pic>
                    <p:nvPicPr>
                      <p:cNvPr id="65558" name="Object 24">
                        <a:extLst>
                          <a:ext uri="{FF2B5EF4-FFF2-40B4-BE49-F238E27FC236}">
                            <a16:creationId xmlns:a16="http://schemas.microsoft.com/office/drawing/2014/main" xmlns="" id="{E20BAEA4-3CFF-C24D-9DFF-927568B022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51816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9" name="Oval 25">
            <a:extLst>
              <a:ext uri="{FF2B5EF4-FFF2-40B4-BE49-F238E27FC236}">
                <a16:creationId xmlns:a16="http://schemas.microsoft.com/office/drawing/2014/main" xmlns="" id="{30A78AE3-DC5D-9C46-B8DC-53A5DC13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5560" name="Object 26">
            <a:extLst>
              <a:ext uri="{FF2B5EF4-FFF2-40B4-BE49-F238E27FC236}">
                <a16:creationId xmlns:a16="http://schemas.microsoft.com/office/drawing/2014/main" xmlns="" id="{5FBDF08D-1BD0-6F48-B4DD-808474B30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51816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4" name="Equation" r:id="rId22" imgW="4394200" imgH="4978400" progId="Equation.3">
                  <p:embed/>
                </p:oleObj>
              </mc:Choice>
              <mc:Fallback>
                <p:oleObj name="Equation" r:id="rId22" imgW="4394200" imgH="4978400" progId="Equation.3">
                  <p:embed/>
                  <p:pic>
                    <p:nvPicPr>
                      <p:cNvPr id="65560" name="Object 26">
                        <a:extLst>
                          <a:ext uri="{FF2B5EF4-FFF2-40B4-BE49-F238E27FC236}">
                            <a16:creationId xmlns:a16="http://schemas.microsoft.com/office/drawing/2014/main" xmlns="" id="{5FBDF08D-1BD0-6F48-B4DD-808474B301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51816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1" name="Oval 27">
            <a:extLst>
              <a:ext uri="{FF2B5EF4-FFF2-40B4-BE49-F238E27FC236}">
                <a16:creationId xmlns:a16="http://schemas.microsoft.com/office/drawing/2014/main" xmlns="" id="{4B7D1019-6261-9B44-96C3-D5F801561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5562" name="Object 28">
            <a:extLst>
              <a:ext uri="{FF2B5EF4-FFF2-40B4-BE49-F238E27FC236}">
                <a16:creationId xmlns:a16="http://schemas.microsoft.com/office/drawing/2014/main" xmlns="" id="{F9384891-9A22-AC47-AF49-60AB3FC39A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3434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5" name="Equation" r:id="rId23" imgW="4394200" imgH="5562600" progId="Equation.3">
                  <p:embed/>
                </p:oleObj>
              </mc:Choice>
              <mc:Fallback>
                <p:oleObj name="Equation" r:id="rId23" imgW="4394200" imgH="5562600" progId="Equation.3">
                  <p:embed/>
                  <p:pic>
                    <p:nvPicPr>
                      <p:cNvPr id="65562" name="Object 28">
                        <a:extLst>
                          <a:ext uri="{FF2B5EF4-FFF2-40B4-BE49-F238E27FC236}">
                            <a16:creationId xmlns:a16="http://schemas.microsoft.com/office/drawing/2014/main" xmlns="" id="{F9384891-9A22-AC47-AF49-60AB3FC39A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3434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3" name="Oval 29">
            <a:extLst>
              <a:ext uri="{FF2B5EF4-FFF2-40B4-BE49-F238E27FC236}">
                <a16:creationId xmlns:a16="http://schemas.microsoft.com/office/drawing/2014/main" xmlns="" id="{EF6AAE50-2936-1D46-B201-433EFC04D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5564" name="Object 30">
            <a:extLst>
              <a:ext uri="{FF2B5EF4-FFF2-40B4-BE49-F238E27FC236}">
                <a16:creationId xmlns:a16="http://schemas.microsoft.com/office/drawing/2014/main" xmlns="" id="{BA0212CF-D0FC-3149-AAC7-8204B5C5C4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1100" y="5181600"/>
          <a:ext cx="412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name="Equation" r:id="rId25" imgW="4686300" imgH="5562600" progId="Equation.3">
                  <p:embed/>
                </p:oleObj>
              </mc:Choice>
              <mc:Fallback>
                <p:oleObj name="Equation" r:id="rId25" imgW="4686300" imgH="5562600" progId="Equation.3">
                  <p:embed/>
                  <p:pic>
                    <p:nvPicPr>
                      <p:cNvPr id="65564" name="Object 30">
                        <a:extLst>
                          <a:ext uri="{FF2B5EF4-FFF2-40B4-BE49-F238E27FC236}">
                            <a16:creationId xmlns:a16="http://schemas.microsoft.com/office/drawing/2014/main" xmlns="" id="{BA0212CF-D0FC-3149-AAC7-8204B5C5C4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181600"/>
                        <a:ext cx="412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5" name="Oval 31">
            <a:extLst>
              <a:ext uri="{FF2B5EF4-FFF2-40B4-BE49-F238E27FC236}">
                <a16:creationId xmlns:a16="http://schemas.microsoft.com/office/drawing/2014/main" xmlns="" id="{65E3CB19-73B1-0E4E-8A92-ADE7C31F6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5566" name="Object 32">
            <a:extLst>
              <a:ext uri="{FF2B5EF4-FFF2-40B4-BE49-F238E27FC236}">
                <a16:creationId xmlns:a16="http://schemas.microsoft.com/office/drawing/2014/main" xmlns="" id="{DEB53A82-06E7-7943-8630-345F26AE5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0" y="5181600"/>
          <a:ext cx="436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7" name="Equation" r:id="rId27" imgW="4978400" imgH="5562600" progId="Equation.3">
                  <p:embed/>
                </p:oleObj>
              </mc:Choice>
              <mc:Fallback>
                <p:oleObj name="Equation" r:id="rId27" imgW="4978400" imgH="5562600" progId="Equation.3">
                  <p:embed/>
                  <p:pic>
                    <p:nvPicPr>
                      <p:cNvPr id="65566" name="Object 32">
                        <a:extLst>
                          <a:ext uri="{FF2B5EF4-FFF2-40B4-BE49-F238E27FC236}">
                            <a16:creationId xmlns:a16="http://schemas.microsoft.com/office/drawing/2014/main" xmlns="" id="{DEB53A82-06E7-7943-8630-345F26AE5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5181600"/>
                        <a:ext cx="4365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7" name="Oval 33">
            <a:extLst>
              <a:ext uri="{FF2B5EF4-FFF2-40B4-BE49-F238E27FC236}">
                <a16:creationId xmlns:a16="http://schemas.microsoft.com/office/drawing/2014/main" xmlns="" id="{8ADAF065-F514-6942-B7D7-57E28D0B6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5568" name="Object 34">
            <a:extLst>
              <a:ext uri="{FF2B5EF4-FFF2-40B4-BE49-F238E27FC236}">
                <a16:creationId xmlns:a16="http://schemas.microsoft.com/office/drawing/2014/main" xmlns="" id="{F612D038-BBB7-DC47-BDEE-56BD94F1B5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42672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8" name="Equation" r:id="rId28" imgW="4394200" imgH="5562600" progId="Equation.3">
                  <p:embed/>
                </p:oleObj>
              </mc:Choice>
              <mc:Fallback>
                <p:oleObj name="Equation" r:id="rId28" imgW="4394200" imgH="5562600" progId="Equation.3">
                  <p:embed/>
                  <p:pic>
                    <p:nvPicPr>
                      <p:cNvPr id="65568" name="Object 34">
                        <a:extLst>
                          <a:ext uri="{FF2B5EF4-FFF2-40B4-BE49-F238E27FC236}">
                            <a16:creationId xmlns:a16="http://schemas.microsoft.com/office/drawing/2014/main" xmlns="" id="{F612D038-BBB7-DC47-BDEE-56BD94F1B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2672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9" name="Oval 35">
            <a:extLst>
              <a:ext uri="{FF2B5EF4-FFF2-40B4-BE49-F238E27FC236}">
                <a16:creationId xmlns:a16="http://schemas.microsoft.com/office/drawing/2014/main" xmlns="" id="{15780372-C42D-E448-AB42-DA37E4FF5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5570" name="Object 36">
            <a:extLst>
              <a:ext uri="{FF2B5EF4-FFF2-40B4-BE49-F238E27FC236}">
                <a16:creationId xmlns:a16="http://schemas.microsoft.com/office/drawing/2014/main" xmlns="" id="{30C51D54-5B75-AB4E-B1C3-026E5C791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5154613"/>
          <a:ext cx="431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9" name="Equation" r:id="rId30" imgW="4686300" imgH="5562600" progId="Equation.3">
                  <p:embed/>
                </p:oleObj>
              </mc:Choice>
              <mc:Fallback>
                <p:oleObj name="Equation" r:id="rId30" imgW="4686300" imgH="5562600" progId="Equation.3">
                  <p:embed/>
                  <p:pic>
                    <p:nvPicPr>
                      <p:cNvPr id="65570" name="Object 36">
                        <a:extLst>
                          <a:ext uri="{FF2B5EF4-FFF2-40B4-BE49-F238E27FC236}">
                            <a16:creationId xmlns:a16="http://schemas.microsoft.com/office/drawing/2014/main" xmlns="" id="{30C51D54-5B75-AB4E-B1C3-026E5C7915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154613"/>
                        <a:ext cx="4318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1" name="Oval 37">
            <a:extLst>
              <a:ext uri="{FF2B5EF4-FFF2-40B4-BE49-F238E27FC236}">
                <a16:creationId xmlns:a16="http://schemas.microsoft.com/office/drawing/2014/main" xmlns="" id="{69D93A8A-ADD2-E74D-98D5-320CCE8EF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5572" name="Object 38">
            <a:extLst>
              <a:ext uri="{FF2B5EF4-FFF2-40B4-BE49-F238E27FC236}">
                <a16:creationId xmlns:a16="http://schemas.microsoft.com/office/drawing/2014/main" xmlns="" id="{42AA970F-DDCB-D840-B44D-FD9228AAF4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4013" y="5181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0" name="Equation" r:id="rId32" imgW="4686300" imgH="4978400" progId="Equation.3">
                  <p:embed/>
                </p:oleObj>
              </mc:Choice>
              <mc:Fallback>
                <p:oleObj name="Equation" r:id="rId32" imgW="4686300" imgH="4978400" progId="Equation.3">
                  <p:embed/>
                  <p:pic>
                    <p:nvPicPr>
                      <p:cNvPr id="65572" name="Object 38">
                        <a:extLst>
                          <a:ext uri="{FF2B5EF4-FFF2-40B4-BE49-F238E27FC236}">
                            <a16:creationId xmlns:a16="http://schemas.microsoft.com/office/drawing/2014/main" xmlns="" id="{42AA970F-DDCB-D840-B44D-FD9228AAF4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013" y="5181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3" name="Line 39">
            <a:extLst>
              <a:ext uri="{FF2B5EF4-FFF2-40B4-BE49-F238E27FC236}">
                <a16:creationId xmlns:a16="http://schemas.microsoft.com/office/drawing/2014/main" xmlns="" id="{67D96E41-237D-0A4C-8985-D71BAB665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74" name="Line 40">
            <a:extLst>
              <a:ext uri="{FF2B5EF4-FFF2-40B4-BE49-F238E27FC236}">
                <a16:creationId xmlns:a16="http://schemas.microsoft.com/office/drawing/2014/main" xmlns="" id="{45D26520-FD54-9F42-B299-C62DB93E0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75" name="Line 41">
            <a:extLst>
              <a:ext uri="{FF2B5EF4-FFF2-40B4-BE49-F238E27FC236}">
                <a16:creationId xmlns:a16="http://schemas.microsoft.com/office/drawing/2014/main" xmlns="" id="{95A72A59-A64E-0946-8F6B-80D443C5F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76" name="Line 42">
            <a:extLst>
              <a:ext uri="{FF2B5EF4-FFF2-40B4-BE49-F238E27FC236}">
                <a16:creationId xmlns:a16="http://schemas.microsoft.com/office/drawing/2014/main" xmlns="" id="{327D38A2-F392-F049-99A7-F29E2DC8F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77" name="Line 43">
            <a:extLst>
              <a:ext uri="{FF2B5EF4-FFF2-40B4-BE49-F238E27FC236}">
                <a16:creationId xmlns:a16="http://schemas.microsoft.com/office/drawing/2014/main" xmlns="" id="{38CBE0BE-CAC6-CB4D-AB91-B6DC6AC626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5578" name="Line 44">
            <a:extLst>
              <a:ext uri="{FF2B5EF4-FFF2-40B4-BE49-F238E27FC236}">
                <a16:creationId xmlns:a16="http://schemas.microsoft.com/office/drawing/2014/main" xmlns="" id="{82682C08-A364-4D4F-98AF-BE44640F7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79" name="Line 45">
            <a:extLst>
              <a:ext uri="{FF2B5EF4-FFF2-40B4-BE49-F238E27FC236}">
                <a16:creationId xmlns:a16="http://schemas.microsoft.com/office/drawing/2014/main" xmlns="" id="{9C467DA6-8AA0-A34C-A945-A17B6D25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80" name="Line 46">
            <a:extLst>
              <a:ext uri="{FF2B5EF4-FFF2-40B4-BE49-F238E27FC236}">
                <a16:creationId xmlns:a16="http://schemas.microsoft.com/office/drawing/2014/main" xmlns="" id="{81F3131A-BFED-944C-A518-3979C9AC19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724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5581" name="Line 47">
            <a:extLst>
              <a:ext uri="{FF2B5EF4-FFF2-40B4-BE49-F238E27FC236}">
                <a16:creationId xmlns:a16="http://schemas.microsoft.com/office/drawing/2014/main" xmlns="" id="{C1029AAC-D12F-0949-8E04-9F5E9EFA7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724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82" name="Line 48">
            <a:extLst>
              <a:ext uri="{FF2B5EF4-FFF2-40B4-BE49-F238E27FC236}">
                <a16:creationId xmlns:a16="http://schemas.microsoft.com/office/drawing/2014/main" xmlns="" id="{8D9BFAB0-A00F-764C-AE1D-C188F8F0B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83" name="Line 49">
            <a:extLst>
              <a:ext uri="{FF2B5EF4-FFF2-40B4-BE49-F238E27FC236}">
                <a16:creationId xmlns:a16="http://schemas.microsoft.com/office/drawing/2014/main" xmlns="" id="{09418AB6-84F6-9F4B-9A74-B44841769B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64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84" name="Line 50">
            <a:extLst>
              <a:ext uri="{FF2B5EF4-FFF2-40B4-BE49-F238E27FC236}">
                <a16:creationId xmlns:a16="http://schemas.microsoft.com/office/drawing/2014/main" xmlns="" id="{2FFD656A-37C4-824B-9489-89DB53A85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648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85" name="Line 51">
            <a:extLst>
              <a:ext uri="{FF2B5EF4-FFF2-40B4-BE49-F238E27FC236}">
                <a16:creationId xmlns:a16="http://schemas.microsoft.com/office/drawing/2014/main" xmlns="" id="{99D8AA76-FF84-A748-9B09-A145504AD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86" name="Line 52">
            <a:extLst>
              <a:ext uri="{FF2B5EF4-FFF2-40B4-BE49-F238E27FC236}">
                <a16:creationId xmlns:a16="http://schemas.microsoft.com/office/drawing/2014/main" xmlns="" id="{07F96EDE-3BDC-A141-B430-DEF93FFA6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743200"/>
            <a:ext cx="381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87" name="Freeform 53">
            <a:extLst>
              <a:ext uri="{FF2B5EF4-FFF2-40B4-BE49-F238E27FC236}">
                <a16:creationId xmlns:a16="http://schemas.microsoft.com/office/drawing/2014/main" xmlns="" id="{21B55F8A-F5A7-5C43-8666-B6C5B375B6E6}"/>
              </a:ext>
            </a:extLst>
          </p:cNvPr>
          <p:cNvSpPr>
            <a:spLocks/>
          </p:cNvSpPr>
          <p:nvPr/>
        </p:nvSpPr>
        <p:spPr bwMode="auto">
          <a:xfrm>
            <a:off x="215900" y="2667000"/>
            <a:ext cx="2527300" cy="2438400"/>
          </a:xfrm>
          <a:custGeom>
            <a:avLst/>
            <a:gdLst>
              <a:gd name="T0" fmla="*/ 2147483646 w 1592"/>
              <a:gd name="T1" fmla="*/ 2147483646 h 1536"/>
              <a:gd name="T2" fmla="*/ 2147483646 w 1592"/>
              <a:gd name="T3" fmla="*/ 2147483646 h 1536"/>
              <a:gd name="T4" fmla="*/ 2147483646 w 1592"/>
              <a:gd name="T5" fmla="*/ 2147483646 h 1536"/>
              <a:gd name="T6" fmla="*/ 2147483646 w 1592"/>
              <a:gd name="T7" fmla="*/ 0 h 15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2" h="1536">
                <a:moveTo>
                  <a:pt x="200" y="1536"/>
                </a:moveTo>
                <a:cubicBezTo>
                  <a:pt x="100" y="1360"/>
                  <a:pt x="0" y="1184"/>
                  <a:pt x="56" y="1008"/>
                </a:cubicBezTo>
                <a:cubicBezTo>
                  <a:pt x="112" y="832"/>
                  <a:pt x="280" y="648"/>
                  <a:pt x="536" y="480"/>
                </a:cubicBezTo>
                <a:cubicBezTo>
                  <a:pt x="792" y="312"/>
                  <a:pt x="1192" y="156"/>
                  <a:pt x="159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88" name="Line 54">
            <a:extLst>
              <a:ext uri="{FF2B5EF4-FFF2-40B4-BE49-F238E27FC236}">
                <a16:creationId xmlns:a16="http://schemas.microsoft.com/office/drawing/2014/main" xmlns="" id="{22559CDB-862B-B144-9453-F17CADA313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667000"/>
            <a:ext cx="33528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89" name="Line 55">
            <a:extLst>
              <a:ext uri="{FF2B5EF4-FFF2-40B4-BE49-F238E27FC236}">
                <a16:creationId xmlns:a16="http://schemas.microsoft.com/office/drawing/2014/main" xmlns="" id="{D177C848-43AB-F842-8302-BC4FE40D2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667000"/>
            <a:ext cx="2743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90" name="Line 56">
            <a:extLst>
              <a:ext uri="{FF2B5EF4-FFF2-40B4-BE49-F238E27FC236}">
                <a16:creationId xmlns:a16="http://schemas.microsoft.com/office/drawing/2014/main" xmlns="" id="{39C37A3A-9446-734A-9F9A-B72ED120D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743200"/>
            <a:ext cx="152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91" name="Line 57">
            <a:extLst>
              <a:ext uri="{FF2B5EF4-FFF2-40B4-BE49-F238E27FC236}">
                <a16:creationId xmlns:a16="http://schemas.microsoft.com/office/drawing/2014/main" xmlns="" id="{1C455D4A-13EA-3441-8875-3453B37CE2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743200"/>
            <a:ext cx="30480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5592" name="Line 58">
            <a:extLst>
              <a:ext uri="{FF2B5EF4-FFF2-40B4-BE49-F238E27FC236}">
                <a16:creationId xmlns:a16="http://schemas.microsoft.com/office/drawing/2014/main" xmlns="" id="{B8B161BD-4E60-D249-B229-946E759D7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590800"/>
            <a:ext cx="5791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5593" name="Line 59">
            <a:extLst>
              <a:ext uri="{FF2B5EF4-FFF2-40B4-BE49-F238E27FC236}">
                <a16:creationId xmlns:a16="http://schemas.microsoft.com/office/drawing/2014/main" xmlns="" id="{4D04DFA0-052D-0642-8376-1EA52D1E6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743200"/>
            <a:ext cx="838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5594" name="Freeform 60">
            <a:extLst>
              <a:ext uri="{FF2B5EF4-FFF2-40B4-BE49-F238E27FC236}">
                <a16:creationId xmlns:a16="http://schemas.microsoft.com/office/drawing/2014/main" xmlns="" id="{04AD13C9-6BE0-7548-BA56-FAE01666DD73}"/>
              </a:ext>
            </a:extLst>
          </p:cNvPr>
          <p:cNvSpPr>
            <a:spLocks/>
          </p:cNvSpPr>
          <p:nvPr/>
        </p:nvSpPr>
        <p:spPr bwMode="auto">
          <a:xfrm>
            <a:off x="7696200" y="2743200"/>
            <a:ext cx="838200" cy="2362200"/>
          </a:xfrm>
          <a:custGeom>
            <a:avLst/>
            <a:gdLst>
              <a:gd name="T0" fmla="*/ 2147483646 w 680"/>
              <a:gd name="T1" fmla="*/ 2147483646 h 1584"/>
              <a:gd name="T2" fmla="*/ 2147483646 w 680"/>
              <a:gd name="T3" fmla="*/ 2147483646 h 1584"/>
              <a:gd name="T4" fmla="*/ 2147483646 w 680"/>
              <a:gd name="T5" fmla="*/ 2147483646 h 1584"/>
              <a:gd name="T6" fmla="*/ 0 w 680"/>
              <a:gd name="T7" fmla="*/ 0 h 15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0" h="1584">
                <a:moveTo>
                  <a:pt x="480" y="1584"/>
                </a:moveTo>
                <a:cubicBezTo>
                  <a:pt x="572" y="1348"/>
                  <a:pt x="664" y="1112"/>
                  <a:pt x="672" y="912"/>
                </a:cubicBezTo>
                <a:cubicBezTo>
                  <a:pt x="680" y="712"/>
                  <a:pt x="640" y="536"/>
                  <a:pt x="528" y="384"/>
                </a:cubicBezTo>
                <a:cubicBezTo>
                  <a:pt x="416" y="232"/>
                  <a:pt x="208" y="1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60">
            <a:extLst>
              <a:ext uri="{FF2B5EF4-FFF2-40B4-BE49-F238E27FC236}">
                <a16:creationId xmlns:a16="http://schemas.microsoft.com/office/drawing/2014/main" xmlns="" id="{545C696B-4374-FF46-A9C5-2FF9BF16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D4E16F-5A64-3641-A2EF-D34BA672AA39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2" name="Oval 4">
            <a:extLst>
              <a:ext uri="{FF2B5EF4-FFF2-40B4-BE49-F238E27FC236}">
                <a16:creationId xmlns:a16="http://schemas.microsoft.com/office/drawing/2014/main" xmlns="" id="{9D3D6F91-EFD3-FE41-B81F-DDCA1AB4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6563" name="Object 5">
            <a:extLst>
              <a:ext uri="{FF2B5EF4-FFF2-40B4-BE49-F238E27FC236}">
                <a16:creationId xmlns:a16="http://schemas.microsoft.com/office/drawing/2014/main" xmlns="" id="{EB92F6D1-BF95-6C48-9141-9720709459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86000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Equation" r:id="rId3" imgW="4102100" imgH="4978400" progId="Equation.3">
                  <p:embed/>
                </p:oleObj>
              </mc:Choice>
              <mc:Fallback>
                <p:oleObj name="Equation" r:id="rId3" imgW="4102100" imgH="4978400" progId="Equation.3">
                  <p:embed/>
                  <p:pic>
                    <p:nvPicPr>
                      <p:cNvPr id="66563" name="Object 5">
                        <a:extLst>
                          <a:ext uri="{FF2B5EF4-FFF2-40B4-BE49-F238E27FC236}">
                            <a16:creationId xmlns:a16="http://schemas.microsoft.com/office/drawing/2014/main" xmlns="" id="{EB92F6D1-BF95-6C48-9141-9720709459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37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Oval 6">
            <a:extLst>
              <a:ext uri="{FF2B5EF4-FFF2-40B4-BE49-F238E27FC236}">
                <a16:creationId xmlns:a16="http://schemas.microsoft.com/office/drawing/2014/main" xmlns="" id="{B68781D4-AC96-8C4F-AE13-525912FC0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6565" name="Object 7">
            <a:extLst>
              <a:ext uri="{FF2B5EF4-FFF2-40B4-BE49-F238E27FC236}">
                <a16:creationId xmlns:a16="http://schemas.microsoft.com/office/drawing/2014/main" xmlns="" id="{FA2DC51C-205D-1344-808D-4DFAE841C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2860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Equation" r:id="rId5" imgW="4394200" imgH="5562600" progId="Equation.3">
                  <p:embed/>
                </p:oleObj>
              </mc:Choice>
              <mc:Fallback>
                <p:oleObj name="Equation" r:id="rId5" imgW="4394200" imgH="5562600" progId="Equation.3">
                  <p:embed/>
                  <p:pic>
                    <p:nvPicPr>
                      <p:cNvPr id="66565" name="Object 7">
                        <a:extLst>
                          <a:ext uri="{FF2B5EF4-FFF2-40B4-BE49-F238E27FC236}">
                            <a16:creationId xmlns:a16="http://schemas.microsoft.com/office/drawing/2014/main" xmlns="" id="{FA2DC51C-205D-1344-808D-4DFAE841CD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Oval 8">
            <a:extLst>
              <a:ext uri="{FF2B5EF4-FFF2-40B4-BE49-F238E27FC236}">
                <a16:creationId xmlns:a16="http://schemas.microsoft.com/office/drawing/2014/main" xmlns="" id="{14AF05EA-C943-6545-8F11-8EE3E532E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6567" name="Object 9">
            <a:extLst>
              <a:ext uri="{FF2B5EF4-FFF2-40B4-BE49-F238E27FC236}">
                <a16:creationId xmlns:a16="http://schemas.microsoft.com/office/drawing/2014/main" xmlns="" id="{1B4D584C-EA9E-6841-8741-5F0BFEAE2D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22860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name="Equation" r:id="rId7" imgW="4394200" imgH="4978400" progId="Equation.3">
                  <p:embed/>
                </p:oleObj>
              </mc:Choice>
              <mc:Fallback>
                <p:oleObj name="Equation" r:id="rId7" imgW="4394200" imgH="4978400" progId="Equation.3">
                  <p:embed/>
                  <p:pic>
                    <p:nvPicPr>
                      <p:cNvPr id="66567" name="Object 9">
                        <a:extLst>
                          <a:ext uri="{FF2B5EF4-FFF2-40B4-BE49-F238E27FC236}">
                            <a16:creationId xmlns:a16="http://schemas.microsoft.com/office/drawing/2014/main" xmlns="" id="{1B4D584C-EA9E-6841-8741-5F0BFEAE2D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2860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Oval 10">
            <a:extLst>
              <a:ext uri="{FF2B5EF4-FFF2-40B4-BE49-F238E27FC236}">
                <a16:creationId xmlns:a16="http://schemas.microsoft.com/office/drawing/2014/main" xmlns="" id="{D8125585-7BFF-1344-A288-DFC6A36C3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6569" name="Object 11">
            <a:extLst>
              <a:ext uri="{FF2B5EF4-FFF2-40B4-BE49-F238E27FC236}">
                <a16:creationId xmlns:a16="http://schemas.microsoft.com/office/drawing/2014/main" xmlns="" id="{AF234BF6-E73B-5D41-97C8-954C5A7253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8700" y="2286000"/>
          <a:ext cx="412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Equation" r:id="rId9" imgW="4686300" imgH="5562600" progId="Equation.3">
                  <p:embed/>
                </p:oleObj>
              </mc:Choice>
              <mc:Fallback>
                <p:oleObj name="Equation" r:id="rId9" imgW="4686300" imgH="5562600" progId="Equation.3">
                  <p:embed/>
                  <p:pic>
                    <p:nvPicPr>
                      <p:cNvPr id="66569" name="Object 11">
                        <a:extLst>
                          <a:ext uri="{FF2B5EF4-FFF2-40B4-BE49-F238E27FC236}">
                            <a16:creationId xmlns:a16="http://schemas.microsoft.com/office/drawing/2014/main" xmlns="" id="{AF234BF6-E73B-5D41-97C8-954C5A7253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2286000"/>
                        <a:ext cx="412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Oval 12">
            <a:extLst>
              <a:ext uri="{FF2B5EF4-FFF2-40B4-BE49-F238E27FC236}">
                <a16:creationId xmlns:a16="http://schemas.microsoft.com/office/drawing/2014/main" xmlns="" id="{251506E8-A51E-C246-8214-2B3F8D09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6571" name="Object 13">
            <a:extLst>
              <a:ext uri="{FF2B5EF4-FFF2-40B4-BE49-F238E27FC236}">
                <a16:creationId xmlns:a16="http://schemas.microsoft.com/office/drawing/2014/main" xmlns="" id="{BB2E2EA0-5580-3645-AA34-21ED9436EA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00" y="22860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Equation" r:id="rId11" imgW="4394200" imgH="4978400" progId="Equation.3">
                  <p:embed/>
                </p:oleObj>
              </mc:Choice>
              <mc:Fallback>
                <p:oleObj name="Equation" r:id="rId11" imgW="4394200" imgH="4978400" progId="Equation.3">
                  <p:embed/>
                  <p:pic>
                    <p:nvPicPr>
                      <p:cNvPr id="66571" name="Object 13">
                        <a:extLst>
                          <a:ext uri="{FF2B5EF4-FFF2-40B4-BE49-F238E27FC236}">
                            <a16:creationId xmlns:a16="http://schemas.microsoft.com/office/drawing/2014/main" xmlns="" id="{BB2E2EA0-5580-3645-AA34-21ED9436EA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22860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Oval 14">
            <a:extLst>
              <a:ext uri="{FF2B5EF4-FFF2-40B4-BE49-F238E27FC236}">
                <a16:creationId xmlns:a16="http://schemas.microsoft.com/office/drawing/2014/main" xmlns="" id="{0BA01651-860A-DF48-AE9C-2313C629B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6573" name="Object 15">
            <a:extLst>
              <a:ext uri="{FF2B5EF4-FFF2-40B4-BE49-F238E27FC236}">
                <a16:creationId xmlns:a16="http://schemas.microsoft.com/office/drawing/2014/main" xmlns="" id="{A07DE212-E3A9-B34E-BFF9-2F1BD00E61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2286000"/>
          <a:ext cx="4111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name="Equation" r:id="rId13" imgW="4686300" imgH="5562600" progId="Equation.3">
                  <p:embed/>
                </p:oleObj>
              </mc:Choice>
              <mc:Fallback>
                <p:oleObj name="Equation" r:id="rId13" imgW="4686300" imgH="5562600" progId="Equation.3">
                  <p:embed/>
                  <p:pic>
                    <p:nvPicPr>
                      <p:cNvPr id="66573" name="Object 15">
                        <a:extLst>
                          <a:ext uri="{FF2B5EF4-FFF2-40B4-BE49-F238E27FC236}">
                            <a16:creationId xmlns:a16="http://schemas.microsoft.com/office/drawing/2014/main" xmlns="" id="{A07DE212-E3A9-B34E-BFF9-2F1BD00E61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2286000"/>
                        <a:ext cx="4111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4" name="Oval 16">
            <a:extLst>
              <a:ext uri="{FF2B5EF4-FFF2-40B4-BE49-F238E27FC236}">
                <a16:creationId xmlns:a16="http://schemas.microsoft.com/office/drawing/2014/main" xmlns="" id="{57CAC74D-92A1-CB43-ADB2-1EB2D632B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6575" name="Object 17">
            <a:extLst>
              <a:ext uri="{FF2B5EF4-FFF2-40B4-BE49-F238E27FC236}">
                <a16:creationId xmlns:a16="http://schemas.microsoft.com/office/drawing/2014/main" xmlns="" id="{D0921452-3896-D34A-BF43-B31BF967A9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4413" y="2286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Equation" r:id="rId15" imgW="4686300" imgH="4978400" progId="Equation.3">
                  <p:embed/>
                </p:oleObj>
              </mc:Choice>
              <mc:Fallback>
                <p:oleObj name="Equation" r:id="rId15" imgW="4686300" imgH="4978400" progId="Equation.3">
                  <p:embed/>
                  <p:pic>
                    <p:nvPicPr>
                      <p:cNvPr id="66575" name="Object 17">
                        <a:extLst>
                          <a:ext uri="{FF2B5EF4-FFF2-40B4-BE49-F238E27FC236}">
                            <a16:creationId xmlns:a16="http://schemas.microsoft.com/office/drawing/2014/main" xmlns="" id="{D0921452-3896-D34A-BF43-B31BF967A9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413" y="22860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6" name="Oval 18">
            <a:extLst>
              <a:ext uri="{FF2B5EF4-FFF2-40B4-BE49-F238E27FC236}">
                <a16:creationId xmlns:a16="http://schemas.microsoft.com/office/drawing/2014/main" xmlns="" id="{4C3AF1A9-FBC2-8247-85AC-F8D2FA1F0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6577" name="Object 19">
            <a:extLst>
              <a:ext uri="{FF2B5EF4-FFF2-40B4-BE49-F238E27FC236}">
                <a16:creationId xmlns:a16="http://schemas.microsoft.com/office/drawing/2014/main" xmlns="" id="{69A8D3EC-057D-2547-A7A6-F27813233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0" y="2286000"/>
          <a:ext cx="436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name="Equation" r:id="rId17" imgW="4978400" imgH="5562600" progId="Equation.3">
                  <p:embed/>
                </p:oleObj>
              </mc:Choice>
              <mc:Fallback>
                <p:oleObj name="Equation" r:id="rId17" imgW="4978400" imgH="5562600" progId="Equation.3">
                  <p:embed/>
                  <p:pic>
                    <p:nvPicPr>
                      <p:cNvPr id="66577" name="Object 19">
                        <a:extLst>
                          <a:ext uri="{FF2B5EF4-FFF2-40B4-BE49-F238E27FC236}">
                            <a16:creationId xmlns:a16="http://schemas.microsoft.com/office/drawing/2014/main" xmlns="" id="{69A8D3EC-057D-2547-A7A6-F27813233E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2286000"/>
                        <a:ext cx="4365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8" name="Line 20">
            <a:extLst>
              <a:ext uri="{FF2B5EF4-FFF2-40B4-BE49-F238E27FC236}">
                <a16:creationId xmlns:a16="http://schemas.microsoft.com/office/drawing/2014/main" xmlns="" id="{F3EA661F-83EA-4644-BD1D-88E95BF40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579" name="Line 21">
            <a:extLst>
              <a:ext uri="{FF2B5EF4-FFF2-40B4-BE49-F238E27FC236}">
                <a16:creationId xmlns:a16="http://schemas.microsoft.com/office/drawing/2014/main" xmlns="" id="{7EEC648B-B991-A748-A5BB-184815A38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580" name="Line 22">
            <a:extLst>
              <a:ext uri="{FF2B5EF4-FFF2-40B4-BE49-F238E27FC236}">
                <a16:creationId xmlns:a16="http://schemas.microsoft.com/office/drawing/2014/main" xmlns="" id="{C1E79856-22EB-2049-A7C9-7DBC9A4F4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581" name="Line 23">
            <a:extLst>
              <a:ext uri="{FF2B5EF4-FFF2-40B4-BE49-F238E27FC236}">
                <a16:creationId xmlns:a16="http://schemas.microsoft.com/office/drawing/2014/main" xmlns="" id="{64AF0582-E58F-2340-8700-3188EE545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582" name="Oval 24">
            <a:extLst>
              <a:ext uri="{FF2B5EF4-FFF2-40B4-BE49-F238E27FC236}">
                <a16:creationId xmlns:a16="http://schemas.microsoft.com/office/drawing/2014/main" xmlns="" id="{2A92B802-3842-7A43-80D9-836A3AFFE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6583" name="Object 25">
            <a:extLst>
              <a:ext uri="{FF2B5EF4-FFF2-40B4-BE49-F238E27FC236}">
                <a16:creationId xmlns:a16="http://schemas.microsoft.com/office/drawing/2014/main" xmlns="" id="{D87A3FFE-F241-1544-9715-DD2B82F435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19600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Equation" r:id="rId19" imgW="4102100" imgH="4978400" progId="Equation.3">
                  <p:embed/>
                </p:oleObj>
              </mc:Choice>
              <mc:Fallback>
                <p:oleObj name="Equation" r:id="rId19" imgW="4102100" imgH="4978400" progId="Equation.3">
                  <p:embed/>
                  <p:pic>
                    <p:nvPicPr>
                      <p:cNvPr id="66583" name="Object 25">
                        <a:extLst>
                          <a:ext uri="{FF2B5EF4-FFF2-40B4-BE49-F238E27FC236}">
                            <a16:creationId xmlns:a16="http://schemas.microsoft.com/office/drawing/2014/main" xmlns="" id="{D87A3FFE-F241-1544-9715-DD2B82F435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37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4" name="Oval 26">
            <a:extLst>
              <a:ext uri="{FF2B5EF4-FFF2-40B4-BE49-F238E27FC236}">
                <a16:creationId xmlns:a16="http://schemas.microsoft.com/office/drawing/2014/main" xmlns="" id="{EE8D53DB-6AE8-1A43-9F97-C3EAAB3A6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6585" name="Object 27">
            <a:extLst>
              <a:ext uri="{FF2B5EF4-FFF2-40B4-BE49-F238E27FC236}">
                <a16:creationId xmlns:a16="http://schemas.microsoft.com/office/drawing/2014/main" xmlns="" id="{CB6980BC-9FFA-5344-BF48-4B57E2C3E1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51816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name="Equation" r:id="rId21" imgW="4394200" imgH="4978400" progId="Equation.3">
                  <p:embed/>
                </p:oleObj>
              </mc:Choice>
              <mc:Fallback>
                <p:oleObj name="Equation" r:id="rId21" imgW="4394200" imgH="4978400" progId="Equation.3">
                  <p:embed/>
                  <p:pic>
                    <p:nvPicPr>
                      <p:cNvPr id="66585" name="Object 27">
                        <a:extLst>
                          <a:ext uri="{FF2B5EF4-FFF2-40B4-BE49-F238E27FC236}">
                            <a16:creationId xmlns:a16="http://schemas.microsoft.com/office/drawing/2014/main" xmlns="" id="{CB6980BC-9FFA-5344-BF48-4B57E2C3E1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51816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6" name="Oval 28">
            <a:extLst>
              <a:ext uri="{FF2B5EF4-FFF2-40B4-BE49-F238E27FC236}">
                <a16:creationId xmlns:a16="http://schemas.microsoft.com/office/drawing/2014/main" xmlns="" id="{338C043C-829B-F642-8199-3B2CEAD9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6587" name="Object 29">
            <a:extLst>
              <a:ext uri="{FF2B5EF4-FFF2-40B4-BE49-F238E27FC236}">
                <a16:creationId xmlns:a16="http://schemas.microsoft.com/office/drawing/2014/main" xmlns="" id="{72372CD1-0819-6847-9FFD-E3B16A73B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51816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3" name="Equation" r:id="rId22" imgW="4394200" imgH="4978400" progId="Equation.3">
                  <p:embed/>
                </p:oleObj>
              </mc:Choice>
              <mc:Fallback>
                <p:oleObj name="Equation" r:id="rId22" imgW="4394200" imgH="4978400" progId="Equation.3">
                  <p:embed/>
                  <p:pic>
                    <p:nvPicPr>
                      <p:cNvPr id="66587" name="Object 29">
                        <a:extLst>
                          <a:ext uri="{FF2B5EF4-FFF2-40B4-BE49-F238E27FC236}">
                            <a16:creationId xmlns:a16="http://schemas.microsoft.com/office/drawing/2014/main" xmlns="" id="{72372CD1-0819-6847-9FFD-E3B16A73B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51816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8" name="Oval 30">
            <a:extLst>
              <a:ext uri="{FF2B5EF4-FFF2-40B4-BE49-F238E27FC236}">
                <a16:creationId xmlns:a16="http://schemas.microsoft.com/office/drawing/2014/main" xmlns="" id="{B9C7A52E-48A7-DD4A-864C-9E606661A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6589" name="Object 31">
            <a:extLst>
              <a:ext uri="{FF2B5EF4-FFF2-40B4-BE49-F238E27FC236}">
                <a16:creationId xmlns:a16="http://schemas.microsoft.com/office/drawing/2014/main" xmlns="" id="{7A1513E8-7951-2B4D-BC11-85E2E0CD9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3434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name="Equation" r:id="rId23" imgW="4394200" imgH="5562600" progId="Equation.3">
                  <p:embed/>
                </p:oleObj>
              </mc:Choice>
              <mc:Fallback>
                <p:oleObj name="Equation" r:id="rId23" imgW="4394200" imgH="5562600" progId="Equation.3">
                  <p:embed/>
                  <p:pic>
                    <p:nvPicPr>
                      <p:cNvPr id="66589" name="Object 31">
                        <a:extLst>
                          <a:ext uri="{FF2B5EF4-FFF2-40B4-BE49-F238E27FC236}">
                            <a16:creationId xmlns:a16="http://schemas.microsoft.com/office/drawing/2014/main" xmlns="" id="{7A1513E8-7951-2B4D-BC11-85E2E0CD9D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3434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0" name="Oval 32">
            <a:extLst>
              <a:ext uri="{FF2B5EF4-FFF2-40B4-BE49-F238E27FC236}">
                <a16:creationId xmlns:a16="http://schemas.microsoft.com/office/drawing/2014/main" xmlns="" id="{54E8A4D9-78E4-3749-A01C-C82CA591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6591" name="Object 33">
            <a:extLst>
              <a:ext uri="{FF2B5EF4-FFF2-40B4-BE49-F238E27FC236}">
                <a16:creationId xmlns:a16="http://schemas.microsoft.com/office/drawing/2014/main" xmlns="" id="{EB621635-8AFD-1440-9FF4-FF4DFCC67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1100" y="5181600"/>
          <a:ext cx="412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Equation" r:id="rId25" imgW="4686300" imgH="5562600" progId="Equation.3">
                  <p:embed/>
                </p:oleObj>
              </mc:Choice>
              <mc:Fallback>
                <p:oleObj name="Equation" r:id="rId25" imgW="4686300" imgH="5562600" progId="Equation.3">
                  <p:embed/>
                  <p:pic>
                    <p:nvPicPr>
                      <p:cNvPr id="66591" name="Object 33">
                        <a:extLst>
                          <a:ext uri="{FF2B5EF4-FFF2-40B4-BE49-F238E27FC236}">
                            <a16:creationId xmlns:a16="http://schemas.microsoft.com/office/drawing/2014/main" xmlns="" id="{EB621635-8AFD-1440-9FF4-FF4DFCC675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181600"/>
                        <a:ext cx="412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2" name="Oval 34">
            <a:extLst>
              <a:ext uri="{FF2B5EF4-FFF2-40B4-BE49-F238E27FC236}">
                <a16:creationId xmlns:a16="http://schemas.microsoft.com/office/drawing/2014/main" xmlns="" id="{C18B01CC-BDE8-FB49-9161-DC4E7F743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6593" name="Object 35">
            <a:extLst>
              <a:ext uri="{FF2B5EF4-FFF2-40B4-BE49-F238E27FC236}">
                <a16:creationId xmlns:a16="http://schemas.microsoft.com/office/drawing/2014/main" xmlns="" id="{1CFDC351-B167-D14E-82FB-8F8F63169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0" y="5181600"/>
          <a:ext cx="436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6" name="Equation" r:id="rId27" imgW="4978400" imgH="5562600" progId="Equation.3">
                  <p:embed/>
                </p:oleObj>
              </mc:Choice>
              <mc:Fallback>
                <p:oleObj name="Equation" r:id="rId27" imgW="4978400" imgH="5562600" progId="Equation.3">
                  <p:embed/>
                  <p:pic>
                    <p:nvPicPr>
                      <p:cNvPr id="66593" name="Object 35">
                        <a:extLst>
                          <a:ext uri="{FF2B5EF4-FFF2-40B4-BE49-F238E27FC236}">
                            <a16:creationId xmlns:a16="http://schemas.microsoft.com/office/drawing/2014/main" xmlns="" id="{1CFDC351-B167-D14E-82FB-8F8F63169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5181600"/>
                        <a:ext cx="4365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4" name="Oval 36">
            <a:extLst>
              <a:ext uri="{FF2B5EF4-FFF2-40B4-BE49-F238E27FC236}">
                <a16:creationId xmlns:a16="http://schemas.microsoft.com/office/drawing/2014/main" xmlns="" id="{18C5674D-21F4-AE40-BC26-42028088B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6595" name="Object 37">
            <a:extLst>
              <a:ext uri="{FF2B5EF4-FFF2-40B4-BE49-F238E27FC236}">
                <a16:creationId xmlns:a16="http://schemas.microsoft.com/office/drawing/2014/main" xmlns="" id="{FDBC21E5-332A-B847-83C7-3322337914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42672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7" name="Equation" r:id="rId28" imgW="4394200" imgH="5562600" progId="Equation.3">
                  <p:embed/>
                </p:oleObj>
              </mc:Choice>
              <mc:Fallback>
                <p:oleObj name="Equation" r:id="rId28" imgW="4394200" imgH="5562600" progId="Equation.3">
                  <p:embed/>
                  <p:pic>
                    <p:nvPicPr>
                      <p:cNvPr id="66595" name="Object 37">
                        <a:extLst>
                          <a:ext uri="{FF2B5EF4-FFF2-40B4-BE49-F238E27FC236}">
                            <a16:creationId xmlns:a16="http://schemas.microsoft.com/office/drawing/2014/main" xmlns="" id="{FDBC21E5-332A-B847-83C7-3322337914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2672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6" name="Oval 38">
            <a:extLst>
              <a:ext uri="{FF2B5EF4-FFF2-40B4-BE49-F238E27FC236}">
                <a16:creationId xmlns:a16="http://schemas.microsoft.com/office/drawing/2014/main" xmlns="" id="{60C685B7-7878-3045-84BD-6BD6537CD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6597" name="Object 39">
            <a:extLst>
              <a:ext uri="{FF2B5EF4-FFF2-40B4-BE49-F238E27FC236}">
                <a16:creationId xmlns:a16="http://schemas.microsoft.com/office/drawing/2014/main" xmlns="" id="{66B32305-D541-0247-98C4-B02F433937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5154613"/>
          <a:ext cx="431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8" name="Equation" r:id="rId30" imgW="4686300" imgH="5562600" progId="Equation.3">
                  <p:embed/>
                </p:oleObj>
              </mc:Choice>
              <mc:Fallback>
                <p:oleObj name="Equation" r:id="rId30" imgW="4686300" imgH="5562600" progId="Equation.3">
                  <p:embed/>
                  <p:pic>
                    <p:nvPicPr>
                      <p:cNvPr id="66597" name="Object 39">
                        <a:extLst>
                          <a:ext uri="{FF2B5EF4-FFF2-40B4-BE49-F238E27FC236}">
                            <a16:creationId xmlns:a16="http://schemas.microsoft.com/office/drawing/2014/main" xmlns="" id="{66B32305-D541-0247-98C4-B02F433937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154613"/>
                        <a:ext cx="4318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8" name="Oval 40">
            <a:extLst>
              <a:ext uri="{FF2B5EF4-FFF2-40B4-BE49-F238E27FC236}">
                <a16:creationId xmlns:a16="http://schemas.microsoft.com/office/drawing/2014/main" xmlns="" id="{1191705E-56D7-0345-8F5B-E49A1B27E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6599" name="Object 41">
            <a:extLst>
              <a:ext uri="{FF2B5EF4-FFF2-40B4-BE49-F238E27FC236}">
                <a16:creationId xmlns:a16="http://schemas.microsoft.com/office/drawing/2014/main" xmlns="" id="{F6ACAF77-A8FA-6742-9884-487973437A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4013" y="5181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9" name="Equation" r:id="rId32" imgW="4686300" imgH="4978400" progId="Equation.3">
                  <p:embed/>
                </p:oleObj>
              </mc:Choice>
              <mc:Fallback>
                <p:oleObj name="Equation" r:id="rId32" imgW="4686300" imgH="4978400" progId="Equation.3">
                  <p:embed/>
                  <p:pic>
                    <p:nvPicPr>
                      <p:cNvPr id="66599" name="Object 41">
                        <a:extLst>
                          <a:ext uri="{FF2B5EF4-FFF2-40B4-BE49-F238E27FC236}">
                            <a16:creationId xmlns:a16="http://schemas.microsoft.com/office/drawing/2014/main" xmlns="" id="{F6ACAF77-A8FA-6742-9884-487973437A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013" y="5181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00" name="Line 42">
            <a:extLst>
              <a:ext uri="{FF2B5EF4-FFF2-40B4-BE49-F238E27FC236}">
                <a16:creationId xmlns:a16="http://schemas.microsoft.com/office/drawing/2014/main" xmlns="" id="{0EB71887-9059-2F46-A948-5B09FE6989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601" name="Line 43">
            <a:extLst>
              <a:ext uri="{FF2B5EF4-FFF2-40B4-BE49-F238E27FC236}">
                <a16:creationId xmlns:a16="http://schemas.microsoft.com/office/drawing/2014/main" xmlns="" id="{6B6EAE9A-BD04-3946-9D97-3FF210770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602" name="Line 44">
            <a:extLst>
              <a:ext uri="{FF2B5EF4-FFF2-40B4-BE49-F238E27FC236}">
                <a16:creationId xmlns:a16="http://schemas.microsoft.com/office/drawing/2014/main" xmlns="" id="{D4DAFC72-6523-1F4B-B95F-6861FB09A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603" name="Line 45">
            <a:extLst>
              <a:ext uri="{FF2B5EF4-FFF2-40B4-BE49-F238E27FC236}">
                <a16:creationId xmlns:a16="http://schemas.microsoft.com/office/drawing/2014/main" xmlns="" id="{B2020661-1B1D-8547-8A36-AE5B5F649A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724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604" name="Line 46">
            <a:extLst>
              <a:ext uri="{FF2B5EF4-FFF2-40B4-BE49-F238E27FC236}">
                <a16:creationId xmlns:a16="http://schemas.microsoft.com/office/drawing/2014/main" xmlns="" id="{60E98C11-2309-044D-8235-729F6A91F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724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605" name="Line 47">
            <a:extLst>
              <a:ext uri="{FF2B5EF4-FFF2-40B4-BE49-F238E27FC236}">
                <a16:creationId xmlns:a16="http://schemas.microsoft.com/office/drawing/2014/main" xmlns="" id="{00C979F9-047A-F445-AD0E-31214D2A4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606" name="Line 48">
            <a:extLst>
              <a:ext uri="{FF2B5EF4-FFF2-40B4-BE49-F238E27FC236}">
                <a16:creationId xmlns:a16="http://schemas.microsoft.com/office/drawing/2014/main" xmlns="" id="{CAE95A47-4D85-184C-832F-47326817A1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64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607" name="Line 49">
            <a:extLst>
              <a:ext uri="{FF2B5EF4-FFF2-40B4-BE49-F238E27FC236}">
                <a16:creationId xmlns:a16="http://schemas.microsoft.com/office/drawing/2014/main" xmlns="" id="{FAD317F5-9209-0B4A-B04B-3732AA4E7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648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608" name="Line 50">
            <a:extLst>
              <a:ext uri="{FF2B5EF4-FFF2-40B4-BE49-F238E27FC236}">
                <a16:creationId xmlns:a16="http://schemas.microsoft.com/office/drawing/2014/main" xmlns="" id="{AB0D0E35-CC6A-B640-A32F-06F464758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6609" name="Text Box 51">
            <a:extLst>
              <a:ext uri="{FF2B5EF4-FFF2-40B4-BE49-F238E27FC236}">
                <a16:creationId xmlns:a16="http://schemas.microsoft.com/office/drawing/2014/main" xmlns="" id="{6FA766D9-BF73-C046-AC33-3F8FC569D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00200"/>
            <a:ext cx="8734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exactly one literal in each variable gadget is chosen</a:t>
            </a:r>
          </a:p>
        </p:txBody>
      </p:sp>
      <p:sp>
        <p:nvSpPr>
          <p:cNvPr id="66610" name="Text Box 52">
            <a:extLst>
              <a:ext uri="{FF2B5EF4-FFF2-40B4-BE49-F238E27FC236}">
                <a16:creationId xmlns:a16="http://schemas.microsoft.com/office/drawing/2014/main" xmlns="" id="{852EFB72-8FAD-D440-AB56-5AB56B088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657600"/>
            <a:ext cx="8405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exactly two nodes in each clause gadget is chosen</a:t>
            </a:r>
          </a:p>
        </p:txBody>
      </p:sp>
      <p:sp>
        <p:nvSpPr>
          <p:cNvPr id="66611" name="Text Box 53">
            <a:extLst>
              <a:ext uri="{FF2B5EF4-FFF2-40B4-BE49-F238E27FC236}">
                <a16:creationId xmlns:a16="http://schemas.microsoft.com/office/drawing/2014/main" xmlns="" id="{1B488B99-FB50-6242-88EF-844B556B9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0"/>
            <a:ext cx="74866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To include “internal’’ edges to gadgets,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and satisfy</a:t>
            </a:r>
          </a:p>
        </p:txBody>
      </p:sp>
      <p:graphicFrame>
        <p:nvGraphicFramePr>
          <p:cNvPr id="66612" name="Object 54">
            <a:extLst>
              <a:ext uri="{FF2B5EF4-FFF2-40B4-BE49-F238E27FC236}">
                <a16:creationId xmlns:a16="http://schemas.microsoft.com/office/drawing/2014/main" xmlns="" id="{EDFB01D0-D561-2B47-AED8-421C32E05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685800"/>
          <a:ext cx="1828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0" name="Equation" r:id="rId33" imgW="17259300" imgH="4394200" progId="Equation.3">
                  <p:embed/>
                </p:oleObj>
              </mc:Choice>
              <mc:Fallback>
                <p:oleObj name="Equation" r:id="rId33" imgW="17259300" imgH="4394200" progId="Equation.3">
                  <p:embed/>
                  <p:pic>
                    <p:nvPicPr>
                      <p:cNvPr id="66612" name="Object 54">
                        <a:extLst>
                          <a:ext uri="{FF2B5EF4-FFF2-40B4-BE49-F238E27FC236}">
                            <a16:creationId xmlns:a16="http://schemas.microsoft.com/office/drawing/2014/main" xmlns="" id="{EDFB01D0-D561-2B47-AED8-421C32E051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685800"/>
                        <a:ext cx="1828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3" name="Object 55">
            <a:extLst>
              <a:ext uri="{FF2B5EF4-FFF2-40B4-BE49-F238E27FC236}">
                <a16:creationId xmlns:a16="http://schemas.microsoft.com/office/drawing/2014/main" xmlns="" id="{5C495DD7-7299-3B4B-9340-62F744BBF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971800"/>
          <a:ext cx="3810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1" name="Equation" r:id="rId35" imgW="3797300" imgH="3505200" progId="Equation.3">
                  <p:embed/>
                </p:oleObj>
              </mc:Choice>
              <mc:Fallback>
                <p:oleObj name="Equation" r:id="rId35" imgW="3797300" imgH="3505200" progId="Equation.3">
                  <p:embed/>
                  <p:pic>
                    <p:nvPicPr>
                      <p:cNvPr id="66613" name="Object 55">
                        <a:extLst>
                          <a:ext uri="{FF2B5EF4-FFF2-40B4-BE49-F238E27FC236}">
                            <a16:creationId xmlns:a16="http://schemas.microsoft.com/office/drawing/2014/main" xmlns="" id="{5C495DD7-7299-3B4B-9340-62F744BBF5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71800"/>
                        <a:ext cx="3810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14" name="Text Box 56">
            <a:extLst>
              <a:ext uri="{FF2B5EF4-FFF2-40B4-BE49-F238E27FC236}">
                <a16:creationId xmlns:a16="http://schemas.microsoft.com/office/drawing/2014/main" xmlns="" id="{517CAA68-89F5-404C-ACB2-F9EB8E12B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2768600"/>
            <a:ext cx="2233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chosen out of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66615" name="Object 57">
            <a:extLst>
              <a:ext uri="{FF2B5EF4-FFF2-40B4-BE49-F238E27FC236}">
                <a16:creationId xmlns:a16="http://schemas.microsoft.com/office/drawing/2014/main" xmlns="" id="{2BF8E19C-973D-DF45-9320-F24D8A5A7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895600"/>
          <a:ext cx="5334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2" name="Equation" r:id="rId37" imgW="5854700" imgH="4102100" progId="Equation.3">
                  <p:embed/>
                </p:oleObj>
              </mc:Choice>
              <mc:Fallback>
                <p:oleObj name="Equation" r:id="rId37" imgW="5854700" imgH="4102100" progId="Equation.3">
                  <p:embed/>
                  <p:pic>
                    <p:nvPicPr>
                      <p:cNvPr id="66615" name="Object 57">
                        <a:extLst>
                          <a:ext uri="{FF2B5EF4-FFF2-40B4-BE49-F238E27FC236}">
                            <a16:creationId xmlns:a16="http://schemas.microsoft.com/office/drawing/2014/main" xmlns="" id="{2BF8E19C-973D-DF45-9320-F24D8A5A73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95600"/>
                        <a:ext cx="5334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6" name="Object 58">
            <a:extLst>
              <a:ext uri="{FF2B5EF4-FFF2-40B4-BE49-F238E27FC236}">
                <a16:creationId xmlns:a16="http://schemas.microsoft.com/office/drawing/2014/main" xmlns="" id="{0BC8D945-FBBB-9549-8E3E-DF2B5F5137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5824538"/>
          <a:ext cx="4397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3" name="Equation" r:id="rId39" imgW="4394200" imgH="4394200" progId="Equation.3">
                  <p:embed/>
                </p:oleObj>
              </mc:Choice>
              <mc:Fallback>
                <p:oleObj name="Equation" r:id="rId39" imgW="4394200" imgH="4394200" progId="Equation.3">
                  <p:embed/>
                  <p:pic>
                    <p:nvPicPr>
                      <p:cNvPr id="66616" name="Object 58">
                        <a:extLst>
                          <a:ext uri="{FF2B5EF4-FFF2-40B4-BE49-F238E27FC236}">
                            <a16:creationId xmlns:a16="http://schemas.microsoft.com/office/drawing/2014/main" xmlns="" id="{0BC8D945-FBBB-9549-8E3E-DF2B5F5137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824538"/>
                        <a:ext cx="4397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7" name="Object 59">
            <a:extLst>
              <a:ext uri="{FF2B5EF4-FFF2-40B4-BE49-F238E27FC236}">
                <a16:creationId xmlns:a16="http://schemas.microsoft.com/office/drawing/2014/main" xmlns="" id="{E7C69B47-D9C1-0B43-AEAF-04C6402F1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4475" y="5854700"/>
          <a:ext cx="4000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4" name="Equation" r:id="rId41" imgW="4394200" imgH="4394200" progId="Equation.3">
                  <p:embed/>
                </p:oleObj>
              </mc:Choice>
              <mc:Fallback>
                <p:oleObj name="Equation" r:id="rId41" imgW="4394200" imgH="4394200" progId="Equation.3">
                  <p:embed/>
                  <p:pic>
                    <p:nvPicPr>
                      <p:cNvPr id="66617" name="Object 59">
                        <a:extLst>
                          <a:ext uri="{FF2B5EF4-FFF2-40B4-BE49-F238E27FC236}">
                            <a16:creationId xmlns:a16="http://schemas.microsoft.com/office/drawing/2014/main" xmlns="" id="{E7C69B47-D9C1-0B43-AEAF-04C6402F1A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5" y="5854700"/>
                        <a:ext cx="4000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18" name="Text Box 60">
            <a:extLst>
              <a:ext uri="{FF2B5EF4-FFF2-40B4-BE49-F238E27FC236}">
                <a16:creationId xmlns:a16="http://schemas.microsoft.com/office/drawing/2014/main" xmlns="" id="{DE3146D9-0EF4-984B-8FCB-4D3678F25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715000"/>
            <a:ext cx="2233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chosen out of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26">
            <a:extLst>
              <a:ext uri="{FF2B5EF4-FFF2-40B4-BE49-F238E27FC236}">
                <a16:creationId xmlns:a16="http://schemas.microsoft.com/office/drawing/2014/main" xmlns="" id="{AF5A8E7C-F258-1847-805F-2F1A8F1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446B11-58A7-6249-8C01-1ECBD2E3015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6" name="Text Box 4">
            <a:extLst>
              <a:ext uri="{FF2B5EF4-FFF2-40B4-BE49-F238E27FC236}">
                <a16:creationId xmlns:a16="http://schemas.microsoft.com/office/drawing/2014/main" xmlns="" id="{9B3DE63E-332F-F449-B92C-34F07597A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54000"/>
            <a:ext cx="8207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For the variable assignment choose the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literals in the cover from variable gadgets</a:t>
            </a:r>
          </a:p>
        </p:txBody>
      </p:sp>
      <p:sp>
        <p:nvSpPr>
          <p:cNvPr id="67587" name="Oval 5">
            <a:extLst>
              <a:ext uri="{FF2B5EF4-FFF2-40B4-BE49-F238E27FC236}">
                <a16:creationId xmlns:a16="http://schemas.microsoft.com/office/drawing/2014/main" xmlns="" id="{35FC5AB4-AB3E-9F40-A027-7E497E6F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7588" name="Object 6">
            <a:extLst>
              <a:ext uri="{FF2B5EF4-FFF2-40B4-BE49-F238E27FC236}">
                <a16:creationId xmlns:a16="http://schemas.microsoft.com/office/drawing/2014/main" xmlns="" id="{4151ECAE-A691-5348-A51E-06530FC45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86000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Equation" r:id="rId3" imgW="4102100" imgH="4978400" progId="Equation.3">
                  <p:embed/>
                </p:oleObj>
              </mc:Choice>
              <mc:Fallback>
                <p:oleObj name="Equation" r:id="rId3" imgW="4102100" imgH="4978400" progId="Equation.3">
                  <p:embed/>
                  <p:pic>
                    <p:nvPicPr>
                      <p:cNvPr id="67588" name="Object 6">
                        <a:extLst>
                          <a:ext uri="{FF2B5EF4-FFF2-40B4-BE49-F238E27FC236}">
                            <a16:creationId xmlns:a16="http://schemas.microsoft.com/office/drawing/2014/main" xmlns="" id="{4151ECAE-A691-5348-A51E-06530FC452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37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Oval 7">
            <a:extLst>
              <a:ext uri="{FF2B5EF4-FFF2-40B4-BE49-F238E27FC236}">
                <a16:creationId xmlns:a16="http://schemas.microsoft.com/office/drawing/2014/main" xmlns="" id="{FDD508A4-45CC-6C47-B4AC-E7940F587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7590" name="Object 8">
            <a:extLst>
              <a:ext uri="{FF2B5EF4-FFF2-40B4-BE49-F238E27FC236}">
                <a16:creationId xmlns:a16="http://schemas.microsoft.com/office/drawing/2014/main" xmlns="" id="{DBA951DE-9680-E141-B901-111192AC94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2860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name="Equation" r:id="rId5" imgW="4394200" imgH="5562600" progId="Equation.3">
                  <p:embed/>
                </p:oleObj>
              </mc:Choice>
              <mc:Fallback>
                <p:oleObj name="Equation" r:id="rId5" imgW="4394200" imgH="5562600" progId="Equation.3">
                  <p:embed/>
                  <p:pic>
                    <p:nvPicPr>
                      <p:cNvPr id="67590" name="Object 8">
                        <a:extLst>
                          <a:ext uri="{FF2B5EF4-FFF2-40B4-BE49-F238E27FC236}">
                            <a16:creationId xmlns:a16="http://schemas.microsoft.com/office/drawing/2014/main" xmlns="" id="{DBA951DE-9680-E141-B901-111192AC94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Oval 9">
            <a:extLst>
              <a:ext uri="{FF2B5EF4-FFF2-40B4-BE49-F238E27FC236}">
                <a16:creationId xmlns:a16="http://schemas.microsoft.com/office/drawing/2014/main" xmlns="" id="{4831107A-675B-4F49-9DE4-93B445975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7592" name="Object 10">
            <a:extLst>
              <a:ext uri="{FF2B5EF4-FFF2-40B4-BE49-F238E27FC236}">
                <a16:creationId xmlns:a16="http://schemas.microsoft.com/office/drawing/2014/main" xmlns="" id="{0635C777-F744-F34A-BE8F-071F0D9BBA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22860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Equation" r:id="rId7" imgW="4394200" imgH="4978400" progId="Equation.3">
                  <p:embed/>
                </p:oleObj>
              </mc:Choice>
              <mc:Fallback>
                <p:oleObj name="Equation" r:id="rId7" imgW="4394200" imgH="4978400" progId="Equation.3">
                  <p:embed/>
                  <p:pic>
                    <p:nvPicPr>
                      <p:cNvPr id="67592" name="Object 10">
                        <a:extLst>
                          <a:ext uri="{FF2B5EF4-FFF2-40B4-BE49-F238E27FC236}">
                            <a16:creationId xmlns:a16="http://schemas.microsoft.com/office/drawing/2014/main" xmlns="" id="{0635C777-F744-F34A-BE8F-071F0D9BBA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2860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Oval 11">
            <a:extLst>
              <a:ext uri="{FF2B5EF4-FFF2-40B4-BE49-F238E27FC236}">
                <a16:creationId xmlns:a16="http://schemas.microsoft.com/office/drawing/2014/main" xmlns="" id="{610A4FBE-5576-1B42-9849-1EEB326C8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7594" name="Object 12">
            <a:extLst>
              <a:ext uri="{FF2B5EF4-FFF2-40B4-BE49-F238E27FC236}">
                <a16:creationId xmlns:a16="http://schemas.microsoft.com/office/drawing/2014/main" xmlns="" id="{82E205EB-F30E-3A46-8BFB-0D320EE2D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8700" y="2286000"/>
          <a:ext cx="412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Equation" r:id="rId9" imgW="4686300" imgH="5562600" progId="Equation.3">
                  <p:embed/>
                </p:oleObj>
              </mc:Choice>
              <mc:Fallback>
                <p:oleObj name="Equation" r:id="rId9" imgW="4686300" imgH="5562600" progId="Equation.3">
                  <p:embed/>
                  <p:pic>
                    <p:nvPicPr>
                      <p:cNvPr id="67594" name="Object 12">
                        <a:extLst>
                          <a:ext uri="{FF2B5EF4-FFF2-40B4-BE49-F238E27FC236}">
                            <a16:creationId xmlns:a16="http://schemas.microsoft.com/office/drawing/2014/main" xmlns="" id="{82E205EB-F30E-3A46-8BFB-0D320EE2D9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2286000"/>
                        <a:ext cx="412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Oval 13">
            <a:extLst>
              <a:ext uri="{FF2B5EF4-FFF2-40B4-BE49-F238E27FC236}">
                <a16:creationId xmlns:a16="http://schemas.microsoft.com/office/drawing/2014/main" xmlns="" id="{A05992A3-CEC8-1E4D-82C0-572EF64E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7596" name="Object 14">
            <a:extLst>
              <a:ext uri="{FF2B5EF4-FFF2-40B4-BE49-F238E27FC236}">
                <a16:creationId xmlns:a16="http://schemas.microsoft.com/office/drawing/2014/main" xmlns="" id="{15628A90-D98D-FA4A-9404-DD54E3A5B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00" y="22860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Equation" r:id="rId11" imgW="4394200" imgH="4978400" progId="Equation.3">
                  <p:embed/>
                </p:oleObj>
              </mc:Choice>
              <mc:Fallback>
                <p:oleObj name="Equation" r:id="rId11" imgW="4394200" imgH="4978400" progId="Equation.3">
                  <p:embed/>
                  <p:pic>
                    <p:nvPicPr>
                      <p:cNvPr id="67596" name="Object 14">
                        <a:extLst>
                          <a:ext uri="{FF2B5EF4-FFF2-40B4-BE49-F238E27FC236}">
                            <a16:creationId xmlns:a16="http://schemas.microsoft.com/office/drawing/2014/main" xmlns="" id="{15628A90-D98D-FA4A-9404-DD54E3A5B2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22860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Oval 15">
            <a:extLst>
              <a:ext uri="{FF2B5EF4-FFF2-40B4-BE49-F238E27FC236}">
                <a16:creationId xmlns:a16="http://schemas.microsoft.com/office/drawing/2014/main" xmlns="" id="{98804961-55B1-BC43-9322-D3B6DBE08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7598" name="Object 16">
            <a:extLst>
              <a:ext uri="{FF2B5EF4-FFF2-40B4-BE49-F238E27FC236}">
                <a16:creationId xmlns:a16="http://schemas.microsoft.com/office/drawing/2014/main" xmlns="" id="{7C4E1097-56B8-C743-8FF0-1A4AD403C6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2286000"/>
          <a:ext cx="4111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Equation" r:id="rId13" imgW="4686300" imgH="5562600" progId="Equation.3">
                  <p:embed/>
                </p:oleObj>
              </mc:Choice>
              <mc:Fallback>
                <p:oleObj name="Equation" r:id="rId13" imgW="4686300" imgH="5562600" progId="Equation.3">
                  <p:embed/>
                  <p:pic>
                    <p:nvPicPr>
                      <p:cNvPr id="67598" name="Object 16">
                        <a:extLst>
                          <a:ext uri="{FF2B5EF4-FFF2-40B4-BE49-F238E27FC236}">
                            <a16:creationId xmlns:a16="http://schemas.microsoft.com/office/drawing/2014/main" xmlns="" id="{7C4E1097-56B8-C743-8FF0-1A4AD403C6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2286000"/>
                        <a:ext cx="4111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9" name="Oval 17">
            <a:extLst>
              <a:ext uri="{FF2B5EF4-FFF2-40B4-BE49-F238E27FC236}">
                <a16:creationId xmlns:a16="http://schemas.microsoft.com/office/drawing/2014/main" xmlns="" id="{8733021B-3C59-6048-AF85-7E207F0C1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7600" name="Object 18">
            <a:extLst>
              <a:ext uri="{FF2B5EF4-FFF2-40B4-BE49-F238E27FC236}">
                <a16:creationId xmlns:a16="http://schemas.microsoft.com/office/drawing/2014/main" xmlns="" id="{4FFDC434-D8BC-C649-AE47-F4C45AFC0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4413" y="2286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Equation" r:id="rId15" imgW="4686300" imgH="4978400" progId="Equation.3">
                  <p:embed/>
                </p:oleObj>
              </mc:Choice>
              <mc:Fallback>
                <p:oleObj name="Equation" r:id="rId15" imgW="4686300" imgH="4978400" progId="Equation.3">
                  <p:embed/>
                  <p:pic>
                    <p:nvPicPr>
                      <p:cNvPr id="67600" name="Object 18">
                        <a:extLst>
                          <a:ext uri="{FF2B5EF4-FFF2-40B4-BE49-F238E27FC236}">
                            <a16:creationId xmlns:a16="http://schemas.microsoft.com/office/drawing/2014/main" xmlns="" id="{4FFDC434-D8BC-C649-AE47-F4C45AFC08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413" y="22860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Oval 19">
            <a:extLst>
              <a:ext uri="{FF2B5EF4-FFF2-40B4-BE49-F238E27FC236}">
                <a16:creationId xmlns:a16="http://schemas.microsoft.com/office/drawing/2014/main" xmlns="" id="{BD943008-88E1-894A-B9E9-57137AEA8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7602" name="Object 20">
            <a:extLst>
              <a:ext uri="{FF2B5EF4-FFF2-40B4-BE49-F238E27FC236}">
                <a16:creationId xmlns:a16="http://schemas.microsoft.com/office/drawing/2014/main" xmlns="" id="{D86EB7FB-48D6-C647-B080-33504AB812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0" y="2286000"/>
          <a:ext cx="436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Equation" r:id="rId17" imgW="4978400" imgH="5562600" progId="Equation.3">
                  <p:embed/>
                </p:oleObj>
              </mc:Choice>
              <mc:Fallback>
                <p:oleObj name="Equation" r:id="rId17" imgW="4978400" imgH="5562600" progId="Equation.3">
                  <p:embed/>
                  <p:pic>
                    <p:nvPicPr>
                      <p:cNvPr id="67602" name="Object 20">
                        <a:extLst>
                          <a:ext uri="{FF2B5EF4-FFF2-40B4-BE49-F238E27FC236}">
                            <a16:creationId xmlns:a16="http://schemas.microsoft.com/office/drawing/2014/main" xmlns="" id="{D86EB7FB-48D6-C647-B080-33504AB812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2286000"/>
                        <a:ext cx="4365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3" name="Line 21">
            <a:extLst>
              <a:ext uri="{FF2B5EF4-FFF2-40B4-BE49-F238E27FC236}">
                <a16:creationId xmlns:a16="http://schemas.microsoft.com/office/drawing/2014/main" xmlns="" id="{EC3E2AA8-C3A2-774F-80CE-23AA65763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7604" name="Line 22">
            <a:extLst>
              <a:ext uri="{FF2B5EF4-FFF2-40B4-BE49-F238E27FC236}">
                <a16:creationId xmlns:a16="http://schemas.microsoft.com/office/drawing/2014/main" xmlns="" id="{E9344CC6-ABF9-ED46-9467-1AB9FB423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7605" name="Line 23">
            <a:extLst>
              <a:ext uri="{FF2B5EF4-FFF2-40B4-BE49-F238E27FC236}">
                <a16:creationId xmlns:a16="http://schemas.microsoft.com/office/drawing/2014/main" xmlns="" id="{2C16BCF6-A41C-534B-9DA6-37E6D8326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7606" name="Line 24">
            <a:extLst>
              <a:ext uri="{FF2B5EF4-FFF2-40B4-BE49-F238E27FC236}">
                <a16:creationId xmlns:a16="http://schemas.microsoft.com/office/drawing/2014/main" xmlns="" id="{166726C7-8107-8F4E-91C3-F80FCF823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67607" name="Object 29">
            <a:extLst>
              <a:ext uri="{FF2B5EF4-FFF2-40B4-BE49-F238E27FC236}">
                <a16:creationId xmlns:a16="http://schemas.microsoft.com/office/drawing/2014/main" xmlns="" id="{BEC02980-8874-0A4A-A2A9-E59630D1DF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276600"/>
          <a:ext cx="8382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Equation" r:id="rId19" imgW="62611000" imgH="4978400" progId="Equation.3">
                  <p:embed/>
                </p:oleObj>
              </mc:Choice>
              <mc:Fallback>
                <p:oleObj name="Equation" r:id="rId19" imgW="62611000" imgH="4978400" progId="Equation.3">
                  <p:embed/>
                  <p:pic>
                    <p:nvPicPr>
                      <p:cNvPr id="67607" name="Object 29">
                        <a:extLst>
                          <a:ext uri="{FF2B5EF4-FFF2-40B4-BE49-F238E27FC236}">
                            <a16:creationId xmlns:a16="http://schemas.microsoft.com/office/drawing/2014/main" xmlns="" id="{BEC02980-8874-0A4A-A2A9-E59630D1DF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76600"/>
                        <a:ext cx="83820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8" name="Object 30">
            <a:extLst>
              <a:ext uri="{FF2B5EF4-FFF2-40B4-BE49-F238E27FC236}">
                <a16:creationId xmlns:a16="http://schemas.microsoft.com/office/drawing/2014/main" xmlns="" id="{C5A817F3-E096-F44A-91A6-DA01B831E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419600"/>
          <a:ext cx="84010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Equation" r:id="rId21" imgW="77241400" imgH="5562600" progId="Equation.3">
                  <p:embed/>
                </p:oleObj>
              </mc:Choice>
              <mc:Fallback>
                <p:oleObj name="Equation" r:id="rId21" imgW="77241400" imgH="5562600" progId="Equation.3">
                  <p:embed/>
                  <p:pic>
                    <p:nvPicPr>
                      <p:cNvPr id="67608" name="Object 30">
                        <a:extLst>
                          <a:ext uri="{FF2B5EF4-FFF2-40B4-BE49-F238E27FC236}">
                            <a16:creationId xmlns:a16="http://schemas.microsoft.com/office/drawing/2014/main" xmlns="" id="{C5A817F3-E096-F44A-91A6-DA01B831E4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4010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57">
            <a:extLst>
              <a:ext uri="{FF2B5EF4-FFF2-40B4-BE49-F238E27FC236}">
                <a16:creationId xmlns:a16="http://schemas.microsoft.com/office/drawing/2014/main" xmlns="" id="{B5E74287-FBFE-EC46-B337-F3D047C3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5FA95E-1E38-9542-9CED-87B526550E8D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0" name="Oval 4">
            <a:extLst>
              <a:ext uri="{FF2B5EF4-FFF2-40B4-BE49-F238E27FC236}">
                <a16:creationId xmlns:a16="http://schemas.microsoft.com/office/drawing/2014/main" xmlns="" id="{9FD2A745-F918-794D-B553-1F5A1D30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8611" name="Object 5">
            <a:extLst>
              <a:ext uri="{FF2B5EF4-FFF2-40B4-BE49-F238E27FC236}">
                <a16:creationId xmlns:a16="http://schemas.microsoft.com/office/drawing/2014/main" xmlns="" id="{815B7121-683C-E146-8FDE-EBA06D55C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86000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name="Equation" r:id="rId3" imgW="4102100" imgH="4978400" progId="Equation.3">
                  <p:embed/>
                </p:oleObj>
              </mc:Choice>
              <mc:Fallback>
                <p:oleObj name="Equation" r:id="rId3" imgW="4102100" imgH="4978400" progId="Equation.3">
                  <p:embed/>
                  <p:pic>
                    <p:nvPicPr>
                      <p:cNvPr id="68611" name="Object 5">
                        <a:extLst>
                          <a:ext uri="{FF2B5EF4-FFF2-40B4-BE49-F238E27FC236}">
                            <a16:creationId xmlns:a16="http://schemas.microsoft.com/office/drawing/2014/main" xmlns="" id="{815B7121-683C-E146-8FDE-EBA06D55C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37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Oval 6">
            <a:extLst>
              <a:ext uri="{FF2B5EF4-FFF2-40B4-BE49-F238E27FC236}">
                <a16:creationId xmlns:a16="http://schemas.microsoft.com/office/drawing/2014/main" xmlns="" id="{8ABC42F4-C83C-C44A-A6C4-9748F265D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8613" name="Object 7">
            <a:extLst>
              <a:ext uri="{FF2B5EF4-FFF2-40B4-BE49-F238E27FC236}">
                <a16:creationId xmlns:a16="http://schemas.microsoft.com/office/drawing/2014/main" xmlns="" id="{DD51A28A-D685-DD4C-9DD7-542B8F421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2860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9" name="Equation" r:id="rId5" imgW="4394200" imgH="5562600" progId="Equation.3">
                  <p:embed/>
                </p:oleObj>
              </mc:Choice>
              <mc:Fallback>
                <p:oleObj name="Equation" r:id="rId5" imgW="4394200" imgH="5562600" progId="Equation.3">
                  <p:embed/>
                  <p:pic>
                    <p:nvPicPr>
                      <p:cNvPr id="68613" name="Object 7">
                        <a:extLst>
                          <a:ext uri="{FF2B5EF4-FFF2-40B4-BE49-F238E27FC236}">
                            <a16:creationId xmlns:a16="http://schemas.microsoft.com/office/drawing/2014/main" xmlns="" id="{DD51A28A-D685-DD4C-9DD7-542B8F4216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Oval 8">
            <a:extLst>
              <a:ext uri="{FF2B5EF4-FFF2-40B4-BE49-F238E27FC236}">
                <a16:creationId xmlns:a16="http://schemas.microsoft.com/office/drawing/2014/main" xmlns="" id="{CB113334-E695-174F-ADC6-1403C1759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8615" name="Object 9">
            <a:extLst>
              <a:ext uri="{FF2B5EF4-FFF2-40B4-BE49-F238E27FC236}">
                <a16:creationId xmlns:a16="http://schemas.microsoft.com/office/drawing/2014/main" xmlns="" id="{21867DC5-53C6-DB46-812E-B8AB960ABB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22860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0" name="Equation" r:id="rId7" imgW="4394200" imgH="4978400" progId="Equation.3">
                  <p:embed/>
                </p:oleObj>
              </mc:Choice>
              <mc:Fallback>
                <p:oleObj name="Equation" r:id="rId7" imgW="4394200" imgH="4978400" progId="Equation.3">
                  <p:embed/>
                  <p:pic>
                    <p:nvPicPr>
                      <p:cNvPr id="68615" name="Object 9">
                        <a:extLst>
                          <a:ext uri="{FF2B5EF4-FFF2-40B4-BE49-F238E27FC236}">
                            <a16:creationId xmlns:a16="http://schemas.microsoft.com/office/drawing/2014/main" xmlns="" id="{21867DC5-53C6-DB46-812E-B8AB960ABB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2860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Oval 10">
            <a:extLst>
              <a:ext uri="{FF2B5EF4-FFF2-40B4-BE49-F238E27FC236}">
                <a16:creationId xmlns:a16="http://schemas.microsoft.com/office/drawing/2014/main" xmlns="" id="{5746D318-E4E7-C24A-8C2A-5B001B7FE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8617" name="Object 11">
            <a:extLst>
              <a:ext uri="{FF2B5EF4-FFF2-40B4-BE49-F238E27FC236}">
                <a16:creationId xmlns:a16="http://schemas.microsoft.com/office/drawing/2014/main" xmlns="" id="{06D4CD8B-592A-E64C-8B88-4D6CBD0A3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8700" y="2286000"/>
          <a:ext cx="412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1" name="Equation" r:id="rId9" imgW="4686300" imgH="5562600" progId="Equation.3">
                  <p:embed/>
                </p:oleObj>
              </mc:Choice>
              <mc:Fallback>
                <p:oleObj name="Equation" r:id="rId9" imgW="4686300" imgH="5562600" progId="Equation.3">
                  <p:embed/>
                  <p:pic>
                    <p:nvPicPr>
                      <p:cNvPr id="68617" name="Object 11">
                        <a:extLst>
                          <a:ext uri="{FF2B5EF4-FFF2-40B4-BE49-F238E27FC236}">
                            <a16:creationId xmlns:a16="http://schemas.microsoft.com/office/drawing/2014/main" xmlns="" id="{06D4CD8B-592A-E64C-8B88-4D6CBD0A3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2286000"/>
                        <a:ext cx="412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Oval 12">
            <a:extLst>
              <a:ext uri="{FF2B5EF4-FFF2-40B4-BE49-F238E27FC236}">
                <a16:creationId xmlns:a16="http://schemas.microsoft.com/office/drawing/2014/main" xmlns="" id="{A51B54BC-C56D-B84A-8486-49BB3E2E9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8619" name="Object 13">
            <a:extLst>
              <a:ext uri="{FF2B5EF4-FFF2-40B4-BE49-F238E27FC236}">
                <a16:creationId xmlns:a16="http://schemas.microsoft.com/office/drawing/2014/main" xmlns="" id="{06A85933-4AD7-9342-8476-D539857436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00" y="22860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2" name="Equation" r:id="rId11" imgW="4394200" imgH="4978400" progId="Equation.3">
                  <p:embed/>
                </p:oleObj>
              </mc:Choice>
              <mc:Fallback>
                <p:oleObj name="Equation" r:id="rId11" imgW="4394200" imgH="4978400" progId="Equation.3">
                  <p:embed/>
                  <p:pic>
                    <p:nvPicPr>
                      <p:cNvPr id="68619" name="Object 13">
                        <a:extLst>
                          <a:ext uri="{FF2B5EF4-FFF2-40B4-BE49-F238E27FC236}">
                            <a16:creationId xmlns:a16="http://schemas.microsoft.com/office/drawing/2014/main" xmlns="" id="{06A85933-4AD7-9342-8476-D539857436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22860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Oval 14">
            <a:extLst>
              <a:ext uri="{FF2B5EF4-FFF2-40B4-BE49-F238E27FC236}">
                <a16:creationId xmlns:a16="http://schemas.microsoft.com/office/drawing/2014/main" xmlns="" id="{9587D8B2-8804-544A-BED3-231424469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8621" name="Object 15">
            <a:extLst>
              <a:ext uri="{FF2B5EF4-FFF2-40B4-BE49-F238E27FC236}">
                <a16:creationId xmlns:a16="http://schemas.microsoft.com/office/drawing/2014/main" xmlns="" id="{3C75A758-83BE-1346-BB10-BE8A277AE0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2286000"/>
          <a:ext cx="4111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3" name="Equation" r:id="rId13" imgW="4686300" imgH="5562600" progId="Equation.3">
                  <p:embed/>
                </p:oleObj>
              </mc:Choice>
              <mc:Fallback>
                <p:oleObj name="Equation" r:id="rId13" imgW="4686300" imgH="5562600" progId="Equation.3">
                  <p:embed/>
                  <p:pic>
                    <p:nvPicPr>
                      <p:cNvPr id="68621" name="Object 15">
                        <a:extLst>
                          <a:ext uri="{FF2B5EF4-FFF2-40B4-BE49-F238E27FC236}">
                            <a16:creationId xmlns:a16="http://schemas.microsoft.com/office/drawing/2014/main" xmlns="" id="{3C75A758-83BE-1346-BB10-BE8A277AE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2286000"/>
                        <a:ext cx="4111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2" name="Oval 16">
            <a:extLst>
              <a:ext uri="{FF2B5EF4-FFF2-40B4-BE49-F238E27FC236}">
                <a16:creationId xmlns:a16="http://schemas.microsoft.com/office/drawing/2014/main" xmlns="" id="{AC971CED-741B-2941-8E08-A56A44C4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09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8623" name="Object 17">
            <a:extLst>
              <a:ext uri="{FF2B5EF4-FFF2-40B4-BE49-F238E27FC236}">
                <a16:creationId xmlns:a16="http://schemas.microsoft.com/office/drawing/2014/main" xmlns="" id="{EDD46E7B-8437-A748-AED7-6789DDEAD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4413" y="22860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name="Equation" r:id="rId15" imgW="4686300" imgH="4978400" progId="Equation.3">
                  <p:embed/>
                </p:oleObj>
              </mc:Choice>
              <mc:Fallback>
                <p:oleObj name="Equation" r:id="rId15" imgW="4686300" imgH="4978400" progId="Equation.3">
                  <p:embed/>
                  <p:pic>
                    <p:nvPicPr>
                      <p:cNvPr id="68623" name="Object 17">
                        <a:extLst>
                          <a:ext uri="{FF2B5EF4-FFF2-40B4-BE49-F238E27FC236}">
                            <a16:creationId xmlns:a16="http://schemas.microsoft.com/office/drawing/2014/main" xmlns="" id="{EDD46E7B-8437-A748-AED7-6789DDEADB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413" y="22860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4" name="Oval 18">
            <a:extLst>
              <a:ext uri="{FF2B5EF4-FFF2-40B4-BE49-F238E27FC236}">
                <a16:creationId xmlns:a16="http://schemas.microsoft.com/office/drawing/2014/main" xmlns="" id="{AAE2C180-4FD9-F243-889F-170A8B232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8625" name="Object 19">
            <a:extLst>
              <a:ext uri="{FF2B5EF4-FFF2-40B4-BE49-F238E27FC236}">
                <a16:creationId xmlns:a16="http://schemas.microsoft.com/office/drawing/2014/main" xmlns="" id="{7125DAE4-4B2C-A04E-8321-3ECF94ACC4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0" y="2286000"/>
          <a:ext cx="436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Equation" r:id="rId17" imgW="4978400" imgH="5562600" progId="Equation.3">
                  <p:embed/>
                </p:oleObj>
              </mc:Choice>
              <mc:Fallback>
                <p:oleObj name="Equation" r:id="rId17" imgW="4978400" imgH="5562600" progId="Equation.3">
                  <p:embed/>
                  <p:pic>
                    <p:nvPicPr>
                      <p:cNvPr id="68625" name="Object 19">
                        <a:extLst>
                          <a:ext uri="{FF2B5EF4-FFF2-40B4-BE49-F238E27FC236}">
                            <a16:creationId xmlns:a16="http://schemas.microsoft.com/office/drawing/2014/main" xmlns="" id="{7125DAE4-4B2C-A04E-8321-3ECF94ACC4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2286000"/>
                        <a:ext cx="4365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6" name="Oval 20">
            <a:extLst>
              <a:ext uri="{FF2B5EF4-FFF2-40B4-BE49-F238E27FC236}">
                <a16:creationId xmlns:a16="http://schemas.microsoft.com/office/drawing/2014/main" xmlns="" id="{53C9C965-68FB-DD43-9412-ADCBAFBFC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8627" name="Object 21">
            <a:extLst>
              <a:ext uri="{FF2B5EF4-FFF2-40B4-BE49-F238E27FC236}">
                <a16:creationId xmlns:a16="http://schemas.microsoft.com/office/drawing/2014/main" xmlns="" id="{F31B5074-4A6E-F44A-B9DB-FB8711ED6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19600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Equation" r:id="rId19" imgW="4102100" imgH="4978400" progId="Equation.3">
                  <p:embed/>
                </p:oleObj>
              </mc:Choice>
              <mc:Fallback>
                <p:oleObj name="Equation" r:id="rId19" imgW="4102100" imgH="4978400" progId="Equation.3">
                  <p:embed/>
                  <p:pic>
                    <p:nvPicPr>
                      <p:cNvPr id="68627" name="Object 21">
                        <a:extLst>
                          <a:ext uri="{FF2B5EF4-FFF2-40B4-BE49-F238E27FC236}">
                            <a16:creationId xmlns:a16="http://schemas.microsoft.com/office/drawing/2014/main" xmlns="" id="{F31B5074-4A6E-F44A-B9DB-FB8711ED6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37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8" name="Oval 22">
            <a:extLst>
              <a:ext uri="{FF2B5EF4-FFF2-40B4-BE49-F238E27FC236}">
                <a16:creationId xmlns:a16="http://schemas.microsoft.com/office/drawing/2014/main" xmlns="" id="{EA7AD36D-94F3-EB49-9979-CEE223934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8629" name="Object 23">
            <a:extLst>
              <a:ext uri="{FF2B5EF4-FFF2-40B4-BE49-F238E27FC236}">
                <a16:creationId xmlns:a16="http://schemas.microsoft.com/office/drawing/2014/main" xmlns="" id="{8EBBD9C6-BFBA-E444-A142-F761FC6D01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51816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Equation" r:id="rId21" imgW="4394200" imgH="4978400" progId="Equation.3">
                  <p:embed/>
                </p:oleObj>
              </mc:Choice>
              <mc:Fallback>
                <p:oleObj name="Equation" r:id="rId21" imgW="4394200" imgH="4978400" progId="Equation.3">
                  <p:embed/>
                  <p:pic>
                    <p:nvPicPr>
                      <p:cNvPr id="68629" name="Object 23">
                        <a:extLst>
                          <a:ext uri="{FF2B5EF4-FFF2-40B4-BE49-F238E27FC236}">
                            <a16:creationId xmlns:a16="http://schemas.microsoft.com/office/drawing/2014/main" xmlns="" id="{8EBBD9C6-BFBA-E444-A142-F761FC6D01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51816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0" name="Oval 24">
            <a:extLst>
              <a:ext uri="{FF2B5EF4-FFF2-40B4-BE49-F238E27FC236}">
                <a16:creationId xmlns:a16="http://schemas.microsoft.com/office/drawing/2014/main" xmlns="" id="{A37873EC-2C8B-334A-919F-EA866636E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8631" name="Object 25">
            <a:extLst>
              <a:ext uri="{FF2B5EF4-FFF2-40B4-BE49-F238E27FC236}">
                <a16:creationId xmlns:a16="http://schemas.microsoft.com/office/drawing/2014/main" xmlns="" id="{30AC39E8-9CC2-5B47-A09D-4B44681F6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5181600"/>
          <a:ext cx="40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name="Equation" r:id="rId22" imgW="4394200" imgH="4978400" progId="Equation.3">
                  <p:embed/>
                </p:oleObj>
              </mc:Choice>
              <mc:Fallback>
                <p:oleObj name="Equation" r:id="rId22" imgW="4394200" imgH="4978400" progId="Equation.3">
                  <p:embed/>
                  <p:pic>
                    <p:nvPicPr>
                      <p:cNvPr id="68631" name="Object 25">
                        <a:extLst>
                          <a:ext uri="{FF2B5EF4-FFF2-40B4-BE49-F238E27FC236}">
                            <a16:creationId xmlns:a16="http://schemas.microsoft.com/office/drawing/2014/main" xmlns="" id="{30AC39E8-9CC2-5B47-A09D-4B44681F68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5181600"/>
                        <a:ext cx="404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2" name="Oval 26">
            <a:extLst>
              <a:ext uri="{FF2B5EF4-FFF2-40B4-BE49-F238E27FC236}">
                <a16:creationId xmlns:a16="http://schemas.microsoft.com/office/drawing/2014/main" xmlns="" id="{E175C2A1-57FC-934C-B4D7-A1CFCD4DD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8633" name="Object 27">
            <a:extLst>
              <a:ext uri="{FF2B5EF4-FFF2-40B4-BE49-F238E27FC236}">
                <a16:creationId xmlns:a16="http://schemas.microsoft.com/office/drawing/2014/main" xmlns="" id="{B41E7F80-F339-494F-ABDC-C3F162FB6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3434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9" name="Equation" r:id="rId23" imgW="4394200" imgH="5562600" progId="Equation.3">
                  <p:embed/>
                </p:oleObj>
              </mc:Choice>
              <mc:Fallback>
                <p:oleObj name="Equation" r:id="rId23" imgW="4394200" imgH="5562600" progId="Equation.3">
                  <p:embed/>
                  <p:pic>
                    <p:nvPicPr>
                      <p:cNvPr id="68633" name="Object 27">
                        <a:extLst>
                          <a:ext uri="{FF2B5EF4-FFF2-40B4-BE49-F238E27FC236}">
                            <a16:creationId xmlns:a16="http://schemas.microsoft.com/office/drawing/2014/main" xmlns="" id="{B41E7F80-F339-494F-ABDC-C3F162FB6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3434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4" name="Oval 28">
            <a:extLst>
              <a:ext uri="{FF2B5EF4-FFF2-40B4-BE49-F238E27FC236}">
                <a16:creationId xmlns:a16="http://schemas.microsoft.com/office/drawing/2014/main" xmlns="" id="{03BF68BD-3055-AD4B-80E8-43FEDB68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8635" name="Object 29">
            <a:extLst>
              <a:ext uri="{FF2B5EF4-FFF2-40B4-BE49-F238E27FC236}">
                <a16:creationId xmlns:a16="http://schemas.microsoft.com/office/drawing/2014/main" xmlns="" id="{97ADD44C-C7DD-FD48-B8ED-E5262A6158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1100" y="5181600"/>
          <a:ext cx="412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" name="Equation" r:id="rId25" imgW="4686300" imgH="5562600" progId="Equation.3">
                  <p:embed/>
                </p:oleObj>
              </mc:Choice>
              <mc:Fallback>
                <p:oleObj name="Equation" r:id="rId25" imgW="4686300" imgH="5562600" progId="Equation.3">
                  <p:embed/>
                  <p:pic>
                    <p:nvPicPr>
                      <p:cNvPr id="68635" name="Object 29">
                        <a:extLst>
                          <a:ext uri="{FF2B5EF4-FFF2-40B4-BE49-F238E27FC236}">
                            <a16:creationId xmlns:a16="http://schemas.microsoft.com/office/drawing/2014/main" xmlns="" id="{97ADD44C-C7DD-FD48-B8ED-E5262A6158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181600"/>
                        <a:ext cx="412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6" name="Oval 30">
            <a:extLst>
              <a:ext uri="{FF2B5EF4-FFF2-40B4-BE49-F238E27FC236}">
                <a16:creationId xmlns:a16="http://schemas.microsoft.com/office/drawing/2014/main" xmlns="" id="{43192B17-AEA9-E64C-B2D0-ACFA3A8E3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8637" name="Object 31">
            <a:extLst>
              <a:ext uri="{FF2B5EF4-FFF2-40B4-BE49-F238E27FC236}">
                <a16:creationId xmlns:a16="http://schemas.microsoft.com/office/drawing/2014/main" xmlns="" id="{BFCFB6E7-044B-974C-8EFC-EC3162D0B5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0" y="5181600"/>
          <a:ext cx="436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1" name="Equation" r:id="rId27" imgW="4978400" imgH="5562600" progId="Equation.3">
                  <p:embed/>
                </p:oleObj>
              </mc:Choice>
              <mc:Fallback>
                <p:oleObj name="Equation" r:id="rId27" imgW="4978400" imgH="5562600" progId="Equation.3">
                  <p:embed/>
                  <p:pic>
                    <p:nvPicPr>
                      <p:cNvPr id="68637" name="Object 31">
                        <a:extLst>
                          <a:ext uri="{FF2B5EF4-FFF2-40B4-BE49-F238E27FC236}">
                            <a16:creationId xmlns:a16="http://schemas.microsoft.com/office/drawing/2014/main" xmlns="" id="{BFCFB6E7-044B-974C-8EFC-EC3162D0B5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5181600"/>
                        <a:ext cx="4365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8" name="Oval 32">
            <a:extLst>
              <a:ext uri="{FF2B5EF4-FFF2-40B4-BE49-F238E27FC236}">
                <a16:creationId xmlns:a16="http://schemas.microsoft.com/office/drawing/2014/main" xmlns="" id="{209E7152-8409-1A49-A1AF-B1EA6BA2C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8639" name="Object 33">
            <a:extLst>
              <a:ext uri="{FF2B5EF4-FFF2-40B4-BE49-F238E27FC236}">
                <a16:creationId xmlns:a16="http://schemas.microsoft.com/office/drawing/2014/main" xmlns="" id="{07FCC867-3ED7-7C46-B123-E8AE44FF35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42672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name="Equation" r:id="rId28" imgW="4394200" imgH="5562600" progId="Equation.3">
                  <p:embed/>
                </p:oleObj>
              </mc:Choice>
              <mc:Fallback>
                <p:oleObj name="Equation" r:id="rId28" imgW="4394200" imgH="5562600" progId="Equation.3">
                  <p:embed/>
                  <p:pic>
                    <p:nvPicPr>
                      <p:cNvPr id="68639" name="Object 33">
                        <a:extLst>
                          <a:ext uri="{FF2B5EF4-FFF2-40B4-BE49-F238E27FC236}">
                            <a16:creationId xmlns:a16="http://schemas.microsoft.com/office/drawing/2014/main" xmlns="" id="{07FCC867-3ED7-7C46-B123-E8AE44FF35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267200"/>
                        <a:ext cx="38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0" name="Oval 34">
            <a:extLst>
              <a:ext uri="{FF2B5EF4-FFF2-40B4-BE49-F238E27FC236}">
                <a16:creationId xmlns:a16="http://schemas.microsoft.com/office/drawing/2014/main" xmlns="" id="{8167B38A-AF7B-B947-92E8-21A865032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8641" name="Object 35">
            <a:extLst>
              <a:ext uri="{FF2B5EF4-FFF2-40B4-BE49-F238E27FC236}">
                <a16:creationId xmlns:a16="http://schemas.microsoft.com/office/drawing/2014/main" xmlns="" id="{117D699C-8356-2248-B400-B8DB968C6A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5154613"/>
          <a:ext cx="431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name="Equation" r:id="rId30" imgW="4686300" imgH="5562600" progId="Equation.3">
                  <p:embed/>
                </p:oleObj>
              </mc:Choice>
              <mc:Fallback>
                <p:oleObj name="Equation" r:id="rId30" imgW="4686300" imgH="5562600" progId="Equation.3">
                  <p:embed/>
                  <p:pic>
                    <p:nvPicPr>
                      <p:cNvPr id="68641" name="Object 35">
                        <a:extLst>
                          <a:ext uri="{FF2B5EF4-FFF2-40B4-BE49-F238E27FC236}">
                            <a16:creationId xmlns:a16="http://schemas.microsoft.com/office/drawing/2014/main" xmlns="" id="{117D699C-8356-2248-B400-B8DB968C6A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154613"/>
                        <a:ext cx="4318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2" name="Oval 36">
            <a:extLst>
              <a:ext uri="{FF2B5EF4-FFF2-40B4-BE49-F238E27FC236}">
                <a16:creationId xmlns:a16="http://schemas.microsoft.com/office/drawing/2014/main" xmlns="" id="{319C4C26-8B68-7144-95F0-F8C36B626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8643" name="Object 37">
            <a:extLst>
              <a:ext uri="{FF2B5EF4-FFF2-40B4-BE49-F238E27FC236}">
                <a16:creationId xmlns:a16="http://schemas.microsoft.com/office/drawing/2014/main" xmlns="" id="{CBE82230-8B16-BB45-AA3D-EC9D9CB7CC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4013" y="5181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4" name="Equation" r:id="rId32" imgW="4686300" imgH="4978400" progId="Equation.3">
                  <p:embed/>
                </p:oleObj>
              </mc:Choice>
              <mc:Fallback>
                <p:oleObj name="Equation" r:id="rId32" imgW="4686300" imgH="4978400" progId="Equation.3">
                  <p:embed/>
                  <p:pic>
                    <p:nvPicPr>
                      <p:cNvPr id="68643" name="Object 37">
                        <a:extLst>
                          <a:ext uri="{FF2B5EF4-FFF2-40B4-BE49-F238E27FC236}">
                            <a16:creationId xmlns:a16="http://schemas.microsoft.com/office/drawing/2014/main" xmlns="" id="{CBE82230-8B16-BB45-AA3D-EC9D9CB7C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013" y="5181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4" name="Line 38">
            <a:extLst>
              <a:ext uri="{FF2B5EF4-FFF2-40B4-BE49-F238E27FC236}">
                <a16:creationId xmlns:a16="http://schemas.microsoft.com/office/drawing/2014/main" xmlns="" id="{1FA1A567-4755-1B45-995B-0B38F44E7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8645" name="Line 39">
            <a:extLst>
              <a:ext uri="{FF2B5EF4-FFF2-40B4-BE49-F238E27FC236}">
                <a16:creationId xmlns:a16="http://schemas.microsoft.com/office/drawing/2014/main" xmlns="" id="{454177A1-759A-CF44-B953-154F5DEDC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8646" name="Line 40">
            <a:extLst>
              <a:ext uri="{FF2B5EF4-FFF2-40B4-BE49-F238E27FC236}">
                <a16:creationId xmlns:a16="http://schemas.microsoft.com/office/drawing/2014/main" xmlns="" id="{C4F48C08-81BC-614F-8DD1-09F70EEC3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8647" name="Line 41">
            <a:extLst>
              <a:ext uri="{FF2B5EF4-FFF2-40B4-BE49-F238E27FC236}">
                <a16:creationId xmlns:a16="http://schemas.microsoft.com/office/drawing/2014/main" xmlns="" id="{BF57052F-E1D8-A740-AFF4-22B7CC821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8648" name="Line 42">
            <a:extLst>
              <a:ext uri="{FF2B5EF4-FFF2-40B4-BE49-F238E27FC236}">
                <a16:creationId xmlns:a16="http://schemas.microsoft.com/office/drawing/2014/main" xmlns="" id="{326650E8-F0FE-5C49-A961-26ABCC8E2A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49" name="Line 43">
            <a:extLst>
              <a:ext uri="{FF2B5EF4-FFF2-40B4-BE49-F238E27FC236}">
                <a16:creationId xmlns:a16="http://schemas.microsoft.com/office/drawing/2014/main" xmlns="" id="{9B6DDFA4-9702-414A-BDEE-D13108D45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8650" name="Line 44">
            <a:extLst>
              <a:ext uri="{FF2B5EF4-FFF2-40B4-BE49-F238E27FC236}">
                <a16:creationId xmlns:a16="http://schemas.microsoft.com/office/drawing/2014/main" xmlns="" id="{3F573699-BE80-5245-8007-023F0DCF5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8651" name="Line 45">
            <a:extLst>
              <a:ext uri="{FF2B5EF4-FFF2-40B4-BE49-F238E27FC236}">
                <a16:creationId xmlns:a16="http://schemas.microsoft.com/office/drawing/2014/main" xmlns="" id="{3CBEF08E-D64B-FD4A-A00D-3977D4DB6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724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652" name="Line 46">
            <a:extLst>
              <a:ext uri="{FF2B5EF4-FFF2-40B4-BE49-F238E27FC236}">
                <a16:creationId xmlns:a16="http://schemas.microsoft.com/office/drawing/2014/main" xmlns="" id="{E84396DF-C5A8-F24D-B304-5CE0A79E0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724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8653" name="Line 47">
            <a:extLst>
              <a:ext uri="{FF2B5EF4-FFF2-40B4-BE49-F238E27FC236}">
                <a16:creationId xmlns:a16="http://schemas.microsoft.com/office/drawing/2014/main" xmlns="" id="{E8B66215-D538-314A-AB47-22B482EF9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8654" name="Line 48">
            <a:extLst>
              <a:ext uri="{FF2B5EF4-FFF2-40B4-BE49-F238E27FC236}">
                <a16:creationId xmlns:a16="http://schemas.microsoft.com/office/drawing/2014/main" xmlns="" id="{D6C9EEAD-F655-2E4C-AB45-EF0189384A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64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8655" name="Line 49">
            <a:extLst>
              <a:ext uri="{FF2B5EF4-FFF2-40B4-BE49-F238E27FC236}">
                <a16:creationId xmlns:a16="http://schemas.microsoft.com/office/drawing/2014/main" xmlns="" id="{57833A33-8B19-4947-B46C-43894DE28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648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8656" name="Line 50">
            <a:extLst>
              <a:ext uri="{FF2B5EF4-FFF2-40B4-BE49-F238E27FC236}">
                <a16:creationId xmlns:a16="http://schemas.microsoft.com/office/drawing/2014/main" xmlns="" id="{BD046861-3189-F641-B869-E21D04010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8657" name="Line 51">
            <a:extLst>
              <a:ext uri="{FF2B5EF4-FFF2-40B4-BE49-F238E27FC236}">
                <a16:creationId xmlns:a16="http://schemas.microsoft.com/office/drawing/2014/main" xmlns="" id="{9FB41238-695B-9A49-A6F2-AB949E667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743200"/>
            <a:ext cx="381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8658" name="Line 55">
            <a:extLst>
              <a:ext uri="{FF2B5EF4-FFF2-40B4-BE49-F238E27FC236}">
                <a16:creationId xmlns:a16="http://schemas.microsoft.com/office/drawing/2014/main" xmlns="" id="{A42D459E-0310-0F49-BE61-1AF40524B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743200"/>
            <a:ext cx="152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8659" name="Line 58">
            <a:extLst>
              <a:ext uri="{FF2B5EF4-FFF2-40B4-BE49-F238E27FC236}">
                <a16:creationId xmlns:a16="http://schemas.microsoft.com/office/drawing/2014/main" xmlns="" id="{8BC6F38A-3A6C-4447-A558-5E414BC48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743200"/>
            <a:ext cx="838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8660" name="Object 60">
            <a:extLst>
              <a:ext uri="{FF2B5EF4-FFF2-40B4-BE49-F238E27FC236}">
                <a16:creationId xmlns:a16="http://schemas.microsoft.com/office/drawing/2014/main" xmlns="" id="{20121D87-673B-5E49-AC0F-CF6DBDA92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295400"/>
          <a:ext cx="8382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5" name="Equation" r:id="rId33" imgW="62611000" imgH="4978400" progId="Equation.3">
                  <p:embed/>
                </p:oleObj>
              </mc:Choice>
              <mc:Fallback>
                <p:oleObj name="Equation" r:id="rId33" imgW="62611000" imgH="4978400" progId="Equation.3">
                  <p:embed/>
                  <p:pic>
                    <p:nvPicPr>
                      <p:cNvPr id="68660" name="Object 60">
                        <a:extLst>
                          <a:ext uri="{FF2B5EF4-FFF2-40B4-BE49-F238E27FC236}">
                            <a16:creationId xmlns:a16="http://schemas.microsoft.com/office/drawing/2014/main" xmlns="" id="{20121D87-673B-5E49-AC0F-CF6DBDA92D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3820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61" name="Object 61">
            <a:extLst>
              <a:ext uri="{FF2B5EF4-FFF2-40B4-BE49-F238E27FC236}">
                <a16:creationId xmlns:a16="http://schemas.microsoft.com/office/drawing/2014/main" xmlns="" id="{D97B91C1-5E07-674C-80EE-054276C4C3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0"/>
          <a:ext cx="84010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6" name="Equation" r:id="rId35" imgW="77241400" imgH="5562600" progId="Equation.3">
                  <p:embed/>
                </p:oleObj>
              </mc:Choice>
              <mc:Fallback>
                <p:oleObj name="Equation" r:id="rId35" imgW="77241400" imgH="5562600" progId="Equation.3">
                  <p:embed/>
                  <p:pic>
                    <p:nvPicPr>
                      <p:cNvPr id="68661" name="Object 61">
                        <a:extLst>
                          <a:ext uri="{FF2B5EF4-FFF2-40B4-BE49-F238E27FC236}">
                            <a16:creationId xmlns:a16="http://schemas.microsoft.com/office/drawing/2014/main" xmlns="" id="{D97B91C1-5E07-674C-80EE-054276C4C3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0"/>
                        <a:ext cx="84010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62" name="Text Box 62">
            <a:extLst>
              <a:ext uri="{FF2B5EF4-FFF2-40B4-BE49-F238E27FC236}">
                <a16:creationId xmlns:a16="http://schemas.microsoft.com/office/drawing/2014/main" xmlns="" id="{44BE4CE8-5172-2F4B-B23C-DDFDE69ED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7400"/>
            <a:ext cx="9205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since the respective literals satisfy the clauses</a:t>
            </a:r>
          </a:p>
        </p:txBody>
      </p:sp>
      <p:sp>
        <p:nvSpPr>
          <p:cNvPr id="68663" name="Text Box 63">
            <a:extLst>
              <a:ext uri="{FF2B5EF4-FFF2-40B4-BE49-F238E27FC236}">
                <a16:creationId xmlns:a16="http://schemas.microsoft.com/office/drawing/2014/main" xmlns="" id="{71726244-F617-9C4D-A24E-C7FBE5A0A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3400"/>
            <a:ext cx="3252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is satisfied with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xmlns="" id="{DBEAE7FF-116B-674B-9CC3-A01DC08AF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Coloring</a:t>
            </a:r>
          </a:p>
        </p:txBody>
      </p:sp>
      <p:grpSp>
        <p:nvGrpSpPr>
          <p:cNvPr id="2" name="Group 68">
            <a:extLst>
              <a:ext uri="{FF2B5EF4-FFF2-40B4-BE49-F238E27FC236}">
                <a16:creationId xmlns:a16="http://schemas.microsoft.com/office/drawing/2014/main" xmlns="" id="{79FC337B-8AF6-974A-914C-3B3D7B0B15DE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828800"/>
            <a:ext cx="1766888" cy="1449388"/>
            <a:chOff x="6172200" y="1828800"/>
            <a:chExt cx="1766467" cy="1449388"/>
          </a:xfrm>
        </p:grpSpPr>
        <p:cxnSp>
          <p:nvCxnSpPr>
            <p:cNvPr id="69689" name="Straight Connector 5">
              <a:extLst>
                <a:ext uri="{FF2B5EF4-FFF2-40B4-BE49-F238E27FC236}">
                  <a16:creationId xmlns:a16="http://schemas.microsoft.com/office/drawing/2014/main" xmlns="" id="{A4F4A936-4F51-464D-BAB5-E975D73CAB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6172200" y="1828801"/>
              <a:ext cx="1754187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90" name="Straight Connector 6">
              <a:extLst>
                <a:ext uri="{FF2B5EF4-FFF2-40B4-BE49-F238E27FC236}">
                  <a16:creationId xmlns:a16="http://schemas.microsoft.com/office/drawing/2014/main" xmlns="" id="{6FDE1F03-DC7C-AB40-81CE-0F98A95071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10400" y="2590800"/>
              <a:ext cx="8382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91" name="Straight Connector 6">
              <a:extLst>
                <a:ext uri="{FF2B5EF4-FFF2-40B4-BE49-F238E27FC236}">
                  <a16:creationId xmlns:a16="http://schemas.microsoft.com/office/drawing/2014/main" xmlns="" id="{DFC47733-A941-474D-B8F7-06E55D2DD0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226595" y="2590800"/>
              <a:ext cx="783805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92" name="Straight Connector 5">
              <a:extLst>
                <a:ext uri="{FF2B5EF4-FFF2-40B4-BE49-F238E27FC236}">
                  <a16:creationId xmlns:a16="http://schemas.microsoft.com/office/drawing/2014/main" xmlns="" id="{5C53ECBA-EDCB-0440-B80C-5A0DA02A66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6184480" y="3276600"/>
              <a:ext cx="1754187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93" name="Straight Connector 6">
              <a:extLst>
                <a:ext uri="{FF2B5EF4-FFF2-40B4-BE49-F238E27FC236}">
                  <a16:creationId xmlns:a16="http://schemas.microsoft.com/office/drawing/2014/main" xmlns="" id="{A8193079-9450-4946-95A2-D008CA3BBF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086600" y="1828800"/>
              <a:ext cx="783805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635" name="TextBox 8">
            <a:extLst>
              <a:ext uri="{FF2B5EF4-FFF2-40B4-BE49-F238E27FC236}">
                <a16:creationId xmlns:a16="http://schemas.microsoft.com/office/drawing/2014/main" xmlns="" id="{30E8BFA9-8DC4-354F-9457-96498D327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1306513"/>
            <a:ext cx="1087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FFFF"/>
                </a:solidFill>
              </a:rPr>
              <a:t>CSCI 3230</a:t>
            </a:r>
          </a:p>
        </p:txBody>
      </p:sp>
      <p:sp>
        <p:nvSpPr>
          <p:cNvPr id="69636" name="TextBox 9">
            <a:extLst>
              <a:ext uri="{FF2B5EF4-FFF2-40B4-BE49-F238E27FC236}">
                <a16:creationId xmlns:a16="http://schemas.microsoft.com/office/drawing/2014/main" xmlns="" id="{993534AE-1C44-7D4B-AA8D-CB092FE06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2405063"/>
            <a:ext cx="1089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FFFF"/>
                </a:solidFill>
              </a:rPr>
              <a:t>CSCI 2110</a:t>
            </a:r>
          </a:p>
        </p:txBody>
      </p:sp>
      <p:sp>
        <p:nvSpPr>
          <p:cNvPr id="69637" name="TextBox 10">
            <a:extLst>
              <a:ext uri="{FF2B5EF4-FFF2-40B4-BE49-F238E27FC236}">
                <a16:creationId xmlns:a16="http://schemas.microsoft.com/office/drawing/2014/main" xmlns="" id="{458F1EFA-4184-C440-89A6-E25F7640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3" y="3471863"/>
            <a:ext cx="10874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FFFF"/>
                </a:solidFill>
              </a:rPr>
              <a:t>CSCI 3160</a:t>
            </a:r>
          </a:p>
        </p:txBody>
      </p:sp>
      <p:sp>
        <p:nvSpPr>
          <p:cNvPr id="69638" name="TextBox 11">
            <a:extLst>
              <a:ext uri="{FF2B5EF4-FFF2-40B4-BE49-F238E27FC236}">
                <a16:creationId xmlns:a16="http://schemas.microsoft.com/office/drawing/2014/main" xmlns="" id="{CF0FCCC6-D336-B74F-9051-9CD9B6439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3440113"/>
            <a:ext cx="10874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FFFF"/>
                </a:solidFill>
              </a:rPr>
              <a:t>CSCI 3130</a:t>
            </a:r>
          </a:p>
        </p:txBody>
      </p:sp>
      <p:sp>
        <p:nvSpPr>
          <p:cNvPr id="69639" name="Oval 12">
            <a:extLst>
              <a:ext uri="{FF2B5EF4-FFF2-40B4-BE49-F238E27FC236}">
                <a16:creationId xmlns:a16="http://schemas.microsoft.com/office/drawing/2014/main" xmlns="" id="{186C34E5-922F-294F-95AF-2D20FE694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16764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69640" name="Oval 13">
            <a:extLst>
              <a:ext uri="{FF2B5EF4-FFF2-40B4-BE49-F238E27FC236}">
                <a16:creationId xmlns:a16="http://schemas.microsoft.com/office/drawing/2014/main" xmlns="" id="{EF3E1D24-5B87-B942-A05F-53C5EAB33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425" y="16764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69641" name="Oval 14">
            <a:extLst>
              <a:ext uri="{FF2B5EF4-FFF2-40B4-BE49-F238E27FC236}">
                <a16:creationId xmlns:a16="http://schemas.microsoft.com/office/drawing/2014/main" xmlns="" id="{CB306D54-97EA-E24B-AAB1-4C10C19D6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425" y="3124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69642" name="Oval 15">
            <a:extLst>
              <a:ext uri="{FF2B5EF4-FFF2-40B4-BE49-F238E27FC236}">
                <a16:creationId xmlns:a16="http://schemas.microsoft.com/office/drawing/2014/main" xmlns="" id="{368965BD-D5D8-9142-872E-E1F9115B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3124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83B057B-DB89-1E41-B216-45D8CC452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51577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Suppose you need to schedule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exams on same day in </a:t>
            </a:r>
            <a:r>
              <a:rPr lang="en-US" altLang="en-US">
                <a:solidFill>
                  <a:srgbClr val="6699FF"/>
                </a:solidFill>
              </a:rPr>
              <a:t>3 time slots</a:t>
            </a:r>
          </a:p>
        </p:txBody>
      </p:sp>
      <p:grpSp>
        <p:nvGrpSpPr>
          <p:cNvPr id="3" name="Group 66">
            <a:extLst>
              <a:ext uri="{FF2B5EF4-FFF2-40B4-BE49-F238E27FC236}">
                <a16:creationId xmlns:a16="http://schemas.microsoft.com/office/drawing/2014/main" xmlns="" id="{978D9865-5D2E-5042-9B3F-F39FD7888D55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2514600"/>
            <a:ext cx="2835275" cy="874713"/>
            <a:chOff x="1278949" y="2514600"/>
            <a:chExt cx="2835851" cy="874244"/>
          </a:xfrm>
        </p:grpSpPr>
        <p:sp>
          <p:nvSpPr>
            <p:cNvPr id="69680" name="Oval 17">
              <a:extLst>
                <a:ext uri="{FF2B5EF4-FFF2-40B4-BE49-F238E27FC236}">
                  <a16:creationId xmlns:a16="http://schemas.microsoft.com/office/drawing/2014/main" xmlns="" id="{9A522956-BF2D-1746-9FDD-CEED887AA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938" y="2590800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9681" name="Oval 18">
              <a:extLst>
                <a:ext uri="{FF2B5EF4-FFF2-40B4-BE49-F238E27FC236}">
                  <a16:creationId xmlns:a16="http://schemas.microsoft.com/office/drawing/2014/main" xmlns="" id="{B20AFA79-71A2-EF48-9AFC-7644967E4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3338" y="2590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9682" name="Oval 19">
              <a:extLst>
                <a:ext uri="{FF2B5EF4-FFF2-40B4-BE49-F238E27FC236}">
                  <a16:creationId xmlns:a16="http://schemas.microsoft.com/office/drawing/2014/main" xmlns="" id="{2ADAA594-4C42-B549-ACB1-B6CEF761D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075" y="259080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9683" name="TextBox 28">
              <a:extLst>
                <a:ext uri="{FF2B5EF4-FFF2-40B4-BE49-F238E27FC236}">
                  <a16:creationId xmlns:a16="http://schemas.microsoft.com/office/drawing/2014/main" xmlns="" id="{0CA8E696-4F7B-1648-B811-77A15414A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063" y="2514600"/>
              <a:ext cx="3381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69684" name="TextBox 29">
              <a:extLst>
                <a:ext uri="{FF2B5EF4-FFF2-40B4-BE49-F238E27FC236}">
                  <a16:creationId xmlns:a16="http://schemas.microsoft.com/office/drawing/2014/main" xmlns="" id="{C4C75E66-247B-294F-B4F9-827F2FE82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463" y="2514600"/>
              <a:ext cx="3381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69685" name="TextBox 30">
              <a:extLst>
                <a:ext uri="{FF2B5EF4-FFF2-40B4-BE49-F238E27FC236}">
                  <a16:creationId xmlns:a16="http://schemas.microsoft.com/office/drawing/2014/main" xmlns="" id="{57BF0DF2-5354-1A41-BF89-844911A02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2514600"/>
              <a:ext cx="3381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69686" name="TextBox 23">
              <a:extLst>
                <a:ext uri="{FF2B5EF4-FFF2-40B4-BE49-F238E27FC236}">
                  <a16:creationId xmlns:a16="http://schemas.microsoft.com/office/drawing/2014/main" xmlns="" id="{57F05382-8380-4244-B9CD-3882F2AC0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49" y="2988734"/>
              <a:ext cx="10663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10</a:t>
              </a:r>
              <a:r>
                <a:rPr lang="en-US" altLang="en-US" sz="2000" baseline="30000">
                  <a:solidFill>
                    <a:srgbClr val="FFFFFF"/>
                  </a:solidFill>
                  <a:latin typeface="Garamond" panose="02020404030301010803" pitchFamily="18" charset="0"/>
                </a:rPr>
                <a:t>30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-12</a:t>
              </a:r>
              <a:r>
                <a:rPr lang="en-US" altLang="en-US" sz="2000" baseline="30000">
                  <a:solidFill>
                    <a:srgbClr val="FFFFFF"/>
                  </a:solidFill>
                  <a:latin typeface="Garamond" panose="02020404030301010803" pitchFamily="18" charset="0"/>
                </a:rPr>
                <a:t>30</a:t>
              </a:r>
            </a:p>
          </p:txBody>
        </p:sp>
        <p:sp>
          <p:nvSpPr>
            <p:cNvPr id="69687" name="TextBox 24">
              <a:extLst>
                <a:ext uri="{FF2B5EF4-FFF2-40B4-BE49-F238E27FC236}">
                  <a16:creationId xmlns:a16="http://schemas.microsoft.com/office/drawing/2014/main" xmlns="" id="{4AD29A57-828B-5A4F-A40D-84738B955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132" y="2988734"/>
              <a:ext cx="8258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  <a:r>
                <a:rPr lang="en-US" altLang="en-US" sz="2000" baseline="30000">
                  <a:solidFill>
                    <a:srgbClr val="FFFFFF"/>
                  </a:solidFill>
                  <a:latin typeface="Garamond" panose="02020404030301010803" pitchFamily="18" charset="0"/>
                </a:rPr>
                <a:t>30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-3</a:t>
              </a:r>
              <a:r>
                <a:rPr lang="en-US" altLang="en-US" sz="2000" baseline="30000">
                  <a:solidFill>
                    <a:srgbClr val="FFFFFF"/>
                  </a:solidFill>
                  <a:latin typeface="Garamond" panose="02020404030301010803" pitchFamily="18" charset="0"/>
                </a:rPr>
                <a:t>30</a:t>
              </a:r>
            </a:p>
          </p:txBody>
        </p:sp>
        <p:sp>
          <p:nvSpPr>
            <p:cNvPr id="69688" name="TextBox 25">
              <a:extLst>
                <a:ext uri="{FF2B5EF4-FFF2-40B4-BE49-F238E27FC236}">
                  <a16:creationId xmlns:a16="http://schemas.microsoft.com/office/drawing/2014/main" xmlns="" id="{93A920A0-88E0-2C46-85A3-120546C80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933" y="2988734"/>
              <a:ext cx="8258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4</a:t>
              </a:r>
              <a:r>
                <a:rPr lang="en-US" altLang="en-US" sz="2000" baseline="30000">
                  <a:solidFill>
                    <a:srgbClr val="FFFFFF"/>
                  </a:solidFill>
                  <a:latin typeface="Garamond" panose="02020404030301010803" pitchFamily="18" charset="0"/>
                </a:rPr>
                <a:t>30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-6</a:t>
              </a:r>
              <a:r>
                <a:rPr lang="en-US" altLang="en-US" sz="2000" baseline="30000">
                  <a:solidFill>
                    <a:srgbClr val="FFFFFF"/>
                  </a:solidFill>
                  <a:latin typeface="Garamond" panose="02020404030301010803" pitchFamily="18" charset="0"/>
                </a:rPr>
                <a:t>30</a:t>
              </a:r>
            </a:p>
          </p:txBody>
        </p:sp>
      </p:grpSp>
      <p:sp>
        <p:nvSpPr>
          <p:cNvPr id="69645" name="Oval 15">
            <a:extLst>
              <a:ext uri="{FF2B5EF4-FFF2-40B4-BE49-F238E27FC236}">
                <a16:creationId xmlns:a16="http://schemas.microsoft.com/office/drawing/2014/main" xmlns="" id="{EB4AF8FB-1AFA-A24E-B903-26CF360CB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69646" name="TextBox 9">
            <a:extLst>
              <a:ext uri="{FF2B5EF4-FFF2-40B4-BE49-F238E27FC236}">
                <a16:creationId xmlns:a16="http://schemas.microsoft.com/office/drawing/2014/main" xmlns="" id="{7426ECC8-C6B9-1B47-9DCF-C340FCAAA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295400"/>
            <a:ext cx="1087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FFFF"/>
                </a:solidFill>
              </a:rPr>
              <a:t>CSCI 3190</a:t>
            </a:r>
          </a:p>
        </p:txBody>
      </p:sp>
      <p:grpSp>
        <p:nvGrpSpPr>
          <p:cNvPr id="4" name="Group 67">
            <a:extLst>
              <a:ext uri="{FF2B5EF4-FFF2-40B4-BE49-F238E27FC236}">
                <a16:creationId xmlns:a16="http://schemas.microsoft.com/office/drawing/2014/main" xmlns="" id="{7E42CABC-B9CE-7E47-9620-A05677BEC12D}"/>
              </a:ext>
            </a:extLst>
          </p:cNvPr>
          <p:cNvGrpSpPr>
            <a:grpSpLocks/>
          </p:cNvGrpSpPr>
          <p:nvPr/>
        </p:nvGrpSpPr>
        <p:grpSpPr bwMode="auto">
          <a:xfrm>
            <a:off x="6383338" y="1600200"/>
            <a:ext cx="1244600" cy="1912938"/>
            <a:chOff x="6383866" y="1600200"/>
            <a:chExt cx="1244601" cy="1913467"/>
          </a:xfrm>
        </p:grpSpPr>
        <p:grpSp>
          <p:nvGrpSpPr>
            <p:cNvPr id="69650" name="Group 39">
              <a:extLst>
                <a:ext uri="{FF2B5EF4-FFF2-40B4-BE49-F238E27FC236}">
                  <a16:creationId xmlns:a16="http://schemas.microsoft.com/office/drawing/2014/main" xmlns="" id="{EE136D57-1D6A-354E-A963-17C517893D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83866" y="2726266"/>
              <a:ext cx="457200" cy="457200"/>
              <a:chOff x="4953000" y="3886200"/>
              <a:chExt cx="457200" cy="457200"/>
            </a:xfrm>
          </p:grpSpPr>
          <p:sp>
            <p:nvSpPr>
              <p:cNvPr id="69675" name="Oval 33">
                <a:extLst>
                  <a:ext uri="{FF2B5EF4-FFF2-40B4-BE49-F238E27FC236}">
                    <a16:creationId xmlns:a16="http://schemas.microsoft.com/office/drawing/2014/main" xmlns="" id="{0CD984FC-502E-0046-94E3-F2CD3ED41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2266" y="3911600"/>
                <a:ext cx="355600" cy="3556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Block Arc 34">
                <a:extLst>
                  <a:ext uri="{FF2B5EF4-FFF2-40B4-BE49-F238E27FC236}">
                    <a16:creationId xmlns:a16="http://schemas.microsoft.com/office/drawing/2014/main" xmlns="" id="{79D9E34F-2BED-5A4F-80AE-572420F8383B}"/>
                  </a:ext>
                </a:extLst>
              </p:cNvPr>
              <p:cNvSpPr/>
              <p:nvPr/>
            </p:nvSpPr>
            <p:spPr bwMode="auto">
              <a:xfrm>
                <a:off x="4953000" y="3885983"/>
                <a:ext cx="457200" cy="457326"/>
              </a:xfrm>
              <a:prstGeom prst="blockArc">
                <a:avLst/>
              </a:prstGeom>
              <a:solidFill>
                <a:srgbClr val="11111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FFFFFF"/>
                  </a:solidFill>
                  <a:latin typeface="Gill Sans MT" charset="0"/>
                  <a:ea typeface="ＭＳ Ｐゴシック" charset="0"/>
                  <a:cs typeface="ＭＳ Ｐゴシック" charset="0"/>
                </a:endParaRPr>
              </a:p>
            </p:txBody>
          </p:sp>
          <p:cxnSp>
            <p:nvCxnSpPr>
              <p:cNvPr id="69677" name="Straight Connector 36">
                <a:extLst>
                  <a:ext uri="{FF2B5EF4-FFF2-40B4-BE49-F238E27FC236}">
                    <a16:creationId xmlns:a16="http://schemas.microsoft.com/office/drawing/2014/main" xmlns="" id="{176F8D97-1F5A-0648-A07F-E6912A5112B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56202" y="4180945"/>
                <a:ext cx="762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678" name="Oval 37">
                <a:extLst>
                  <a:ext uri="{FF2B5EF4-FFF2-40B4-BE49-F238E27FC236}">
                    <a16:creationId xmlns:a16="http://schemas.microsoft.com/office/drawing/2014/main" xmlns="" id="{76DD4DDD-E471-034C-A0C8-C9A952A6A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400" y="406400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9679" name="Oval 38">
                <a:extLst>
                  <a:ext uri="{FF2B5EF4-FFF2-40B4-BE49-F238E27FC236}">
                    <a16:creationId xmlns:a16="http://schemas.microsoft.com/office/drawing/2014/main" xmlns="" id="{57814CF4-391C-F947-ABEE-15D87DE49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3932" y="406400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9651" name="Group 40">
              <a:extLst>
                <a:ext uri="{FF2B5EF4-FFF2-40B4-BE49-F238E27FC236}">
                  <a16:creationId xmlns:a16="http://schemas.microsoft.com/office/drawing/2014/main" xmlns="" id="{B525B085-41D0-BE43-8CF1-20553E052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15668" y="3056467"/>
              <a:ext cx="457200" cy="457200"/>
              <a:chOff x="4953000" y="3886200"/>
              <a:chExt cx="457200" cy="457200"/>
            </a:xfrm>
          </p:grpSpPr>
          <p:sp>
            <p:nvSpPr>
              <p:cNvPr id="69670" name="Oval 41">
                <a:extLst>
                  <a:ext uri="{FF2B5EF4-FFF2-40B4-BE49-F238E27FC236}">
                    <a16:creationId xmlns:a16="http://schemas.microsoft.com/office/drawing/2014/main" xmlns="" id="{01A78547-71A9-0E44-8FE7-D7C75A530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2266" y="3911600"/>
                <a:ext cx="355600" cy="3556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Block Arc 42">
                <a:extLst>
                  <a:ext uri="{FF2B5EF4-FFF2-40B4-BE49-F238E27FC236}">
                    <a16:creationId xmlns:a16="http://schemas.microsoft.com/office/drawing/2014/main" xmlns="" id="{E5EFF3A4-9598-A341-864E-017839DF1989}"/>
                  </a:ext>
                </a:extLst>
              </p:cNvPr>
              <p:cNvSpPr/>
              <p:nvPr/>
            </p:nvSpPr>
            <p:spPr bwMode="auto">
              <a:xfrm>
                <a:off x="4952998" y="3886074"/>
                <a:ext cx="457200" cy="457326"/>
              </a:xfrm>
              <a:prstGeom prst="blockArc">
                <a:avLst/>
              </a:prstGeom>
              <a:solidFill>
                <a:srgbClr val="11111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FFFFFF"/>
                  </a:solidFill>
                  <a:latin typeface="Gill Sans MT" charset="0"/>
                  <a:ea typeface="ＭＳ Ｐゴシック" charset="0"/>
                  <a:cs typeface="ＭＳ Ｐゴシック" charset="0"/>
                </a:endParaRPr>
              </a:p>
            </p:txBody>
          </p:sp>
          <p:cxnSp>
            <p:nvCxnSpPr>
              <p:cNvPr id="69672" name="Straight Connector 43">
                <a:extLst>
                  <a:ext uri="{FF2B5EF4-FFF2-40B4-BE49-F238E27FC236}">
                    <a16:creationId xmlns:a16="http://schemas.microsoft.com/office/drawing/2014/main" xmlns="" id="{F59122BF-995F-9C42-AE4F-43A3CCDDAD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56202" y="4180945"/>
                <a:ext cx="762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673" name="Oval 44">
                <a:extLst>
                  <a:ext uri="{FF2B5EF4-FFF2-40B4-BE49-F238E27FC236}">
                    <a16:creationId xmlns:a16="http://schemas.microsoft.com/office/drawing/2014/main" xmlns="" id="{8EED33CE-3F59-994F-BADF-9FF07E3C0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400" y="406400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9674" name="Oval 45">
                <a:extLst>
                  <a:ext uri="{FF2B5EF4-FFF2-40B4-BE49-F238E27FC236}">
                    <a16:creationId xmlns:a16="http://schemas.microsoft.com/office/drawing/2014/main" xmlns="" id="{1FF8A839-51BF-2F4E-B268-1D54B9498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3932" y="406400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9652" name="Group 46">
              <a:extLst>
                <a:ext uri="{FF2B5EF4-FFF2-40B4-BE49-F238E27FC236}">
                  <a16:creationId xmlns:a16="http://schemas.microsoft.com/office/drawing/2014/main" xmlns="" id="{DDF7D18F-7C15-AD42-B814-922534BF6B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1267" y="2726266"/>
              <a:ext cx="457200" cy="457200"/>
              <a:chOff x="4953000" y="3886200"/>
              <a:chExt cx="457200" cy="457200"/>
            </a:xfrm>
          </p:grpSpPr>
          <p:sp>
            <p:nvSpPr>
              <p:cNvPr id="69665" name="Oval 47">
                <a:extLst>
                  <a:ext uri="{FF2B5EF4-FFF2-40B4-BE49-F238E27FC236}">
                    <a16:creationId xmlns:a16="http://schemas.microsoft.com/office/drawing/2014/main" xmlns="" id="{7197485D-6E64-7B48-AFCA-A3CA83CD3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2266" y="3911600"/>
                <a:ext cx="355600" cy="3556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Block Arc 48">
                <a:extLst>
                  <a:ext uri="{FF2B5EF4-FFF2-40B4-BE49-F238E27FC236}">
                    <a16:creationId xmlns:a16="http://schemas.microsoft.com/office/drawing/2014/main" xmlns="" id="{C46ABDE3-E8DD-994F-B75F-21081D95F9F7}"/>
                  </a:ext>
                </a:extLst>
              </p:cNvPr>
              <p:cNvSpPr/>
              <p:nvPr/>
            </p:nvSpPr>
            <p:spPr bwMode="auto">
              <a:xfrm>
                <a:off x="4953000" y="3885983"/>
                <a:ext cx="457200" cy="457326"/>
              </a:xfrm>
              <a:prstGeom prst="blockArc">
                <a:avLst/>
              </a:prstGeom>
              <a:solidFill>
                <a:srgbClr val="11111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FFFFFF"/>
                  </a:solidFill>
                  <a:latin typeface="Gill Sans MT" charset="0"/>
                  <a:ea typeface="ＭＳ Ｐゴシック" charset="0"/>
                  <a:cs typeface="ＭＳ Ｐゴシック" charset="0"/>
                </a:endParaRPr>
              </a:p>
            </p:txBody>
          </p:sp>
          <p:cxnSp>
            <p:nvCxnSpPr>
              <p:cNvPr id="69667" name="Straight Connector 49">
                <a:extLst>
                  <a:ext uri="{FF2B5EF4-FFF2-40B4-BE49-F238E27FC236}">
                    <a16:creationId xmlns:a16="http://schemas.microsoft.com/office/drawing/2014/main" xmlns="" id="{B7766478-BE8F-9B40-9F7E-936FF1205B5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56202" y="4180945"/>
                <a:ext cx="762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668" name="Oval 50">
                <a:extLst>
                  <a:ext uri="{FF2B5EF4-FFF2-40B4-BE49-F238E27FC236}">
                    <a16:creationId xmlns:a16="http://schemas.microsoft.com/office/drawing/2014/main" xmlns="" id="{B69CFE9E-07B4-914A-9D3D-7E1FD74B9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400" y="406400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9669" name="Oval 51">
                <a:extLst>
                  <a:ext uri="{FF2B5EF4-FFF2-40B4-BE49-F238E27FC236}">
                    <a16:creationId xmlns:a16="http://schemas.microsoft.com/office/drawing/2014/main" xmlns="" id="{7527B35F-076B-A847-9DD8-A91E94492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3932" y="406400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9653" name="Group 52">
              <a:extLst>
                <a:ext uri="{FF2B5EF4-FFF2-40B4-BE49-F238E27FC236}">
                  <a16:creationId xmlns:a16="http://schemas.microsoft.com/office/drawing/2014/main" xmlns="" id="{07661F47-DA21-2D42-A521-65F2AF3F6A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1267" y="2040466"/>
              <a:ext cx="457200" cy="457200"/>
              <a:chOff x="4953000" y="3886200"/>
              <a:chExt cx="457200" cy="457200"/>
            </a:xfrm>
          </p:grpSpPr>
          <p:sp>
            <p:nvSpPr>
              <p:cNvPr id="69660" name="Oval 53">
                <a:extLst>
                  <a:ext uri="{FF2B5EF4-FFF2-40B4-BE49-F238E27FC236}">
                    <a16:creationId xmlns:a16="http://schemas.microsoft.com/office/drawing/2014/main" xmlns="" id="{25512BE6-1F2B-1D4F-99B8-3D437139C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2266" y="3911600"/>
                <a:ext cx="355600" cy="3556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Block Arc 54">
                <a:extLst>
                  <a:ext uri="{FF2B5EF4-FFF2-40B4-BE49-F238E27FC236}">
                    <a16:creationId xmlns:a16="http://schemas.microsoft.com/office/drawing/2014/main" xmlns="" id="{A2E6138F-1C9D-7643-91E9-78C1195F5171}"/>
                  </a:ext>
                </a:extLst>
              </p:cNvPr>
              <p:cNvSpPr/>
              <p:nvPr/>
            </p:nvSpPr>
            <p:spPr bwMode="auto">
              <a:xfrm>
                <a:off x="4953000" y="3885794"/>
                <a:ext cx="457200" cy="457326"/>
              </a:xfrm>
              <a:prstGeom prst="blockArc">
                <a:avLst/>
              </a:prstGeom>
              <a:solidFill>
                <a:srgbClr val="11111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FFFFFF"/>
                  </a:solidFill>
                  <a:latin typeface="Gill Sans MT" charset="0"/>
                  <a:ea typeface="ＭＳ Ｐゴシック" charset="0"/>
                  <a:cs typeface="ＭＳ Ｐゴシック" charset="0"/>
                </a:endParaRPr>
              </a:p>
            </p:txBody>
          </p:sp>
          <p:cxnSp>
            <p:nvCxnSpPr>
              <p:cNvPr id="69662" name="Straight Connector 55">
                <a:extLst>
                  <a:ext uri="{FF2B5EF4-FFF2-40B4-BE49-F238E27FC236}">
                    <a16:creationId xmlns:a16="http://schemas.microsoft.com/office/drawing/2014/main" xmlns="" id="{503D27AA-3730-904F-B370-5DB2DA310F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56202" y="4180945"/>
                <a:ext cx="762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663" name="Oval 56">
                <a:extLst>
                  <a:ext uri="{FF2B5EF4-FFF2-40B4-BE49-F238E27FC236}">
                    <a16:creationId xmlns:a16="http://schemas.microsoft.com/office/drawing/2014/main" xmlns="" id="{6EBFAA8E-86AF-2F42-907D-61F099228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400" y="406400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9664" name="Oval 57">
                <a:extLst>
                  <a:ext uri="{FF2B5EF4-FFF2-40B4-BE49-F238E27FC236}">
                    <a16:creationId xmlns:a16="http://schemas.microsoft.com/office/drawing/2014/main" xmlns="" id="{8B919850-1EBB-9341-8408-9852880EA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3932" y="406400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9654" name="Group 58">
              <a:extLst>
                <a:ext uri="{FF2B5EF4-FFF2-40B4-BE49-F238E27FC236}">
                  <a16:creationId xmlns:a16="http://schemas.microsoft.com/office/drawing/2014/main" xmlns="" id="{E34C00BC-CF84-AD4D-B989-ADC974EC5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6402" y="1600200"/>
              <a:ext cx="457200" cy="457200"/>
              <a:chOff x="4953000" y="3886200"/>
              <a:chExt cx="457200" cy="457200"/>
            </a:xfrm>
          </p:grpSpPr>
          <p:sp>
            <p:nvSpPr>
              <p:cNvPr id="69655" name="Oval 59">
                <a:extLst>
                  <a:ext uri="{FF2B5EF4-FFF2-40B4-BE49-F238E27FC236}">
                    <a16:creationId xmlns:a16="http://schemas.microsoft.com/office/drawing/2014/main" xmlns="" id="{F1161A02-0E4F-EC48-A1C7-46C6B97C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2266" y="3911600"/>
                <a:ext cx="355600" cy="3556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xmlns="" id="{F9632C1A-88BB-3746-BCC2-B2543446B06F}"/>
                  </a:ext>
                </a:extLst>
              </p:cNvPr>
              <p:cNvSpPr/>
              <p:nvPr/>
            </p:nvSpPr>
            <p:spPr bwMode="auto">
              <a:xfrm>
                <a:off x="4953526" y="3886200"/>
                <a:ext cx="457200" cy="457326"/>
              </a:xfrm>
              <a:prstGeom prst="blockArc">
                <a:avLst/>
              </a:prstGeom>
              <a:solidFill>
                <a:srgbClr val="11111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FFFFFF"/>
                  </a:solidFill>
                  <a:latin typeface="Gill Sans MT" charset="0"/>
                  <a:ea typeface="ＭＳ Ｐゴシック" charset="0"/>
                  <a:cs typeface="ＭＳ Ｐゴシック" charset="0"/>
                </a:endParaRPr>
              </a:p>
            </p:txBody>
          </p:sp>
          <p:cxnSp>
            <p:nvCxnSpPr>
              <p:cNvPr id="69657" name="Straight Connector 61">
                <a:extLst>
                  <a:ext uri="{FF2B5EF4-FFF2-40B4-BE49-F238E27FC236}">
                    <a16:creationId xmlns:a16="http://schemas.microsoft.com/office/drawing/2014/main" xmlns="" id="{C8814D91-6EC2-8A4D-B42F-E1868424903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56202" y="4180945"/>
                <a:ext cx="762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658" name="Oval 62">
                <a:extLst>
                  <a:ext uri="{FF2B5EF4-FFF2-40B4-BE49-F238E27FC236}">
                    <a16:creationId xmlns:a16="http://schemas.microsoft.com/office/drawing/2014/main" xmlns="" id="{E6B7A127-9947-2142-9B6C-CFFA8234E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400" y="406400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9659" name="Oval 63">
                <a:extLst>
                  <a:ext uri="{FF2B5EF4-FFF2-40B4-BE49-F238E27FC236}">
                    <a16:creationId xmlns:a16="http://schemas.microsoft.com/office/drawing/2014/main" xmlns="" id="{8923600B-BF77-0A4C-B2AF-D6049CBD7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3932" y="406400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428CC6A-0A0F-DC47-944D-018AAA7E7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41713"/>
            <a:ext cx="62388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Some people are enrolled 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6699FF"/>
                </a:solidFill>
              </a:rPr>
              <a:t>multiple classes</a:t>
            </a:r>
            <a:r>
              <a:rPr lang="en-US" altLang="en-US">
                <a:solidFill>
                  <a:srgbClr val="FFFFFF"/>
                </a:solidFill>
              </a:rPr>
              <a:t>, so there may be </a:t>
            </a:r>
            <a:r>
              <a:rPr lang="en-US" altLang="en-US">
                <a:solidFill>
                  <a:srgbClr val="6699FF"/>
                </a:solidFill>
              </a:rPr>
              <a:t>conflicts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58DF3B1-14B6-D147-BA64-AA712FED6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4953000"/>
            <a:ext cx="7488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Task: Schedule the exams so there are no conflicts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5" grpId="0"/>
      <p:bldP spid="6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xmlns="" id="{56F801A4-45FD-9E4E-B617-E963825B1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599F9F-E918-1940-97F6-522276383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48561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Given a graph, we want to color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the vertices so every edge has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endpoints of </a:t>
            </a:r>
            <a:r>
              <a:rPr lang="en-US" altLang="en-US">
                <a:solidFill>
                  <a:srgbClr val="6699FF"/>
                </a:solidFill>
              </a:rPr>
              <a:t>different colors</a:t>
            </a:r>
          </a:p>
        </p:txBody>
      </p:sp>
      <p:grpSp>
        <p:nvGrpSpPr>
          <p:cNvPr id="70659" name="Group 4">
            <a:extLst>
              <a:ext uri="{FF2B5EF4-FFF2-40B4-BE49-F238E27FC236}">
                <a16:creationId xmlns:a16="http://schemas.microsoft.com/office/drawing/2014/main" xmlns="" id="{24E387F0-D6ED-B943-B062-3DA484C27581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828800"/>
            <a:ext cx="1766888" cy="1449388"/>
            <a:chOff x="6172200" y="1828800"/>
            <a:chExt cx="1766467" cy="1449388"/>
          </a:xfrm>
        </p:grpSpPr>
        <p:cxnSp>
          <p:nvCxnSpPr>
            <p:cNvPr id="70676" name="Straight Connector 5">
              <a:extLst>
                <a:ext uri="{FF2B5EF4-FFF2-40B4-BE49-F238E27FC236}">
                  <a16:creationId xmlns:a16="http://schemas.microsoft.com/office/drawing/2014/main" xmlns="" id="{B20E06A7-94DB-A748-B0BB-BE5FF2B3B8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6172200" y="1828801"/>
              <a:ext cx="1754187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77" name="Straight Connector 6">
              <a:extLst>
                <a:ext uri="{FF2B5EF4-FFF2-40B4-BE49-F238E27FC236}">
                  <a16:creationId xmlns:a16="http://schemas.microsoft.com/office/drawing/2014/main" xmlns="" id="{6DB30660-4C5E-4E41-B9DE-61E231C7E6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10400" y="2590800"/>
              <a:ext cx="8382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78" name="Straight Connector 6">
              <a:extLst>
                <a:ext uri="{FF2B5EF4-FFF2-40B4-BE49-F238E27FC236}">
                  <a16:creationId xmlns:a16="http://schemas.microsoft.com/office/drawing/2014/main" xmlns="" id="{5AAD4C3C-8B13-AC47-8F93-DA27F24E04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226595" y="2590800"/>
              <a:ext cx="783805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79" name="Straight Connector 5">
              <a:extLst>
                <a:ext uri="{FF2B5EF4-FFF2-40B4-BE49-F238E27FC236}">
                  <a16:creationId xmlns:a16="http://schemas.microsoft.com/office/drawing/2014/main" xmlns="" id="{315323CA-03A8-EA45-8101-B48B0E66A7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6184480" y="3276600"/>
              <a:ext cx="1754187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80" name="Straight Connector 6">
              <a:extLst>
                <a:ext uri="{FF2B5EF4-FFF2-40B4-BE49-F238E27FC236}">
                  <a16:creationId xmlns:a16="http://schemas.microsoft.com/office/drawing/2014/main" xmlns="" id="{0B4F274A-F38E-A541-9F31-1552CDFCCF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086600" y="1828800"/>
              <a:ext cx="783805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Oval 12">
            <a:extLst>
              <a:ext uri="{FF2B5EF4-FFF2-40B4-BE49-F238E27FC236}">
                <a16:creationId xmlns:a16="http://schemas.microsoft.com/office/drawing/2014/main" xmlns="" id="{7E2EA233-866C-264B-852A-0257D60BA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16764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xmlns="" id="{78E5ECE0-1652-C342-A080-B79AB6EE5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425" y="16764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xmlns="" id="{4D7B3D37-0AA2-164C-9CBF-92524EE37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425" y="3124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xmlns="" id="{3B8078B1-F4B9-3142-B665-0F4993BD5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3124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xmlns="" id="{09A77CE3-1AA8-5B48-9516-710D22F8F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0665" name="Rectangle 51">
            <a:extLst>
              <a:ext uri="{FF2B5EF4-FFF2-40B4-BE49-F238E27FC236}">
                <a16:creationId xmlns:a16="http://schemas.microsoft.com/office/drawing/2014/main" xmlns="" id="{6BA12230-9DEB-7D44-B6D7-520662CE1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293938"/>
            <a:ext cx="41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endParaRPr lang="en-US" altLang="en-US" sz="2400">
              <a:solidFill>
                <a:srgbClr val="FFFFFF"/>
              </a:solidFill>
            </a:endParaRPr>
          </a:p>
        </p:txBody>
      </p:sp>
      <p:grpSp>
        <p:nvGrpSpPr>
          <p:cNvPr id="3" name="Group 72">
            <a:extLst>
              <a:ext uri="{FF2B5EF4-FFF2-40B4-BE49-F238E27FC236}">
                <a16:creationId xmlns:a16="http://schemas.microsoft.com/office/drawing/2014/main" xmlns="" id="{95E8D4B6-9FCC-FA44-BC6E-1FFACDFCAB3E}"/>
              </a:ext>
            </a:extLst>
          </p:cNvPr>
          <p:cNvGrpSpPr>
            <a:grpSpLocks/>
          </p:cNvGrpSpPr>
          <p:nvPr/>
        </p:nvGrpSpPr>
        <p:grpSpPr bwMode="auto">
          <a:xfrm>
            <a:off x="1457325" y="2743200"/>
            <a:ext cx="2200275" cy="400050"/>
            <a:chOff x="1457326" y="2743200"/>
            <a:chExt cx="2200274" cy="400050"/>
          </a:xfrm>
        </p:grpSpPr>
        <p:sp>
          <p:nvSpPr>
            <p:cNvPr id="70670" name="Oval 63">
              <a:extLst>
                <a:ext uri="{FF2B5EF4-FFF2-40B4-BE49-F238E27FC236}">
                  <a16:creationId xmlns:a16="http://schemas.microsoft.com/office/drawing/2014/main" xmlns="" id="{14158A4A-E8F9-D542-9C5C-4E9B6CDF8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201" y="2819400"/>
              <a:ext cx="304800" cy="304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0671" name="Oval 64">
              <a:extLst>
                <a:ext uri="{FF2B5EF4-FFF2-40B4-BE49-F238E27FC236}">
                  <a16:creationId xmlns:a16="http://schemas.microsoft.com/office/drawing/2014/main" xmlns="" id="{90F23A9A-1C54-D04F-800D-E5E67CC26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1" y="28194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0672" name="Oval 65">
              <a:extLst>
                <a:ext uri="{FF2B5EF4-FFF2-40B4-BE49-F238E27FC236}">
                  <a16:creationId xmlns:a16="http://schemas.microsoft.com/office/drawing/2014/main" xmlns="" id="{33C8EA07-CE6C-3C4E-90C4-BB26161CC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338" y="281940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0673" name="TextBox 28">
              <a:extLst>
                <a:ext uri="{FF2B5EF4-FFF2-40B4-BE49-F238E27FC236}">
                  <a16:creationId xmlns:a16="http://schemas.microsoft.com/office/drawing/2014/main" xmlns="" id="{D2315E10-03F7-2E45-B452-72A2BED40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7326" y="2743200"/>
              <a:ext cx="3381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11111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70674" name="TextBox 29">
              <a:extLst>
                <a:ext uri="{FF2B5EF4-FFF2-40B4-BE49-F238E27FC236}">
                  <a16:creationId xmlns:a16="http://schemas.microsoft.com/office/drawing/2014/main" xmlns="" id="{FA7C01C9-15B5-9349-89D6-833404201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726" y="2743200"/>
              <a:ext cx="3381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70675" name="TextBox 30">
              <a:extLst>
                <a:ext uri="{FF2B5EF4-FFF2-40B4-BE49-F238E27FC236}">
                  <a16:creationId xmlns:a16="http://schemas.microsoft.com/office/drawing/2014/main" xmlns="" id="{8B38420A-EBE8-BB4B-8FD1-76EFC6E80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463" y="2743200"/>
              <a:ext cx="3381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4766B859-A4C8-444C-AED0-50640D4F3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86125"/>
            <a:ext cx="462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This is called a </a:t>
            </a:r>
            <a:r>
              <a:rPr lang="en-US" altLang="en-US">
                <a:solidFill>
                  <a:srgbClr val="6699FF"/>
                </a:solidFill>
              </a:rPr>
              <a:t>valid 3-coloring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B36EDFB-7FF6-764B-9B9D-44682A7BA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4267200"/>
            <a:ext cx="6199187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3COL = {</a:t>
            </a:r>
            <a:r>
              <a:rPr lang="en-US" altLang="zh-TW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zh-TW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:</a:t>
            </a:r>
            <a:r>
              <a:rPr lang="en-US" altLang="en-US">
                <a:solidFill>
                  <a:srgbClr val="FFFFFF"/>
                </a:solidFill>
              </a:rPr>
              <a:t> 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>
                <a:solidFill>
                  <a:srgbClr val="FFFFFF"/>
                </a:solidFill>
              </a:rPr>
              <a:t> has a valid 3-coloring</a:t>
            </a: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}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E037CFAB-F338-BA4E-AE77-A29E8E161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4925"/>
            <a:ext cx="343217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3COL</a:t>
            </a:r>
            <a:r>
              <a:rPr lang="en-US" altLang="en-US">
                <a:solidFill>
                  <a:srgbClr val="FFFFFF"/>
                </a:solidFill>
              </a:rPr>
              <a:t> is </a:t>
            </a: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NP</a:t>
            </a:r>
            <a:r>
              <a:rPr lang="en-US" altLang="en-US">
                <a:solidFill>
                  <a:srgbClr val="FFFFFF"/>
                </a:solidFill>
              </a:rPr>
              <a:t>-complete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4" grpId="0"/>
      <p:bldP spid="75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12">
            <a:extLst>
              <a:ext uri="{FF2B5EF4-FFF2-40B4-BE49-F238E27FC236}">
                <a16:creationId xmlns:a16="http://schemas.microsoft.com/office/drawing/2014/main" xmlns="" id="{2E313BFC-1650-8649-A881-55BAD9BA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185DD4-0379-734F-AC55-3DD9FFEB667B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xmlns="" id="{C53632B6-F22F-2A41-9DCD-DFD91B843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01600"/>
            <a:ext cx="1987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Theorem: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xmlns="" id="{2204C4D8-582E-DE42-BCDA-AD44FFCA7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95400"/>
            <a:ext cx="703262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009900"/>
                </a:solidFill>
                <a:ea typeface="宋体" panose="02010600030101010101" pitchFamily="2" charset="-122"/>
              </a:rPr>
              <a:t>If:</a:t>
            </a:r>
            <a:r>
              <a:rPr lang="en-US" altLang="zh-CN">
                <a:ea typeface="宋体" panose="02010600030101010101" pitchFamily="2" charset="-122"/>
              </a:rPr>
              <a:t> Language       is NP-complete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  Language       is in NP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      is polynomial time reducible to</a:t>
            </a:r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xmlns="" id="{14ED6591-BE42-BB41-921C-5777545D89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295400"/>
          <a:ext cx="428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3" imgW="3505200" imgH="3797300" progId="Equation.3">
                  <p:embed/>
                </p:oleObj>
              </mc:Choice>
              <mc:Fallback>
                <p:oleObj name="Equation" r:id="rId3" imgW="3505200" imgH="3797300" progId="Equation.3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xmlns="" id="{14ED6591-BE42-BB41-921C-5777545D89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95400"/>
                        <a:ext cx="428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xmlns="" id="{19EBC8D3-D446-064A-A2D2-9BCCD16D7B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514600"/>
          <a:ext cx="428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5" imgW="3505200" imgH="3797300" progId="Equation.3">
                  <p:embed/>
                </p:oleObj>
              </mc:Choice>
              <mc:Fallback>
                <p:oleObj name="Equation" r:id="rId5" imgW="3505200" imgH="3797300" progId="Equation.3">
                  <p:embed/>
                  <p:pic>
                    <p:nvPicPr>
                      <p:cNvPr id="33797" name="Object 5">
                        <a:extLst>
                          <a:ext uri="{FF2B5EF4-FFF2-40B4-BE49-F238E27FC236}">
                            <a16:creationId xmlns:a16="http://schemas.microsoft.com/office/drawing/2014/main" xmlns="" id="{19EBC8D3-D446-064A-A2D2-9BCCD16D7B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14600"/>
                        <a:ext cx="428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>
            <a:extLst>
              <a:ext uri="{FF2B5EF4-FFF2-40B4-BE49-F238E27FC236}">
                <a16:creationId xmlns:a16="http://schemas.microsoft.com/office/drawing/2014/main" xmlns="" id="{C7C03049-21C7-3949-91B2-46CF228515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2514600"/>
          <a:ext cx="4286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6" imgW="3505200" imgH="4102100" progId="Equation.3">
                  <p:embed/>
                </p:oleObj>
              </mc:Choice>
              <mc:Fallback>
                <p:oleObj name="Equation" r:id="rId6" imgW="3505200" imgH="4102100" progId="Equation.3">
                  <p:embed/>
                  <p:pic>
                    <p:nvPicPr>
                      <p:cNvPr id="33798" name="Object 6">
                        <a:extLst>
                          <a:ext uri="{FF2B5EF4-FFF2-40B4-BE49-F238E27FC236}">
                            <a16:creationId xmlns:a16="http://schemas.microsoft.com/office/drawing/2014/main" xmlns="" id="{C7C03049-21C7-3949-91B2-46CF228515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514600"/>
                        <a:ext cx="4286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>
            <a:extLst>
              <a:ext uri="{FF2B5EF4-FFF2-40B4-BE49-F238E27FC236}">
                <a16:creationId xmlns:a16="http://schemas.microsoft.com/office/drawing/2014/main" xmlns="" id="{8F54C128-7947-C24F-BC5F-A09F5EB29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905000"/>
          <a:ext cx="4286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8" imgW="3505200" imgH="4102100" progId="Equation.3">
                  <p:embed/>
                </p:oleObj>
              </mc:Choice>
              <mc:Fallback>
                <p:oleObj name="Equation" r:id="rId8" imgW="3505200" imgH="4102100" progId="Equation.3">
                  <p:embed/>
                  <p:pic>
                    <p:nvPicPr>
                      <p:cNvPr id="33799" name="Object 7">
                        <a:extLst>
                          <a:ext uri="{FF2B5EF4-FFF2-40B4-BE49-F238E27FC236}">
                            <a16:creationId xmlns:a16="http://schemas.microsoft.com/office/drawing/2014/main" xmlns="" id="{8F54C128-7947-C24F-BC5F-A09F5EB290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05000"/>
                        <a:ext cx="4286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15">
            <a:extLst>
              <a:ext uri="{FF2B5EF4-FFF2-40B4-BE49-F238E27FC236}">
                <a16:creationId xmlns:a16="http://schemas.microsoft.com/office/drawing/2014/main" xmlns="" id="{D20AE55A-3608-7741-92BC-2D0B36826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05200"/>
            <a:ext cx="483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009900"/>
                </a:solidFill>
                <a:ea typeface="宋体" panose="02010600030101010101" pitchFamily="2" charset="-122"/>
              </a:rPr>
              <a:t>Then:</a:t>
            </a:r>
            <a:r>
              <a:rPr lang="en-US" altLang="zh-CN">
                <a:ea typeface="宋体" panose="02010600030101010101" pitchFamily="2" charset="-122"/>
              </a:rPr>
              <a:t>      is NP-complete</a:t>
            </a:r>
          </a:p>
        </p:txBody>
      </p:sp>
      <p:graphicFrame>
        <p:nvGraphicFramePr>
          <p:cNvPr id="33801" name="Object 16">
            <a:extLst>
              <a:ext uri="{FF2B5EF4-FFF2-40B4-BE49-F238E27FC236}">
                <a16:creationId xmlns:a16="http://schemas.microsoft.com/office/drawing/2014/main" xmlns="" id="{5636DF2E-C65E-B04F-881A-153E53B59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581400"/>
          <a:ext cx="4286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10" imgW="3505200" imgH="4102100" progId="Equation.3">
                  <p:embed/>
                </p:oleObj>
              </mc:Choice>
              <mc:Fallback>
                <p:oleObj name="Equation" r:id="rId10" imgW="3505200" imgH="4102100" progId="Equation.3">
                  <p:embed/>
                  <p:pic>
                    <p:nvPicPr>
                      <p:cNvPr id="33801" name="Object 16">
                        <a:extLst>
                          <a:ext uri="{FF2B5EF4-FFF2-40B4-BE49-F238E27FC236}">
                            <a16:creationId xmlns:a16="http://schemas.microsoft.com/office/drawing/2014/main" xmlns="" id="{5636DF2E-C65E-B04F-881A-153E53B593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81400"/>
                        <a:ext cx="4286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17">
            <a:extLst>
              <a:ext uri="{FF2B5EF4-FFF2-40B4-BE49-F238E27FC236}">
                <a16:creationId xmlns:a16="http://schemas.microsoft.com/office/drawing/2014/main" xmlns="" id="{5BA22AA7-AE19-DB49-B3E1-754543AE4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52400"/>
            <a:ext cx="4933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(proven in previous class)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xmlns="" id="{3C520DAE-B9FB-0540-B0EE-A2AD378B7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Coloring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xmlns="" id="{394689E0-0043-0540-B408-9D7C486CE6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4938712" cy="560387"/>
          </a:xfrm>
        </p:spPr>
        <p:txBody>
          <a:bodyPr/>
          <a:lstStyle/>
          <a:p>
            <a:r>
              <a:rPr lang="en-US" altLang="en-US"/>
              <a:t>Step 1: </a:t>
            </a:r>
            <a:r>
              <a:rPr lang="en-US" altLang="en-US">
                <a:latin typeface="Garamond" panose="02020404030301010803" pitchFamily="18" charset="0"/>
              </a:rPr>
              <a:t>3COL</a:t>
            </a:r>
            <a:r>
              <a:rPr lang="en-US" altLang="en-US"/>
              <a:t> is in </a:t>
            </a:r>
            <a:r>
              <a:rPr lang="en-US" altLang="en-US">
                <a:latin typeface="Garamond" panose="02020404030301010803" pitchFamily="18" charset="0"/>
              </a:rPr>
              <a:t>NP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75E73A3-A971-C941-B9B3-43AD85A74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0"/>
            <a:ext cx="3865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What is a </a:t>
            </a:r>
            <a:r>
              <a:rPr lang="en-US" altLang="en-US" sz="2400">
                <a:solidFill>
                  <a:srgbClr val="6699FF"/>
                </a:solidFill>
              </a:rPr>
              <a:t>solution</a:t>
            </a:r>
            <a:r>
              <a:rPr lang="en-US" altLang="en-US" sz="2400">
                <a:solidFill>
                  <a:srgbClr val="FFFFFF"/>
                </a:solidFill>
              </a:rPr>
              <a:t> for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3COL</a:t>
            </a:r>
            <a:r>
              <a:rPr lang="en-US" altLang="en-US" sz="24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FD6B08D-C226-724C-BF28-16338EB8C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90838"/>
            <a:ext cx="59293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A solution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s</a:t>
            </a:r>
            <a:r>
              <a:rPr lang="en-US" altLang="en-US" sz="2400">
                <a:solidFill>
                  <a:srgbClr val="FFFFFF"/>
                </a:solidFill>
              </a:rPr>
              <a:t> is a </a:t>
            </a:r>
            <a:r>
              <a:rPr lang="en-US" altLang="en-US" sz="2400">
                <a:solidFill>
                  <a:srgbClr val="6699FF"/>
                </a:solidFill>
              </a:rPr>
              <a:t>coloring of vertices</a:t>
            </a:r>
            <a:r>
              <a:rPr lang="en-US" altLang="en-US" sz="2400">
                <a:solidFill>
                  <a:srgbClr val="FFFFFF"/>
                </a:solidFill>
              </a:rPr>
              <a:t> like </a:t>
            </a:r>
            <a:br>
              <a:rPr lang="en-US" altLang="en-US" sz="2400">
                <a:solidFill>
                  <a:srgbClr val="FFFFFF"/>
                </a:solidFill>
              </a:rPr>
            </a:br>
            <a:r>
              <a:rPr lang="en-US" alt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{1B,2R,3Y,4R,5B}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92A1BEA-5F19-5A4A-8E6B-731E47DC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10038"/>
            <a:ext cx="796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 :=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34B3731-6B12-1A46-93C5-07CBC362A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4110038"/>
            <a:ext cx="2154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On input 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6699FF"/>
                </a:solidFill>
                <a:latin typeface="Garamond" panose="02020404030301010803" pitchFamily="18" charset="0"/>
              </a:rPr>
              <a:t>s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endParaRPr lang="en-US" altLang="en-US" sz="2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7050CB8-B396-CD41-91C6-1F3DC52CC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4562475"/>
            <a:ext cx="3511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For every edge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{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u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} </a:t>
            </a:r>
            <a:r>
              <a:rPr lang="en-US" altLang="en-US" sz="2400">
                <a:solidFill>
                  <a:srgbClr val="FFFFFF"/>
                </a:solidFill>
              </a:rPr>
              <a:t>of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</a:rPr>
              <a:t>:</a:t>
            </a:r>
            <a:endParaRPr lang="en-US" altLang="en-US" sz="2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C642E78-8E55-5449-84A1-BD17F33A4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5019675"/>
            <a:ext cx="5762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If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u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2400">
                <a:solidFill>
                  <a:srgbClr val="FFFFFF"/>
                </a:solidFill>
              </a:rPr>
              <a:t>and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en-US" sz="2400">
                <a:solidFill>
                  <a:srgbClr val="FFFFFF"/>
                </a:solidFill>
              </a:rPr>
              <a:t> are assigned same color in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s</a:t>
            </a:r>
            <a:r>
              <a:rPr lang="en-US" altLang="en-US" sz="2400">
                <a:solidFill>
                  <a:srgbClr val="FFFFFF"/>
                </a:solidFill>
              </a:rPr>
              <a:t>, </a:t>
            </a:r>
            <a:r>
              <a:rPr lang="en-US" altLang="en-US" sz="2400" i="1">
                <a:solidFill>
                  <a:srgbClr val="FFFFFF"/>
                </a:solidFill>
              </a:rPr>
              <a:t>reject</a:t>
            </a:r>
            <a:r>
              <a:rPr lang="en-US" altLang="en-US" sz="2400">
                <a:solidFill>
                  <a:srgbClr val="FFFFFF"/>
                </a:solidFill>
              </a:rPr>
              <a:t>.</a:t>
            </a:r>
            <a:endParaRPr lang="en-US" altLang="en-US" sz="2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7297453-0F46-AE41-93EB-64ED14568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5481638"/>
            <a:ext cx="251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Otherwise, </a:t>
            </a:r>
            <a:r>
              <a:rPr lang="en-US" altLang="en-US" sz="2400" i="1">
                <a:solidFill>
                  <a:srgbClr val="FFFFFF"/>
                </a:solidFill>
              </a:rPr>
              <a:t>accept</a:t>
            </a:r>
            <a:r>
              <a:rPr lang="en-US" altLang="en-US" sz="2400">
                <a:solidFill>
                  <a:srgbClr val="FFFFFF"/>
                </a:solidFill>
              </a:rPr>
              <a:t>.</a:t>
            </a:r>
            <a:endParaRPr lang="en-US" altLang="en-US" sz="2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ECABC03C-27E2-7D45-B8AB-5953CD39E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324350"/>
            <a:ext cx="24384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Running time </a:t>
            </a: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= O(</a:t>
            </a: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09D9F35-86CB-0D4B-BCF7-678BCBA4B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1219200"/>
            <a:ext cx="595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0DD00"/>
                </a:solidFill>
              </a:rPr>
              <a:t>✔</a:t>
            </a:r>
          </a:p>
        </p:txBody>
      </p:sp>
      <p:grpSp>
        <p:nvGrpSpPr>
          <p:cNvPr id="71692" name="Group 4">
            <a:extLst>
              <a:ext uri="{FF2B5EF4-FFF2-40B4-BE49-F238E27FC236}">
                <a16:creationId xmlns:a16="http://schemas.microsoft.com/office/drawing/2014/main" xmlns="" id="{C0C23D0D-5E1F-6747-8B1B-463BCE08A27D}"/>
              </a:ext>
            </a:extLst>
          </p:cNvPr>
          <p:cNvGrpSpPr>
            <a:grpSpLocks/>
          </p:cNvGrpSpPr>
          <p:nvPr/>
        </p:nvGrpSpPr>
        <p:grpSpPr bwMode="auto">
          <a:xfrm>
            <a:off x="6454775" y="1447800"/>
            <a:ext cx="1766888" cy="1449388"/>
            <a:chOff x="6172200" y="1828800"/>
            <a:chExt cx="1766467" cy="1449388"/>
          </a:xfrm>
        </p:grpSpPr>
        <p:cxnSp>
          <p:nvCxnSpPr>
            <p:cNvPr id="71704" name="Straight Connector 5">
              <a:extLst>
                <a:ext uri="{FF2B5EF4-FFF2-40B4-BE49-F238E27FC236}">
                  <a16:creationId xmlns:a16="http://schemas.microsoft.com/office/drawing/2014/main" xmlns="" id="{682E370B-87A1-CF42-98B9-A096635CCA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6172200" y="1828801"/>
              <a:ext cx="1754187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05" name="Straight Connector 6">
              <a:extLst>
                <a:ext uri="{FF2B5EF4-FFF2-40B4-BE49-F238E27FC236}">
                  <a16:creationId xmlns:a16="http://schemas.microsoft.com/office/drawing/2014/main" xmlns="" id="{418CC9BC-995F-6B40-A1D1-8E4017998A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10400" y="2590800"/>
              <a:ext cx="8382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06" name="Straight Connector 6">
              <a:extLst>
                <a:ext uri="{FF2B5EF4-FFF2-40B4-BE49-F238E27FC236}">
                  <a16:creationId xmlns:a16="http://schemas.microsoft.com/office/drawing/2014/main" xmlns="" id="{0B8F7C26-B6F9-CF43-AAF0-4E9412DE2D7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226595" y="2590800"/>
              <a:ext cx="783805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07" name="Straight Connector 5">
              <a:extLst>
                <a:ext uri="{FF2B5EF4-FFF2-40B4-BE49-F238E27FC236}">
                  <a16:creationId xmlns:a16="http://schemas.microsoft.com/office/drawing/2014/main" xmlns="" id="{5860FF91-2035-284E-A7F4-E4767ED2A7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6184480" y="3276600"/>
              <a:ext cx="1754187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08" name="Straight Connector 6">
              <a:extLst>
                <a:ext uri="{FF2B5EF4-FFF2-40B4-BE49-F238E27FC236}">
                  <a16:creationId xmlns:a16="http://schemas.microsoft.com/office/drawing/2014/main" xmlns="" id="{5C45FEC8-9847-7843-B854-46ACC38735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086600" y="1828800"/>
              <a:ext cx="783805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Oval 12">
            <a:extLst>
              <a:ext uri="{FF2B5EF4-FFF2-40B4-BE49-F238E27FC236}">
                <a16:creationId xmlns:a16="http://schemas.microsoft.com/office/drawing/2014/main" xmlns="" id="{3C4E1EE3-D7DD-9746-9ED5-8E91BC9D7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2954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4" name="Oval 13">
            <a:extLst>
              <a:ext uri="{FF2B5EF4-FFF2-40B4-BE49-F238E27FC236}">
                <a16:creationId xmlns:a16="http://schemas.microsoft.com/office/drawing/2014/main" xmlns="" id="{5C445918-D12C-1040-8E8F-4D9F32CAC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2954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5" name="Oval 14">
            <a:extLst>
              <a:ext uri="{FF2B5EF4-FFF2-40B4-BE49-F238E27FC236}">
                <a16:creationId xmlns:a16="http://schemas.microsoft.com/office/drawing/2014/main" xmlns="" id="{2FCC386D-7311-E140-B978-A9A20D985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743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6" name="Oval 15">
            <a:extLst>
              <a:ext uri="{FF2B5EF4-FFF2-40B4-BE49-F238E27FC236}">
                <a16:creationId xmlns:a16="http://schemas.microsoft.com/office/drawing/2014/main" xmlns="" id="{28FF2F6E-4AD9-7447-9627-E48C64B26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743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7" name="Oval 15">
            <a:extLst>
              <a:ext uri="{FF2B5EF4-FFF2-40B4-BE49-F238E27FC236}">
                <a16:creationId xmlns:a16="http://schemas.microsoft.com/office/drawing/2014/main" xmlns="" id="{5BF411DE-D9AE-EC48-AF4F-A0888FE3E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20574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1698" name="Rectangle 51">
            <a:extLst>
              <a:ext uri="{FF2B5EF4-FFF2-40B4-BE49-F238E27FC236}">
                <a16:creationId xmlns:a16="http://schemas.microsoft.com/office/drawing/2014/main" xmlns="" id="{D24967E7-AA3A-2949-82F0-611C2DDD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175" y="1912938"/>
            <a:ext cx="41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1699" name="TextBox 48">
            <a:extLst>
              <a:ext uri="{FF2B5EF4-FFF2-40B4-BE49-F238E27FC236}">
                <a16:creationId xmlns:a16="http://schemas.microsoft.com/office/drawing/2014/main" xmlns="" id="{EF2A78C5-3527-8047-A56C-B1B5471ED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475" y="2709863"/>
            <a:ext cx="280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71700" name="TextBox 50">
            <a:extLst>
              <a:ext uri="{FF2B5EF4-FFF2-40B4-BE49-F238E27FC236}">
                <a16:creationId xmlns:a16="http://schemas.microsoft.com/office/drawing/2014/main" xmlns="" id="{DC2EF04B-1940-1346-BB6E-637EFB005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75" y="2709863"/>
            <a:ext cx="280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C07F076-25C3-4F49-B0E0-FFD41D178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863" y="2014538"/>
            <a:ext cx="2809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Garamond" panose="02020404030301010803" pitchFamily="18" charset="0"/>
              </a:rPr>
              <a:t>3</a:t>
            </a:r>
          </a:p>
        </p:txBody>
      </p:sp>
      <p:sp>
        <p:nvSpPr>
          <p:cNvPr id="71702" name="TextBox 52">
            <a:extLst>
              <a:ext uri="{FF2B5EF4-FFF2-40B4-BE49-F238E27FC236}">
                <a16:creationId xmlns:a16="http://schemas.microsoft.com/office/drawing/2014/main" xmlns="" id="{185A8312-DDC4-BE42-B6F6-D3C6E27C6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538" y="127000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Garamond" panose="02020404030301010803" pitchFamily="18" charset="0"/>
              </a:rPr>
              <a:t>4</a:t>
            </a:r>
          </a:p>
        </p:txBody>
      </p:sp>
      <p:sp>
        <p:nvSpPr>
          <p:cNvPr id="71703" name="TextBox 53">
            <a:extLst>
              <a:ext uri="{FF2B5EF4-FFF2-40B4-BE49-F238E27FC236}">
                <a16:creationId xmlns:a16="http://schemas.microsoft.com/office/drawing/2014/main" xmlns="" id="{0553D1ED-D506-074F-9595-7DD57300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2620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Garamond" panose="02020404030301010803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0" grpId="0"/>
      <p:bldP spid="71" grpId="0"/>
      <p:bldP spid="72" grpId="0"/>
      <p:bldP spid="73" grpId="0"/>
      <p:bldP spid="74" grpId="0"/>
      <p:bldP spid="76" grpId="0"/>
      <p:bldP spid="77" grpId="0" animBg="1"/>
      <p:bldP spid="78" grpId="0"/>
      <p:bldP spid="5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xmlns="" id="{E2B0ED80-F7D5-2A4D-9606-00A1C2A4960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90763"/>
            <a:ext cx="3962400" cy="3271837"/>
            <a:chOff x="685800" y="2061865"/>
            <a:chExt cx="3962400" cy="3272135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xmlns="" id="{7C58C39A-8AD8-2545-8276-0081CD55D4CD}"/>
                </a:ext>
              </a:extLst>
            </p:cNvPr>
            <p:cNvSpPr/>
            <p:nvPr/>
          </p:nvSpPr>
          <p:spPr bwMode="auto">
            <a:xfrm>
              <a:off x="685800" y="2061865"/>
              <a:ext cx="3962400" cy="3272135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FFFFFF"/>
                </a:solidFill>
                <a:latin typeface="Gill Sans MT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713" name="TextBox 5">
              <a:extLst>
                <a:ext uri="{FF2B5EF4-FFF2-40B4-BE49-F238E27FC236}">
                  <a16:creationId xmlns:a16="http://schemas.microsoft.com/office/drawing/2014/main" xmlns="" id="{E4D19A2D-3A1C-8C43-9202-434FDBF94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733654"/>
              <a:ext cx="1317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CLIQUE</a:t>
              </a:r>
            </a:p>
          </p:txBody>
        </p:sp>
        <p:sp>
          <p:nvSpPr>
            <p:cNvPr id="72714" name="TextBox 6">
              <a:extLst>
                <a:ext uri="{FF2B5EF4-FFF2-40B4-BE49-F238E27FC236}">
                  <a16:creationId xmlns:a16="http://schemas.microsoft.com/office/drawing/2014/main" xmlns="" id="{AD89C9EC-AD67-B74A-947A-7BD007D52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1150" y="3885902"/>
              <a:ext cx="13906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IND SET</a:t>
              </a:r>
            </a:p>
          </p:txBody>
        </p:sp>
        <p:sp>
          <p:nvSpPr>
            <p:cNvPr id="72715" name="TextBox 7">
              <a:extLst>
                <a:ext uri="{FF2B5EF4-FFF2-40B4-BE49-F238E27FC236}">
                  <a16:creationId xmlns:a16="http://schemas.microsoft.com/office/drawing/2014/main" xmlns="" id="{68657E30-B742-B44A-A063-65CE1D99D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10" y="3200206"/>
              <a:ext cx="24929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VERTEX COVER</a:t>
              </a:r>
            </a:p>
          </p:txBody>
        </p:sp>
        <p:sp>
          <p:nvSpPr>
            <p:cNvPr id="72716" name="TextBox 38">
              <a:extLst>
                <a:ext uri="{FF2B5EF4-FFF2-40B4-BE49-F238E27FC236}">
                  <a16:creationId xmlns:a16="http://schemas.microsoft.com/office/drawing/2014/main" xmlns="" id="{A4B44C44-7554-8B42-96E6-E0744CB96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088" y="4419302"/>
              <a:ext cx="7223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SAT</a:t>
              </a:r>
            </a:p>
          </p:txBody>
        </p:sp>
        <p:sp>
          <p:nvSpPr>
            <p:cNvPr id="72717" name="TextBox 2">
              <a:extLst>
                <a:ext uri="{FF2B5EF4-FFF2-40B4-BE49-F238E27FC236}">
                  <a16:creationId xmlns:a16="http://schemas.microsoft.com/office/drawing/2014/main" xmlns="" id="{8F7D2FB3-FCE4-B847-AA36-30CC9EBE4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4495502"/>
              <a:ext cx="8651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3SAT</a:t>
              </a:r>
            </a:p>
          </p:txBody>
        </p:sp>
        <p:sp>
          <p:nvSpPr>
            <p:cNvPr id="72718" name="Rectangle 12">
              <a:extLst>
                <a:ext uri="{FF2B5EF4-FFF2-40B4-BE49-F238E27FC236}">
                  <a16:creationId xmlns:a16="http://schemas.microsoft.com/office/drawing/2014/main" xmlns="" id="{7E781A2A-13B6-214C-B174-3FCEB11E5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637" y="2590550"/>
              <a:ext cx="17845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SUBGRAPH</a:t>
              </a:r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72706" name="Title 1">
            <a:extLst>
              <a:ext uri="{FF2B5EF4-FFF2-40B4-BE49-F238E27FC236}">
                <a16:creationId xmlns:a16="http://schemas.microsoft.com/office/drawing/2014/main" xmlns="" id="{DC3CF002-9DE8-E44F-AD6A-2AA25123D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Coloring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xmlns="" id="{3A8548C9-C7B1-3847-B75D-D871C25801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3425" cy="560387"/>
          </a:xfrm>
        </p:spPr>
        <p:txBody>
          <a:bodyPr/>
          <a:lstStyle/>
          <a:p>
            <a:r>
              <a:rPr lang="en-US" altLang="en-US"/>
              <a:t>Step 2: Some </a:t>
            </a:r>
            <a:r>
              <a:rPr lang="en-US" altLang="en-US">
                <a:latin typeface="Garamond" panose="02020404030301010803" pitchFamily="18" charset="0"/>
              </a:rPr>
              <a:t>NP</a:t>
            </a:r>
            <a:r>
              <a:rPr lang="en-US" altLang="en-US"/>
              <a:t>-complete </a:t>
            </a:r>
            <a:r>
              <a:rPr lang="en-US" altLang="en-US" i="1">
                <a:latin typeface="Garamond" panose="02020404030301010803" pitchFamily="18" charset="0"/>
              </a:rPr>
              <a:t>L</a:t>
            </a:r>
            <a:r>
              <a:rPr lang="en-US" altLang="en-US"/>
              <a:t> </a:t>
            </a:r>
            <a:r>
              <a:rPr lang="en-US" altLang="en-US">
                <a:solidFill>
                  <a:srgbClr val="6699FF"/>
                </a:solidFill>
              </a:rPr>
              <a:t>reduces to </a:t>
            </a:r>
            <a:r>
              <a:rPr lang="en-US" altLang="en-US">
                <a:latin typeface="Garamond" panose="02020404030301010803" pitchFamily="18" charset="0"/>
              </a:rPr>
              <a:t>3COL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1EBB03B-D54F-6844-BB8D-CE194AF0E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4665663"/>
            <a:ext cx="957263" cy="609600"/>
          </a:xfrm>
          <a:prstGeom prst="ellipse">
            <a:avLst/>
          </a:prstGeom>
          <a:noFill/>
          <a:ln w="57150">
            <a:solidFill>
              <a:srgbClr val="00DD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2668C77-98CF-DA43-9497-D83AF834F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2133600"/>
            <a:ext cx="5197475" cy="461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3COL = {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:</a:t>
            </a:r>
            <a:r>
              <a:rPr lang="en-US" altLang="en-US" sz="2400">
                <a:solidFill>
                  <a:srgbClr val="FFFFFF"/>
                </a:solidFill>
              </a:rPr>
              <a:t>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</a:rPr>
              <a:t> has a valid 3-coloring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}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D2B56DF-F974-5F40-A07B-3A6C90319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163" y="3055938"/>
            <a:ext cx="3297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3COL</a:t>
            </a:r>
            <a:r>
              <a:rPr lang="en-US" altLang="en-US" sz="2400">
                <a:solidFill>
                  <a:srgbClr val="FFFFFF"/>
                </a:solidFill>
              </a:rPr>
              <a:t> does not look like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any of these problems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C55F837-FBF2-C443-AEA4-0D1805DA4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163" y="4191000"/>
            <a:ext cx="33512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In such a case it is a good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idea to start with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3SAT</a:t>
            </a:r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  <p:bldP spid="33" grpId="0"/>
      <p:bldP spid="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xmlns="" id="{C2EA115B-63CD-3946-AB0B-381977E72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Coloring</a:t>
            </a:r>
          </a:p>
        </p:txBody>
      </p:sp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xmlns="" id="{377968C8-5A14-B74A-AF60-4E571F95FC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3425" cy="560387"/>
          </a:xfrm>
        </p:spPr>
        <p:txBody>
          <a:bodyPr/>
          <a:lstStyle/>
          <a:p>
            <a:r>
              <a:rPr lang="en-US" altLang="en-US"/>
              <a:t>Step 3: Reduce </a:t>
            </a:r>
            <a:r>
              <a:rPr lang="en-US" altLang="en-US">
                <a:latin typeface="Garamond" panose="02020404030301010803" pitchFamily="18" charset="0"/>
              </a:rPr>
              <a:t>3SAT</a:t>
            </a:r>
            <a:r>
              <a:rPr lang="en-US" altLang="en-US"/>
              <a:t> to </a:t>
            </a:r>
            <a:r>
              <a:rPr lang="en-US" altLang="en-US">
                <a:latin typeface="Garamond" panose="02020404030301010803" pitchFamily="18" charset="0"/>
              </a:rPr>
              <a:t>3COL</a:t>
            </a:r>
            <a:endParaRPr lang="en-US" altLang="en-US"/>
          </a:p>
        </p:txBody>
      </p:sp>
      <p:sp>
        <p:nvSpPr>
          <p:cNvPr id="74755" name="TextBox 4">
            <a:extLst>
              <a:ext uri="{FF2B5EF4-FFF2-40B4-BE49-F238E27FC236}">
                <a16:creationId xmlns:a16="http://schemas.microsoft.com/office/drawing/2014/main" xmlns="" id="{7335A072-583C-9043-8CDA-AC6267C14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2514600"/>
            <a:ext cx="5197475" cy="461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3COL = {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:</a:t>
            </a:r>
            <a:r>
              <a:rPr lang="en-US" altLang="en-US" sz="2400">
                <a:solidFill>
                  <a:srgbClr val="FFFFFF"/>
                </a:solidFill>
              </a:rPr>
              <a:t>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</a:rPr>
              <a:t> has a valid 3-coloring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}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4756" name="TextBox 9">
            <a:extLst>
              <a:ext uri="{FF2B5EF4-FFF2-40B4-BE49-F238E27FC236}">
                <a16:creationId xmlns:a16="http://schemas.microsoft.com/office/drawing/2014/main" xmlns="" id="{EAF14615-5A64-E846-8B75-8B0928DFB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1905000"/>
            <a:ext cx="7454900" cy="461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3SAT = {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Symbol" pitchFamily="2" charset="2"/>
              </a:rPr>
              <a:t>f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〉:</a:t>
            </a:r>
            <a:r>
              <a:rPr lang="en-US" altLang="en-US" sz="2400">
                <a:solidFill>
                  <a:srgbClr val="FFFFFF"/>
                </a:solidFill>
              </a:rPr>
              <a:t> </a:t>
            </a:r>
            <a:r>
              <a:rPr lang="en-US" altLang="en-US" sz="2400" i="1">
                <a:solidFill>
                  <a:srgbClr val="FFFFFF"/>
                </a:solidFill>
                <a:latin typeface="Symbol" pitchFamily="2" charset="2"/>
              </a:rPr>
              <a:t>f</a:t>
            </a:r>
            <a:r>
              <a:rPr lang="en-US" altLang="en-US" sz="2400">
                <a:solidFill>
                  <a:srgbClr val="FFFFFF"/>
                </a:solidFill>
              </a:rPr>
              <a:t> is a 3CNF that has a satisfying assignment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}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7FE10E6-DE82-D54A-9B57-79C9453C4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3352800"/>
            <a:ext cx="3365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6699FF"/>
                </a:solidFill>
              </a:rPr>
              <a:t>Idea:  </a:t>
            </a:r>
            <a:r>
              <a:rPr lang="en-US" altLang="en-US">
                <a:solidFill>
                  <a:srgbClr val="FFFFFF"/>
                </a:solidFill>
              </a:rPr>
              <a:t>Assignment of </a:t>
            </a:r>
            <a:r>
              <a:rPr lang="en-US" altLang="en-US" i="1">
                <a:solidFill>
                  <a:srgbClr val="FFFFFF"/>
                </a:solidFill>
                <a:latin typeface="Symbol" pitchFamily="2" charset="2"/>
              </a:rPr>
              <a:t>f</a:t>
            </a:r>
            <a:endParaRPr lang="en-US" altLang="en-US">
              <a:solidFill>
                <a:srgbClr val="6699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A6C5D4B4-B186-2144-832C-01570AFCA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352800"/>
            <a:ext cx="2279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Coloring of 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endParaRPr lang="en-US" altLang="en-US" i="1">
              <a:solidFill>
                <a:srgbClr val="6699FF"/>
              </a:solidFill>
              <a:latin typeface="Garamond" panose="02020404030301010803" pitchFamily="18" charset="0"/>
            </a:endParaRPr>
          </a:p>
        </p:txBody>
      </p:sp>
      <p:sp>
        <p:nvSpPr>
          <p:cNvPr id="45" name="Left-Right Arrow 44">
            <a:extLst>
              <a:ext uri="{FF2B5EF4-FFF2-40B4-BE49-F238E27FC236}">
                <a16:creationId xmlns:a16="http://schemas.microsoft.com/office/drawing/2014/main" xmlns="" id="{FA7CEF04-E924-5148-BA54-AC940DED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05200"/>
            <a:ext cx="6096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xmlns="" id="{417A43DE-8621-2846-A1A6-EFF83F9CB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634038"/>
            <a:ext cx="6072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699FF"/>
                </a:solidFill>
              </a:rPr>
              <a:t>Part I: </a:t>
            </a:r>
            <a:r>
              <a:rPr lang="en-US" altLang="en-US" sz="2400">
                <a:solidFill>
                  <a:srgbClr val="FFFFFF"/>
                </a:solidFill>
              </a:rPr>
              <a:t>3 special vertices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T (true)</a:t>
            </a:r>
            <a:r>
              <a:rPr lang="en-US" altLang="en-US" sz="2400">
                <a:solidFill>
                  <a:srgbClr val="FFFFFF"/>
                </a:solidFill>
              </a:rPr>
              <a:t>,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F (false)</a:t>
            </a:r>
            <a:r>
              <a:rPr lang="en-US" altLang="en-US" sz="2400">
                <a:solidFill>
                  <a:srgbClr val="FFFFFF"/>
                </a:solidFill>
              </a:rPr>
              <a:t>, and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</a:p>
        </p:txBody>
      </p:sp>
      <p:grpSp>
        <p:nvGrpSpPr>
          <p:cNvPr id="74761" name="Group 56">
            <a:extLst>
              <a:ext uri="{FF2B5EF4-FFF2-40B4-BE49-F238E27FC236}">
                <a16:creationId xmlns:a16="http://schemas.microsoft.com/office/drawing/2014/main" xmlns="" id="{EC1F9E9F-130D-6441-81E8-05BE2AF0EE74}"/>
              </a:ext>
            </a:extLst>
          </p:cNvPr>
          <p:cNvGrpSpPr>
            <a:grpSpLocks/>
          </p:cNvGrpSpPr>
          <p:nvPr/>
        </p:nvGrpSpPr>
        <p:grpSpPr bwMode="auto">
          <a:xfrm>
            <a:off x="3452813" y="4241800"/>
            <a:ext cx="2286000" cy="1244600"/>
            <a:chOff x="3452813" y="4241800"/>
            <a:chExt cx="2286000" cy="1244600"/>
          </a:xfrm>
        </p:grpSpPr>
        <p:cxnSp>
          <p:nvCxnSpPr>
            <p:cNvPr id="74763" name="Straight Connector 15">
              <a:extLst>
                <a:ext uri="{FF2B5EF4-FFF2-40B4-BE49-F238E27FC236}">
                  <a16:creationId xmlns:a16="http://schemas.microsoft.com/office/drawing/2014/main" xmlns="" id="{750744EF-DA42-CD41-A478-3640EA7EE8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1413" y="5257800"/>
              <a:ext cx="1828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64" name="Straight Connector 17">
              <a:extLst>
                <a:ext uri="{FF2B5EF4-FFF2-40B4-BE49-F238E27FC236}">
                  <a16:creationId xmlns:a16="http://schemas.microsoft.com/office/drawing/2014/main" xmlns="" id="{52F711EB-FEEB-8142-9144-2B55C7382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681413" y="4495800"/>
              <a:ext cx="914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65" name="Straight Connector 19">
              <a:extLst>
                <a:ext uri="{FF2B5EF4-FFF2-40B4-BE49-F238E27FC236}">
                  <a16:creationId xmlns:a16="http://schemas.microsoft.com/office/drawing/2014/main" xmlns="" id="{46E26DB7-1E18-9340-9D5B-B8F07F02F0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95813" y="4495800"/>
              <a:ext cx="914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66" name="Oval 11">
              <a:extLst>
                <a:ext uri="{FF2B5EF4-FFF2-40B4-BE49-F238E27FC236}">
                  <a16:creationId xmlns:a16="http://schemas.microsoft.com/office/drawing/2014/main" xmlns="" id="{A39D37A2-D00A-B24C-BBA7-DC77C30FE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813" y="502920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4767" name="Oval 12">
              <a:extLst>
                <a:ext uri="{FF2B5EF4-FFF2-40B4-BE49-F238E27FC236}">
                  <a16:creationId xmlns:a16="http://schemas.microsoft.com/office/drawing/2014/main" xmlns="" id="{FC9025D0-E624-1343-A30E-74854C429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613" y="502920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4768" name="Oval 13">
              <a:extLst>
                <a:ext uri="{FF2B5EF4-FFF2-40B4-BE49-F238E27FC236}">
                  <a16:creationId xmlns:a16="http://schemas.microsoft.com/office/drawing/2014/main" xmlns="" id="{53C0129F-1F85-3C42-A9ED-449DF388F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213" y="426720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4769" name="TextBox 20">
              <a:extLst>
                <a:ext uri="{FF2B5EF4-FFF2-40B4-BE49-F238E27FC236}">
                  <a16:creationId xmlns:a16="http://schemas.microsoft.com/office/drawing/2014/main" xmlns="" id="{F8D750F9-8E41-1945-BA03-5E1920CFC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613" y="4999038"/>
              <a:ext cx="3762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T</a:t>
              </a:r>
            </a:p>
          </p:txBody>
        </p:sp>
        <p:sp>
          <p:nvSpPr>
            <p:cNvPr id="74770" name="TextBox 21">
              <a:extLst>
                <a:ext uri="{FF2B5EF4-FFF2-40B4-BE49-F238E27FC236}">
                  <a16:creationId xmlns:a16="http://schemas.microsoft.com/office/drawing/2014/main" xmlns="" id="{C35A9ED2-459E-7640-9861-7474D1600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588" y="5003800"/>
              <a:ext cx="3587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F</a:t>
              </a:r>
            </a:p>
          </p:txBody>
        </p:sp>
        <p:sp>
          <p:nvSpPr>
            <p:cNvPr id="74771" name="TextBox 22">
              <a:extLst>
                <a:ext uri="{FF2B5EF4-FFF2-40B4-BE49-F238E27FC236}">
                  <a16:creationId xmlns:a16="http://schemas.microsoft.com/office/drawing/2014/main" xmlns="" id="{8F608BEE-5EB3-7C47-B990-441144E7E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613" y="4241800"/>
              <a:ext cx="4032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4EBCB4D8-AFD5-2C42-AE4F-F6EBE4B31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114800"/>
            <a:ext cx="476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endParaRPr lang="en-US" altLang="en-US" sz="2400" i="1">
              <a:solidFill>
                <a:srgbClr val="6699FF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4" grpId="0"/>
      <p:bldP spid="45" grpId="0" animBg="1"/>
      <p:bldP spid="49" grpId="0"/>
      <p:bldP spid="5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xmlns="" id="{EB615506-B979-BB40-9799-AE9AB0068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Coloring</a:t>
            </a:r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75778" name="TextBox 3">
            <a:extLst>
              <a:ext uri="{FF2B5EF4-FFF2-40B4-BE49-F238E27FC236}">
                <a16:creationId xmlns:a16="http://schemas.microsoft.com/office/drawing/2014/main" xmlns="" id="{CD34E577-A56B-1943-A421-B3FF4BE49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3043238"/>
            <a:ext cx="3516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699FF"/>
                </a:solidFill>
              </a:rPr>
              <a:t>Part 2: </a:t>
            </a:r>
            <a:r>
              <a:rPr lang="en-US" altLang="en-US" sz="2400">
                <a:solidFill>
                  <a:srgbClr val="FFFFFF"/>
                </a:solidFill>
              </a:rPr>
              <a:t>For each variable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i</a:t>
            </a:r>
            <a:endParaRPr lang="en-US" altLang="en-US" sz="2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cxnSp>
        <p:nvCxnSpPr>
          <p:cNvPr id="75779" name="Straight Connector 4">
            <a:extLst>
              <a:ext uri="{FF2B5EF4-FFF2-40B4-BE49-F238E27FC236}">
                <a16:creationId xmlns:a16="http://schemas.microsoft.com/office/drawing/2014/main" xmlns="" id="{76BA9912-CD53-7046-9FDC-F12FDA8F2C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2616200"/>
            <a:ext cx="1828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0" name="Straight Connector 5">
            <a:extLst>
              <a:ext uri="{FF2B5EF4-FFF2-40B4-BE49-F238E27FC236}">
                <a16:creationId xmlns:a16="http://schemas.microsoft.com/office/drawing/2014/main" xmlns="" id="{1716CAB9-9505-DD4A-A87E-74383E6C63E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0200" y="1854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1" name="Straight Connector 6">
            <a:extLst>
              <a:ext uri="{FF2B5EF4-FFF2-40B4-BE49-F238E27FC236}">
                <a16:creationId xmlns:a16="http://schemas.microsoft.com/office/drawing/2014/main" xmlns="" id="{BC79F415-B3C1-5A47-83EA-455C78BD66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1854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2" name="Oval 7">
            <a:extLst>
              <a:ext uri="{FF2B5EF4-FFF2-40B4-BE49-F238E27FC236}">
                <a16:creationId xmlns:a16="http://schemas.microsoft.com/office/drawing/2014/main" xmlns="" id="{43035079-E980-3B42-BD94-169C0CD5A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387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5783" name="Oval 8">
            <a:extLst>
              <a:ext uri="{FF2B5EF4-FFF2-40B4-BE49-F238E27FC236}">
                <a16:creationId xmlns:a16="http://schemas.microsoft.com/office/drawing/2014/main" xmlns="" id="{F1C34FA2-000C-674C-86BB-BFCB833C9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387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1753" name="Oval 9">
            <a:extLst>
              <a:ext uri="{FF2B5EF4-FFF2-40B4-BE49-F238E27FC236}">
                <a16:creationId xmlns:a16="http://schemas.microsoft.com/office/drawing/2014/main" xmlns="" id="{10682C46-8051-FE45-8A4B-4E7D2D5C4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625600"/>
            <a:ext cx="457200" cy="4572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85" name="TextBox 10">
            <a:extLst>
              <a:ext uri="{FF2B5EF4-FFF2-40B4-BE49-F238E27FC236}">
                <a16:creationId xmlns:a16="http://schemas.microsoft.com/office/drawing/2014/main" xmlns="" id="{EC8297A0-7315-7C42-BAC9-FA0B6438D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23241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i</a:t>
            </a:r>
          </a:p>
        </p:txBody>
      </p:sp>
      <p:sp>
        <p:nvSpPr>
          <p:cNvPr id="75786" name="TextBox 12">
            <a:extLst>
              <a:ext uri="{FF2B5EF4-FFF2-40B4-BE49-F238E27FC236}">
                <a16:creationId xmlns:a16="http://schemas.microsoft.com/office/drawing/2014/main" xmlns="" id="{1A57A519-C9F2-BE4C-81BF-66B748A57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1600200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</a:p>
        </p:txBody>
      </p:sp>
      <p:sp>
        <p:nvSpPr>
          <p:cNvPr id="75787" name="TextBox 13">
            <a:extLst>
              <a:ext uri="{FF2B5EF4-FFF2-40B4-BE49-F238E27FC236}">
                <a16:creationId xmlns:a16="http://schemas.microsoft.com/office/drawing/2014/main" xmlns="" id="{A2AEA9BA-705B-2E4F-89E3-38E138F15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23114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i</a:t>
            </a:r>
          </a:p>
        </p:txBody>
      </p:sp>
      <p:cxnSp>
        <p:nvCxnSpPr>
          <p:cNvPr id="75788" name="Straight Connector 15">
            <a:extLst>
              <a:ext uri="{FF2B5EF4-FFF2-40B4-BE49-F238E27FC236}">
                <a16:creationId xmlns:a16="http://schemas.microsoft.com/office/drawing/2014/main" xmlns="" id="{D693FAB8-7A3D-9D4E-853E-D37682E96B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2800" y="248920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9" name="TextBox 16">
            <a:extLst>
              <a:ext uri="{FF2B5EF4-FFF2-40B4-BE49-F238E27FC236}">
                <a16:creationId xmlns:a16="http://schemas.microsoft.com/office/drawing/2014/main" xmlns="" id="{B7B06567-AA85-A348-B6D3-D65862F5A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447800"/>
            <a:ext cx="3070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Either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400">
                <a:solidFill>
                  <a:srgbClr val="FFFFFF"/>
                </a:solidFill>
              </a:rPr>
              <a:t> has color of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T</a:t>
            </a:r>
            <a:r>
              <a:rPr lang="en-US" altLang="en-US" sz="2400">
                <a:solidFill>
                  <a:srgbClr val="FFFFFF"/>
                </a:solidFill>
              </a:rPr>
              <a:t/>
            </a:r>
            <a:br>
              <a:rPr lang="en-US" altLang="en-US" sz="2400">
                <a:solidFill>
                  <a:srgbClr val="FFFFFF"/>
                </a:solidFill>
              </a:rPr>
            </a:br>
            <a:r>
              <a:rPr lang="en-US" altLang="en-US" sz="2400">
                <a:solidFill>
                  <a:srgbClr val="FFFFFF"/>
                </a:solidFill>
              </a:rPr>
              <a:t>  and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400">
                <a:solidFill>
                  <a:srgbClr val="FFFFFF"/>
                </a:solidFill>
              </a:rPr>
              <a:t> has color of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F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5790" name="TextBox 17">
            <a:extLst>
              <a:ext uri="{FF2B5EF4-FFF2-40B4-BE49-F238E27FC236}">
                <a16:creationId xmlns:a16="http://schemas.microsoft.com/office/drawing/2014/main" xmlns="" id="{814BF1AF-42D8-CB40-8C7D-9669286A7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362200"/>
            <a:ext cx="2928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Or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400">
                <a:solidFill>
                  <a:srgbClr val="FFFFFF"/>
                </a:solidFill>
              </a:rPr>
              <a:t> has color of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F</a:t>
            </a:r>
            <a:r>
              <a:rPr lang="en-US" altLang="en-US" sz="2400">
                <a:solidFill>
                  <a:srgbClr val="FFFFFF"/>
                </a:solidFill>
              </a:rPr>
              <a:t/>
            </a:r>
            <a:br>
              <a:rPr lang="en-US" altLang="en-US" sz="2400">
                <a:solidFill>
                  <a:srgbClr val="FFFFFF"/>
                </a:solidFill>
              </a:rPr>
            </a:br>
            <a:r>
              <a:rPr lang="en-US" altLang="en-US" sz="2400">
                <a:solidFill>
                  <a:srgbClr val="FFFFFF"/>
                </a:solidFill>
              </a:rPr>
              <a:t>  and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400">
                <a:solidFill>
                  <a:srgbClr val="FFFFFF"/>
                </a:solidFill>
              </a:rPr>
              <a:t> has color of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T</a:t>
            </a:r>
            <a:endParaRPr lang="en-US" altLang="en-US" sz="2400">
              <a:solidFill>
                <a:srgbClr val="FFFFFF"/>
              </a:solidFill>
            </a:endParaRPr>
          </a:p>
        </p:txBody>
      </p:sp>
      <p:cxnSp>
        <p:nvCxnSpPr>
          <p:cNvPr id="75791" name="Straight Connector 19">
            <a:extLst>
              <a:ext uri="{FF2B5EF4-FFF2-40B4-BE49-F238E27FC236}">
                <a16:creationId xmlns:a16="http://schemas.microsoft.com/office/drawing/2014/main" xmlns="" id="{B3FCE1F2-930C-E34D-8A5D-C20A37D847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13400" y="1993900"/>
            <a:ext cx="177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2" name="Straight Connector 21">
            <a:extLst>
              <a:ext uri="{FF2B5EF4-FFF2-40B4-BE49-F238E27FC236}">
                <a16:creationId xmlns:a16="http://schemas.microsoft.com/office/drawing/2014/main" xmlns="" id="{F96644EE-FBFF-1A4E-99B1-5E0F0D456C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00700" y="2906713"/>
            <a:ext cx="177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71D7FEF-B646-5B4E-A5B4-504DB87FB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5715000"/>
            <a:ext cx="1274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Example: </a:t>
            </a:r>
          </a:p>
        </p:txBody>
      </p:sp>
      <p:grpSp>
        <p:nvGrpSpPr>
          <p:cNvPr id="2" name="Group 97">
            <a:extLst>
              <a:ext uri="{FF2B5EF4-FFF2-40B4-BE49-F238E27FC236}">
                <a16:creationId xmlns:a16="http://schemas.microsoft.com/office/drawing/2014/main" xmlns="" id="{0446122D-6CB1-D548-82C1-7344293EB3C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715000"/>
            <a:ext cx="2898775" cy="461963"/>
            <a:chOff x="3733800" y="5715000"/>
            <a:chExt cx="2899502" cy="461665"/>
          </a:xfrm>
        </p:grpSpPr>
        <p:sp>
          <p:nvSpPr>
            <p:cNvPr id="75836" name="Rectangle 45">
              <a:extLst>
                <a:ext uri="{FF2B5EF4-FFF2-40B4-BE49-F238E27FC236}">
                  <a16:creationId xmlns:a16="http://schemas.microsoft.com/office/drawing/2014/main" xmlns="" id="{0E96FCCA-880D-CE4B-800B-CB68AA73C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715000"/>
              <a:ext cx="28995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(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)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∧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(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3 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)</a:t>
              </a:r>
            </a:p>
          </p:txBody>
        </p:sp>
        <p:cxnSp>
          <p:nvCxnSpPr>
            <p:cNvPr id="75837" name="Straight Connector 21">
              <a:extLst>
                <a:ext uri="{FF2B5EF4-FFF2-40B4-BE49-F238E27FC236}">
                  <a16:creationId xmlns:a16="http://schemas.microsoft.com/office/drawing/2014/main" xmlns="" id="{F19D29B5-AAF2-9A4B-BD16-E71F0580EA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43400" y="5867400"/>
              <a:ext cx="1778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38" name="Straight Connector 21">
              <a:extLst>
                <a:ext uri="{FF2B5EF4-FFF2-40B4-BE49-F238E27FC236}">
                  <a16:creationId xmlns:a16="http://schemas.microsoft.com/office/drawing/2014/main" xmlns="" id="{069D28F1-0528-AA43-95F5-EB8436A41F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63733" y="5867400"/>
              <a:ext cx="1778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96">
            <a:extLst>
              <a:ext uri="{FF2B5EF4-FFF2-40B4-BE49-F238E27FC236}">
                <a16:creationId xmlns:a16="http://schemas.microsoft.com/office/drawing/2014/main" xmlns="" id="{65FBFA3C-FE78-7940-AA8F-CE69707BF1F9}"/>
              </a:ext>
            </a:extLst>
          </p:cNvPr>
          <p:cNvGrpSpPr>
            <a:grpSpLocks/>
          </p:cNvGrpSpPr>
          <p:nvPr/>
        </p:nvGrpSpPr>
        <p:grpSpPr bwMode="auto">
          <a:xfrm>
            <a:off x="1541463" y="3906838"/>
            <a:ext cx="5375275" cy="1655762"/>
            <a:chOff x="1540934" y="3907367"/>
            <a:chExt cx="5376332" cy="1655233"/>
          </a:xfrm>
        </p:grpSpPr>
        <p:cxnSp>
          <p:nvCxnSpPr>
            <p:cNvPr id="75803" name="Straight Connector 4">
              <a:extLst>
                <a:ext uri="{FF2B5EF4-FFF2-40B4-BE49-F238E27FC236}">
                  <a16:creationId xmlns:a16="http://schemas.microsoft.com/office/drawing/2014/main" xmlns="" id="{54E62BB2-AC98-5F4F-B97A-198C1A4A37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67933" y="4140201"/>
              <a:ext cx="1066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4" name="Straight Connector 4">
              <a:extLst>
                <a:ext uri="{FF2B5EF4-FFF2-40B4-BE49-F238E27FC236}">
                  <a16:creationId xmlns:a16="http://schemas.microsoft.com/office/drawing/2014/main" xmlns="" id="{4E4FEBDA-E6BB-784E-9F20-4F0DD4ABB3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57600" y="4140201"/>
              <a:ext cx="1066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5" name="Straight Connector 4">
              <a:extLst>
                <a:ext uri="{FF2B5EF4-FFF2-40B4-BE49-F238E27FC236}">
                  <a16:creationId xmlns:a16="http://schemas.microsoft.com/office/drawing/2014/main" xmlns="" id="{5E4AFF17-8406-3E45-B0E1-CDB5EF8CE4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15000" y="4147077"/>
              <a:ext cx="1066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6" name="Straight Connector 75">
              <a:extLst>
                <a:ext uri="{FF2B5EF4-FFF2-40B4-BE49-F238E27FC236}">
                  <a16:creationId xmlns:a16="http://schemas.microsoft.com/office/drawing/2014/main" xmlns="" id="{A13A8EF5-8E98-104B-89F6-EDE7C69B4C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76400" y="4114800"/>
              <a:ext cx="2514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7" name="Straight Connector 76">
              <a:extLst>
                <a:ext uri="{FF2B5EF4-FFF2-40B4-BE49-F238E27FC236}">
                  <a16:creationId xmlns:a16="http://schemas.microsoft.com/office/drawing/2014/main" xmlns="" id="{B6B67462-45A7-0049-BCE5-BE17A2D3BF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7000" y="4140201"/>
              <a:ext cx="1524000" cy="660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8" name="Straight Connector 78">
              <a:extLst>
                <a:ext uri="{FF2B5EF4-FFF2-40B4-BE49-F238E27FC236}">
                  <a16:creationId xmlns:a16="http://schemas.microsoft.com/office/drawing/2014/main" xmlns="" id="{1C21A0E8-A05B-7A42-878B-B08F9D92DD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191000" y="4114800"/>
              <a:ext cx="2514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9" name="Straight Connector 79">
              <a:extLst>
                <a:ext uri="{FF2B5EF4-FFF2-40B4-BE49-F238E27FC236}">
                  <a16:creationId xmlns:a16="http://schemas.microsoft.com/office/drawing/2014/main" xmlns="" id="{96E86592-CB1D-B741-A319-720D27273F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191000" y="4140201"/>
              <a:ext cx="1524000" cy="660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10" name="Straight Connector 81">
              <a:extLst>
                <a:ext uri="{FF2B5EF4-FFF2-40B4-BE49-F238E27FC236}">
                  <a16:creationId xmlns:a16="http://schemas.microsoft.com/office/drawing/2014/main" xmlns="" id="{3075F3D6-4EF1-3444-93DA-B8767925C8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3657600" y="4267200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11" name="Straight Connector 83">
              <a:extLst>
                <a:ext uri="{FF2B5EF4-FFF2-40B4-BE49-F238E27FC236}">
                  <a16:creationId xmlns:a16="http://schemas.microsoft.com/office/drawing/2014/main" xmlns="" id="{72DC641A-8ADE-6245-8962-9ACE0A4DD3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114800" y="4191000"/>
              <a:ext cx="685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12" name="Straight Connector 85">
              <a:extLst>
                <a:ext uri="{FF2B5EF4-FFF2-40B4-BE49-F238E27FC236}">
                  <a16:creationId xmlns:a16="http://schemas.microsoft.com/office/drawing/2014/main" xmlns="" id="{6CCD15C8-9DBE-5F45-869F-29F9FDAEAF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91000" y="4800600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13" name="Straight Connector 87">
              <a:extLst>
                <a:ext uri="{FF2B5EF4-FFF2-40B4-BE49-F238E27FC236}">
                  <a16:creationId xmlns:a16="http://schemas.microsoft.com/office/drawing/2014/main" xmlns="" id="{03EFE2A9-D9C7-1442-88DC-089879129A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3352800" y="4800600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14" name="Straight Connector 4">
              <a:extLst>
                <a:ext uri="{FF2B5EF4-FFF2-40B4-BE49-F238E27FC236}">
                  <a16:creationId xmlns:a16="http://schemas.microsoft.com/office/drawing/2014/main" xmlns="" id="{B4F449BD-A0DE-0648-94CE-28E614B2F2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5383211"/>
              <a:ext cx="1828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815" name="Oval 7">
              <a:extLst>
                <a:ext uri="{FF2B5EF4-FFF2-40B4-BE49-F238E27FC236}">
                  <a16:creationId xmlns:a16="http://schemas.microsoft.com/office/drawing/2014/main" xmlns="" id="{FE102942-929F-F342-8770-0CC6E8354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934" y="3962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5816" name="TextBox 10">
              <a:extLst>
                <a:ext uri="{FF2B5EF4-FFF2-40B4-BE49-F238E27FC236}">
                  <a16:creationId xmlns:a16="http://schemas.microsoft.com/office/drawing/2014/main" xmlns="" id="{3B535E86-2AC9-C94E-AA45-9C77BBB87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575" y="3907367"/>
              <a:ext cx="3926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1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</a:p>
          </p:txBody>
        </p:sp>
        <p:sp>
          <p:nvSpPr>
            <p:cNvPr id="75817" name="Oval 7">
              <a:extLst>
                <a:ext uri="{FF2B5EF4-FFF2-40B4-BE49-F238E27FC236}">
                  <a16:creationId xmlns:a16="http://schemas.microsoft.com/office/drawing/2014/main" xmlns="" id="{0556A3ED-115B-A04C-93CF-5AC0F8FC8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340" y="3962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5818" name="TextBox 10">
              <a:extLst>
                <a:ext uri="{FF2B5EF4-FFF2-40B4-BE49-F238E27FC236}">
                  <a16:creationId xmlns:a16="http://schemas.microsoft.com/office/drawing/2014/main" xmlns="" id="{B36A3848-44AD-5548-B925-A1EECB6BD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2981" y="3907367"/>
              <a:ext cx="3926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1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</a:p>
          </p:txBody>
        </p:sp>
        <p:cxnSp>
          <p:nvCxnSpPr>
            <p:cNvPr id="75819" name="Straight Connector 15">
              <a:extLst>
                <a:ext uri="{FF2B5EF4-FFF2-40B4-BE49-F238E27FC236}">
                  <a16:creationId xmlns:a16="http://schemas.microsoft.com/office/drawing/2014/main" xmlns="" id="{294F43A9-D12D-2C49-A7B0-F5AA2CCF08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01408" y="4049712"/>
              <a:ext cx="152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820" name="Oval 7">
              <a:extLst>
                <a:ext uri="{FF2B5EF4-FFF2-40B4-BE49-F238E27FC236}">
                  <a16:creationId xmlns:a16="http://schemas.microsoft.com/office/drawing/2014/main" xmlns="" id="{50904328-ED7D-124E-955C-0137AB03A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134" y="3966634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5821" name="TextBox 10">
              <a:extLst>
                <a:ext uri="{FF2B5EF4-FFF2-40B4-BE49-F238E27FC236}">
                  <a16:creationId xmlns:a16="http://schemas.microsoft.com/office/drawing/2014/main" xmlns="" id="{1455A405-A3BF-3349-BCC3-4B961E5A3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3775" y="3911601"/>
              <a:ext cx="3926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1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</a:p>
          </p:txBody>
        </p:sp>
        <p:sp>
          <p:nvSpPr>
            <p:cNvPr id="75822" name="Oval 7">
              <a:extLst>
                <a:ext uri="{FF2B5EF4-FFF2-40B4-BE49-F238E27FC236}">
                  <a16:creationId xmlns:a16="http://schemas.microsoft.com/office/drawing/2014/main" xmlns="" id="{B568FF68-AA09-6B44-BA6D-6DAB498F6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540" y="3966634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5823" name="TextBox 10">
              <a:extLst>
                <a:ext uri="{FF2B5EF4-FFF2-40B4-BE49-F238E27FC236}">
                  <a16:creationId xmlns:a16="http://schemas.microsoft.com/office/drawing/2014/main" xmlns="" id="{2025A06E-FB63-2247-A372-E111B2F1F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4181" y="3911601"/>
              <a:ext cx="3926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1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</a:p>
          </p:txBody>
        </p:sp>
        <p:cxnSp>
          <p:nvCxnSpPr>
            <p:cNvPr id="75824" name="Straight Connector 15">
              <a:extLst>
                <a:ext uri="{FF2B5EF4-FFF2-40B4-BE49-F238E27FC236}">
                  <a16:creationId xmlns:a16="http://schemas.microsoft.com/office/drawing/2014/main" xmlns="" id="{F14ECB2A-6A47-F846-A036-3AA3F2D79A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82608" y="4053946"/>
              <a:ext cx="152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825" name="Oval 7">
              <a:extLst>
                <a:ext uri="{FF2B5EF4-FFF2-40B4-BE49-F238E27FC236}">
                  <a16:creationId xmlns:a16="http://schemas.microsoft.com/office/drawing/2014/main" xmlns="" id="{70042ADB-4294-AA46-8C97-CEA9D8397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970867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5826" name="TextBox 10">
              <a:extLst>
                <a:ext uri="{FF2B5EF4-FFF2-40B4-BE49-F238E27FC236}">
                  <a16:creationId xmlns:a16="http://schemas.microsoft.com/office/drawing/2014/main" xmlns="" id="{053445C2-EB95-9246-8DA6-CF4FDA97D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241" y="3915834"/>
              <a:ext cx="3926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1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3</a:t>
              </a:r>
            </a:p>
          </p:txBody>
        </p:sp>
        <p:sp>
          <p:nvSpPr>
            <p:cNvPr id="75827" name="Oval 7">
              <a:extLst>
                <a:ext uri="{FF2B5EF4-FFF2-40B4-BE49-F238E27FC236}">
                  <a16:creationId xmlns:a16="http://schemas.microsoft.com/office/drawing/2014/main" xmlns="" id="{AE288604-AC9B-BA4B-9CC1-4A41E27CA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006" y="3970867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5828" name="TextBox 10">
              <a:extLst>
                <a:ext uri="{FF2B5EF4-FFF2-40B4-BE49-F238E27FC236}">
                  <a16:creationId xmlns:a16="http://schemas.microsoft.com/office/drawing/2014/main" xmlns="" id="{4F857F19-B039-3E4C-ABCC-16A3A7B58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4647" y="3915834"/>
              <a:ext cx="3926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1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3</a:t>
              </a:r>
            </a:p>
          </p:txBody>
        </p:sp>
        <p:cxnSp>
          <p:nvCxnSpPr>
            <p:cNvPr id="75829" name="Straight Connector 15">
              <a:extLst>
                <a:ext uri="{FF2B5EF4-FFF2-40B4-BE49-F238E27FC236}">
                  <a16:creationId xmlns:a16="http://schemas.microsoft.com/office/drawing/2014/main" xmlns="" id="{C664BA81-4B2F-2946-B612-71BCB9EB25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23074" y="4058179"/>
              <a:ext cx="152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830" name="Oval 7">
              <a:extLst>
                <a:ext uri="{FF2B5EF4-FFF2-40B4-BE49-F238E27FC236}">
                  <a16:creationId xmlns:a16="http://schemas.microsoft.com/office/drawing/2014/main" xmlns="" id="{3F297B40-3190-9C4B-8C91-B3DD691BA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801" y="4624978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5831" name="TextBox 12">
              <a:extLst>
                <a:ext uri="{FF2B5EF4-FFF2-40B4-BE49-F238E27FC236}">
                  <a16:creationId xmlns:a16="http://schemas.microsoft.com/office/drawing/2014/main" xmlns="" id="{33D90AAC-0734-494B-8A44-850AC3DB3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132" y="4588934"/>
              <a:ext cx="3642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</a:p>
          </p:txBody>
        </p:sp>
        <p:sp>
          <p:nvSpPr>
            <p:cNvPr id="75832" name="Oval 7">
              <a:extLst>
                <a:ext uri="{FF2B5EF4-FFF2-40B4-BE49-F238E27FC236}">
                  <a16:creationId xmlns:a16="http://schemas.microsoft.com/office/drawing/2014/main" xmlns="" id="{BA4C06E9-010B-AA41-BE4C-702705C98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5181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5833" name="TextBox 12">
              <a:extLst>
                <a:ext uri="{FF2B5EF4-FFF2-40B4-BE49-F238E27FC236}">
                  <a16:creationId xmlns:a16="http://schemas.microsoft.com/office/drawing/2014/main" xmlns="" id="{CCE198D3-B4E9-7540-8A1D-DBDD5B625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8731" y="5145556"/>
              <a:ext cx="3423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T</a:t>
              </a:r>
            </a:p>
          </p:txBody>
        </p:sp>
        <p:sp>
          <p:nvSpPr>
            <p:cNvPr id="75834" name="Oval 7">
              <a:extLst>
                <a:ext uri="{FF2B5EF4-FFF2-40B4-BE49-F238E27FC236}">
                  <a16:creationId xmlns:a16="http://schemas.microsoft.com/office/drawing/2014/main" xmlns="" id="{67A99A11-35AD-D04A-9EAC-EA580461C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5181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5835" name="TextBox 12">
              <a:extLst>
                <a:ext uri="{FF2B5EF4-FFF2-40B4-BE49-F238E27FC236}">
                  <a16:creationId xmlns:a16="http://schemas.microsoft.com/office/drawing/2014/main" xmlns="" id="{F8FAEF4D-883D-5F49-BC2E-B60204CBC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931" y="5145556"/>
              <a:ext cx="3289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F</a:t>
              </a:r>
            </a:p>
          </p:txBody>
        </p:sp>
      </p:grpSp>
      <p:grpSp>
        <p:nvGrpSpPr>
          <p:cNvPr id="4" name="Group 95">
            <a:extLst>
              <a:ext uri="{FF2B5EF4-FFF2-40B4-BE49-F238E27FC236}">
                <a16:creationId xmlns:a16="http://schemas.microsoft.com/office/drawing/2014/main" xmlns="" id="{0ECCBC8E-EDFD-8A4F-BB3B-30E1A28F2072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3657600"/>
            <a:ext cx="5370513" cy="400050"/>
            <a:chOff x="1257864" y="3657600"/>
            <a:chExt cx="5370408" cy="400110"/>
          </a:xfrm>
        </p:grpSpPr>
        <p:sp>
          <p:nvSpPr>
            <p:cNvPr id="75797" name="TextBox 89">
              <a:extLst>
                <a:ext uri="{FF2B5EF4-FFF2-40B4-BE49-F238E27FC236}">
                  <a16:creationId xmlns:a16="http://schemas.microsoft.com/office/drawing/2014/main" xmlns="" id="{C5152936-04F7-6E4A-8A23-CE206AF38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864" y="3657600"/>
              <a:ext cx="3423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6699FF"/>
                  </a:solidFill>
                  <a:latin typeface="Garamond" panose="02020404030301010803" pitchFamily="18" charset="0"/>
                </a:rPr>
                <a:t>T</a:t>
              </a:r>
            </a:p>
          </p:txBody>
        </p:sp>
        <p:sp>
          <p:nvSpPr>
            <p:cNvPr id="75798" name="TextBox 90">
              <a:extLst>
                <a:ext uri="{FF2B5EF4-FFF2-40B4-BE49-F238E27FC236}">
                  <a16:creationId xmlns:a16="http://schemas.microsoft.com/office/drawing/2014/main" xmlns="" id="{A8DC4A69-29BA-3E41-B93D-D9C169C1F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3657600"/>
              <a:ext cx="3289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6699FF"/>
                  </a:solidFill>
                  <a:latin typeface="Garamond" panose="02020404030301010803" pitchFamily="18" charset="0"/>
                </a:rPr>
                <a:t>F</a:t>
              </a:r>
            </a:p>
          </p:txBody>
        </p:sp>
        <p:sp>
          <p:nvSpPr>
            <p:cNvPr id="75799" name="TextBox 91">
              <a:extLst>
                <a:ext uri="{FF2B5EF4-FFF2-40B4-BE49-F238E27FC236}">
                  <a16:creationId xmlns:a16="http://schemas.microsoft.com/office/drawing/2014/main" xmlns="" id="{5A8F9558-F62B-1D45-9879-F1AD0E666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657600"/>
              <a:ext cx="3289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6699FF"/>
                  </a:solidFill>
                  <a:latin typeface="Garamond" panose="02020404030301010803" pitchFamily="18" charset="0"/>
                </a:rPr>
                <a:t>F</a:t>
              </a:r>
            </a:p>
          </p:txBody>
        </p:sp>
        <p:sp>
          <p:nvSpPr>
            <p:cNvPr id="75800" name="TextBox 92">
              <a:extLst>
                <a:ext uri="{FF2B5EF4-FFF2-40B4-BE49-F238E27FC236}">
                  <a16:creationId xmlns:a16="http://schemas.microsoft.com/office/drawing/2014/main" xmlns="" id="{7E5C5231-6315-E842-8629-0E860B7F5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736" y="3657600"/>
              <a:ext cx="3423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6699FF"/>
                  </a:solidFill>
                  <a:latin typeface="Garamond" panose="02020404030301010803" pitchFamily="18" charset="0"/>
                </a:rPr>
                <a:t>T</a:t>
              </a:r>
            </a:p>
          </p:txBody>
        </p:sp>
        <p:sp>
          <p:nvSpPr>
            <p:cNvPr id="75801" name="TextBox 93">
              <a:extLst>
                <a:ext uri="{FF2B5EF4-FFF2-40B4-BE49-F238E27FC236}">
                  <a16:creationId xmlns:a16="http://schemas.microsoft.com/office/drawing/2014/main" xmlns="" id="{2679D12E-BE33-4940-A6E1-5EEAB7D1D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3657600"/>
              <a:ext cx="3289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6699FF"/>
                  </a:solidFill>
                  <a:latin typeface="Garamond" panose="02020404030301010803" pitchFamily="18" charset="0"/>
                </a:rPr>
                <a:t>F</a:t>
              </a:r>
            </a:p>
          </p:txBody>
        </p:sp>
        <p:sp>
          <p:nvSpPr>
            <p:cNvPr id="75802" name="TextBox 94">
              <a:extLst>
                <a:ext uri="{FF2B5EF4-FFF2-40B4-BE49-F238E27FC236}">
                  <a16:creationId xmlns:a16="http://schemas.microsoft.com/office/drawing/2014/main" xmlns="" id="{3EBB2A36-DC2B-4944-BE89-F43AE4C0C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5936" y="3657600"/>
              <a:ext cx="3423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6699FF"/>
                  </a:solidFill>
                  <a:latin typeface="Garamond" panose="02020404030301010803" pitchFamily="18" charset="0"/>
                </a:rPr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>
            <a:extLst>
              <a:ext uri="{FF2B5EF4-FFF2-40B4-BE49-F238E27FC236}">
                <a16:creationId xmlns:a16="http://schemas.microsoft.com/office/drawing/2014/main" xmlns="" id="{57385B20-62C5-804E-86D3-FD239A7DF1D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114800"/>
            <a:ext cx="2895600" cy="1143000"/>
            <a:chOff x="1143000" y="4114800"/>
            <a:chExt cx="2895600" cy="1143000"/>
          </a:xfrm>
        </p:grpSpPr>
        <p:cxnSp>
          <p:nvCxnSpPr>
            <p:cNvPr id="76842" name="Straight Connector 49">
              <a:extLst>
                <a:ext uri="{FF2B5EF4-FFF2-40B4-BE49-F238E27FC236}">
                  <a16:creationId xmlns:a16="http://schemas.microsoft.com/office/drawing/2014/main" xmlns="" id="{1303B386-B20D-4849-B624-F48DB4C34C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049588" y="4648200"/>
              <a:ext cx="60801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43" name="Straight Connector 50">
              <a:extLst>
                <a:ext uri="{FF2B5EF4-FFF2-40B4-BE49-F238E27FC236}">
                  <a16:creationId xmlns:a16="http://schemas.microsoft.com/office/drawing/2014/main" xmlns="" id="{0EE22060-D309-BE4D-A710-BCF65433C3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52800" y="43434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44" name="Straight Connector 51">
              <a:extLst>
                <a:ext uri="{FF2B5EF4-FFF2-40B4-BE49-F238E27FC236}">
                  <a16:creationId xmlns:a16="http://schemas.microsoft.com/office/drawing/2014/main" xmlns="" id="{13C7210F-1ED6-6546-BFED-23E88FE3F1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352800" y="46482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45" name="Straight Connector 53">
              <a:extLst>
                <a:ext uri="{FF2B5EF4-FFF2-40B4-BE49-F238E27FC236}">
                  <a16:creationId xmlns:a16="http://schemas.microsoft.com/office/drawing/2014/main" xmlns="" id="{56C04C9C-FD2B-E940-934B-767882D56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43000" y="4953000"/>
              <a:ext cx="2209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46" name="Straight Connector 55">
              <a:extLst>
                <a:ext uri="{FF2B5EF4-FFF2-40B4-BE49-F238E27FC236}">
                  <a16:creationId xmlns:a16="http://schemas.microsoft.com/office/drawing/2014/main" xmlns="" id="{57792102-9EEC-8049-8AE6-590E19A49B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7000" y="4343400"/>
              <a:ext cx="685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47" name="Oval 46">
              <a:extLst>
                <a:ext uri="{FF2B5EF4-FFF2-40B4-BE49-F238E27FC236}">
                  <a16:creationId xmlns:a16="http://schemas.microsoft.com/office/drawing/2014/main" xmlns="" id="{1DC99DC3-C533-2F47-BC81-F18AA0934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114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6848" name="Oval 47">
              <a:extLst>
                <a:ext uri="{FF2B5EF4-FFF2-40B4-BE49-F238E27FC236}">
                  <a16:creationId xmlns:a16="http://schemas.microsoft.com/office/drawing/2014/main" xmlns="" id="{44A3442A-B976-3348-BEB7-1D4B28981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724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76802" name="Title 1">
            <a:extLst>
              <a:ext uri="{FF2B5EF4-FFF2-40B4-BE49-F238E27FC236}">
                <a16:creationId xmlns:a16="http://schemas.microsoft.com/office/drawing/2014/main" xmlns="" id="{86F193F3-489F-6440-AC6A-88A922F81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Coloring</a:t>
            </a:r>
          </a:p>
        </p:txBody>
      </p:sp>
      <p:sp>
        <p:nvSpPr>
          <p:cNvPr id="76803" name="Content Placeholder 45">
            <a:extLst>
              <a:ext uri="{FF2B5EF4-FFF2-40B4-BE49-F238E27FC236}">
                <a16:creationId xmlns:a16="http://schemas.microsoft.com/office/drawing/2014/main" xmlns="" id="{9B5D48AB-9D87-7B4D-A09E-1950245863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3425" cy="560387"/>
          </a:xfrm>
        </p:spPr>
        <p:txBody>
          <a:bodyPr/>
          <a:lstStyle/>
          <a:p>
            <a:r>
              <a:rPr lang="en-US" altLang="en-US"/>
              <a:t>To </a:t>
            </a:r>
            <a:r>
              <a:rPr lang="ja-JP" altLang="en-US"/>
              <a:t>“</a:t>
            </a:r>
            <a:r>
              <a:rPr lang="en-US" altLang="ja-JP"/>
              <a:t>encode</a:t>
            </a:r>
            <a:r>
              <a:rPr lang="ja-JP" altLang="en-US"/>
              <a:t>”</a:t>
            </a:r>
            <a:r>
              <a:rPr lang="en-US" altLang="ja-JP"/>
              <a:t> the </a:t>
            </a:r>
            <a:r>
              <a:rPr lang="en-US" altLang="ja-JP">
                <a:solidFill>
                  <a:srgbClr val="6699FF"/>
                </a:solidFill>
              </a:rPr>
              <a:t>clauses</a:t>
            </a:r>
            <a:r>
              <a:rPr lang="en-US" altLang="ja-JP"/>
              <a:t> of </a:t>
            </a:r>
            <a:r>
              <a:rPr lang="en-US" altLang="ja-JP" i="1">
                <a:latin typeface="Symbol" pitchFamily="2" charset="2"/>
              </a:rPr>
              <a:t>f</a:t>
            </a:r>
            <a:r>
              <a:rPr lang="en-US" altLang="ja-JP"/>
              <a:t>, we need a </a:t>
            </a:r>
            <a:r>
              <a:rPr lang="en-US" altLang="ja-JP">
                <a:solidFill>
                  <a:srgbClr val="6699FF"/>
                </a:solidFill>
              </a:rPr>
              <a:t>gadget</a:t>
            </a:r>
            <a:endParaRPr lang="en-US" altLang="en-US">
              <a:solidFill>
                <a:srgbClr val="6699FF"/>
              </a:solidFill>
            </a:endParaRPr>
          </a:p>
        </p:txBody>
      </p:sp>
      <p:sp>
        <p:nvSpPr>
          <p:cNvPr id="31764" name="TextBox 24">
            <a:extLst>
              <a:ext uri="{FF2B5EF4-FFF2-40B4-BE49-F238E27FC236}">
                <a16:creationId xmlns:a16="http://schemas.microsoft.com/office/drawing/2014/main" xmlns="" id="{FF64D6B4-69DD-BF47-963B-BFCAEE0DB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4114800"/>
            <a:ext cx="4019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Can be colored </a:t>
            </a:r>
            <a:r>
              <a:rPr lang="en-US" altLang="en-US" sz="2400">
                <a:solidFill>
                  <a:srgbClr val="6699FF"/>
                </a:solidFill>
              </a:rPr>
              <a:t>if and only if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at least one literal is colored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T</a:t>
            </a:r>
            <a:endParaRPr lang="en-US" altLang="en-US" sz="2400">
              <a:solidFill>
                <a:srgbClr val="FFFFFF"/>
              </a:solidFill>
            </a:endParaRPr>
          </a:p>
        </p:txBody>
      </p:sp>
      <p:grpSp>
        <p:nvGrpSpPr>
          <p:cNvPr id="3" name="Group 65">
            <a:extLst>
              <a:ext uri="{FF2B5EF4-FFF2-40B4-BE49-F238E27FC236}">
                <a16:creationId xmlns:a16="http://schemas.microsoft.com/office/drawing/2014/main" xmlns="" id="{76999A36-B7DD-5B45-A1CC-F5408A6A317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10000"/>
            <a:ext cx="1752600" cy="1066800"/>
            <a:chOff x="1143000" y="3810000"/>
            <a:chExt cx="1752600" cy="1066800"/>
          </a:xfrm>
        </p:grpSpPr>
        <p:cxnSp>
          <p:nvCxnSpPr>
            <p:cNvPr id="76834" name="Straight Connector 34">
              <a:extLst>
                <a:ext uri="{FF2B5EF4-FFF2-40B4-BE49-F238E27FC236}">
                  <a16:creationId xmlns:a16="http://schemas.microsoft.com/office/drawing/2014/main" xmlns="" id="{8BC4B198-9D14-B843-B83D-B51A3D188A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43000" y="4038600"/>
              <a:ext cx="838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35" name="Straight Connector 35">
              <a:extLst>
                <a:ext uri="{FF2B5EF4-FFF2-40B4-BE49-F238E27FC236}">
                  <a16:creationId xmlns:a16="http://schemas.microsoft.com/office/drawing/2014/main" xmlns="" id="{B9DCC542-435D-254E-B8D3-CD4846615A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43000" y="4646613"/>
              <a:ext cx="838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36" name="Straight Connector 37">
              <a:extLst>
                <a:ext uri="{FF2B5EF4-FFF2-40B4-BE49-F238E27FC236}">
                  <a16:creationId xmlns:a16="http://schemas.microsoft.com/office/drawing/2014/main" xmlns="" id="{48F37E5A-E94D-3D4C-8089-7079C9646B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677988" y="4343400"/>
              <a:ext cx="60801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37" name="Straight Connector 41">
              <a:extLst>
                <a:ext uri="{FF2B5EF4-FFF2-40B4-BE49-F238E27FC236}">
                  <a16:creationId xmlns:a16="http://schemas.microsoft.com/office/drawing/2014/main" xmlns="" id="{5B631690-2F9B-2E42-888F-3F2C1EF8CA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81200" y="40386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38" name="Straight Connector 45">
              <a:extLst>
                <a:ext uri="{FF2B5EF4-FFF2-40B4-BE49-F238E27FC236}">
                  <a16:creationId xmlns:a16="http://schemas.microsoft.com/office/drawing/2014/main" xmlns="" id="{7E375632-4498-D645-8DF9-4478E36C34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81200" y="43434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39" name="Oval 28">
              <a:extLst>
                <a:ext uri="{FF2B5EF4-FFF2-40B4-BE49-F238E27FC236}">
                  <a16:creationId xmlns:a16="http://schemas.microsoft.com/office/drawing/2014/main" xmlns="" id="{66C90D1E-83BB-B54B-91DA-096AC84A8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81000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6840" name="Oval 29">
              <a:extLst>
                <a:ext uri="{FF2B5EF4-FFF2-40B4-BE49-F238E27FC236}">
                  <a16:creationId xmlns:a16="http://schemas.microsoft.com/office/drawing/2014/main" xmlns="" id="{650905E1-F039-924E-838F-74C000E16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41960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6841" name="Oval 30">
              <a:extLst>
                <a:ext uri="{FF2B5EF4-FFF2-40B4-BE49-F238E27FC236}">
                  <a16:creationId xmlns:a16="http://schemas.microsoft.com/office/drawing/2014/main" xmlns="" id="{33ED7BBA-9C28-0E4B-BECF-0BC56942B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4114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1783" name="Oval 48">
            <a:extLst>
              <a:ext uri="{FF2B5EF4-FFF2-40B4-BE49-F238E27FC236}">
                <a16:creationId xmlns:a16="http://schemas.microsoft.com/office/drawing/2014/main" xmlns="" id="{B8D7C594-C549-434E-AB83-8D49AEADD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19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1787" name="TextBox 59">
            <a:extLst>
              <a:ext uri="{FF2B5EF4-FFF2-40B4-BE49-F238E27FC236}">
                <a16:creationId xmlns:a16="http://schemas.microsoft.com/office/drawing/2014/main" xmlns="" id="{601ED96E-1A56-D74F-8ACD-C237000F1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4394200"/>
            <a:ext cx="376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T</a:t>
            </a:r>
          </a:p>
        </p:txBody>
      </p:sp>
      <p:grpSp>
        <p:nvGrpSpPr>
          <p:cNvPr id="4" name="Group 64">
            <a:extLst>
              <a:ext uri="{FF2B5EF4-FFF2-40B4-BE49-F238E27FC236}">
                <a16:creationId xmlns:a16="http://schemas.microsoft.com/office/drawing/2014/main" xmlns="" id="{F3035C63-859F-D44F-A55E-99BCD7E22B9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729038"/>
            <a:ext cx="503238" cy="1757362"/>
            <a:chOff x="914400" y="3729038"/>
            <a:chExt cx="503238" cy="1757362"/>
          </a:xfrm>
        </p:grpSpPr>
        <p:sp>
          <p:nvSpPr>
            <p:cNvPr id="76827" name="Oval 25">
              <a:extLst>
                <a:ext uri="{FF2B5EF4-FFF2-40B4-BE49-F238E27FC236}">
                  <a16:creationId xmlns:a16="http://schemas.microsoft.com/office/drawing/2014/main" xmlns="" id="{172CE2EC-6F3F-CD41-87C5-D59614A94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810000"/>
              <a:ext cx="457200" cy="45720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6828" name="Oval 26">
              <a:extLst>
                <a:ext uri="{FF2B5EF4-FFF2-40B4-BE49-F238E27FC236}">
                  <a16:creationId xmlns:a16="http://schemas.microsoft.com/office/drawing/2014/main" xmlns="" id="{19E3AE00-3994-7D4F-B130-A415345E4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419600"/>
              <a:ext cx="457200" cy="45720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6829" name="Oval 27">
              <a:extLst>
                <a:ext uri="{FF2B5EF4-FFF2-40B4-BE49-F238E27FC236}">
                  <a16:creationId xmlns:a16="http://schemas.microsoft.com/office/drawing/2014/main" xmlns="" id="{EE231E5D-4FF7-434D-A0DE-D9234DBAF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029200"/>
              <a:ext cx="457200" cy="45720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6830" name="TextBox 56">
              <a:extLst>
                <a:ext uri="{FF2B5EF4-FFF2-40B4-BE49-F238E27FC236}">
                  <a16:creationId xmlns:a16="http://schemas.microsoft.com/office/drawing/2014/main" xmlns="" id="{59F11155-1622-8847-88FB-8BDF14731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675" y="3729038"/>
              <a:ext cx="4619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</a:p>
          </p:txBody>
        </p:sp>
        <p:sp>
          <p:nvSpPr>
            <p:cNvPr id="76831" name="TextBox 57">
              <a:extLst>
                <a:ext uri="{FF2B5EF4-FFF2-40B4-BE49-F238E27FC236}">
                  <a16:creationId xmlns:a16="http://schemas.microsoft.com/office/drawing/2014/main" xmlns="" id="{6CD959B6-5663-9A42-B742-858D232D9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675" y="4338638"/>
              <a:ext cx="4619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</a:p>
          </p:txBody>
        </p:sp>
        <p:sp>
          <p:nvSpPr>
            <p:cNvPr id="76832" name="TextBox 58">
              <a:extLst>
                <a:ext uri="{FF2B5EF4-FFF2-40B4-BE49-F238E27FC236}">
                  <a16:creationId xmlns:a16="http://schemas.microsoft.com/office/drawing/2014/main" xmlns="" id="{EBF756D7-AAC7-0A48-A981-4F85A605E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675" y="4960938"/>
              <a:ext cx="4619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3</a:t>
              </a:r>
            </a:p>
          </p:txBody>
        </p:sp>
        <p:cxnSp>
          <p:nvCxnSpPr>
            <p:cNvPr id="76833" name="Straight Connector 60">
              <a:extLst>
                <a:ext uri="{FF2B5EF4-FFF2-40B4-BE49-F238E27FC236}">
                  <a16:creationId xmlns:a16="http://schemas.microsoft.com/office/drawing/2014/main" xmlns="" id="{81892ECB-B779-AF4C-BE25-A7A0537E96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54100" y="5156200"/>
              <a:ext cx="177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67">
            <a:extLst>
              <a:ext uri="{FF2B5EF4-FFF2-40B4-BE49-F238E27FC236}">
                <a16:creationId xmlns:a16="http://schemas.microsoft.com/office/drawing/2014/main" xmlns="" id="{FF11FDFF-4D2F-D24F-9DA5-4F7063D508F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057400"/>
            <a:ext cx="1981200" cy="1147763"/>
            <a:chOff x="914400" y="2057400"/>
            <a:chExt cx="1981200" cy="1147762"/>
          </a:xfrm>
        </p:grpSpPr>
        <p:cxnSp>
          <p:nvCxnSpPr>
            <p:cNvPr id="76814" name="Straight Connector 34">
              <a:extLst>
                <a:ext uri="{FF2B5EF4-FFF2-40B4-BE49-F238E27FC236}">
                  <a16:creationId xmlns:a16="http://schemas.microsoft.com/office/drawing/2014/main" xmlns="" id="{F07B95B0-3EB3-5942-9BA5-DF587E8526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43000" y="2366962"/>
              <a:ext cx="838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15" name="Straight Connector 35">
              <a:extLst>
                <a:ext uri="{FF2B5EF4-FFF2-40B4-BE49-F238E27FC236}">
                  <a16:creationId xmlns:a16="http://schemas.microsoft.com/office/drawing/2014/main" xmlns="" id="{59B5C518-FB59-D248-9FEF-0E04DE46D3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43000" y="2974975"/>
              <a:ext cx="838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16" name="Straight Connector 37">
              <a:extLst>
                <a:ext uri="{FF2B5EF4-FFF2-40B4-BE49-F238E27FC236}">
                  <a16:creationId xmlns:a16="http://schemas.microsoft.com/office/drawing/2014/main" xmlns="" id="{16692CAB-442F-1943-9179-D8157EA531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677988" y="2671762"/>
              <a:ext cx="60801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17" name="Straight Connector 41">
              <a:extLst>
                <a:ext uri="{FF2B5EF4-FFF2-40B4-BE49-F238E27FC236}">
                  <a16:creationId xmlns:a16="http://schemas.microsoft.com/office/drawing/2014/main" xmlns="" id="{0E86314F-2234-524A-BF3D-0CEC200692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81200" y="2366962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18" name="Straight Connector 45">
              <a:extLst>
                <a:ext uri="{FF2B5EF4-FFF2-40B4-BE49-F238E27FC236}">
                  <a16:creationId xmlns:a16="http://schemas.microsoft.com/office/drawing/2014/main" xmlns="" id="{C084EBB9-51E6-C74B-B698-24387F79F3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81200" y="2671762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19" name="Oval 25">
              <a:extLst>
                <a:ext uri="{FF2B5EF4-FFF2-40B4-BE49-F238E27FC236}">
                  <a16:creationId xmlns:a16="http://schemas.microsoft.com/office/drawing/2014/main" xmlns="" id="{A33F7ED9-D39F-5948-B83C-9ED08E44D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2138362"/>
              <a:ext cx="457200" cy="45720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6820" name="Oval 26">
              <a:extLst>
                <a:ext uri="{FF2B5EF4-FFF2-40B4-BE49-F238E27FC236}">
                  <a16:creationId xmlns:a16="http://schemas.microsoft.com/office/drawing/2014/main" xmlns="" id="{90C775E1-8E42-F941-9198-E19D0DB13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2747962"/>
              <a:ext cx="457200" cy="45720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6821" name="Oval 28">
              <a:extLst>
                <a:ext uri="{FF2B5EF4-FFF2-40B4-BE49-F238E27FC236}">
                  <a16:creationId xmlns:a16="http://schemas.microsoft.com/office/drawing/2014/main" xmlns="" id="{A0AE5746-A99F-864B-BEEC-09407A425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138362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6822" name="Oval 29">
              <a:extLst>
                <a:ext uri="{FF2B5EF4-FFF2-40B4-BE49-F238E27FC236}">
                  <a16:creationId xmlns:a16="http://schemas.microsoft.com/office/drawing/2014/main" xmlns="" id="{EF85157B-BB14-CF4B-AFCB-5A30C2BAD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747962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6823" name="Oval 30">
              <a:extLst>
                <a:ext uri="{FF2B5EF4-FFF2-40B4-BE49-F238E27FC236}">
                  <a16:creationId xmlns:a16="http://schemas.microsoft.com/office/drawing/2014/main" xmlns="" id="{6841EA60-AFB4-E94B-9E95-E1C17CC76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2443162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6824" name="TextBox 56">
              <a:extLst>
                <a:ext uri="{FF2B5EF4-FFF2-40B4-BE49-F238E27FC236}">
                  <a16:creationId xmlns:a16="http://schemas.microsoft.com/office/drawing/2014/main" xmlns="" id="{626A8774-A0DE-154E-B884-E8CF13555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499" y="2057400"/>
              <a:ext cx="367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endParaRPr lang="en-US" altLang="en-US" sz="2400" baseline="-25000">
                <a:solidFill>
                  <a:srgbClr val="FFFFFF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76825" name="TextBox 57">
              <a:extLst>
                <a:ext uri="{FF2B5EF4-FFF2-40B4-BE49-F238E27FC236}">
                  <a16:creationId xmlns:a16="http://schemas.microsoft.com/office/drawing/2014/main" xmlns="" id="{C6FC0500-FE97-3E47-97FC-A96A9D9C5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398" y="2667000"/>
              <a:ext cx="3642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y</a:t>
              </a:r>
              <a:endParaRPr lang="en-US" altLang="en-US" sz="2400" baseline="-25000">
                <a:solidFill>
                  <a:srgbClr val="FFFFFF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76826" name="TextBox 58">
              <a:extLst>
                <a:ext uri="{FF2B5EF4-FFF2-40B4-BE49-F238E27FC236}">
                  <a16:creationId xmlns:a16="http://schemas.microsoft.com/office/drawing/2014/main" xmlns="" id="{47F5A5DB-88DF-6049-98E6-8FF61E2CE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7666" y="2362200"/>
              <a:ext cx="3642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z</a:t>
              </a:r>
              <a:endParaRPr lang="en-US" altLang="en-US" sz="2400" baseline="-25000">
                <a:solidFill>
                  <a:srgbClr val="FFFFFF"/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0EE1527A-7385-BF4C-A559-DF7DDC66E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33600"/>
            <a:ext cx="563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If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2400">
                <a:solidFill>
                  <a:srgbClr val="FFFFFF"/>
                </a:solidFill>
              </a:rPr>
              <a:t> </a:t>
            </a:r>
            <a:r>
              <a:rPr lang="en-US" altLang="en-US" sz="2400">
                <a:solidFill>
                  <a:srgbClr val="6699FF"/>
                </a:solidFill>
              </a:rPr>
              <a:t>or</a:t>
            </a:r>
            <a:r>
              <a:rPr lang="en-US" altLang="en-US" sz="2400">
                <a:solidFill>
                  <a:srgbClr val="FFFFFF"/>
                </a:solidFill>
              </a:rPr>
              <a:t>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y</a:t>
            </a:r>
            <a:r>
              <a:rPr lang="en-US" altLang="en-US" sz="2400">
                <a:solidFill>
                  <a:srgbClr val="FFFFFF"/>
                </a:solidFill>
              </a:rPr>
              <a:t> is colored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T</a:t>
            </a:r>
            <a:r>
              <a:rPr lang="en-US" altLang="en-US" sz="2400">
                <a:solidFill>
                  <a:srgbClr val="FFFFFF"/>
                </a:solidFill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z</a:t>
            </a:r>
            <a:r>
              <a:rPr lang="en-US" altLang="en-US" sz="2400">
                <a:solidFill>
                  <a:srgbClr val="FFFFFF"/>
                </a:solidFill>
              </a:rPr>
              <a:t> </a:t>
            </a:r>
            <a:r>
              <a:rPr lang="en-US" altLang="en-US" sz="2400">
                <a:solidFill>
                  <a:srgbClr val="6699FF"/>
                </a:solidFill>
              </a:rPr>
              <a:t>can</a:t>
            </a:r>
            <a:r>
              <a:rPr lang="en-US" altLang="en-US" sz="2400">
                <a:solidFill>
                  <a:srgbClr val="FFFFFF"/>
                </a:solidFill>
              </a:rPr>
              <a:t> be colored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T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01CE04E-1C29-1947-88D1-AC34AFE7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662238"/>
            <a:ext cx="586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If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2400">
                <a:solidFill>
                  <a:srgbClr val="FFFFFF"/>
                </a:solidFill>
              </a:rPr>
              <a:t> </a:t>
            </a:r>
            <a:r>
              <a:rPr lang="en-US" altLang="en-US" sz="2400">
                <a:solidFill>
                  <a:srgbClr val="6699FF"/>
                </a:solidFill>
              </a:rPr>
              <a:t>and</a:t>
            </a:r>
            <a:r>
              <a:rPr lang="en-US" altLang="en-US" sz="2400">
                <a:solidFill>
                  <a:srgbClr val="FFFFFF"/>
                </a:solidFill>
              </a:rPr>
              <a:t>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y</a:t>
            </a:r>
            <a:r>
              <a:rPr lang="en-US" altLang="en-US" sz="2400">
                <a:solidFill>
                  <a:srgbClr val="FFFFFF"/>
                </a:solidFill>
              </a:rPr>
              <a:t> are colored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F</a:t>
            </a:r>
            <a:r>
              <a:rPr lang="en-US" altLang="en-US" sz="2400">
                <a:solidFill>
                  <a:srgbClr val="FFFFFF"/>
                </a:solidFill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z</a:t>
            </a:r>
            <a:r>
              <a:rPr lang="en-US" altLang="en-US" sz="2400">
                <a:solidFill>
                  <a:srgbClr val="FFFFFF"/>
                </a:solidFill>
              </a:rPr>
              <a:t> </a:t>
            </a:r>
            <a:r>
              <a:rPr lang="en-US" altLang="en-US" sz="2400">
                <a:solidFill>
                  <a:srgbClr val="6699FF"/>
                </a:solidFill>
              </a:rPr>
              <a:t>must</a:t>
            </a:r>
            <a:r>
              <a:rPr lang="en-US" altLang="en-US" sz="2400">
                <a:solidFill>
                  <a:srgbClr val="FFFFFF"/>
                </a:solidFill>
              </a:rPr>
              <a:t> be colored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F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63" name="TextBox 3">
            <a:extLst>
              <a:ext uri="{FF2B5EF4-FFF2-40B4-BE49-F238E27FC236}">
                <a16:creationId xmlns:a16="http://schemas.microsoft.com/office/drawing/2014/main" xmlns="" id="{8BB78A06-CFAA-344D-BCA1-C9FD45DA9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5791200"/>
            <a:ext cx="4900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699FF"/>
                </a:solidFill>
              </a:rPr>
              <a:t>Part 3: </a:t>
            </a:r>
            <a:r>
              <a:rPr lang="en-US" altLang="en-US" sz="2400">
                <a:solidFill>
                  <a:srgbClr val="FFFFFF"/>
                </a:solidFill>
              </a:rPr>
              <a:t>For each clause like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(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2400" baseline="-25000">
                <a:solidFill>
                  <a:srgbClr val="FFFFFF"/>
                </a:solidFill>
                <a:latin typeface="Garamond" panose="02020404030301010803" pitchFamily="18" charset="0"/>
              </a:rPr>
              <a:t>1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∨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2400" baseline="-25000">
                <a:solidFill>
                  <a:srgbClr val="FFFFFF"/>
                </a:solidFill>
                <a:latin typeface="Garamond" panose="02020404030301010803" pitchFamily="18" charset="0"/>
              </a:rPr>
              <a:t>2</a:t>
            </a: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∨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2400" baseline="-25000">
                <a:solidFill>
                  <a:srgbClr val="FFFFFF"/>
                </a:solidFill>
                <a:latin typeface="Garamond" panose="02020404030301010803" pitchFamily="18" charset="0"/>
              </a:rPr>
              <a:t>3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)</a:t>
            </a:r>
            <a:endParaRPr lang="en-US" altLang="en-US" sz="2400">
              <a:solidFill>
                <a:srgbClr val="FFFFFF"/>
              </a:solidFill>
            </a:endParaRPr>
          </a:p>
        </p:txBody>
      </p:sp>
      <p:cxnSp>
        <p:nvCxnSpPr>
          <p:cNvPr id="64" name="Straight Connector 15">
            <a:extLst>
              <a:ext uri="{FF2B5EF4-FFF2-40B4-BE49-F238E27FC236}">
                <a16:creationId xmlns:a16="http://schemas.microsoft.com/office/drawing/2014/main" xmlns="" id="{8B83F6FE-AA3C-2A43-B46D-97A460FB95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10200" y="5967413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4" grpId="0"/>
      <p:bldP spid="31783" grpId="0" animBg="1"/>
      <p:bldP spid="31787" grpId="0"/>
      <p:bldP spid="60" grpId="0"/>
      <p:bldP spid="61" grpId="0"/>
      <p:bldP spid="6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Freeform 115">
            <a:extLst>
              <a:ext uri="{FF2B5EF4-FFF2-40B4-BE49-F238E27FC236}">
                <a16:creationId xmlns:a16="http://schemas.microsoft.com/office/drawing/2014/main" xmlns="" id="{726AFBCA-3244-704F-9A43-4AEFFA33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820863"/>
            <a:ext cx="3824288" cy="3846512"/>
          </a:xfrm>
          <a:custGeom>
            <a:avLst/>
            <a:gdLst>
              <a:gd name="T0" fmla="*/ 2609064 w 3824111"/>
              <a:gd name="T1" fmla="*/ 0 h 3846689"/>
              <a:gd name="T2" fmla="*/ 3735703 w 3824111"/>
              <a:gd name="T3" fmla="*/ 1920966 h 3846689"/>
              <a:gd name="T4" fmla="*/ 3151206 w 3824111"/>
              <a:gd name="T5" fmla="*/ 3207239 h 3846689"/>
              <a:gd name="T6" fmla="*/ 1685725 w 3824111"/>
              <a:gd name="T7" fmla="*/ 3816531 h 3846689"/>
              <a:gd name="T8" fmla="*/ 0 w 3824111"/>
              <a:gd name="T9" fmla="*/ 3376495 h 3846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4111"/>
              <a:gd name="T16" fmla="*/ 0 h 3846689"/>
              <a:gd name="T17" fmla="*/ 3824111 w 3824111"/>
              <a:gd name="T18" fmla="*/ 3846689 h 3846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4111" h="3846689">
                <a:moveTo>
                  <a:pt x="2607733" y="0"/>
                </a:moveTo>
                <a:cubicBezTo>
                  <a:pt x="3125611" y="693561"/>
                  <a:pt x="3643489" y="1387123"/>
                  <a:pt x="3733800" y="1921934"/>
                </a:cubicBezTo>
                <a:cubicBezTo>
                  <a:pt x="3824111" y="2456745"/>
                  <a:pt x="3491089" y="2892778"/>
                  <a:pt x="3149600" y="3208867"/>
                </a:cubicBezTo>
                <a:cubicBezTo>
                  <a:pt x="2808111" y="3524956"/>
                  <a:pt x="2209800" y="3790245"/>
                  <a:pt x="1684867" y="3818467"/>
                </a:cubicBezTo>
                <a:cubicBezTo>
                  <a:pt x="1159934" y="3846689"/>
                  <a:pt x="0" y="3378200"/>
                  <a:pt x="0" y="3378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6" name="Freeform 111">
            <a:extLst>
              <a:ext uri="{FF2B5EF4-FFF2-40B4-BE49-F238E27FC236}">
                <a16:creationId xmlns:a16="http://schemas.microsoft.com/office/drawing/2014/main" xmlns="" id="{09C2FCF7-83C7-6747-BE61-3A2F77F9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1827213"/>
            <a:ext cx="2325688" cy="3360737"/>
          </a:xfrm>
          <a:custGeom>
            <a:avLst/>
            <a:gdLst>
              <a:gd name="T0" fmla="*/ 1810562 w 2325511"/>
              <a:gd name="T1" fmla="*/ 0 h 3361266"/>
              <a:gd name="T2" fmla="*/ 361549 w 2325511"/>
              <a:gd name="T3" fmla="*/ 1208641 h 3361266"/>
              <a:gd name="T4" fmla="*/ 327653 w 2325511"/>
              <a:gd name="T5" fmla="*/ 2493344 h 3361266"/>
              <a:gd name="T6" fmla="*/ 2327458 w 2325511"/>
              <a:gd name="T7" fmla="*/ 3355451 h 3361266"/>
              <a:gd name="T8" fmla="*/ 0 60000 65536"/>
              <a:gd name="T9" fmla="*/ 0 60000 65536"/>
              <a:gd name="T10" fmla="*/ 0 60000 65536"/>
              <a:gd name="T11" fmla="*/ 0 60000 65536"/>
              <a:gd name="T12" fmla="*/ 0 w 2325511"/>
              <a:gd name="T13" fmla="*/ 0 h 3361266"/>
              <a:gd name="T14" fmla="*/ 2325511 w 2325511"/>
              <a:gd name="T15" fmla="*/ 3361266 h 33612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5511" h="3361266">
                <a:moveTo>
                  <a:pt x="1809044" y="0"/>
                </a:moveTo>
                <a:cubicBezTo>
                  <a:pt x="1208616" y="397227"/>
                  <a:pt x="608188" y="794455"/>
                  <a:pt x="361244" y="1210733"/>
                </a:cubicBezTo>
                <a:cubicBezTo>
                  <a:pt x="114300" y="1627011"/>
                  <a:pt x="0" y="2139244"/>
                  <a:pt x="327378" y="2497666"/>
                </a:cubicBezTo>
                <a:cubicBezTo>
                  <a:pt x="654756" y="2856088"/>
                  <a:pt x="2325511" y="3361266"/>
                  <a:pt x="2325511" y="3361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7" name="Freeform 112">
            <a:extLst>
              <a:ext uri="{FF2B5EF4-FFF2-40B4-BE49-F238E27FC236}">
                <a16:creationId xmlns:a16="http://schemas.microsoft.com/office/drawing/2014/main" xmlns="" id="{D78E578B-5ECC-3A4F-A791-AC9F356C1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1439863"/>
            <a:ext cx="2744788" cy="3886200"/>
          </a:xfrm>
          <a:custGeom>
            <a:avLst/>
            <a:gdLst>
              <a:gd name="T0" fmla="*/ 2746548 w 2744612"/>
              <a:gd name="T1" fmla="*/ 388056 h 3886200"/>
              <a:gd name="T2" fmla="*/ 1721355 w 2744612"/>
              <a:gd name="T3" fmla="*/ 176389 h 3886200"/>
              <a:gd name="T4" fmla="*/ 297954 w 2744612"/>
              <a:gd name="T5" fmla="*/ 1446389 h 3886200"/>
              <a:gd name="T6" fmla="*/ 187810 w 2744612"/>
              <a:gd name="T7" fmla="*/ 3004256 h 3886200"/>
              <a:gd name="T8" fmla="*/ 1424813 w 2744612"/>
              <a:gd name="T9" fmla="*/ 3757789 h 3886200"/>
              <a:gd name="T10" fmla="*/ 2594038 w 2744612"/>
              <a:gd name="T11" fmla="*/ 3774722 h 3886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44612"/>
              <a:gd name="T19" fmla="*/ 0 h 3886200"/>
              <a:gd name="T20" fmla="*/ 2744612 w 2744612"/>
              <a:gd name="T21" fmla="*/ 3886200 h 3886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44612" h="3886200">
                <a:moveTo>
                  <a:pt x="2744612" y="388056"/>
                </a:moveTo>
                <a:cubicBezTo>
                  <a:pt x="2615849" y="226484"/>
                  <a:pt x="2127956" y="0"/>
                  <a:pt x="1720145" y="176389"/>
                </a:cubicBezTo>
                <a:cubicBezTo>
                  <a:pt x="1312334" y="352778"/>
                  <a:pt x="553156" y="975078"/>
                  <a:pt x="297745" y="1446389"/>
                </a:cubicBezTo>
                <a:cubicBezTo>
                  <a:pt x="42334" y="1917700"/>
                  <a:pt x="0" y="2619023"/>
                  <a:pt x="187678" y="3004256"/>
                </a:cubicBezTo>
                <a:cubicBezTo>
                  <a:pt x="375356" y="3389489"/>
                  <a:pt x="1023056" y="3629378"/>
                  <a:pt x="1423812" y="3757789"/>
                </a:cubicBezTo>
                <a:cubicBezTo>
                  <a:pt x="1824568" y="3886200"/>
                  <a:pt x="2592212" y="3774722"/>
                  <a:pt x="2592212" y="377472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8" name="Freeform 113">
            <a:extLst>
              <a:ext uri="{FF2B5EF4-FFF2-40B4-BE49-F238E27FC236}">
                <a16:creationId xmlns:a16="http://schemas.microsoft.com/office/drawing/2014/main" xmlns="" id="{21E4E95E-3EFF-4A40-86C4-F52C3444F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8" y="1219200"/>
            <a:ext cx="4848225" cy="4386263"/>
          </a:xfrm>
          <a:custGeom>
            <a:avLst/>
            <a:gdLst>
              <a:gd name="T0" fmla="*/ 4858817 w 4847167"/>
              <a:gd name="T1" fmla="*/ 609002 h 4385733"/>
              <a:gd name="T2" fmla="*/ 2923778 w 4847167"/>
              <a:gd name="T3" fmla="*/ 24022 h 4385733"/>
              <a:gd name="T4" fmla="*/ 844457 w 4847167"/>
              <a:gd name="T5" fmla="*/ 753123 h 4385733"/>
              <a:gd name="T6" fmla="*/ 46677 w 4847167"/>
              <a:gd name="T7" fmla="*/ 2516533 h 4385733"/>
              <a:gd name="T8" fmla="*/ 564386 w 4847167"/>
              <a:gd name="T9" fmla="*/ 4008646 h 4385733"/>
              <a:gd name="T10" fmla="*/ 2117510 w 4847167"/>
              <a:gd name="T11" fmla="*/ 4390152 h 4385733"/>
              <a:gd name="T12" fmla="*/ 2966212 w 4847167"/>
              <a:gd name="T13" fmla="*/ 4000168 h 43857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47167"/>
              <a:gd name="T22" fmla="*/ 0 h 4385733"/>
              <a:gd name="T23" fmla="*/ 4847167 w 4847167"/>
              <a:gd name="T24" fmla="*/ 4385733 h 43857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47167" h="4385733">
                <a:moveTo>
                  <a:pt x="4847167" y="608189"/>
                </a:moveTo>
                <a:cubicBezTo>
                  <a:pt x="4215695" y="304094"/>
                  <a:pt x="3584223" y="0"/>
                  <a:pt x="2916767" y="23989"/>
                </a:cubicBezTo>
                <a:cubicBezTo>
                  <a:pt x="2249311" y="47978"/>
                  <a:pt x="1320800" y="337255"/>
                  <a:pt x="842433" y="752122"/>
                </a:cubicBezTo>
                <a:cubicBezTo>
                  <a:pt x="364066" y="1166989"/>
                  <a:pt x="93134" y="1971322"/>
                  <a:pt x="46567" y="2513189"/>
                </a:cubicBezTo>
                <a:cubicBezTo>
                  <a:pt x="0" y="3055056"/>
                  <a:pt x="218722" y="3691466"/>
                  <a:pt x="563033" y="4003322"/>
                </a:cubicBezTo>
                <a:cubicBezTo>
                  <a:pt x="907344" y="4315178"/>
                  <a:pt x="1713089" y="4385733"/>
                  <a:pt x="2112433" y="4384322"/>
                </a:cubicBezTo>
                <a:cubicBezTo>
                  <a:pt x="2511777" y="4382911"/>
                  <a:pt x="2959100" y="3994855"/>
                  <a:pt x="2959100" y="39948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9" name="Freeform 110">
            <a:extLst>
              <a:ext uri="{FF2B5EF4-FFF2-40B4-BE49-F238E27FC236}">
                <a16:creationId xmlns:a16="http://schemas.microsoft.com/office/drawing/2014/main" xmlns="" id="{40815D81-BDA8-B045-BE74-7564BD423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3105150"/>
            <a:ext cx="3208338" cy="847725"/>
          </a:xfrm>
          <a:custGeom>
            <a:avLst/>
            <a:gdLst>
              <a:gd name="T0" fmla="*/ 0 w 3208867"/>
              <a:gd name="T1" fmla="*/ 858378 h 846667"/>
              <a:gd name="T2" fmla="*/ 1580396 w 3208867"/>
              <a:gd name="T3" fmla="*/ 489276 h 846667"/>
              <a:gd name="T4" fmla="*/ 3203053 w 3208867"/>
              <a:gd name="T5" fmla="*/ 0 h 846667"/>
              <a:gd name="T6" fmla="*/ 0 60000 65536"/>
              <a:gd name="T7" fmla="*/ 0 60000 65536"/>
              <a:gd name="T8" fmla="*/ 0 60000 65536"/>
              <a:gd name="T9" fmla="*/ 0 w 3208867"/>
              <a:gd name="T10" fmla="*/ 0 h 846667"/>
              <a:gd name="T11" fmla="*/ 3208867 w 3208867"/>
              <a:gd name="T12" fmla="*/ 846667 h 8466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8867" h="846667">
                <a:moveTo>
                  <a:pt x="0" y="846667"/>
                </a:moveTo>
                <a:cubicBezTo>
                  <a:pt x="524228" y="735189"/>
                  <a:pt x="1048456" y="623711"/>
                  <a:pt x="1583267" y="482600"/>
                </a:cubicBezTo>
                <a:cubicBezTo>
                  <a:pt x="2118078" y="341489"/>
                  <a:pt x="3208867" y="0"/>
                  <a:pt x="320886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7830" name="Straight Connector 98">
            <a:extLst>
              <a:ext uri="{FF2B5EF4-FFF2-40B4-BE49-F238E27FC236}">
                <a16:creationId xmlns:a16="http://schemas.microsoft.com/office/drawing/2014/main" xmlns="" id="{9336A38C-1F54-A54F-A129-8E892668E27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306638" y="3203575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1" name="Straight Connector 100">
            <a:extLst>
              <a:ext uri="{FF2B5EF4-FFF2-40B4-BE49-F238E27FC236}">
                <a16:creationId xmlns:a16="http://schemas.microsoft.com/office/drawing/2014/main" xmlns="" id="{D8DA0785-A24D-B046-AF8F-3872FCB917A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144838" y="327977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2" name="Straight Connector 102">
            <a:extLst>
              <a:ext uri="{FF2B5EF4-FFF2-40B4-BE49-F238E27FC236}">
                <a16:creationId xmlns:a16="http://schemas.microsoft.com/office/drawing/2014/main" xmlns="" id="{D9F37C6B-7D25-DD47-A0F0-4F3C875EE48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144838" y="2822575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3" name="Straight Connector 106">
            <a:extLst>
              <a:ext uri="{FF2B5EF4-FFF2-40B4-BE49-F238E27FC236}">
                <a16:creationId xmlns:a16="http://schemas.microsoft.com/office/drawing/2014/main" xmlns="" id="{0A63A0A8-6161-4C44-878A-36B7B92C784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25938" y="3165475"/>
            <a:ext cx="1905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4" name="Straight Connector 108">
            <a:extLst>
              <a:ext uri="{FF2B5EF4-FFF2-40B4-BE49-F238E27FC236}">
                <a16:creationId xmlns:a16="http://schemas.microsoft.com/office/drawing/2014/main" xmlns="" id="{708193B4-76AE-7D4C-8C57-E05FD2628BC5}"/>
              </a:ext>
            </a:extLst>
          </p:cNvPr>
          <p:cNvCxnSpPr>
            <a:cxnSpLocks noChangeShapeType="1"/>
            <a:stCxn id="77868" idx="2"/>
          </p:cNvCxnSpPr>
          <p:nvPr/>
        </p:nvCxnSpPr>
        <p:spPr bwMode="auto">
          <a:xfrm rot="5400000" flipH="1">
            <a:off x="5772944" y="2556669"/>
            <a:ext cx="2303463" cy="77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5" name="Straight Connector 77">
            <a:extLst>
              <a:ext uri="{FF2B5EF4-FFF2-40B4-BE49-F238E27FC236}">
                <a16:creationId xmlns:a16="http://schemas.microsoft.com/office/drawing/2014/main" xmlns="" id="{9A9CD42C-F541-3746-BDE0-A172BFE7919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335338" y="26320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6" name="Straight Connector 78">
            <a:extLst>
              <a:ext uri="{FF2B5EF4-FFF2-40B4-BE49-F238E27FC236}">
                <a16:creationId xmlns:a16="http://schemas.microsoft.com/office/drawing/2014/main" xmlns="" id="{F82F6FC7-65DE-5A49-A05A-44BEA509C79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78138" y="26320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7" name="Straight Connector 4">
            <a:extLst>
              <a:ext uri="{FF2B5EF4-FFF2-40B4-BE49-F238E27FC236}">
                <a16:creationId xmlns:a16="http://schemas.microsoft.com/office/drawing/2014/main" xmlns="" id="{E7ED795E-DF25-1C41-9A5A-8EF7DCEE0A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30538" y="3165475"/>
            <a:ext cx="838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8" name="Straight Connector 4">
            <a:extLst>
              <a:ext uri="{FF2B5EF4-FFF2-40B4-BE49-F238E27FC236}">
                <a16:creationId xmlns:a16="http://schemas.microsoft.com/office/drawing/2014/main" xmlns="" id="{05252DAD-CEA2-3E4B-8E5D-BBD375523A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60738" y="1870075"/>
            <a:ext cx="838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9" name="Straight Connector 86">
            <a:extLst>
              <a:ext uri="{FF2B5EF4-FFF2-40B4-BE49-F238E27FC236}">
                <a16:creationId xmlns:a16="http://schemas.microsoft.com/office/drawing/2014/main" xmlns="" id="{0685CF3E-75E6-6C45-88D0-147085674D5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072607" y="2174081"/>
            <a:ext cx="76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40" name="Title 1">
            <a:extLst>
              <a:ext uri="{FF2B5EF4-FFF2-40B4-BE49-F238E27FC236}">
                <a16:creationId xmlns:a16="http://schemas.microsoft.com/office/drawing/2014/main" xmlns="" id="{5F7D852A-12E2-F944-98D6-953B41390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Coloring reduction: An example</a:t>
            </a:r>
          </a:p>
        </p:txBody>
      </p:sp>
      <p:sp>
        <p:nvSpPr>
          <p:cNvPr id="77841" name="TextBox 3">
            <a:extLst>
              <a:ext uri="{FF2B5EF4-FFF2-40B4-BE49-F238E27FC236}">
                <a16:creationId xmlns:a16="http://schemas.microsoft.com/office/drawing/2014/main" xmlns="" id="{4609DB1D-7B8C-0C4F-B7CF-915EEBE4C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5715000"/>
            <a:ext cx="1274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Example: </a:t>
            </a:r>
          </a:p>
        </p:txBody>
      </p:sp>
      <p:grpSp>
        <p:nvGrpSpPr>
          <p:cNvPr id="77842" name="Group 4">
            <a:extLst>
              <a:ext uri="{FF2B5EF4-FFF2-40B4-BE49-F238E27FC236}">
                <a16:creationId xmlns:a16="http://schemas.microsoft.com/office/drawing/2014/main" xmlns="" id="{520545DB-4A30-B04B-8821-71C95272F8B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715000"/>
            <a:ext cx="2898775" cy="461963"/>
            <a:chOff x="3733800" y="5715000"/>
            <a:chExt cx="2899502" cy="461665"/>
          </a:xfrm>
        </p:grpSpPr>
        <p:sp>
          <p:nvSpPr>
            <p:cNvPr id="77898" name="Rectangle 5">
              <a:extLst>
                <a:ext uri="{FF2B5EF4-FFF2-40B4-BE49-F238E27FC236}">
                  <a16:creationId xmlns:a16="http://schemas.microsoft.com/office/drawing/2014/main" xmlns="" id="{1A6BA3D2-D92E-4146-BD81-F0E80E403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715000"/>
              <a:ext cx="28995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(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)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∧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(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3 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)</a:t>
              </a:r>
            </a:p>
          </p:txBody>
        </p:sp>
        <p:cxnSp>
          <p:nvCxnSpPr>
            <p:cNvPr id="77899" name="Straight Connector 21">
              <a:extLst>
                <a:ext uri="{FF2B5EF4-FFF2-40B4-BE49-F238E27FC236}">
                  <a16:creationId xmlns:a16="http://schemas.microsoft.com/office/drawing/2014/main" xmlns="" id="{0FFDB488-3AD5-3246-8FEF-D719A2B201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43400" y="5867400"/>
              <a:ext cx="1778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900" name="Straight Connector 21">
              <a:extLst>
                <a:ext uri="{FF2B5EF4-FFF2-40B4-BE49-F238E27FC236}">
                  <a16:creationId xmlns:a16="http://schemas.microsoft.com/office/drawing/2014/main" xmlns="" id="{1DE5BE8E-33FA-F54F-A9DE-4224AE6BD6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63733" y="5867400"/>
              <a:ext cx="1778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7843" name="Straight Connector 4">
            <a:extLst>
              <a:ext uri="{FF2B5EF4-FFF2-40B4-BE49-F238E27FC236}">
                <a16:creationId xmlns:a16="http://schemas.microsoft.com/office/drawing/2014/main" xmlns="" id="{8CF9570B-9F96-CF43-B3FB-922E00C395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60600" y="395287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4" name="Straight Connector 4">
            <a:extLst>
              <a:ext uri="{FF2B5EF4-FFF2-40B4-BE49-F238E27FC236}">
                <a16:creationId xmlns:a16="http://schemas.microsoft.com/office/drawing/2014/main" xmlns="" id="{C818F441-C683-2549-892F-B189E54F79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49738" y="395287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5" name="Straight Connector 4">
            <a:extLst>
              <a:ext uri="{FF2B5EF4-FFF2-40B4-BE49-F238E27FC236}">
                <a16:creationId xmlns:a16="http://schemas.microsoft.com/office/drawing/2014/main" xmlns="" id="{B2C2C43C-F35F-3C41-82DE-D03A1E9483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07138" y="395922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6" name="Straight Connector 12">
            <a:extLst>
              <a:ext uri="{FF2B5EF4-FFF2-40B4-BE49-F238E27FC236}">
                <a16:creationId xmlns:a16="http://schemas.microsoft.com/office/drawing/2014/main" xmlns="" id="{DFB31A40-8CB9-3346-AE85-5AA14848E1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68538" y="3927475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7" name="Straight Connector 13">
            <a:extLst>
              <a:ext uri="{FF2B5EF4-FFF2-40B4-BE49-F238E27FC236}">
                <a16:creationId xmlns:a16="http://schemas.microsoft.com/office/drawing/2014/main" xmlns="" id="{7C520D71-A2CA-CF4A-823E-C153602B02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59138" y="3952875"/>
            <a:ext cx="15240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8" name="Straight Connector 14">
            <a:extLst>
              <a:ext uri="{FF2B5EF4-FFF2-40B4-BE49-F238E27FC236}">
                <a16:creationId xmlns:a16="http://schemas.microsoft.com/office/drawing/2014/main" xmlns="" id="{865B4B20-632C-E541-856B-9079685AEB8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783138" y="3927475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9" name="Straight Connector 15">
            <a:extLst>
              <a:ext uri="{FF2B5EF4-FFF2-40B4-BE49-F238E27FC236}">
                <a16:creationId xmlns:a16="http://schemas.microsoft.com/office/drawing/2014/main" xmlns="" id="{7181E7E2-E158-CD4E-8A3C-F972B04F459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783138" y="3952875"/>
            <a:ext cx="15240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0" name="Straight Connector 16">
            <a:extLst>
              <a:ext uri="{FF2B5EF4-FFF2-40B4-BE49-F238E27FC236}">
                <a16:creationId xmlns:a16="http://schemas.microsoft.com/office/drawing/2014/main" xmlns="" id="{134509E5-84EB-EE4A-84E7-DE85ED7F798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249738" y="4079875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1" name="Straight Connector 17">
            <a:extLst>
              <a:ext uri="{FF2B5EF4-FFF2-40B4-BE49-F238E27FC236}">
                <a16:creationId xmlns:a16="http://schemas.microsoft.com/office/drawing/2014/main" xmlns="" id="{74D16D50-1A3B-DC40-A21D-70720F94B66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706938" y="400367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2" name="Straight Connector 18">
            <a:extLst>
              <a:ext uri="{FF2B5EF4-FFF2-40B4-BE49-F238E27FC236}">
                <a16:creationId xmlns:a16="http://schemas.microsoft.com/office/drawing/2014/main" xmlns="" id="{E0A20D63-5DE0-9C43-8898-67B7F479AE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3138" y="461327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3" name="Straight Connector 19">
            <a:extLst>
              <a:ext uri="{FF2B5EF4-FFF2-40B4-BE49-F238E27FC236}">
                <a16:creationId xmlns:a16="http://schemas.microsoft.com/office/drawing/2014/main" xmlns="" id="{DDBE87B1-959F-B342-8A5B-58DDF023FD5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944938" y="461327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4" name="Straight Connector 4">
            <a:extLst>
              <a:ext uri="{FF2B5EF4-FFF2-40B4-BE49-F238E27FC236}">
                <a16:creationId xmlns:a16="http://schemas.microsoft.com/office/drawing/2014/main" xmlns="" id="{B5DFA6FA-BAE6-EA41-84F4-16B190979D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68738" y="5195888"/>
            <a:ext cx="1828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7">
            <a:extLst>
              <a:ext uri="{FF2B5EF4-FFF2-40B4-BE49-F238E27FC236}">
                <a16:creationId xmlns:a16="http://schemas.microsoft.com/office/drawing/2014/main" xmlns="" id="{7BAE0138-F103-C74A-A929-45DB8EB4E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77507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7856" name="TextBox 10">
            <a:extLst>
              <a:ext uri="{FF2B5EF4-FFF2-40B4-BE49-F238E27FC236}">
                <a16:creationId xmlns:a16="http://schemas.microsoft.com/office/drawing/2014/main" xmlns="" id="{E26E290C-1D36-7E41-9C06-2DFF973F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3719513"/>
            <a:ext cx="393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xmlns="" id="{E5CFBE6B-30AD-A44A-B6F2-C69E084DD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13" y="377507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7858" name="TextBox 10">
            <a:extLst>
              <a:ext uri="{FF2B5EF4-FFF2-40B4-BE49-F238E27FC236}">
                <a16:creationId xmlns:a16="http://schemas.microsoft.com/office/drawing/2014/main" xmlns="" id="{07577F3A-8A85-8C40-AE3C-6894F1468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3719513"/>
            <a:ext cx="392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1</a:t>
            </a:r>
          </a:p>
        </p:txBody>
      </p:sp>
      <p:cxnSp>
        <p:nvCxnSpPr>
          <p:cNvPr id="77859" name="Straight Connector 15">
            <a:extLst>
              <a:ext uri="{FF2B5EF4-FFF2-40B4-BE49-F238E27FC236}">
                <a16:creationId xmlns:a16="http://schemas.microsoft.com/office/drawing/2014/main" xmlns="" id="{304A81BE-D469-C741-A8D5-C839BE2156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94050" y="3862388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7">
            <a:extLst>
              <a:ext uri="{FF2B5EF4-FFF2-40B4-BE49-F238E27FC236}">
                <a16:creationId xmlns:a16="http://schemas.microsoft.com/office/drawing/2014/main" xmlns="" id="{36BB4BAD-4B21-2442-ACF8-DA58AD1EE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77825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7861" name="TextBox 10">
            <a:extLst>
              <a:ext uri="{FF2B5EF4-FFF2-40B4-BE49-F238E27FC236}">
                <a16:creationId xmlns:a16="http://schemas.microsoft.com/office/drawing/2014/main" xmlns="" id="{956E58E1-766B-E447-BC05-A11C8CD34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3724275"/>
            <a:ext cx="393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29" name="Oval 7">
            <a:extLst>
              <a:ext uri="{FF2B5EF4-FFF2-40B4-BE49-F238E27FC236}">
                <a16:creationId xmlns:a16="http://schemas.microsoft.com/office/drawing/2014/main" xmlns="" id="{2F37E50E-0590-6B46-8769-0100A4FF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377825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7863" name="TextBox 10">
            <a:extLst>
              <a:ext uri="{FF2B5EF4-FFF2-40B4-BE49-F238E27FC236}">
                <a16:creationId xmlns:a16="http://schemas.microsoft.com/office/drawing/2014/main" xmlns="" id="{AB5AB048-F022-A041-878C-83AB72FC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724275"/>
            <a:ext cx="392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2</a:t>
            </a:r>
          </a:p>
        </p:txBody>
      </p:sp>
      <p:cxnSp>
        <p:nvCxnSpPr>
          <p:cNvPr id="77864" name="Straight Connector 15">
            <a:extLst>
              <a:ext uri="{FF2B5EF4-FFF2-40B4-BE49-F238E27FC236}">
                <a16:creationId xmlns:a16="http://schemas.microsoft.com/office/drawing/2014/main" xmlns="" id="{4500C5A1-7978-F14E-A874-7A4C44D084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75250" y="3865563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7">
            <a:extLst>
              <a:ext uri="{FF2B5EF4-FFF2-40B4-BE49-F238E27FC236}">
                <a16:creationId xmlns:a16="http://schemas.microsoft.com/office/drawing/2014/main" xmlns="" id="{A7F8050D-67C9-4F4E-BD87-4A9B267F1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3783013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7866" name="TextBox 10">
            <a:extLst>
              <a:ext uri="{FF2B5EF4-FFF2-40B4-BE49-F238E27FC236}">
                <a16:creationId xmlns:a16="http://schemas.microsoft.com/office/drawing/2014/main" xmlns="" id="{F7D4DC29-CDD5-704A-B3CC-378CF24F4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3727450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3</a:t>
            </a:r>
          </a:p>
        </p:txBody>
      </p:sp>
      <p:sp>
        <p:nvSpPr>
          <p:cNvPr id="34" name="Oval 7">
            <a:extLst>
              <a:ext uri="{FF2B5EF4-FFF2-40B4-BE49-F238E27FC236}">
                <a16:creationId xmlns:a16="http://schemas.microsoft.com/office/drawing/2014/main" xmlns="" id="{062C5791-10BA-CA48-9C0E-8EE06C44C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3783013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7868" name="TextBox 10">
            <a:extLst>
              <a:ext uri="{FF2B5EF4-FFF2-40B4-BE49-F238E27FC236}">
                <a16:creationId xmlns:a16="http://schemas.microsoft.com/office/drawing/2014/main" xmlns="" id="{50307835-DD73-F544-B5FD-C9B5078FF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763" y="3727450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3</a:t>
            </a:r>
          </a:p>
        </p:txBody>
      </p:sp>
      <p:cxnSp>
        <p:nvCxnSpPr>
          <p:cNvPr id="77869" name="Straight Connector 15">
            <a:extLst>
              <a:ext uri="{FF2B5EF4-FFF2-40B4-BE49-F238E27FC236}">
                <a16:creationId xmlns:a16="http://schemas.microsoft.com/office/drawing/2014/main" xmlns="" id="{9665802D-0BC4-B842-B475-478C67BA20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15188" y="3870325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Oval 7">
            <a:extLst>
              <a:ext uri="{FF2B5EF4-FFF2-40B4-BE49-F238E27FC236}">
                <a16:creationId xmlns:a16="http://schemas.microsoft.com/office/drawing/2014/main" xmlns="" id="{2D9A7C7F-602F-194A-BE52-BCBA6FB80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4437063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xmlns="" id="{744A10EA-F017-7E48-95D4-9B367B074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463" y="4400550"/>
            <a:ext cx="363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</a:p>
        </p:txBody>
      </p:sp>
      <p:sp>
        <p:nvSpPr>
          <p:cNvPr id="39" name="Oval 7">
            <a:extLst>
              <a:ext uri="{FF2B5EF4-FFF2-40B4-BE49-F238E27FC236}">
                <a16:creationId xmlns:a16="http://schemas.microsoft.com/office/drawing/2014/main" xmlns="" id="{01E4EC82-202D-EC49-9602-F7CA0F958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8" y="499427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7873" name="TextBox 12">
            <a:extLst>
              <a:ext uri="{FF2B5EF4-FFF2-40B4-BE49-F238E27FC236}">
                <a16:creationId xmlns:a16="http://schemas.microsoft.com/office/drawing/2014/main" xmlns="" id="{8115D2F7-54B7-E244-BB68-7F3C36BF3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4957763"/>
            <a:ext cx="341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T</a:t>
            </a:r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xmlns="" id="{5646987B-A62A-DF40-82EE-48AF5CAFD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8" y="499427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7875" name="TextBox 12">
            <a:extLst>
              <a:ext uri="{FF2B5EF4-FFF2-40B4-BE49-F238E27FC236}">
                <a16:creationId xmlns:a16="http://schemas.microsoft.com/office/drawing/2014/main" xmlns="" id="{5C20BD49-63DB-8A4E-B944-B33AFA401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4957763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67" name="Oval 7">
            <a:extLst>
              <a:ext uri="{FF2B5EF4-FFF2-40B4-BE49-F238E27FC236}">
                <a16:creationId xmlns:a16="http://schemas.microsoft.com/office/drawing/2014/main" xmlns="" id="{64B2C978-5896-3D46-8FFA-1228FB188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293687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68" name="Oval 7">
            <a:extLst>
              <a:ext uri="{FF2B5EF4-FFF2-40B4-BE49-F238E27FC236}">
                <a16:creationId xmlns:a16="http://schemas.microsoft.com/office/drawing/2014/main" xmlns="" id="{81FFDBC2-2D25-2940-BC8E-92CB681D7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293687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69" name="Oval 7">
            <a:extLst>
              <a:ext uri="{FF2B5EF4-FFF2-40B4-BE49-F238E27FC236}">
                <a16:creationId xmlns:a16="http://schemas.microsoft.com/office/drawing/2014/main" xmlns="" id="{BCC0B8EE-202D-5142-89EA-3F23631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232727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0" name="Oval 7">
            <a:extLst>
              <a:ext uri="{FF2B5EF4-FFF2-40B4-BE49-F238E27FC236}">
                <a16:creationId xmlns:a16="http://schemas.microsoft.com/office/drawing/2014/main" xmlns="" id="{2A255357-5E6C-7747-9C5A-14EA31D1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164147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1" name="Oval 7">
            <a:extLst>
              <a:ext uri="{FF2B5EF4-FFF2-40B4-BE49-F238E27FC236}">
                <a16:creationId xmlns:a16="http://schemas.microsoft.com/office/drawing/2014/main" xmlns="" id="{34564EA1-75B9-A94B-B51A-B92FD57F9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164147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cxnSp>
        <p:nvCxnSpPr>
          <p:cNvPr id="77881" name="Straight Connector 87">
            <a:extLst>
              <a:ext uri="{FF2B5EF4-FFF2-40B4-BE49-F238E27FC236}">
                <a16:creationId xmlns:a16="http://schemas.microsoft.com/office/drawing/2014/main" xmlns="" id="{6D3DBBC4-69F1-A441-8E86-03312AAB48C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773738" y="26320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82" name="Straight Connector 88">
            <a:extLst>
              <a:ext uri="{FF2B5EF4-FFF2-40B4-BE49-F238E27FC236}">
                <a16:creationId xmlns:a16="http://schemas.microsoft.com/office/drawing/2014/main" xmlns="" id="{1DF8B8BA-ED80-9242-A6CF-9B2DE0059F8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316538" y="26320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83" name="Straight Connector 4">
            <a:extLst>
              <a:ext uri="{FF2B5EF4-FFF2-40B4-BE49-F238E27FC236}">
                <a16:creationId xmlns:a16="http://schemas.microsoft.com/office/drawing/2014/main" xmlns="" id="{40D111E8-90C6-5C47-9DDC-CEE456FFF5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8938" y="3165475"/>
            <a:ext cx="838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84" name="Straight Connector 4">
            <a:extLst>
              <a:ext uri="{FF2B5EF4-FFF2-40B4-BE49-F238E27FC236}">
                <a16:creationId xmlns:a16="http://schemas.microsoft.com/office/drawing/2014/main" xmlns="" id="{87C9DEC3-DB64-C945-8279-C3D8EF3744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9138" y="1870075"/>
            <a:ext cx="838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85" name="Straight Connector 91">
            <a:extLst>
              <a:ext uri="{FF2B5EF4-FFF2-40B4-BE49-F238E27FC236}">
                <a16:creationId xmlns:a16="http://schemas.microsoft.com/office/drawing/2014/main" xmlns="" id="{2D8E2691-3B09-F248-936C-E84526275BD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511007" y="2174081"/>
            <a:ext cx="76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86" name="Oval 7">
            <a:extLst>
              <a:ext uri="{FF2B5EF4-FFF2-40B4-BE49-F238E27FC236}">
                <a16:creationId xmlns:a16="http://schemas.microsoft.com/office/drawing/2014/main" xmlns="" id="{53D4EC1A-84CA-454B-9AF3-A90F6302B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538" y="293687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7887" name="Oval 7">
            <a:extLst>
              <a:ext uri="{FF2B5EF4-FFF2-40B4-BE49-F238E27FC236}">
                <a16:creationId xmlns:a16="http://schemas.microsoft.com/office/drawing/2014/main" xmlns="" id="{9F521E92-F5AD-1D4D-9809-5236A5DD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538" y="293687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7888" name="Oval 7">
            <a:extLst>
              <a:ext uri="{FF2B5EF4-FFF2-40B4-BE49-F238E27FC236}">
                <a16:creationId xmlns:a16="http://schemas.microsoft.com/office/drawing/2014/main" xmlns="" id="{25A8AE13-E52B-1543-A829-7E0471994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232727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7889" name="Oval 7">
            <a:extLst>
              <a:ext uri="{FF2B5EF4-FFF2-40B4-BE49-F238E27FC236}">
                <a16:creationId xmlns:a16="http://schemas.microsoft.com/office/drawing/2014/main" xmlns="" id="{41CF87AC-C036-4348-B205-7CE99386F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164147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7890" name="Oval 7">
            <a:extLst>
              <a:ext uri="{FF2B5EF4-FFF2-40B4-BE49-F238E27FC236}">
                <a16:creationId xmlns:a16="http://schemas.microsoft.com/office/drawing/2014/main" xmlns="" id="{30BF9AFC-7034-E84B-8E85-E10D8DF11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164147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grpSp>
        <p:nvGrpSpPr>
          <p:cNvPr id="3" name="Group 122">
            <a:extLst>
              <a:ext uri="{FF2B5EF4-FFF2-40B4-BE49-F238E27FC236}">
                <a16:creationId xmlns:a16="http://schemas.microsoft.com/office/drawing/2014/main" xmlns="" id="{BE1DF105-1F3E-5D4A-85F4-F162E3940AA4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6075363"/>
            <a:ext cx="2552700" cy="403225"/>
            <a:chOff x="3848664" y="6074714"/>
            <a:chExt cx="2552136" cy="404462"/>
          </a:xfrm>
        </p:grpSpPr>
        <p:sp>
          <p:nvSpPr>
            <p:cNvPr id="77892" name="TextBox 116">
              <a:extLst>
                <a:ext uri="{FF2B5EF4-FFF2-40B4-BE49-F238E27FC236}">
                  <a16:creationId xmlns:a16="http://schemas.microsoft.com/office/drawing/2014/main" xmlns="" id="{27634206-3941-3640-89FF-C64A0BCB8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8664" y="6076890"/>
              <a:ext cx="3423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6699FF"/>
                  </a:solidFill>
                  <a:latin typeface="Garamond" panose="02020404030301010803" pitchFamily="18" charset="0"/>
                </a:rPr>
                <a:t>T</a:t>
              </a:r>
            </a:p>
          </p:txBody>
        </p:sp>
        <p:sp>
          <p:nvSpPr>
            <p:cNvPr id="77893" name="TextBox 117">
              <a:extLst>
                <a:ext uri="{FF2B5EF4-FFF2-40B4-BE49-F238E27FC236}">
                  <a16:creationId xmlns:a16="http://schemas.microsoft.com/office/drawing/2014/main" xmlns="" id="{D8E8CC28-C3FC-7747-B378-D00F86C42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8131" y="6079066"/>
              <a:ext cx="3289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6699FF"/>
                  </a:solidFill>
                  <a:latin typeface="Garamond" panose="02020404030301010803" pitchFamily="18" charset="0"/>
                </a:rPr>
                <a:t>F</a:t>
              </a:r>
            </a:p>
          </p:txBody>
        </p:sp>
        <p:sp>
          <p:nvSpPr>
            <p:cNvPr id="77894" name="TextBox 118">
              <a:extLst>
                <a:ext uri="{FF2B5EF4-FFF2-40B4-BE49-F238E27FC236}">
                  <a16:creationId xmlns:a16="http://schemas.microsoft.com/office/drawing/2014/main" xmlns="" id="{99A9B3F9-F558-514A-B624-97FF95BDA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6076890"/>
              <a:ext cx="3289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6699FF"/>
                  </a:solidFill>
                  <a:latin typeface="Garamond" panose="02020404030301010803" pitchFamily="18" charset="0"/>
                </a:rPr>
                <a:t>F</a:t>
              </a:r>
            </a:p>
          </p:txBody>
        </p:sp>
        <p:sp>
          <p:nvSpPr>
            <p:cNvPr id="77895" name="TextBox 119">
              <a:extLst>
                <a:ext uri="{FF2B5EF4-FFF2-40B4-BE49-F238E27FC236}">
                  <a16:creationId xmlns:a16="http://schemas.microsoft.com/office/drawing/2014/main" xmlns="" id="{24C73FB3-B53B-1644-B711-15821904E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6128" y="6074714"/>
              <a:ext cx="3423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6699FF"/>
                  </a:solidFill>
                  <a:latin typeface="Garamond" panose="02020404030301010803" pitchFamily="18" charset="0"/>
                </a:rPr>
                <a:t>T</a:t>
              </a:r>
            </a:p>
          </p:txBody>
        </p:sp>
        <p:sp>
          <p:nvSpPr>
            <p:cNvPr id="77896" name="TextBox 120">
              <a:extLst>
                <a:ext uri="{FF2B5EF4-FFF2-40B4-BE49-F238E27FC236}">
                  <a16:creationId xmlns:a16="http://schemas.microsoft.com/office/drawing/2014/main" xmlns="" id="{76490FD4-491D-E246-AEA2-BAC4805A3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7267" y="6076890"/>
              <a:ext cx="3289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6699FF"/>
                  </a:solidFill>
                  <a:latin typeface="Garamond" panose="02020404030301010803" pitchFamily="18" charset="0"/>
                </a:rPr>
                <a:t>F</a:t>
              </a:r>
            </a:p>
          </p:txBody>
        </p:sp>
        <p:sp>
          <p:nvSpPr>
            <p:cNvPr id="77897" name="TextBox 121">
              <a:extLst>
                <a:ext uri="{FF2B5EF4-FFF2-40B4-BE49-F238E27FC236}">
                  <a16:creationId xmlns:a16="http://schemas.microsoft.com/office/drawing/2014/main" xmlns="" id="{76228221-692A-8545-ACD9-1E6545F61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464" y="6074714"/>
              <a:ext cx="3423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6699FF"/>
                  </a:solidFill>
                  <a:latin typeface="Garamond" panose="02020404030301010803" pitchFamily="18" charset="0"/>
                </a:rPr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Freeform 71">
            <a:extLst>
              <a:ext uri="{FF2B5EF4-FFF2-40B4-BE49-F238E27FC236}">
                <a16:creationId xmlns:a16="http://schemas.microsoft.com/office/drawing/2014/main" xmlns="" id="{8F62FAA8-8749-1348-9E25-FEE9AFD37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820863"/>
            <a:ext cx="3824288" cy="3846512"/>
          </a:xfrm>
          <a:custGeom>
            <a:avLst/>
            <a:gdLst>
              <a:gd name="T0" fmla="*/ 2609064 w 3824111"/>
              <a:gd name="T1" fmla="*/ 0 h 3846689"/>
              <a:gd name="T2" fmla="*/ 3735703 w 3824111"/>
              <a:gd name="T3" fmla="*/ 1920966 h 3846689"/>
              <a:gd name="T4" fmla="*/ 3151206 w 3824111"/>
              <a:gd name="T5" fmla="*/ 3207239 h 3846689"/>
              <a:gd name="T6" fmla="*/ 1685725 w 3824111"/>
              <a:gd name="T7" fmla="*/ 3816531 h 3846689"/>
              <a:gd name="T8" fmla="*/ 0 w 3824111"/>
              <a:gd name="T9" fmla="*/ 3376495 h 38466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4111"/>
              <a:gd name="T16" fmla="*/ 0 h 3846689"/>
              <a:gd name="T17" fmla="*/ 3824111 w 3824111"/>
              <a:gd name="T18" fmla="*/ 3846689 h 38466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4111" h="3846689">
                <a:moveTo>
                  <a:pt x="2607733" y="0"/>
                </a:moveTo>
                <a:cubicBezTo>
                  <a:pt x="3125611" y="693561"/>
                  <a:pt x="3643489" y="1387123"/>
                  <a:pt x="3733800" y="1921934"/>
                </a:cubicBezTo>
                <a:cubicBezTo>
                  <a:pt x="3824111" y="2456745"/>
                  <a:pt x="3491089" y="2892778"/>
                  <a:pt x="3149600" y="3208867"/>
                </a:cubicBezTo>
                <a:cubicBezTo>
                  <a:pt x="2808111" y="3524956"/>
                  <a:pt x="2209800" y="3790245"/>
                  <a:pt x="1684867" y="3818467"/>
                </a:cubicBezTo>
                <a:cubicBezTo>
                  <a:pt x="1159934" y="3846689"/>
                  <a:pt x="0" y="3378200"/>
                  <a:pt x="0" y="3378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0" name="Freeform 111">
            <a:extLst>
              <a:ext uri="{FF2B5EF4-FFF2-40B4-BE49-F238E27FC236}">
                <a16:creationId xmlns:a16="http://schemas.microsoft.com/office/drawing/2014/main" xmlns="" id="{6048A2F8-72B7-F448-AED3-E85054E10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1827213"/>
            <a:ext cx="2325688" cy="3360737"/>
          </a:xfrm>
          <a:custGeom>
            <a:avLst/>
            <a:gdLst>
              <a:gd name="T0" fmla="*/ 1810562 w 2325511"/>
              <a:gd name="T1" fmla="*/ 0 h 3361266"/>
              <a:gd name="T2" fmla="*/ 361549 w 2325511"/>
              <a:gd name="T3" fmla="*/ 1208641 h 3361266"/>
              <a:gd name="T4" fmla="*/ 327653 w 2325511"/>
              <a:gd name="T5" fmla="*/ 2493344 h 3361266"/>
              <a:gd name="T6" fmla="*/ 2327458 w 2325511"/>
              <a:gd name="T7" fmla="*/ 3355451 h 3361266"/>
              <a:gd name="T8" fmla="*/ 0 60000 65536"/>
              <a:gd name="T9" fmla="*/ 0 60000 65536"/>
              <a:gd name="T10" fmla="*/ 0 60000 65536"/>
              <a:gd name="T11" fmla="*/ 0 60000 65536"/>
              <a:gd name="T12" fmla="*/ 0 w 2325511"/>
              <a:gd name="T13" fmla="*/ 0 h 3361266"/>
              <a:gd name="T14" fmla="*/ 2325511 w 2325511"/>
              <a:gd name="T15" fmla="*/ 3361266 h 33612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5511" h="3361266">
                <a:moveTo>
                  <a:pt x="1809044" y="0"/>
                </a:moveTo>
                <a:cubicBezTo>
                  <a:pt x="1208616" y="397227"/>
                  <a:pt x="608188" y="794455"/>
                  <a:pt x="361244" y="1210733"/>
                </a:cubicBezTo>
                <a:cubicBezTo>
                  <a:pt x="114300" y="1627011"/>
                  <a:pt x="0" y="2139244"/>
                  <a:pt x="327378" y="2497666"/>
                </a:cubicBezTo>
                <a:cubicBezTo>
                  <a:pt x="654756" y="2856088"/>
                  <a:pt x="2325511" y="3361266"/>
                  <a:pt x="2325511" y="3361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1" name="Freeform 112">
            <a:extLst>
              <a:ext uri="{FF2B5EF4-FFF2-40B4-BE49-F238E27FC236}">
                <a16:creationId xmlns:a16="http://schemas.microsoft.com/office/drawing/2014/main" xmlns="" id="{CDA6A25A-6CAC-2340-9DE5-653D81A4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1439863"/>
            <a:ext cx="2744788" cy="3886200"/>
          </a:xfrm>
          <a:custGeom>
            <a:avLst/>
            <a:gdLst>
              <a:gd name="T0" fmla="*/ 2746548 w 2744612"/>
              <a:gd name="T1" fmla="*/ 388056 h 3886200"/>
              <a:gd name="T2" fmla="*/ 1721355 w 2744612"/>
              <a:gd name="T3" fmla="*/ 176389 h 3886200"/>
              <a:gd name="T4" fmla="*/ 297954 w 2744612"/>
              <a:gd name="T5" fmla="*/ 1446389 h 3886200"/>
              <a:gd name="T6" fmla="*/ 187810 w 2744612"/>
              <a:gd name="T7" fmla="*/ 3004256 h 3886200"/>
              <a:gd name="T8" fmla="*/ 1424813 w 2744612"/>
              <a:gd name="T9" fmla="*/ 3757789 h 3886200"/>
              <a:gd name="T10" fmla="*/ 2594038 w 2744612"/>
              <a:gd name="T11" fmla="*/ 3774722 h 3886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44612"/>
              <a:gd name="T19" fmla="*/ 0 h 3886200"/>
              <a:gd name="T20" fmla="*/ 2744612 w 2744612"/>
              <a:gd name="T21" fmla="*/ 3886200 h 3886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44612" h="3886200">
                <a:moveTo>
                  <a:pt x="2744612" y="388056"/>
                </a:moveTo>
                <a:cubicBezTo>
                  <a:pt x="2615849" y="226484"/>
                  <a:pt x="2127956" y="0"/>
                  <a:pt x="1720145" y="176389"/>
                </a:cubicBezTo>
                <a:cubicBezTo>
                  <a:pt x="1312334" y="352778"/>
                  <a:pt x="553156" y="975078"/>
                  <a:pt x="297745" y="1446389"/>
                </a:cubicBezTo>
                <a:cubicBezTo>
                  <a:pt x="42334" y="1917700"/>
                  <a:pt x="0" y="2619023"/>
                  <a:pt x="187678" y="3004256"/>
                </a:cubicBezTo>
                <a:cubicBezTo>
                  <a:pt x="375356" y="3389489"/>
                  <a:pt x="1023056" y="3629378"/>
                  <a:pt x="1423812" y="3757789"/>
                </a:cubicBezTo>
                <a:cubicBezTo>
                  <a:pt x="1824568" y="3886200"/>
                  <a:pt x="2592212" y="3774722"/>
                  <a:pt x="2592212" y="377472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2" name="Freeform 113">
            <a:extLst>
              <a:ext uri="{FF2B5EF4-FFF2-40B4-BE49-F238E27FC236}">
                <a16:creationId xmlns:a16="http://schemas.microsoft.com/office/drawing/2014/main" xmlns="" id="{E4360CC9-8201-5D4C-BFD4-973EBF3FD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8" y="1219200"/>
            <a:ext cx="4848225" cy="4386263"/>
          </a:xfrm>
          <a:custGeom>
            <a:avLst/>
            <a:gdLst>
              <a:gd name="T0" fmla="*/ 4858817 w 4847167"/>
              <a:gd name="T1" fmla="*/ 609002 h 4385733"/>
              <a:gd name="T2" fmla="*/ 2923778 w 4847167"/>
              <a:gd name="T3" fmla="*/ 24022 h 4385733"/>
              <a:gd name="T4" fmla="*/ 844457 w 4847167"/>
              <a:gd name="T5" fmla="*/ 753123 h 4385733"/>
              <a:gd name="T6" fmla="*/ 46677 w 4847167"/>
              <a:gd name="T7" fmla="*/ 2516533 h 4385733"/>
              <a:gd name="T8" fmla="*/ 564386 w 4847167"/>
              <a:gd name="T9" fmla="*/ 4008646 h 4385733"/>
              <a:gd name="T10" fmla="*/ 2117510 w 4847167"/>
              <a:gd name="T11" fmla="*/ 4390152 h 4385733"/>
              <a:gd name="T12" fmla="*/ 2966212 w 4847167"/>
              <a:gd name="T13" fmla="*/ 4000168 h 43857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47167"/>
              <a:gd name="T22" fmla="*/ 0 h 4385733"/>
              <a:gd name="T23" fmla="*/ 4847167 w 4847167"/>
              <a:gd name="T24" fmla="*/ 4385733 h 43857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47167" h="4385733">
                <a:moveTo>
                  <a:pt x="4847167" y="608189"/>
                </a:moveTo>
                <a:cubicBezTo>
                  <a:pt x="4215695" y="304094"/>
                  <a:pt x="3584223" y="0"/>
                  <a:pt x="2916767" y="23989"/>
                </a:cubicBezTo>
                <a:cubicBezTo>
                  <a:pt x="2249311" y="47978"/>
                  <a:pt x="1320800" y="337255"/>
                  <a:pt x="842433" y="752122"/>
                </a:cubicBezTo>
                <a:cubicBezTo>
                  <a:pt x="364066" y="1166989"/>
                  <a:pt x="93134" y="1971322"/>
                  <a:pt x="46567" y="2513189"/>
                </a:cubicBezTo>
                <a:cubicBezTo>
                  <a:pt x="0" y="3055056"/>
                  <a:pt x="218722" y="3691466"/>
                  <a:pt x="563033" y="4003322"/>
                </a:cubicBezTo>
                <a:cubicBezTo>
                  <a:pt x="907344" y="4315178"/>
                  <a:pt x="1713089" y="4385733"/>
                  <a:pt x="2112433" y="4384322"/>
                </a:cubicBezTo>
                <a:cubicBezTo>
                  <a:pt x="2511777" y="4382911"/>
                  <a:pt x="2959100" y="3994855"/>
                  <a:pt x="2959100" y="39948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3" name="Freeform 110">
            <a:extLst>
              <a:ext uri="{FF2B5EF4-FFF2-40B4-BE49-F238E27FC236}">
                <a16:creationId xmlns:a16="http://schemas.microsoft.com/office/drawing/2014/main" xmlns="" id="{F5943A9C-27B8-6843-ACD0-5E37C5333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3105150"/>
            <a:ext cx="3208338" cy="847725"/>
          </a:xfrm>
          <a:custGeom>
            <a:avLst/>
            <a:gdLst>
              <a:gd name="T0" fmla="*/ 0 w 3208867"/>
              <a:gd name="T1" fmla="*/ 858378 h 846667"/>
              <a:gd name="T2" fmla="*/ 1580396 w 3208867"/>
              <a:gd name="T3" fmla="*/ 489276 h 846667"/>
              <a:gd name="T4" fmla="*/ 3203053 w 3208867"/>
              <a:gd name="T5" fmla="*/ 0 h 846667"/>
              <a:gd name="T6" fmla="*/ 0 60000 65536"/>
              <a:gd name="T7" fmla="*/ 0 60000 65536"/>
              <a:gd name="T8" fmla="*/ 0 60000 65536"/>
              <a:gd name="T9" fmla="*/ 0 w 3208867"/>
              <a:gd name="T10" fmla="*/ 0 h 846667"/>
              <a:gd name="T11" fmla="*/ 3208867 w 3208867"/>
              <a:gd name="T12" fmla="*/ 846667 h 8466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8867" h="846667">
                <a:moveTo>
                  <a:pt x="0" y="846667"/>
                </a:moveTo>
                <a:cubicBezTo>
                  <a:pt x="524228" y="735189"/>
                  <a:pt x="1048456" y="623711"/>
                  <a:pt x="1583267" y="482600"/>
                </a:cubicBezTo>
                <a:cubicBezTo>
                  <a:pt x="2118078" y="341489"/>
                  <a:pt x="3208867" y="0"/>
                  <a:pt x="320886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8854" name="Straight Connector 98">
            <a:extLst>
              <a:ext uri="{FF2B5EF4-FFF2-40B4-BE49-F238E27FC236}">
                <a16:creationId xmlns:a16="http://schemas.microsoft.com/office/drawing/2014/main" xmlns="" id="{E7952820-C169-5149-86F1-8AE9227A061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306638" y="3203575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5" name="Straight Connector 100">
            <a:extLst>
              <a:ext uri="{FF2B5EF4-FFF2-40B4-BE49-F238E27FC236}">
                <a16:creationId xmlns:a16="http://schemas.microsoft.com/office/drawing/2014/main" xmlns="" id="{E648920F-C0B8-354A-AE10-BB237EAAAFD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144838" y="327977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6" name="Straight Connector 102">
            <a:extLst>
              <a:ext uri="{FF2B5EF4-FFF2-40B4-BE49-F238E27FC236}">
                <a16:creationId xmlns:a16="http://schemas.microsoft.com/office/drawing/2014/main" xmlns="" id="{FE1D82FD-3538-CB48-BAE3-25827684E28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144838" y="2822575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7" name="Straight Connector 106">
            <a:extLst>
              <a:ext uri="{FF2B5EF4-FFF2-40B4-BE49-F238E27FC236}">
                <a16:creationId xmlns:a16="http://schemas.microsoft.com/office/drawing/2014/main" xmlns="" id="{824E8F8D-0F33-F74C-AA44-DE15BDD57D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25938" y="3165475"/>
            <a:ext cx="1905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8" name="Straight Connector 108">
            <a:extLst>
              <a:ext uri="{FF2B5EF4-FFF2-40B4-BE49-F238E27FC236}">
                <a16:creationId xmlns:a16="http://schemas.microsoft.com/office/drawing/2014/main" xmlns="" id="{73272309-C8C6-5B40-8C82-4352C6F11FD8}"/>
              </a:ext>
            </a:extLst>
          </p:cNvPr>
          <p:cNvCxnSpPr>
            <a:cxnSpLocks noChangeShapeType="1"/>
            <a:stCxn id="78892" idx="2"/>
          </p:cNvCxnSpPr>
          <p:nvPr/>
        </p:nvCxnSpPr>
        <p:spPr bwMode="auto">
          <a:xfrm rot="5400000" flipH="1">
            <a:off x="5772944" y="2556669"/>
            <a:ext cx="2303463" cy="77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9" name="Straight Connector 77">
            <a:extLst>
              <a:ext uri="{FF2B5EF4-FFF2-40B4-BE49-F238E27FC236}">
                <a16:creationId xmlns:a16="http://schemas.microsoft.com/office/drawing/2014/main" xmlns="" id="{4A6051A8-DF42-5747-8575-9EC0E622D50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335338" y="26320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0" name="Straight Connector 78">
            <a:extLst>
              <a:ext uri="{FF2B5EF4-FFF2-40B4-BE49-F238E27FC236}">
                <a16:creationId xmlns:a16="http://schemas.microsoft.com/office/drawing/2014/main" xmlns="" id="{938C844E-9321-234C-AAE1-00453CA6E04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878138" y="26320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1" name="Straight Connector 4">
            <a:extLst>
              <a:ext uri="{FF2B5EF4-FFF2-40B4-BE49-F238E27FC236}">
                <a16:creationId xmlns:a16="http://schemas.microsoft.com/office/drawing/2014/main" xmlns="" id="{551EBB03-7E8B-3847-AB8E-75F3661A11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30538" y="3165475"/>
            <a:ext cx="838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2" name="Straight Connector 4">
            <a:extLst>
              <a:ext uri="{FF2B5EF4-FFF2-40B4-BE49-F238E27FC236}">
                <a16:creationId xmlns:a16="http://schemas.microsoft.com/office/drawing/2014/main" xmlns="" id="{A089C51D-EF54-FF4A-8C16-1F66BAA9D8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60738" y="1870075"/>
            <a:ext cx="838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3" name="Straight Connector 86">
            <a:extLst>
              <a:ext uri="{FF2B5EF4-FFF2-40B4-BE49-F238E27FC236}">
                <a16:creationId xmlns:a16="http://schemas.microsoft.com/office/drawing/2014/main" xmlns="" id="{A2CE36E2-A962-964C-B599-35B0DD80374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072607" y="2174081"/>
            <a:ext cx="76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4" name="Title 1">
            <a:extLst>
              <a:ext uri="{FF2B5EF4-FFF2-40B4-BE49-F238E27FC236}">
                <a16:creationId xmlns:a16="http://schemas.microsoft.com/office/drawing/2014/main" xmlns="" id="{7F0BD3C9-23CD-F541-B188-2BCA8B995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Coloring reduction: An example</a:t>
            </a:r>
          </a:p>
        </p:txBody>
      </p:sp>
      <p:sp>
        <p:nvSpPr>
          <p:cNvPr id="78865" name="TextBox 3">
            <a:extLst>
              <a:ext uri="{FF2B5EF4-FFF2-40B4-BE49-F238E27FC236}">
                <a16:creationId xmlns:a16="http://schemas.microsoft.com/office/drawing/2014/main" xmlns="" id="{B888FE6E-2DC4-0746-BD0D-00984B010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5715000"/>
            <a:ext cx="1274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Example: </a:t>
            </a:r>
          </a:p>
        </p:txBody>
      </p:sp>
      <p:grpSp>
        <p:nvGrpSpPr>
          <p:cNvPr id="78866" name="Group 4">
            <a:extLst>
              <a:ext uri="{FF2B5EF4-FFF2-40B4-BE49-F238E27FC236}">
                <a16:creationId xmlns:a16="http://schemas.microsoft.com/office/drawing/2014/main" xmlns="" id="{3476BC6E-F7D0-8547-9764-C9BE835B6829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715000"/>
            <a:ext cx="2898775" cy="461963"/>
            <a:chOff x="3733800" y="5715000"/>
            <a:chExt cx="2899502" cy="461665"/>
          </a:xfrm>
        </p:grpSpPr>
        <p:sp>
          <p:nvSpPr>
            <p:cNvPr id="78921" name="Rectangle 5">
              <a:extLst>
                <a:ext uri="{FF2B5EF4-FFF2-40B4-BE49-F238E27FC236}">
                  <a16:creationId xmlns:a16="http://schemas.microsoft.com/office/drawing/2014/main" xmlns="" id="{0457AECD-D0AB-C94E-917D-624C068BC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715000"/>
              <a:ext cx="28995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(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)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∧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(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3 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)</a:t>
              </a:r>
            </a:p>
          </p:txBody>
        </p:sp>
        <p:cxnSp>
          <p:nvCxnSpPr>
            <p:cNvPr id="78922" name="Straight Connector 21">
              <a:extLst>
                <a:ext uri="{FF2B5EF4-FFF2-40B4-BE49-F238E27FC236}">
                  <a16:creationId xmlns:a16="http://schemas.microsoft.com/office/drawing/2014/main" xmlns="" id="{E6DD7B19-4FCC-C640-BF99-63D025ED8C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43400" y="5867400"/>
              <a:ext cx="1778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923" name="Straight Connector 21">
              <a:extLst>
                <a:ext uri="{FF2B5EF4-FFF2-40B4-BE49-F238E27FC236}">
                  <a16:creationId xmlns:a16="http://schemas.microsoft.com/office/drawing/2014/main" xmlns="" id="{364E7D83-7F12-DA41-803F-8E86E6E942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63733" y="5867400"/>
              <a:ext cx="1778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8867" name="Straight Connector 4">
            <a:extLst>
              <a:ext uri="{FF2B5EF4-FFF2-40B4-BE49-F238E27FC236}">
                <a16:creationId xmlns:a16="http://schemas.microsoft.com/office/drawing/2014/main" xmlns="" id="{50615333-55CA-AD4E-A25E-CAB64A726F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60600" y="395287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8" name="Straight Connector 4">
            <a:extLst>
              <a:ext uri="{FF2B5EF4-FFF2-40B4-BE49-F238E27FC236}">
                <a16:creationId xmlns:a16="http://schemas.microsoft.com/office/drawing/2014/main" xmlns="" id="{F71ED896-7EEF-8442-82B6-EF5139B275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49738" y="395287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9" name="Straight Connector 4">
            <a:extLst>
              <a:ext uri="{FF2B5EF4-FFF2-40B4-BE49-F238E27FC236}">
                <a16:creationId xmlns:a16="http://schemas.microsoft.com/office/drawing/2014/main" xmlns="" id="{25B4446D-800F-D542-8B4B-AD562DCEB3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07138" y="395922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0" name="Straight Connector 12">
            <a:extLst>
              <a:ext uri="{FF2B5EF4-FFF2-40B4-BE49-F238E27FC236}">
                <a16:creationId xmlns:a16="http://schemas.microsoft.com/office/drawing/2014/main" xmlns="" id="{4E4073FE-8C19-7348-B76E-960324C6AE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68538" y="3927475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1" name="Straight Connector 13">
            <a:extLst>
              <a:ext uri="{FF2B5EF4-FFF2-40B4-BE49-F238E27FC236}">
                <a16:creationId xmlns:a16="http://schemas.microsoft.com/office/drawing/2014/main" xmlns="" id="{10AC7446-9C55-7F48-AF9D-C2F81FB033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59138" y="3952875"/>
            <a:ext cx="15240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2" name="Straight Connector 14">
            <a:extLst>
              <a:ext uri="{FF2B5EF4-FFF2-40B4-BE49-F238E27FC236}">
                <a16:creationId xmlns:a16="http://schemas.microsoft.com/office/drawing/2014/main" xmlns="" id="{3ACAA2FB-93F1-5343-95A1-76607890F4E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783138" y="3927475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3" name="Straight Connector 15">
            <a:extLst>
              <a:ext uri="{FF2B5EF4-FFF2-40B4-BE49-F238E27FC236}">
                <a16:creationId xmlns:a16="http://schemas.microsoft.com/office/drawing/2014/main" xmlns="" id="{8F2DFA10-E69F-8B4C-963F-B6B69443D69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783138" y="3952875"/>
            <a:ext cx="15240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4" name="Straight Connector 16">
            <a:extLst>
              <a:ext uri="{FF2B5EF4-FFF2-40B4-BE49-F238E27FC236}">
                <a16:creationId xmlns:a16="http://schemas.microsoft.com/office/drawing/2014/main" xmlns="" id="{92158526-E777-6C45-B130-2A1F3609F7E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249738" y="4079875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5" name="Straight Connector 17">
            <a:extLst>
              <a:ext uri="{FF2B5EF4-FFF2-40B4-BE49-F238E27FC236}">
                <a16:creationId xmlns:a16="http://schemas.microsoft.com/office/drawing/2014/main" xmlns="" id="{E2568866-681F-0F45-8273-57755BDD610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706938" y="400367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6" name="Straight Connector 18">
            <a:extLst>
              <a:ext uri="{FF2B5EF4-FFF2-40B4-BE49-F238E27FC236}">
                <a16:creationId xmlns:a16="http://schemas.microsoft.com/office/drawing/2014/main" xmlns="" id="{F1AB6F96-BFF3-EB4C-98A2-8E71BD2C6E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3138" y="461327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7" name="Straight Connector 19">
            <a:extLst>
              <a:ext uri="{FF2B5EF4-FFF2-40B4-BE49-F238E27FC236}">
                <a16:creationId xmlns:a16="http://schemas.microsoft.com/office/drawing/2014/main" xmlns="" id="{32D2C1CC-21FE-C24F-B6DA-CEDF8941BFE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944938" y="461327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8" name="Straight Connector 4">
            <a:extLst>
              <a:ext uri="{FF2B5EF4-FFF2-40B4-BE49-F238E27FC236}">
                <a16:creationId xmlns:a16="http://schemas.microsoft.com/office/drawing/2014/main" xmlns="" id="{6015F3D4-FE46-984C-9C66-B1366671FA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68738" y="5195888"/>
            <a:ext cx="1828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79" name="Oval 7">
            <a:extLst>
              <a:ext uri="{FF2B5EF4-FFF2-40B4-BE49-F238E27FC236}">
                <a16:creationId xmlns:a16="http://schemas.microsoft.com/office/drawing/2014/main" xmlns="" id="{25628EA9-5C6F-0E44-BFD8-3395FFCAC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775075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8880" name="TextBox 10">
            <a:extLst>
              <a:ext uri="{FF2B5EF4-FFF2-40B4-BE49-F238E27FC236}">
                <a16:creationId xmlns:a16="http://schemas.microsoft.com/office/drawing/2014/main" xmlns="" id="{C93D0359-96B3-B149-8F85-095A27FF7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3719513"/>
            <a:ext cx="393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78881" name="Oval 7">
            <a:extLst>
              <a:ext uri="{FF2B5EF4-FFF2-40B4-BE49-F238E27FC236}">
                <a16:creationId xmlns:a16="http://schemas.microsoft.com/office/drawing/2014/main" xmlns="" id="{FA303A74-A87E-7542-A11B-F54A4CD7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13" y="3775075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8882" name="TextBox 10">
            <a:extLst>
              <a:ext uri="{FF2B5EF4-FFF2-40B4-BE49-F238E27FC236}">
                <a16:creationId xmlns:a16="http://schemas.microsoft.com/office/drawing/2014/main" xmlns="" id="{42B248E8-5CBC-C846-8529-82FE8A5E0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3719513"/>
            <a:ext cx="392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1</a:t>
            </a:r>
          </a:p>
        </p:txBody>
      </p:sp>
      <p:cxnSp>
        <p:nvCxnSpPr>
          <p:cNvPr id="78883" name="Straight Connector 15">
            <a:extLst>
              <a:ext uri="{FF2B5EF4-FFF2-40B4-BE49-F238E27FC236}">
                <a16:creationId xmlns:a16="http://schemas.microsoft.com/office/drawing/2014/main" xmlns="" id="{EC276F95-EEE8-5A49-8AEF-7D6623DD4A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94050" y="3862388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84" name="Oval 7">
            <a:extLst>
              <a:ext uri="{FF2B5EF4-FFF2-40B4-BE49-F238E27FC236}">
                <a16:creationId xmlns:a16="http://schemas.microsoft.com/office/drawing/2014/main" xmlns="" id="{4AD488C7-DA6C-4447-8967-AEA268CF5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77825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8885" name="TextBox 10">
            <a:extLst>
              <a:ext uri="{FF2B5EF4-FFF2-40B4-BE49-F238E27FC236}">
                <a16:creationId xmlns:a16="http://schemas.microsoft.com/office/drawing/2014/main" xmlns="" id="{D35D27C8-2FC8-D84E-A714-47D728CC1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3724275"/>
            <a:ext cx="393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78886" name="Oval 7">
            <a:extLst>
              <a:ext uri="{FF2B5EF4-FFF2-40B4-BE49-F238E27FC236}">
                <a16:creationId xmlns:a16="http://schemas.microsoft.com/office/drawing/2014/main" xmlns="" id="{F74AA9C1-B63C-CE4F-9786-23EF5A2AB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377825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8887" name="TextBox 10">
            <a:extLst>
              <a:ext uri="{FF2B5EF4-FFF2-40B4-BE49-F238E27FC236}">
                <a16:creationId xmlns:a16="http://schemas.microsoft.com/office/drawing/2014/main" xmlns="" id="{45887686-B6D1-CB4B-81DD-C146E8A35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724275"/>
            <a:ext cx="392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2</a:t>
            </a:r>
          </a:p>
        </p:txBody>
      </p:sp>
      <p:cxnSp>
        <p:nvCxnSpPr>
          <p:cNvPr id="78888" name="Straight Connector 15">
            <a:extLst>
              <a:ext uri="{FF2B5EF4-FFF2-40B4-BE49-F238E27FC236}">
                <a16:creationId xmlns:a16="http://schemas.microsoft.com/office/drawing/2014/main" xmlns="" id="{71FE7292-5213-7F40-9CB4-71A2D05F55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75250" y="3865563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89" name="Oval 7">
            <a:extLst>
              <a:ext uri="{FF2B5EF4-FFF2-40B4-BE49-F238E27FC236}">
                <a16:creationId xmlns:a16="http://schemas.microsoft.com/office/drawing/2014/main" xmlns="" id="{8493B5EE-16DD-5D49-B0AE-56FD709B5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3783013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8890" name="TextBox 10">
            <a:extLst>
              <a:ext uri="{FF2B5EF4-FFF2-40B4-BE49-F238E27FC236}">
                <a16:creationId xmlns:a16="http://schemas.microsoft.com/office/drawing/2014/main" xmlns="" id="{C277140A-1975-A047-9A9B-523A5830F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3727450"/>
            <a:ext cx="392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3</a:t>
            </a:r>
          </a:p>
        </p:txBody>
      </p:sp>
      <p:sp>
        <p:nvSpPr>
          <p:cNvPr id="78891" name="Oval 7">
            <a:extLst>
              <a:ext uri="{FF2B5EF4-FFF2-40B4-BE49-F238E27FC236}">
                <a16:creationId xmlns:a16="http://schemas.microsoft.com/office/drawing/2014/main" xmlns="" id="{B8EF22DF-0486-D149-A8DF-42759FE1B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3783013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8892" name="TextBox 10">
            <a:extLst>
              <a:ext uri="{FF2B5EF4-FFF2-40B4-BE49-F238E27FC236}">
                <a16:creationId xmlns:a16="http://schemas.microsoft.com/office/drawing/2014/main" xmlns="" id="{6CFBC054-3E61-2442-B522-A6D540E11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763" y="3727450"/>
            <a:ext cx="39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1800" baseline="-25000">
                <a:solidFill>
                  <a:srgbClr val="FFFFFF"/>
                </a:solidFill>
                <a:latin typeface="Garamond" panose="02020404030301010803" pitchFamily="18" charset="0"/>
              </a:rPr>
              <a:t>3</a:t>
            </a:r>
          </a:p>
        </p:txBody>
      </p:sp>
      <p:cxnSp>
        <p:nvCxnSpPr>
          <p:cNvPr id="78893" name="Straight Connector 15">
            <a:extLst>
              <a:ext uri="{FF2B5EF4-FFF2-40B4-BE49-F238E27FC236}">
                <a16:creationId xmlns:a16="http://schemas.microsoft.com/office/drawing/2014/main" xmlns="" id="{6B6FC638-F4FF-E547-9F47-AD9163E52C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15188" y="3870325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94" name="Oval 7">
            <a:extLst>
              <a:ext uri="{FF2B5EF4-FFF2-40B4-BE49-F238E27FC236}">
                <a16:creationId xmlns:a16="http://schemas.microsoft.com/office/drawing/2014/main" xmlns="" id="{93A9B456-81B5-BF4D-A916-0BE07FC61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4437063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8895" name="TextBox 12">
            <a:extLst>
              <a:ext uri="{FF2B5EF4-FFF2-40B4-BE49-F238E27FC236}">
                <a16:creationId xmlns:a16="http://schemas.microsoft.com/office/drawing/2014/main" xmlns="" id="{9C5A3B86-D124-E948-BD54-691E7CFFE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463" y="4400550"/>
            <a:ext cx="363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111111"/>
                </a:solidFill>
                <a:latin typeface="Garamond" panose="02020404030301010803" pitchFamily="18" charset="0"/>
              </a:rPr>
              <a:t>X</a:t>
            </a:r>
          </a:p>
        </p:txBody>
      </p:sp>
      <p:sp>
        <p:nvSpPr>
          <p:cNvPr id="78896" name="Oval 7">
            <a:extLst>
              <a:ext uri="{FF2B5EF4-FFF2-40B4-BE49-F238E27FC236}">
                <a16:creationId xmlns:a16="http://schemas.microsoft.com/office/drawing/2014/main" xmlns="" id="{11123FBC-9A8C-6A47-86FD-5F73CB73F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8" y="4994275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8897" name="TextBox 12">
            <a:extLst>
              <a:ext uri="{FF2B5EF4-FFF2-40B4-BE49-F238E27FC236}">
                <a16:creationId xmlns:a16="http://schemas.microsoft.com/office/drawing/2014/main" xmlns="" id="{F537D082-E577-2342-8870-02B3E4DCD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4957763"/>
            <a:ext cx="341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T</a:t>
            </a:r>
          </a:p>
        </p:txBody>
      </p:sp>
      <p:sp>
        <p:nvSpPr>
          <p:cNvPr id="78898" name="Oval 7">
            <a:extLst>
              <a:ext uri="{FF2B5EF4-FFF2-40B4-BE49-F238E27FC236}">
                <a16:creationId xmlns:a16="http://schemas.microsoft.com/office/drawing/2014/main" xmlns="" id="{1F9AF6DE-7265-D04D-9E78-132C57CC2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8" y="4994275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8899" name="TextBox 12">
            <a:extLst>
              <a:ext uri="{FF2B5EF4-FFF2-40B4-BE49-F238E27FC236}">
                <a16:creationId xmlns:a16="http://schemas.microsoft.com/office/drawing/2014/main" xmlns="" id="{D7CE39C3-DC81-F44A-9BDB-099104938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4957763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78900" name="Oval 7">
            <a:extLst>
              <a:ext uri="{FF2B5EF4-FFF2-40B4-BE49-F238E27FC236}">
                <a16:creationId xmlns:a16="http://schemas.microsoft.com/office/drawing/2014/main" xmlns="" id="{3BE3EE87-8102-754F-AFFA-23C30B705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2936875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8901" name="Oval 7">
            <a:extLst>
              <a:ext uri="{FF2B5EF4-FFF2-40B4-BE49-F238E27FC236}">
                <a16:creationId xmlns:a16="http://schemas.microsoft.com/office/drawing/2014/main" xmlns="" id="{F2F3C808-44B6-2F47-96BE-B70D9E688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2936875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8902" name="Oval 7">
            <a:extLst>
              <a:ext uri="{FF2B5EF4-FFF2-40B4-BE49-F238E27FC236}">
                <a16:creationId xmlns:a16="http://schemas.microsoft.com/office/drawing/2014/main" xmlns="" id="{027A5E36-52FE-C441-A9E2-2229D8931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2327275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8903" name="Oval 7">
            <a:extLst>
              <a:ext uri="{FF2B5EF4-FFF2-40B4-BE49-F238E27FC236}">
                <a16:creationId xmlns:a16="http://schemas.microsoft.com/office/drawing/2014/main" xmlns="" id="{D0C1A0F7-39F8-ED49-8F3D-48FAAAFEA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1641475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8904" name="Oval 7">
            <a:extLst>
              <a:ext uri="{FF2B5EF4-FFF2-40B4-BE49-F238E27FC236}">
                <a16:creationId xmlns:a16="http://schemas.microsoft.com/office/drawing/2014/main" xmlns="" id="{83E1728F-6E72-8F48-81B2-E1C3206E0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1641475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cxnSp>
        <p:nvCxnSpPr>
          <p:cNvPr id="78905" name="Straight Connector 87">
            <a:extLst>
              <a:ext uri="{FF2B5EF4-FFF2-40B4-BE49-F238E27FC236}">
                <a16:creationId xmlns:a16="http://schemas.microsoft.com/office/drawing/2014/main" xmlns="" id="{274A6B74-FE78-B241-9620-07C3DAC7F95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773738" y="26320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06" name="Straight Connector 88">
            <a:extLst>
              <a:ext uri="{FF2B5EF4-FFF2-40B4-BE49-F238E27FC236}">
                <a16:creationId xmlns:a16="http://schemas.microsoft.com/office/drawing/2014/main" xmlns="" id="{C2C2B1A7-D85D-AD46-BC53-DE82F577D28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316538" y="26320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07" name="Straight Connector 4">
            <a:extLst>
              <a:ext uri="{FF2B5EF4-FFF2-40B4-BE49-F238E27FC236}">
                <a16:creationId xmlns:a16="http://schemas.microsoft.com/office/drawing/2014/main" xmlns="" id="{DF7F0C24-2291-6949-809B-F1E59D04F5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8938" y="3165475"/>
            <a:ext cx="838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08" name="Straight Connector 4">
            <a:extLst>
              <a:ext uri="{FF2B5EF4-FFF2-40B4-BE49-F238E27FC236}">
                <a16:creationId xmlns:a16="http://schemas.microsoft.com/office/drawing/2014/main" xmlns="" id="{E27B59F7-9626-3E47-863C-AFAA3069C6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9138" y="1870075"/>
            <a:ext cx="838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09" name="Straight Connector 91">
            <a:extLst>
              <a:ext uri="{FF2B5EF4-FFF2-40B4-BE49-F238E27FC236}">
                <a16:creationId xmlns:a16="http://schemas.microsoft.com/office/drawing/2014/main" xmlns="" id="{F10C78B2-9C4B-5643-AE7C-77C8406EED5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511007" y="2174081"/>
            <a:ext cx="76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10" name="Oval 7">
            <a:extLst>
              <a:ext uri="{FF2B5EF4-FFF2-40B4-BE49-F238E27FC236}">
                <a16:creationId xmlns:a16="http://schemas.microsoft.com/office/drawing/2014/main" xmlns="" id="{FDA5C3DE-4108-424A-81DB-15E5A16AC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538" y="2936875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8911" name="Oval 7">
            <a:extLst>
              <a:ext uri="{FF2B5EF4-FFF2-40B4-BE49-F238E27FC236}">
                <a16:creationId xmlns:a16="http://schemas.microsoft.com/office/drawing/2014/main" xmlns="" id="{02074C2D-95DB-B64E-8434-940250C0A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538" y="2936875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8912" name="Oval 7">
            <a:extLst>
              <a:ext uri="{FF2B5EF4-FFF2-40B4-BE49-F238E27FC236}">
                <a16:creationId xmlns:a16="http://schemas.microsoft.com/office/drawing/2014/main" xmlns="" id="{3A114C6A-FFD9-704B-A6A7-A7449F44B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2327275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8913" name="Oval 7">
            <a:extLst>
              <a:ext uri="{FF2B5EF4-FFF2-40B4-BE49-F238E27FC236}">
                <a16:creationId xmlns:a16="http://schemas.microsoft.com/office/drawing/2014/main" xmlns="" id="{1669B58B-C756-1849-AF13-662E7C991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1641475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8914" name="Oval 7">
            <a:extLst>
              <a:ext uri="{FF2B5EF4-FFF2-40B4-BE49-F238E27FC236}">
                <a16:creationId xmlns:a16="http://schemas.microsoft.com/office/drawing/2014/main" xmlns="" id="{B870CC76-39F5-8840-9794-843DC711A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1641475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78915" name="TextBox 72">
            <a:extLst>
              <a:ext uri="{FF2B5EF4-FFF2-40B4-BE49-F238E27FC236}">
                <a16:creationId xmlns:a16="http://schemas.microsoft.com/office/drawing/2014/main" xmlns="" id="{144A6987-6092-7C4F-9FFC-144F943BC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6076950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699FF"/>
                </a:solidFill>
                <a:latin typeface="Garamond" panose="02020404030301010803" pitchFamily="18" charset="0"/>
              </a:rPr>
              <a:t>T</a:t>
            </a:r>
          </a:p>
        </p:txBody>
      </p:sp>
      <p:sp>
        <p:nvSpPr>
          <p:cNvPr id="78916" name="TextBox 73">
            <a:extLst>
              <a:ext uri="{FF2B5EF4-FFF2-40B4-BE49-F238E27FC236}">
                <a16:creationId xmlns:a16="http://schemas.microsoft.com/office/drawing/2014/main" xmlns="" id="{C33FAEE0-B9D5-4047-8BE1-42CBFBC83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6078538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699FF"/>
                </a:solidFill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78917" name="TextBox 74">
            <a:extLst>
              <a:ext uri="{FF2B5EF4-FFF2-40B4-BE49-F238E27FC236}">
                <a16:creationId xmlns:a16="http://schemas.microsoft.com/office/drawing/2014/main" xmlns="" id="{A69CBB88-AFCB-F740-ABAA-555077E81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76950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699FF"/>
                </a:solidFill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78918" name="TextBox 75">
            <a:extLst>
              <a:ext uri="{FF2B5EF4-FFF2-40B4-BE49-F238E27FC236}">
                <a16:creationId xmlns:a16="http://schemas.microsoft.com/office/drawing/2014/main" xmlns="" id="{C7CEC5C9-5E65-1A40-A479-965859312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6075363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699FF"/>
                </a:solidFill>
                <a:latin typeface="Garamond" panose="02020404030301010803" pitchFamily="18" charset="0"/>
              </a:rPr>
              <a:t>T</a:t>
            </a:r>
          </a:p>
        </p:txBody>
      </p:sp>
      <p:sp>
        <p:nvSpPr>
          <p:cNvPr id="78919" name="TextBox 76">
            <a:extLst>
              <a:ext uri="{FF2B5EF4-FFF2-40B4-BE49-F238E27FC236}">
                <a16:creationId xmlns:a16="http://schemas.microsoft.com/office/drawing/2014/main" xmlns="" id="{DEA1FFCC-A563-F24B-BA3A-20326AAC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6076950"/>
            <a:ext cx="33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699FF"/>
                </a:solidFill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78920" name="TextBox 79">
            <a:extLst>
              <a:ext uri="{FF2B5EF4-FFF2-40B4-BE49-F238E27FC236}">
                <a16:creationId xmlns:a16="http://schemas.microsoft.com/office/drawing/2014/main" xmlns="" id="{0928A5CB-BF52-A74B-97E4-7E2AE7CB1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6075363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6699FF"/>
                </a:solidFill>
                <a:latin typeface="Garamond" panose="02020404030301010803" pitchFamily="18" charset="0"/>
              </a:rPr>
              <a:t>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xmlns="" id="{88C8272C-6D8E-584F-BF05-0EDB47A6C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Coloring</a:t>
            </a:r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xmlns="" id="{9AF6E460-C0C8-5E4E-B292-581AAD427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3425" cy="560387"/>
          </a:xfrm>
        </p:spPr>
        <p:txBody>
          <a:bodyPr/>
          <a:lstStyle/>
          <a:p>
            <a:r>
              <a:rPr lang="en-US" altLang="en-US"/>
              <a:t>Step 3: Reduce </a:t>
            </a:r>
            <a:r>
              <a:rPr lang="en-US" altLang="en-US">
                <a:latin typeface="Garamond" panose="02020404030301010803" pitchFamily="18" charset="0"/>
              </a:rPr>
              <a:t>3SAT</a:t>
            </a:r>
            <a:r>
              <a:rPr lang="en-US" altLang="en-US"/>
              <a:t> to </a:t>
            </a:r>
            <a:r>
              <a:rPr lang="en-US" altLang="en-US">
                <a:latin typeface="Garamond" panose="02020404030301010803" pitchFamily="18" charset="0"/>
              </a:rPr>
              <a:t>3COL</a:t>
            </a:r>
            <a:endParaRPr lang="en-US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A53F487-FFC3-2549-8F9E-90720D656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0"/>
            <a:ext cx="742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R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 :=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2D26E47-0BBE-5E45-BE87-C6819B7CE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81200"/>
            <a:ext cx="4391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On input 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Symbol" pitchFamily="2" charset="2"/>
              </a:rPr>
              <a:t>f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en-US" sz="2400">
                <a:solidFill>
                  <a:srgbClr val="FFFFFF"/>
                </a:solidFill>
              </a:rPr>
              <a:t>, where </a:t>
            </a:r>
            <a:r>
              <a:rPr lang="en-US" altLang="en-US" sz="2400" i="1">
                <a:solidFill>
                  <a:srgbClr val="FFFFFF"/>
                </a:solidFill>
                <a:latin typeface="Symbol" pitchFamily="2" charset="2"/>
              </a:rPr>
              <a:t>f</a:t>
            </a:r>
            <a:r>
              <a:rPr lang="en-US" altLang="en-US" sz="2400">
                <a:solidFill>
                  <a:srgbClr val="FFFFFF"/>
                </a:solidFill>
              </a:rPr>
              <a:t> is a 3CNF: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72F95D5-D9F7-D64E-98B2-C3A326257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55863"/>
            <a:ext cx="437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699FF"/>
                </a:solidFill>
              </a:rPr>
              <a:t>Construct</a:t>
            </a:r>
            <a:r>
              <a:rPr lang="en-US" altLang="en-US" sz="2400">
                <a:solidFill>
                  <a:srgbClr val="FFFFFF"/>
                </a:solidFill>
              </a:rPr>
              <a:t> the following graph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</a:rPr>
              <a:t>:</a:t>
            </a:r>
            <a:endParaRPr lang="en-US" altLang="en-US" sz="2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29C64A1-8E56-AD4E-9158-E172226F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438" y="2890838"/>
            <a:ext cx="6902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Add 3 special vertices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T, F, X</a:t>
            </a:r>
            <a:r>
              <a:rPr lang="en-US" altLang="en-US" sz="2400">
                <a:solidFill>
                  <a:srgbClr val="FFFFFF"/>
                </a:solidFill>
              </a:rPr>
              <a:t> connected by a triangle.</a:t>
            </a:r>
            <a:endParaRPr lang="en-US" altLang="en-US" sz="2400" i="1" baseline="-250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7DEC86D-B3EB-CC41-9F10-1DC4066D6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359150"/>
            <a:ext cx="6049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For every variable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2400">
                <a:solidFill>
                  <a:srgbClr val="FFFFFF"/>
                </a:solidFill>
              </a:rPr>
              <a:t>of </a:t>
            </a:r>
            <a:r>
              <a:rPr lang="en-US" altLang="en-US" sz="2400" i="1">
                <a:solidFill>
                  <a:srgbClr val="FFFFFF"/>
                </a:solidFill>
                <a:latin typeface="Symbol" pitchFamily="2" charset="2"/>
              </a:rPr>
              <a:t>f</a:t>
            </a:r>
            <a:r>
              <a:rPr lang="en-US" altLang="en-US" sz="2400">
                <a:solidFill>
                  <a:srgbClr val="FFFFFF"/>
                </a:solidFill>
              </a:rPr>
              <a:t>, add vertices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400">
                <a:solidFill>
                  <a:srgbClr val="FFFFFF"/>
                </a:solidFill>
              </a:rPr>
              <a:t> and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400">
                <a:solidFill>
                  <a:srgbClr val="FFFFFF"/>
                </a:solidFill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  and include the triangle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x</a:t>
            </a:r>
            <a:r>
              <a:rPr lang="en-US" altLang="en-US" sz="2400" i="1" baseline="-25000">
                <a:solidFill>
                  <a:srgbClr val="FFFFFF"/>
                </a:solidFill>
                <a:latin typeface="Garamond" panose="02020404030301010803" pitchFamily="18" charset="0"/>
              </a:rPr>
              <a:t>i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X.</a:t>
            </a:r>
            <a:endParaRPr lang="en-US" altLang="en-US" sz="2400" i="1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1407202-58B1-F747-93D3-1FE2DC99E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073650"/>
            <a:ext cx="182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Output 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.</a:t>
            </a:r>
            <a:endParaRPr lang="en-US" altLang="en-US" sz="2400" i="1">
              <a:solidFill>
                <a:srgbClr val="FFFF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2866527-1BED-7947-A987-72CCE0B54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75" y="1371600"/>
            <a:ext cx="2790825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Running time </a:t>
            </a: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= O(</a:t>
            </a: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m </a:t>
            </a: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+</a:t>
            </a: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 n</a:t>
            </a: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n = </a:t>
            </a:r>
            <a:r>
              <a:rPr lang="en-US" altLang="en-US" sz="2000">
                <a:solidFill>
                  <a:srgbClr val="FFFFFF"/>
                </a:solidFill>
              </a:rPr>
              <a:t>number of variables</a:t>
            </a:r>
            <a:endParaRPr lang="en-US" altLang="en-US" sz="2000" i="1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 = </a:t>
            </a:r>
            <a:r>
              <a:rPr lang="en-US" altLang="en-US" sz="2000">
                <a:solidFill>
                  <a:srgbClr val="FFFFFF"/>
                </a:solidFill>
              </a:rPr>
              <a:t>number of clauses</a:t>
            </a:r>
            <a:endParaRPr lang="en-US" altLang="en-US" sz="2000" i="1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xmlns="" id="{2B13E007-7E40-AE44-B421-94C2CDB587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70800" y="3538538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xmlns="" id="{47CC5476-08C2-F04F-8ADD-1CCAFE7516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70538" y="3902075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71E583-6738-3248-B47A-36E44AEFF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98938"/>
            <a:ext cx="63849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For every clause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u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∨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∨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w</a:t>
            </a:r>
            <a:r>
              <a:rPr lang="en-US" altLang="en-US" sz="2400" baseline="-250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2400">
                <a:solidFill>
                  <a:srgbClr val="FFFFFF"/>
                </a:solidFill>
              </a:rPr>
              <a:t>of </a:t>
            </a:r>
            <a:r>
              <a:rPr lang="en-US" altLang="en-US" sz="2400" i="1">
                <a:solidFill>
                  <a:srgbClr val="FFFFFF"/>
                </a:solidFill>
                <a:latin typeface="Symbol" pitchFamily="2" charset="2"/>
              </a:rPr>
              <a:t>f</a:t>
            </a:r>
            <a:r>
              <a:rPr lang="en-US" altLang="en-US" sz="2400">
                <a:solidFill>
                  <a:srgbClr val="FFFFFF"/>
                </a:solidFill>
              </a:rPr>
              <a:t>, connect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u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 v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 w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2400">
                <a:solidFill>
                  <a:srgbClr val="FFFFFF"/>
                </a:solidFill>
              </a:rPr>
              <a:t>and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 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  using the gadget below.</a:t>
            </a:r>
            <a:endParaRPr lang="en-US" altLang="en-US" sz="2400" i="1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xmlns="" id="{F4441DFC-89F0-6448-BDF8-4C28BE201BA2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697413"/>
            <a:ext cx="2438400" cy="1268412"/>
            <a:chOff x="914400" y="4580467"/>
            <a:chExt cx="3352800" cy="1744133"/>
          </a:xfrm>
        </p:grpSpPr>
        <p:grpSp>
          <p:nvGrpSpPr>
            <p:cNvPr id="79886" name="Group 13">
              <a:extLst>
                <a:ext uri="{FF2B5EF4-FFF2-40B4-BE49-F238E27FC236}">
                  <a16:creationId xmlns:a16="http://schemas.microsoft.com/office/drawing/2014/main" xmlns="" id="{148176B9-733B-A446-B850-3D58E7471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4953000"/>
              <a:ext cx="2895600" cy="1143000"/>
              <a:chOff x="1143000" y="4114800"/>
              <a:chExt cx="2895600" cy="1143000"/>
            </a:xfrm>
          </p:grpSpPr>
          <p:cxnSp>
            <p:nvCxnSpPr>
              <p:cNvPr id="79905" name="Straight Connector 49">
                <a:extLst>
                  <a:ext uri="{FF2B5EF4-FFF2-40B4-BE49-F238E27FC236}">
                    <a16:creationId xmlns:a16="http://schemas.microsoft.com/office/drawing/2014/main" xmlns="" id="{1F06570E-E4D3-EC44-8431-973319A0960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49588" y="4648200"/>
                <a:ext cx="608012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906" name="Straight Connector 50">
                <a:extLst>
                  <a:ext uri="{FF2B5EF4-FFF2-40B4-BE49-F238E27FC236}">
                    <a16:creationId xmlns:a16="http://schemas.microsoft.com/office/drawing/2014/main" xmlns="" id="{C0049E4A-B8C7-6742-B12D-518459094B5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352800" y="4343400"/>
                <a:ext cx="6858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907" name="Straight Connector 51">
                <a:extLst>
                  <a:ext uri="{FF2B5EF4-FFF2-40B4-BE49-F238E27FC236}">
                    <a16:creationId xmlns:a16="http://schemas.microsoft.com/office/drawing/2014/main" xmlns="" id="{7B482697-B2CB-2244-8837-9EF70B33C8D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352800" y="4648200"/>
                <a:ext cx="6858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908" name="Straight Connector 53">
                <a:extLst>
                  <a:ext uri="{FF2B5EF4-FFF2-40B4-BE49-F238E27FC236}">
                    <a16:creationId xmlns:a16="http://schemas.microsoft.com/office/drawing/2014/main" xmlns="" id="{7813C5B2-036D-D943-AC56-C4DE33EEEAE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143000" y="4953000"/>
                <a:ext cx="22098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909" name="Straight Connector 55">
                <a:extLst>
                  <a:ext uri="{FF2B5EF4-FFF2-40B4-BE49-F238E27FC236}">
                    <a16:creationId xmlns:a16="http://schemas.microsoft.com/office/drawing/2014/main" xmlns="" id="{6FE7E8DB-6877-034B-B065-67262B075F1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67000" y="4343400"/>
                <a:ext cx="6858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9910" name="Oval 46">
                <a:extLst>
                  <a:ext uri="{FF2B5EF4-FFF2-40B4-BE49-F238E27FC236}">
                    <a16:creationId xmlns:a16="http://schemas.microsoft.com/office/drawing/2014/main" xmlns="" id="{9FEC6812-3CE5-0E49-B634-BF4C8849F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200" y="4114800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79911" name="Oval 47">
                <a:extLst>
                  <a:ext uri="{FF2B5EF4-FFF2-40B4-BE49-F238E27FC236}">
                    <a16:creationId xmlns:a16="http://schemas.microsoft.com/office/drawing/2014/main" xmlns="" id="{A51240D0-3B99-D94A-979B-011B00861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200" y="4724400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9887" name="Group 21">
              <a:extLst>
                <a:ext uri="{FF2B5EF4-FFF2-40B4-BE49-F238E27FC236}">
                  <a16:creationId xmlns:a16="http://schemas.microsoft.com/office/drawing/2014/main" xmlns="" id="{8EE26E1D-27CB-C44C-8F2F-C06F2417BA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4648200"/>
              <a:ext cx="1752600" cy="1066800"/>
              <a:chOff x="1143000" y="3810000"/>
              <a:chExt cx="1752600" cy="1066800"/>
            </a:xfrm>
          </p:grpSpPr>
          <p:cxnSp>
            <p:nvCxnSpPr>
              <p:cNvPr id="79897" name="Straight Connector 34">
                <a:extLst>
                  <a:ext uri="{FF2B5EF4-FFF2-40B4-BE49-F238E27FC236}">
                    <a16:creationId xmlns:a16="http://schemas.microsoft.com/office/drawing/2014/main" xmlns="" id="{304AF1B4-603E-C24E-8EAA-A8601874F98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43000" y="4038600"/>
                <a:ext cx="8382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898" name="Straight Connector 35">
                <a:extLst>
                  <a:ext uri="{FF2B5EF4-FFF2-40B4-BE49-F238E27FC236}">
                    <a16:creationId xmlns:a16="http://schemas.microsoft.com/office/drawing/2014/main" xmlns="" id="{94E7CFD6-E303-3F46-AADA-A187BE87539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43000" y="4646613"/>
                <a:ext cx="838200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899" name="Straight Connector 37">
                <a:extLst>
                  <a:ext uri="{FF2B5EF4-FFF2-40B4-BE49-F238E27FC236}">
                    <a16:creationId xmlns:a16="http://schemas.microsoft.com/office/drawing/2014/main" xmlns="" id="{936E0E2B-E63C-2F47-A78C-8D3D89B7FEB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1677988" y="4343400"/>
                <a:ext cx="608012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900" name="Straight Connector 41">
                <a:extLst>
                  <a:ext uri="{FF2B5EF4-FFF2-40B4-BE49-F238E27FC236}">
                    <a16:creationId xmlns:a16="http://schemas.microsoft.com/office/drawing/2014/main" xmlns="" id="{64AA8787-6151-B24E-A6D1-FCED41F7F7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81200" y="4038600"/>
                <a:ext cx="6858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901" name="Straight Connector 45">
                <a:extLst>
                  <a:ext uri="{FF2B5EF4-FFF2-40B4-BE49-F238E27FC236}">
                    <a16:creationId xmlns:a16="http://schemas.microsoft.com/office/drawing/2014/main" xmlns="" id="{2C7065B6-D5CF-2B4D-B81D-0EC0EBBB07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81200" y="4343400"/>
                <a:ext cx="6858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9902" name="Oval 28">
                <a:extLst>
                  <a:ext uri="{FF2B5EF4-FFF2-40B4-BE49-F238E27FC236}">
                    <a16:creationId xmlns:a16="http://schemas.microsoft.com/office/drawing/2014/main" xmlns="" id="{B2623A4F-88CE-C64D-9D93-658E42EEA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600" y="3810000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79903" name="Oval 29">
                <a:extLst>
                  <a:ext uri="{FF2B5EF4-FFF2-40B4-BE49-F238E27FC236}">
                    <a16:creationId xmlns:a16="http://schemas.microsoft.com/office/drawing/2014/main" xmlns="" id="{CE99CB53-F822-944F-B9C4-3CB2421C5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600" y="4419600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79904" name="Oval 30">
                <a:extLst>
                  <a:ext uri="{FF2B5EF4-FFF2-40B4-BE49-F238E27FC236}">
                    <a16:creationId xmlns:a16="http://schemas.microsoft.com/office/drawing/2014/main" xmlns="" id="{0325B73F-D494-4245-9CA6-C55AF6752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4114800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1" name="Oval 48">
              <a:extLst>
                <a:ext uri="{FF2B5EF4-FFF2-40B4-BE49-F238E27FC236}">
                  <a16:creationId xmlns:a16="http://schemas.microsoft.com/office/drawing/2014/main" xmlns="" id="{A73F776B-2BBB-F942-9464-5A76905D7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993" y="5257165"/>
              <a:ext cx="456207" cy="458408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600">
                <a:solidFill>
                  <a:srgbClr val="FFFFFF"/>
                </a:solidFill>
                <a:latin typeface="Gill Sans MT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889" name="TextBox 59">
              <a:extLst>
                <a:ext uri="{FF2B5EF4-FFF2-40B4-BE49-F238E27FC236}">
                  <a16:creationId xmlns:a16="http://schemas.microsoft.com/office/drawing/2014/main" xmlns="" id="{C347CEB1-FB96-A24D-9812-484233B33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174" y="5232400"/>
              <a:ext cx="427353" cy="465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FFFFFF"/>
                  </a:solidFill>
                  <a:latin typeface="Garamond" panose="02020404030301010803" pitchFamily="18" charset="0"/>
                </a:rPr>
                <a:t>T</a:t>
              </a:r>
            </a:p>
          </p:txBody>
        </p:sp>
        <p:grpSp>
          <p:nvGrpSpPr>
            <p:cNvPr id="79890" name="Group 32">
              <a:extLst>
                <a:ext uri="{FF2B5EF4-FFF2-40B4-BE49-F238E27FC236}">
                  <a16:creationId xmlns:a16="http://schemas.microsoft.com/office/drawing/2014/main" xmlns="" id="{BAF66502-F536-3B4B-B404-9AEDE4EC1A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4580467"/>
              <a:ext cx="477316" cy="1744133"/>
              <a:chOff x="914400" y="3742267"/>
              <a:chExt cx="477316" cy="1744133"/>
            </a:xfrm>
          </p:grpSpPr>
          <p:sp>
            <p:nvSpPr>
              <p:cNvPr id="79891" name="Oval 25">
                <a:extLst>
                  <a:ext uri="{FF2B5EF4-FFF2-40B4-BE49-F238E27FC236}">
                    <a16:creationId xmlns:a16="http://schemas.microsoft.com/office/drawing/2014/main" xmlns="" id="{42A21FD1-20CA-8E4E-A254-16264A522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10000"/>
                <a:ext cx="457200" cy="457200"/>
              </a:xfrm>
              <a:prstGeom prst="ellipse">
                <a:avLst/>
              </a:prstGeom>
              <a:solidFill>
                <a:srgbClr val="4D4D4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79892" name="Oval 26">
                <a:extLst>
                  <a:ext uri="{FF2B5EF4-FFF2-40B4-BE49-F238E27FC236}">
                    <a16:creationId xmlns:a16="http://schemas.microsoft.com/office/drawing/2014/main" xmlns="" id="{A5C16A7A-6CA6-A141-B9DB-947315502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4419600"/>
                <a:ext cx="457200" cy="457200"/>
              </a:xfrm>
              <a:prstGeom prst="ellipse">
                <a:avLst/>
              </a:prstGeom>
              <a:solidFill>
                <a:srgbClr val="4D4D4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79893" name="Oval 27">
                <a:extLst>
                  <a:ext uri="{FF2B5EF4-FFF2-40B4-BE49-F238E27FC236}">
                    <a16:creationId xmlns:a16="http://schemas.microsoft.com/office/drawing/2014/main" xmlns="" id="{37F237F7-B6D2-1D49-AB31-6CFE6FB1B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029200"/>
                <a:ext cx="457200" cy="457200"/>
              </a:xfrm>
              <a:prstGeom prst="ellipse">
                <a:avLst/>
              </a:prstGeom>
              <a:solidFill>
                <a:srgbClr val="4D4D4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79894" name="TextBox 56">
                <a:extLst>
                  <a:ext uri="{FF2B5EF4-FFF2-40B4-BE49-F238E27FC236}">
                    <a16:creationId xmlns:a16="http://schemas.microsoft.com/office/drawing/2014/main" xmlns="" id="{82905ED3-1AB9-5648-AD5A-746942AF14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8746" y="3742267"/>
                <a:ext cx="409941" cy="465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i="1">
                    <a:solidFill>
                      <a:srgbClr val="FFFFFF"/>
                    </a:solidFill>
                    <a:latin typeface="Garamond" panose="02020404030301010803" pitchFamily="18" charset="0"/>
                  </a:rPr>
                  <a:t>u</a:t>
                </a:r>
                <a:endParaRPr lang="en-US" altLang="en-US" sz="1600" baseline="-25000">
                  <a:solidFill>
                    <a:srgbClr val="FFFFFF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79895" name="TextBox 57">
                <a:extLst>
                  <a:ext uri="{FF2B5EF4-FFF2-40B4-BE49-F238E27FC236}">
                    <a16:creationId xmlns:a16="http://schemas.microsoft.com/office/drawing/2014/main" xmlns="" id="{51293F93-E770-EF4F-90C4-64592EF9CE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9542" y="4364039"/>
                <a:ext cx="374675" cy="465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i="1">
                    <a:solidFill>
                      <a:srgbClr val="FFFFFF"/>
                    </a:solidFill>
                    <a:latin typeface="Garamond" panose="02020404030301010803" pitchFamily="18" charset="0"/>
                  </a:rPr>
                  <a:t>v</a:t>
                </a:r>
                <a:endParaRPr lang="en-US" altLang="en-US" sz="1600" baseline="-25000">
                  <a:solidFill>
                    <a:srgbClr val="FFFFFF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79896" name="TextBox 58">
                <a:extLst>
                  <a:ext uri="{FF2B5EF4-FFF2-40B4-BE49-F238E27FC236}">
                    <a16:creationId xmlns:a16="http://schemas.microsoft.com/office/drawing/2014/main" xmlns="" id="{3D5C6B15-F004-D641-90B8-EB8BB28061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4142" y="4969405"/>
                <a:ext cx="427574" cy="465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40000"/>
                  </a:spcBef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 i="1">
                    <a:solidFill>
                      <a:srgbClr val="FFFFFF"/>
                    </a:solidFill>
                    <a:latin typeface="Garamond" panose="02020404030301010803" pitchFamily="18" charset="0"/>
                  </a:rPr>
                  <a:t>w</a:t>
                </a:r>
                <a:endParaRPr lang="en-US" altLang="en-US" sz="1600" baseline="-25000">
                  <a:solidFill>
                    <a:srgbClr val="FFFFFF"/>
                  </a:solidFill>
                  <a:latin typeface="Garamond" panose="02020404030301010803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xmlns="" id="{E7C1378A-BC33-9F42-A4E2-9A91AB1B0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Coloring</a:t>
            </a:r>
          </a:p>
        </p:txBody>
      </p:sp>
      <p:sp>
        <p:nvSpPr>
          <p:cNvPr id="80898" name="Content Placeholder 2">
            <a:extLst>
              <a:ext uri="{FF2B5EF4-FFF2-40B4-BE49-F238E27FC236}">
                <a16:creationId xmlns:a16="http://schemas.microsoft.com/office/drawing/2014/main" xmlns="" id="{4B044161-649E-354C-B786-F117162D4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3425" cy="560387"/>
          </a:xfrm>
        </p:spPr>
        <p:txBody>
          <a:bodyPr/>
          <a:lstStyle/>
          <a:p>
            <a:r>
              <a:rPr lang="en-US" altLang="en-US"/>
              <a:t>Step 4: Argue that the reduction is correct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xmlns="" id="{E4ABE5D1-D878-C543-9614-62042EAED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838200" cy="457200"/>
          </a:xfrm>
          <a:prstGeom prst="right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80900" name="Rectangle 50">
            <a:extLst>
              <a:ext uri="{FF2B5EF4-FFF2-40B4-BE49-F238E27FC236}">
                <a16:creationId xmlns:a16="http://schemas.microsoft.com/office/drawing/2014/main" xmlns="" id="{F9691764-689F-BA40-B1DA-D65B09519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76438"/>
            <a:ext cx="1711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Symbol" pitchFamily="2" charset="2"/>
              </a:rPr>
              <a:t>f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 ∈ 3SAT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80901" name="Left-Right Arrow 52">
            <a:extLst>
              <a:ext uri="{FF2B5EF4-FFF2-40B4-BE49-F238E27FC236}">
                <a16:creationId xmlns:a16="http://schemas.microsoft.com/office/drawing/2014/main" xmlns="" id="{73FC1DE3-BAE4-E948-A840-4382087BF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81200"/>
            <a:ext cx="838200" cy="457200"/>
          </a:xfrm>
          <a:prstGeom prst="leftRight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CBF858F-F7CD-204D-8668-44ABD3CAE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19638"/>
            <a:ext cx="338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Symbol" pitchFamily="2" charset="2"/>
              </a:rPr>
              <a:t>f</a:t>
            </a:r>
            <a:r>
              <a:rPr lang="en-US" altLang="en-US" sz="2400">
                <a:solidFill>
                  <a:srgbClr val="FFFFFF"/>
                </a:solidFill>
              </a:rPr>
              <a:t> has a SAT assignment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8295D86-9AB0-A24C-8C7B-817EB7B49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90800"/>
            <a:ext cx="595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0DD00"/>
                </a:solidFill>
              </a:rPr>
              <a:t>✔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846DDC80-E098-5843-AFBE-3CB58F680FB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971800"/>
            <a:ext cx="2898775" cy="461963"/>
            <a:chOff x="3733800" y="5715000"/>
            <a:chExt cx="2899502" cy="461665"/>
          </a:xfrm>
        </p:grpSpPr>
        <p:sp>
          <p:nvSpPr>
            <p:cNvPr id="80973" name="Rectangle 47">
              <a:extLst>
                <a:ext uri="{FF2B5EF4-FFF2-40B4-BE49-F238E27FC236}">
                  <a16:creationId xmlns:a16="http://schemas.microsoft.com/office/drawing/2014/main" xmlns="" id="{4657021E-C8C5-A844-811B-495855790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715000"/>
              <a:ext cx="28995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(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)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∧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(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3 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)</a:t>
              </a:r>
            </a:p>
          </p:txBody>
        </p:sp>
        <p:cxnSp>
          <p:nvCxnSpPr>
            <p:cNvPr id="80974" name="Straight Connector 21">
              <a:extLst>
                <a:ext uri="{FF2B5EF4-FFF2-40B4-BE49-F238E27FC236}">
                  <a16:creationId xmlns:a16="http://schemas.microsoft.com/office/drawing/2014/main" xmlns="" id="{73E62922-345A-2640-B3BA-0695DAC634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43400" y="5867400"/>
              <a:ext cx="1778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75" name="Straight Connector 21">
              <a:extLst>
                <a:ext uri="{FF2B5EF4-FFF2-40B4-BE49-F238E27FC236}">
                  <a16:creationId xmlns:a16="http://schemas.microsoft.com/office/drawing/2014/main" xmlns="" id="{F77D365B-466A-6C43-8BAF-8E254B14D1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63733" y="5867400"/>
              <a:ext cx="1778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8">
            <a:extLst>
              <a:ext uri="{FF2B5EF4-FFF2-40B4-BE49-F238E27FC236}">
                <a16:creationId xmlns:a16="http://schemas.microsoft.com/office/drawing/2014/main" xmlns="" id="{E9C4A511-93D5-EA43-B820-A249F355E61D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362200"/>
            <a:ext cx="3306763" cy="2178050"/>
            <a:chOff x="1037167" y="1219200"/>
            <a:chExt cx="6749344" cy="4447822"/>
          </a:xfrm>
        </p:grpSpPr>
        <p:sp>
          <p:nvSpPr>
            <p:cNvPr id="80910" name="Freeform 50">
              <a:extLst>
                <a:ext uri="{FF2B5EF4-FFF2-40B4-BE49-F238E27FC236}">
                  <a16:creationId xmlns:a16="http://schemas.microsoft.com/office/drawing/2014/main" xmlns="" id="{FD536896-94FF-1B47-96E2-D8B2285CD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1820333"/>
              <a:ext cx="3824111" cy="3846689"/>
            </a:xfrm>
            <a:custGeom>
              <a:avLst/>
              <a:gdLst>
                <a:gd name="T0" fmla="*/ 2607733 w 3824111"/>
                <a:gd name="T1" fmla="*/ 0 h 3846689"/>
                <a:gd name="T2" fmla="*/ 3733800 w 3824111"/>
                <a:gd name="T3" fmla="*/ 1921934 h 3846689"/>
                <a:gd name="T4" fmla="*/ 3149600 w 3824111"/>
                <a:gd name="T5" fmla="*/ 3208867 h 3846689"/>
                <a:gd name="T6" fmla="*/ 1684867 w 3824111"/>
                <a:gd name="T7" fmla="*/ 3818467 h 3846689"/>
                <a:gd name="T8" fmla="*/ 0 w 3824111"/>
                <a:gd name="T9" fmla="*/ 3378200 h 38466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4111"/>
                <a:gd name="T16" fmla="*/ 0 h 3846689"/>
                <a:gd name="T17" fmla="*/ 3824111 w 3824111"/>
                <a:gd name="T18" fmla="*/ 3846689 h 38466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4111" h="3846689">
                  <a:moveTo>
                    <a:pt x="2607733" y="0"/>
                  </a:moveTo>
                  <a:cubicBezTo>
                    <a:pt x="3125611" y="693561"/>
                    <a:pt x="3643489" y="1387123"/>
                    <a:pt x="3733800" y="1921934"/>
                  </a:cubicBezTo>
                  <a:cubicBezTo>
                    <a:pt x="3824111" y="2456745"/>
                    <a:pt x="3491089" y="2892778"/>
                    <a:pt x="3149600" y="3208867"/>
                  </a:cubicBezTo>
                  <a:cubicBezTo>
                    <a:pt x="2808111" y="3524956"/>
                    <a:pt x="2209800" y="3790245"/>
                    <a:pt x="1684867" y="3818467"/>
                  </a:cubicBezTo>
                  <a:cubicBezTo>
                    <a:pt x="1159934" y="3846689"/>
                    <a:pt x="0" y="3378200"/>
                    <a:pt x="0" y="3378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1" name="Freeform 51">
              <a:extLst>
                <a:ext uri="{FF2B5EF4-FFF2-40B4-BE49-F238E27FC236}">
                  <a16:creationId xmlns:a16="http://schemas.microsoft.com/office/drawing/2014/main" xmlns="" id="{3FC0682B-0B45-A24D-8374-F81A27451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356" y="1827389"/>
              <a:ext cx="2325511" cy="3361266"/>
            </a:xfrm>
            <a:custGeom>
              <a:avLst/>
              <a:gdLst>
                <a:gd name="T0" fmla="*/ 1809044 w 2325511"/>
                <a:gd name="T1" fmla="*/ 0 h 3361266"/>
                <a:gd name="T2" fmla="*/ 361244 w 2325511"/>
                <a:gd name="T3" fmla="*/ 1210733 h 3361266"/>
                <a:gd name="T4" fmla="*/ 327378 w 2325511"/>
                <a:gd name="T5" fmla="*/ 2497666 h 3361266"/>
                <a:gd name="T6" fmla="*/ 2325511 w 2325511"/>
                <a:gd name="T7" fmla="*/ 3361266 h 3361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25511"/>
                <a:gd name="T13" fmla="*/ 0 h 3361266"/>
                <a:gd name="T14" fmla="*/ 2325511 w 2325511"/>
                <a:gd name="T15" fmla="*/ 3361266 h 3361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25511" h="3361266">
                  <a:moveTo>
                    <a:pt x="1809044" y="0"/>
                  </a:moveTo>
                  <a:cubicBezTo>
                    <a:pt x="1208616" y="397227"/>
                    <a:pt x="608188" y="794455"/>
                    <a:pt x="361244" y="1210733"/>
                  </a:cubicBezTo>
                  <a:cubicBezTo>
                    <a:pt x="114300" y="1627011"/>
                    <a:pt x="0" y="2139244"/>
                    <a:pt x="327378" y="2497666"/>
                  </a:cubicBezTo>
                  <a:cubicBezTo>
                    <a:pt x="654756" y="2856088"/>
                    <a:pt x="2325511" y="3361266"/>
                    <a:pt x="2325511" y="3361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2" name="Freeform 52">
              <a:extLst>
                <a:ext uri="{FF2B5EF4-FFF2-40B4-BE49-F238E27FC236}">
                  <a16:creationId xmlns:a16="http://schemas.microsoft.com/office/drawing/2014/main" xmlns="" id="{B6A2067F-6E52-AA42-B11D-C421F74EC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122" y="1439334"/>
              <a:ext cx="2744612" cy="3886200"/>
            </a:xfrm>
            <a:custGeom>
              <a:avLst/>
              <a:gdLst>
                <a:gd name="T0" fmla="*/ 2744612 w 2744612"/>
                <a:gd name="T1" fmla="*/ 388056 h 3886200"/>
                <a:gd name="T2" fmla="*/ 1720145 w 2744612"/>
                <a:gd name="T3" fmla="*/ 176389 h 3886200"/>
                <a:gd name="T4" fmla="*/ 297745 w 2744612"/>
                <a:gd name="T5" fmla="*/ 1446389 h 3886200"/>
                <a:gd name="T6" fmla="*/ 187678 w 2744612"/>
                <a:gd name="T7" fmla="*/ 3004256 h 3886200"/>
                <a:gd name="T8" fmla="*/ 1423812 w 2744612"/>
                <a:gd name="T9" fmla="*/ 3757789 h 3886200"/>
                <a:gd name="T10" fmla="*/ 2592212 w 2744612"/>
                <a:gd name="T11" fmla="*/ 3774722 h 3886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44612"/>
                <a:gd name="T19" fmla="*/ 0 h 3886200"/>
                <a:gd name="T20" fmla="*/ 2744612 w 2744612"/>
                <a:gd name="T21" fmla="*/ 3886200 h 3886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44612" h="3886200">
                  <a:moveTo>
                    <a:pt x="2744612" y="388056"/>
                  </a:moveTo>
                  <a:cubicBezTo>
                    <a:pt x="2615849" y="226484"/>
                    <a:pt x="2127956" y="0"/>
                    <a:pt x="1720145" y="176389"/>
                  </a:cubicBezTo>
                  <a:cubicBezTo>
                    <a:pt x="1312334" y="352778"/>
                    <a:pt x="553156" y="975078"/>
                    <a:pt x="297745" y="1446389"/>
                  </a:cubicBezTo>
                  <a:cubicBezTo>
                    <a:pt x="42334" y="1917700"/>
                    <a:pt x="0" y="2619023"/>
                    <a:pt x="187678" y="3004256"/>
                  </a:cubicBezTo>
                  <a:cubicBezTo>
                    <a:pt x="375356" y="3389489"/>
                    <a:pt x="1023056" y="3629378"/>
                    <a:pt x="1423812" y="3757789"/>
                  </a:cubicBezTo>
                  <a:cubicBezTo>
                    <a:pt x="1824568" y="3886200"/>
                    <a:pt x="2592212" y="3774722"/>
                    <a:pt x="2592212" y="377472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3" name="Freeform 58">
              <a:extLst>
                <a:ext uri="{FF2B5EF4-FFF2-40B4-BE49-F238E27FC236}">
                  <a16:creationId xmlns:a16="http://schemas.microsoft.com/office/drawing/2014/main" xmlns="" id="{29D82394-C12B-8C49-B730-9167CC5CE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167" y="1219200"/>
              <a:ext cx="4847167" cy="4385733"/>
            </a:xfrm>
            <a:custGeom>
              <a:avLst/>
              <a:gdLst>
                <a:gd name="T0" fmla="*/ 4847167 w 4847167"/>
                <a:gd name="T1" fmla="*/ 608189 h 4385733"/>
                <a:gd name="T2" fmla="*/ 2916767 w 4847167"/>
                <a:gd name="T3" fmla="*/ 23989 h 4385733"/>
                <a:gd name="T4" fmla="*/ 842433 w 4847167"/>
                <a:gd name="T5" fmla="*/ 752122 h 4385733"/>
                <a:gd name="T6" fmla="*/ 46567 w 4847167"/>
                <a:gd name="T7" fmla="*/ 2513189 h 4385733"/>
                <a:gd name="T8" fmla="*/ 563033 w 4847167"/>
                <a:gd name="T9" fmla="*/ 4003322 h 4385733"/>
                <a:gd name="T10" fmla="*/ 2112433 w 4847167"/>
                <a:gd name="T11" fmla="*/ 4384322 h 4385733"/>
                <a:gd name="T12" fmla="*/ 2959100 w 4847167"/>
                <a:gd name="T13" fmla="*/ 3994855 h 43857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7167"/>
                <a:gd name="T22" fmla="*/ 0 h 4385733"/>
                <a:gd name="T23" fmla="*/ 4847167 w 4847167"/>
                <a:gd name="T24" fmla="*/ 4385733 h 43857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7167" h="4385733">
                  <a:moveTo>
                    <a:pt x="4847167" y="608189"/>
                  </a:moveTo>
                  <a:cubicBezTo>
                    <a:pt x="4215695" y="304094"/>
                    <a:pt x="3584223" y="0"/>
                    <a:pt x="2916767" y="23989"/>
                  </a:cubicBezTo>
                  <a:cubicBezTo>
                    <a:pt x="2249311" y="47978"/>
                    <a:pt x="1320800" y="337255"/>
                    <a:pt x="842433" y="752122"/>
                  </a:cubicBezTo>
                  <a:cubicBezTo>
                    <a:pt x="364066" y="1166989"/>
                    <a:pt x="93134" y="1971322"/>
                    <a:pt x="46567" y="2513189"/>
                  </a:cubicBezTo>
                  <a:cubicBezTo>
                    <a:pt x="0" y="3055056"/>
                    <a:pt x="218722" y="3691466"/>
                    <a:pt x="563033" y="4003322"/>
                  </a:cubicBezTo>
                  <a:cubicBezTo>
                    <a:pt x="907344" y="4315178"/>
                    <a:pt x="1713089" y="4385733"/>
                    <a:pt x="2112433" y="4384322"/>
                  </a:cubicBezTo>
                  <a:cubicBezTo>
                    <a:pt x="2511777" y="4382911"/>
                    <a:pt x="2959100" y="3994855"/>
                    <a:pt x="2959100" y="39948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4" name="Freeform 59">
              <a:extLst>
                <a:ext uri="{FF2B5EF4-FFF2-40B4-BE49-F238E27FC236}">
                  <a16:creationId xmlns:a16="http://schemas.microsoft.com/office/drawing/2014/main" xmlns="" id="{B63A830F-A27F-9C4C-B484-6FDD9EC3A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400" y="3105855"/>
              <a:ext cx="3208867" cy="846667"/>
            </a:xfrm>
            <a:custGeom>
              <a:avLst/>
              <a:gdLst>
                <a:gd name="T0" fmla="*/ 0 w 3208867"/>
                <a:gd name="T1" fmla="*/ 846667 h 846667"/>
                <a:gd name="T2" fmla="*/ 1583267 w 3208867"/>
                <a:gd name="T3" fmla="*/ 482600 h 846667"/>
                <a:gd name="T4" fmla="*/ 3208867 w 3208867"/>
                <a:gd name="T5" fmla="*/ 0 h 846667"/>
                <a:gd name="T6" fmla="*/ 0 60000 65536"/>
                <a:gd name="T7" fmla="*/ 0 60000 65536"/>
                <a:gd name="T8" fmla="*/ 0 60000 65536"/>
                <a:gd name="T9" fmla="*/ 0 w 3208867"/>
                <a:gd name="T10" fmla="*/ 0 h 846667"/>
                <a:gd name="T11" fmla="*/ 3208867 w 3208867"/>
                <a:gd name="T12" fmla="*/ 846667 h 8466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8867" h="846667">
                  <a:moveTo>
                    <a:pt x="0" y="846667"/>
                  </a:moveTo>
                  <a:cubicBezTo>
                    <a:pt x="524228" y="735189"/>
                    <a:pt x="1048456" y="623711"/>
                    <a:pt x="1583267" y="482600"/>
                  </a:cubicBezTo>
                  <a:cubicBezTo>
                    <a:pt x="2118078" y="341489"/>
                    <a:pt x="3208867" y="0"/>
                    <a:pt x="320886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0915" name="Straight Connector 60">
              <a:extLst>
                <a:ext uri="{FF2B5EF4-FFF2-40B4-BE49-F238E27FC236}">
                  <a16:creationId xmlns:a16="http://schemas.microsoft.com/office/drawing/2014/main" xmlns="" id="{C5F08769-6646-D34C-8218-C7AD339E5F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307167" y="3203222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16" name="Straight Connector 61">
              <a:extLst>
                <a:ext uri="{FF2B5EF4-FFF2-40B4-BE49-F238E27FC236}">
                  <a16:creationId xmlns:a16="http://schemas.microsoft.com/office/drawing/2014/main" xmlns="" id="{1AF540D9-2A18-304A-818D-93E1B1B276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145367" y="3279422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17" name="Straight Connector 62">
              <a:extLst>
                <a:ext uri="{FF2B5EF4-FFF2-40B4-BE49-F238E27FC236}">
                  <a16:creationId xmlns:a16="http://schemas.microsoft.com/office/drawing/2014/main" xmlns="" id="{ECC3FB78-A3DB-8C42-8A8E-3724E88FAD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3145370" y="2822224"/>
              <a:ext cx="2133597" cy="228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18" name="Straight Connector 63">
              <a:extLst>
                <a:ext uri="{FF2B5EF4-FFF2-40B4-BE49-F238E27FC236}">
                  <a16:creationId xmlns:a16="http://schemas.microsoft.com/office/drawing/2014/main" xmlns="" id="{1A073910-239F-F24D-B360-91B132902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26467" y="3165123"/>
              <a:ext cx="190499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19" name="Straight Connector 64">
              <a:extLst>
                <a:ext uri="{FF2B5EF4-FFF2-40B4-BE49-F238E27FC236}">
                  <a16:creationId xmlns:a16="http://schemas.microsoft.com/office/drawing/2014/main" xmlns="" id="{C20CE376-5B1A-6C4B-9A6E-7CCC8B8D9A0A}"/>
                </a:ext>
              </a:extLst>
            </p:cNvPr>
            <p:cNvCxnSpPr>
              <a:cxnSpLocks noChangeShapeType="1"/>
              <a:stCxn id="80950" idx="2"/>
            </p:cNvCxnSpPr>
            <p:nvPr/>
          </p:nvCxnSpPr>
          <p:spPr bwMode="auto">
            <a:xfrm rot="5400000" flipH="1">
              <a:off x="5710348" y="2545438"/>
              <a:ext cx="2374438" cy="870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20" name="Straight Connector 65">
              <a:extLst>
                <a:ext uri="{FF2B5EF4-FFF2-40B4-BE49-F238E27FC236}">
                  <a16:creationId xmlns:a16="http://schemas.microsoft.com/office/drawing/2014/main" xmlns="" id="{A3EB2310-1006-BC42-A6F4-79D4350161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3335867" y="2631722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21" name="Straight Connector 66">
              <a:extLst>
                <a:ext uri="{FF2B5EF4-FFF2-40B4-BE49-F238E27FC236}">
                  <a16:creationId xmlns:a16="http://schemas.microsoft.com/office/drawing/2014/main" xmlns="" id="{858A9FFC-ABE7-944A-A0A1-092C1B9DF6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878668" y="2631723"/>
              <a:ext cx="685799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22" name="Straight Connector 4">
              <a:extLst>
                <a:ext uri="{FF2B5EF4-FFF2-40B4-BE49-F238E27FC236}">
                  <a16:creationId xmlns:a16="http://schemas.microsoft.com/office/drawing/2014/main" xmlns="" id="{DEFFED0E-2C3B-2D45-A1FC-22121C61AC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31067" y="3165122"/>
              <a:ext cx="838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23" name="Straight Connector 4">
              <a:extLst>
                <a:ext uri="{FF2B5EF4-FFF2-40B4-BE49-F238E27FC236}">
                  <a16:creationId xmlns:a16="http://schemas.microsoft.com/office/drawing/2014/main" xmlns="" id="{F36A95D8-AFF5-9D43-8E7C-74C92481B7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61268" y="1869722"/>
              <a:ext cx="838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24" name="Straight Connector 69">
              <a:extLst>
                <a:ext uri="{FF2B5EF4-FFF2-40B4-BE49-F238E27FC236}">
                  <a16:creationId xmlns:a16="http://schemas.microsoft.com/office/drawing/2014/main" xmlns="" id="{DFDB277A-7656-B641-8805-EF1952AFF0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073399" y="2174522"/>
              <a:ext cx="762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25" name="Straight Connector 4">
              <a:extLst>
                <a:ext uri="{FF2B5EF4-FFF2-40B4-BE49-F238E27FC236}">
                  <a16:creationId xmlns:a16="http://schemas.microsoft.com/office/drawing/2014/main" xmlns="" id="{C8318F4F-75F8-B949-A56D-B51D943153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60600" y="3952523"/>
              <a:ext cx="1066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26" name="Straight Connector 4">
              <a:extLst>
                <a:ext uri="{FF2B5EF4-FFF2-40B4-BE49-F238E27FC236}">
                  <a16:creationId xmlns:a16="http://schemas.microsoft.com/office/drawing/2014/main" xmlns="" id="{9BA84062-0651-9C43-B3F3-5017129622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50267" y="3952523"/>
              <a:ext cx="1066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27" name="Straight Connector 4">
              <a:extLst>
                <a:ext uri="{FF2B5EF4-FFF2-40B4-BE49-F238E27FC236}">
                  <a16:creationId xmlns:a16="http://schemas.microsoft.com/office/drawing/2014/main" xmlns="" id="{DE76B453-6768-6548-BFEC-5C0FD2ABA7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07667" y="3959399"/>
              <a:ext cx="1066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28" name="Straight Connector 73">
              <a:extLst>
                <a:ext uri="{FF2B5EF4-FFF2-40B4-BE49-F238E27FC236}">
                  <a16:creationId xmlns:a16="http://schemas.microsoft.com/office/drawing/2014/main" xmlns="" id="{4E58D66C-E401-D042-9F14-71DD68165B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69067" y="3927122"/>
              <a:ext cx="2514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29" name="Straight Connector 74">
              <a:extLst>
                <a:ext uri="{FF2B5EF4-FFF2-40B4-BE49-F238E27FC236}">
                  <a16:creationId xmlns:a16="http://schemas.microsoft.com/office/drawing/2014/main" xmlns="" id="{0D97321B-B695-EB49-AA77-3D960DF2C7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59667" y="3952523"/>
              <a:ext cx="1524000" cy="660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30" name="Straight Connector 75">
              <a:extLst>
                <a:ext uri="{FF2B5EF4-FFF2-40B4-BE49-F238E27FC236}">
                  <a16:creationId xmlns:a16="http://schemas.microsoft.com/office/drawing/2014/main" xmlns="" id="{13AF3A02-FFA4-FA46-B096-078818FF9F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83667" y="3927122"/>
              <a:ext cx="2514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31" name="Straight Connector 76">
              <a:extLst>
                <a:ext uri="{FF2B5EF4-FFF2-40B4-BE49-F238E27FC236}">
                  <a16:creationId xmlns:a16="http://schemas.microsoft.com/office/drawing/2014/main" xmlns="" id="{60C69077-FE66-3C4B-9296-0C495796BA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83667" y="3952523"/>
              <a:ext cx="1524000" cy="660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32" name="Straight Connector 77">
              <a:extLst>
                <a:ext uri="{FF2B5EF4-FFF2-40B4-BE49-F238E27FC236}">
                  <a16:creationId xmlns:a16="http://schemas.microsoft.com/office/drawing/2014/main" xmlns="" id="{3479E2B9-50BB-ED4D-948B-075078AC12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4250267" y="4079522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33" name="Straight Connector 78">
              <a:extLst>
                <a:ext uri="{FF2B5EF4-FFF2-40B4-BE49-F238E27FC236}">
                  <a16:creationId xmlns:a16="http://schemas.microsoft.com/office/drawing/2014/main" xmlns="" id="{CD32DBDB-D00F-0948-A5F5-3551262DF0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707467" y="4003322"/>
              <a:ext cx="685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34" name="Straight Connector 79">
              <a:extLst>
                <a:ext uri="{FF2B5EF4-FFF2-40B4-BE49-F238E27FC236}">
                  <a16:creationId xmlns:a16="http://schemas.microsoft.com/office/drawing/2014/main" xmlns="" id="{ACAB4EBD-63A5-6049-B033-CA84A5A85C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83667" y="4612922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35" name="Straight Connector 80">
              <a:extLst>
                <a:ext uri="{FF2B5EF4-FFF2-40B4-BE49-F238E27FC236}">
                  <a16:creationId xmlns:a16="http://schemas.microsoft.com/office/drawing/2014/main" xmlns="" id="{CE703D92-A4FB-DB4E-A130-E50B71BCB7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3945467" y="4612922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36" name="Straight Connector 4">
              <a:extLst>
                <a:ext uri="{FF2B5EF4-FFF2-40B4-BE49-F238E27FC236}">
                  <a16:creationId xmlns:a16="http://schemas.microsoft.com/office/drawing/2014/main" xmlns="" id="{E83D3AF0-7FEC-2E4F-A365-3D03174FE8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69267" y="5195533"/>
              <a:ext cx="1828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37" name="Oval 7">
              <a:extLst>
                <a:ext uri="{FF2B5EF4-FFF2-40B4-BE49-F238E27FC236}">
                  <a16:creationId xmlns:a16="http://schemas.microsoft.com/office/drawing/2014/main" xmlns="" id="{7680D3A3-C482-6D44-9AE7-070C16D6F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1" y="37747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0938" name="TextBox 10">
              <a:extLst>
                <a:ext uri="{FF2B5EF4-FFF2-40B4-BE49-F238E27FC236}">
                  <a16:creationId xmlns:a16="http://schemas.microsoft.com/office/drawing/2014/main" xmlns="" id="{34C45A9A-9019-474F-868F-FAE4C7CC6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841" y="3719688"/>
              <a:ext cx="566041" cy="43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</a:p>
          </p:txBody>
        </p:sp>
        <p:sp>
          <p:nvSpPr>
            <p:cNvPr id="80939" name="Oval 7">
              <a:extLst>
                <a:ext uri="{FF2B5EF4-FFF2-40B4-BE49-F238E27FC236}">
                  <a16:creationId xmlns:a16="http://schemas.microsoft.com/office/drawing/2014/main" xmlns="" id="{7F21CD78-7EA3-B948-B06D-7679FEA0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007" y="37747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0940" name="TextBox 10">
              <a:extLst>
                <a:ext uri="{FF2B5EF4-FFF2-40B4-BE49-F238E27FC236}">
                  <a16:creationId xmlns:a16="http://schemas.microsoft.com/office/drawing/2014/main" xmlns="" id="{3D2199B2-BD07-F040-92B1-97245D7BE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3209" y="3719688"/>
              <a:ext cx="566041" cy="43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</a:p>
          </p:txBody>
        </p:sp>
        <p:cxnSp>
          <p:nvCxnSpPr>
            <p:cNvPr id="80941" name="Straight Connector 15">
              <a:extLst>
                <a:ext uri="{FF2B5EF4-FFF2-40B4-BE49-F238E27FC236}">
                  <a16:creationId xmlns:a16="http://schemas.microsoft.com/office/drawing/2014/main" xmlns="" id="{B76842B3-89BC-3D4D-93F2-FC7C97D761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94075" y="3862034"/>
              <a:ext cx="152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42" name="Oval 7">
              <a:extLst>
                <a:ext uri="{FF2B5EF4-FFF2-40B4-BE49-F238E27FC236}">
                  <a16:creationId xmlns:a16="http://schemas.microsoft.com/office/drawing/2014/main" xmlns="" id="{C57A6124-C6E9-A047-850D-0EECE8AE1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1" y="3778956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0943" name="TextBox 10">
              <a:extLst>
                <a:ext uri="{FF2B5EF4-FFF2-40B4-BE49-F238E27FC236}">
                  <a16:creationId xmlns:a16="http://schemas.microsoft.com/office/drawing/2014/main" xmlns="" id="{1D7A022B-E604-6944-84C4-C70B3983B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304" y="3723924"/>
              <a:ext cx="579131" cy="43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</a:p>
          </p:txBody>
        </p:sp>
        <p:sp>
          <p:nvSpPr>
            <p:cNvPr id="80944" name="Oval 7">
              <a:extLst>
                <a:ext uri="{FF2B5EF4-FFF2-40B4-BE49-F238E27FC236}">
                  <a16:creationId xmlns:a16="http://schemas.microsoft.com/office/drawing/2014/main" xmlns="" id="{73F1A61B-0C39-9144-AE5F-477CD0687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207" y="3778956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0945" name="TextBox 10">
              <a:extLst>
                <a:ext uri="{FF2B5EF4-FFF2-40B4-BE49-F238E27FC236}">
                  <a16:creationId xmlns:a16="http://schemas.microsoft.com/office/drawing/2014/main" xmlns="" id="{A79282B6-146A-204F-91E7-955CF52E2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7710" y="3723924"/>
              <a:ext cx="579131" cy="43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</a:p>
          </p:txBody>
        </p:sp>
        <p:cxnSp>
          <p:nvCxnSpPr>
            <p:cNvPr id="80946" name="Straight Connector 15">
              <a:extLst>
                <a:ext uri="{FF2B5EF4-FFF2-40B4-BE49-F238E27FC236}">
                  <a16:creationId xmlns:a16="http://schemas.microsoft.com/office/drawing/2014/main" xmlns="" id="{F7496DC3-738B-754C-A6D0-84439D9C0D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75275" y="3866268"/>
              <a:ext cx="152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47" name="Oval 7">
              <a:extLst>
                <a:ext uri="{FF2B5EF4-FFF2-40B4-BE49-F238E27FC236}">
                  <a16:creationId xmlns:a16="http://schemas.microsoft.com/office/drawing/2014/main" xmlns="" id="{5B276C1F-9F9A-6644-ACC1-78C36011F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5267" y="3783189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0948" name="TextBox 10">
              <a:extLst>
                <a:ext uri="{FF2B5EF4-FFF2-40B4-BE49-F238E27FC236}">
                  <a16:creationId xmlns:a16="http://schemas.microsoft.com/office/drawing/2014/main" xmlns="" id="{3838E66C-9806-7A45-B5DC-58E1AFB0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7769" y="3728156"/>
              <a:ext cx="579131" cy="43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3</a:t>
              </a:r>
            </a:p>
          </p:txBody>
        </p:sp>
        <p:sp>
          <p:nvSpPr>
            <p:cNvPr id="80949" name="Oval 7">
              <a:extLst>
                <a:ext uri="{FF2B5EF4-FFF2-40B4-BE49-F238E27FC236}">
                  <a16:creationId xmlns:a16="http://schemas.microsoft.com/office/drawing/2014/main" xmlns="" id="{77FC505F-2742-0D4C-9446-1C4105F45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5673" y="3783189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0950" name="TextBox 10">
              <a:extLst>
                <a:ext uri="{FF2B5EF4-FFF2-40B4-BE49-F238E27FC236}">
                  <a16:creationId xmlns:a16="http://schemas.microsoft.com/office/drawing/2014/main" xmlns="" id="{638CEDCB-E8F7-7A40-A033-D344C6515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307" y="3728156"/>
              <a:ext cx="579131" cy="43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3</a:t>
              </a:r>
            </a:p>
          </p:txBody>
        </p:sp>
        <p:cxnSp>
          <p:nvCxnSpPr>
            <p:cNvPr id="80951" name="Straight Connector 15">
              <a:extLst>
                <a:ext uri="{FF2B5EF4-FFF2-40B4-BE49-F238E27FC236}">
                  <a16:creationId xmlns:a16="http://schemas.microsoft.com/office/drawing/2014/main" xmlns="" id="{188A9DE5-A81C-E440-A4DB-EF853153FF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15741" y="3870501"/>
              <a:ext cx="152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52" name="Oval 7">
              <a:extLst>
                <a:ext uri="{FF2B5EF4-FFF2-40B4-BE49-F238E27FC236}">
                  <a16:creationId xmlns:a16="http://schemas.microsoft.com/office/drawing/2014/main" xmlns="" id="{FB5B1D71-917A-FB44-ACAA-F4759E333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468" y="44373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0953" name="TextBox 12">
              <a:extLst>
                <a:ext uri="{FF2B5EF4-FFF2-40B4-BE49-F238E27FC236}">
                  <a16:creationId xmlns:a16="http://schemas.microsoft.com/office/drawing/2014/main" xmlns="" id="{3577264A-ED96-D54A-BFF8-9C62AA7E1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6945" y="4401256"/>
              <a:ext cx="534051" cy="43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</a:p>
          </p:txBody>
        </p:sp>
        <p:sp>
          <p:nvSpPr>
            <p:cNvPr id="80954" name="Oval 7">
              <a:extLst>
                <a:ext uri="{FF2B5EF4-FFF2-40B4-BE49-F238E27FC236}">
                  <a16:creationId xmlns:a16="http://schemas.microsoft.com/office/drawing/2014/main" xmlns="" id="{5A728B6A-CE38-8B46-83E9-6FCAE4E54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067" y="49939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0955" name="TextBox 12">
              <a:extLst>
                <a:ext uri="{FF2B5EF4-FFF2-40B4-BE49-F238E27FC236}">
                  <a16:creationId xmlns:a16="http://schemas.microsoft.com/office/drawing/2014/main" xmlns="" id="{23EAADD4-434B-F943-AD08-5438788F5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9545" y="4957879"/>
              <a:ext cx="507872" cy="43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FFFFFF"/>
                  </a:solidFill>
                  <a:latin typeface="Garamond" panose="02020404030301010803" pitchFamily="18" charset="0"/>
                </a:rPr>
                <a:t>T</a:t>
              </a:r>
            </a:p>
          </p:txBody>
        </p:sp>
        <p:sp>
          <p:nvSpPr>
            <p:cNvPr id="80956" name="Oval 7">
              <a:extLst>
                <a:ext uri="{FF2B5EF4-FFF2-40B4-BE49-F238E27FC236}">
                  <a16:creationId xmlns:a16="http://schemas.microsoft.com/office/drawing/2014/main" xmlns="" id="{E4C1A471-02CE-F645-814A-DCEF15E4D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3267" y="49939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0957" name="TextBox 12">
              <a:extLst>
                <a:ext uri="{FF2B5EF4-FFF2-40B4-BE49-F238E27FC236}">
                  <a16:creationId xmlns:a16="http://schemas.microsoft.com/office/drawing/2014/main" xmlns="" id="{05E7825A-5491-6949-9E69-016F0EF46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745" y="4957879"/>
              <a:ext cx="507872" cy="43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FFFFFF"/>
                  </a:solidFill>
                  <a:latin typeface="Garamond" panose="02020404030301010803" pitchFamily="18" charset="0"/>
                </a:rPr>
                <a:t>F</a:t>
              </a:r>
            </a:p>
          </p:txBody>
        </p:sp>
        <p:sp>
          <p:nvSpPr>
            <p:cNvPr id="80958" name="Oval 7">
              <a:extLst>
                <a:ext uri="{FF2B5EF4-FFF2-40B4-BE49-F238E27FC236}">
                  <a16:creationId xmlns:a16="http://schemas.microsoft.com/office/drawing/2014/main" xmlns="" id="{A6EDB1F0-4A3E-F64E-9E43-239BB3C9C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667" y="29365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0959" name="Oval 7">
              <a:extLst>
                <a:ext uri="{FF2B5EF4-FFF2-40B4-BE49-F238E27FC236}">
                  <a16:creationId xmlns:a16="http://schemas.microsoft.com/office/drawing/2014/main" xmlns="" id="{512AFE7B-2D53-374A-AA87-7F7F32F5D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667" y="29365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0960" name="Oval 7">
              <a:extLst>
                <a:ext uri="{FF2B5EF4-FFF2-40B4-BE49-F238E27FC236}">
                  <a16:creationId xmlns:a16="http://schemas.microsoft.com/office/drawing/2014/main" xmlns="" id="{4A2A3DEB-C1DF-2942-A98D-2FC7DCA1D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667" y="23269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0961" name="Oval 7">
              <a:extLst>
                <a:ext uri="{FF2B5EF4-FFF2-40B4-BE49-F238E27FC236}">
                  <a16:creationId xmlns:a16="http://schemas.microsoft.com/office/drawing/2014/main" xmlns="" id="{F976CD4F-73EB-154B-ABA7-D6F066054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667" y="16411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0962" name="Oval 7">
              <a:extLst>
                <a:ext uri="{FF2B5EF4-FFF2-40B4-BE49-F238E27FC236}">
                  <a16:creationId xmlns:a16="http://schemas.microsoft.com/office/drawing/2014/main" xmlns="" id="{E37F48EA-F6FE-C645-8ED6-0BAB0EE4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5467" y="16411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cxnSp>
          <p:nvCxnSpPr>
            <p:cNvPr id="80963" name="Straight Connector 108">
              <a:extLst>
                <a:ext uri="{FF2B5EF4-FFF2-40B4-BE49-F238E27FC236}">
                  <a16:creationId xmlns:a16="http://schemas.microsoft.com/office/drawing/2014/main" xmlns="" id="{4B1E5092-D9A7-DB46-88B0-A6D4DFF98A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5774267" y="2631722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4" name="Straight Connector 109">
              <a:extLst>
                <a:ext uri="{FF2B5EF4-FFF2-40B4-BE49-F238E27FC236}">
                  <a16:creationId xmlns:a16="http://schemas.microsoft.com/office/drawing/2014/main" xmlns="" id="{9834F827-CC3E-8549-8156-EC4AF2C460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317068" y="2631723"/>
              <a:ext cx="685799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5" name="Straight Connector 4">
              <a:extLst>
                <a:ext uri="{FF2B5EF4-FFF2-40B4-BE49-F238E27FC236}">
                  <a16:creationId xmlns:a16="http://schemas.microsoft.com/office/drawing/2014/main" xmlns="" id="{41C40A06-0E7E-5245-920B-3876650712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69467" y="3165122"/>
              <a:ext cx="838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6" name="Straight Connector 4">
              <a:extLst>
                <a:ext uri="{FF2B5EF4-FFF2-40B4-BE49-F238E27FC236}">
                  <a16:creationId xmlns:a16="http://schemas.microsoft.com/office/drawing/2014/main" xmlns="" id="{71589E2D-EA59-5C43-9E18-861EDC38EC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99668" y="1869722"/>
              <a:ext cx="838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7" name="Straight Connector 112">
              <a:extLst>
                <a:ext uri="{FF2B5EF4-FFF2-40B4-BE49-F238E27FC236}">
                  <a16:creationId xmlns:a16="http://schemas.microsoft.com/office/drawing/2014/main" xmlns="" id="{543E4A97-572C-3C4D-A657-CFDDC40D71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511799" y="2174522"/>
              <a:ext cx="762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68" name="Oval 7">
              <a:extLst>
                <a:ext uri="{FF2B5EF4-FFF2-40B4-BE49-F238E27FC236}">
                  <a16:creationId xmlns:a16="http://schemas.microsoft.com/office/drawing/2014/main" xmlns="" id="{A3889490-1444-EA4D-B6C1-3DECD7C07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9067" y="29365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0969" name="Oval 7">
              <a:extLst>
                <a:ext uri="{FF2B5EF4-FFF2-40B4-BE49-F238E27FC236}">
                  <a16:creationId xmlns:a16="http://schemas.microsoft.com/office/drawing/2014/main" xmlns="" id="{EFC5D9A6-6DBB-A942-BAEE-BFB866931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067" y="29365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0970" name="Oval 7">
              <a:extLst>
                <a:ext uri="{FF2B5EF4-FFF2-40B4-BE49-F238E27FC236}">
                  <a16:creationId xmlns:a16="http://schemas.microsoft.com/office/drawing/2014/main" xmlns="" id="{0CAF8DCB-8607-754A-9F0E-80C16EDEE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8067" y="23269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0971" name="Oval 7">
              <a:extLst>
                <a:ext uri="{FF2B5EF4-FFF2-40B4-BE49-F238E27FC236}">
                  <a16:creationId xmlns:a16="http://schemas.microsoft.com/office/drawing/2014/main" xmlns="" id="{204A902E-9FF5-B54B-A243-3A7A12DCB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8067" y="16411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0972" name="Oval 7">
              <a:extLst>
                <a:ext uri="{FF2B5EF4-FFF2-40B4-BE49-F238E27FC236}">
                  <a16:creationId xmlns:a16="http://schemas.microsoft.com/office/drawing/2014/main" xmlns="" id="{F6B9DEE9-AF48-094F-941E-A898D0CB5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867" y="16411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</p:grpSp>
      <p:sp>
        <p:nvSpPr>
          <p:cNvPr id="80906" name="Rectangle 51">
            <a:extLst>
              <a:ext uri="{FF2B5EF4-FFF2-40B4-BE49-F238E27FC236}">
                <a16:creationId xmlns:a16="http://schemas.microsoft.com/office/drawing/2014/main" xmlns="" id="{64E6D7DF-FD6C-A247-828F-15821E704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5" y="1981200"/>
            <a:ext cx="1839913" cy="461963"/>
          </a:xfrm>
          <a:prstGeom prst="rect">
            <a:avLst/>
          </a:prstGeom>
          <a:solidFill>
            <a:srgbClr val="11111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 ∈ 3COL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983A15E-27EF-7649-9994-B5F8CBE54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0" y="4724400"/>
            <a:ext cx="317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 </a:t>
            </a:r>
            <a:r>
              <a:rPr lang="en-US" altLang="en-US" sz="2400">
                <a:solidFill>
                  <a:srgbClr val="FFFFFF"/>
                </a:solidFill>
              </a:rPr>
              <a:t>has a valid 3-coloring</a:t>
            </a:r>
            <a:endParaRPr lang="en-US" altLang="en-US" sz="2400" i="1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DA194DDD-1D6E-7346-BF25-E12E69F08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63" y="5240338"/>
            <a:ext cx="3351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Each literal gets </a:t>
            </a:r>
            <a:r>
              <a:rPr lang="ja-JP" altLang="en-US" sz="2000">
                <a:solidFill>
                  <a:srgbClr val="FFFFFF"/>
                </a:solidFill>
              </a:rPr>
              <a:t>“</a:t>
            </a:r>
            <a:r>
              <a:rPr lang="en-US" altLang="ja-JP" sz="2000">
                <a:solidFill>
                  <a:srgbClr val="FFFFFF"/>
                </a:solidFill>
              </a:rPr>
              <a:t>color</a:t>
            </a:r>
            <a:r>
              <a:rPr lang="ja-JP" altLang="en-US" sz="2000">
                <a:solidFill>
                  <a:srgbClr val="FFFFFF"/>
                </a:solidFill>
              </a:rPr>
              <a:t>”</a:t>
            </a:r>
            <a:r>
              <a:rPr lang="en-US" altLang="ja-JP" sz="2000">
                <a:solidFill>
                  <a:srgbClr val="FFFFFF"/>
                </a:solidFill>
              </a:rPr>
              <a:t> as in </a:t>
            </a:r>
            <a:r>
              <a:rPr lang="en-US" altLang="ja-JP" sz="2000" i="1">
                <a:solidFill>
                  <a:srgbClr val="FFFFFF"/>
                </a:solidFill>
                <a:latin typeface="Garamond" panose="02020404030301010803" pitchFamily="18" charset="0"/>
              </a:rPr>
              <a:t>a</a:t>
            </a:r>
            <a:endParaRPr lang="en-US" altLang="en-US" sz="2000">
              <a:solidFill>
                <a:srgbClr val="FFFFFF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124A5FBE-AEE4-2C4F-84F6-4C6AE8263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63" y="5692775"/>
            <a:ext cx="3452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Each </a:t>
            </a:r>
            <a:r>
              <a:rPr lang="en-US" altLang="en-US" sz="2000">
                <a:solidFill>
                  <a:srgbClr val="6699FF"/>
                </a:solidFill>
              </a:rPr>
              <a:t>clause gadget </a:t>
            </a:r>
            <a:r>
              <a:rPr lang="en-US" altLang="en-US" sz="2000">
                <a:solidFill>
                  <a:srgbClr val="FFFFFF"/>
                </a:solidFill>
              </a:rPr>
              <a:t>contains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true literal, so it can be colored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4" grpId="0"/>
      <p:bldP spid="58" grpId="0"/>
      <p:bldP spid="55" grpId="0"/>
      <p:bldP spid="120" grpId="0"/>
      <p:bldP spid="1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>
            <a:extLst>
              <a:ext uri="{FF2B5EF4-FFF2-40B4-BE49-F238E27FC236}">
                <a16:creationId xmlns:a16="http://schemas.microsoft.com/office/drawing/2014/main" xmlns="" id="{AED22B4B-525B-BE41-8480-17E3E5F06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Coloring</a:t>
            </a:r>
          </a:p>
        </p:txBody>
      </p:sp>
      <p:sp>
        <p:nvSpPr>
          <p:cNvPr id="81922" name="Content Placeholder 2">
            <a:extLst>
              <a:ext uri="{FF2B5EF4-FFF2-40B4-BE49-F238E27FC236}">
                <a16:creationId xmlns:a16="http://schemas.microsoft.com/office/drawing/2014/main" xmlns="" id="{D8009919-A70B-BC4A-AA9B-81091D950F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3425" cy="560387"/>
          </a:xfrm>
        </p:spPr>
        <p:txBody>
          <a:bodyPr/>
          <a:lstStyle/>
          <a:p>
            <a:r>
              <a:rPr lang="en-US" altLang="en-US"/>
              <a:t>Step 4: Argue that the reduction is correct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xmlns="" id="{B65E927B-D95D-424F-B76A-74BE29A84EF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38600" y="3048000"/>
            <a:ext cx="838200" cy="457200"/>
          </a:xfrm>
          <a:prstGeom prst="right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81924" name="Rectangle 50">
            <a:extLst>
              <a:ext uri="{FF2B5EF4-FFF2-40B4-BE49-F238E27FC236}">
                <a16:creationId xmlns:a16="http://schemas.microsoft.com/office/drawing/2014/main" xmlns="" id="{EE25BC70-E871-614A-B485-155EFD0C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76438"/>
            <a:ext cx="1711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Symbol" pitchFamily="2" charset="2"/>
              </a:rPr>
              <a:t>f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 ∈ 3SAT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81925" name="Left-Right Arrow 52">
            <a:extLst>
              <a:ext uri="{FF2B5EF4-FFF2-40B4-BE49-F238E27FC236}">
                <a16:creationId xmlns:a16="http://schemas.microsoft.com/office/drawing/2014/main" xmlns="" id="{6B6DF930-6B62-DD4E-8BF0-D0927F144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81200"/>
            <a:ext cx="838200" cy="457200"/>
          </a:xfrm>
          <a:prstGeom prst="leftRight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3FFE043-5D43-F248-8994-89DFC1D59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38600"/>
            <a:ext cx="316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Symbol" pitchFamily="2" charset="2"/>
              </a:rPr>
              <a:t>f</a:t>
            </a:r>
            <a:r>
              <a:rPr lang="en-US" altLang="en-US" sz="2400">
                <a:solidFill>
                  <a:srgbClr val="FFFFFF"/>
                </a:solidFill>
              </a:rPr>
              <a:t> has a SAT assignment</a:t>
            </a:r>
            <a:endParaRPr lang="en-US" altLang="en-US" sz="2400" i="1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346F1A6-BE00-EE45-BE26-742F49127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2616200"/>
            <a:ext cx="595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0DD00"/>
                </a:solidFill>
              </a:rPr>
              <a:t>✔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6EE594E2-D0ED-0B49-9E82-D83F86C2401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971800"/>
            <a:ext cx="2898775" cy="461963"/>
            <a:chOff x="3733800" y="5715000"/>
            <a:chExt cx="2899502" cy="461665"/>
          </a:xfrm>
        </p:grpSpPr>
        <p:sp>
          <p:nvSpPr>
            <p:cNvPr id="82003" name="Rectangle 47">
              <a:extLst>
                <a:ext uri="{FF2B5EF4-FFF2-40B4-BE49-F238E27FC236}">
                  <a16:creationId xmlns:a16="http://schemas.microsoft.com/office/drawing/2014/main" xmlns="" id="{CD5A44EA-DEB0-3D41-8696-F5FBE483B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715000"/>
              <a:ext cx="28995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(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)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∧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(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∨</a:t>
              </a:r>
              <a:r>
                <a:rPr lang="en-US" altLang="en-US" sz="24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4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3 </a:t>
              </a: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)</a:t>
              </a:r>
            </a:p>
          </p:txBody>
        </p:sp>
        <p:cxnSp>
          <p:nvCxnSpPr>
            <p:cNvPr id="82004" name="Straight Connector 21">
              <a:extLst>
                <a:ext uri="{FF2B5EF4-FFF2-40B4-BE49-F238E27FC236}">
                  <a16:creationId xmlns:a16="http://schemas.microsoft.com/office/drawing/2014/main" xmlns="" id="{66468050-CA6C-C24D-AC69-485287484A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43400" y="5867400"/>
              <a:ext cx="1778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05" name="Straight Connector 21">
              <a:extLst>
                <a:ext uri="{FF2B5EF4-FFF2-40B4-BE49-F238E27FC236}">
                  <a16:creationId xmlns:a16="http://schemas.microsoft.com/office/drawing/2014/main" xmlns="" id="{1AC43C64-72DC-0744-AE42-2CC1284A84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63733" y="5867400"/>
              <a:ext cx="1778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8">
            <a:extLst>
              <a:ext uri="{FF2B5EF4-FFF2-40B4-BE49-F238E27FC236}">
                <a16:creationId xmlns:a16="http://schemas.microsoft.com/office/drawing/2014/main" xmlns="" id="{A47B2D7F-4295-914B-881D-63DB10082DF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362200"/>
            <a:ext cx="3306763" cy="2178050"/>
            <a:chOff x="1037167" y="1219200"/>
            <a:chExt cx="6749344" cy="4447822"/>
          </a:xfrm>
        </p:grpSpPr>
        <p:sp>
          <p:nvSpPr>
            <p:cNvPr id="81940" name="Freeform 50">
              <a:extLst>
                <a:ext uri="{FF2B5EF4-FFF2-40B4-BE49-F238E27FC236}">
                  <a16:creationId xmlns:a16="http://schemas.microsoft.com/office/drawing/2014/main" xmlns="" id="{2D0783C1-385F-DD40-9026-1DAD9F340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1820333"/>
              <a:ext cx="3824111" cy="3846689"/>
            </a:xfrm>
            <a:custGeom>
              <a:avLst/>
              <a:gdLst>
                <a:gd name="T0" fmla="*/ 2607733 w 3824111"/>
                <a:gd name="T1" fmla="*/ 0 h 3846689"/>
                <a:gd name="T2" fmla="*/ 3733800 w 3824111"/>
                <a:gd name="T3" fmla="*/ 1921934 h 3846689"/>
                <a:gd name="T4" fmla="*/ 3149600 w 3824111"/>
                <a:gd name="T5" fmla="*/ 3208867 h 3846689"/>
                <a:gd name="T6" fmla="*/ 1684867 w 3824111"/>
                <a:gd name="T7" fmla="*/ 3818467 h 3846689"/>
                <a:gd name="T8" fmla="*/ 0 w 3824111"/>
                <a:gd name="T9" fmla="*/ 3378200 h 38466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4111"/>
                <a:gd name="T16" fmla="*/ 0 h 3846689"/>
                <a:gd name="T17" fmla="*/ 3824111 w 3824111"/>
                <a:gd name="T18" fmla="*/ 3846689 h 38466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4111" h="3846689">
                  <a:moveTo>
                    <a:pt x="2607733" y="0"/>
                  </a:moveTo>
                  <a:cubicBezTo>
                    <a:pt x="3125611" y="693561"/>
                    <a:pt x="3643489" y="1387123"/>
                    <a:pt x="3733800" y="1921934"/>
                  </a:cubicBezTo>
                  <a:cubicBezTo>
                    <a:pt x="3824111" y="2456745"/>
                    <a:pt x="3491089" y="2892778"/>
                    <a:pt x="3149600" y="3208867"/>
                  </a:cubicBezTo>
                  <a:cubicBezTo>
                    <a:pt x="2808111" y="3524956"/>
                    <a:pt x="2209800" y="3790245"/>
                    <a:pt x="1684867" y="3818467"/>
                  </a:cubicBezTo>
                  <a:cubicBezTo>
                    <a:pt x="1159934" y="3846689"/>
                    <a:pt x="0" y="3378200"/>
                    <a:pt x="0" y="3378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1" name="Freeform 51">
              <a:extLst>
                <a:ext uri="{FF2B5EF4-FFF2-40B4-BE49-F238E27FC236}">
                  <a16:creationId xmlns:a16="http://schemas.microsoft.com/office/drawing/2014/main" xmlns="" id="{3B06F1E9-E4DF-DF41-B682-EE04D05E8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356" y="1827389"/>
              <a:ext cx="2325511" cy="3361266"/>
            </a:xfrm>
            <a:custGeom>
              <a:avLst/>
              <a:gdLst>
                <a:gd name="T0" fmla="*/ 1809044 w 2325511"/>
                <a:gd name="T1" fmla="*/ 0 h 3361266"/>
                <a:gd name="T2" fmla="*/ 361244 w 2325511"/>
                <a:gd name="T3" fmla="*/ 1210733 h 3361266"/>
                <a:gd name="T4" fmla="*/ 327378 w 2325511"/>
                <a:gd name="T5" fmla="*/ 2497666 h 3361266"/>
                <a:gd name="T6" fmla="*/ 2325511 w 2325511"/>
                <a:gd name="T7" fmla="*/ 3361266 h 3361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25511"/>
                <a:gd name="T13" fmla="*/ 0 h 3361266"/>
                <a:gd name="T14" fmla="*/ 2325511 w 2325511"/>
                <a:gd name="T15" fmla="*/ 3361266 h 3361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25511" h="3361266">
                  <a:moveTo>
                    <a:pt x="1809044" y="0"/>
                  </a:moveTo>
                  <a:cubicBezTo>
                    <a:pt x="1208616" y="397227"/>
                    <a:pt x="608188" y="794455"/>
                    <a:pt x="361244" y="1210733"/>
                  </a:cubicBezTo>
                  <a:cubicBezTo>
                    <a:pt x="114300" y="1627011"/>
                    <a:pt x="0" y="2139244"/>
                    <a:pt x="327378" y="2497666"/>
                  </a:cubicBezTo>
                  <a:cubicBezTo>
                    <a:pt x="654756" y="2856088"/>
                    <a:pt x="2325511" y="3361266"/>
                    <a:pt x="2325511" y="3361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2" name="Freeform 52">
              <a:extLst>
                <a:ext uri="{FF2B5EF4-FFF2-40B4-BE49-F238E27FC236}">
                  <a16:creationId xmlns:a16="http://schemas.microsoft.com/office/drawing/2014/main" xmlns="" id="{AFB082FF-6675-8C4C-9FBA-CE146A1C4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122" y="1439334"/>
              <a:ext cx="2744612" cy="3886200"/>
            </a:xfrm>
            <a:custGeom>
              <a:avLst/>
              <a:gdLst>
                <a:gd name="T0" fmla="*/ 2744612 w 2744612"/>
                <a:gd name="T1" fmla="*/ 388056 h 3886200"/>
                <a:gd name="T2" fmla="*/ 1720145 w 2744612"/>
                <a:gd name="T3" fmla="*/ 176389 h 3886200"/>
                <a:gd name="T4" fmla="*/ 297745 w 2744612"/>
                <a:gd name="T5" fmla="*/ 1446389 h 3886200"/>
                <a:gd name="T6" fmla="*/ 187678 w 2744612"/>
                <a:gd name="T7" fmla="*/ 3004256 h 3886200"/>
                <a:gd name="T8" fmla="*/ 1423812 w 2744612"/>
                <a:gd name="T9" fmla="*/ 3757789 h 3886200"/>
                <a:gd name="T10" fmla="*/ 2592212 w 2744612"/>
                <a:gd name="T11" fmla="*/ 3774722 h 3886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44612"/>
                <a:gd name="T19" fmla="*/ 0 h 3886200"/>
                <a:gd name="T20" fmla="*/ 2744612 w 2744612"/>
                <a:gd name="T21" fmla="*/ 3886200 h 3886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44612" h="3886200">
                  <a:moveTo>
                    <a:pt x="2744612" y="388056"/>
                  </a:moveTo>
                  <a:cubicBezTo>
                    <a:pt x="2615849" y="226484"/>
                    <a:pt x="2127956" y="0"/>
                    <a:pt x="1720145" y="176389"/>
                  </a:cubicBezTo>
                  <a:cubicBezTo>
                    <a:pt x="1312334" y="352778"/>
                    <a:pt x="553156" y="975078"/>
                    <a:pt x="297745" y="1446389"/>
                  </a:cubicBezTo>
                  <a:cubicBezTo>
                    <a:pt x="42334" y="1917700"/>
                    <a:pt x="0" y="2619023"/>
                    <a:pt x="187678" y="3004256"/>
                  </a:cubicBezTo>
                  <a:cubicBezTo>
                    <a:pt x="375356" y="3389489"/>
                    <a:pt x="1023056" y="3629378"/>
                    <a:pt x="1423812" y="3757789"/>
                  </a:cubicBezTo>
                  <a:cubicBezTo>
                    <a:pt x="1824568" y="3886200"/>
                    <a:pt x="2592212" y="3774722"/>
                    <a:pt x="2592212" y="377472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3" name="Freeform 58">
              <a:extLst>
                <a:ext uri="{FF2B5EF4-FFF2-40B4-BE49-F238E27FC236}">
                  <a16:creationId xmlns:a16="http://schemas.microsoft.com/office/drawing/2014/main" xmlns="" id="{C9F0E209-D29E-5343-9FCD-D826EEF78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167" y="1219200"/>
              <a:ext cx="4847167" cy="4385733"/>
            </a:xfrm>
            <a:custGeom>
              <a:avLst/>
              <a:gdLst>
                <a:gd name="T0" fmla="*/ 4847167 w 4847167"/>
                <a:gd name="T1" fmla="*/ 608189 h 4385733"/>
                <a:gd name="T2" fmla="*/ 2916767 w 4847167"/>
                <a:gd name="T3" fmla="*/ 23989 h 4385733"/>
                <a:gd name="T4" fmla="*/ 842433 w 4847167"/>
                <a:gd name="T5" fmla="*/ 752122 h 4385733"/>
                <a:gd name="T6" fmla="*/ 46567 w 4847167"/>
                <a:gd name="T7" fmla="*/ 2513189 h 4385733"/>
                <a:gd name="T8" fmla="*/ 563033 w 4847167"/>
                <a:gd name="T9" fmla="*/ 4003322 h 4385733"/>
                <a:gd name="T10" fmla="*/ 2112433 w 4847167"/>
                <a:gd name="T11" fmla="*/ 4384322 h 4385733"/>
                <a:gd name="T12" fmla="*/ 2959100 w 4847167"/>
                <a:gd name="T13" fmla="*/ 3994855 h 43857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7167"/>
                <a:gd name="T22" fmla="*/ 0 h 4385733"/>
                <a:gd name="T23" fmla="*/ 4847167 w 4847167"/>
                <a:gd name="T24" fmla="*/ 4385733 h 43857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7167" h="4385733">
                  <a:moveTo>
                    <a:pt x="4847167" y="608189"/>
                  </a:moveTo>
                  <a:cubicBezTo>
                    <a:pt x="4215695" y="304094"/>
                    <a:pt x="3584223" y="0"/>
                    <a:pt x="2916767" y="23989"/>
                  </a:cubicBezTo>
                  <a:cubicBezTo>
                    <a:pt x="2249311" y="47978"/>
                    <a:pt x="1320800" y="337255"/>
                    <a:pt x="842433" y="752122"/>
                  </a:cubicBezTo>
                  <a:cubicBezTo>
                    <a:pt x="364066" y="1166989"/>
                    <a:pt x="93134" y="1971322"/>
                    <a:pt x="46567" y="2513189"/>
                  </a:cubicBezTo>
                  <a:cubicBezTo>
                    <a:pt x="0" y="3055056"/>
                    <a:pt x="218722" y="3691466"/>
                    <a:pt x="563033" y="4003322"/>
                  </a:cubicBezTo>
                  <a:cubicBezTo>
                    <a:pt x="907344" y="4315178"/>
                    <a:pt x="1713089" y="4385733"/>
                    <a:pt x="2112433" y="4384322"/>
                  </a:cubicBezTo>
                  <a:cubicBezTo>
                    <a:pt x="2511777" y="4382911"/>
                    <a:pt x="2959100" y="3994855"/>
                    <a:pt x="2959100" y="39948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4" name="Freeform 59">
              <a:extLst>
                <a:ext uri="{FF2B5EF4-FFF2-40B4-BE49-F238E27FC236}">
                  <a16:creationId xmlns:a16="http://schemas.microsoft.com/office/drawing/2014/main" xmlns="" id="{66F98BAD-CE9D-124C-BC2C-F3C3EC499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400" y="3105855"/>
              <a:ext cx="3208867" cy="846667"/>
            </a:xfrm>
            <a:custGeom>
              <a:avLst/>
              <a:gdLst>
                <a:gd name="T0" fmla="*/ 0 w 3208867"/>
                <a:gd name="T1" fmla="*/ 846667 h 846667"/>
                <a:gd name="T2" fmla="*/ 1583267 w 3208867"/>
                <a:gd name="T3" fmla="*/ 482600 h 846667"/>
                <a:gd name="T4" fmla="*/ 3208867 w 3208867"/>
                <a:gd name="T5" fmla="*/ 0 h 846667"/>
                <a:gd name="T6" fmla="*/ 0 60000 65536"/>
                <a:gd name="T7" fmla="*/ 0 60000 65536"/>
                <a:gd name="T8" fmla="*/ 0 60000 65536"/>
                <a:gd name="T9" fmla="*/ 0 w 3208867"/>
                <a:gd name="T10" fmla="*/ 0 h 846667"/>
                <a:gd name="T11" fmla="*/ 3208867 w 3208867"/>
                <a:gd name="T12" fmla="*/ 846667 h 8466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8867" h="846667">
                  <a:moveTo>
                    <a:pt x="0" y="846667"/>
                  </a:moveTo>
                  <a:cubicBezTo>
                    <a:pt x="524228" y="735189"/>
                    <a:pt x="1048456" y="623711"/>
                    <a:pt x="1583267" y="482600"/>
                  </a:cubicBezTo>
                  <a:cubicBezTo>
                    <a:pt x="2118078" y="341489"/>
                    <a:pt x="3208867" y="0"/>
                    <a:pt x="320886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1945" name="Straight Connector 60">
              <a:extLst>
                <a:ext uri="{FF2B5EF4-FFF2-40B4-BE49-F238E27FC236}">
                  <a16:creationId xmlns:a16="http://schemas.microsoft.com/office/drawing/2014/main" xmlns="" id="{D6137561-24EE-BA4B-B353-E3CB694851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307167" y="3203222"/>
              <a:ext cx="762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6" name="Straight Connector 61">
              <a:extLst>
                <a:ext uri="{FF2B5EF4-FFF2-40B4-BE49-F238E27FC236}">
                  <a16:creationId xmlns:a16="http://schemas.microsoft.com/office/drawing/2014/main" xmlns="" id="{10CAB223-9927-194E-B89F-1039057B25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145367" y="3279422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7" name="Straight Connector 62">
              <a:extLst>
                <a:ext uri="{FF2B5EF4-FFF2-40B4-BE49-F238E27FC236}">
                  <a16:creationId xmlns:a16="http://schemas.microsoft.com/office/drawing/2014/main" xmlns="" id="{B22CEDAF-735E-4D49-BBE0-6B04D04CE8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3145370" y="2822224"/>
              <a:ext cx="2133597" cy="228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8" name="Straight Connector 63">
              <a:extLst>
                <a:ext uri="{FF2B5EF4-FFF2-40B4-BE49-F238E27FC236}">
                  <a16:creationId xmlns:a16="http://schemas.microsoft.com/office/drawing/2014/main" xmlns="" id="{D9C53028-8181-9B4F-BCF3-0065C0E0FA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26467" y="3165123"/>
              <a:ext cx="190499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49" name="Straight Connector 64">
              <a:extLst>
                <a:ext uri="{FF2B5EF4-FFF2-40B4-BE49-F238E27FC236}">
                  <a16:creationId xmlns:a16="http://schemas.microsoft.com/office/drawing/2014/main" xmlns="" id="{3D6B2E59-0984-4947-B709-E71D161B1108}"/>
                </a:ext>
              </a:extLst>
            </p:cNvPr>
            <p:cNvCxnSpPr>
              <a:cxnSpLocks noChangeShapeType="1"/>
              <a:stCxn id="81980" idx="2"/>
            </p:cNvCxnSpPr>
            <p:nvPr/>
          </p:nvCxnSpPr>
          <p:spPr bwMode="auto">
            <a:xfrm rot="5400000" flipH="1">
              <a:off x="5710348" y="2545438"/>
              <a:ext cx="2374438" cy="870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50" name="Straight Connector 65">
              <a:extLst>
                <a:ext uri="{FF2B5EF4-FFF2-40B4-BE49-F238E27FC236}">
                  <a16:creationId xmlns:a16="http://schemas.microsoft.com/office/drawing/2014/main" xmlns="" id="{C109155C-C241-8C45-B587-BA6D36C6BF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3335867" y="2631722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51" name="Straight Connector 66">
              <a:extLst>
                <a:ext uri="{FF2B5EF4-FFF2-40B4-BE49-F238E27FC236}">
                  <a16:creationId xmlns:a16="http://schemas.microsoft.com/office/drawing/2014/main" xmlns="" id="{498F93CB-D041-A244-9850-D2C53CE9BF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878668" y="2631723"/>
              <a:ext cx="685799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52" name="Straight Connector 4">
              <a:extLst>
                <a:ext uri="{FF2B5EF4-FFF2-40B4-BE49-F238E27FC236}">
                  <a16:creationId xmlns:a16="http://schemas.microsoft.com/office/drawing/2014/main" xmlns="" id="{1EF669F1-C281-CE47-959D-CC2D869B8D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31067" y="3165122"/>
              <a:ext cx="838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53" name="Straight Connector 4">
              <a:extLst>
                <a:ext uri="{FF2B5EF4-FFF2-40B4-BE49-F238E27FC236}">
                  <a16:creationId xmlns:a16="http://schemas.microsoft.com/office/drawing/2014/main" xmlns="" id="{2F240AF3-22A6-0E48-AEC6-DF1FB4BC70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61268" y="1869722"/>
              <a:ext cx="838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54" name="Straight Connector 69">
              <a:extLst>
                <a:ext uri="{FF2B5EF4-FFF2-40B4-BE49-F238E27FC236}">
                  <a16:creationId xmlns:a16="http://schemas.microsoft.com/office/drawing/2014/main" xmlns="" id="{E37FA229-6E06-F349-8CBA-087D187963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073399" y="2174522"/>
              <a:ext cx="762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55" name="Straight Connector 4">
              <a:extLst>
                <a:ext uri="{FF2B5EF4-FFF2-40B4-BE49-F238E27FC236}">
                  <a16:creationId xmlns:a16="http://schemas.microsoft.com/office/drawing/2014/main" xmlns="" id="{BA02BB51-635B-E64B-A1D1-53B1004C84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60600" y="3952523"/>
              <a:ext cx="1066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56" name="Straight Connector 4">
              <a:extLst>
                <a:ext uri="{FF2B5EF4-FFF2-40B4-BE49-F238E27FC236}">
                  <a16:creationId xmlns:a16="http://schemas.microsoft.com/office/drawing/2014/main" xmlns="" id="{88D28A4C-1C67-014E-8285-9F6BAC7327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50267" y="3952523"/>
              <a:ext cx="1066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57" name="Straight Connector 4">
              <a:extLst>
                <a:ext uri="{FF2B5EF4-FFF2-40B4-BE49-F238E27FC236}">
                  <a16:creationId xmlns:a16="http://schemas.microsoft.com/office/drawing/2014/main" xmlns="" id="{F8074894-4354-4245-93C9-808910641B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07667" y="3959399"/>
              <a:ext cx="1066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58" name="Straight Connector 73">
              <a:extLst>
                <a:ext uri="{FF2B5EF4-FFF2-40B4-BE49-F238E27FC236}">
                  <a16:creationId xmlns:a16="http://schemas.microsoft.com/office/drawing/2014/main" xmlns="" id="{580119C6-E4AC-2249-B0B8-0CE43AB415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69067" y="3927122"/>
              <a:ext cx="2514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59" name="Straight Connector 74">
              <a:extLst>
                <a:ext uri="{FF2B5EF4-FFF2-40B4-BE49-F238E27FC236}">
                  <a16:creationId xmlns:a16="http://schemas.microsoft.com/office/drawing/2014/main" xmlns="" id="{4711458E-5E0F-D04F-B447-59A057053F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59667" y="3952523"/>
              <a:ext cx="1524000" cy="660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60" name="Straight Connector 75">
              <a:extLst>
                <a:ext uri="{FF2B5EF4-FFF2-40B4-BE49-F238E27FC236}">
                  <a16:creationId xmlns:a16="http://schemas.microsoft.com/office/drawing/2014/main" xmlns="" id="{7C1A590A-FAAD-484A-B4CA-7BB5421011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83667" y="3927122"/>
              <a:ext cx="2514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61" name="Straight Connector 76">
              <a:extLst>
                <a:ext uri="{FF2B5EF4-FFF2-40B4-BE49-F238E27FC236}">
                  <a16:creationId xmlns:a16="http://schemas.microsoft.com/office/drawing/2014/main" xmlns="" id="{8F46582B-B036-4747-9136-86476DAB9E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83667" y="3952523"/>
              <a:ext cx="1524000" cy="660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62" name="Straight Connector 77">
              <a:extLst>
                <a:ext uri="{FF2B5EF4-FFF2-40B4-BE49-F238E27FC236}">
                  <a16:creationId xmlns:a16="http://schemas.microsoft.com/office/drawing/2014/main" xmlns="" id="{5B59C790-B72C-C643-A635-8F5ECA8F0A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4250267" y="4079522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63" name="Straight Connector 78">
              <a:extLst>
                <a:ext uri="{FF2B5EF4-FFF2-40B4-BE49-F238E27FC236}">
                  <a16:creationId xmlns:a16="http://schemas.microsoft.com/office/drawing/2014/main" xmlns="" id="{FF3CF2F1-371E-CB4A-8AC5-ABC8CC9E4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707467" y="4003322"/>
              <a:ext cx="685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64" name="Straight Connector 79">
              <a:extLst>
                <a:ext uri="{FF2B5EF4-FFF2-40B4-BE49-F238E27FC236}">
                  <a16:creationId xmlns:a16="http://schemas.microsoft.com/office/drawing/2014/main" xmlns="" id="{BE6A8863-0E08-0E48-BE86-FAA4B60423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83667" y="4612922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65" name="Straight Connector 80">
              <a:extLst>
                <a:ext uri="{FF2B5EF4-FFF2-40B4-BE49-F238E27FC236}">
                  <a16:creationId xmlns:a16="http://schemas.microsoft.com/office/drawing/2014/main" xmlns="" id="{1953D04C-BDB7-5A4A-AD91-B9A8C94C9F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3945467" y="4612922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66" name="Straight Connector 4">
              <a:extLst>
                <a:ext uri="{FF2B5EF4-FFF2-40B4-BE49-F238E27FC236}">
                  <a16:creationId xmlns:a16="http://schemas.microsoft.com/office/drawing/2014/main" xmlns="" id="{5ACA3DC0-2F06-A740-B516-DE1AFF119A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69267" y="5195533"/>
              <a:ext cx="1828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67" name="Oval 7">
              <a:extLst>
                <a:ext uri="{FF2B5EF4-FFF2-40B4-BE49-F238E27FC236}">
                  <a16:creationId xmlns:a16="http://schemas.microsoft.com/office/drawing/2014/main" xmlns="" id="{359D65C7-F74F-3C44-878C-679A78D95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1" y="37747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1968" name="TextBox 10">
              <a:extLst>
                <a:ext uri="{FF2B5EF4-FFF2-40B4-BE49-F238E27FC236}">
                  <a16:creationId xmlns:a16="http://schemas.microsoft.com/office/drawing/2014/main" xmlns="" id="{C2607EBE-2F74-E143-A773-4D822ED32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841" y="3719688"/>
              <a:ext cx="566041" cy="43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</a:p>
          </p:txBody>
        </p:sp>
        <p:sp>
          <p:nvSpPr>
            <p:cNvPr id="81969" name="Oval 7">
              <a:extLst>
                <a:ext uri="{FF2B5EF4-FFF2-40B4-BE49-F238E27FC236}">
                  <a16:creationId xmlns:a16="http://schemas.microsoft.com/office/drawing/2014/main" xmlns="" id="{AA3027F0-01CC-2649-A9AC-04CDC182A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007" y="37747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1970" name="TextBox 10">
              <a:extLst>
                <a:ext uri="{FF2B5EF4-FFF2-40B4-BE49-F238E27FC236}">
                  <a16:creationId xmlns:a16="http://schemas.microsoft.com/office/drawing/2014/main" xmlns="" id="{4809109A-4D04-6C41-9906-04A6ECFC7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3209" y="3719688"/>
              <a:ext cx="566041" cy="43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</a:p>
          </p:txBody>
        </p:sp>
        <p:cxnSp>
          <p:nvCxnSpPr>
            <p:cNvPr id="81971" name="Straight Connector 15">
              <a:extLst>
                <a:ext uri="{FF2B5EF4-FFF2-40B4-BE49-F238E27FC236}">
                  <a16:creationId xmlns:a16="http://schemas.microsoft.com/office/drawing/2014/main" xmlns="" id="{01A725B3-0657-9841-94D9-B00CB102C6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94075" y="3862034"/>
              <a:ext cx="152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72" name="Oval 7">
              <a:extLst>
                <a:ext uri="{FF2B5EF4-FFF2-40B4-BE49-F238E27FC236}">
                  <a16:creationId xmlns:a16="http://schemas.microsoft.com/office/drawing/2014/main" xmlns="" id="{D7B17A46-F031-844D-B931-0A6F18F0E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1" y="3778956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1973" name="TextBox 10">
              <a:extLst>
                <a:ext uri="{FF2B5EF4-FFF2-40B4-BE49-F238E27FC236}">
                  <a16:creationId xmlns:a16="http://schemas.microsoft.com/office/drawing/2014/main" xmlns="" id="{514F5A08-D7A3-AA48-90A4-861EAD759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304" y="3723924"/>
              <a:ext cx="579131" cy="43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</a:p>
          </p:txBody>
        </p:sp>
        <p:sp>
          <p:nvSpPr>
            <p:cNvPr id="81974" name="Oval 7">
              <a:extLst>
                <a:ext uri="{FF2B5EF4-FFF2-40B4-BE49-F238E27FC236}">
                  <a16:creationId xmlns:a16="http://schemas.microsoft.com/office/drawing/2014/main" xmlns="" id="{11EDF58C-4E8B-004B-9A47-52458532F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207" y="3778956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1975" name="TextBox 10">
              <a:extLst>
                <a:ext uri="{FF2B5EF4-FFF2-40B4-BE49-F238E27FC236}">
                  <a16:creationId xmlns:a16="http://schemas.microsoft.com/office/drawing/2014/main" xmlns="" id="{6D1CCC48-985F-5E4D-B119-BF1D83845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7710" y="3723924"/>
              <a:ext cx="579131" cy="43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</a:p>
          </p:txBody>
        </p:sp>
        <p:cxnSp>
          <p:nvCxnSpPr>
            <p:cNvPr id="81976" name="Straight Connector 15">
              <a:extLst>
                <a:ext uri="{FF2B5EF4-FFF2-40B4-BE49-F238E27FC236}">
                  <a16:creationId xmlns:a16="http://schemas.microsoft.com/office/drawing/2014/main" xmlns="" id="{DFCCE154-ECF7-4644-92D2-FF7FF013EE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75275" y="3866268"/>
              <a:ext cx="152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77" name="Oval 7">
              <a:extLst>
                <a:ext uri="{FF2B5EF4-FFF2-40B4-BE49-F238E27FC236}">
                  <a16:creationId xmlns:a16="http://schemas.microsoft.com/office/drawing/2014/main" xmlns="" id="{965184F4-9FDB-EB49-B2CA-B12E29FBD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5267" y="3783189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1978" name="TextBox 10">
              <a:extLst>
                <a:ext uri="{FF2B5EF4-FFF2-40B4-BE49-F238E27FC236}">
                  <a16:creationId xmlns:a16="http://schemas.microsoft.com/office/drawing/2014/main" xmlns="" id="{D326C0BE-57F8-F64B-814F-089198ACC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7769" y="3728156"/>
              <a:ext cx="579131" cy="43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3</a:t>
              </a:r>
            </a:p>
          </p:txBody>
        </p:sp>
        <p:sp>
          <p:nvSpPr>
            <p:cNvPr id="81979" name="Oval 7">
              <a:extLst>
                <a:ext uri="{FF2B5EF4-FFF2-40B4-BE49-F238E27FC236}">
                  <a16:creationId xmlns:a16="http://schemas.microsoft.com/office/drawing/2014/main" xmlns="" id="{9BC2C554-379B-1749-9FFC-AE25EC2EC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5673" y="3783189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1980" name="TextBox 10">
              <a:extLst>
                <a:ext uri="{FF2B5EF4-FFF2-40B4-BE49-F238E27FC236}">
                  <a16:creationId xmlns:a16="http://schemas.microsoft.com/office/drawing/2014/main" xmlns="" id="{8A032785-479B-4E45-90C3-A0D2298B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307" y="3728156"/>
              <a:ext cx="579131" cy="43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800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3</a:t>
              </a:r>
            </a:p>
          </p:txBody>
        </p:sp>
        <p:cxnSp>
          <p:nvCxnSpPr>
            <p:cNvPr id="81981" name="Straight Connector 15">
              <a:extLst>
                <a:ext uri="{FF2B5EF4-FFF2-40B4-BE49-F238E27FC236}">
                  <a16:creationId xmlns:a16="http://schemas.microsoft.com/office/drawing/2014/main" xmlns="" id="{9546DB37-434D-1643-9CAD-30A7E7A5AB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15741" y="3870501"/>
              <a:ext cx="152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82" name="Oval 7">
              <a:extLst>
                <a:ext uri="{FF2B5EF4-FFF2-40B4-BE49-F238E27FC236}">
                  <a16:creationId xmlns:a16="http://schemas.microsoft.com/office/drawing/2014/main" xmlns="" id="{A42A1BBE-0D1A-0644-8FB7-40F0FC010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468" y="4437300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1983" name="TextBox 12">
              <a:extLst>
                <a:ext uri="{FF2B5EF4-FFF2-40B4-BE49-F238E27FC236}">
                  <a16:creationId xmlns:a16="http://schemas.microsoft.com/office/drawing/2014/main" xmlns="" id="{BEAF6E2D-D7DF-2A4B-AECB-44A53FBC8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6945" y="4401256"/>
              <a:ext cx="534051" cy="43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</a:p>
          </p:txBody>
        </p:sp>
        <p:sp>
          <p:nvSpPr>
            <p:cNvPr id="81984" name="Oval 7">
              <a:extLst>
                <a:ext uri="{FF2B5EF4-FFF2-40B4-BE49-F238E27FC236}">
                  <a16:creationId xmlns:a16="http://schemas.microsoft.com/office/drawing/2014/main" xmlns="" id="{6A9FA733-7C0C-9243-A772-32C30543B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067" y="49939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1985" name="TextBox 12">
              <a:extLst>
                <a:ext uri="{FF2B5EF4-FFF2-40B4-BE49-F238E27FC236}">
                  <a16:creationId xmlns:a16="http://schemas.microsoft.com/office/drawing/2014/main" xmlns="" id="{6FD1CDE6-16A2-0045-8CC7-5F44EB30F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9545" y="4957879"/>
              <a:ext cx="507872" cy="43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FFFFFF"/>
                  </a:solidFill>
                  <a:latin typeface="Garamond" panose="02020404030301010803" pitchFamily="18" charset="0"/>
                </a:rPr>
                <a:t>T</a:t>
              </a:r>
            </a:p>
          </p:txBody>
        </p:sp>
        <p:sp>
          <p:nvSpPr>
            <p:cNvPr id="81986" name="Oval 7">
              <a:extLst>
                <a:ext uri="{FF2B5EF4-FFF2-40B4-BE49-F238E27FC236}">
                  <a16:creationId xmlns:a16="http://schemas.microsoft.com/office/drawing/2014/main" xmlns="" id="{4A700471-83C7-5C42-9759-7F3D15C34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3267" y="49939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1987" name="TextBox 12">
              <a:extLst>
                <a:ext uri="{FF2B5EF4-FFF2-40B4-BE49-F238E27FC236}">
                  <a16:creationId xmlns:a16="http://schemas.microsoft.com/office/drawing/2014/main" xmlns="" id="{B2199AF0-6FBE-654C-BC7A-02CC5421C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9745" y="4957879"/>
              <a:ext cx="507872" cy="43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FFFFFF"/>
                  </a:solidFill>
                  <a:latin typeface="Garamond" panose="02020404030301010803" pitchFamily="18" charset="0"/>
                </a:rPr>
                <a:t>F</a:t>
              </a:r>
            </a:p>
          </p:txBody>
        </p:sp>
        <p:sp>
          <p:nvSpPr>
            <p:cNvPr id="81988" name="Oval 7">
              <a:extLst>
                <a:ext uri="{FF2B5EF4-FFF2-40B4-BE49-F238E27FC236}">
                  <a16:creationId xmlns:a16="http://schemas.microsoft.com/office/drawing/2014/main" xmlns="" id="{6EEC389E-E377-644F-A008-55ADE9CD2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667" y="29365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1989" name="Oval 7">
              <a:extLst>
                <a:ext uri="{FF2B5EF4-FFF2-40B4-BE49-F238E27FC236}">
                  <a16:creationId xmlns:a16="http://schemas.microsoft.com/office/drawing/2014/main" xmlns="" id="{5BDB23F8-74BD-8A47-AD10-252CDEBB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667" y="29365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1990" name="Oval 7">
              <a:extLst>
                <a:ext uri="{FF2B5EF4-FFF2-40B4-BE49-F238E27FC236}">
                  <a16:creationId xmlns:a16="http://schemas.microsoft.com/office/drawing/2014/main" xmlns="" id="{35804EAF-74EC-DB4C-A012-11DE384F6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667" y="23269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1991" name="Oval 7">
              <a:extLst>
                <a:ext uri="{FF2B5EF4-FFF2-40B4-BE49-F238E27FC236}">
                  <a16:creationId xmlns:a16="http://schemas.microsoft.com/office/drawing/2014/main" xmlns="" id="{396222DF-1162-1948-AD42-10F56E430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667" y="16411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1992" name="Oval 7">
              <a:extLst>
                <a:ext uri="{FF2B5EF4-FFF2-40B4-BE49-F238E27FC236}">
                  <a16:creationId xmlns:a16="http://schemas.microsoft.com/office/drawing/2014/main" xmlns="" id="{F6B7CE93-F776-3D47-8DDD-EF90C5F63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5467" y="16411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cxnSp>
          <p:nvCxnSpPr>
            <p:cNvPr id="81993" name="Straight Connector 108">
              <a:extLst>
                <a:ext uri="{FF2B5EF4-FFF2-40B4-BE49-F238E27FC236}">
                  <a16:creationId xmlns:a16="http://schemas.microsoft.com/office/drawing/2014/main" xmlns="" id="{92DA0549-EB8B-604E-9E5C-C999952234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5774267" y="2631722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94" name="Straight Connector 109">
              <a:extLst>
                <a:ext uri="{FF2B5EF4-FFF2-40B4-BE49-F238E27FC236}">
                  <a16:creationId xmlns:a16="http://schemas.microsoft.com/office/drawing/2014/main" xmlns="" id="{81DA2472-F138-B04A-8A62-BB74D4E2BB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317068" y="2631723"/>
              <a:ext cx="685799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95" name="Straight Connector 4">
              <a:extLst>
                <a:ext uri="{FF2B5EF4-FFF2-40B4-BE49-F238E27FC236}">
                  <a16:creationId xmlns:a16="http://schemas.microsoft.com/office/drawing/2014/main" xmlns="" id="{A3E0C1B8-0903-534D-B535-8E7175E286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69467" y="3165122"/>
              <a:ext cx="838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96" name="Straight Connector 4">
              <a:extLst>
                <a:ext uri="{FF2B5EF4-FFF2-40B4-BE49-F238E27FC236}">
                  <a16:creationId xmlns:a16="http://schemas.microsoft.com/office/drawing/2014/main" xmlns="" id="{D8E59EAA-5461-844B-981F-3F29335945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99668" y="1869722"/>
              <a:ext cx="838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97" name="Straight Connector 112">
              <a:extLst>
                <a:ext uri="{FF2B5EF4-FFF2-40B4-BE49-F238E27FC236}">
                  <a16:creationId xmlns:a16="http://schemas.microsoft.com/office/drawing/2014/main" xmlns="" id="{4E9DDA7F-61EB-5742-BB88-ABA77B3541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511799" y="2174522"/>
              <a:ext cx="762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998" name="Oval 7">
              <a:extLst>
                <a:ext uri="{FF2B5EF4-FFF2-40B4-BE49-F238E27FC236}">
                  <a16:creationId xmlns:a16="http://schemas.microsoft.com/office/drawing/2014/main" xmlns="" id="{8317E537-036C-5C47-BE95-9455979A1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9067" y="29365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1999" name="Oval 7">
              <a:extLst>
                <a:ext uri="{FF2B5EF4-FFF2-40B4-BE49-F238E27FC236}">
                  <a16:creationId xmlns:a16="http://schemas.microsoft.com/office/drawing/2014/main" xmlns="" id="{F48E5D71-3D8A-1945-AF16-A2976721C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067" y="29365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2000" name="Oval 7">
              <a:extLst>
                <a:ext uri="{FF2B5EF4-FFF2-40B4-BE49-F238E27FC236}">
                  <a16:creationId xmlns:a16="http://schemas.microsoft.com/office/drawing/2014/main" xmlns="" id="{F78C84ED-A8B8-8943-BA80-8DC2A9146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8067" y="23269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2001" name="Oval 7">
              <a:extLst>
                <a:ext uri="{FF2B5EF4-FFF2-40B4-BE49-F238E27FC236}">
                  <a16:creationId xmlns:a16="http://schemas.microsoft.com/office/drawing/2014/main" xmlns="" id="{A55E845B-9232-A34C-8AB7-0518CD578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8067" y="16411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82002" name="Oval 7">
              <a:extLst>
                <a:ext uri="{FF2B5EF4-FFF2-40B4-BE49-F238E27FC236}">
                  <a16:creationId xmlns:a16="http://schemas.microsoft.com/office/drawing/2014/main" xmlns="" id="{B1B190F0-5D40-D141-B304-3C7595CA1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867" y="1641122"/>
              <a:ext cx="381000" cy="381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800">
                <a:solidFill>
                  <a:srgbClr val="FFFFFF"/>
                </a:solidFill>
              </a:endParaRPr>
            </a:p>
          </p:txBody>
        </p:sp>
      </p:grpSp>
      <p:sp>
        <p:nvSpPr>
          <p:cNvPr id="81930" name="Rectangle 51">
            <a:extLst>
              <a:ext uri="{FF2B5EF4-FFF2-40B4-BE49-F238E27FC236}">
                <a16:creationId xmlns:a16="http://schemas.microsoft.com/office/drawing/2014/main" xmlns="" id="{F17D2896-9500-3540-AE25-CF4771AA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5" y="1981200"/>
            <a:ext cx="1839913" cy="461963"/>
          </a:xfrm>
          <a:prstGeom prst="rect">
            <a:avLst/>
          </a:prstGeom>
          <a:solidFill>
            <a:srgbClr val="11111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 ∈ 3COL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5422BFF-DF06-E24F-833F-9141D1D06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0" y="4038600"/>
            <a:ext cx="3395663" cy="461963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 </a:t>
            </a:r>
            <a:r>
              <a:rPr lang="en-US" altLang="en-US" sz="2400">
                <a:solidFill>
                  <a:srgbClr val="FFFFFF"/>
                </a:solidFill>
              </a:rPr>
              <a:t>has a valid 3-coloring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426BADCB-A422-4349-96F1-4027195CD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59300"/>
            <a:ext cx="340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Each variable gets value as in </a:t>
            </a: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endParaRPr lang="en-US" altLang="en-US" sz="2000">
              <a:solidFill>
                <a:srgbClr val="FFFFFF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0409AF08-B447-334D-BCE1-64FDAED95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34050"/>
            <a:ext cx="4954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Since each clause gadget is colored properly,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each clause must contain a true literal</a:t>
            </a:r>
          </a:p>
        </p:txBody>
      </p:sp>
      <p:grpSp>
        <p:nvGrpSpPr>
          <p:cNvPr id="4" name="Group 125">
            <a:extLst>
              <a:ext uri="{FF2B5EF4-FFF2-40B4-BE49-F238E27FC236}">
                <a16:creationId xmlns:a16="http://schemas.microsoft.com/office/drawing/2014/main" xmlns="" id="{7C33225E-772F-364D-9EB5-882F571087E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953000"/>
            <a:ext cx="4495800" cy="723900"/>
            <a:chOff x="990600" y="5010090"/>
            <a:chExt cx="4495800" cy="724020"/>
          </a:xfrm>
        </p:grpSpPr>
        <p:sp>
          <p:nvSpPr>
            <p:cNvPr id="81936" name="TextBox 118">
              <a:extLst>
                <a:ext uri="{FF2B5EF4-FFF2-40B4-BE49-F238E27FC236}">
                  <a16:creationId xmlns:a16="http://schemas.microsoft.com/office/drawing/2014/main" xmlns="" id="{5E0E3DC7-38EA-B249-BAC0-88903784B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5166955"/>
              <a:ext cx="6116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000" i="1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i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 = </a:t>
              </a:r>
            </a:p>
          </p:txBody>
        </p:sp>
        <p:sp>
          <p:nvSpPr>
            <p:cNvPr id="81937" name="TextBox 121">
              <a:extLst>
                <a:ext uri="{FF2B5EF4-FFF2-40B4-BE49-F238E27FC236}">
                  <a16:creationId xmlns:a16="http://schemas.microsoft.com/office/drawing/2014/main" xmlns="" id="{8B0BFE5C-6BAB-6447-9660-F77AFE5A7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6875" y="5010090"/>
              <a:ext cx="3819525" cy="400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true</a:t>
              </a:r>
              <a:r>
                <a:rPr lang="en-US" altLang="en-US" sz="2000">
                  <a:solidFill>
                    <a:srgbClr val="FFFFFF"/>
                  </a:solidFill>
                </a:rPr>
                <a:t>, if node </a:t>
              </a:r>
              <a:r>
                <a:rPr lang="en-US" altLang="en-US" sz="20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000" i="1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i</a:t>
              </a:r>
              <a:r>
                <a:rPr lang="en-US" altLang="en-US" sz="2000">
                  <a:solidFill>
                    <a:srgbClr val="FFFFFF"/>
                  </a:solidFill>
                </a:rPr>
                <a:t> has same color as 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T </a:t>
              </a:r>
            </a:p>
          </p:txBody>
        </p:sp>
        <p:sp>
          <p:nvSpPr>
            <p:cNvPr id="81938" name="TextBox 122">
              <a:extLst>
                <a:ext uri="{FF2B5EF4-FFF2-40B4-BE49-F238E27FC236}">
                  <a16:creationId xmlns:a16="http://schemas.microsoft.com/office/drawing/2014/main" xmlns="" id="{FDB9D766-D720-784E-AF41-ED0A9581D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9413" y="5333994"/>
              <a:ext cx="3825875" cy="400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false</a:t>
              </a:r>
              <a:r>
                <a:rPr lang="en-US" altLang="en-US" sz="2000">
                  <a:solidFill>
                    <a:srgbClr val="FFFFFF"/>
                  </a:solidFill>
                </a:rPr>
                <a:t>, if node </a:t>
              </a:r>
              <a:r>
                <a:rPr lang="en-US" altLang="en-US" sz="2000" i="1">
                  <a:solidFill>
                    <a:srgbClr val="FFFFFF"/>
                  </a:solidFill>
                  <a:latin typeface="Garamond" panose="02020404030301010803" pitchFamily="18" charset="0"/>
                </a:rPr>
                <a:t>x</a:t>
              </a:r>
              <a:r>
                <a:rPr lang="en-US" altLang="en-US" sz="2000" i="1" baseline="-25000">
                  <a:solidFill>
                    <a:srgbClr val="FFFFFF"/>
                  </a:solidFill>
                  <a:latin typeface="Garamond" panose="02020404030301010803" pitchFamily="18" charset="0"/>
                </a:rPr>
                <a:t>i</a:t>
              </a:r>
              <a:r>
                <a:rPr lang="en-US" altLang="en-US" sz="2000">
                  <a:solidFill>
                    <a:srgbClr val="FFFFFF"/>
                  </a:solidFill>
                </a:rPr>
                <a:t> has same color as </a:t>
              </a:r>
              <a:r>
                <a:rPr lang="en-US" altLang="en-US" sz="2000">
                  <a:solidFill>
                    <a:srgbClr val="FFFFFF"/>
                  </a:solidFill>
                  <a:latin typeface="Garamond" panose="02020404030301010803" pitchFamily="18" charset="0"/>
                </a:rPr>
                <a:t>F </a:t>
              </a:r>
            </a:p>
          </p:txBody>
        </p:sp>
        <p:sp>
          <p:nvSpPr>
            <p:cNvPr id="81939" name="Left Brace 124">
              <a:extLst>
                <a:ext uri="{FF2B5EF4-FFF2-40B4-BE49-F238E27FC236}">
                  <a16:creationId xmlns:a16="http://schemas.microsoft.com/office/drawing/2014/main" xmlns="" id="{AED362C7-BB4D-E943-8D27-621D6CBF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0" y="5122334"/>
              <a:ext cx="152400" cy="533400"/>
            </a:xfrm>
            <a:prstGeom prst="leftBrace">
              <a:avLst>
                <a:gd name="adj1" fmla="val 4444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xmlns="" id="{497553F5-D34B-504D-B698-C69893059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943600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4" grpId="0"/>
      <p:bldP spid="58" grpId="0"/>
      <p:bldP spid="55" grpId="0" animBg="1"/>
      <p:bldP spid="120" grpId="0"/>
      <p:bldP spid="124" grpId="0"/>
      <p:bldP spid="1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xmlns="" id="{054F5A66-0B0A-6141-9A73-CB6E7A3ED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argue NP-completeness</a:t>
            </a:r>
          </a:p>
        </p:txBody>
      </p:sp>
      <p:sp>
        <p:nvSpPr>
          <p:cNvPr id="34818" name="TextBox 3">
            <a:extLst>
              <a:ext uri="{FF2B5EF4-FFF2-40B4-BE49-F238E27FC236}">
                <a16:creationId xmlns:a16="http://schemas.microsoft.com/office/drawing/2014/main" xmlns="" id="{4F3D00C5-9503-014B-A0FE-1978FCE0D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1447800"/>
            <a:ext cx="7724775" cy="9540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SUBGRAPH = {</a:t>
            </a:r>
            <a:r>
              <a:rPr lang="en-US" altLang="zh-TW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H</a:t>
            </a:r>
            <a:r>
              <a:rPr lang="en-US" altLang="zh-TW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: 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en-US">
                <a:solidFill>
                  <a:srgbClr val="FFFFFF"/>
                </a:solidFill>
              </a:rPr>
              <a:t>and 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H</a:t>
            </a:r>
            <a:r>
              <a:rPr lang="en-US" altLang="en-US">
                <a:solidFill>
                  <a:srgbClr val="FFFFFF"/>
                </a:solidFill>
              </a:rPr>
              <a:t> are graphs where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				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H</a:t>
            </a:r>
            <a:r>
              <a:rPr lang="en-US" altLang="en-US">
                <a:solidFill>
                  <a:srgbClr val="FFFFFF"/>
                </a:solidFill>
              </a:rPr>
              <a:t> is a </a:t>
            </a:r>
            <a:r>
              <a:rPr lang="en-US" altLang="en-US">
                <a:solidFill>
                  <a:srgbClr val="6699FF"/>
                </a:solidFill>
              </a:rPr>
              <a:t>subgraph </a:t>
            </a:r>
            <a:r>
              <a:rPr lang="en-US" altLang="en-US">
                <a:solidFill>
                  <a:srgbClr val="FFFFFF"/>
                </a:solidFill>
              </a:rPr>
              <a:t>of 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}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3A6C8E69-3BC6-A045-9BAC-1383D4719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3" y="4008438"/>
            <a:ext cx="419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36E48170-BA1E-FE40-8276-A9D65BD72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913" y="4008438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H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C9DE1DE-F947-1D4F-A22D-2CE2062CE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962525"/>
            <a:ext cx="441642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SUBGRAPH</a:t>
            </a:r>
            <a:r>
              <a:rPr lang="en-US" altLang="en-US">
                <a:solidFill>
                  <a:srgbClr val="FFFFFF"/>
                </a:solidFill>
              </a:rPr>
              <a:t> is </a:t>
            </a: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NP</a:t>
            </a:r>
            <a:r>
              <a:rPr lang="en-US" altLang="en-US">
                <a:solidFill>
                  <a:srgbClr val="FFFFFF"/>
                </a:solidFill>
              </a:rPr>
              <a:t>-complete</a:t>
            </a:r>
          </a:p>
        </p:txBody>
      </p:sp>
      <p:grpSp>
        <p:nvGrpSpPr>
          <p:cNvPr id="2" name="Group 67">
            <a:extLst>
              <a:ext uri="{FF2B5EF4-FFF2-40B4-BE49-F238E27FC236}">
                <a16:creationId xmlns:a16="http://schemas.microsoft.com/office/drawing/2014/main" xmlns="" id="{3607AECA-2603-A343-90A5-653B18A8BC35}"/>
              </a:ext>
            </a:extLst>
          </p:cNvPr>
          <p:cNvGrpSpPr>
            <a:grpSpLocks/>
          </p:cNvGrpSpPr>
          <p:nvPr/>
        </p:nvGrpSpPr>
        <p:grpSpPr bwMode="auto">
          <a:xfrm>
            <a:off x="5637213" y="2819400"/>
            <a:ext cx="1449387" cy="1392238"/>
            <a:chOff x="3239932" y="2694801"/>
            <a:chExt cx="1449293" cy="1392198"/>
          </a:xfrm>
        </p:grpSpPr>
        <p:cxnSp>
          <p:nvCxnSpPr>
            <p:cNvPr id="34838" name="Straight Connector 6">
              <a:extLst>
                <a:ext uri="{FF2B5EF4-FFF2-40B4-BE49-F238E27FC236}">
                  <a16:creationId xmlns:a16="http://schemas.microsoft.com/office/drawing/2014/main" xmlns="" id="{9A9ED999-72BE-3049-B7BD-11659EE5ED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3429794" y="32004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9" name="Straight Connector 8">
              <a:extLst>
                <a:ext uri="{FF2B5EF4-FFF2-40B4-BE49-F238E27FC236}">
                  <a16:creationId xmlns:a16="http://schemas.microsoft.com/office/drawing/2014/main" xmlns="" id="{8DD278A2-6F83-D545-865E-009D429B40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794" y="3200400"/>
              <a:ext cx="685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0" name="Straight Connector 10">
              <a:extLst>
                <a:ext uri="{FF2B5EF4-FFF2-40B4-BE49-F238E27FC236}">
                  <a16:creationId xmlns:a16="http://schemas.microsoft.com/office/drawing/2014/main" xmlns="" id="{458712B8-2939-CA41-AA41-2BBFEA7AD4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772694" y="3543300"/>
              <a:ext cx="685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1" name="Straight Connector 13">
              <a:extLst>
                <a:ext uri="{FF2B5EF4-FFF2-40B4-BE49-F238E27FC236}">
                  <a16:creationId xmlns:a16="http://schemas.microsoft.com/office/drawing/2014/main" xmlns="" id="{36B85583-575D-3040-AF2F-DB0FEA18F2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115594" y="28956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2" name="Straight Connector 15">
              <a:extLst>
                <a:ext uri="{FF2B5EF4-FFF2-40B4-BE49-F238E27FC236}">
                  <a16:creationId xmlns:a16="http://schemas.microsoft.com/office/drawing/2014/main" xmlns="" id="{27C715BA-D7D1-164F-8227-FCAFBAE9BC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086894" y="3543300"/>
              <a:ext cx="685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3" name="Straight Connector 17">
              <a:extLst>
                <a:ext uri="{FF2B5EF4-FFF2-40B4-BE49-F238E27FC236}">
                  <a16:creationId xmlns:a16="http://schemas.microsoft.com/office/drawing/2014/main" xmlns="" id="{6D76F9E0-3B44-6343-8F7E-716828E073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794" y="3886200"/>
              <a:ext cx="685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4" name="Straight Connector 19">
              <a:extLst>
                <a:ext uri="{FF2B5EF4-FFF2-40B4-BE49-F238E27FC236}">
                  <a16:creationId xmlns:a16="http://schemas.microsoft.com/office/drawing/2014/main" xmlns="" id="{F54843A7-8709-9F4B-AFA6-706461EA80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804991" y="3204390"/>
              <a:ext cx="993771" cy="380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5" name="Straight Connector 21">
              <a:extLst>
                <a:ext uri="{FF2B5EF4-FFF2-40B4-BE49-F238E27FC236}">
                  <a16:creationId xmlns:a16="http://schemas.microsoft.com/office/drawing/2014/main" xmlns="" id="{54312A0D-9730-7F40-A682-B3DB188F49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001294" y="3390900"/>
              <a:ext cx="9906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6" name="Straight Connector 24">
              <a:extLst>
                <a:ext uri="{FF2B5EF4-FFF2-40B4-BE49-F238E27FC236}">
                  <a16:creationId xmlns:a16="http://schemas.microsoft.com/office/drawing/2014/main" xmlns="" id="{2D11E2E3-B077-A74D-8672-59F4692D4E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4115594" y="3886200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7" name="Straight Connector 26">
              <a:extLst>
                <a:ext uri="{FF2B5EF4-FFF2-40B4-BE49-F238E27FC236}">
                  <a16:creationId xmlns:a16="http://schemas.microsoft.com/office/drawing/2014/main" xmlns="" id="{83923B85-3A5A-FC47-834D-EBB4DF3C92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277394" y="3048000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8" name="Straight Connector 28">
              <a:extLst>
                <a:ext uri="{FF2B5EF4-FFF2-40B4-BE49-F238E27FC236}">
                  <a16:creationId xmlns:a16="http://schemas.microsoft.com/office/drawing/2014/main" xmlns="" id="{0ABD9354-3A5E-2C40-9515-5CF68E30C0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3429794" y="2895600"/>
              <a:ext cx="1066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9" name="TextBox 59">
              <a:extLst>
                <a:ext uri="{FF2B5EF4-FFF2-40B4-BE49-F238E27FC236}">
                  <a16:creationId xmlns:a16="http://schemas.microsoft.com/office/drawing/2014/main" xmlns="" id="{22E0E524-F1B3-494A-9B69-052A3F963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8399" y="3801533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</a:p>
          </p:txBody>
        </p:sp>
        <p:sp>
          <p:nvSpPr>
            <p:cNvPr id="34850" name="TextBox 60">
              <a:extLst>
                <a:ext uri="{FF2B5EF4-FFF2-40B4-BE49-F238E27FC236}">
                  <a16:creationId xmlns:a16="http://schemas.microsoft.com/office/drawing/2014/main" xmlns="" id="{D5E5B084-7678-204D-BA22-24382D221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725" y="3810000"/>
              <a:ext cx="2696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</a:p>
          </p:txBody>
        </p:sp>
        <p:sp>
          <p:nvSpPr>
            <p:cNvPr id="34851" name="TextBox 62">
              <a:extLst>
                <a:ext uri="{FF2B5EF4-FFF2-40B4-BE49-F238E27FC236}">
                  <a16:creationId xmlns:a16="http://schemas.microsoft.com/office/drawing/2014/main" xmlns="" id="{D8ED7943-4BA8-B249-84DB-308484B09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3810000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3</a:t>
              </a:r>
            </a:p>
          </p:txBody>
        </p:sp>
        <p:sp>
          <p:nvSpPr>
            <p:cNvPr id="34852" name="TextBox 63">
              <a:extLst>
                <a:ext uri="{FF2B5EF4-FFF2-40B4-BE49-F238E27FC236}">
                  <a16:creationId xmlns:a16="http://schemas.microsoft.com/office/drawing/2014/main" xmlns="" id="{05306869-B327-DB43-8AAD-253E7D5F4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9932" y="3048000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4</a:t>
              </a:r>
            </a:p>
          </p:txBody>
        </p:sp>
        <p:sp>
          <p:nvSpPr>
            <p:cNvPr id="34853" name="TextBox 64">
              <a:extLst>
                <a:ext uri="{FF2B5EF4-FFF2-40B4-BE49-F238E27FC236}">
                  <a16:creationId xmlns:a16="http://schemas.microsoft.com/office/drawing/2014/main" xmlns="" id="{1F47836B-AA18-424A-A233-69B730B61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2971800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5</a:t>
              </a:r>
            </a:p>
          </p:txBody>
        </p:sp>
        <p:sp>
          <p:nvSpPr>
            <p:cNvPr id="34854" name="TextBox 65">
              <a:extLst>
                <a:ext uri="{FF2B5EF4-FFF2-40B4-BE49-F238E27FC236}">
                  <a16:creationId xmlns:a16="http://schemas.microsoft.com/office/drawing/2014/main" xmlns="" id="{ABE5BEED-7F4D-A547-AEA0-68748F457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8399" y="2694801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6</a:t>
              </a:r>
            </a:p>
          </p:txBody>
        </p:sp>
        <p:sp>
          <p:nvSpPr>
            <p:cNvPr id="34855" name="TextBox 66">
              <a:extLst>
                <a:ext uri="{FF2B5EF4-FFF2-40B4-BE49-F238E27FC236}">
                  <a16:creationId xmlns:a16="http://schemas.microsoft.com/office/drawing/2014/main" xmlns="" id="{100DFBD5-51F4-C140-8811-C6AF4B2C4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615" y="2694801"/>
              <a:ext cx="2616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7</a:t>
              </a:r>
            </a:p>
          </p:txBody>
        </p:sp>
      </p:grpSp>
      <p:grpSp>
        <p:nvGrpSpPr>
          <p:cNvPr id="3" name="Group 55">
            <a:extLst>
              <a:ext uri="{FF2B5EF4-FFF2-40B4-BE49-F238E27FC236}">
                <a16:creationId xmlns:a16="http://schemas.microsoft.com/office/drawing/2014/main" xmlns="" id="{6DC49953-5111-7240-BC7E-AEB7FA75B482}"/>
              </a:ext>
            </a:extLst>
          </p:cNvPr>
          <p:cNvGrpSpPr>
            <a:grpSpLocks/>
          </p:cNvGrpSpPr>
          <p:nvPr/>
        </p:nvGrpSpPr>
        <p:grpSpPr bwMode="auto">
          <a:xfrm>
            <a:off x="5826125" y="3021013"/>
            <a:ext cx="1066800" cy="992187"/>
            <a:chOff x="2743199" y="4723606"/>
            <a:chExt cx="1066800" cy="991394"/>
          </a:xfrm>
        </p:grpSpPr>
        <p:cxnSp>
          <p:nvCxnSpPr>
            <p:cNvPr id="34834" name="Straight Connector 51">
              <a:extLst>
                <a:ext uri="{FF2B5EF4-FFF2-40B4-BE49-F238E27FC236}">
                  <a16:creationId xmlns:a16="http://schemas.microsoft.com/office/drawing/2014/main" xmlns="" id="{456BC273-1ECE-C548-9112-6B5FDE7309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743199" y="5028406"/>
              <a:ext cx="685800" cy="685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5" name="Straight Connector 52">
              <a:extLst>
                <a:ext uri="{FF2B5EF4-FFF2-40B4-BE49-F238E27FC236}">
                  <a16:creationId xmlns:a16="http://schemas.microsoft.com/office/drawing/2014/main" xmlns="" id="{9945F515-2875-5B42-81CA-2AB2DA019F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43199" y="5028406"/>
              <a:ext cx="685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6" name="Straight Connector 53">
              <a:extLst>
                <a:ext uri="{FF2B5EF4-FFF2-40B4-BE49-F238E27FC236}">
                  <a16:creationId xmlns:a16="http://schemas.microsoft.com/office/drawing/2014/main" xmlns="" id="{CFB21D5C-E73E-A946-8523-7426D55F8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086099" y="5371306"/>
              <a:ext cx="685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7" name="Straight Connector 54">
              <a:extLst>
                <a:ext uri="{FF2B5EF4-FFF2-40B4-BE49-F238E27FC236}">
                  <a16:creationId xmlns:a16="http://schemas.microsoft.com/office/drawing/2014/main" xmlns="" id="{017541F3-AC57-D44E-925D-B2505AF01B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28999" y="4723606"/>
              <a:ext cx="381000" cy="304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72">
            <a:extLst>
              <a:ext uri="{FF2B5EF4-FFF2-40B4-BE49-F238E27FC236}">
                <a16:creationId xmlns:a16="http://schemas.microsoft.com/office/drawing/2014/main" xmlns="" id="{D4C69B1E-A5C3-814C-82E4-19ADC7775CE2}"/>
              </a:ext>
            </a:extLst>
          </p:cNvPr>
          <p:cNvGrpSpPr>
            <a:grpSpLocks/>
          </p:cNvGrpSpPr>
          <p:nvPr/>
        </p:nvGrpSpPr>
        <p:grpSpPr bwMode="auto">
          <a:xfrm>
            <a:off x="7550150" y="2935288"/>
            <a:ext cx="984250" cy="1200150"/>
            <a:chOff x="5153399" y="2810933"/>
            <a:chExt cx="983626" cy="1199866"/>
          </a:xfrm>
        </p:grpSpPr>
        <p:cxnSp>
          <p:nvCxnSpPr>
            <p:cNvPr id="34826" name="Straight Connector 29">
              <a:extLst>
                <a:ext uri="{FF2B5EF4-FFF2-40B4-BE49-F238E27FC236}">
                  <a16:creationId xmlns:a16="http://schemas.microsoft.com/office/drawing/2014/main" xmlns="" id="{2DAA935A-366B-244C-A18C-7543B0BED0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35589" y="3810001"/>
              <a:ext cx="60880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27" name="Straight Connector 30">
              <a:extLst>
                <a:ext uri="{FF2B5EF4-FFF2-40B4-BE49-F238E27FC236}">
                  <a16:creationId xmlns:a16="http://schemas.microsoft.com/office/drawing/2014/main" xmlns="" id="{5738314A-C0F8-C34A-B9AA-F3883CADA5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259785" y="3430193"/>
              <a:ext cx="455612" cy="3040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28" name="Straight Connector 31">
              <a:extLst>
                <a:ext uri="{FF2B5EF4-FFF2-40B4-BE49-F238E27FC236}">
                  <a16:creationId xmlns:a16="http://schemas.microsoft.com/office/drawing/2014/main" xmlns="" id="{89B062C3-475F-AC42-B221-088D7D376D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5563396" y="3430590"/>
              <a:ext cx="457200" cy="304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29" name="Straight Connector 32">
              <a:extLst>
                <a:ext uri="{FF2B5EF4-FFF2-40B4-BE49-F238E27FC236}">
                  <a16:creationId xmlns:a16="http://schemas.microsoft.com/office/drawing/2014/main" xmlns="" id="{69AC9E8C-04BD-FD46-95B8-3527950573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487592" y="3200003"/>
              <a:ext cx="304800" cy="7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0" name="TextBox 68">
              <a:extLst>
                <a:ext uri="{FF2B5EF4-FFF2-40B4-BE49-F238E27FC236}">
                  <a16:creationId xmlns:a16="http://schemas.microsoft.com/office/drawing/2014/main" xmlns="" id="{687DEBC1-D552-FA42-B651-E496805CD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3399" y="3733800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</a:p>
          </p:txBody>
        </p:sp>
        <p:sp>
          <p:nvSpPr>
            <p:cNvPr id="34831" name="TextBox 69">
              <a:extLst>
                <a:ext uri="{FF2B5EF4-FFF2-40B4-BE49-F238E27FC236}">
                  <a16:creationId xmlns:a16="http://schemas.microsoft.com/office/drawing/2014/main" xmlns="" id="{B4F8F6BE-73EF-F44F-A45E-C6FBE4B9D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2696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</a:p>
          </p:txBody>
        </p:sp>
        <p:sp>
          <p:nvSpPr>
            <p:cNvPr id="34832" name="TextBox 70">
              <a:extLst>
                <a:ext uri="{FF2B5EF4-FFF2-40B4-BE49-F238E27FC236}">
                  <a16:creationId xmlns:a16="http://schemas.microsoft.com/office/drawing/2014/main" xmlns="" id="{F487B1B1-F4A2-0C49-BC7A-276965F52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3200400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3</a:t>
              </a:r>
            </a:p>
          </p:txBody>
        </p:sp>
        <p:sp>
          <p:nvSpPr>
            <p:cNvPr id="34833" name="TextBox 71">
              <a:extLst>
                <a:ext uri="{FF2B5EF4-FFF2-40B4-BE49-F238E27FC236}">
                  <a16:creationId xmlns:a16="http://schemas.microsoft.com/office/drawing/2014/main" xmlns="" id="{683934B0-9076-374D-AE7B-EB0D952EA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932" y="2810933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4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2CDF0A81-BCF2-9A48-8348-16291AE0B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24200"/>
            <a:ext cx="388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Every edge of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H</a:t>
            </a:r>
            <a:r>
              <a:rPr lang="en-US" altLang="en-US" sz="2400">
                <a:solidFill>
                  <a:srgbClr val="FFFFFF"/>
                </a:solidFill>
              </a:rPr>
              <a:t> must be included in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9" grpId="0" animBg="1"/>
      <p:bldP spid="8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灯片编号占位符 10">
            <a:extLst>
              <a:ext uri="{FF2B5EF4-FFF2-40B4-BE49-F238E27FC236}">
                <a16:creationId xmlns:a16="http://schemas.microsoft.com/office/drawing/2014/main" xmlns="" id="{FB3929FB-B7E7-4A4C-83CD-5BA39979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3A5383-770B-5645-9B5E-5CEB40E63E8D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6" name="Text Box 4">
            <a:extLst>
              <a:ext uri="{FF2B5EF4-FFF2-40B4-BE49-F238E27FC236}">
                <a16:creationId xmlns:a16="http://schemas.microsoft.com/office/drawing/2014/main" xmlns="" id="{B0923023-0B5D-4043-AFFD-27F570064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330200"/>
            <a:ext cx="1987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Theorem:</a:t>
            </a:r>
          </a:p>
        </p:txBody>
      </p:sp>
      <p:sp>
        <p:nvSpPr>
          <p:cNvPr id="82947" name="Text Box 5">
            <a:extLst>
              <a:ext uri="{FF2B5EF4-FFF2-40B4-BE49-F238E27FC236}">
                <a16:creationId xmlns:a16="http://schemas.microsoft.com/office/drawing/2014/main" xmlns="" id="{70F7CB83-9917-6247-B106-02F63C1EC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67000"/>
            <a:ext cx="6580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1.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HAMILTONIAN-PATH</a:t>
            </a:r>
            <a:r>
              <a:rPr lang="en-US" altLang="zh-CN">
                <a:ea typeface="宋体" panose="02010600030101010101" pitchFamily="2" charset="-122"/>
              </a:rPr>
              <a:t> is in NP</a:t>
            </a:r>
          </a:p>
        </p:txBody>
      </p:sp>
      <p:sp>
        <p:nvSpPr>
          <p:cNvPr id="82948" name="Text Box 6">
            <a:extLst>
              <a:ext uri="{FF2B5EF4-FFF2-40B4-BE49-F238E27FC236}">
                <a16:creationId xmlns:a16="http://schemas.microsoft.com/office/drawing/2014/main" xmlns="" id="{A946B752-460B-754A-8B6A-BF8605286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7935913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2.</a:t>
            </a:r>
            <a:r>
              <a:rPr lang="en-US" altLang="zh-CN">
                <a:ea typeface="宋体" panose="02010600030101010101" pitchFamily="2" charset="-122"/>
              </a:rPr>
              <a:t> We will reduce in polynomial time</a:t>
            </a:r>
          </a:p>
          <a:p>
            <a:pPr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2CNF-SAT</a:t>
            </a:r>
            <a:r>
              <a:rPr lang="en-US" altLang="zh-CN">
                <a:ea typeface="宋体" panose="02010600030101010101" pitchFamily="2" charset="-122"/>
              </a:rPr>
              <a:t> to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HAMILTONIAN-PATH</a:t>
            </a:r>
          </a:p>
        </p:txBody>
      </p:sp>
      <p:sp>
        <p:nvSpPr>
          <p:cNvPr id="82949" name="Text Box 7">
            <a:extLst>
              <a:ext uri="{FF2B5EF4-FFF2-40B4-BE49-F238E27FC236}">
                <a16:creationId xmlns:a16="http://schemas.microsoft.com/office/drawing/2014/main" xmlns="" id="{F7409517-CC7C-C74A-B003-1F7C90E1E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200400"/>
            <a:ext cx="400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Can be easily proven</a:t>
            </a:r>
          </a:p>
        </p:txBody>
      </p:sp>
      <p:sp>
        <p:nvSpPr>
          <p:cNvPr id="82950" name="Text Box 8">
            <a:extLst>
              <a:ext uri="{FF2B5EF4-FFF2-40B4-BE49-F238E27FC236}">
                <a16:creationId xmlns:a16="http://schemas.microsoft.com/office/drawing/2014/main" xmlns="" id="{7E7CE70C-FD8D-2842-9F7F-518752C1C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04800"/>
            <a:ext cx="47545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HAMILTONIAN-PATH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is NP-complete</a:t>
            </a:r>
          </a:p>
        </p:txBody>
      </p:sp>
      <p:sp>
        <p:nvSpPr>
          <p:cNvPr id="82951" name="Text Box 9">
            <a:extLst>
              <a:ext uri="{FF2B5EF4-FFF2-40B4-BE49-F238E27FC236}">
                <a16:creationId xmlns:a16="http://schemas.microsoft.com/office/drawing/2014/main" xmlns="" id="{756D8D5C-E005-6C44-BB7C-62D782C3B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1347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82952" name="Text Box 10">
            <a:extLst>
              <a:ext uri="{FF2B5EF4-FFF2-40B4-BE49-F238E27FC236}">
                <a16:creationId xmlns:a16="http://schemas.microsoft.com/office/drawing/2014/main" xmlns="" id="{1808AB71-CEB4-8248-9D59-029BE1050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10200"/>
            <a:ext cx="2554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(NP-complete)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3">
            <a:extLst>
              <a:ext uri="{FF2B5EF4-FFF2-40B4-BE49-F238E27FC236}">
                <a16:creationId xmlns:a16="http://schemas.microsoft.com/office/drawing/2014/main" xmlns="" id="{FA023B0B-C0EB-F54F-A9E1-7DDB4049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A4FDB5-2852-3441-986C-ABA9224FC2AE}" type="slidenum">
              <a:rPr lang="en-US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0" name="Oval 5">
            <a:extLst>
              <a:ext uri="{FF2B5EF4-FFF2-40B4-BE49-F238E27FC236}">
                <a16:creationId xmlns:a16="http://schemas.microsoft.com/office/drawing/2014/main" xmlns="" id="{14F18F8D-7A4A-F04C-BEE5-076FD400A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3971" name="Oval 6">
            <a:extLst>
              <a:ext uri="{FF2B5EF4-FFF2-40B4-BE49-F238E27FC236}">
                <a16:creationId xmlns:a16="http://schemas.microsoft.com/office/drawing/2014/main" xmlns="" id="{42E9324B-CF1A-AE4A-98F2-C41AF6FDE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3972" name="Oval 9">
            <a:extLst>
              <a:ext uri="{FF2B5EF4-FFF2-40B4-BE49-F238E27FC236}">
                <a16:creationId xmlns:a16="http://schemas.microsoft.com/office/drawing/2014/main" xmlns="" id="{DB9D198D-B2E4-F147-B5D8-FF5EB427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3973" name="Oval 12">
            <a:extLst>
              <a:ext uri="{FF2B5EF4-FFF2-40B4-BE49-F238E27FC236}">
                <a16:creationId xmlns:a16="http://schemas.microsoft.com/office/drawing/2014/main" xmlns="" id="{CB981CF8-B10B-A147-8082-DD7232431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3974" name="Oval 13">
            <a:extLst>
              <a:ext uri="{FF2B5EF4-FFF2-40B4-BE49-F238E27FC236}">
                <a16:creationId xmlns:a16="http://schemas.microsoft.com/office/drawing/2014/main" xmlns="" id="{7008C657-7D81-F14E-A442-F3ED390ED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3975" name="Freeform 17">
            <a:extLst>
              <a:ext uri="{FF2B5EF4-FFF2-40B4-BE49-F238E27FC236}">
                <a16:creationId xmlns:a16="http://schemas.microsoft.com/office/drawing/2014/main" xmlns="" id="{D1ECFC28-3D67-6D4F-BA79-0491415438C5}"/>
              </a:ext>
            </a:extLst>
          </p:cNvPr>
          <p:cNvSpPr>
            <a:spLocks/>
          </p:cNvSpPr>
          <p:nvPr/>
        </p:nvSpPr>
        <p:spPr bwMode="auto">
          <a:xfrm>
            <a:off x="1905000" y="35814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976" name="Freeform 18">
            <a:extLst>
              <a:ext uri="{FF2B5EF4-FFF2-40B4-BE49-F238E27FC236}">
                <a16:creationId xmlns:a16="http://schemas.microsoft.com/office/drawing/2014/main" xmlns="" id="{CFFBD401-872B-0341-8A12-A5E846D360E4}"/>
              </a:ext>
            </a:extLst>
          </p:cNvPr>
          <p:cNvSpPr>
            <a:spLocks/>
          </p:cNvSpPr>
          <p:nvPr/>
        </p:nvSpPr>
        <p:spPr bwMode="auto">
          <a:xfrm rot="10800000">
            <a:off x="1905000" y="38862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977" name="Freeform 19">
            <a:extLst>
              <a:ext uri="{FF2B5EF4-FFF2-40B4-BE49-F238E27FC236}">
                <a16:creationId xmlns:a16="http://schemas.microsoft.com/office/drawing/2014/main" xmlns="" id="{BF7F03F4-E53D-E746-AA02-0CDB0573575A}"/>
              </a:ext>
            </a:extLst>
          </p:cNvPr>
          <p:cNvSpPr>
            <a:spLocks/>
          </p:cNvSpPr>
          <p:nvPr/>
        </p:nvSpPr>
        <p:spPr bwMode="auto">
          <a:xfrm>
            <a:off x="24384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78" name="Freeform 20">
            <a:extLst>
              <a:ext uri="{FF2B5EF4-FFF2-40B4-BE49-F238E27FC236}">
                <a16:creationId xmlns:a16="http://schemas.microsoft.com/office/drawing/2014/main" xmlns="" id="{6735FE61-C9BB-4647-BBFF-2ACFECAA586B}"/>
              </a:ext>
            </a:extLst>
          </p:cNvPr>
          <p:cNvSpPr>
            <a:spLocks/>
          </p:cNvSpPr>
          <p:nvPr/>
        </p:nvSpPr>
        <p:spPr bwMode="auto">
          <a:xfrm>
            <a:off x="29718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79" name="Freeform 21">
            <a:extLst>
              <a:ext uri="{FF2B5EF4-FFF2-40B4-BE49-F238E27FC236}">
                <a16:creationId xmlns:a16="http://schemas.microsoft.com/office/drawing/2014/main" xmlns="" id="{64778242-8292-C845-95B5-1257F934E3EF}"/>
              </a:ext>
            </a:extLst>
          </p:cNvPr>
          <p:cNvSpPr>
            <a:spLocks/>
          </p:cNvSpPr>
          <p:nvPr/>
        </p:nvSpPr>
        <p:spPr bwMode="auto">
          <a:xfrm>
            <a:off x="35052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80" name="Freeform 22">
            <a:extLst>
              <a:ext uri="{FF2B5EF4-FFF2-40B4-BE49-F238E27FC236}">
                <a16:creationId xmlns:a16="http://schemas.microsoft.com/office/drawing/2014/main" xmlns="" id="{6A7F39BE-B853-B341-B519-6749B162B3C8}"/>
              </a:ext>
            </a:extLst>
          </p:cNvPr>
          <p:cNvSpPr>
            <a:spLocks/>
          </p:cNvSpPr>
          <p:nvPr/>
        </p:nvSpPr>
        <p:spPr bwMode="auto">
          <a:xfrm>
            <a:off x="40386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81" name="Freeform 23">
            <a:extLst>
              <a:ext uri="{FF2B5EF4-FFF2-40B4-BE49-F238E27FC236}">
                <a16:creationId xmlns:a16="http://schemas.microsoft.com/office/drawing/2014/main" xmlns="" id="{F377A9DC-3E09-FD42-9FE6-EF261717B005}"/>
              </a:ext>
            </a:extLst>
          </p:cNvPr>
          <p:cNvSpPr>
            <a:spLocks/>
          </p:cNvSpPr>
          <p:nvPr/>
        </p:nvSpPr>
        <p:spPr bwMode="auto">
          <a:xfrm>
            <a:off x="45720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82" name="Freeform 24">
            <a:extLst>
              <a:ext uri="{FF2B5EF4-FFF2-40B4-BE49-F238E27FC236}">
                <a16:creationId xmlns:a16="http://schemas.microsoft.com/office/drawing/2014/main" xmlns="" id="{9C4E71A8-C877-4848-A037-4E8FEECBBB54}"/>
              </a:ext>
            </a:extLst>
          </p:cNvPr>
          <p:cNvSpPr>
            <a:spLocks/>
          </p:cNvSpPr>
          <p:nvPr/>
        </p:nvSpPr>
        <p:spPr bwMode="auto">
          <a:xfrm>
            <a:off x="51054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83" name="Freeform 25">
            <a:extLst>
              <a:ext uri="{FF2B5EF4-FFF2-40B4-BE49-F238E27FC236}">
                <a16:creationId xmlns:a16="http://schemas.microsoft.com/office/drawing/2014/main" xmlns="" id="{C6E5913A-E380-4F4B-A1B6-73D1C8AE762A}"/>
              </a:ext>
            </a:extLst>
          </p:cNvPr>
          <p:cNvSpPr>
            <a:spLocks/>
          </p:cNvSpPr>
          <p:nvPr/>
        </p:nvSpPr>
        <p:spPr bwMode="auto">
          <a:xfrm>
            <a:off x="5638800" y="3581400"/>
            <a:ext cx="3810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984" name="Freeform 26">
            <a:extLst>
              <a:ext uri="{FF2B5EF4-FFF2-40B4-BE49-F238E27FC236}">
                <a16:creationId xmlns:a16="http://schemas.microsoft.com/office/drawing/2014/main" xmlns="" id="{AC392A05-1541-7746-9985-51D2D4B82FF9}"/>
              </a:ext>
            </a:extLst>
          </p:cNvPr>
          <p:cNvSpPr>
            <a:spLocks/>
          </p:cNvSpPr>
          <p:nvPr/>
        </p:nvSpPr>
        <p:spPr bwMode="auto">
          <a:xfrm rot="10800000">
            <a:off x="24384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85" name="Freeform 27">
            <a:extLst>
              <a:ext uri="{FF2B5EF4-FFF2-40B4-BE49-F238E27FC236}">
                <a16:creationId xmlns:a16="http://schemas.microsoft.com/office/drawing/2014/main" xmlns="" id="{CDD396AD-9C97-1843-AC51-C3A569A0BD3A}"/>
              </a:ext>
            </a:extLst>
          </p:cNvPr>
          <p:cNvSpPr>
            <a:spLocks/>
          </p:cNvSpPr>
          <p:nvPr/>
        </p:nvSpPr>
        <p:spPr bwMode="auto">
          <a:xfrm rot="10800000">
            <a:off x="29718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86" name="Freeform 28">
            <a:extLst>
              <a:ext uri="{FF2B5EF4-FFF2-40B4-BE49-F238E27FC236}">
                <a16:creationId xmlns:a16="http://schemas.microsoft.com/office/drawing/2014/main" xmlns="" id="{D7C043E2-1754-2940-9C9E-1344DC68EAAD}"/>
              </a:ext>
            </a:extLst>
          </p:cNvPr>
          <p:cNvSpPr>
            <a:spLocks/>
          </p:cNvSpPr>
          <p:nvPr/>
        </p:nvSpPr>
        <p:spPr bwMode="auto">
          <a:xfrm rot="10800000">
            <a:off x="35052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87" name="Freeform 29">
            <a:extLst>
              <a:ext uri="{FF2B5EF4-FFF2-40B4-BE49-F238E27FC236}">
                <a16:creationId xmlns:a16="http://schemas.microsoft.com/office/drawing/2014/main" xmlns="" id="{05BCEA5C-572C-0943-823D-23D3C1F8006A}"/>
              </a:ext>
            </a:extLst>
          </p:cNvPr>
          <p:cNvSpPr>
            <a:spLocks/>
          </p:cNvSpPr>
          <p:nvPr/>
        </p:nvSpPr>
        <p:spPr bwMode="auto">
          <a:xfrm rot="10800000">
            <a:off x="40386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88" name="Freeform 30">
            <a:extLst>
              <a:ext uri="{FF2B5EF4-FFF2-40B4-BE49-F238E27FC236}">
                <a16:creationId xmlns:a16="http://schemas.microsoft.com/office/drawing/2014/main" xmlns="" id="{BDE9443D-5A42-BA45-9410-B07B0B982C36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89" name="Freeform 31">
            <a:extLst>
              <a:ext uri="{FF2B5EF4-FFF2-40B4-BE49-F238E27FC236}">
                <a16:creationId xmlns:a16="http://schemas.microsoft.com/office/drawing/2014/main" xmlns="" id="{3C5E3D09-7E91-CA47-A097-688D8F807B03}"/>
              </a:ext>
            </a:extLst>
          </p:cNvPr>
          <p:cNvSpPr>
            <a:spLocks/>
          </p:cNvSpPr>
          <p:nvPr/>
        </p:nvSpPr>
        <p:spPr bwMode="auto">
          <a:xfrm rot="10800000">
            <a:off x="51054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90" name="Freeform 32">
            <a:extLst>
              <a:ext uri="{FF2B5EF4-FFF2-40B4-BE49-F238E27FC236}">
                <a16:creationId xmlns:a16="http://schemas.microsoft.com/office/drawing/2014/main" xmlns="" id="{429A6042-C1A1-4D4C-BD0D-5E385F78BD6A}"/>
              </a:ext>
            </a:extLst>
          </p:cNvPr>
          <p:cNvSpPr>
            <a:spLocks/>
          </p:cNvSpPr>
          <p:nvPr/>
        </p:nvSpPr>
        <p:spPr bwMode="auto">
          <a:xfrm rot="10800000">
            <a:off x="5638800" y="38862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991" name="Oval 33">
            <a:extLst>
              <a:ext uri="{FF2B5EF4-FFF2-40B4-BE49-F238E27FC236}">
                <a16:creationId xmlns:a16="http://schemas.microsoft.com/office/drawing/2014/main" xmlns="" id="{797F77BB-1CFF-6A48-BCA9-335E344D9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3992" name="Oval 34">
            <a:extLst>
              <a:ext uri="{FF2B5EF4-FFF2-40B4-BE49-F238E27FC236}">
                <a16:creationId xmlns:a16="http://schemas.microsoft.com/office/drawing/2014/main" xmlns="" id="{6236E82F-1B3E-7440-87B8-C4594F441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292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3993" name="Line 35">
            <a:extLst>
              <a:ext uri="{FF2B5EF4-FFF2-40B4-BE49-F238E27FC236}">
                <a16:creationId xmlns:a16="http://schemas.microsoft.com/office/drawing/2014/main" xmlns="" id="{295CF20C-0263-5248-8808-F5C22FE28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4384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994" name="Line 36">
            <a:extLst>
              <a:ext uri="{FF2B5EF4-FFF2-40B4-BE49-F238E27FC236}">
                <a16:creationId xmlns:a16="http://schemas.microsoft.com/office/drawing/2014/main" xmlns="" id="{74F9BF8D-3288-0D48-9BBD-BE79867E7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4384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995" name="Line 39">
            <a:extLst>
              <a:ext uri="{FF2B5EF4-FFF2-40B4-BE49-F238E27FC236}">
                <a16:creationId xmlns:a16="http://schemas.microsoft.com/office/drawing/2014/main" xmlns="" id="{3287824B-C9BD-224E-A643-28CC32731E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8862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96" name="Line 40">
            <a:extLst>
              <a:ext uri="{FF2B5EF4-FFF2-40B4-BE49-F238E27FC236}">
                <a16:creationId xmlns:a16="http://schemas.microsoft.com/office/drawing/2014/main" xmlns="" id="{E8419001-CDF5-8149-A9A8-BDA77B13A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8862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97" name="Text Box 46">
            <a:extLst>
              <a:ext uri="{FF2B5EF4-FFF2-40B4-BE49-F238E27FC236}">
                <a16:creationId xmlns:a16="http://schemas.microsoft.com/office/drawing/2014/main" xmlns="" id="{5259F6E5-7FCA-584E-B12A-C6A2F9780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397000"/>
            <a:ext cx="239712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Gadget for 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variable</a:t>
            </a:r>
          </a:p>
        </p:txBody>
      </p:sp>
      <p:graphicFrame>
        <p:nvGraphicFramePr>
          <p:cNvPr id="83998" name="Object 47">
            <a:extLst>
              <a:ext uri="{FF2B5EF4-FFF2-40B4-BE49-F238E27FC236}">
                <a16:creationId xmlns:a16="http://schemas.microsoft.com/office/drawing/2014/main" xmlns="" id="{2985FBA3-B1E4-F849-944D-80C91DC14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981200"/>
          <a:ext cx="5286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Equation" r:id="rId3" imgW="4102100" imgH="4978400" progId="Equation.3">
                  <p:embed/>
                </p:oleObj>
              </mc:Choice>
              <mc:Fallback>
                <p:oleObj name="Equation" r:id="rId3" imgW="4102100" imgH="4978400" progId="Equation.3">
                  <p:embed/>
                  <p:pic>
                    <p:nvPicPr>
                      <p:cNvPr id="83998" name="Object 47">
                        <a:extLst>
                          <a:ext uri="{FF2B5EF4-FFF2-40B4-BE49-F238E27FC236}">
                            <a16:creationId xmlns:a16="http://schemas.microsoft.com/office/drawing/2014/main" xmlns="" id="{2985FBA3-B1E4-F849-944D-80C91DC14F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5286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9" name="Oval 6">
            <a:extLst>
              <a:ext uri="{FF2B5EF4-FFF2-40B4-BE49-F238E27FC236}">
                <a16:creationId xmlns:a16="http://schemas.microsoft.com/office/drawing/2014/main" xmlns="" id="{DB47AC61-C902-8244-9CE4-8E2BD1CDC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4000" name="Oval 6">
            <a:extLst>
              <a:ext uri="{FF2B5EF4-FFF2-40B4-BE49-F238E27FC236}">
                <a16:creationId xmlns:a16="http://schemas.microsoft.com/office/drawing/2014/main" xmlns="" id="{89BA089C-96E8-B243-9CC3-E2711978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4001" name="Oval 6">
            <a:extLst>
              <a:ext uri="{FF2B5EF4-FFF2-40B4-BE49-F238E27FC236}">
                <a16:creationId xmlns:a16="http://schemas.microsoft.com/office/drawing/2014/main" xmlns="" id="{3897F712-DAA2-6546-A3A5-DD9F81AE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652838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4002" name="Oval 6">
            <a:extLst>
              <a:ext uri="{FF2B5EF4-FFF2-40B4-BE49-F238E27FC236}">
                <a16:creationId xmlns:a16="http://schemas.microsoft.com/office/drawing/2014/main" xmlns="" id="{E62A4C83-42B7-8549-A01E-61C9EBCDB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3652838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84003" name="Object 47">
            <a:extLst>
              <a:ext uri="{FF2B5EF4-FFF2-40B4-BE49-F238E27FC236}">
                <a16:creationId xmlns:a16="http://schemas.microsoft.com/office/drawing/2014/main" xmlns="" id="{2510A8E7-6ECE-A443-A6FE-4389880FE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5418138"/>
          <a:ext cx="10953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Equation" r:id="rId5" imgW="8483600" imgH="4102100" progId="Equation.3">
                  <p:embed/>
                </p:oleObj>
              </mc:Choice>
              <mc:Fallback>
                <p:oleObj name="Equation" r:id="rId5" imgW="8483600" imgH="4102100" progId="Equation.3">
                  <p:embed/>
                  <p:pic>
                    <p:nvPicPr>
                      <p:cNvPr id="84003" name="Object 47">
                        <a:extLst>
                          <a:ext uri="{FF2B5EF4-FFF2-40B4-BE49-F238E27FC236}">
                            <a16:creationId xmlns:a16="http://schemas.microsoft.com/office/drawing/2014/main" xmlns="" id="{2510A8E7-6ECE-A443-A6FE-4389880FEA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418138"/>
                        <a:ext cx="10953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4" name="TextBox 1">
            <a:extLst>
              <a:ext uri="{FF2B5EF4-FFF2-40B4-BE49-F238E27FC236}">
                <a16:creationId xmlns:a16="http://schemas.microsoft.com/office/drawing/2014/main" xmlns="" id="{1CA6CB57-B3A2-9143-B97E-8A628615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362575"/>
            <a:ext cx="4872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Number of nodes in row:</a:t>
            </a:r>
          </a:p>
        </p:txBody>
      </p:sp>
      <p:sp>
        <p:nvSpPr>
          <p:cNvPr id="84005" name="TextBox 2">
            <a:extLst>
              <a:ext uri="{FF2B5EF4-FFF2-40B4-BE49-F238E27FC236}">
                <a16:creationId xmlns:a16="http://schemas.microsoft.com/office/drawing/2014/main" xmlns="" id="{8646357F-0173-F341-82E6-B0C1D4BAA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5997575"/>
            <a:ext cx="2671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for    clauses</a:t>
            </a:r>
          </a:p>
        </p:txBody>
      </p:sp>
      <p:graphicFrame>
        <p:nvGraphicFramePr>
          <p:cNvPr id="84006" name="Object 47">
            <a:extLst>
              <a:ext uri="{FF2B5EF4-FFF2-40B4-BE49-F238E27FC236}">
                <a16:creationId xmlns:a16="http://schemas.microsoft.com/office/drawing/2014/main" xmlns="" id="{E27E6F2D-4ADB-0943-A395-CA5D963A5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3550" y="6053138"/>
          <a:ext cx="26511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5" name="Equation" r:id="rId7" imgW="2044700" imgH="4102100" progId="Equation.3">
                  <p:embed/>
                </p:oleObj>
              </mc:Choice>
              <mc:Fallback>
                <p:oleObj name="Equation" r:id="rId7" imgW="2044700" imgH="4102100" progId="Equation.3">
                  <p:embed/>
                  <p:pic>
                    <p:nvPicPr>
                      <p:cNvPr id="84006" name="Object 47">
                        <a:extLst>
                          <a:ext uri="{FF2B5EF4-FFF2-40B4-BE49-F238E27FC236}">
                            <a16:creationId xmlns:a16="http://schemas.microsoft.com/office/drawing/2014/main" xmlns="" id="{E27E6F2D-4ADB-0943-A395-CA5D963A54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6053138"/>
                        <a:ext cx="26511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7" name="Object 4">
            <a:extLst>
              <a:ext uri="{FF2B5EF4-FFF2-40B4-BE49-F238E27FC236}">
                <a16:creationId xmlns:a16="http://schemas.microsoft.com/office/drawing/2014/main" xmlns="" id="{06BD921B-10A1-0F4F-9C55-457C3016E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4800"/>
          <a:ext cx="41148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Equation" r:id="rId9" imgW="31305500" imgH="5562600" progId="Equation.3">
                  <p:embed/>
                </p:oleObj>
              </mc:Choice>
              <mc:Fallback>
                <p:oleObj name="Equation" r:id="rId9" imgW="31305500" imgH="5562600" progId="Equation.3">
                  <p:embed/>
                  <p:pic>
                    <p:nvPicPr>
                      <p:cNvPr id="84007" name="Object 4">
                        <a:extLst>
                          <a:ext uri="{FF2B5EF4-FFF2-40B4-BE49-F238E27FC236}">
                            <a16:creationId xmlns:a16="http://schemas.microsoft.com/office/drawing/2014/main" xmlns="" id="{06BD921B-10A1-0F4F-9C55-457C3016E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"/>
                        <a:ext cx="41148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3">
            <a:extLst>
              <a:ext uri="{FF2B5EF4-FFF2-40B4-BE49-F238E27FC236}">
                <a16:creationId xmlns:a16="http://schemas.microsoft.com/office/drawing/2014/main" xmlns="" id="{54183157-8AB6-7F4D-AF51-02FC5EDD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A72467-06DB-5F4E-8F23-DA547BC99602}" type="slidenum">
              <a:rPr lang="en-US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4994" name="Object 4">
            <a:extLst>
              <a:ext uri="{FF2B5EF4-FFF2-40B4-BE49-F238E27FC236}">
                <a16:creationId xmlns:a16="http://schemas.microsoft.com/office/drawing/2014/main" xmlns="" id="{8195B94E-31D2-2041-B336-7CFA5DBD7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4800"/>
          <a:ext cx="41148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Equation" r:id="rId3" imgW="31305500" imgH="5562600" progId="Equation.3">
                  <p:embed/>
                </p:oleObj>
              </mc:Choice>
              <mc:Fallback>
                <p:oleObj name="Equation" r:id="rId3" imgW="31305500" imgH="5562600" progId="Equation.3">
                  <p:embed/>
                  <p:pic>
                    <p:nvPicPr>
                      <p:cNvPr id="84994" name="Object 4">
                        <a:extLst>
                          <a:ext uri="{FF2B5EF4-FFF2-40B4-BE49-F238E27FC236}">
                            <a16:creationId xmlns:a16="http://schemas.microsoft.com/office/drawing/2014/main" xmlns="" id="{8195B94E-31D2-2041-B336-7CFA5DBD78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"/>
                        <a:ext cx="41148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5" name="Oval 5">
            <a:extLst>
              <a:ext uri="{FF2B5EF4-FFF2-40B4-BE49-F238E27FC236}">
                <a16:creationId xmlns:a16="http://schemas.microsoft.com/office/drawing/2014/main" xmlns="" id="{71063913-9C94-224B-80CC-E152C484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4996" name="Oval 6">
            <a:extLst>
              <a:ext uri="{FF2B5EF4-FFF2-40B4-BE49-F238E27FC236}">
                <a16:creationId xmlns:a16="http://schemas.microsoft.com/office/drawing/2014/main" xmlns="" id="{FF38CF12-D9A1-9745-AB99-66DE367DD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4997" name="Oval 7">
            <a:extLst>
              <a:ext uri="{FF2B5EF4-FFF2-40B4-BE49-F238E27FC236}">
                <a16:creationId xmlns:a16="http://schemas.microsoft.com/office/drawing/2014/main" xmlns="" id="{972E9BD8-63C1-C34B-8CCB-338067E10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6576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4998" name="Oval 8">
            <a:extLst>
              <a:ext uri="{FF2B5EF4-FFF2-40B4-BE49-F238E27FC236}">
                <a16:creationId xmlns:a16="http://schemas.microsoft.com/office/drawing/2014/main" xmlns="" id="{3FE73BAA-B74C-1B41-8E02-2988EA25A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576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4999" name="Oval 9">
            <a:extLst>
              <a:ext uri="{FF2B5EF4-FFF2-40B4-BE49-F238E27FC236}">
                <a16:creationId xmlns:a16="http://schemas.microsoft.com/office/drawing/2014/main" xmlns="" id="{88A86E69-008C-8743-97FD-9CC10D521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5000" name="Oval 10">
            <a:extLst>
              <a:ext uri="{FF2B5EF4-FFF2-40B4-BE49-F238E27FC236}">
                <a16:creationId xmlns:a16="http://schemas.microsoft.com/office/drawing/2014/main" xmlns="" id="{E3831E4B-98B4-8C4D-B186-547562ADD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657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5001" name="Oval 11">
            <a:extLst>
              <a:ext uri="{FF2B5EF4-FFF2-40B4-BE49-F238E27FC236}">
                <a16:creationId xmlns:a16="http://schemas.microsoft.com/office/drawing/2014/main" xmlns="" id="{78FFC2FE-04D5-6B4B-8328-09D69113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657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5002" name="Oval 12">
            <a:extLst>
              <a:ext uri="{FF2B5EF4-FFF2-40B4-BE49-F238E27FC236}">
                <a16:creationId xmlns:a16="http://schemas.microsoft.com/office/drawing/2014/main" xmlns="" id="{D2F56746-0004-0449-8D30-5F30F95F4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5003" name="Oval 13">
            <a:extLst>
              <a:ext uri="{FF2B5EF4-FFF2-40B4-BE49-F238E27FC236}">
                <a16:creationId xmlns:a16="http://schemas.microsoft.com/office/drawing/2014/main" xmlns="" id="{7A30C2A7-DCBE-1D4F-B0DA-59C2644C3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5004" name="Freeform 17">
            <a:extLst>
              <a:ext uri="{FF2B5EF4-FFF2-40B4-BE49-F238E27FC236}">
                <a16:creationId xmlns:a16="http://schemas.microsoft.com/office/drawing/2014/main" xmlns="" id="{D52D2E16-BF38-B240-AAE6-2EDC5082DB0F}"/>
              </a:ext>
            </a:extLst>
          </p:cNvPr>
          <p:cNvSpPr>
            <a:spLocks/>
          </p:cNvSpPr>
          <p:nvPr/>
        </p:nvSpPr>
        <p:spPr bwMode="auto">
          <a:xfrm>
            <a:off x="1905000" y="35814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5005" name="Freeform 18">
            <a:extLst>
              <a:ext uri="{FF2B5EF4-FFF2-40B4-BE49-F238E27FC236}">
                <a16:creationId xmlns:a16="http://schemas.microsoft.com/office/drawing/2014/main" xmlns="" id="{54C9FC62-7C7B-3549-B7CE-6B46D1E620F5}"/>
              </a:ext>
            </a:extLst>
          </p:cNvPr>
          <p:cNvSpPr>
            <a:spLocks/>
          </p:cNvSpPr>
          <p:nvPr/>
        </p:nvSpPr>
        <p:spPr bwMode="auto">
          <a:xfrm rot="10800000">
            <a:off x="1905000" y="38862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5006" name="Freeform 19">
            <a:extLst>
              <a:ext uri="{FF2B5EF4-FFF2-40B4-BE49-F238E27FC236}">
                <a16:creationId xmlns:a16="http://schemas.microsoft.com/office/drawing/2014/main" xmlns="" id="{D7EBB050-720E-1E4B-A7DB-B66E1083B2A8}"/>
              </a:ext>
            </a:extLst>
          </p:cNvPr>
          <p:cNvSpPr>
            <a:spLocks/>
          </p:cNvSpPr>
          <p:nvPr/>
        </p:nvSpPr>
        <p:spPr bwMode="auto">
          <a:xfrm>
            <a:off x="24384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07" name="Freeform 20">
            <a:extLst>
              <a:ext uri="{FF2B5EF4-FFF2-40B4-BE49-F238E27FC236}">
                <a16:creationId xmlns:a16="http://schemas.microsoft.com/office/drawing/2014/main" xmlns="" id="{F8A7A08A-2DF2-C749-9B78-FEC800D0DE73}"/>
              </a:ext>
            </a:extLst>
          </p:cNvPr>
          <p:cNvSpPr>
            <a:spLocks/>
          </p:cNvSpPr>
          <p:nvPr/>
        </p:nvSpPr>
        <p:spPr bwMode="auto">
          <a:xfrm>
            <a:off x="29718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08" name="Freeform 21">
            <a:extLst>
              <a:ext uri="{FF2B5EF4-FFF2-40B4-BE49-F238E27FC236}">
                <a16:creationId xmlns:a16="http://schemas.microsoft.com/office/drawing/2014/main" xmlns="" id="{3E17BE42-47C5-B748-B515-7724E6893AF3}"/>
              </a:ext>
            </a:extLst>
          </p:cNvPr>
          <p:cNvSpPr>
            <a:spLocks/>
          </p:cNvSpPr>
          <p:nvPr/>
        </p:nvSpPr>
        <p:spPr bwMode="auto">
          <a:xfrm>
            <a:off x="35052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09" name="Freeform 22">
            <a:extLst>
              <a:ext uri="{FF2B5EF4-FFF2-40B4-BE49-F238E27FC236}">
                <a16:creationId xmlns:a16="http://schemas.microsoft.com/office/drawing/2014/main" xmlns="" id="{925A4B6A-B237-364F-837F-55B27B9065F1}"/>
              </a:ext>
            </a:extLst>
          </p:cNvPr>
          <p:cNvSpPr>
            <a:spLocks/>
          </p:cNvSpPr>
          <p:nvPr/>
        </p:nvSpPr>
        <p:spPr bwMode="auto">
          <a:xfrm>
            <a:off x="40386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10" name="Freeform 23">
            <a:extLst>
              <a:ext uri="{FF2B5EF4-FFF2-40B4-BE49-F238E27FC236}">
                <a16:creationId xmlns:a16="http://schemas.microsoft.com/office/drawing/2014/main" xmlns="" id="{46260ED7-E9A0-6448-864B-F2A07B16B1CA}"/>
              </a:ext>
            </a:extLst>
          </p:cNvPr>
          <p:cNvSpPr>
            <a:spLocks/>
          </p:cNvSpPr>
          <p:nvPr/>
        </p:nvSpPr>
        <p:spPr bwMode="auto">
          <a:xfrm>
            <a:off x="45720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11" name="Freeform 24">
            <a:extLst>
              <a:ext uri="{FF2B5EF4-FFF2-40B4-BE49-F238E27FC236}">
                <a16:creationId xmlns:a16="http://schemas.microsoft.com/office/drawing/2014/main" xmlns="" id="{328E6B77-25F5-174B-A3F6-AD051BAB9A79}"/>
              </a:ext>
            </a:extLst>
          </p:cNvPr>
          <p:cNvSpPr>
            <a:spLocks/>
          </p:cNvSpPr>
          <p:nvPr/>
        </p:nvSpPr>
        <p:spPr bwMode="auto">
          <a:xfrm>
            <a:off x="51054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12" name="Freeform 25">
            <a:extLst>
              <a:ext uri="{FF2B5EF4-FFF2-40B4-BE49-F238E27FC236}">
                <a16:creationId xmlns:a16="http://schemas.microsoft.com/office/drawing/2014/main" xmlns="" id="{A242AB10-F88D-0548-BA31-7730E651AA01}"/>
              </a:ext>
            </a:extLst>
          </p:cNvPr>
          <p:cNvSpPr>
            <a:spLocks/>
          </p:cNvSpPr>
          <p:nvPr/>
        </p:nvSpPr>
        <p:spPr bwMode="auto">
          <a:xfrm>
            <a:off x="5638800" y="3581400"/>
            <a:ext cx="3810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5013" name="Freeform 26">
            <a:extLst>
              <a:ext uri="{FF2B5EF4-FFF2-40B4-BE49-F238E27FC236}">
                <a16:creationId xmlns:a16="http://schemas.microsoft.com/office/drawing/2014/main" xmlns="" id="{EE690B77-19CA-4042-8B23-DF06A49A5A01}"/>
              </a:ext>
            </a:extLst>
          </p:cNvPr>
          <p:cNvSpPr>
            <a:spLocks/>
          </p:cNvSpPr>
          <p:nvPr/>
        </p:nvSpPr>
        <p:spPr bwMode="auto">
          <a:xfrm rot="10800000">
            <a:off x="24384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14" name="Freeform 27">
            <a:extLst>
              <a:ext uri="{FF2B5EF4-FFF2-40B4-BE49-F238E27FC236}">
                <a16:creationId xmlns:a16="http://schemas.microsoft.com/office/drawing/2014/main" xmlns="" id="{CE3B5F29-3AE3-5A44-AC1A-9A444850B359}"/>
              </a:ext>
            </a:extLst>
          </p:cNvPr>
          <p:cNvSpPr>
            <a:spLocks/>
          </p:cNvSpPr>
          <p:nvPr/>
        </p:nvSpPr>
        <p:spPr bwMode="auto">
          <a:xfrm rot="10800000">
            <a:off x="29718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15" name="Freeform 28">
            <a:extLst>
              <a:ext uri="{FF2B5EF4-FFF2-40B4-BE49-F238E27FC236}">
                <a16:creationId xmlns:a16="http://schemas.microsoft.com/office/drawing/2014/main" xmlns="" id="{86854EDD-44CD-684F-9033-94724AA52441}"/>
              </a:ext>
            </a:extLst>
          </p:cNvPr>
          <p:cNvSpPr>
            <a:spLocks/>
          </p:cNvSpPr>
          <p:nvPr/>
        </p:nvSpPr>
        <p:spPr bwMode="auto">
          <a:xfrm rot="10800000">
            <a:off x="35052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16" name="Freeform 29">
            <a:extLst>
              <a:ext uri="{FF2B5EF4-FFF2-40B4-BE49-F238E27FC236}">
                <a16:creationId xmlns:a16="http://schemas.microsoft.com/office/drawing/2014/main" xmlns="" id="{D5E27652-8313-F34C-BF33-EC9E73F9936F}"/>
              </a:ext>
            </a:extLst>
          </p:cNvPr>
          <p:cNvSpPr>
            <a:spLocks/>
          </p:cNvSpPr>
          <p:nvPr/>
        </p:nvSpPr>
        <p:spPr bwMode="auto">
          <a:xfrm rot="10800000">
            <a:off x="40386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17" name="Freeform 30">
            <a:extLst>
              <a:ext uri="{FF2B5EF4-FFF2-40B4-BE49-F238E27FC236}">
                <a16:creationId xmlns:a16="http://schemas.microsoft.com/office/drawing/2014/main" xmlns="" id="{6534F74C-7220-5848-9BE2-E3A64783BEF5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18" name="Freeform 31">
            <a:extLst>
              <a:ext uri="{FF2B5EF4-FFF2-40B4-BE49-F238E27FC236}">
                <a16:creationId xmlns:a16="http://schemas.microsoft.com/office/drawing/2014/main" xmlns="" id="{C3CA2601-0368-B447-BF20-126A1657A46C}"/>
              </a:ext>
            </a:extLst>
          </p:cNvPr>
          <p:cNvSpPr>
            <a:spLocks/>
          </p:cNvSpPr>
          <p:nvPr/>
        </p:nvSpPr>
        <p:spPr bwMode="auto">
          <a:xfrm rot="10800000">
            <a:off x="51054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19" name="Freeform 32">
            <a:extLst>
              <a:ext uri="{FF2B5EF4-FFF2-40B4-BE49-F238E27FC236}">
                <a16:creationId xmlns:a16="http://schemas.microsoft.com/office/drawing/2014/main" xmlns="" id="{226EAA3C-9B68-684D-8075-CC04A316E3E3}"/>
              </a:ext>
            </a:extLst>
          </p:cNvPr>
          <p:cNvSpPr>
            <a:spLocks/>
          </p:cNvSpPr>
          <p:nvPr/>
        </p:nvSpPr>
        <p:spPr bwMode="auto">
          <a:xfrm rot="10800000">
            <a:off x="5638800" y="38862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5020" name="Oval 33">
            <a:extLst>
              <a:ext uri="{FF2B5EF4-FFF2-40B4-BE49-F238E27FC236}">
                <a16:creationId xmlns:a16="http://schemas.microsoft.com/office/drawing/2014/main" xmlns="" id="{C2990195-21B0-B749-BF7C-1A63D13C5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5021" name="Oval 34">
            <a:extLst>
              <a:ext uri="{FF2B5EF4-FFF2-40B4-BE49-F238E27FC236}">
                <a16:creationId xmlns:a16="http://schemas.microsoft.com/office/drawing/2014/main" xmlns="" id="{C45B56FF-A34B-8444-BDC0-883AE365B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292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5022" name="Line 35">
            <a:extLst>
              <a:ext uri="{FF2B5EF4-FFF2-40B4-BE49-F238E27FC236}">
                <a16:creationId xmlns:a16="http://schemas.microsoft.com/office/drawing/2014/main" xmlns="" id="{FF629966-C95D-674F-BB72-BFF825A747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4384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5023" name="Line 36">
            <a:extLst>
              <a:ext uri="{FF2B5EF4-FFF2-40B4-BE49-F238E27FC236}">
                <a16:creationId xmlns:a16="http://schemas.microsoft.com/office/drawing/2014/main" xmlns="" id="{174C2D9D-66E6-294F-89E9-F78F0FA4F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4384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5024" name="Line 39">
            <a:extLst>
              <a:ext uri="{FF2B5EF4-FFF2-40B4-BE49-F238E27FC236}">
                <a16:creationId xmlns:a16="http://schemas.microsoft.com/office/drawing/2014/main" xmlns="" id="{510568C3-0EE7-1249-B135-A8465E927B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8862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25" name="Line 40">
            <a:extLst>
              <a:ext uri="{FF2B5EF4-FFF2-40B4-BE49-F238E27FC236}">
                <a16:creationId xmlns:a16="http://schemas.microsoft.com/office/drawing/2014/main" xmlns="" id="{2354AEC9-F8FF-5A42-AC6F-A0EB07233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8862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26" name="Oval 41">
            <a:extLst>
              <a:ext uri="{FF2B5EF4-FFF2-40B4-BE49-F238E27FC236}">
                <a16:creationId xmlns:a16="http://schemas.microsoft.com/office/drawing/2014/main" xmlns="" id="{F6723F0E-4E6A-AF4E-A803-DDF04A9F2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1336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5027" name="Oval 42">
            <a:extLst>
              <a:ext uri="{FF2B5EF4-FFF2-40B4-BE49-F238E27FC236}">
                <a16:creationId xmlns:a16="http://schemas.microsoft.com/office/drawing/2014/main" xmlns="" id="{EA23593F-B293-4845-9472-DE8B2AB7C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572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85028" name="Object 44">
            <a:extLst>
              <a:ext uri="{FF2B5EF4-FFF2-40B4-BE49-F238E27FC236}">
                <a16:creationId xmlns:a16="http://schemas.microsoft.com/office/drawing/2014/main" xmlns="" id="{8126070C-8235-3A45-9F82-FA18A95CD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4525" y="1660525"/>
          <a:ext cx="13239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Equation" r:id="rId5" imgW="14338300" imgH="5270500" progId="Equation.3">
                  <p:embed/>
                </p:oleObj>
              </mc:Choice>
              <mc:Fallback>
                <p:oleObj name="Equation" r:id="rId5" imgW="14338300" imgH="5270500" progId="Equation.3">
                  <p:embed/>
                  <p:pic>
                    <p:nvPicPr>
                      <p:cNvPr id="85028" name="Object 44">
                        <a:extLst>
                          <a:ext uri="{FF2B5EF4-FFF2-40B4-BE49-F238E27FC236}">
                            <a16:creationId xmlns:a16="http://schemas.microsoft.com/office/drawing/2014/main" xmlns="" id="{8126070C-8235-3A45-9F82-FA18A95CD6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1660525"/>
                        <a:ext cx="13239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9" name="Object 45">
            <a:extLst>
              <a:ext uri="{FF2B5EF4-FFF2-40B4-BE49-F238E27FC236}">
                <a16:creationId xmlns:a16="http://schemas.microsoft.com/office/drawing/2014/main" xmlns="" id="{44DC0DEE-3DD4-6A40-997E-579E6ABFE2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4675" y="4079875"/>
          <a:ext cx="13239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Equation" r:id="rId7" imgW="14338300" imgH="5562600" progId="Equation.3">
                  <p:embed/>
                </p:oleObj>
              </mc:Choice>
              <mc:Fallback>
                <p:oleObj name="Equation" r:id="rId7" imgW="14338300" imgH="5562600" progId="Equation.3">
                  <p:embed/>
                  <p:pic>
                    <p:nvPicPr>
                      <p:cNvPr id="85029" name="Object 45">
                        <a:extLst>
                          <a:ext uri="{FF2B5EF4-FFF2-40B4-BE49-F238E27FC236}">
                            <a16:creationId xmlns:a16="http://schemas.microsoft.com/office/drawing/2014/main" xmlns="" id="{44DC0DEE-3DD4-6A40-997E-579E6ABFE2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4079875"/>
                        <a:ext cx="13239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30" name="Text Box 46">
            <a:extLst>
              <a:ext uri="{FF2B5EF4-FFF2-40B4-BE49-F238E27FC236}">
                <a16:creationId xmlns:a16="http://schemas.microsoft.com/office/drawing/2014/main" xmlns="" id="{7046D651-9997-3C45-9EA2-D9185526F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397000"/>
            <a:ext cx="239712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Gadget for 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variable</a:t>
            </a:r>
          </a:p>
        </p:txBody>
      </p:sp>
      <p:graphicFrame>
        <p:nvGraphicFramePr>
          <p:cNvPr id="85031" name="Object 47">
            <a:extLst>
              <a:ext uri="{FF2B5EF4-FFF2-40B4-BE49-F238E27FC236}">
                <a16:creationId xmlns:a16="http://schemas.microsoft.com/office/drawing/2014/main" xmlns="" id="{60E6670D-98B2-B943-BC3D-F355DEC25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981200"/>
          <a:ext cx="5286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Equation" r:id="rId9" imgW="4102100" imgH="4978400" progId="Equation.3">
                  <p:embed/>
                </p:oleObj>
              </mc:Choice>
              <mc:Fallback>
                <p:oleObj name="Equation" r:id="rId9" imgW="4102100" imgH="4978400" progId="Equation.3">
                  <p:embed/>
                  <p:pic>
                    <p:nvPicPr>
                      <p:cNvPr id="85031" name="Object 47">
                        <a:extLst>
                          <a:ext uri="{FF2B5EF4-FFF2-40B4-BE49-F238E27FC236}">
                            <a16:creationId xmlns:a16="http://schemas.microsoft.com/office/drawing/2014/main" xmlns="" id="{60E6670D-98B2-B943-BC3D-F355DEC257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5286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32" name="TextBox 1">
            <a:extLst>
              <a:ext uri="{FF2B5EF4-FFF2-40B4-BE49-F238E27FC236}">
                <a16:creationId xmlns:a16="http://schemas.microsoft.com/office/drawing/2014/main" xmlns="" id="{F9567FC6-0DE7-AD4E-B8BB-7607E44C7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75" y="1174750"/>
            <a:ext cx="2376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D60093"/>
                </a:solidFill>
              </a:rPr>
              <a:t>clause node</a:t>
            </a:r>
          </a:p>
        </p:txBody>
      </p:sp>
      <p:sp>
        <p:nvSpPr>
          <p:cNvPr id="85033" name="TextBox 47">
            <a:extLst>
              <a:ext uri="{FF2B5EF4-FFF2-40B4-BE49-F238E27FC236}">
                <a16:creationId xmlns:a16="http://schemas.microsoft.com/office/drawing/2014/main" xmlns="" id="{0E7A2BE7-C14F-8242-B820-8148CD7DB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98863"/>
            <a:ext cx="2376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00"/>
                </a:solidFill>
              </a:rPr>
              <a:t>clause node</a:t>
            </a:r>
          </a:p>
        </p:txBody>
      </p:sp>
      <p:sp>
        <p:nvSpPr>
          <p:cNvPr id="85034" name="TextBox 2">
            <a:extLst>
              <a:ext uri="{FF2B5EF4-FFF2-40B4-BE49-F238E27FC236}">
                <a16:creationId xmlns:a16="http://schemas.microsoft.com/office/drawing/2014/main" xmlns="" id="{B6C8C32C-533A-0E4E-8489-35A155820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61000"/>
            <a:ext cx="84740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7F7F7F"/>
                </a:solidFill>
                <a:ea typeface="宋体" panose="02010600030101010101" pitchFamily="2" charset="-122"/>
              </a:rPr>
              <a:t>A pair of nodes in gadget for each clause node;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7F7F7F"/>
                </a:solidFill>
                <a:ea typeface="宋体" panose="02010600030101010101" pitchFamily="2" charset="-122"/>
              </a:rPr>
              <a:t>Pairs separated by a node</a:t>
            </a:r>
          </a:p>
        </p:txBody>
      </p:sp>
      <p:sp>
        <p:nvSpPr>
          <p:cNvPr id="85035" name="TextBox 3">
            <a:extLst>
              <a:ext uri="{FF2B5EF4-FFF2-40B4-BE49-F238E27FC236}">
                <a16:creationId xmlns:a16="http://schemas.microsoft.com/office/drawing/2014/main" xmlns="" id="{A2EA45F7-DC9D-1043-B273-237C1E798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3986213"/>
            <a:ext cx="969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D60093"/>
                </a:solidFill>
              </a:rPr>
              <a:t>pair 1</a:t>
            </a:r>
          </a:p>
        </p:txBody>
      </p:sp>
      <p:sp>
        <p:nvSpPr>
          <p:cNvPr id="85036" name="TextBox 50">
            <a:extLst>
              <a:ext uri="{FF2B5EF4-FFF2-40B4-BE49-F238E27FC236}">
                <a16:creationId xmlns:a16="http://schemas.microsoft.com/office/drawing/2014/main" xmlns="" id="{00511B36-985F-5341-924B-E1AA40790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3919538"/>
            <a:ext cx="1019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9900"/>
                </a:solidFill>
              </a:rPr>
              <a:t>pair 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3">
            <a:extLst>
              <a:ext uri="{FF2B5EF4-FFF2-40B4-BE49-F238E27FC236}">
                <a16:creationId xmlns:a16="http://schemas.microsoft.com/office/drawing/2014/main" xmlns="" id="{1B87AC6F-A05B-AF4C-BD95-5AF8FD23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5BFCBF-1519-B24C-A606-B2CE2BE9EC91}" type="slidenum">
              <a:rPr lang="en-US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xmlns="" id="{10826E18-BAEE-A74B-BD7C-924D82F5F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4800"/>
          <a:ext cx="41148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Equation" r:id="rId3" imgW="31305500" imgH="5562600" progId="Equation.3">
                  <p:embed/>
                </p:oleObj>
              </mc:Choice>
              <mc:Fallback>
                <p:oleObj name="Equation" r:id="rId3" imgW="31305500" imgH="5562600" progId="Equation.3">
                  <p:embed/>
                  <p:pic>
                    <p:nvPicPr>
                      <p:cNvPr id="86018" name="Object 2">
                        <a:extLst>
                          <a:ext uri="{FF2B5EF4-FFF2-40B4-BE49-F238E27FC236}">
                            <a16:creationId xmlns:a16="http://schemas.microsoft.com/office/drawing/2014/main" xmlns="" id="{10826E18-BAEE-A74B-BD7C-924D82F5F5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"/>
                        <a:ext cx="41148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9" name="Oval 3">
            <a:extLst>
              <a:ext uri="{FF2B5EF4-FFF2-40B4-BE49-F238E27FC236}">
                <a16:creationId xmlns:a16="http://schemas.microsoft.com/office/drawing/2014/main" xmlns="" id="{DD7D7BD3-3B6F-E747-A37B-358704CCB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6020" name="Oval 4">
            <a:extLst>
              <a:ext uri="{FF2B5EF4-FFF2-40B4-BE49-F238E27FC236}">
                <a16:creationId xmlns:a16="http://schemas.microsoft.com/office/drawing/2014/main" xmlns="" id="{ABF1D791-3D65-C245-95B0-0DC0DCF41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6021" name="Oval 5">
            <a:extLst>
              <a:ext uri="{FF2B5EF4-FFF2-40B4-BE49-F238E27FC236}">
                <a16:creationId xmlns:a16="http://schemas.microsoft.com/office/drawing/2014/main" xmlns="" id="{E8F46EE0-D34B-3E4C-B533-FFFE9B51D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6576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6022" name="Oval 6">
            <a:extLst>
              <a:ext uri="{FF2B5EF4-FFF2-40B4-BE49-F238E27FC236}">
                <a16:creationId xmlns:a16="http://schemas.microsoft.com/office/drawing/2014/main" xmlns="" id="{ED56F256-D2C3-7640-B105-C22CF24C8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576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6023" name="Oval 7">
            <a:extLst>
              <a:ext uri="{FF2B5EF4-FFF2-40B4-BE49-F238E27FC236}">
                <a16:creationId xmlns:a16="http://schemas.microsoft.com/office/drawing/2014/main" xmlns="" id="{3612B505-267A-9E40-AFAA-83E87F1A7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6024" name="Oval 8">
            <a:extLst>
              <a:ext uri="{FF2B5EF4-FFF2-40B4-BE49-F238E27FC236}">
                <a16:creationId xmlns:a16="http://schemas.microsoft.com/office/drawing/2014/main" xmlns="" id="{A9BFFAE2-151F-8E45-84EE-C5434C53E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657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6025" name="Oval 9">
            <a:extLst>
              <a:ext uri="{FF2B5EF4-FFF2-40B4-BE49-F238E27FC236}">
                <a16:creationId xmlns:a16="http://schemas.microsoft.com/office/drawing/2014/main" xmlns="" id="{ECDA09D7-DC70-6B46-9F5D-0ECB9E537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657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6026" name="Oval 10">
            <a:extLst>
              <a:ext uri="{FF2B5EF4-FFF2-40B4-BE49-F238E27FC236}">
                <a16:creationId xmlns:a16="http://schemas.microsoft.com/office/drawing/2014/main" xmlns="" id="{87741D55-0854-6644-8100-7B3A60909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6027" name="Oval 11">
            <a:extLst>
              <a:ext uri="{FF2B5EF4-FFF2-40B4-BE49-F238E27FC236}">
                <a16:creationId xmlns:a16="http://schemas.microsoft.com/office/drawing/2014/main" xmlns="" id="{B4BB62C1-7321-8542-8B1E-A7FED9643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6028" name="Freeform 12">
            <a:extLst>
              <a:ext uri="{FF2B5EF4-FFF2-40B4-BE49-F238E27FC236}">
                <a16:creationId xmlns:a16="http://schemas.microsoft.com/office/drawing/2014/main" xmlns="" id="{1B9132B3-39B3-9D40-A27B-A32335C6929E}"/>
              </a:ext>
            </a:extLst>
          </p:cNvPr>
          <p:cNvSpPr>
            <a:spLocks/>
          </p:cNvSpPr>
          <p:nvPr/>
        </p:nvSpPr>
        <p:spPr bwMode="auto">
          <a:xfrm>
            <a:off x="1905000" y="35814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6029" name="Freeform 13">
            <a:extLst>
              <a:ext uri="{FF2B5EF4-FFF2-40B4-BE49-F238E27FC236}">
                <a16:creationId xmlns:a16="http://schemas.microsoft.com/office/drawing/2014/main" xmlns="" id="{33F42FDE-D534-7A42-97D1-17252778EAA4}"/>
              </a:ext>
            </a:extLst>
          </p:cNvPr>
          <p:cNvSpPr>
            <a:spLocks/>
          </p:cNvSpPr>
          <p:nvPr/>
        </p:nvSpPr>
        <p:spPr bwMode="auto">
          <a:xfrm rot="10800000">
            <a:off x="1905000" y="38862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6030" name="Freeform 14">
            <a:extLst>
              <a:ext uri="{FF2B5EF4-FFF2-40B4-BE49-F238E27FC236}">
                <a16:creationId xmlns:a16="http://schemas.microsoft.com/office/drawing/2014/main" xmlns="" id="{0D7C0336-AE8E-9044-8490-C8169620B191}"/>
              </a:ext>
            </a:extLst>
          </p:cNvPr>
          <p:cNvSpPr>
            <a:spLocks/>
          </p:cNvSpPr>
          <p:nvPr/>
        </p:nvSpPr>
        <p:spPr bwMode="auto">
          <a:xfrm>
            <a:off x="24384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6031" name="Freeform 15">
            <a:extLst>
              <a:ext uri="{FF2B5EF4-FFF2-40B4-BE49-F238E27FC236}">
                <a16:creationId xmlns:a16="http://schemas.microsoft.com/office/drawing/2014/main" xmlns="" id="{C1FE3E2F-C0C7-E945-AA7E-A36487246190}"/>
              </a:ext>
            </a:extLst>
          </p:cNvPr>
          <p:cNvSpPr>
            <a:spLocks/>
          </p:cNvSpPr>
          <p:nvPr/>
        </p:nvSpPr>
        <p:spPr bwMode="auto">
          <a:xfrm>
            <a:off x="29718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6032" name="Freeform 16">
            <a:extLst>
              <a:ext uri="{FF2B5EF4-FFF2-40B4-BE49-F238E27FC236}">
                <a16:creationId xmlns:a16="http://schemas.microsoft.com/office/drawing/2014/main" xmlns="" id="{845963BA-1DA3-0B44-8D2A-5D2026649295}"/>
              </a:ext>
            </a:extLst>
          </p:cNvPr>
          <p:cNvSpPr>
            <a:spLocks/>
          </p:cNvSpPr>
          <p:nvPr/>
        </p:nvSpPr>
        <p:spPr bwMode="auto">
          <a:xfrm>
            <a:off x="35052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6033" name="Freeform 17">
            <a:extLst>
              <a:ext uri="{FF2B5EF4-FFF2-40B4-BE49-F238E27FC236}">
                <a16:creationId xmlns:a16="http://schemas.microsoft.com/office/drawing/2014/main" xmlns="" id="{651C1A78-B489-F44A-A5BA-58C888E45DE6}"/>
              </a:ext>
            </a:extLst>
          </p:cNvPr>
          <p:cNvSpPr>
            <a:spLocks/>
          </p:cNvSpPr>
          <p:nvPr/>
        </p:nvSpPr>
        <p:spPr bwMode="auto">
          <a:xfrm>
            <a:off x="40386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6034" name="Freeform 18">
            <a:extLst>
              <a:ext uri="{FF2B5EF4-FFF2-40B4-BE49-F238E27FC236}">
                <a16:creationId xmlns:a16="http://schemas.microsoft.com/office/drawing/2014/main" xmlns="" id="{B542DAE3-AEAE-EA40-93D9-7888A3E71B78}"/>
              </a:ext>
            </a:extLst>
          </p:cNvPr>
          <p:cNvSpPr>
            <a:spLocks/>
          </p:cNvSpPr>
          <p:nvPr/>
        </p:nvSpPr>
        <p:spPr bwMode="auto">
          <a:xfrm>
            <a:off x="45720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6035" name="Freeform 19">
            <a:extLst>
              <a:ext uri="{FF2B5EF4-FFF2-40B4-BE49-F238E27FC236}">
                <a16:creationId xmlns:a16="http://schemas.microsoft.com/office/drawing/2014/main" xmlns="" id="{E5021A34-B16A-BB4C-8DAE-23FE9F53A356}"/>
              </a:ext>
            </a:extLst>
          </p:cNvPr>
          <p:cNvSpPr>
            <a:spLocks/>
          </p:cNvSpPr>
          <p:nvPr/>
        </p:nvSpPr>
        <p:spPr bwMode="auto">
          <a:xfrm>
            <a:off x="51054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6036" name="Freeform 20">
            <a:extLst>
              <a:ext uri="{FF2B5EF4-FFF2-40B4-BE49-F238E27FC236}">
                <a16:creationId xmlns:a16="http://schemas.microsoft.com/office/drawing/2014/main" xmlns="" id="{138041A6-8DFE-2E47-880A-FB8E31853B9B}"/>
              </a:ext>
            </a:extLst>
          </p:cNvPr>
          <p:cNvSpPr>
            <a:spLocks/>
          </p:cNvSpPr>
          <p:nvPr/>
        </p:nvSpPr>
        <p:spPr bwMode="auto">
          <a:xfrm>
            <a:off x="5638800" y="3581400"/>
            <a:ext cx="3810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6037" name="Freeform 21">
            <a:extLst>
              <a:ext uri="{FF2B5EF4-FFF2-40B4-BE49-F238E27FC236}">
                <a16:creationId xmlns:a16="http://schemas.microsoft.com/office/drawing/2014/main" xmlns="" id="{D6A112DD-A17A-094F-91E3-569D9B6834EE}"/>
              </a:ext>
            </a:extLst>
          </p:cNvPr>
          <p:cNvSpPr>
            <a:spLocks/>
          </p:cNvSpPr>
          <p:nvPr/>
        </p:nvSpPr>
        <p:spPr bwMode="auto">
          <a:xfrm rot="10800000">
            <a:off x="24384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6038" name="Freeform 22">
            <a:extLst>
              <a:ext uri="{FF2B5EF4-FFF2-40B4-BE49-F238E27FC236}">
                <a16:creationId xmlns:a16="http://schemas.microsoft.com/office/drawing/2014/main" xmlns="" id="{7685F57E-3431-A343-A553-064B94DBE24C}"/>
              </a:ext>
            </a:extLst>
          </p:cNvPr>
          <p:cNvSpPr>
            <a:spLocks/>
          </p:cNvSpPr>
          <p:nvPr/>
        </p:nvSpPr>
        <p:spPr bwMode="auto">
          <a:xfrm rot="10800000">
            <a:off x="29718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6039" name="Freeform 23">
            <a:extLst>
              <a:ext uri="{FF2B5EF4-FFF2-40B4-BE49-F238E27FC236}">
                <a16:creationId xmlns:a16="http://schemas.microsoft.com/office/drawing/2014/main" xmlns="" id="{3150632C-182E-F549-A13D-ACC335749EBF}"/>
              </a:ext>
            </a:extLst>
          </p:cNvPr>
          <p:cNvSpPr>
            <a:spLocks/>
          </p:cNvSpPr>
          <p:nvPr/>
        </p:nvSpPr>
        <p:spPr bwMode="auto">
          <a:xfrm rot="10800000">
            <a:off x="35052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6040" name="Freeform 24">
            <a:extLst>
              <a:ext uri="{FF2B5EF4-FFF2-40B4-BE49-F238E27FC236}">
                <a16:creationId xmlns:a16="http://schemas.microsoft.com/office/drawing/2014/main" xmlns="" id="{F5B96CB7-6A93-6A48-93C4-A4908F503166}"/>
              </a:ext>
            </a:extLst>
          </p:cNvPr>
          <p:cNvSpPr>
            <a:spLocks/>
          </p:cNvSpPr>
          <p:nvPr/>
        </p:nvSpPr>
        <p:spPr bwMode="auto">
          <a:xfrm rot="10800000">
            <a:off x="40386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6041" name="Freeform 25">
            <a:extLst>
              <a:ext uri="{FF2B5EF4-FFF2-40B4-BE49-F238E27FC236}">
                <a16:creationId xmlns:a16="http://schemas.microsoft.com/office/drawing/2014/main" xmlns="" id="{A654A58E-157B-B040-A439-A55A70F46DDE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6042" name="Freeform 26">
            <a:extLst>
              <a:ext uri="{FF2B5EF4-FFF2-40B4-BE49-F238E27FC236}">
                <a16:creationId xmlns:a16="http://schemas.microsoft.com/office/drawing/2014/main" xmlns="" id="{0ADC3215-CCB4-E247-B62C-F68D9E3D2EDA}"/>
              </a:ext>
            </a:extLst>
          </p:cNvPr>
          <p:cNvSpPr>
            <a:spLocks/>
          </p:cNvSpPr>
          <p:nvPr/>
        </p:nvSpPr>
        <p:spPr bwMode="auto">
          <a:xfrm rot="10800000">
            <a:off x="51054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6043" name="Freeform 27">
            <a:extLst>
              <a:ext uri="{FF2B5EF4-FFF2-40B4-BE49-F238E27FC236}">
                <a16:creationId xmlns:a16="http://schemas.microsoft.com/office/drawing/2014/main" xmlns="" id="{E0AE2547-82C5-BB4B-BCE0-0E78C37E71AC}"/>
              </a:ext>
            </a:extLst>
          </p:cNvPr>
          <p:cNvSpPr>
            <a:spLocks/>
          </p:cNvSpPr>
          <p:nvPr/>
        </p:nvSpPr>
        <p:spPr bwMode="auto">
          <a:xfrm rot="10800000">
            <a:off x="5638800" y="38862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6044" name="Oval 28">
            <a:extLst>
              <a:ext uri="{FF2B5EF4-FFF2-40B4-BE49-F238E27FC236}">
                <a16:creationId xmlns:a16="http://schemas.microsoft.com/office/drawing/2014/main" xmlns="" id="{3773A15A-845C-D742-92CF-1E7B82358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6045" name="Oval 29">
            <a:extLst>
              <a:ext uri="{FF2B5EF4-FFF2-40B4-BE49-F238E27FC236}">
                <a16:creationId xmlns:a16="http://schemas.microsoft.com/office/drawing/2014/main" xmlns="" id="{2F428015-2A3F-A444-A0D8-F446BB3D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292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6046" name="Line 30">
            <a:extLst>
              <a:ext uri="{FF2B5EF4-FFF2-40B4-BE49-F238E27FC236}">
                <a16:creationId xmlns:a16="http://schemas.microsoft.com/office/drawing/2014/main" xmlns="" id="{B89235FF-BC0B-1547-A6A7-F65E550086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4384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6047" name="Line 31">
            <a:extLst>
              <a:ext uri="{FF2B5EF4-FFF2-40B4-BE49-F238E27FC236}">
                <a16:creationId xmlns:a16="http://schemas.microsoft.com/office/drawing/2014/main" xmlns="" id="{7EEA5D6F-5C36-3A42-8419-D1A8BA60C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4384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6048" name="Line 32">
            <a:extLst>
              <a:ext uri="{FF2B5EF4-FFF2-40B4-BE49-F238E27FC236}">
                <a16:creationId xmlns:a16="http://schemas.microsoft.com/office/drawing/2014/main" xmlns="" id="{65BA26BE-DBEC-FF49-B144-E0D743DC6C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8862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6049" name="Line 33">
            <a:extLst>
              <a:ext uri="{FF2B5EF4-FFF2-40B4-BE49-F238E27FC236}">
                <a16:creationId xmlns:a16="http://schemas.microsoft.com/office/drawing/2014/main" xmlns="" id="{4206C7A9-FB38-4340-BAC4-B027C47E8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8862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6050" name="Oval 34">
            <a:extLst>
              <a:ext uri="{FF2B5EF4-FFF2-40B4-BE49-F238E27FC236}">
                <a16:creationId xmlns:a16="http://schemas.microsoft.com/office/drawing/2014/main" xmlns="" id="{090935CA-28E4-ED43-B6A5-21D883A13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1336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6051" name="Text Box 38">
            <a:extLst>
              <a:ext uri="{FF2B5EF4-FFF2-40B4-BE49-F238E27FC236}">
                <a16:creationId xmlns:a16="http://schemas.microsoft.com/office/drawing/2014/main" xmlns="" id="{12AFE6E0-166F-BC4D-B95F-CF2DCF906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397000"/>
            <a:ext cx="239712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Gadget for 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variable</a:t>
            </a:r>
          </a:p>
        </p:txBody>
      </p:sp>
      <p:sp>
        <p:nvSpPr>
          <p:cNvPr id="86052" name="Freeform 40">
            <a:extLst>
              <a:ext uri="{FF2B5EF4-FFF2-40B4-BE49-F238E27FC236}">
                <a16:creationId xmlns:a16="http://schemas.microsoft.com/office/drawing/2014/main" xmlns="" id="{55D71CE0-C675-8245-800B-28DBA4BCC3C6}"/>
              </a:ext>
            </a:extLst>
          </p:cNvPr>
          <p:cNvSpPr>
            <a:spLocks/>
          </p:cNvSpPr>
          <p:nvPr/>
        </p:nvSpPr>
        <p:spPr bwMode="auto">
          <a:xfrm>
            <a:off x="2971800" y="2209800"/>
            <a:ext cx="4495800" cy="1447800"/>
          </a:xfrm>
          <a:custGeom>
            <a:avLst/>
            <a:gdLst>
              <a:gd name="T0" fmla="*/ 0 w 2832"/>
              <a:gd name="T1" fmla="*/ 2147483646 h 912"/>
              <a:gd name="T2" fmla="*/ 2147483646 w 2832"/>
              <a:gd name="T3" fmla="*/ 2147483646 h 912"/>
              <a:gd name="T4" fmla="*/ 2147483646 w 2832"/>
              <a:gd name="T5" fmla="*/ 2147483646 h 912"/>
              <a:gd name="T6" fmla="*/ 2147483646 w 2832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912"/>
              <a:gd name="T14" fmla="*/ 2832 w 283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912">
                <a:moveTo>
                  <a:pt x="0" y="912"/>
                </a:moveTo>
                <a:cubicBezTo>
                  <a:pt x="72" y="732"/>
                  <a:pt x="144" y="552"/>
                  <a:pt x="384" y="432"/>
                </a:cubicBezTo>
                <a:cubicBezTo>
                  <a:pt x="624" y="312"/>
                  <a:pt x="1032" y="264"/>
                  <a:pt x="1440" y="192"/>
                </a:cubicBezTo>
                <a:cubicBezTo>
                  <a:pt x="1848" y="120"/>
                  <a:pt x="2340" y="60"/>
                  <a:pt x="28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6053" name="Freeform 41">
            <a:extLst>
              <a:ext uri="{FF2B5EF4-FFF2-40B4-BE49-F238E27FC236}">
                <a16:creationId xmlns:a16="http://schemas.microsoft.com/office/drawing/2014/main" xmlns="" id="{2867FC6B-87FE-FA4A-AF08-E51A12FD7279}"/>
              </a:ext>
            </a:extLst>
          </p:cNvPr>
          <p:cNvSpPr>
            <a:spLocks/>
          </p:cNvSpPr>
          <p:nvPr/>
        </p:nvSpPr>
        <p:spPr bwMode="auto">
          <a:xfrm>
            <a:off x="3441700" y="2286000"/>
            <a:ext cx="4025900" cy="1371600"/>
          </a:xfrm>
          <a:custGeom>
            <a:avLst/>
            <a:gdLst>
              <a:gd name="T0" fmla="*/ 2147483646 w 2584"/>
              <a:gd name="T1" fmla="*/ 0 h 816"/>
              <a:gd name="T2" fmla="*/ 2147483646 w 2584"/>
              <a:gd name="T3" fmla="*/ 2147483646 h 816"/>
              <a:gd name="T4" fmla="*/ 2147483646 w 2584"/>
              <a:gd name="T5" fmla="*/ 2147483646 h 816"/>
              <a:gd name="T6" fmla="*/ 0 60000 65536"/>
              <a:gd name="T7" fmla="*/ 0 60000 65536"/>
              <a:gd name="T8" fmla="*/ 0 60000 65536"/>
              <a:gd name="T9" fmla="*/ 0 w 2584"/>
              <a:gd name="T10" fmla="*/ 0 h 816"/>
              <a:gd name="T11" fmla="*/ 2584 w 2584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84" h="816">
                <a:moveTo>
                  <a:pt x="2584" y="0"/>
                </a:moveTo>
                <a:cubicBezTo>
                  <a:pt x="1716" y="148"/>
                  <a:pt x="848" y="296"/>
                  <a:pt x="424" y="432"/>
                </a:cubicBezTo>
                <a:cubicBezTo>
                  <a:pt x="0" y="568"/>
                  <a:pt x="20" y="692"/>
                  <a:pt x="40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86054" name="Object 44">
            <a:extLst>
              <a:ext uri="{FF2B5EF4-FFF2-40B4-BE49-F238E27FC236}">
                <a16:creationId xmlns:a16="http://schemas.microsoft.com/office/drawing/2014/main" xmlns="" id="{8A89387B-CCDD-224E-A3FF-4DC4E4828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4525" y="1660525"/>
          <a:ext cx="13239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Equation" r:id="rId5" imgW="14338300" imgH="5270500" progId="Equation.3">
                  <p:embed/>
                </p:oleObj>
              </mc:Choice>
              <mc:Fallback>
                <p:oleObj name="Equation" r:id="rId5" imgW="14338300" imgH="5270500" progId="Equation.3">
                  <p:embed/>
                  <p:pic>
                    <p:nvPicPr>
                      <p:cNvPr id="86054" name="Object 44">
                        <a:extLst>
                          <a:ext uri="{FF2B5EF4-FFF2-40B4-BE49-F238E27FC236}">
                            <a16:creationId xmlns:a16="http://schemas.microsoft.com/office/drawing/2014/main" xmlns="" id="{8A89387B-CCDD-224E-A3FF-4DC4E4828A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1660525"/>
                        <a:ext cx="13239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5" name="TextBox 47">
            <a:extLst>
              <a:ext uri="{FF2B5EF4-FFF2-40B4-BE49-F238E27FC236}">
                <a16:creationId xmlns:a16="http://schemas.microsoft.com/office/drawing/2014/main" xmlns="" id="{692DCFA4-3AFD-AF44-A7AE-103E09B6F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75" y="1174750"/>
            <a:ext cx="2376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D60093"/>
                </a:solidFill>
              </a:rPr>
              <a:t>clause node</a:t>
            </a:r>
          </a:p>
        </p:txBody>
      </p:sp>
      <p:sp>
        <p:nvSpPr>
          <p:cNvPr id="86056" name="TextBox 1">
            <a:extLst>
              <a:ext uri="{FF2B5EF4-FFF2-40B4-BE49-F238E27FC236}">
                <a16:creationId xmlns:a16="http://schemas.microsoft.com/office/drawing/2014/main" xmlns="" id="{F91ECDAA-B98C-CF4D-B6AD-CC05049E1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233988"/>
            <a:ext cx="87693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7F7F7F"/>
                </a:solidFill>
                <a:ea typeface="宋体" panose="02010600030101010101" pitchFamily="2" charset="-122"/>
              </a:rPr>
              <a:t>If variable appears as is in clause: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7F7F7F"/>
                </a:solidFill>
                <a:ea typeface="宋体" panose="02010600030101010101" pitchFamily="2" charset="-122"/>
              </a:rPr>
              <a:t>      first edge from gadget outgoing (left to right)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7F7F7F"/>
                </a:solidFill>
                <a:ea typeface="宋体" panose="02010600030101010101" pitchFamily="2" charset="-122"/>
              </a:rPr>
              <a:t>      second edge from gadget incoming</a:t>
            </a:r>
          </a:p>
        </p:txBody>
      </p:sp>
      <p:sp>
        <p:nvSpPr>
          <p:cNvPr id="86057" name="TextBox 2">
            <a:extLst>
              <a:ext uri="{FF2B5EF4-FFF2-40B4-BE49-F238E27FC236}">
                <a16:creationId xmlns:a16="http://schemas.microsoft.com/office/drawing/2014/main" xmlns="" id="{0A6A823C-5299-3240-BA24-51C384C6F41F}"/>
              </a:ext>
            </a:extLst>
          </p:cNvPr>
          <p:cNvSpPr txBox="1">
            <a:spLocks noChangeArrowheads="1"/>
          </p:cNvSpPr>
          <p:nvPr/>
        </p:nvSpPr>
        <p:spPr bwMode="auto">
          <a:xfrm rot="-558928">
            <a:off x="4711700" y="1992313"/>
            <a:ext cx="1589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A6A6A6"/>
                </a:solidFill>
                <a:ea typeface="宋体" panose="02010600030101010101" pitchFamily="2" charset="-122"/>
              </a:rPr>
              <a:t>outgoing</a:t>
            </a:r>
          </a:p>
        </p:txBody>
      </p:sp>
      <p:sp>
        <p:nvSpPr>
          <p:cNvPr id="86058" name="TextBox 52">
            <a:extLst>
              <a:ext uri="{FF2B5EF4-FFF2-40B4-BE49-F238E27FC236}">
                <a16:creationId xmlns:a16="http://schemas.microsoft.com/office/drawing/2014/main" xmlns="" id="{1A30C7CA-1312-1840-8DDA-95FFC406F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3986213"/>
            <a:ext cx="969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D60093"/>
                </a:solidFill>
              </a:rPr>
              <a:t>pair 1</a:t>
            </a:r>
          </a:p>
        </p:txBody>
      </p:sp>
      <p:sp>
        <p:nvSpPr>
          <p:cNvPr id="86059" name="TextBox 53">
            <a:extLst>
              <a:ext uri="{FF2B5EF4-FFF2-40B4-BE49-F238E27FC236}">
                <a16:creationId xmlns:a16="http://schemas.microsoft.com/office/drawing/2014/main" xmlns="" id="{DB7AE8DF-248C-1E43-9FF6-F0CEDB361D74}"/>
              </a:ext>
            </a:extLst>
          </p:cNvPr>
          <p:cNvSpPr txBox="1">
            <a:spLocks noChangeArrowheads="1"/>
          </p:cNvSpPr>
          <p:nvPr/>
        </p:nvSpPr>
        <p:spPr bwMode="auto">
          <a:xfrm rot="-558928">
            <a:off x="5076825" y="2506663"/>
            <a:ext cx="1604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A6A6A6"/>
                </a:solidFill>
                <a:ea typeface="宋体" panose="02010600030101010101" pitchFamily="2" charset="-122"/>
              </a:rPr>
              <a:t>incoming</a:t>
            </a:r>
          </a:p>
        </p:txBody>
      </p:sp>
      <p:graphicFrame>
        <p:nvGraphicFramePr>
          <p:cNvPr id="86060" name="Object 47">
            <a:extLst>
              <a:ext uri="{FF2B5EF4-FFF2-40B4-BE49-F238E27FC236}">
                <a16:creationId xmlns:a16="http://schemas.microsoft.com/office/drawing/2014/main" xmlns="" id="{7279AE47-AB94-F949-8812-8962827D2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981200"/>
          <a:ext cx="5286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Equation" r:id="rId7" imgW="4102100" imgH="4978400" progId="Equation.3">
                  <p:embed/>
                </p:oleObj>
              </mc:Choice>
              <mc:Fallback>
                <p:oleObj name="Equation" r:id="rId7" imgW="4102100" imgH="4978400" progId="Equation.3">
                  <p:embed/>
                  <p:pic>
                    <p:nvPicPr>
                      <p:cNvPr id="86060" name="Object 47">
                        <a:extLst>
                          <a:ext uri="{FF2B5EF4-FFF2-40B4-BE49-F238E27FC236}">
                            <a16:creationId xmlns:a16="http://schemas.microsoft.com/office/drawing/2014/main" xmlns="" id="{7279AE47-AB94-F949-8812-8962827D2B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5286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3">
            <a:extLst>
              <a:ext uri="{FF2B5EF4-FFF2-40B4-BE49-F238E27FC236}">
                <a16:creationId xmlns:a16="http://schemas.microsoft.com/office/drawing/2014/main" xmlns="" id="{CBA5C102-079C-2646-B5FD-F10835C4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BADD11-3417-9F49-9FF2-B58BA5D91E2B}" type="slidenum">
              <a:rPr lang="en-US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7042" name="Object 4">
            <a:extLst>
              <a:ext uri="{FF2B5EF4-FFF2-40B4-BE49-F238E27FC236}">
                <a16:creationId xmlns:a16="http://schemas.microsoft.com/office/drawing/2014/main" xmlns="" id="{796CC8AC-AFCF-4243-861D-D8601C92B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4800"/>
          <a:ext cx="41148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Equation" r:id="rId4" imgW="31305500" imgH="5562600" progId="Equation.3">
                  <p:embed/>
                </p:oleObj>
              </mc:Choice>
              <mc:Fallback>
                <p:oleObj name="Equation" r:id="rId4" imgW="31305500" imgH="5562600" progId="Equation.3">
                  <p:embed/>
                  <p:pic>
                    <p:nvPicPr>
                      <p:cNvPr id="87042" name="Object 4">
                        <a:extLst>
                          <a:ext uri="{FF2B5EF4-FFF2-40B4-BE49-F238E27FC236}">
                            <a16:creationId xmlns:a16="http://schemas.microsoft.com/office/drawing/2014/main" xmlns="" id="{796CC8AC-AFCF-4243-861D-D8601C92BE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"/>
                        <a:ext cx="41148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3" name="Oval 5">
            <a:extLst>
              <a:ext uri="{FF2B5EF4-FFF2-40B4-BE49-F238E27FC236}">
                <a16:creationId xmlns:a16="http://schemas.microsoft.com/office/drawing/2014/main" xmlns="" id="{2709F1C5-0576-514B-AA88-9A8D1319E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7044" name="Oval 6">
            <a:extLst>
              <a:ext uri="{FF2B5EF4-FFF2-40B4-BE49-F238E27FC236}">
                <a16:creationId xmlns:a16="http://schemas.microsoft.com/office/drawing/2014/main" xmlns="" id="{24F39ABB-DCBF-BA46-A673-8C25F8CF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7045" name="Oval 7">
            <a:extLst>
              <a:ext uri="{FF2B5EF4-FFF2-40B4-BE49-F238E27FC236}">
                <a16:creationId xmlns:a16="http://schemas.microsoft.com/office/drawing/2014/main" xmlns="" id="{1D815D70-BB31-E342-8721-F8F87A1D1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6576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7046" name="Oval 8">
            <a:extLst>
              <a:ext uri="{FF2B5EF4-FFF2-40B4-BE49-F238E27FC236}">
                <a16:creationId xmlns:a16="http://schemas.microsoft.com/office/drawing/2014/main" xmlns="" id="{DF4CE7F4-E089-4245-8230-02A8D4E9E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576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7047" name="Oval 9">
            <a:extLst>
              <a:ext uri="{FF2B5EF4-FFF2-40B4-BE49-F238E27FC236}">
                <a16:creationId xmlns:a16="http://schemas.microsoft.com/office/drawing/2014/main" xmlns="" id="{7C8ECAD9-366D-2449-9178-B0DB4E06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7048" name="Oval 10">
            <a:extLst>
              <a:ext uri="{FF2B5EF4-FFF2-40B4-BE49-F238E27FC236}">
                <a16:creationId xmlns:a16="http://schemas.microsoft.com/office/drawing/2014/main" xmlns="" id="{3DCE4B29-DB51-4945-AF33-0AF5C7F66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657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7049" name="Oval 11">
            <a:extLst>
              <a:ext uri="{FF2B5EF4-FFF2-40B4-BE49-F238E27FC236}">
                <a16:creationId xmlns:a16="http://schemas.microsoft.com/office/drawing/2014/main" xmlns="" id="{329948A0-EAEA-8E46-B441-9421C5C4A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657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7050" name="Oval 12">
            <a:extLst>
              <a:ext uri="{FF2B5EF4-FFF2-40B4-BE49-F238E27FC236}">
                <a16:creationId xmlns:a16="http://schemas.microsoft.com/office/drawing/2014/main" xmlns="" id="{95D0A599-7ACD-FE49-8BDD-E0DE3A7B2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7051" name="Oval 13">
            <a:extLst>
              <a:ext uri="{FF2B5EF4-FFF2-40B4-BE49-F238E27FC236}">
                <a16:creationId xmlns:a16="http://schemas.microsoft.com/office/drawing/2014/main" xmlns="" id="{148E8884-C174-BA4C-B9A2-0B54A729C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7052" name="Freeform 17">
            <a:extLst>
              <a:ext uri="{FF2B5EF4-FFF2-40B4-BE49-F238E27FC236}">
                <a16:creationId xmlns:a16="http://schemas.microsoft.com/office/drawing/2014/main" xmlns="" id="{30D98173-F99A-144A-876B-3DACBF20C115}"/>
              </a:ext>
            </a:extLst>
          </p:cNvPr>
          <p:cNvSpPr>
            <a:spLocks/>
          </p:cNvSpPr>
          <p:nvPr/>
        </p:nvSpPr>
        <p:spPr bwMode="auto">
          <a:xfrm>
            <a:off x="1905000" y="35814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053" name="Freeform 18">
            <a:extLst>
              <a:ext uri="{FF2B5EF4-FFF2-40B4-BE49-F238E27FC236}">
                <a16:creationId xmlns:a16="http://schemas.microsoft.com/office/drawing/2014/main" xmlns="" id="{A45FD71C-4DED-544F-B857-93E5607025DC}"/>
              </a:ext>
            </a:extLst>
          </p:cNvPr>
          <p:cNvSpPr>
            <a:spLocks/>
          </p:cNvSpPr>
          <p:nvPr/>
        </p:nvSpPr>
        <p:spPr bwMode="auto">
          <a:xfrm rot="10800000">
            <a:off x="1905000" y="38862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054" name="Freeform 19">
            <a:extLst>
              <a:ext uri="{FF2B5EF4-FFF2-40B4-BE49-F238E27FC236}">
                <a16:creationId xmlns:a16="http://schemas.microsoft.com/office/drawing/2014/main" xmlns="" id="{8A591C81-C277-1A45-95CD-D5A880387F76}"/>
              </a:ext>
            </a:extLst>
          </p:cNvPr>
          <p:cNvSpPr>
            <a:spLocks/>
          </p:cNvSpPr>
          <p:nvPr/>
        </p:nvSpPr>
        <p:spPr bwMode="auto">
          <a:xfrm>
            <a:off x="24384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7055" name="Freeform 20">
            <a:extLst>
              <a:ext uri="{FF2B5EF4-FFF2-40B4-BE49-F238E27FC236}">
                <a16:creationId xmlns:a16="http://schemas.microsoft.com/office/drawing/2014/main" xmlns="" id="{00A3273C-0881-7649-B6AB-CACF09BDAA7F}"/>
              </a:ext>
            </a:extLst>
          </p:cNvPr>
          <p:cNvSpPr>
            <a:spLocks/>
          </p:cNvSpPr>
          <p:nvPr/>
        </p:nvSpPr>
        <p:spPr bwMode="auto">
          <a:xfrm>
            <a:off x="29718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7056" name="Freeform 21">
            <a:extLst>
              <a:ext uri="{FF2B5EF4-FFF2-40B4-BE49-F238E27FC236}">
                <a16:creationId xmlns:a16="http://schemas.microsoft.com/office/drawing/2014/main" xmlns="" id="{B92F6989-8051-CC47-A275-8AACCDE93DD2}"/>
              </a:ext>
            </a:extLst>
          </p:cNvPr>
          <p:cNvSpPr>
            <a:spLocks/>
          </p:cNvSpPr>
          <p:nvPr/>
        </p:nvSpPr>
        <p:spPr bwMode="auto">
          <a:xfrm>
            <a:off x="35052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7057" name="Freeform 22">
            <a:extLst>
              <a:ext uri="{FF2B5EF4-FFF2-40B4-BE49-F238E27FC236}">
                <a16:creationId xmlns:a16="http://schemas.microsoft.com/office/drawing/2014/main" xmlns="" id="{4D1A9F9D-7791-EE41-88D6-5D418CEF6477}"/>
              </a:ext>
            </a:extLst>
          </p:cNvPr>
          <p:cNvSpPr>
            <a:spLocks/>
          </p:cNvSpPr>
          <p:nvPr/>
        </p:nvSpPr>
        <p:spPr bwMode="auto">
          <a:xfrm>
            <a:off x="40386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7058" name="Freeform 23">
            <a:extLst>
              <a:ext uri="{FF2B5EF4-FFF2-40B4-BE49-F238E27FC236}">
                <a16:creationId xmlns:a16="http://schemas.microsoft.com/office/drawing/2014/main" xmlns="" id="{D1DFD427-E122-434F-AC57-7D61EE165AF7}"/>
              </a:ext>
            </a:extLst>
          </p:cNvPr>
          <p:cNvSpPr>
            <a:spLocks/>
          </p:cNvSpPr>
          <p:nvPr/>
        </p:nvSpPr>
        <p:spPr bwMode="auto">
          <a:xfrm>
            <a:off x="45720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7059" name="Freeform 24">
            <a:extLst>
              <a:ext uri="{FF2B5EF4-FFF2-40B4-BE49-F238E27FC236}">
                <a16:creationId xmlns:a16="http://schemas.microsoft.com/office/drawing/2014/main" xmlns="" id="{4E84A3C1-D082-674A-9FFA-749459F50761}"/>
              </a:ext>
            </a:extLst>
          </p:cNvPr>
          <p:cNvSpPr>
            <a:spLocks/>
          </p:cNvSpPr>
          <p:nvPr/>
        </p:nvSpPr>
        <p:spPr bwMode="auto">
          <a:xfrm>
            <a:off x="51054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7060" name="Freeform 25">
            <a:extLst>
              <a:ext uri="{FF2B5EF4-FFF2-40B4-BE49-F238E27FC236}">
                <a16:creationId xmlns:a16="http://schemas.microsoft.com/office/drawing/2014/main" xmlns="" id="{CABC5983-D342-1B48-913D-65EF22E87911}"/>
              </a:ext>
            </a:extLst>
          </p:cNvPr>
          <p:cNvSpPr>
            <a:spLocks/>
          </p:cNvSpPr>
          <p:nvPr/>
        </p:nvSpPr>
        <p:spPr bwMode="auto">
          <a:xfrm>
            <a:off x="5638800" y="3581400"/>
            <a:ext cx="3810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061" name="Freeform 26">
            <a:extLst>
              <a:ext uri="{FF2B5EF4-FFF2-40B4-BE49-F238E27FC236}">
                <a16:creationId xmlns:a16="http://schemas.microsoft.com/office/drawing/2014/main" xmlns="" id="{EAF8B2A4-7E58-734D-9FA9-FDFF893A04EF}"/>
              </a:ext>
            </a:extLst>
          </p:cNvPr>
          <p:cNvSpPr>
            <a:spLocks/>
          </p:cNvSpPr>
          <p:nvPr/>
        </p:nvSpPr>
        <p:spPr bwMode="auto">
          <a:xfrm rot="10800000">
            <a:off x="24384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7062" name="Freeform 27">
            <a:extLst>
              <a:ext uri="{FF2B5EF4-FFF2-40B4-BE49-F238E27FC236}">
                <a16:creationId xmlns:a16="http://schemas.microsoft.com/office/drawing/2014/main" xmlns="" id="{CAD78FE6-3BF3-A048-9899-FD7D5C5C9551}"/>
              </a:ext>
            </a:extLst>
          </p:cNvPr>
          <p:cNvSpPr>
            <a:spLocks/>
          </p:cNvSpPr>
          <p:nvPr/>
        </p:nvSpPr>
        <p:spPr bwMode="auto">
          <a:xfrm rot="10800000">
            <a:off x="29718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7063" name="Freeform 28">
            <a:extLst>
              <a:ext uri="{FF2B5EF4-FFF2-40B4-BE49-F238E27FC236}">
                <a16:creationId xmlns:a16="http://schemas.microsoft.com/office/drawing/2014/main" xmlns="" id="{8C833AD3-BBC0-7241-A059-FC65B0E0A0BB}"/>
              </a:ext>
            </a:extLst>
          </p:cNvPr>
          <p:cNvSpPr>
            <a:spLocks/>
          </p:cNvSpPr>
          <p:nvPr/>
        </p:nvSpPr>
        <p:spPr bwMode="auto">
          <a:xfrm rot="10800000">
            <a:off x="35052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7064" name="Freeform 29">
            <a:extLst>
              <a:ext uri="{FF2B5EF4-FFF2-40B4-BE49-F238E27FC236}">
                <a16:creationId xmlns:a16="http://schemas.microsoft.com/office/drawing/2014/main" xmlns="" id="{558A0158-D11B-E946-A1CE-3C445F04EF30}"/>
              </a:ext>
            </a:extLst>
          </p:cNvPr>
          <p:cNvSpPr>
            <a:spLocks/>
          </p:cNvSpPr>
          <p:nvPr/>
        </p:nvSpPr>
        <p:spPr bwMode="auto">
          <a:xfrm rot="10800000">
            <a:off x="40386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7065" name="Freeform 30">
            <a:extLst>
              <a:ext uri="{FF2B5EF4-FFF2-40B4-BE49-F238E27FC236}">
                <a16:creationId xmlns:a16="http://schemas.microsoft.com/office/drawing/2014/main" xmlns="" id="{6DCD27DD-0527-5F43-A371-19371577FFA2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7066" name="Freeform 31">
            <a:extLst>
              <a:ext uri="{FF2B5EF4-FFF2-40B4-BE49-F238E27FC236}">
                <a16:creationId xmlns:a16="http://schemas.microsoft.com/office/drawing/2014/main" xmlns="" id="{DE335674-3BC0-7E47-9FE1-B114EAC85D1A}"/>
              </a:ext>
            </a:extLst>
          </p:cNvPr>
          <p:cNvSpPr>
            <a:spLocks/>
          </p:cNvSpPr>
          <p:nvPr/>
        </p:nvSpPr>
        <p:spPr bwMode="auto">
          <a:xfrm rot="10800000">
            <a:off x="51054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7067" name="Freeform 32">
            <a:extLst>
              <a:ext uri="{FF2B5EF4-FFF2-40B4-BE49-F238E27FC236}">
                <a16:creationId xmlns:a16="http://schemas.microsoft.com/office/drawing/2014/main" xmlns="" id="{C36D0D1B-D1FE-AB41-AC96-B4DF5F0F3176}"/>
              </a:ext>
            </a:extLst>
          </p:cNvPr>
          <p:cNvSpPr>
            <a:spLocks/>
          </p:cNvSpPr>
          <p:nvPr/>
        </p:nvSpPr>
        <p:spPr bwMode="auto">
          <a:xfrm rot="10800000">
            <a:off x="5638800" y="38862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068" name="Oval 33">
            <a:extLst>
              <a:ext uri="{FF2B5EF4-FFF2-40B4-BE49-F238E27FC236}">
                <a16:creationId xmlns:a16="http://schemas.microsoft.com/office/drawing/2014/main" xmlns="" id="{B825EAA2-9908-9943-BAF7-FE8CBBDA9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7069" name="Oval 34">
            <a:extLst>
              <a:ext uri="{FF2B5EF4-FFF2-40B4-BE49-F238E27FC236}">
                <a16:creationId xmlns:a16="http://schemas.microsoft.com/office/drawing/2014/main" xmlns="" id="{1326BA96-256F-CE41-9B34-A0C18C6F1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292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7070" name="Line 35">
            <a:extLst>
              <a:ext uri="{FF2B5EF4-FFF2-40B4-BE49-F238E27FC236}">
                <a16:creationId xmlns:a16="http://schemas.microsoft.com/office/drawing/2014/main" xmlns="" id="{5A1A2F34-C96C-054A-A56B-A681951253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4384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071" name="Line 36">
            <a:extLst>
              <a:ext uri="{FF2B5EF4-FFF2-40B4-BE49-F238E27FC236}">
                <a16:creationId xmlns:a16="http://schemas.microsoft.com/office/drawing/2014/main" xmlns="" id="{01B4A3C1-0BCB-154F-AB29-B29709C0F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4384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072" name="Line 39">
            <a:extLst>
              <a:ext uri="{FF2B5EF4-FFF2-40B4-BE49-F238E27FC236}">
                <a16:creationId xmlns:a16="http://schemas.microsoft.com/office/drawing/2014/main" xmlns="" id="{3780E80D-CE74-FA41-B9FB-7366DF6D98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8862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7073" name="Line 40">
            <a:extLst>
              <a:ext uri="{FF2B5EF4-FFF2-40B4-BE49-F238E27FC236}">
                <a16:creationId xmlns:a16="http://schemas.microsoft.com/office/drawing/2014/main" xmlns="" id="{D0D41A94-DCB0-0F4C-89DA-06E37A549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8862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7074" name="Oval 42">
            <a:extLst>
              <a:ext uri="{FF2B5EF4-FFF2-40B4-BE49-F238E27FC236}">
                <a16:creationId xmlns:a16="http://schemas.microsoft.com/office/drawing/2014/main" xmlns="" id="{B02596FE-11F2-1A4D-9597-70B80D782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572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87075" name="Object 45">
            <a:extLst>
              <a:ext uri="{FF2B5EF4-FFF2-40B4-BE49-F238E27FC236}">
                <a16:creationId xmlns:a16="http://schemas.microsoft.com/office/drawing/2014/main" xmlns="" id="{FD59D9A3-60D4-184B-AFAF-8AA9CF450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4675" y="4079875"/>
          <a:ext cx="13239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Equation" r:id="rId6" imgW="14338300" imgH="5562600" progId="Equation.3">
                  <p:embed/>
                </p:oleObj>
              </mc:Choice>
              <mc:Fallback>
                <p:oleObj name="Equation" r:id="rId6" imgW="14338300" imgH="5562600" progId="Equation.3">
                  <p:embed/>
                  <p:pic>
                    <p:nvPicPr>
                      <p:cNvPr id="87075" name="Object 45">
                        <a:extLst>
                          <a:ext uri="{FF2B5EF4-FFF2-40B4-BE49-F238E27FC236}">
                            <a16:creationId xmlns:a16="http://schemas.microsoft.com/office/drawing/2014/main" xmlns="" id="{FD59D9A3-60D4-184B-AFAF-8AA9CF4502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4079875"/>
                        <a:ext cx="13239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76" name="Text Box 46">
            <a:extLst>
              <a:ext uri="{FF2B5EF4-FFF2-40B4-BE49-F238E27FC236}">
                <a16:creationId xmlns:a16="http://schemas.microsoft.com/office/drawing/2014/main" xmlns="" id="{F4ECC508-B613-234C-87F6-EE8B531CE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397000"/>
            <a:ext cx="239712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Gadget for 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variable</a:t>
            </a:r>
          </a:p>
        </p:txBody>
      </p:sp>
      <p:graphicFrame>
        <p:nvGraphicFramePr>
          <p:cNvPr id="87077" name="Object 47">
            <a:extLst>
              <a:ext uri="{FF2B5EF4-FFF2-40B4-BE49-F238E27FC236}">
                <a16:creationId xmlns:a16="http://schemas.microsoft.com/office/drawing/2014/main" xmlns="" id="{C20B7E4B-69F6-F44A-A48D-E5B7C248F3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981200"/>
          <a:ext cx="5286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Equation" r:id="rId8" imgW="4102100" imgH="4978400" progId="Equation.3">
                  <p:embed/>
                </p:oleObj>
              </mc:Choice>
              <mc:Fallback>
                <p:oleObj name="Equation" r:id="rId8" imgW="4102100" imgH="4978400" progId="Equation.3">
                  <p:embed/>
                  <p:pic>
                    <p:nvPicPr>
                      <p:cNvPr id="87077" name="Object 47">
                        <a:extLst>
                          <a:ext uri="{FF2B5EF4-FFF2-40B4-BE49-F238E27FC236}">
                            <a16:creationId xmlns:a16="http://schemas.microsoft.com/office/drawing/2014/main" xmlns="" id="{C20B7E4B-69F6-F44A-A48D-E5B7C248F3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5286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78" name="Freeform 55">
            <a:extLst>
              <a:ext uri="{FF2B5EF4-FFF2-40B4-BE49-F238E27FC236}">
                <a16:creationId xmlns:a16="http://schemas.microsoft.com/office/drawing/2014/main" xmlns="" id="{74DD0463-D6F4-0649-9C56-26904D61D847}"/>
              </a:ext>
            </a:extLst>
          </p:cNvPr>
          <p:cNvSpPr>
            <a:spLocks/>
          </p:cNvSpPr>
          <p:nvPr/>
        </p:nvSpPr>
        <p:spPr bwMode="auto">
          <a:xfrm>
            <a:off x="5029200" y="3886200"/>
            <a:ext cx="2438400" cy="762000"/>
          </a:xfrm>
          <a:custGeom>
            <a:avLst/>
            <a:gdLst>
              <a:gd name="T0" fmla="*/ 0 w 1488"/>
              <a:gd name="T1" fmla="*/ 0 h 480"/>
              <a:gd name="T2" fmla="*/ 2147483646 w 1488"/>
              <a:gd name="T3" fmla="*/ 2147483646 h 480"/>
              <a:gd name="T4" fmla="*/ 2147483646 w 1488"/>
              <a:gd name="T5" fmla="*/ 2147483646 h 480"/>
              <a:gd name="T6" fmla="*/ 0 60000 65536"/>
              <a:gd name="T7" fmla="*/ 0 60000 65536"/>
              <a:gd name="T8" fmla="*/ 0 60000 65536"/>
              <a:gd name="T9" fmla="*/ 0 w 1488"/>
              <a:gd name="T10" fmla="*/ 0 h 480"/>
              <a:gd name="T11" fmla="*/ 1488 w 1488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480">
                <a:moveTo>
                  <a:pt x="0" y="0"/>
                </a:moveTo>
                <a:cubicBezTo>
                  <a:pt x="20" y="152"/>
                  <a:pt x="40" y="304"/>
                  <a:pt x="288" y="384"/>
                </a:cubicBezTo>
                <a:cubicBezTo>
                  <a:pt x="536" y="464"/>
                  <a:pt x="1012" y="472"/>
                  <a:pt x="1488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079" name="Freeform 56">
            <a:extLst>
              <a:ext uri="{FF2B5EF4-FFF2-40B4-BE49-F238E27FC236}">
                <a16:creationId xmlns:a16="http://schemas.microsoft.com/office/drawing/2014/main" xmlns="" id="{74CC5DF2-656C-4B4B-BE88-B3748946FBE0}"/>
              </a:ext>
            </a:extLst>
          </p:cNvPr>
          <p:cNvSpPr>
            <a:spLocks/>
          </p:cNvSpPr>
          <p:nvPr/>
        </p:nvSpPr>
        <p:spPr bwMode="auto">
          <a:xfrm>
            <a:off x="4419600" y="3886200"/>
            <a:ext cx="3048000" cy="1066800"/>
          </a:xfrm>
          <a:custGeom>
            <a:avLst/>
            <a:gdLst>
              <a:gd name="T0" fmla="*/ 2147483646 w 1888"/>
              <a:gd name="T1" fmla="*/ 2147483646 h 664"/>
              <a:gd name="T2" fmla="*/ 2147483646 w 1888"/>
              <a:gd name="T3" fmla="*/ 2147483646 h 664"/>
              <a:gd name="T4" fmla="*/ 2147483646 w 1888"/>
              <a:gd name="T5" fmla="*/ 0 h 664"/>
              <a:gd name="T6" fmla="*/ 0 60000 65536"/>
              <a:gd name="T7" fmla="*/ 0 60000 65536"/>
              <a:gd name="T8" fmla="*/ 0 60000 65536"/>
              <a:gd name="T9" fmla="*/ 0 w 1888"/>
              <a:gd name="T10" fmla="*/ 0 h 664"/>
              <a:gd name="T11" fmla="*/ 1888 w 1888"/>
              <a:gd name="T12" fmla="*/ 664 h 6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8" h="664">
                <a:moveTo>
                  <a:pt x="1888" y="528"/>
                </a:moveTo>
                <a:cubicBezTo>
                  <a:pt x="1248" y="596"/>
                  <a:pt x="608" y="664"/>
                  <a:pt x="304" y="576"/>
                </a:cubicBezTo>
                <a:cubicBezTo>
                  <a:pt x="0" y="488"/>
                  <a:pt x="32" y="244"/>
                  <a:pt x="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080" name="Text Box 57">
            <a:extLst>
              <a:ext uri="{FF2B5EF4-FFF2-40B4-BE49-F238E27FC236}">
                <a16:creationId xmlns:a16="http://schemas.microsoft.com/office/drawing/2014/main" xmlns="" id="{F130F676-C0E3-F643-9033-D8E825835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2736850"/>
            <a:ext cx="3813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800">
                <a:solidFill>
                  <a:srgbClr val="3333CC"/>
                </a:solidFill>
              </a:rPr>
              <a:t>the directions change</a:t>
            </a:r>
          </a:p>
        </p:txBody>
      </p:sp>
      <p:sp>
        <p:nvSpPr>
          <p:cNvPr id="87081" name="TextBox 47">
            <a:extLst>
              <a:ext uri="{FF2B5EF4-FFF2-40B4-BE49-F238E27FC236}">
                <a16:creationId xmlns:a16="http://schemas.microsoft.com/office/drawing/2014/main" xmlns="" id="{25F3FC2B-3FB4-AF49-BD48-FA58961E2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98863"/>
            <a:ext cx="2376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00"/>
                </a:solidFill>
              </a:rPr>
              <a:t>clause node</a:t>
            </a:r>
          </a:p>
        </p:txBody>
      </p:sp>
      <p:sp>
        <p:nvSpPr>
          <p:cNvPr id="87082" name="TextBox 50">
            <a:extLst>
              <a:ext uri="{FF2B5EF4-FFF2-40B4-BE49-F238E27FC236}">
                <a16:creationId xmlns:a16="http://schemas.microsoft.com/office/drawing/2014/main" xmlns="" id="{634DEF5C-449E-4044-BF51-92A8DFACB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3919538"/>
            <a:ext cx="1019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9900"/>
                </a:solidFill>
              </a:rPr>
              <a:t>pair 2</a:t>
            </a:r>
          </a:p>
        </p:txBody>
      </p:sp>
      <p:sp>
        <p:nvSpPr>
          <p:cNvPr id="87083" name="TextBox 51">
            <a:extLst>
              <a:ext uri="{FF2B5EF4-FFF2-40B4-BE49-F238E27FC236}">
                <a16:creationId xmlns:a16="http://schemas.microsoft.com/office/drawing/2014/main" xmlns="" id="{22F08324-227C-AF47-83BD-DF1CCE70C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5289550"/>
            <a:ext cx="86788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7F7F7F"/>
                </a:solidFill>
                <a:ea typeface="宋体" panose="02010600030101010101" pitchFamily="2" charset="-122"/>
              </a:rPr>
              <a:t>If variable appears inverted in clause: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7F7F7F"/>
                </a:solidFill>
                <a:ea typeface="宋体" panose="02010600030101010101" pitchFamily="2" charset="-122"/>
              </a:rPr>
              <a:t>      first edge from gadget incoming (left to right)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7F7F7F"/>
                </a:solidFill>
                <a:ea typeface="宋体" panose="02010600030101010101" pitchFamily="2" charset="-122"/>
              </a:rPr>
              <a:t>      second edge from gadget outgoing</a:t>
            </a:r>
          </a:p>
        </p:txBody>
      </p:sp>
      <p:sp>
        <p:nvSpPr>
          <p:cNvPr id="87084" name="TextBox 52">
            <a:extLst>
              <a:ext uri="{FF2B5EF4-FFF2-40B4-BE49-F238E27FC236}">
                <a16:creationId xmlns:a16="http://schemas.microsoft.com/office/drawing/2014/main" xmlns="" id="{86D77390-44BA-6B4D-834B-7E2A8E4250C9}"/>
              </a:ext>
            </a:extLst>
          </p:cNvPr>
          <p:cNvSpPr txBox="1">
            <a:spLocks noChangeArrowheads="1"/>
          </p:cNvSpPr>
          <p:nvPr/>
        </p:nvSpPr>
        <p:spPr bwMode="auto">
          <a:xfrm rot="470652">
            <a:off x="5408613" y="4144963"/>
            <a:ext cx="15890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A6A6A6"/>
                </a:solidFill>
                <a:ea typeface="宋体" panose="02010600030101010101" pitchFamily="2" charset="-122"/>
              </a:rPr>
              <a:t>outgoing</a:t>
            </a:r>
          </a:p>
        </p:txBody>
      </p:sp>
      <p:sp>
        <p:nvSpPr>
          <p:cNvPr id="87085" name="TextBox 53">
            <a:extLst>
              <a:ext uri="{FF2B5EF4-FFF2-40B4-BE49-F238E27FC236}">
                <a16:creationId xmlns:a16="http://schemas.microsoft.com/office/drawing/2014/main" xmlns="" id="{0D0BEAC1-13C7-2045-98FF-346A8AD8B79B}"/>
              </a:ext>
            </a:extLst>
          </p:cNvPr>
          <p:cNvSpPr txBox="1">
            <a:spLocks noChangeArrowheads="1"/>
          </p:cNvSpPr>
          <p:nvPr/>
        </p:nvSpPr>
        <p:spPr bwMode="auto">
          <a:xfrm rot="-153939">
            <a:off x="5240338" y="4706938"/>
            <a:ext cx="1604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A6A6A6"/>
                </a:solidFill>
                <a:ea typeface="宋体" panose="02010600030101010101" pitchFamily="2" charset="-122"/>
              </a:rPr>
              <a:t>incoming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3">
            <a:extLst>
              <a:ext uri="{FF2B5EF4-FFF2-40B4-BE49-F238E27FC236}">
                <a16:creationId xmlns:a16="http://schemas.microsoft.com/office/drawing/2014/main" xmlns="" id="{0B52E73D-200C-6E45-AD07-E15A825E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E8BE33-9493-AF49-9913-E676C3DAD2A6}" type="slidenum">
              <a:rPr lang="en-US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9090" name="Object 4">
            <a:extLst>
              <a:ext uri="{FF2B5EF4-FFF2-40B4-BE49-F238E27FC236}">
                <a16:creationId xmlns:a16="http://schemas.microsoft.com/office/drawing/2014/main" xmlns="" id="{38D78543-9FAE-7149-B856-A0C34C1CC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4800"/>
          <a:ext cx="41148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Equation" r:id="rId3" imgW="31305500" imgH="5562600" progId="Equation.3">
                  <p:embed/>
                </p:oleObj>
              </mc:Choice>
              <mc:Fallback>
                <p:oleObj name="Equation" r:id="rId3" imgW="31305500" imgH="5562600" progId="Equation.3">
                  <p:embed/>
                  <p:pic>
                    <p:nvPicPr>
                      <p:cNvPr id="89090" name="Object 4">
                        <a:extLst>
                          <a:ext uri="{FF2B5EF4-FFF2-40B4-BE49-F238E27FC236}">
                            <a16:creationId xmlns:a16="http://schemas.microsoft.com/office/drawing/2014/main" xmlns="" id="{38D78543-9FAE-7149-B856-A0C34C1CC0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"/>
                        <a:ext cx="41148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1" name="Oval 5">
            <a:extLst>
              <a:ext uri="{FF2B5EF4-FFF2-40B4-BE49-F238E27FC236}">
                <a16:creationId xmlns:a16="http://schemas.microsoft.com/office/drawing/2014/main" xmlns="" id="{3480399A-B7CC-9F48-BD63-2F9BCDF1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9092" name="Oval 6">
            <a:extLst>
              <a:ext uri="{FF2B5EF4-FFF2-40B4-BE49-F238E27FC236}">
                <a16:creationId xmlns:a16="http://schemas.microsoft.com/office/drawing/2014/main" xmlns="" id="{17A2F026-E6FD-3046-A17C-44BB0348E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9093" name="Oval 7">
            <a:extLst>
              <a:ext uri="{FF2B5EF4-FFF2-40B4-BE49-F238E27FC236}">
                <a16:creationId xmlns:a16="http://schemas.microsoft.com/office/drawing/2014/main" xmlns="" id="{F1A1A6D1-4C84-3E47-BB22-D84E627B1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6576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9094" name="Oval 8">
            <a:extLst>
              <a:ext uri="{FF2B5EF4-FFF2-40B4-BE49-F238E27FC236}">
                <a16:creationId xmlns:a16="http://schemas.microsoft.com/office/drawing/2014/main" xmlns="" id="{272B4995-5A53-C94F-BF3E-E57923822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576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9095" name="Oval 9">
            <a:extLst>
              <a:ext uri="{FF2B5EF4-FFF2-40B4-BE49-F238E27FC236}">
                <a16:creationId xmlns:a16="http://schemas.microsoft.com/office/drawing/2014/main" xmlns="" id="{DA1D9164-D986-4C45-BB04-50102ED83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9096" name="Oval 10">
            <a:extLst>
              <a:ext uri="{FF2B5EF4-FFF2-40B4-BE49-F238E27FC236}">
                <a16:creationId xmlns:a16="http://schemas.microsoft.com/office/drawing/2014/main" xmlns="" id="{FA950CAB-657D-BE4D-BC5E-0F9178B23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657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9097" name="Oval 11">
            <a:extLst>
              <a:ext uri="{FF2B5EF4-FFF2-40B4-BE49-F238E27FC236}">
                <a16:creationId xmlns:a16="http://schemas.microsoft.com/office/drawing/2014/main" xmlns="" id="{AB015176-6DD2-E645-8763-B6BCDA24A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657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9098" name="Oval 12">
            <a:extLst>
              <a:ext uri="{FF2B5EF4-FFF2-40B4-BE49-F238E27FC236}">
                <a16:creationId xmlns:a16="http://schemas.microsoft.com/office/drawing/2014/main" xmlns="" id="{092D71E6-CECC-0144-8658-2BE8FF51B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9099" name="Oval 13">
            <a:extLst>
              <a:ext uri="{FF2B5EF4-FFF2-40B4-BE49-F238E27FC236}">
                <a16:creationId xmlns:a16="http://schemas.microsoft.com/office/drawing/2014/main" xmlns="" id="{5A6E6030-59FE-A54E-B69C-6BD8CA5C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9100" name="Freeform 17">
            <a:extLst>
              <a:ext uri="{FF2B5EF4-FFF2-40B4-BE49-F238E27FC236}">
                <a16:creationId xmlns:a16="http://schemas.microsoft.com/office/drawing/2014/main" xmlns="" id="{A47C8AD8-9FD0-0042-9A57-C6619A011ACF}"/>
              </a:ext>
            </a:extLst>
          </p:cNvPr>
          <p:cNvSpPr>
            <a:spLocks/>
          </p:cNvSpPr>
          <p:nvPr/>
        </p:nvSpPr>
        <p:spPr bwMode="auto">
          <a:xfrm>
            <a:off x="1905000" y="35814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101" name="Freeform 18">
            <a:extLst>
              <a:ext uri="{FF2B5EF4-FFF2-40B4-BE49-F238E27FC236}">
                <a16:creationId xmlns:a16="http://schemas.microsoft.com/office/drawing/2014/main" xmlns="" id="{E261B1C4-4BAE-CE44-BF09-CB6D66730D4D}"/>
              </a:ext>
            </a:extLst>
          </p:cNvPr>
          <p:cNvSpPr>
            <a:spLocks/>
          </p:cNvSpPr>
          <p:nvPr/>
        </p:nvSpPr>
        <p:spPr bwMode="auto">
          <a:xfrm rot="10800000">
            <a:off x="1905000" y="38862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102" name="Freeform 19">
            <a:extLst>
              <a:ext uri="{FF2B5EF4-FFF2-40B4-BE49-F238E27FC236}">
                <a16:creationId xmlns:a16="http://schemas.microsoft.com/office/drawing/2014/main" xmlns="" id="{8F3E7536-8283-0B4F-807F-6CC712FB2121}"/>
              </a:ext>
            </a:extLst>
          </p:cNvPr>
          <p:cNvSpPr>
            <a:spLocks/>
          </p:cNvSpPr>
          <p:nvPr/>
        </p:nvSpPr>
        <p:spPr bwMode="auto">
          <a:xfrm>
            <a:off x="24384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9103" name="Freeform 20">
            <a:extLst>
              <a:ext uri="{FF2B5EF4-FFF2-40B4-BE49-F238E27FC236}">
                <a16:creationId xmlns:a16="http://schemas.microsoft.com/office/drawing/2014/main" xmlns="" id="{0A431598-30B5-284F-B580-90B22AACD057}"/>
              </a:ext>
            </a:extLst>
          </p:cNvPr>
          <p:cNvSpPr>
            <a:spLocks/>
          </p:cNvSpPr>
          <p:nvPr/>
        </p:nvSpPr>
        <p:spPr bwMode="auto">
          <a:xfrm>
            <a:off x="29718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9104" name="Freeform 21">
            <a:extLst>
              <a:ext uri="{FF2B5EF4-FFF2-40B4-BE49-F238E27FC236}">
                <a16:creationId xmlns:a16="http://schemas.microsoft.com/office/drawing/2014/main" xmlns="" id="{56972862-6648-A243-9FBA-00119801B105}"/>
              </a:ext>
            </a:extLst>
          </p:cNvPr>
          <p:cNvSpPr>
            <a:spLocks/>
          </p:cNvSpPr>
          <p:nvPr/>
        </p:nvSpPr>
        <p:spPr bwMode="auto">
          <a:xfrm>
            <a:off x="35052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9105" name="Freeform 22">
            <a:extLst>
              <a:ext uri="{FF2B5EF4-FFF2-40B4-BE49-F238E27FC236}">
                <a16:creationId xmlns:a16="http://schemas.microsoft.com/office/drawing/2014/main" xmlns="" id="{AC54AC32-A8A4-9940-9025-0F978C57EB57}"/>
              </a:ext>
            </a:extLst>
          </p:cNvPr>
          <p:cNvSpPr>
            <a:spLocks/>
          </p:cNvSpPr>
          <p:nvPr/>
        </p:nvSpPr>
        <p:spPr bwMode="auto">
          <a:xfrm>
            <a:off x="40386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9106" name="Freeform 23">
            <a:extLst>
              <a:ext uri="{FF2B5EF4-FFF2-40B4-BE49-F238E27FC236}">
                <a16:creationId xmlns:a16="http://schemas.microsoft.com/office/drawing/2014/main" xmlns="" id="{EE83D121-F98A-224C-99E1-4B7AA8FA4626}"/>
              </a:ext>
            </a:extLst>
          </p:cNvPr>
          <p:cNvSpPr>
            <a:spLocks/>
          </p:cNvSpPr>
          <p:nvPr/>
        </p:nvSpPr>
        <p:spPr bwMode="auto">
          <a:xfrm>
            <a:off x="45720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9107" name="Freeform 24">
            <a:extLst>
              <a:ext uri="{FF2B5EF4-FFF2-40B4-BE49-F238E27FC236}">
                <a16:creationId xmlns:a16="http://schemas.microsoft.com/office/drawing/2014/main" xmlns="" id="{A0754AA4-10DD-8949-A319-BAED25CB0B02}"/>
              </a:ext>
            </a:extLst>
          </p:cNvPr>
          <p:cNvSpPr>
            <a:spLocks/>
          </p:cNvSpPr>
          <p:nvPr/>
        </p:nvSpPr>
        <p:spPr bwMode="auto">
          <a:xfrm>
            <a:off x="51054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9108" name="Freeform 25">
            <a:extLst>
              <a:ext uri="{FF2B5EF4-FFF2-40B4-BE49-F238E27FC236}">
                <a16:creationId xmlns:a16="http://schemas.microsoft.com/office/drawing/2014/main" xmlns="" id="{E29C7637-5E85-3048-92CD-2D791FFC3539}"/>
              </a:ext>
            </a:extLst>
          </p:cNvPr>
          <p:cNvSpPr>
            <a:spLocks/>
          </p:cNvSpPr>
          <p:nvPr/>
        </p:nvSpPr>
        <p:spPr bwMode="auto">
          <a:xfrm>
            <a:off x="5638800" y="3581400"/>
            <a:ext cx="3810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109" name="Freeform 26">
            <a:extLst>
              <a:ext uri="{FF2B5EF4-FFF2-40B4-BE49-F238E27FC236}">
                <a16:creationId xmlns:a16="http://schemas.microsoft.com/office/drawing/2014/main" xmlns="" id="{4E54DF4F-4A16-3F48-A12F-AEAE4DBF5F36}"/>
              </a:ext>
            </a:extLst>
          </p:cNvPr>
          <p:cNvSpPr>
            <a:spLocks/>
          </p:cNvSpPr>
          <p:nvPr/>
        </p:nvSpPr>
        <p:spPr bwMode="auto">
          <a:xfrm rot="10800000">
            <a:off x="24384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9110" name="Freeform 27">
            <a:extLst>
              <a:ext uri="{FF2B5EF4-FFF2-40B4-BE49-F238E27FC236}">
                <a16:creationId xmlns:a16="http://schemas.microsoft.com/office/drawing/2014/main" xmlns="" id="{1322A2B4-0D9F-4E47-9D94-3071C658D615}"/>
              </a:ext>
            </a:extLst>
          </p:cNvPr>
          <p:cNvSpPr>
            <a:spLocks/>
          </p:cNvSpPr>
          <p:nvPr/>
        </p:nvSpPr>
        <p:spPr bwMode="auto">
          <a:xfrm rot="10800000">
            <a:off x="29718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9111" name="Freeform 28">
            <a:extLst>
              <a:ext uri="{FF2B5EF4-FFF2-40B4-BE49-F238E27FC236}">
                <a16:creationId xmlns:a16="http://schemas.microsoft.com/office/drawing/2014/main" xmlns="" id="{D0EC878E-0B3D-B646-A54B-07AFA6EA541B}"/>
              </a:ext>
            </a:extLst>
          </p:cNvPr>
          <p:cNvSpPr>
            <a:spLocks/>
          </p:cNvSpPr>
          <p:nvPr/>
        </p:nvSpPr>
        <p:spPr bwMode="auto">
          <a:xfrm rot="10800000">
            <a:off x="35052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9112" name="Freeform 29">
            <a:extLst>
              <a:ext uri="{FF2B5EF4-FFF2-40B4-BE49-F238E27FC236}">
                <a16:creationId xmlns:a16="http://schemas.microsoft.com/office/drawing/2014/main" xmlns="" id="{1915F3E7-E588-6247-97EE-C9941BE00C9A}"/>
              </a:ext>
            </a:extLst>
          </p:cNvPr>
          <p:cNvSpPr>
            <a:spLocks/>
          </p:cNvSpPr>
          <p:nvPr/>
        </p:nvSpPr>
        <p:spPr bwMode="auto">
          <a:xfrm rot="10800000">
            <a:off x="40386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9113" name="Freeform 30">
            <a:extLst>
              <a:ext uri="{FF2B5EF4-FFF2-40B4-BE49-F238E27FC236}">
                <a16:creationId xmlns:a16="http://schemas.microsoft.com/office/drawing/2014/main" xmlns="" id="{39E73878-357D-FD40-A927-F4677C8AFDD7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9114" name="Freeform 31">
            <a:extLst>
              <a:ext uri="{FF2B5EF4-FFF2-40B4-BE49-F238E27FC236}">
                <a16:creationId xmlns:a16="http://schemas.microsoft.com/office/drawing/2014/main" xmlns="" id="{62792CFB-550E-814E-862E-BAA7731A46C3}"/>
              </a:ext>
            </a:extLst>
          </p:cNvPr>
          <p:cNvSpPr>
            <a:spLocks/>
          </p:cNvSpPr>
          <p:nvPr/>
        </p:nvSpPr>
        <p:spPr bwMode="auto">
          <a:xfrm rot="10800000">
            <a:off x="51054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9115" name="Freeform 32">
            <a:extLst>
              <a:ext uri="{FF2B5EF4-FFF2-40B4-BE49-F238E27FC236}">
                <a16:creationId xmlns:a16="http://schemas.microsoft.com/office/drawing/2014/main" xmlns="" id="{10BEAA51-C105-574D-931C-45E02B0402BD}"/>
              </a:ext>
            </a:extLst>
          </p:cNvPr>
          <p:cNvSpPr>
            <a:spLocks/>
          </p:cNvSpPr>
          <p:nvPr/>
        </p:nvSpPr>
        <p:spPr bwMode="auto">
          <a:xfrm rot="10800000">
            <a:off x="5638800" y="38862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116" name="Oval 33">
            <a:extLst>
              <a:ext uri="{FF2B5EF4-FFF2-40B4-BE49-F238E27FC236}">
                <a16:creationId xmlns:a16="http://schemas.microsoft.com/office/drawing/2014/main" xmlns="" id="{DC3679EB-69BF-E34E-8D40-96A68826B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9117" name="Oval 34">
            <a:extLst>
              <a:ext uri="{FF2B5EF4-FFF2-40B4-BE49-F238E27FC236}">
                <a16:creationId xmlns:a16="http://schemas.microsoft.com/office/drawing/2014/main" xmlns="" id="{0CD7893A-B5BD-9A48-A9CB-39B17E406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292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9118" name="Line 35">
            <a:extLst>
              <a:ext uri="{FF2B5EF4-FFF2-40B4-BE49-F238E27FC236}">
                <a16:creationId xmlns:a16="http://schemas.microsoft.com/office/drawing/2014/main" xmlns="" id="{0379AFD4-1206-914A-819B-2862D8552B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4384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119" name="Line 36">
            <a:extLst>
              <a:ext uri="{FF2B5EF4-FFF2-40B4-BE49-F238E27FC236}">
                <a16:creationId xmlns:a16="http://schemas.microsoft.com/office/drawing/2014/main" xmlns="" id="{C8B13AE3-0E5D-C54D-BFA3-03B11B4C2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4384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120" name="Line 39">
            <a:extLst>
              <a:ext uri="{FF2B5EF4-FFF2-40B4-BE49-F238E27FC236}">
                <a16:creationId xmlns:a16="http://schemas.microsoft.com/office/drawing/2014/main" xmlns="" id="{2D257B87-4A27-6B4B-BACE-9CC261DD63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8862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9121" name="Line 40">
            <a:extLst>
              <a:ext uri="{FF2B5EF4-FFF2-40B4-BE49-F238E27FC236}">
                <a16:creationId xmlns:a16="http://schemas.microsoft.com/office/drawing/2014/main" xmlns="" id="{EFE6E55A-CF8F-1048-ADC3-EA0ADE1AD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8862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9122" name="Oval 41">
            <a:extLst>
              <a:ext uri="{FF2B5EF4-FFF2-40B4-BE49-F238E27FC236}">
                <a16:creationId xmlns:a16="http://schemas.microsoft.com/office/drawing/2014/main" xmlns="" id="{9121790F-8558-C749-B8A9-D7ED17EAD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1336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89123" name="Oval 42">
            <a:extLst>
              <a:ext uri="{FF2B5EF4-FFF2-40B4-BE49-F238E27FC236}">
                <a16:creationId xmlns:a16="http://schemas.microsoft.com/office/drawing/2014/main" xmlns="" id="{E4E8FAE6-59E6-2E45-A6F8-8C49B2E8F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572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89124" name="Object 44">
            <a:extLst>
              <a:ext uri="{FF2B5EF4-FFF2-40B4-BE49-F238E27FC236}">
                <a16:creationId xmlns:a16="http://schemas.microsoft.com/office/drawing/2014/main" xmlns="" id="{F26B0893-109E-D947-9389-7DD8A94C8C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4525" y="1660525"/>
          <a:ext cx="13239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4" name="Equation" r:id="rId5" imgW="14338300" imgH="5270500" progId="Equation.3">
                  <p:embed/>
                </p:oleObj>
              </mc:Choice>
              <mc:Fallback>
                <p:oleObj name="Equation" r:id="rId5" imgW="14338300" imgH="5270500" progId="Equation.3">
                  <p:embed/>
                  <p:pic>
                    <p:nvPicPr>
                      <p:cNvPr id="89124" name="Object 44">
                        <a:extLst>
                          <a:ext uri="{FF2B5EF4-FFF2-40B4-BE49-F238E27FC236}">
                            <a16:creationId xmlns:a16="http://schemas.microsoft.com/office/drawing/2014/main" xmlns="" id="{F26B0893-109E-D947-9389-7DD8A94C8C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1660525"/>
                        <a:ext cx="13239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5" name="Object 45">
            <a:extLst>
              <a:ext uri="{FF2B5EF4-FFF2-40B4-BE49-F238E27FC236}">
                <a16:creationId xmlns:a16="http://schemas.microsoft.com/office/drawing/2014/main" xmlns="" id="{034DFE92-18AA-184E-9F23-D4E4734BB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4675" y="4079875"/>
          <a:ext cx="13239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name="Equation" r:id="rId7" imgW="14338300" imgH="5562600" progId="Equation.3">
                  <p:embed/>
                </p:oleObj>
              </mc:Choice>
              <mc:Fallback>
                <p:oleObj name="Equation" r:id="rId7" imgW="14338300" imgH="5562600" progId="Equation.3">
                  <p:embed/>
                  <p:pic>
                    <p:nvPicPr>
                      <p:cNvPr id="89125" name="Object 45">
                        <a:extLst>
                          <a:ext uri="{FF2B5EF4-FFF2-40B4-BE49-F238E27FC236}">
                            <a16:creationId xmlns:a16="http://schemas.microsoft.com/office/drawing/2014/main" xmlns="" id="{034DFE92-18AA-184E-9F23-D4E4734BB8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4079875"/>
                        <a:ext cx="13239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6" name="Text Box 46">
            <a:extLst>
              <a:ext uri="{FF2B5EF4-FFF2-40B4-BE49-F238E27FC236}">
                <a16:creationId xmlns:a16="http://schemas.microsoft.com/office/drawing/2014/main" xmlns="" id="{51D76FEB-696D-A842-9B38-103846C39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397000"/>
            <a:ext cx="239712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Gadget for 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variable</a:t>
            </a:r>
          </a:p>
        </p:txBody>
      </p:sp>
      <p:graphicFrame>
        <p:nvGraphicFramePr>
          <p:cNvPr id="89127" name="Object 47">
            <a:extLst>
              <a:ext uri="{FF2B5EF4-FFF2-40B4-BE49-F238E27FC236}">
                <a16:creationId xmlns:a16="http://schemas.microsoft.com/office/drawing/2014/main" xmlns="" id="{9652536C-8392-FD4C-963A-573A7D28A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981200"/>
          <a:ext cx="5286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Equation" r:id="rId9" imgW="4102100" imgH="4978400" progId="Equation.3">
                  <p:embed/>
                </p:oleObj>
              </mc:Choice>
              <mc:Fallback>
                <p:oleObj name="Equation" r:id="rId9" imgW="4102100" imgH="4978400" progId="Equation.3">
                  <p:embed/>
                  <p:pic>
                    <p:nvPicPr>
                      <p:cNvPr id="89127" name="Object 47">
                        <a:extLst>
                          <a:ext uri="{FF2B5EF4-FFF2-40B4-BE49-F238E27FC236}">
                            <a16:creationId xmlns:a16="http://schemas.microsoft.com/office/drawing/2014/main" xmlns="" id="{9652536C-8392-FD4C-963A-573A7D28A7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5286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8" name="Freeform 49">
            <a:extLst>
              <a:ext uri="{FF2B5EF4-FFF2-40B4-BE49-F238E27FC236}">
                <a16:creationId xmlns:a16="http://schemas.microsoft.com/office/drawing/2014/main" xmlns="" id="{D1C403DB-91A9-DE4B-94E8-CF4723041D64}"/>
              </a:ext>
            </a:extLst>
          </p:cNvPr>
          <p:cNvSpPr>
            <a:spLocks/>
          </p:cNvSpPr>
          <p:nvPr/>
        </p:nvSpPr>
        <p:spPr bwMode="auto">
          <a:xfrm>
            <a:off x="2971800" y="2209800"/>
            <a:ext cx="4495800" cy="1447800"/>
          </a:xfrm>
          <a:custGeom>
            <a:avLst/>
            <a:gdLst>
              <a:gd name="T0" fmla="*/ 0 w 2832"/>
              <a:gd name="T1" fmla="*/ 2147483646 h 912"/>
              <a:gd name="T2" fmla="*/ 2147483646 w 2832"/>
              <a:gd name="T3" fmla="*/ 2147483646 h 912"/>
              <a:gd name="T4" fmla="*/ 2147483646 w 2832"/>
              <a:gd name="T5" fmla="*/ 2147483646 h 912"/>
              <a:gd name="T6" fmla="*/ 2147483646 w 2832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912"/>
              <a:gd name="T14" fmla="*/ 2832 w 283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912">
                <a:moveTo>
                  <a:pt x="0" y="912"/>
                </a:moveTo>
                <a:cubicBezTo>
                  <a:pt x="72" y="732"/>
                  <a:pt x="144" y="552"/>
                  <a:pt x="384" y="432"/>
                </a:cubicBezTo>
                <a:cubicBezTo>
                  <a:pt x="624" y="312"/>
                  <a:pt x="1032" y="264"/>
                  <a:pt x="1440" y="192"/>
                </a:cubicBezTo>
                <a:cubicBezTo>
                  <a:pt x="1848" y="120"/>
                  <a:pt x="2340" y="60"/>
                  <a:pt x="28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9129" name="Freeform 50">
            <a:extLst>
              <a:ext uri="{FF2B5EF4-FFF2-40B4-BE49-F238E27FC236}">
                <a16:creationId xmlns:a16="http://schemas.microsoft.com/office/drawing/2014/main" xmlns="" id="{7B9E9B13-B2D1-EC4F-A70F-844ADBB220F8}"/>
              </a:ext>
            </a:extLst>
          </p:cNvPr>
          <p:cNvSpPr>
            <a:spLocks/>
          </p:cNvSpPr>
          <p:nvPr/>
        </p:nvSpPr>
        <p:spPr bwMode="auto">
          <a:xfrm>
            <a:off x="3441700" y="2286000"/>
            <a:ext cx="4025900" cy="1371600"/>
          </a:xfrm>
          <a:custGeom>
            <a:avLst/>
            <a:gdLst>
              <a:gd name="T0" fmla="*/ 2147483646 w 2584"/>
              <a:gd name="T1" fmla="*/ 0 h 816"/>
              <a:gd name="T2" fmla="*/ 2147483646 w 2584"/>
              <a:gd name="T3" fmla="*/ 2147483646 h 816"/>
              <a:gd name="T4" fmla="*/ 2147483646 w 2584"/>
              <a:gd name="T5" fmla="*/ 2147483646 h 816"/>
              <a:gd name="T6" fmla="*/ 0 60000 65536"/>
              <a:gd name="T7" fmla="*/ 0 60000 65536"/>
              <a:gd name="T8" fmla="*/ 0 60000 65536"/>
              <a:gd name="T9" fmla="*/ 0 w 2584"/>
              <a:gd name="T10" fmla="*/ 0 h 816"/>
              <a:gd name="T11" fmla="*/ 2584 w 2584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84" h="816">
                <a:moveTo>
                  <a:pt x="2584" y="0"/>
                </a:moveTo>
                <a:cubicBezTo>
                  <a:pt x="1716" y="148"/>
                  <a:pt x="848" y="296"/>
                  <a:pt x="424" y="432"/>
                </a:cubicBezTo>
                <a:cubicBezTo>
                  <a:pt x="0" y="568"/>
                  <a:pt x="20" y="692"/>
                  <a:pt x="40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130" name="Freeform 55">
            <a:extLst>
              <a:ext uri="{FF2B5EF4-FFF2-40B4-BE49-F238E27FC236}">
                <a16:creationId xmlns:a16="http://schemas.microsoft.com/office/drawing/2014/main" xmlns="" id="{7FD00E56-0C6F-A444-9C92-F0F10FF644AD}"/>
              </a:ext>
            </a:extLst>
          </p:cNvPr>
          <p:cNvSpPr>
            <a:spLocks/>
          </p:cNvSpPr>
          <p:nvPr/>
        </p:nvSpPr>
        <p:spPr bwMode="auto">
          <a:xfrm>
            <a:off x="5029200" y="3886200"/>
            <a:ext cx="2438400" cy="762000"/>
          </a:xfrm>
          <a:custGeom>
            <a:avLst/>
            <a:gdLst>
              <a:gd name="T0" fmla="*/ 0 w 1488"/>
              <a:gd name="T1" fmla="*/ 0 h 480"/>
              <a:gd name="T2" fmla="*/ 2147483646 w 1488"/>
              <a:gd name="T3" fmla="*/ 2147483646 h 480"/>
              <a:gd name="T4" fmla="*/ 2147483646 w 1488"/>
              <a:gd name="T5" fmla="*/ 2147483646 h 480"/>
              <a:gd name="T6" fmla="*/ 0 60000 65536"/>
              <a:gd name="T7" fmla="*/ 0 60000 65536"/>
              <a:gd name="T8" fmla="*/ 0 60000 65536"/>
              <a:gd name="T9" fmla="*/ 0 w 1488"/>
              <a:gd name="T10" fmla="*/ 0 h 480"/>
              <a:gd name="T11" fmla="*/ 1488 w 1488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480">
                <a:moveTo>
                  <a:pt x="0" y="0"/>
                </a:moveTo>
                <a:cubicBezTo>
                  <a:pt x="20" y="152"/>
                  <a:pt x="40" y="304"/>
                  <a:pt x="288" y="384"/>
                </a:cubicBezTo>
                <a:cubicBezTo>
                  <a:pt x="536" y="464"/>
                  <a:pt x="1012" y="472"/>
                  <a:pt x="1488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131" name="Freeform 56">
            <a:extLst>
              <a:ext uri="{FF2B5EF4-FFF2-40B4-BE49-F238E27FC236}">
                <a16:creationId xmlns:a16="http://schemas.microsoft.com/office/drawing/2014/main" xmlns="" id="{8EDA3EDB-BCE4-5041-9853-BCB99F948780}"/>
              </a:ext>
            </a:extLst>
          </p:cNvPr>
          <p:cNvSpPr>
            <a:spLocks/>
          </p:cNvSpPr>
          <p:nvPr/>
        </p:nvSpPr>
        <p:spPr bwMode="auto">
          <a:xfrm>
            <a:off x="4419600" y="3886200"/>
            <a:ext cx="3048000" cy="1066800"/>
          </a:xfrm>
          <a:custGeom>
            <a:avLst/>
            <a:gdLst>
              <a:gd name="T0" fmla="*/ 2147483646 w 1888"/>
              <a:gd name="T1" fmla="*/ 2147483646 h 664"/>
              <a:gd name="T2" fmla="*/ 2147483646 w 1888"/>
              <a:gd name="T3" fmla="*/ 2147483646 h 664"/>
              <a:gd name="T4" fmla="*/ 2147483646 w 1888"/>
              <a:gd name="T5" fmla="*/ 0 h 664"/>
              <a:gd name="T6" fmla="*/ 0 60000 65536"/>
              <a:gd name="T7" fmla="*/ 0 60000 65536"/>
              <a:gd name="T8" fmla="*/ 0 60000 65536"/>
              <a:gd name="T9" fmla="*/ 0 w 1888"/>
              <a:gd name="T10" fmla="*/ 0 h 664"/>
              <a:gd name="T11" fmla="*/ 1888 w 1888"/>
              <a:gd name="T12" fmla="*/ 664 h 6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8" h="664">
                <a:moveTo>
                  <a:pt x="1888" y="528"/>
                </a:moveTo>
                <a:cubicBezTo>
                  <a:pt x="1248" y="596"/>
                  <a:pt x="608" y="664"/>
                  <a:pt x="304" y="576"/>
                </a:cubicBezTo>
                <a:cubicBezTo>
                  <a:pt x="0" y="488"/>
                  <a:pt x="32" y="244"/>
                  <a:pt x="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132" name="TextBox 1">
            <a:extLst>
              <a:ext uri="{FF2B5EF4-FFF2-40B4-BE49-F238E27FC236}">
                <a16:creationId xmlns:a16="http://schemas.microsoft.com/office/drawing/2014/main" xmlns="" id="{91FAAEED-60BE-D548-B8B0-8100C6911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75" y="1174750"/>
            <a:ext cx="2376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D60093"/>
                </a:solidFill>
              </a:rPr>
              <a:t>clause node</a:t>
            </a:r>
          </a:p>
        </p:txBody>
      </p:sp>
      <p:sp>
        <p:nvSpPr>
          <p:cNvPr id="89133" name="TextBox 47">
            <a:extLst>
              <a:ext uri="{FF2B5EF4-FFF2-40B4-BE49-F238E27FC236}">
                <a16:creationId xmlns:a16="http://schemas.microsoft.com/office/drawing/2014/main" xmlns="" id="{E790D842-79AE-284C-A47C-F3D717F2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98863"/>
            <a:ext cx="2376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00"/>
                </a:solidFill>
              </a:rPr>
              <a:t>clause node</a:t>
            </a:r>
          </a:p>
        </p:txBody>
      </p:sp>
      <p:sp>
        <p:nvSpPr>
          <p:cNvPr id="89134" name="TextBox 3">
            <a:extLst>
              <a:ext uri="{FF2B5EF4-FFF2-40B4-BE49-F238E27FC236}">
                <a16:creationId xmlns:a16="http://schemas.microsoft.com/office/drawing/2014/main" xmlns="" id="{1523E744-3971-9540-9B3C-6C5195400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3986213"/>
            <a:ext cx="969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D60093"/>
                </a:solidFill>
              </a:rPr>
              <a:t>pair 1</a:t>
            </a:r>
          </a:p>
        </p:txBody>
      </p:sp>
      <p:sp>
        <p:nvSpPr>
          <p:cNvPr id="89135" name="TextBox 50">
            <a:extLst>
              <a:ext uri="{FF2B5EF4-FFF2-40B4-BE49-F238E27FC236}">
                <a16:creationId xmlns:a16="http://schemas.microsoft.com/office/drawing/2014/main" xmlns="" id="{D5A79F30-4033-BC4F-94D5-B739D3E57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3919538"/>
            <a:ext cx="1019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9900"/>
                </a:solidFill>
              </a:rPr>
              <a:t>pair 2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Number Placeholder 3">
            <a:extLst>
              <a:ext uri="{FF2B5EF4-FFF2-40B4-BE49-F238E27FC236}">
                <a16:creationId xmlns:a16="http://schemas.microsoft.com/office/drawing/2014/main" xmlns="" id="{410C8683-DEDB-2B4C-B30E-556E429C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16B07-B6BB-6745-AC9F-F6FCFFA46D1F}" type="slidenum">
              <a:rPr lang="en-US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114" name="Object 4">
            <a:extLst>
              <a:ext uri="{FF2B5EF4-FFF2-40B4-BE49-F238E27FC236}">
                <a16:creationId xmlns:a16="http://schemas.microsoft.com/office/drawing/2014/main" xmlns="" id="{96E0168A-0C47-8E49-AB4B-D93960AA0B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4800"/>
          <a:ext cx="41148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" name="Equation" r:id="rId3" imgW="31305500" imgH="5562600" progId="Equation.3">
                  <p:embed/>
                </p:oleObj>
              </mc:Choice>
              <mc:Fallback>
                <p:oleObj name="Equation" r:id="rId3" imgW="31305500" imgH="5562600" progId="Equation.3">
                  <p:embed/>
                  <p:pic>
                    <p:nvPicPr>
                      <p:cNvPr id="90114" name="Object 4">
                        <a:extLst>
                          <a:ext uri="{FF2B5EF4-FFF2-40B4-BE49-F238E27FC236}">
                            <a16:creationId xmlns:a16="http://schemas.microsoft.com/office/drawing/2014/main" xmlns="" id="{96E0168A-0C47-8E49-AB4B-D93960AA0B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"/>
                        <a:ext cx="41148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5" name="Oval 5">
            <a:extLst>
              <a:ext uri="{FF2B5EF4-FFF2-40B4-BE49-F238E27FC236}">
                <a16:creationId xmlns:a16="http://schemas.microsoft.com/office/drawing/2014/main" xmlns="" id="{4DFFCA66-E854-4345-A3E7-97679FC45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0116" name="Oval 6">
            <a:extLst>
              <a:ext uri="{FF2B5EF4-FFF2-40B4-BE49-F238E27FC236}">
                <a16:creationId xmlns:a16="http://schemas.microsoft.com/office/drawing/2014/main" xmlns="" id="{C82EB3C5-D2F6-9D41-99DA-BDBE5531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0117" name="Oval 7">
            <a:extLst>
              <a:ext uri="{FF2B5EF4-FFF2-40B4-BE49-F238E27FC236}">
                <a16:creationId xmlns:a16="http://schemas.microsoft.com/office/drawing/2014/main" xmlns="" id="{1B6907D3-8CBF-AB4D-81AA-6293FDE85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6576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0118" name="Oval 8">
            <a:extLst>
              <a:ext uri="{FF2B5EF4-FFF2-40B4-BE49-F238E27FC236}">
                <a16:creationId xmlns:a16="http://schemas.microsoft.com/office/drawing/2014/main" xmlns="" id="{E8001666-0411-5448-A36A-1D7E37804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576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0119" name="Oval 9">
            <a:extLst>
              <a:ext uri="{FF2B5EF4-FFF2-40B4-BE49-F238E27FC236}">
                <a16:creationId xmlns:a16="http://schemas.microsoft.com/office/drawing/2014/main" xmlns="" id="{D3F2C731-0F9D-F546-B0F4-084C2436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0120" name="Oval 10">
            <a:extLst>
              <a:ext uri="{FF2B5EF4-FFF2-40B4-BE49-F238E27FC236}">
                <a16:creationId xmlns:a16="http://schemas.microsoft.com/office/drawing/2014/main" xmlns="" id="{C6888D90-73CD-AE4C-A4F3-BD1E7C068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657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0121" name="Oval 11">
            <a:extLst>
              <a:ext uri="{FF2B5EF4-FFF2-40B4-BE49-F238E27FC236}">
                <a16:creationId xmlns:a16="http://schemas.microsoft.com/office/drawing/2014/main" xmlns="" id="{51C7E840-356E-A74E-A9D3-94F98D4C6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657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0122" name="Oval 12">
            <a:extLst>
              <a:ext uri="{FF2B5EF4-FFF2-40B4-BE49-F238E27FC236}">
                <a16:creationId xmlns:a16="http://schemas.microsoft.com/office/drawing/2014/main" xmlns="" id="{61F11974-0948-624D-9A36-311025A59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0123" name="Oval 13">
            <a:extLst>
              <a:ext uri="{FF2B5EF4-FFF2-40B4-BE49-F238E27FC236}">
                <a16:creationId xmlns:a16="http://schemas.microsoft.com/office/drawing/2014/main" xmlns="" id="{B11F383E-B6EA-0943-9174-6363F6D05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657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0124" name="Freeform 17">
            <a:extLst>
              <a:ext uri="{FF2B5EF4-FFF2-40B4-BE49-F238E27FC236}">
                <a16:creationId xmlns:a16="http://schemas.microsoft.com/office/drawing/2014/main" xmlns="" id="{0B955D45-A84B-4349-B3D4-730459D6ADEF}"/>
              </a:ext>
            </a:extLst>
          </p:cNvPr>
          <p:cNvSpPr>
            <a:spLocks/>
          </p:cNvSpPr>
          <p:nvPr/>
        </p:nvSpPr>
        <p:spPr bwMode="auto">
          <a:xfrm>
            <a:off x="1905000" y="35814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0125" name="Freeform 18">
            <a:extLst>
              <a:ext uri="{FF2B5EF4-FFF2-40B4-BE49-F238E27FC236}">
                <a16:creationId xmlns:a16="http://schemas.microsoft.com/office/drawing/2014/main" xmlns="" id="{3FFFC44E-CE4E-8646-818D-3C157BD7D112}"/>
              </a:ext>
            </a:extLst>
          </p:cNvPr>
          <p:cNvSpPr>
            <a:spLocks/>
          </p:cNvSpPr>
          <p:nvPr/>
        </p:nvSpPr>
        <p:spPr bwMode="auto">
          <a:xfrm rot="10800000">
            <a:off x="1905000" y="38862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0126" name="Freeform 19">
            <a:extLst>
              <a:ext uri="{FF2B5EF4-FFF2-40B4-BE49-F238E27FC236}">
                <a16:creationId xmlns:a16="http://schemas.microsoft.com/office/drawing/2014/main" xmlns="" id="{0C2C492A-939A-C649-8306-DB88867DF4C1}"/>
              </a:ext>
            </a:extLst>
          </p:cNvPr>
          <p:cNvSpPr>
            <a:spLocks/>
          </p:cNvSpPr>
          <p:nvPr/>
        </p:nvSpPr>
        <p:spPr bwMode="auto">
          <a:xfrm>
            <a:off x="24384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27" name="Freeform 20">
            <a:extLst>
              <a:ext uri="{FF2B5EF4-FFF2-40B4-BE49-F238E27FC236}">
                <a16:creationId xmlns:a16="http://schemas.microsoft.com/office/drawing/2014/main" xmlns="" id="{386E355F-BE49-B346-B7E4-A860F1B68B10}"/>
              </a:ext>
            </a:extLst>
          </p:cNvPr>
          <p:cNvSpPr>
            <a:spLocks/>
          </p:cNvSpPr>
          <p:nvPr/>
        </p:nvSpPr>
        <p:spPr bwMode="auto">
          <a:xfrm>
            <a:off x="29718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28" name="Freeform 21">
            <a:extLst>
              <a:ext uri="{FF2B5EF4-FFF2-40B4-BE49-F238E27FC236}">
                <a16:creationId xmlns:a16="http://schemas.microsoft.com/office/drawing/2014/main" xmlns="" id="{D251E536-F95B-6443-9405-0E1038B7920B}"/>
              </a:ext>
            </a:extLst>
          </p:cNvPr>
          <p:cNvSpPr>
            <a:spLocks/>
          </p:cNvSpPr>
          <p:nvPr/>
        </p:nvSpPr>
        <p:spPr bwMode="auto">
          <a:xfrm>
            <a:off x="35052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29" name="Freeform 22">
            <a:extLst>
              <a:ext uri="{FF2B5EF4-FFF2-40B4-BE49-F238E27FC236}">
                <a16:creationId xmlns:a16="http://schemas.microsoft.com/office/drawing/2014/main" xmlns="" id="{A7CCE284-F2E6-3E43-A45B-85ABC9F83450}"/>
              </a:ext>
            </a:extLst>
          </p:cNvPr>
          <p:cNvSpPr>
            <a:spLocks/>
          </p:cNvSpPr>
          <p:nvPr/>
        </p:nvSpPr>
        <p:spPr bwMode="auto">
          <a:xfrm>
            <a:off x="40386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30" name="Freeform 23">
            <a:extLst>
              <a:ext uri="{FF2B5EF4-FFF2-40B4-BE49-F238E27FC236}">
                <a16:creationId xmlns:a16="http://schemas.microsoft.com/office/drawing/2014/main" xmlns="" id="{6A069925-03C5-6342-81EC-22D2AA3022BE}"/>
              </a:ext>
            </a:extLst>
          </p:cNvPr>
          <p:cNvSpPr>
            <a:spLocks/>
          </p:cNvSpPr>
          <p:nvPr/>
        </p:nvSpPr>
        <p:spPr bwMode="auto">
          <a:xfrm>
            <a:off x="45720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31" name="Freeform 24">
            <a:extLst>
              <a:ext uri="{FF2B5EF4-FFF2-40B4-BE49-F238E27FC236}">
                <a16:creationId xmlns:a16="http://schemas.microsoft.com/office/drawing/2014/main" xmlns="" id="{BC326D93-C9D5-DA4A-BA75-F5107D27B288}"/>
              </a:ext>
            </a:extLst>
          </p:cNvPr>
          <p:cNvSpPr>
            <a:spLocks/>
          </p:cNvSpPr>
          <p:nvPr/>
        </p:nvSpPr>
        <p:spPr bwMode="auto">
          <a:xfrm>
            <a:off x="5105400" y="3505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32" name="Freeform 25">
            <a:extLst>
              <a:ext uri="{FF2B5EF4-FFF2-40B4-BE49-F238E27FC236}">
                <a16:creationId xmlns:a16="http://schemas.microsoft.com/office/drawing/2014/main" xmlns="" id="{E01C2F4A-30CC-EE4C-8D0B-90F320AA5C2F}"/>
              </a:ext>
            </a:extLst>
          </p:cNvPr>
          <p:cNvSpPr>
            <a:spLocks/>
          </p:cNvSpPr>
          <p:nvPr/>
        </p:nvSpPr>
        <p:spPr bwMode="auto">
          <a:xfrm>
            <a:off x="5638800" y="3581400"/>
            <a:ext cx="3810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0133" name="Freeform 26">
            <a:extLst>
              <a:ext uri="{FF2B5EF4-FFF2-40B4-BE49-F238E27FC236}">
                <a16:creationId xmlns:a16="http://schemas.microsoft.com/office/drawing/2014/main" xmlns="" id="{FAF47B90-4149-1C4E-97D0-1C59DE0A222D}"/>
              </a:ext>
            </a:extLst>
          </p:cNvPr>
          <p:cNvSpPr>
            <a:spLocks/>
          </p:cNvSpPr>
          <p:nvPr/>
        </p:nvSpPr>
        <p:spPr bwMode="auto">
          <a:xfrm rot="10800000">
            <a:off x="24384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34" name="Freeform 27">
            <a:extLst>
              <a:ext uri="{FF2B5EF4-FFF2-40B4-BE49-F238E27FC236}">
                <a16:creationId xmlns:a16="http://schemas.microsoft.com/office/drawing/2014/main" xmlns="" id="{25BB29A8-9167-4741-B27A-66A8B61C421E}"/>
              </a:ext>
            </a:extLst>
          </p:cNvPr>
          <p:cNvSpPr>
            <a:spLocks/>
          </p:cNvSpPr>
          <p:nvPr/>
        </p:nvSpPr>
        <p:spPr bwMode="auto">
          <a:xfrm rot="10800000">
            <a:off x="29718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35" name="Freeform 28">
            <a:extLst>
              <a:ext uri="{FF2B5EF4-FFF2-40B4-BE49-F238E27FC236}">
                <a16:creationId xmlns:a16="http://schemas.microsoft.com/office/drawing/2014/main" xmlns="" id="{4B6ABD9E-D972-1D4A-B8D6-87A30257CD6E}"/>
              </a:ext>
            </a:extLst>
          </p:cNvPr>
          <p:cNvSpPr>
            <a:spLocks/>
          </p:cNvSpPr>
          <p:nvPr/>
        </p:nvSpPr>
        <p:spPr bwMode="auto">
          <a:xfrm rot="10800000">
            <a:off x="35052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36" name="Freeform 29">
            <a:extLst>
              <a:ext uri="{FF2B5EF4-FFF2-40B4-BE49-F238E27FC236}">
                <a16:creationId xmlns:a16="http://schemas.microsoft.com/office/drawing/2014/main" xmlns="" id="{E45A9704-0252-884E-A696-58B8C7DD5F3A}"/>
              </a:ext>
            </a:extLst>
          </p:cNvPr>
          <p:cNvSpPr>
            <a:spLocks/>
          </p:cNvSpPr>
          <p:nvPr/>
        </p:nvSpPr>
        <p:spPr bwMode="auto">
          <a:xfrm rot="10800000">
            <a:off x="40386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37" name="Freeform 30">
            <a:extLst>
              <a:ext uri="{FF2B5EF4-FFF2-40B4-BE49-F238E27FC236}">
                <a16:creationId xmlns:a16="http://schemas.microsoft.com/office/drawing/2014/main" xmlns="" id="{959FFFE2-14D0-A44A-B3E4-8EF95E89A2C8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38" name="Freeform 31">
            <a:extLst>
              <a:ext uri="{FF2B5EF4-FFF2-40B4-BE49-F238E27FC236}">
                <a16:creationId xmlns:a16="http://schemas.microsoft.com/office/drawing/2014/main" xmlns="" id="{8325C13E-429B-324D-B1EB-07EE191CB482}"/>
              </a:ext>
            </a:extLst>
          </p:cNvPr>
          <p:cNvSpPr>
            <a:spLocks/>
          </p:cNvSpPr>
          <p:nvPr/>
        </p:nvSpPr>
        <p:spPr bwMode="auto">
          <a:xfrm rot="10800000">
            <a:off x="5105400" y="38862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39" name="Freeform 32">
            <a:extLst>
              <a:ext uri="{FF2B5EF4-FFF2-40B4-BE49-F238E27FC236}">
                <a16:creationId xmlns:a16="http://schemas.microsoft.com/office/drawing/2014/main" xmlns="" id="{593DEA81-575A-CE49-892A-6FAC461A6ADD}"/>
              </a:ext>
            </a:extLst>
          </p:cNvPr>
          <p:cNvSpPr>
            <a:spLocks/>
          </p:cNvSpPr>
          <p:nvPr/>
        </p:nvSpPr>
        <p:spPr bwMode="auto">
          <a:xfrm rot="10800000">
            <a:off x="5638800" y="38862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0140" name="Oval 33">
            <a:extLst>
              <a:ext uri="{FF2B5EF4-FFF2-40B4-BE49-F238E27FC236}">
                <a16:creationId xmlns:a16="http://schemas.microsoft.com/office/drawing/2014/main" xmlns="" id="{AD260A71-BC24-5448-9E9D-37D0FDB6B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0141" name="Oval 34">
            <a:extLst>
              <a:ext uri="{FF2B5EF4-FFF2-40B4-BE49-F238E27FC236}">
                <a16:creationId xmlns:a16="http://schemas.microsoft.com/office/drawing/2014/main" xmlns="" id="{46EC3A8F-07AE-FD41-AAFE-6B56EF250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292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0142" name="Line 35">
            <a:extLst>
              <a:ext uri="{FF2B5EF4-FFF2-40B4-BE49-F238E27FC236}">
                <a16:creationId xmlns:a16="http://schemas.microsoft.com/office/drawing/2014/main" xmlns="" id="{9E3C5A3F-6671-E348-B808-BA0448F902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4384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0143" name="Line 36">
            <a:extLst>
              <a:ext uri="{FF2B5EF4-FFF2-40B4-BE49-F238E27FC236}">
                <a16:creationId xmlns:a16="http://schemas.microsoft.com/office/drawing/2014/main" xmlns="" id="{B8BCB717-D1ED-8246-9F31-A0FE1530D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4384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0144" name="Line 39">
            <a:extLst>
              <a:ext uri="{FF2B5EF4-FFF2-40B4-BE49-F238E27FC236}">
                <a16:creationId xmlns:a16="http://schemas.microsoft.com/office/drawing/2014/main" xmlns="" id="{29E0EB30-DABA-A445-8EBD-4DDCF53BA6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8862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45" name="Line 40">
            <a:extLst>
              <a:ext uri="{FF2B5EF4-FFF2-40B4-BE49-F238E27FC236}">
                <a16:creationId xmlns:a16="http://schemas.microsoft.com/office/drawing/2014/main" xmlns="" id="{7CB7FDCB-5B79-FB4A-B33F-738BB6935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8862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46" name="Oval 41">
            <a:extLst>
              <a:ext uri="{FF2B5EF4-FFF2-40B4-BE49-F238E27FC236}">
                <a16:creationId xmlns:a16="http://schemas.microsoft.com/office/drawing/2014/main" xmlns="" id="{9568D852-4DE3-AC4D-B280-1ADBD55AA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1336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0147" name="Oval 42">
            <a:extLst>
              <a:ext uri="{FF2B5EF4-FFF2-40B4-BE49-F238E27FC236}">
                <a16:creationId xmlns:a16="http://schemas.microsoft.com/office/drawing/2014/main" xmlns="" id="{6B413E8F-D401-8144-BFE6-90BA26B63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572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90148" name="Object 44">
            <a:extLst>
              <a:ext uri="{FF2B5EF4-FFF2-40B4-BE49-F238E27FC236}">
                <a16:creationId xmlns:a16="http://schemas.microsoft.com/office/drawing/2014/main" xmlns="" id="{4FDE0B79-7C5F-6A4D-9789-F306F190D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4525" y="1660525"/>
          <a:ext cx="13239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Equation" r:id="rId5" imgW="14338300" imgH="5270500" progId="Equation.3">
                  <p:embed/>
                </p:oleObj>
              </mc:Choice>
              <mc:Fallback>
                <p:oleObj name="Equation" r:id="rId5" imgW="14338300" imgH="5270500" progId="Equation.3">
                  <p:embed/>
                  <p:pic>
                    <p:nvPicPr>
                      <p:cNvPr id="90148" name="Object 44">
                        <a:extLst>
                          <a:ext uri="{FF2B5EF4-FFF2-40B4-BE49-F238E27FC236}">
                            <a16:creationId xmlns:a16="http://schemas.microsoft.com/office/drawing/2014/main" xmlns="" id="{4FDE0B79-7C5F-6A4D-9789-F306F190D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1660525"/>
                        <a:ext cx="13239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9" name="Object 45">
            <a:extLst>
              <a:ext uri="{FF2B5EF4-FFF2-40B4-BE49-F238E27FC236}">
                <a16:creationId xmlns:a16="http://schemas.microsoft.com/office/drawing/2014/main" xmlns="" id="{50F6F6E7-34E2-AB47-B624-2182F2C2A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4675" y="4079875"/>
          <a:ext cx="13239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9" name="Equation" r:id="rId7" imgW="14338300" imgH="5562600" progId="Equation.3">
                  <p:embed/>
                </p:oleObj>
              </mc:Choice>
              <mc:Fallback>
                <p:oleObj name="Equation" r:id="rId7" imgW="14338300" imgH="5562600" progId="Equation.3">
                  <p:embed/>
                  <p:pic>
                    <p:nvPicPr>
                      <p:cNvPr id="90149" name="Object 45">
                        <a:extLst>
                          <a:ext uri="{FF2B5EF4-FFF2-40B4-BE49-F238E27FC236}">
                            <a16:creationId xmlns:a16="http://schemas.microsoft.com/office/drawing/2014/main" xmlns="" id="{50F6F6E7-34E2-AB47-B624-2182F2C2A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4079875"/>
                        <a:ext cx="13239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50" name="Text Box 46">
            <a:extLst>
              <a:ext uri="{FF2B5EF4-FFF2-40B4-BE49-F238E27FC236}">
                <a16:creationId xmlns:a16="http://schemas.microsoft.com/office/drawing/2014/main" xmlns="" id="{7EC7A77A-8041-2F4E-9F68-1695A9B8B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397000"/>
            <a:ext cx="239712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Gadget for 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variable</a:t>
            </a:r>
          </a:p>
        </p:txBody>
      </p:sp>
      <p:sp>
        <p:nvSpPr>
          <p:cNvPr id="90151" name="Freeform 49">
            <a:extLst>
              <a:ext uri="{FF2B5EF4-FFF2-40B4-BE49-F238E27FC236}">
                <a16:creationId xmlns:a16="http://schemas.microsoft.com/office/drawing/2014/main" xmlns="" id="{710F44DD-D495-8A48-830C-22AF9249DA2C}"/>
              </a:ext>
            </a:extLst>
          </p:cNvPr>
          <p:cNvSpPr>
            <a:spLocks/>
          </p:cNvSpPr>
          <p:nvPr/>
        </p:nvSpPr>
        <p:spPr bwMode="auto">
          <a:xfrm>
            <a:off x="2971800" y="2209800"/>
            <a:ext cx="4495800" cy="1447800"/>
          </a:xfrm>
          <a:custGeom>
            <a:avLst/>
            <a:gdLst>
              <a:gd name="T0" fmla="*/ 0 w 2832"/>
              <a:gd name="T1" fmla="*/ 2147483646 h 912"/>
              <a:gd name="T2" fmla="*/ 2147483646 w 2832"/>
              <a:gd name="T3" fmla="*/ 2147483646 h 912"/>
              <a:gd name="T4" fmla="*/ 2147483646 w 2832"/>
              <a:gd name="T5" fmla="*/ 2147483646 h 912"/>
              <a:gd name="T6" fmla="*/ 2147483646 w 2832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912"/>
              <a:gd name="T14" fmla="*/ 2832 w 2832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912">
                <a:moveTo>
                  <a:pt x="0" y="912"/>
                </a:moveTo>
                <a:cubicBezTo>
                  <a:pt x="72" y="732"/>
                  <a:pt x="144" y="552"/>
                  <a:pt x="384" y="432"/>
                </a:cubicBezTo>
                <a:cubicBezTo>
                  <a:pt x="624" y="312"/>
                  <a:pt x="1032" y="264"/>
                  <a:pt x="1440" y="192"/>
                </a:cubicBezTo>
                <a:cubicBezTo>
                  <a:pt x="1848" y="120"/>
                  <a:pt x="2340" y="60"/>
                  <a:pt x="28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52" name="Freeform 50">
            <a:extLst>
              <a:ext uri="{FF2B5EF4-FFF2-40B4-BE49-F238E27FC236}">
                <a16:creationId xmlns:a16="http://schemas.microsoft.com/office/drawing/2014/main" xmlns="" id="{ED56A38D-A790-0649-83AC-A771D5F449A5}"/>
              </a:ext>
            </a:extLst>
          </p:cNvPr>
          <p:cNvSpPr>
            <a:spLocks/>
          </p:cNvSpPr>
          <p:nvPr/>
        </p:nvSpPr>
        <p:spPr bwMode="auto">
          <a:xfrm>
            <a:off x="3441700" y="2286000"/>
            <a:ext cx="4025900" cy="1371600"/>
          </a:xfrm>
          <a:custGeom>
            <a:avLst/>
            <a:gdLst>
              <a:gd name="T0" fmla="*/ 2147483646 w 2584"/>
              <a:gd name="T1" fmla="*/ 0 h 816"/>
              <a:gd name="T2" fmla="*/ 2147483646 w 2584"/>
              <a:gd name="T3" fmla="*/ 2147483646 h 816"/>
              <a:gd name="T4" fmla="*/ 2147483646 w 2584"/>
              <a:gd name="T5" fmla="*/ 2147483646 h 816"/>
              <a:gd name="T6" fmla="*/ 0 60000 65536"/>
              <a:gd name="T7" fmla="*/ 0 60000 65536"/>
              <a:gd name="T8" fmla="*/ 0 60000 65536"/>
              <a:gd name="T9" fmla="*/ 0 w 2584"/>
              <a:gd name="T10" fmla="*/ 0 h 816"/>
              <a:gd name="T11" fmla="*/ 2584 w 2584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84" h="816">
                <a:moveTo>
                  <a:pt x="2584" y="0"/>
                </a:moveTo>
                <a:cubicBezTo>
                  <a:pt x="1716" y="148"/>
                  <a:pt x="848" y="296"/>
                  <a:pt x="424" y="432"/>
                </a:cubicBezTo>
                <a:cubicBezTo>
                  <a:pt x="0" y="568"/>
                  <a:pt x="20" y="692"/>
                  <a:pt x="40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0153" name="Freeform 55">
            <a:extLst>
              <a:ext uri="{FF2B5EF4-FFF2-40B4-BE49-F238E27FC236}">
                <a16:creationId xmlns:a16="http://schemas.microsoft.com/office/drawing/2014/main" xmlns="" id="{28D8F213-E6EB-4A47-BA94-F63A6D9C437A}"/>
              </a:ext>
            </a:extLst>
          </p:cNvPr>
          <p:cNvSpPr>
            <a:spLocks/>
          </p:cNvSpPr>
          <p:nvPr/>
        </p:nvSpPr>
        <p:spPr bwMode="auto">
          <a:xfrm>
            <a:off x="5029200" y="3886200"/>
            <a:ext cx="2438400" cy="762000"/>
          </a:xfrm>
          <a:custGeom>
            <a:avLst/>
            <a:gdLst>
              <a:gd name="T0" fmla="*/ 0 w 1488"/>
              <a:gd name="T1" fmla="*/ 0 h 480"/>
              <a:gd name="T2" fmla="*/ 2147483646 w 1488"/>
              <a:gd name="T3" fmla="*/ 2147483646 h 480"/>
              <a:gd name="T4" fmla="*/ 2147483646 w 1488"/>
              <a:gd name="T5" fmla="*/ 2147483646 h 480"/>
              <a:gd name="T6" fmla="*/ 0 60000 65536"/>
              <a:gd name="T7" fmla="*/ 0 60000 65536"/>
              <a:gd name="T8" fmla="*/ 0 60000 65536"/>
              <a:gd name="T9" fmla="*/ 0 w 1488"/>
              <a:gd name="T10" fmla="*/ 0 h 480"/>
              <a:gd name="T11" fmla="*/ 1488 w 1488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480">
                <a:moveTo>
                  <a:pt x="0" y="0"/>
                </a:moveTo>
                <a:cubicBezTo>
                  <a:pt x="20" y="152"/>
                  <a:pt x="40" y="304"/>
                  <a:pt x="288" y="384"/>
                </a:cubicBezTo>
                <a:cubicBezTo>
                  <a:pt x="536" y="464"/>
                  <a:pt x="1012" y="472"/>
                  <a:pt x="1488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0154" name="Freeform 56">
            <a:extLst>
              <a:ext uri="{FF2B5EF4-FFF2-40B4-BE49-F238E27FC236}">
                <a16:creationId xmlns:a16="http://schemas.microsoft.com/office/drawing/2014/main" xmlns="" id="{B16921C7-DB48-4B47-A436-0FAD0487E46B}"/>
              </a:ext>
            </a:extLst>
          </p:cNvPr>
          <p:cNvSpPr>
            <a:spLocks/>
          </p:cNvSpPr>
          <p:nvPr/>
        </p:nvSpPr>
        <p:spPr bwMode="auto">
          <a:xfrm>
            <a:off x="4419600" y="3886200"/>
            <a:ext cx="3048000" cy="1066800"/>
          </a:xfrm>
          <a:custGeom>
            <a:avLst/>
            <a:gdLst>
              <a:gd name="T0" fmla="*/ 2147483646 w 1888"/>
              <a:gd name="T1" fmla="*/ 2147483646 h 664"/>
              <a:gd name="T2" fmla="*/ 2147483646 w 1888"/>
              <a:gd name="T3" fmla="*/ 2147483646 h 664"/>
              <a:gd name="T4" fmla="*/ 2147483646 w 1888"/>
              <a:gd name="T5" fmla="*/ 0 h 664"/>
              <a:gd name="T6" fmla="*/ 0 60000 65536"/>
              <a:gd name="T7" fmla="*/ 0 60000 65536"/>
              <a:gd name="T8" fmla="*/ 0 60000 65536"/>
              <a:gd name="T9" fmla="*/ 0 w 1888"/>
              <a:gd name="T10" fmla="*/ 0 h 664"/>
              <a:gd name="T11" fmla="*/ 1888 w 1888"/>
              <a:gd name="T12" fmla="*/ 664 h 6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8" h="664">
                <a:moveTo>
                  <a:pt x="1888" y="528"/>
                </a:moveTo>
                <a:cubicBezTo>
                  <a:pt x="1248" y="596"/>
                  <a:pt x="608" y="664"/>
                  <a:pt x="304" y="576"/>
                </a:cubicBezTo>
                <a:cubicBezTo>
                  <a:pt x="0" y="488"/>
                  <a:pt x="32" y="244"/>
                  <a:pt x="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0155" name="TextBox 1">
            <a:extLst>
              <a:ext uri="{FF2B5EF4-FFF2-40B4-BE49-F238E27FC236}">
                <a16:creationId xmlns:a16="http://schemas.microsoft.com/office/drawing/2014/main" xmlns="" id="{3538EDB7-4F73-5A46-AB2C-2B78B5CC9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75" y="1174750"/>
            <a:ext cx="2376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D60093"/>
                </a:solidFill>
              </a:rPr>
              <a:t>clause node</a:t>
            </a:r>
          </a:p>
        </p:txBody>
      </p:sp>
      <p:sp>
        <p:nvSpPr>
          <p:cNvPr id="90156" name="TextBox 47">
            <a:extLst>
              <a:ext uri="{FF2B5EF4-FFF2-40B4-BE49-F238E27FC236}">
                <a16:creationId xmlns:a16="http://schemas.microsoft.com/office/drawing/2014/main" xmlns="" id="{CDAA4B7D-428C-2F4C-B7A9-5CB4784C3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98863"/>
            <a:ext cx="2376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00"/>
                </a:solidFill>
              </a:rPr>
              <a:t>clause node</a:t>
            </a:r>
          </a:p>
        </p:txBody>
      </p:sp>
      <p:sp>
        <p:nvSpPr>
          <p:cNvPr id="90157" name="TextBox 3">
            <a:extLst>
              <a:ext uri="{FF2B5EF4-FFF2-40B4-BE49-F238E27FC236}">
                <a16:creationId xmlns:a16="http://schemas.microsoft.com/office/drawing/2014/main" xmlns="" id="{1B8F4F79-897A-4F46-8786-854031F42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3986213"/>
            <a:ext cx="969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D60093"/>
                </a:solidFill>
              </a:rPr>
              <a:t>pair 1</a:t>
            </a:r>
          </a:p>
        </p:txBody>
      </p:sp>
      <p:sp>
        <p:nvSpPr>
          <p:cNvPr id="90158" name="TextBox 50">
            <a:extLst>
              <a:ext uri="{FF2B5EF4-FFF2-40B4-BE49-F238E27FC236}">
                <a16:creationId xmlns:a16="http://schemas.microsoft.com/office/drawing/2014/main" xmlns="" id="{A7BA0F35-261F-1D44-9789-01AA66751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3919538"/>
            <a:ext cx="1019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9900"/>
                </a:solidFill>
              </a:rPr>
              <a:t>pair 2</a:t>
            </a:r>
          </a:p>
        </p:txBody>
      </p:sp>
      <p:graphicFrame>
        <p:nvGraphicFramePr>
          <p:cNvPr id="90159" name="Object 75">
            <a:extLst>
              <a:ext uri="{FF2B5EF4-FFF2-40B4-BE49-F238E27FC236}">
                <a16:creationId xmlns:a16="http://schemas.microsoft.com/office/drawing/2014/main" xmlns="" id="{3A06C21B-1F82-BE4D-9861-17C162F6AD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0400" y="1979613"/>
          <a:ext cx="5667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Equation" r:id="rId9" imgW="4394200" imgH="4978400" progId="Equation.3">
                  <p:embed/>
                </p:oleObj>
              </mc:Choice>
              <mc:Fallback>
                <p:oleObj name="Equation" r:id="rId9" imgW="4394200" imgH="4978400" progId="Equation.3">
                  <p:embed/>
                  <p:pic>
                    <p:nvPicPr>
                      <p:cNvPr id="90159" name="Object 75">
                        <a:extLst>
                          <a:ext uri="{FF2B5EF4-FFF2-40B4-BE49-F238E27FC236}">
                            <a16:creationId xmlns:a16="http://schemas.microsoft.com/office/drawing/2014/main" xmlns="" id="{3A06C21B-1F82-BE4D-9861-17C162F6AD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979613"/>
                        <a:ext cx="5667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3">
            <a:extLst>
              <a:ext uri="{FF2B5EF4-FFF2-40B4-BE49-F238E27FC236}">
                <a16:creationId xmlns:a16="http://schemas.microsoft.com/office/drawing/2014/main" xmlns="" id="{C8658EF9-D6E4-C041-BDB6-5B3474C0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111F5F-6599-754D-90DA-F95C3549E3A0}" type="slidenum">
              <a:rPr lang="en-US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8" name="Oval 4">
            <a:extLst>
              <a:ext uri="{FF2B5EF4-FFF2-40B4-BE49-F238E27FC236}">
                <a16:creationId xmlns:a16="http://schemas.microsoft.com/office/drawing/2014/main" xmlns="" id="{8367E412-9B44-0C40-BFD2-0F7262A76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39" name="Oval 5">
            <a:extLst>
              <a:ext uri="{FF2B5EF4-FFF2-40B4-BE49-F238E27FC236}">
                <a16:creationId xmlns:a16="http://schemas.microsoft.com/office/drawing/2014/main" xmlns="" id="{5042B69A-6CBB-EE49-B38A-26CCE923E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40" name="Oval 6">
            <a:extLst>
              <a:ext uri="{FF2B5EF4-FFF2-40B4-BE49-F238E27FC236}">
                <a16:creationId xmlns:a16="http://schemas.microsoft.com/office/drawing/2014/main" xmlns="" id="{0E5169E0-76F7-5049-AC61-2B85306FE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22098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41" name="Oval 7">
            <a:extLst>
              <a:ext uri="{FF2B5EF4-FFF2-40B4-BE49-F238E27FC236}">
                <a16:creationId xmlns:a16="http://schemas.microsoft.com/office/drawing/2014/main" xmlns="" id="{DE3F7EA8-A5C5-134A-9E52-9D71837BD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22098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42" name="Oval 8">
            <a:extLst>
              <a:ext uri="{FF2B5EF4-FFF2-40B4-BE49-F238E27FC236}">
                <a16:creationId xmlns:a16="http://schemas.microsoft.com/office/drawing/2014/main" xmlns="" id="{42F9E785-36F5-EF4C-B1E2-66BD8CA49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43" name="Oval 9">
            <a:extLst>
              <a:ext uri="{FF2B5EF4-FFF2-40B4-BE49-F238E27FC236}">
                <a16:creationId xmlns:a16="http://schemas.microsoft.com/office/drawing/2014/main" xmlns="" id="{43738D37-E0A7-F944-B58D-22C228ADD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2098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44" name="Oval 10">
            <a:extLst>
              <a:ext uri="{FF2B5EF4-FFF2-40B4-BE49-F238E27FC236}">
                <a16:creationId xmlns:a16="http://schemas.microsoft.com/office/drawing/2014/main" xmlns="" id="{6EED50C8-A4AE-3540-9311-039C80A0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22098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45" name="Oval 11">
            <a:extLst>
              <a:ext uri="{FF2B5EF4-FFF2-40B4-BE49-F238E27FC236}">
                <a16:creationId xmlns:a16="http://schemas.microsoft.com/office/drawing/2014/main" xmlns="" id="{57D8A43A-8C2D-F44F-BE03-0031E755A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46" name="Oval 12">
            <a:extLst>
              <a:ext uri="{FF2B5EF4-FFF2-40B4-BE49-F238E27FC236}">
                <a16:creationId xmlns:a16="http://schemas.microsoft.com/office/drawing/2014/main" xmlns="" id="{6E97F404-D127-2643-8BBF-03EF242F7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47" name="Freeform 13">
            <a:extLst>
              <a:ext uri="{FF2B5EF4-FFF2-40B4-BE49-F238E27FC236}">
                <a16:creationId xmlns:a16="http://schemas.microsoft.com/office/drawing/2014/main" xmlns="" id="{94D7CD04-B9F2-0B48-A99A-865FE65AD4D5}"/>
              </a:ext>
            </a:extLst>
          </p:cNvPr>
          <p:cNvSpPr>
            <a:spLocks/>
          </p:cNvSpPr>
          <p:nvPr/>
        </p:nvSpPr>
        <p:spPr bwMode="auto">
          <a:xfrm>
            <a:off x="1663700" y="21336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48" name="Freeform 14">
            <a:extLst>
              <a:ext uri="{FF2B5EF4-FFF2-40B4-BE49-F238E27FC236}">
                <a16:creationId xmlns:a16="http://schemas.microsoft.com/office/drawing/2014/main" xmlns="" id="{1E11E21C-0B83-4F46-82C6-6D3BC2636638}"/>
              </a:ext>
            </a:extLst>
          </p:cNvPr>
          <p:cNvSpPr>
            <a:spLocks/>
          </p:cNvSpPr>
          <p:nvPr/>
        </p:nvSpPr>
        <p:spPr bwMode="auto">
          <a:xfrm rot="10800000">
            <a:off x="1663700" y="24384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49" name="Freeform 15">
            <a:extLst>
              <a:ext uri="{FF2B5EF4-FFF2-40B4-BE49-F238E27FC236}">
                <a16:creationId xmlns:a16="http://schemas.microsoft.com/office/drawing/2014/main" xmlns="" id="{CFBFE134-B92C-A140-8C1C-5EA702E5745A}"/>
              </a:ext>
            </a:extLst>
          </p:cNvPr>
          <p:cNvSpPr>
            <a:spLocks/>
          </p:cNvSpPr>
          <p:nvPr/>
        </p:nvSpPr>
        <p:spPr bwMode="auto">
          <a:xfrm>
            <a:off x="21971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50" name="Freeform 16">
            <a:extLst>
              <a:ext uri="{FF2B5EF4-FFF2-40B4-BE49-F238E27FC236}">
                <a16:creationId xmlns:a16="http://schemas.microsoft.com/office/drawing/2014/main" xmlns="" id="{3BD51930-F6F0-3046-BFD0-E6EC099168D1}"/>
              </a:ext>
            </a:extLst>
          </p:cNvPr>
          <p:cNvSpPr>
            <a:spLocks/>
          </p:cNvSpPr>
          <p:nvPr/>
        </p:nvSpPr>
        <p:spPr bwMode="auto">
          <a:xfrm>
            <a:off x="27305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51" name="Freeform 17">
            <a:extLst>
              <a:ext uri="{FF2B5EF4-FFF2-40B4-BE49-F238E27FC236}">
                <a16:creationId xmlns:a16="http://schemas.microsoft.com/office/drawing/2014/main" xmlns="" id="{EC8A4EB4-8DB8-4844-92B6-7C8F49D73736}"/>
              </a:ext>
            </a:extLst>
          </p:cNvPr>
          <p:cNvSpPr>
            <a:spLocks/>
          </p:cNvSpPr>
          <p:nvPr/>
        </p:nvSpPr>
        <p:spPr bwMode="auto">
          <a:xfrm>
            <a:off x="32639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52" name="Freeform 18">
            <a:extLst>
              <a:ext uri="{FF2B5EF4-FFF2-40B4-BE49-F238E27FC236}">
                <a16:creationId xmlns:a16="http://schemas.microsoft.com/office/drawing/2014/main" xmlns="" id="{8BB2D8EC-6002-B841-95D5-587C0761ABFE}"/>
              </a:ext>
            </a:extLst>
          </p:cNvPr>
          <p:cNvSpPr>
            <a:spLocks/>
          </p:cNvSpPr>
          <p:nvPr/>
        </p:nvSpPr>
        <p:spPr bwMode="auto">
          <a:xfrm>
            <a:off x="37973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53" name="Freeform 19">
            <a:extLst>
              <a:ext uri="{FF2B5EF4-FFF2-40B4-BE49-F238E27FC236}">
                <a16:creationId xmlns:a16="http://schemas.microsoft.com/office/drawing/2014/main" xmlns="" id="{2271B988-A06E-224B-91C8-83C5C31C11E4}"/>
              </a:ext>
            </a:extLst>
          </p:cNvPr>
          <p:cNvSpPr>
            <a:spLocks/>
          </p:cNvSpPr>
          <p:nvPr/>
        </p:nvSpPr>
        <p:spPr bwMode="auto">
          <a:xfrm>
            <a:off x="43307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54" name="Freeform 20">
            <a:extLst>
              <a:ext uri="{FF2B5EF4-FFF2-40B4-BE49-F238E27FC236}">
                <a16:creationId xmlns:a16="http://schemas.microsoft.com/office/drawing/2014/main" xmlns="" id="{17FFDD0D-2585-8146-AEFB-2E7F85FE7EF4}"/>
              </a:ext>
            </a:extLst>
          </p:cNvPr>
          <p:cNvSpPr>
            <a:spLocks/>
          </p:cNvSpPr>
          <p:nvPr/>
        </p:nvSpPr>
        <p:spPr bwMode="auto">
          <a:xfrm>
            <a:off x="48641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55" name="Freeform 21">
            <a:extLst>
              <a:ext uri="{FF2B5EF4-FFF2-40B4-BE49-F238E27FC236}">
                <a16:creationId xmlns:a16="http://schemas.microsoft.com/office/drawing/2014/main" xmlns="" id="{64E9D165-3D3C-A849-9DC3-D316E6A48A10}"/>
              </a:ext>
            </a:extLst>
          </p:cNvPr>
          <p:cNvSpPr>
            <a:spLocks/>
          </p:cNvSpPr>
          <p:nvPr/>
        </p:nvSpPr>
        <p:spPr bwMode="auto">
          <a:xfrm>
            <a:off x="5397500" y="2133600"/>
            <a:ext cx="3810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56" name="Freeform 22">
            <a:extLst>
              <a:ext uri="{FF2B5EF4-FFF2-40B4-BE49-F238E27FC236}">
                <a16:creationId xmlns:a16="http://schemas.microsoft.com/office/drawing/2014/main" xmlns="" id="{CA7CC55E-92C7-1647-82B8-609A7E535385}"/>
              </a:ext>
            </a:extLst>
          </p:cNvPr>
          <p:cNvSpPr>
            <a:spLocks/>
          </p:cNvSpPr>
          <p:nvPr/>
        </p:nvSpPr>
        <p:spPr bwMode="auto">
          <a:xfrm rot="10800000">
            <a:off x="21971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57" name="Freeform 23">
            <a:extLst>
              <a:ext uri="{FF2B5EF4-FFF2-40B4-BE49-F238E27FC236}">
                <a16:creationId xmlns:a16="http://schemas.microsoft.com/office/drawing/2014/main" xmlns="" id="{BCCADBBA-6B27-8541-B2A9-0D3172FA2454}"/>
              </a:ext>
            </a:extLst>
          </p:cNvPr>
          <p:cNvSpPr>
            <a:spLocks/>
          </p:cNvSpPr>
          <p:nvPr/>
        </p:nvSpPr>
        <p:spPr bwMode="auto">
          <a:xfrm rot="10800000">
            <a:off x="27305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58" name="Freeform 24">
            <a:extLst>
              <a:ext uri="{FF2B5EF4-FFF2-40B4-BE49-F238E27FC236}">
                <a16:creationId xmlns:a16="http://schemas.microsoft.com/office/drawing/2014/main" xmlns="" id="{18E745D6-CEFB-F848-8B24-3A67748A62B2}"/>
              </a:ext>
            </a:extLst>
          </p:cNvPr>
          <p:cNvSpPr>
            <a:spLocks/>
          </p:cNvSpPr>
          <p:nvPr/>
        </p:nvSpPr>
        <p:spPr bwMode="auto">
          <a:xfrm rot="10800000">
            <a:off x="32639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59" name="Freeform 25">
            <a:extLst>
              <a:ext uri="{FF2B5EF4-FFF2-40B4-BE49-F238E27FC236}">
                <a16:creationId xmlns:a16="http://schemas.microsoft.com/office/drawing/2014/main" xmlns="" id="{5CA09007-140D-9C44-9BB7-3A348D92DF2F}"/>
              </a:ext>
            </a:extLst>
          </p:cNvPr>
          <p:cNvSpPr>
            <a:spLocks/>
          </p:cNvSpPr>
          <p:nvPr/>
        </p:nvSpPr>
        <p:spPr bwMode="auto">
          <a:xfrm rot="10800000">
            <a:off x="37973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60" name="Freeform 26">
            <a:extLst>
              <a:ext uri="{FF2B5EF4-FFF2-40B4-BE49-F238E27FC236}">
                <a16:creationId xmlns:a16="http://schemas.microsoft.com/office/drawing/2014/main" xmlns="" id="{4B4C4EF0-53C9-684B-9C47-F6459C51759F}"/>
              </a:ext>
            </a:extLst>
          </p:cNvPr>
          <p:cNvSpPr>
            <a:spLocks/>
          </p:cNvSpPr>
          <p:nvPr/>
        </p:nvSpPr>
        <p:spPr bwMode="auto">
          <a:xfrm rot="10800000">
            <a:off x="43307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61" name="Freeform 27">
            <a:extLst>
              <a:ext uri="{FF2B5EF4-FFF2-40B4-BE49-F238E27FC236}">
                <a16:creationId xmlns:a16="http://schemas.microsoft.com/office/drawing/2014/main" xmlns="" id="{9A45D981-8E5B-3B4A-A145-A7693A082891}"/>
              </a:ext>
            </a:extLst>
          </p:cNvPr>
          <p:cNvSpPr>
            <a:spLocks/>
          </p:cNvSpPr>
          <p:nvPr/>
        </p:nvSpPr>
        <p:spPr bwMode="auto">
          <a:xfrm rot="10800000">
            <a:off x="48641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62" name="Freeform 28">
            <a:extLst>
              <a:ext uri="{FF2B5EF4-FFF2-40B4-BE49-F238E27FC236}">
                <a16:creationId xmlns:a16="http://schemas.microsoft.com/office/drawing/2014/main" xmlns="" id="{DB41D514-A906-914B-8C2B-AFF00599002C}"/>
              </a:ext>
            </a:extLst>
          </p:cNvPr>
          <p:cNvSpPr>
            <a:spLocks/>
          </p:cNvSpPr>
          <p:nvPr/>
        </p:nvSpPr>
        <p:spPr bwMode="auto">
          <a:xfrm rot="10800000">
            <a:off x="5397500" y="24384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63" name="Oval 29">
            <a:extLst>
              <a:ext uri="{FF2B5EF4-FFF2-40B4-BE49-F238E27FC236}">
                <a16:creationId xmlns:a16="http://schemas.microsoft.com/office/drawing/2014/main" xmlns="" id="{9EB4B1E3-CC2F-4546-983B-549F61F3A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8382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64" name="Oval 30">
            <a:extLst>
              <a:ext uri="{FF2B5EF4-FFF2-40B4-BE49-F238E27FC236}">
                <a16:creationId xmlns:a16="http://schemas.microsoft.com/office/drawing/2014/main" xmlns="" id="{5AAA6CDC-1D3A-8D4D-A8FA-F8130807F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35814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65" name="Line 31">
            <a:extLst>
              <a:ext uri="{FF2B5EF4-FFF2-40B4-BE49-F238E27FC236}">
                <a16:creationId xmlns:a16="http://schemas.microsoft.com/office/drawing/2014/main" xmlns="" id="{20F69AF5-477A-3245-AE27-625D2D27C9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7500" y="9906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66" name="Line 32">
            <a:extLst>
              <a:ext uri="{FF2B5EF4-FFF2-40B4-BE49-F238E27FC236}">
                <a16:creationId xmlns:a16="http://schemas.microsoft.com/office/drawing/2014/main" xmlns="" id="{2F5EAEC7-7B5F-914D-96FB-805F1A85D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0" y="9906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67" name="Line 33">
            <a:extLst>
              <a:ext uri="{FF2B5EF4-FFF2-40B4-BE49-F238E27FC236}">
                <a16:creationId xmlns:a16="http://schemas.microsoft.com/office/drawing/2014/main" xmlns="" id="{66B87B2B-CB7C-6342-B244-ACE53A0CA7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3500" y="24384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68" name="Line 34">
            <a:extLst>
              <a:ext uri="{FF2B5EF4-FFF2-40B4-BE49-F238E27FC236}">
                <a16:creationId xmlns:a16="http://schemas.microsoft.com/office/drawing/2014/main" xmlns="" id="{6E9F8E01-6A7E-7241-A99A-E83A9691E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3700" y="24384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69" name="Oval 35">
            <a:extLst>
              <a:ext uri="{FF2B5EF4-FFF2-40B4-BE49-F238E27FC236}">
                <a16:creationId xmlns:a16="http://schemas.microsoft.com/office/drawing/2014/main" xmlns="" id="{807F7319-7488-134B-8785-0E5CEF96B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5146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70" name="Oval 36">
            <a:extLst>
              <a:ext uri="{FF2B5EF4-FFF2-40B4-BE49-F238E27FC236}">
                <a16:creationId xmlns:a16="http://schemas.microsoft.com/office/drawing/2014/main" xmlns="" id="{FC7DAD27-69E3-B94C-B768-E334498E7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91171" name="Object 37">
            <a:extLst>
              <a:ext uri="{FF2B5EF4-FFF2-40B4-BE49-F238E27FC236}">
                <a16:creationId xmlns:a16="http://schemas.microsoft.com/office/drawing/2014/main" xmlns="" id="{06691503-3CAF-6B42-A5B8-C94BA7308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2362200"/>
          <a:ext cx="13239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2" name="Equation" r:id="rId3" imgW="14338300" imgH="5270500" progId="Equation.3">
                  <p:embed/>
                </p:oleObj>
              </mc:Choice>
              <mc:Fallback>
                <p:oleObj name="Equation" r:id="rId3" imgW="14338300" imgH="5270500" progId="Equation.3">
                  <p:embed/>
                  <p:pic>
                    <p:nvPicPr>
                      <p:cNvPr id="91171" name="Object 37">
                        <a:extLst>
                          <a:ext uri="{FF2B5EF4-FFF2-40B4-BE49-F238E27FC236}">
                            <a16:creationId xmlns:a16="http://schemas.microsoft.com/office/drawing/2014/main" xmlns="" id="{06691503-3CAF-6B42-A5B8-C94BA73088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362200"/>
                        <a:ext cx="13239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2" name="Object 38">
            <a:extLst>
              <a:ext uri="{FF2B5EF4-FFF2-40B4-BE49-F238E27FC236}">
                <a16:creationId xmlns:a16="http://schemas.microsoft.com/office/drawing/2014/main" xmlns="" id="{C9857184-C071-FB4F-ABB4-2D2CED46E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4267200"/>
          <a:ext cx="13239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3" name="Equation" r:id="rId5" imgW="14338300" imgH="5562600" progId="Equation.3">
                  <p:embed/>
                </p:oleObj>
              </mc:Choice>
              <mc:Fallback>
                <p:oleObj name="Equation" r:id="rId5" imgW="14338300" imgH="5562600" progId="Equation.3">
                  <p:embed/>
                  <p:pic>
                    <p:nvPicPr>
                      <p:cNvPr id="91172" name="Object 38">
                        <a:extLst>
                          <a:ext uri="{FF2B5EF4-FFF2-40B4-BE49-F238E27FC236}">
                            <a16:creationId xmlns:a16="http://schemas.microsoft.com/office/drawing/2014/main" xmlns="" id="{C9857184-C071-FB4F-ABB4-2D2CED46EA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267200"/>
                        <a:ext cx="13239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3" name="Object 39">
            <a:extLst>
              <a:ext uri="{FF2B5EF4-FFF2-40B4-BE49-F238E27FC236}">
                <a16:creationId xmlns:a16="http://schemas.microsoft.com/office/drawing/2014/main" xmlns="" id="{CA0C98EA-4E03-0649-9170-5A81E1A03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752600"/>
          <a:ext cx="5286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4" name="Equation" r:id="rId7" imgW="4102100" imgH="4978400" progId="Equation.3">
                  <p:embed/>
                </p:oleObj>
              </mc:Choice>
              <mc:Fallback>
                <p:oleObj name="Equation" r:id="rId7" imgW="4102100" imgH="4978400" progId="Equation.3">
                  <p:embed/>
                  <p:pic>
                    <p:nvPicPr>
                      <p:cNvPr id="91173" name="Object 39">
                        <a:extLst>
                          <a:ext uri="{FF2B5EF4-FFF2-40B4-BE49-F238E27FC236}">
                            <a16:creationId xmlns:a16="http://schemas.microsoft.com/office/drawing/2014/main" xmlns="" id="{CA0C98EA-4E03-0649-9170-5A81E1A033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5286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74" name="Oval 44">
            <a:extLst>
              <a:ext uri="{FF2B5EF4-FFF2-40B4-BE49-F238E27FC236}">
                <a16:creationId xmlns:a16="http://schemas.microsoft.com/office/drawing/2014/main" xmlns="" id="{ACF290B6-860C-FF4E-ABB8-D174258D4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4953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75" name="Oval 45">
            <a:extLst>
              <a:ext uri="{FF2B5EF4-FFF2-40B4-BE49-F238E27FC236}">
                <a16:creationId xmlns:a16="http://schemas.microsoft.com/office/drawing/2014/main" xmlns="" id="{0434765A-CCB5-E743-A702-B33CE57AA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4953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76" name="Oval 46">
            <a:extLst>
              <a:ext uri="{FF2B5EF4-FFF2-40B4-BE49-F238E27FC236}">
                <a16:creationId xmlns:a16="http://schemas.microsoft.com/office/drawing/2014/main" xmlns="" id="{6813EB64-4B52-574A-BE0E-5279158C8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49530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77" name="Oval 47">
            <a:extLst>
              <a:ext uri="{FF2B5EF4-FFF2-40B4-BE49-F238E27FC236}">
                <a16:creationId xmlns:a16="http://schemas.microsoft.com/office/drawing/2014/main" xmlns="" id="{BDD5EBD4-CC3A-BE43-808F-DE98B844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49530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78" name="Oval 48">
            <a:extLst>
              <a:ext uri="{FF2B5EF4-FFF2-40B4-BE49-F238E27FC236}">
                <a16:creationId xmlns:a16="http://schemas.microsoft.com/office/drawing/2014/main" xmlns="" id="{66A4CFF2-A37F-2447-AD4A-7ED150012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4953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79" name="Oval 49">
            <a:extLst>
              <a:ext uri="{FF2B5EF4-FFF2-40B4-BE49-F238E27FC236}">
                <a16:creationId xmlns:a16="http://schemas.microsoft.com/office/drawing/2014/main" xmlns="" id="{2AC7E68A-60B8-2B4E-958D-FBAF91780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4953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80" name="Oval 50">
            <a:extLst>
              <a:ext uri="{FF2B5EF4-FFF2-40B4-BE49-F238E27FC236}">
                <a16:creationId xmlns:a16="http://schemas.microsoft.com/office/drawing/2014/main" xmlns="" id="{ECD60B65-4F7F-6043-BBFA-DD2134A70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4953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81" name="Oval 51">
            <a:extLst>
              <a:ext uri="{FF2B5EF4-FFF2-40B4-BE49-F238E27FC236}">
                <a16:creationId xmlns:a16="http://schemas.microsoft.com/office/drawing/2014/main" xmlns="" id="{9EB76DD7-9501-A547-8C30-D3DF1AB85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4953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82" name="Oval 52">
            <a:extLst>
              <a:ext uri="{FF2B5EF4-FFF2-40B4-BE49-F238E27FC236}">
                <a16:creationId xmlns:a16="http://schemas.microsoft.com/office/drawing/2014/main" xmlns="" id="{EE599782-E36E-F048-8248-92383BD0B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4953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183" name="Freeform 53">
            <a:extLst>
              <a:ext uri="{FF2B5EF4-FFF2-40B4-BE49-F238E27FC236}">
                <a16:creationId xmlns:a16="http://schemas.microsoft.com/office/drawing/2014/main" xmlns="" id="{7C6E515A-531C-4C41-BA35-E432C02B42FA}"/>
              </a:ext>
            </a:extLst>
          </p:cNvPr>
          <p:cNvSpPr>
            <a:spLocks/>
          </p:cNvSpPr>
          <p:nvPr/>
        </p:nvSpPr>
        <p:spPr bwMode="auto">
          <a:xfrm>
            <a:off x="1663700" y="48768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84" name="Freeform 54">
            <a:extLst>
              <a:ext uri="{FF2B5EF4-FFF2-40B4-BE49-F238E27FC236}">
                <a16:creationId xmlns:a16="http://schemas.microsoft.com/office/drawing/2014/main" xmlns="" id="{800FB142-9911-824C-8458-4435DF66DB65}"/>
              </a:ext>
            </a:extLst>
          </p:cNvPr>
          <p:cNvSpPr>
            <a:spLocks/>
          </p:cNvSpPr>
          <p:nvPr/>
        </p:nvSpPr>
        <p:spPr bwMode="auto">
          <a:xfrm rot="10800000">
            <a:off x="1663700" y="51816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85" name="Freeform 55">
            <a:extLst>
              <a:ext uri="{FF2B5EF4-FFF2-40B4-BE49-F238E27FC236}">
                <a16:creationId xmlns:a16="http://schemas.microsoft.com/office/drawing/2014/main" xmlns="" id="{1F422F64-43D0-3143-9F6E-810C8FD4A1B5}"/>
              </a:ext>
            </a:extLst>
          </p:cNvPr>
          <p:cNvSpPr>
            <a:spLocks/>
          </p:cNvSpPr>
          <p:nvPr/>
        </p:nvSpPr>
        <p:spPr bwMode="auto">
          <a:xfrm>
            <a:off x="2197100" y="4800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86" name="Freeform 56">
            <a:extLst>
              <a:ext uri="{FF2B5EF4-FFF2-40B4-BE49-F238E27FC236}">
                <a16:creationId xmlns:a16="http://schemas.microsoft.com/office/drawing/2014/main" xmlns="" id="{26A48779-4327-6643-89E3-BDEE43DDB5D1}"/>
              </a:ext>
            </a:extLst>
          </p:cNvPr>
          <p:cNvSpPr>
            <a:spLocks/>
          </p:cNvSpPr>
          <p:nvPr/>
        </p:nvSpPr>
        <p:spPr bwMode="auto">
          <a:xfrm>
            <a:off x="2730500" y="4800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87" name="Freeform 57">
            <a:extLst>
              <a:ext uri="{FF2B5EF4-FFF2-40B4-BE49-F238E27FC236}">
                <a16:creationId xmlns:a16="http://schemas.microsoft.com/office/drawing/2014/main" xmlns="" id="{6472BE98-B5E4-5044-BECB-10DB9E6CFBAE}"/>
              </a:ext>
            </a:extLst>
          </p:cNvPr>
          <p:cNvSpPr>
            <a:spLocks/>
          </p:cNvSpPr>
          <p:nvPr/>
        </p:nvSpPr>
        <p:spPr bwMode="auto">
          <a:xfrm>
            <a:off x="3263900" y="4800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88" name="Freeform 58">
            <a:extLst>
              <a:ext uri="{FF2B5EF4-FFF2-40B4-BE49-F238E27FC236}">
                <a16:creationId xmlns:a16="http://schemas.microsoft.com/office/drawing/2014/main" xmlns="" id="{E203B003-C5F7-474F-B533-B2EF4D48E41A}"/>
              </a:ext>
            </a:extLst>
          </p:cNvPr>
          <p:cNvSpPr>
            <a:spLocks/>
          </p:cNvSpPr>
          <p:nvPr/>
        </p:nvSpPr>
        <p:spPr bwMode="auto">
          <a:xfrm>
            <a:off x="3797300" y="4800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89" name="Freeform 59">
            <a:extLst>
              <a:ext uri="{FF2B5EF4-FFF2-40B4-BE49-F238E27FC236}">
                <a16:creationId xmlns:a16="http://schemas.microsoft.com/office/drawing/2014/main" xmlns="" id="{61EF82DA-2A0E-104E-A6CB-96480DF061B8}"/>
              </a:ext>
            </a:extLst>
          </p:cNvPr>
          <p:cNvSpPr>
            <a:spLocks/>
          </p:cNvSpPr>
          <p:nvPr/>
        </p:nvSpPr>
        <p:spPr bwMode="auto">
          <a:xfrm>
            <a:off x="4330700" y="4800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90" name="Freeform 60">
            <a:extLst>
              <a:ext uri="{FF2B5EF4-FFF2-40B4-BE49-F238E27FC236}">
                <a16:creationId xmlns:a16="http://schemas.microsoft.com/office/drawing/2014/main" xmlns="" id="{A325D6B2-7638-6241-8180-3B003EA4C9F2}"/>
              </a:ext>
            </a:extLst>
          </p:cNvPr>
          <p:cNvSpPr>
            <a:spLocks/>
          </p:cNvSpPr>
          <p:nvPr/>
        </p:nvSpPr>
        <p:spPr bwMode="auto">
          <a:xfrm>
            <a:off x="4864100" y="4800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91" name="Freeform 61">
            <a:extLst>
              <a:ext uri="{FF2B5EF4-FFF2-40B4-BE49-F238E27FC236}">
                <a16:creationId xmlns:a16="http://schemas.microsoft.com/office/drawing/2014/main" xmlns="" id="{AAC11393-0B71-764A-81EB-795964858F5C}"/>
              </a:ext>
            </a:extLst>
          </p:cNvPr>
          <p:cNvSpPr>
            <a:spLocks/>
          </p:cNvSpPr>
          <p:nvPr/>
        </p:nvSpPr>
        <p:spPr bwMode="auto">
          <a:xfrm>
            <a:off x="5397500" y="4876800"/>
            <a:ext cx="3810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92" name="Freeform 62">
            <a:extLst>
              <a:ext uri="{FF2B5EF4-FFF2-40B4-BE49-F238E27FC236}">
                <a16:creationId xmlns:a16="http://schemas.microsoft.com/office/drawing/2014/main" xmlns="" id="{8D5C630F-9001-6A48-85FC-17B5B74AF149}"/>
              </a:ext>
            </a:extLst>
          </p:cNvPr>
          <p:cNvSpPr>
            <a:spLocks/>
          </p:cNvSpPr>
          <p:nvPr/>
        </p:nvSpPr>
        <p:spPr bwMode="auto">
          <a:xfrm rot="10800000">
            <a:off x="2197100" y="5181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93" name="Freeform 63">
            <a:extLst>
              <a:ext uri="{FF2B5EF4-FFF2-40B4-BE49-F238E27FC236}">
                <a16:creationId xmlns:a16="http://schemas.microsoft.com/office/drawing/2014/main" xmlns="" id="{217ED68D-7767-D44E-9603-D6A359250345}"/>
              </a:ext>
            </a:extLst>
          </p:cNvPr>
          <p:cNvSpPr>
            <a:spLocks/>
          </p:cNvSpPr>
          <p:nvPr/>
        </p:nvSpPr>
        <p:spPr bwMode="auto">
          <a:xfrm rot="10800000">
            <a:off x="2730500" y="5181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94" name="Freeform 64">
            <a:extLst>
              <a:ext uri="{FF2B5EF4-FFF2-40B4-BE49-F238E27FC236}">
                <a16:creationId xmlns:a16="http://schemas.microsoft.com/office/drawing/2014/main" xmlns="" id="{B28B94E1-0316-754D-B715-009CC2F3E037}"/>
              </a:ext>
            </a:extLst>
          </p:cNvPr>
          <p:cNvSpPr>
            <a:spLocks/>
          </p:cNvSpPr>
          <p:nvPr/>
        </p:nvSpPr>
        <p:spPr bwMode="auto">
          <a:xfrm rot="10800000">
            <a:off x="3263900" y="5181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95" name="Freeform 65">
            <a:extLst>
              <a:ext uri="{FF2B5EF4-FFF2-40B4-BE49-F238E27FC236}">
                <a16:creationId xmlns:a16="http://schemas.microsoft.com/office/drawing/2014/main" xmlns="" id="{20EFDA62-B811-EA47-832B-62F83D7D1F09}"/>
              </a:ext>
            </a:extLst>
          </p:cNvPr>
          <p:cNvSpPr>
            <a:spLocks/>
          </p:cNvSpPr>
          <p:nvPr/>
        </p:nvSpPr>
        <p:spPr bwMode="auto">
          <a:xfrm rot="10800000">
            <a:off x="3797300" y="5181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96" name="Freeform 66">
            <a:extLst>
              <a:ext uri="{FF2B5EF4-FFF2-40B4-BE49-F238E27FC236}">
                <a16:creationId xmlns:a16="http://schemas.microsoft.com/office/drawing/2014/main" xmlns="" id="{715019F2-D857-4643-B556-D6F3A2132F4E}"/>
              </a:ext>
            </a:extLst>
          </p:cNvPr>
          <p:cNvSpPr>
            <a:spLocks/>
          </p:cNvSpPr>
          <p:nvPr/>
        </p:nvSpPr>
        <p:spPr bwMode="auto">
          <a:xfrm rot="10800000">
            <a:off x="4330700" y="5181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97" name="Freeform 67">
            <a:extLst>
              <a:ext uri="{FF2B5EF4-FFF2-40B4-BE49-F238E27FC236}">
                <a16:creationId xmlns:a16="http://schemas.microsoft.com/office/drawing/2014/main" xmlns="" id="{8B996A71-CEAB-4449-957D-2635B24D3ED4}"/>
              </a:ext>
            </a:extLst>
          </p:cNvPr>
          <p:cNvSpPr>
            <a:spLocks/>
          </p:cNvSpPr>
          <p:nvPr/>
        </p:nvSpPr>
        <p:spPr bwMode="auto">
          <a:xfrm rot="10800000">
            <a:off x="4864100" y="5181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198" name="Freeform 68">
            <a:extLst>
              <a:ext uri="{FF2B5EF4-FFF2-40B4-BE49-F238E27FC236}">
                <a16:creationId xmlns:a16="http://schemas.microsoft.com/office/drawing/2014/main" xmlns="" id="{A0D0204E-1A26-AD44-B445-ED9DB1C7B3C3}"/>
              </a:ext>
            </a:extLst>
          </p:cNvPr>
          <p:cNvSpPr>
            <a:spLocks/>
          </p:cNvSpPr>
          <p:nvPr/>
        </p:nvSpPr>
        <p:spPr bwMode="auto">
          <a:xfrm rot="10800000">
            <a:off x="5397500" y="51816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199" name="Oval 70">
            <a:extLst>
              <a:ext uri="{FF2B5EF4-FFF2-40B4-BE49-F238E27FC236}">
                <a16:creationId xmlns:a16="http://schemas.microsoft.com/office/drawing/2014/main" xmlns="" id="{E4CAA4DF-3F01-7C4F-AB50-75DDEC44D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6324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1200" name="Line 71">
            <a:extLst>
              <a:ext uri="{FF2B5EF4-FFF2-40B4-BE49-F238E27FC236}">
                <a16:creationId xmlns:a16="http://schemas.microsoft.com/office/drawing/2014/main" xmlns="" id="{C86BA924-E101-D543-955D-B7BA702EAC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7500" y="37338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201" name="Line 72">
            <a:extLst>
              <a:ext uri="{FF2B5EF4-FFF2-40B4-BE49-F238E27FC236}">
                <a16:creationId xmlns:a16="http://schemas.microsoft.com/office/drawing/2014/main" xmlns="" id="{755FA722-DC60-5A46-92C6-06C1AC2A8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0" y="37338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202" name="Line 73">
            <a:extLst>
              <a:ext uri="{FF2B5EF4-FFF2-40B4-BE49-F238E27FC236}">
                <a16:creationId xmlns:a16="http://schemas.microsoft.com/office/drawing/2014/main" xmlns="" id="{826E79F7-48F4-1C47-9A5F-5F09E8EE0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3500" y="51816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203" name="Line 74">
            <a:extLst>
              <a:ext uri="{FF2B5EF4-FFF2-40B4-BE49-F238E27FC236}">
                <a16:creationId xmlns:a16="http://schemas.microsoft.com/office/drawing/2014/main" xmlns="" id="{7F043E0C-9D13-8440-AB75-9C66C5F5D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3700" y="51816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91204" name="Object 75">
            <a:extLst>
              <a:ext uri="{FF2B5EF4-FFF2-40B4-BE49-F238E27FC236}">
                <a16:creationId xmlns:a16="http://schemas.microsoft.com/office/drawing/2014/main" xmlns="" id="{C241B44D-9A4E-E04C-873D-522C2D209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648200"/>
          <a:ext cx="5667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5" name="Equation" r:id="rId9" imgW="4394200" imgH="4978400" progId="Equation.3">
                  <p:embed/>
                </p:oleObj>
              </mc:Choice>
              <mc:Fallback>
                <p:oleObj name="Equation" r:id="rId9" imgW="4394200" imgH="4978400" progId="Equation.3">
                  <p:embed/>
                  <p:pic>
                    <p:nvPicPr>
                      <p:cNvPr id="91204" name="Object 75">
                        <a:extLst>
                          <a:ext uri="{FF2B5EF4-FFF2-40B4-BE49-F238E27FC236}">
                            <a16:creationId xmlns:a16="http://schemas.microsoft.com/office/drawing/2014/main" xmlns="" id="{C241B44D-9A4E-E04C-873D-522C2D2092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48200"/>
                        <a:ext cx="5667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05" name="Object 76">
            <a:extLst>
              <a:ext uri="{FF2B5EF4-FFF2-40B4-BE49-F238E27FC236}">
                <a16:creationId xmlns:a16="http://schemas.microsoft.com/office/drawing/2014/main" xmlns="" id="{C1354212-47B6-3944-9586-A011356BFD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0"/>
          <a:ext cx="37338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6" name="Equation" r:id="rId11" imgW="31305500" imgH="5562600" progId="Equation.3">
                  <p:embed/>
                </p:oleObj>
              </mc:Choice>
              <mc:Fallback>
                <p:oleObj name="Equation" r:id="rId11" imgW="31305500" imgH="5562600" progId="Equation.3">
                  <p:embed/>
                  <p:pic>
                    <p:nvPicPr>
                      <p:cNvPr id="91205" name="Object 76">
                        <a:extLst>
                          <a:ext uri="{FF2B5EF4-FFF2-40B4-BE49-F238E27FC236}">
                            <a16:creationId xmlns:a16="http://schemas.microsoft.com/office/drawing/2014/main" xmlns="" id="{C1354212-47B6-3944-9586-A011356BFD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0"/>
                        <a:ext cx="37338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06" name="Freeform 3">
            <a:extLst>
              <a:ext uri="{FF2B5EF4-FFF2-40B4-BE49-F238E27FC236}">
                <a16:creationId xmlns:a16="http://schemas.microsoft.com/office/drawing/2014/main" xmlns="" id="{41571793-7BA4-194A-9ABD-73A12EB108F8}"/>
              </a:ext>
            </a:extLst>
          </p:cNvPr>
          <p:cNvSpPr>
            <a:spLocks/>
          </p:cNvSpPr>
          <p:nvPr/>
        </p:nvSpPr>
        <p:spPr bwMode="auto">
          <a:xfrm>
            <a:off x="2684463" y="1017588"/>
            <a:ext cx="4767262" cy="1501775"/>
          </a:xfrm>
          <a:custGeom>
            <a:avLst/>
            <a:gdLst>
              <a:gd name="T0" fmla="*/ 0 w 4766553"/>
              <a:gd name="T1" fmla="*/ 1188801 h 1501994"/>
              <a:gd name="T2" fmla="*/ 604105 w 4766553"/>
              <a:gd name="T3" fmla="*/ 440975 h 1501994"/>
              <a:gd name="T4" fmla="*/ 1783077 w 4766553"/>
              <a:gd name="T5" fmla="*/ 91340 h 1501994"/>
              <a:gd name="T6" fmla="*/ 3809743 w 4766553"/>
              <a:gd name="T7" fmla="*/ 130185 h 1501994"/>
              <a:gd name="T8" fmla="*/ 4774358 w 4766553"/>
              <a:gd name="T9" fmla="*/ 1499585 h 15019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66553" h="1501994">
                <a:moveTo>
                  <a:pt x="0" y="1190709"/>
                </a:moveTo>
                <a:cubicBezTo>
                  <a:pt x="153210" y="907796"/>
                  <a:pt x="306421" y="624883"/>
                  <a:pt x="603115" y="441679"/>
                </a:cubicBezTo>
                <a:cubicBezTo>
                  <a:pt x="899809" y="258475"/>
                  <a:pt x="1246762" y="143364"/>
                  <a:pt x="1780162" y="91483"/>
                </a:cubicBezTo>
                <a:cubicBezTo>
                  <a:pt x="2313562" y="39602"/>
                  <a:pt x="3305783" y="-104691"/>
                  <a:pt x="3803515" y="130394"/>
                </a:cubicBezTo>
                <a:cubicBezTo>
                  <a:pt x="4301247" y="365479"/>
                  <a:pt x="4533900" y="933736"/>
                  <a:pt x="4766553" y="150199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207" name="Freeform 5">
            <a:extLst>
              <a:ext uri="{FF2B5EF4-FFF2-40B4-BE49-F238E27FC236}">
                <a16:creationId xmlns:a16="http://schemas.microsoft.com/office/drawing/2014/main" xmlns="" id="{DA67F48F-AE5C-2D44-911A-631BAD441993}"/>
              </a:ext>
            </a:extLst>
          </p:cNvPr>
          <p:cNvSpPr>
            <a:spLocks/>
          </p:cNvSpPr>
          <p:nvPr/>
        </p:nvSpPr>
        <p:spPr bwMode="auto">
          <a:xfrm>
            <a:off x="3219450" y="1401763"/>
            <a:ext cx="4183063" cy="1166812"/>
          </a:xfrm>
          <a:custGeom>
            <a:avLst/>
            <a:gdLst>
              <a:gd name="T0" fmla="*/ 4184753 w 4182894"/>
              <a:gd name="T1" fmla="*/ 1174984 h 1165998"/>
              <a:gd name="T2" fmla="*/ 3143431 w 4182894"/>
              <a:gd name="T3" fmla="*/ 96693 h 1165998"/>
              <a:gd name="T4" fmla="*/ 1226235 w 4182894"/>
              <a:gd name="T5" fmla="*/ 67290 h 1165998"/>
              <a:gd name="T6" fmla="*/ 360089 w 4182894"/>
              <a:gd name="T7" fmla="*/ 233932 h 1165998"/>
              <a:gd name="T8" fmla="*/ 0 w 4182894"/>
              <a:gd name="T9" fmla="*/ 802483 h 1165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82894" h="1165998">
                <a:moveTo>
                  <a:pt x="4182894" y="1165998"/>
                </a:moveTo>
                <a:cubicBezTo>
                  <a:pt x="3908898" y="722579"/>
                  <a:pt x="3634902" y="279160"/>
                  <a:pt x="3142034" y="95956"/>
                </a:cubicBezTo>
                <a:cubicBezTo>
                  <a:pt x="2649166" y="-87248"/>
                  <a:pt x="1689370" y="44075"/>
                  <a:pt x="1225685" y="66773"/>
                </a:cubicBezTo>
                <a:cubicBezTo>
                  <a:pt x="762000" y="89471"/>
                  <a:pt x="564205" y="110547"/>
                  <a:pt x="359924" y="232143"/>
                </a:cubicBezTo>
                <a:cubicBezTo>
                  <a:pt x="155643" y="353739"/>
                  <a:pt x="77821" y="575043"/>
                  <a:pt x="0" y="79634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208" name="Freeform 7">
            <a:extLst>
              <a:ext uri="{FF2B5EF4-FFF2-40B4-BE49-F238E27FC236}">
                <a16:creationId xmlns:a16="http://schemas.microsoft.com/office/drawing/2014/main" xmlns="" id="{1527DB96-7653-A948-A907-1EC7104DE112}"/>
              </a:ext>
            </a:extLst>
          </p:cNvPr>
          <p:cNvSpPr>
            <a:spLocks/>
          </p:cNvSpPr>
          <p:nvPr/>
        </p:nvSpPr>
        <p:spPr bwMode="auto">
          <a:xfrm>
            <a:off x="4238625" y="2441575"/>
            <a:ext cx="3194050" cy="2012950"/>
          </a:xfrm>
          <a:custGeom>
            <a:avLst/>
            <a:gdLst>
              <a:gd name="T0" fmla="*/ 3196820 w 3193773"/>
              <a:gd name="T1" fmla="*/ 2006212 h 2013625"/>
              <a:gd name="T2" fmla="*/ 928108 w 3193773"/>
              <a:gd name="T3" fmla="*/ 1085487 h 2013625"/>
              <a:gd name="T4" fmla="*/ 90738 w 3193773"/>
              <a:gd name="T5" fmla="*/ 523358 h 2013625"/>
              <a:gd name="T6" fmla="*/ 61522 w 3193773"/>
              <a:gd name="T7" fmla="*/ 0 h 20136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93773" h="2013625">
                <a:moveTo>
                  <a:pt x="3193773" y="2013625"/>
                </a:moveTo>
                <a:cubicBezTo>
                  <a:pt x="2319094" y="1675588"/>
                  <a:pt x="1444415" y="1337552"/>
                  <a:pt x="927228" y="1089497"/>
                </a:cubicBezTo>
                <a:cubicBezTo>
                  <a:pt x="410041" y="841442"/>
                  <a:pt x="234943" y="706876"/>
                  <a:pt x="90650" y="525293"/>
                </a:cubicBezTo>
                <a:cubicBezTo>
                  <a:pt x="-53643" y="343710"/>
                  <a:pt x="3912" y="171855"/>
                  <a:pt x="61467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209" name="Freeform 8">
            <a:extLst>
              <a:ext uri="{FF2B5EF4-FFF2-40B4-BE49-F238E27FC236}">
                <a16:creationId xmlns:a16="http://schemas.microsoft.com/office/drawing/2014/main" xmlns="" id="{F7FDCCD4-6719-5A4B-9A58-BFB4C6AAE378}"/>
              </a:ext>
            </a:extLst>
          </p:cNvPr>
          <p:cNvSpPr>
            <a:spLocks/>
          </p:cNvSpPr>
          <p:nvPr/>
        </p:nvSpPr>
        <p:spPr bwMode="auto">
          <a:xfrm>
            <a:off x="4719638" y="2460625"/>
            <a:ext cx="2790825" cy="1965325"/>
          </a:xfrm>
          <a:custGeom>
            <a:avLst/>
            <a:gdLst>
              <a:gd name="T0" fmla="*/ 105393 w 2789809"/>
              <a:gd name="T1" fmla="*/ 0 h 1964987"/>
              <a:gd name="T2" fmla="*/ 261663 w 2789809"/>
              <a:gd name="T3" fmla="*/ 614003 h 1964987"/>
              <a:gd name="T4" fmla="*/ 2371270 w 2789809"/>
              <a:gd name="T5" fmla="*/ 1403434 h 1964987"/>
              <a:gd name="T6" fmla="*/ 2801005 w 2789809"/>
              <a:gd name="T7" fmla="*/ 1968707 h 19649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9809" h="1964987">
                <a:moveTo>
                  <a:pt x="104975" y="0"/>
                </a:moveTo>
                <a:cubicBezTo>
                  <a:pt x="-5272" y="189689"/>
                  <a:pt x="-115518" y="379378"/>
                  <a:pt x="260618" y="612842"/>
                </a:cubicBezTo>
                <a:cubicBezTo>
                  <a:pt x="636754" y="846306"/>
                  <a:pt x="1940260" y="1175426"/>
                  <a:pt x="2361792" y="1400783"/>
                </a:cubicBezTo>
                <a:cubicBezTo>
                  <a:pt x="2783324" y="1626140"/>
                  <a:pt x="2786566" y="1795563"/>
                  <a:pt x="2789809" y="196498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210" name="Freeform 9">
            <a:extLst>
              <a:ext uri="{FF2B5EF4-FFF2-40B4-BE49-F238E27FC236}">
                <a16:creationId xmlns:a16="http://schemas.microsoft.com/office/drawing/2014/main" xmlns="" id="{21433C1B-88E2-4A40-B476-2DED4ACD3E96}"/>
              </a:ext>
            </a:extLst>
          </p:cNvPr>
          <p:cNvSpPr>
            <a:spLocks/>
          </p:cNvSpPr>
          <p:nvPr/>
        </p:nvSpPr>
        <p:spPr bwMode="auto">
          <a:xfrm>
            <a:off x="2703513" y="2693988"/>
            <a:ext cx="4689475" cy="2266950"/>
          </a:xfrm>
          <a:custGeom>
            <a:avLst/>
            <a:gdLst>
              <a:gd name="T0" fmla="*/ 0 w 4688732"/>
              <a:gd name="T1" fmla="*/ 2271014 h 2266544"/>
              <a:gd name="T2" fmla="*/ 399527 w 4688732"/>
              <a:gd name="T3" fmla="*/ 1510759 h 2266544"/>
              <a:gd name="T4" fmla="*/ 2163308 w 4688732"/>
              <a:gd name="T5" fmla="*/ 1325568 h 2266544"/>
              <a:gd name="T6" fmla="*/ 4696911 w 4688732"/>
              <a:gd name="T7" fmla="*/ 0 h 22665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88732" h="2266544">
                <a:moveTo>
                  <a:pt x="0" y="2266544"/>
                </a:moveTo>
                <a:cubicBezTo>
                  <a:pt x="19455" y="1965797"/>
                  <a:pt x="38911" y="1665051"/>
                  <a:pt x="398834" y="1507787"/>
                </a:cubicBezTo>
                <a:cubicBezTo>
                  <a:pt x="758757" y="1350523"/>
                  <a:pt x="1444558" y="1574259"/>
                  <a:pt x="2159541" y="1322961"/>
                </a:cubicBezTo>
                <a:cubicBezTo>
                  <a:pt x="2874524" y="1071663"/>
                  <a:pt x="3781628" y="535831"/>
                  <a:pt x="4688732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211" name="Freeform 12">
            <a:extLst>
              <a:ext uri="{FF2B5EF4-FFF2-40B4-BE49-F238E27FC236}">
                <a16:creationId xmlns:a16="http://schemas.microsoft.com/office/drawing/2014/main" xmlns="" id="{3B6B1C8A-FED0-2C4D-A614-634C3C7632DD}"/>
              </a:ext>
            </a:extLst>
          </p:cNvPr>
          <p:cNvSpPr>
            <a:spLocks/>
          </p:cNvSpPr>
          <p:nvPr/>
        </p:nvSpPr>
        <p:spPr bwMode="auto">
          <a:xfrm>
            <a:off x="3221038" y="2743200"/>
            <a:ext cx="4308475" cy="2208213"/>
          </a:xfrm>
          <a:custGeom>
            <a:avLst/>
            <a:gdLst>
              <a:gd name="T0" fmla="*/ 4306505 w 4308672"/>
              <a:gd name="T1" fmla="*/ 0 h 2208179"/>
              <a:gd name="T2" fmla="*/ 1564680 w 4308672"/>
              <a:gd name="T3" fmla="*/ 1605339 h 2208179"/>
              <a:gd name="T4" fmla="*/ 232661 w 4308672"/>
              <a:gd name="T5" fmla="*/ 1809653 h 2208179"/>
              <a:gd name="T6" fmla="*/ 9046 w 4308672"/>
              <a:gd name="T7" fmla="*/ 2208553 h 22081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08672" h="2208179">
                <a:moveTo>
                  <a:pt x="4308672" y="0"/>
                </a:moveTo>
                <a:cubicBezTo>
                  <a:pt x="3276729" y="651753"/>
                  <a:pt x="2244787" y="1303507"/>
                  <a:pt x="1565472" y="1605064"/>
                </a:cubicBezTo>
                <a:cubicBezTo>
                  <a:pt x="886157" y="1906621"/>
                  <a:pt x="492186" y="1708826"/>
                  <a:pt x="232782" y="1809345"/>
                </a:cubicBezTo>
                <a:cubicBezTo>
                  <a:pt x="-26622" y="1909864"/>
                  <a:pt x="-8788" y="2059021"/>
                  <a:pt x="9046" y="220817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212" name="Freeform 17">
            <a:extLst>
              <a:ext uri="{FF2B5EF4-FFF2-40B4-BE49-F238E27FC236}">
                <a16:creationId xmlns:a16="http://schemas.microsoft.com/office/drawing/2014/main" xmlns="" id="{E3AB20CD-96ED-5849-9DC0-F71023851E5E}"/>
              </a:ext>
            </a:extLst>
          </p:cNvPr>
          <p:cNvSpPr>
            <a:spLocks/>
          </p:cNvSpPr>
          <p:nvPr/>
        </p:nvSpPr>
        <p:spPr bwMode="auto">
          <a:xfrm>
            <a:off x="4200525" y="4678363"/>
            <a:ext cx="3379788" cy="1519237"/>
          </a:xfrm>
          <a:custGeom>
            <a:avLst/>
            <a:gdLst>
              <a:gd name="T0" fmla="*/ 79624 w 3379008"/>
              <a:gd name="T1" fmla="*/ 536992 h 1518729"/>
              <a:gd name="T2" fmla="*/ 372202 w 3379008"/>
              <a:gd name="T3" fmla="*/ 1503581 h 1518729"/>
              <a:gd name="T4" fmla="*/ 3005344 w 3379008"/>
              <a:gd name="T5" fmla="*/ 1103278 h 1518729"/>
              <a:gd name="T6" fmla="*/ 3317421 w 3379008"/>
              <a:gd name="T7" fmla="*/ 0 h 15187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79008" h="1518729">
                <a:moveTo>
                  <a:pt x="79426" y="535022"/>
                </a:moveTo>
                <a:cubicBezTo>
                  <a:pt x="-17851" y="969524"/>
                  <a:pt x="-115127" y="1404026"/>
                  <a:pt x="371256" y="1498060"/>
                </a:cubicBezTo>
                <a:cubicBezTo>
                  <a:pt x="857639" y="1592094"/>
                  <a:pt x="2508099" y="1348903"/>
                  <a:pt x="2997724" y="1099226"/>
                </a:cubicBezTo>
                <a:cubicBezTo>
                  <a:pt x="3487350" y="849549"/>
                  <a:pt x="3398179" y="424774"/>
                  <a:pt x="330900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1213" name="Freeform 18">
            <a:extLst>
              <a:ext uri="{FF2B5EF4-FFF2-40B4-BE49-F238E27FC236}">
                <a16:creationId xmlns:a16="http://schemas.microsoft.com/office/drawing/2014/main" xmlns="" id="{B527B5EC-D666-1A46-95CC-B53E048875A6}"/>
              </a:ext>
            </a:extLst>
          </p:cNvPr>
          <p:cNvSpPr>
            <a:spLocks/>
          </p:cNvSpPr>
          <p:nvPr/>
        </p:nvSpPr>
        <p:spPr bwMode="auto">
          <a:xfrm>
            <a:off x="4719638" y="4675188"/>
            <a:ext cx="2732087" cy="1116012"/>
          </a:xfrm>
          <a:custGeom>
            <a:avLst/>
            <a:gdLst>
              <a:gd name="T0" fmla="*/ 2338980 w 2770868"/>
              <a:gd name="T1" fmla="*/ 0 h 1293638"/>
              <a:gd name="T2" fmla="*/ 1985861 w 2770868"/>
              <a:gd name="T3" fmla="*/ 158609 h 1293638"/>
              <a:gd name="T4" fmla="*/ 203852 w 2770868"/>
              <a:gd name="T5" fmla="*/ 218090 h 1293638"/>
              <a:gd name="T6" fmla="*/ 113522 w 2770868"/>
              <a:gd name="T7" fmla="*/ 102435 h 129363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70868" h="1293638">
                <a:moveTo>
                  <a:pt x="2770668" y="0"/>
                </a:moveTo>
                <a:cubicBezTo>
                  <a:pt x="2772289" y="359924"/>
                  <a:pt x="2773911" y="719848"/>
                  <a:pt x="2352379" y="933856"/>
                </a:cubicBezTo>
                <a:cubicBezTo>
                  <a:pt x="1930847" y="1147865"/>
                  <a:pt x="611128" y="1339175"/>
                  <a:pt x="241477" y="1284051"/>
                </a:cubicBezTo>
                <a:cubicBezTo>
                  <a:pt x="-128174" y="1228928"/>
                  <a:pt x="3149" y="916021"/>
                  <a:pt x="134472" y="60311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1214" name="TextBox 1">
            <a:extLst>
              <a:ext uri="{FF2B5EF4-FFF2-40B4-BE49-F238E27FC236}">
                <a16:creationId xmlns:a16="http://schemas.microsoft.com/office/drawing/2014/main" xmlns="" id="{D02BE716-1A0B-8145-ABCA-9A9CC9549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684213"/>
            <a:ext cx="3206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Complete Graph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2">
            <a:extLst>
              <a:ext uri="{FF2B5EF4-FFF2-40B4-BE49-F238E27FC236}">
                <a16:creationId xmlns:a16="http://schemas.microsoft.com/office/drawing/2014/main" xmlns="" id="{156AF43D-31EC-7C4F-9BB5-5F1F194F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5F1529-1417-D14D-AD4E-5DA18FCEF385}" type="slidenum">
              <a:rPr lang="en-US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162" name="Object 69">
            <a:extLst>
              <a:ext uri="{FF2B5EF4-FFF2-40B4-BE49-F238E27FC236}">
                <a16:creationId xmlns:a16="http://schemas.microsoft.com/office/drawing/2014/main" xmlns="" id="{C1E71BAA-AA0C-5E45-81B3-E9897165C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9275" y="0"/>
          <a:ext cx="436245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6" name="Equation" r:id="rId3" imgW="36576000" imgH="5562600" progId="Equation.3">
                  <p:embed/>
                </p:oleObj>
              </mc:Choice>
              <mc:Fallback>
                <p:oleObj name="Equation" r:id="rId3" imgW="36576000" imgH="5562600" progId="Equation.3">
                  <p:embed/>
                  <p:pic>
                    <p:nvPicPr>
                      <p:cNvPr id="92162" name="Object 69">
                        <a:extLst>
                          <a:ext uri="{FF2B5EF4-FFF2-40B4-BE49-F238E27FC236}">
                            <a16:creationId xmlns:a16="http://schemas.microsoft.com/office/drawing/2014/main" xmlns="" id="{C1E71BAA-AA0C-5E45-81B3-E9897165CB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0"/>
                        <a:ext cx="436245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3" name="TextBox 6">
            <a:extLst>
              <a:ext uri="{FF2B5EF4-FFF2-40B4-BE49-F238E27FC236}">
                <a16:creationId xmlns:a16="http://schemas.microsoft.com/office/drawing/2014/main" xmlns="" id="{7F8DB1AB-0F2F-A34C-8676-9D3238599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33513"/>
            <a:ext cx="4518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Satisfying assignment:</a:t>
            </a:r>
          </a:p>
        </p:txBody>
      </p:sp>
      <p:graphicFrame>
        <p:nvGraphicFramePr>
          <p:cNvPr id="92164" name="Object 37">
            <a:extLst>
              <a:ext uri="{FF2B5EF4-FFF2-40B4-BE49-F238E27FC236}">
                <a16:creationId xmlns:a16="http://schemas.microsoft.com/office/drawing/2014/main" xmlns="" id="{300C2A0D-6175-AB40-9C3E-FDB0F2EC8A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3613" y="1433513"/>
          <a:ext cx="12461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7" name="Equation" r:id="rId5" imgW="9652000" imgH="4978400" progId="Equation.3">
                  <p:embed/>
                </p:oleObj>
              </mc:Choice>
              <mc:Fallback>
                <p:oleObj name="Equation" r:id="rId5" imgW="9652000" imgH="4978400" progId="Equation.3">
                  <p:embed/>
                  <p:pic>
                    <p:nvPicPr>
                      <p:cNvPr id="92164" name="Object 37">
                        <a:extLst>
                          <a:ext uri="{FF2B5EF4-FFF2-40B4-BE49-F238E27FC236}">
                            <a16:creationId xmlns:a16="http://schemas.microsoft.com/office/drawing/2014/main" xmlns="" id="{300C2A0D-6175-AB40-9C3E-FDB0F2EC8A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1433513"/>
                        <a:ext cx="12461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68">
            <a:extLst>
              <a:ext uri="{FF2B5EF4-FFF2-40B4-BE49-F238E27FC236}">
                <a16:creationId xmlns:a16="http://schemas.microsoft.com/office/drawing/2014/main" xmlns="" id="{7587BE67-9DEE-074F-A6B1-051F34E0E3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1433513"/>
          <a:ext cx="12842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Equation" r:id="rId7" imgW="9944100" imgH="4978400" progId="Equation.3">
                  <p:embed/>
                </p:oleObj>
              </mc:Choice>
              <mc:Fallback>
                <p:oleObj name="Equation" r:id="rId7" imgW="9944100" imgH="4978400" progId="Equation.3">
                  <p:embed/>
                  <p:pic>
                    <p:nvPicPr>
                      <p:cNvPr id="92165" name="Object 68">
                        <a:extLst>
                          <a:ext uri="{FF2B5EF4-FFF2-40B4-BE49-F238E27FC236}">
                            <a16:creationId xmlns:a16="http://schemas.microsoft.com/office/drawing/2014/main" xmlns="" id="{7587BE67-9DEE-074F-A6B1-051F34E0E3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433513"/>
                        <a:ext cx="12842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TextBox 9">
            <a:extLst>
              <a:ext uri="{FF2B5EF4-FFF2-40B4-BE49-F238E27FC236}">
                <a16:creationId xmlns:a16="http://schemas.microsoft.com/office/drawing/2014/main" xmlns="" id="{64B9F372-1B2B-854F-B94F-36A55D22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3290888"/>
            <a:ext cx="45180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Satisfying assignment:</a:t>
            </a:r>
          </a:p>
        </p:txBody>
      </p:sp>
      <p:graphicFrame>
        <p:nvGraphicFramePr>
          <p:cNvPr id="92167" name="Object 37">
            <a:extLst>
              <a:ext uri="{FF2B5EF4-FFF2-40B4-BE49-F238E27FC236}">
                <a16:creationId xmlns:a16="http://schemas.microsoft.com/office/drawing/2014/main" xmlns="" id="{6C69032B-8874-8B4F-9C0F-334DF55F3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3290888"/>
          <a:ext cx="13589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9" name="Equation" r:id="rId9" imgW="10528300" imgH="4978400" progId="Equation.3">
                  <p:embed/>
                </p:oleObj>
              </mc:Choice>
              <mc:Fallback>
                <p:oleObj name="Equation" r:id="rId9" imgW="10528300" imgH="4978400" progId="Equation.3">
                  <p:embed/>
                  <p:pic>
                    <p:nvPicPr>
                      <p:cNvPr id="92167" name="Object 37">
                        <a:extLst>
                          <a:ext uri="{FF2B5EF4-FFF2-40B4-BE49-F238E27FC236}">
                            <a16:creationId xmlns:a16="http://schemas.microsoft.com/office/drawing/2014/main" xmlns="" id="{6C69032B-8874-8B4F-9C0F-334DF55F3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290888"/>
                        <a:ext cx="13589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68">
            <a:extLst>
              <a:ext uri="{FF2B5EF4-FFF2-40B4-BE49-F238E27FC236}">
                <a16:creationId xmlns:a16="http://schemas.microsoft.com/office/drawing/2014/main" xmlns="" id="{97145D3D-3A02-3843-BB22-3FF841932E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1200" y="3263900"/>
          <a:ext cx="12842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0" name="Equation" r:id="rId11" imgW="9944100" imgH="4978400" progId="Equation.3">
                  <p:embed/>
                </p:oleObj>
              </mc:Choice>
              <mc:Fallback>
                <p:oleObj name="Equation" r:id="rId11" imgW="9944100" imgH="4978400" progId="Equation.3">
                  <p:embed/>
                  <p:pic>
                    <p:nvPicPr>
                      <p:cNvPr id="92168" name="Object 68">
                        <a:extLst>
                          <a:ext uri="{FF2B5EF4-FFF2-40B4-BE49-F238E27FC236}">
                            <a16:creationId xmlns:a16="http://schemas.microsoft.com/office/drawing/2014/main" xmlns="" id="{97145D3D-3A02-3843-BB22-3FF841932E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3263900"/>
                        <a:ext cx="12842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3">
            <a:extLst>
              <a:ext uri="{FF2B5EF4-FFF2-40B4-BE49-F238E27FC236}">
                <a16:creationId xmlns:a16="http://schemas.microsoft.com/office/drawing/2014/main" xmlns="" id="{0B18E07C-A188-1C4C-9410-3B43C5E3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921647-9BCB-2242-8EA3-43872BA81BA0}" type="slidenum">
              <a:rPr lang="en-US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6" name="Oval 2">
            <a:extLst>
              <a:ext uri="{FF2B5EF4-FFF2-40B4-BE49-F238E27FC236}">
                <a16:creationId xmlns:a16="http://schemas.microsoft.com/office/drawing/2014/main" xmlns="" id="{29A4FE68-D046-D14E-B1AD-9A1BFC796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3187" name="Oval 3">
            <a:extLst>
              <a:ext uri="{FF2B5EF4-FFF2-40B4-BE49-F238E27FC236}">
                <a16:creationId xmlns:a16="http://schemas.microsoft.com/office/drawing/2014/main" xmlns="" id="{73432C72-34A2-5D47-AF13-3ADAFCCE9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3188" name="Oval 4">
            <a:extLst>
              <a:ext uri="{FF2B5EF4-FFF2-40B4-BE49-F238E27FC236}">
                <a16:creationId xmlns:a16="http://schemas.microsoft.com/office/drawing/2014/main" xmlns="" id="{95D68FD3-8508-114F-9EB0-0C07E0FC3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22098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3189" name="Oval 5">
            <a:extLst>
              <a:ext uri="{FF2B5EF4-FFF2-40B4-BE49-F238E27FC236}">
                <a16:creationId xmlns:a16="http://schemas.microsoft.com/office/drawing/2014/main" xmlns="" id="{276B3A44-BBE1-5243-9716-CC8C98E03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22098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3190" name="Oval 6">
            <a:extLst>
              <a:ext uri="{FF2B5EF4-FFF2-40B4-BE49-F238E27FC236}">
                <a16:creationId xmlns:a16="http://schemas.microsoft.com/office/drawing/2014/main" xmlns="" id="{DE72CD53-A181-D04F-86A1-31163CC1C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3191" name="Oval 7">
            <a:extLst>
              <a:ext uri="{FF2B5EF4-FFF2-40B4-BE49-F238E27FC236}">
                <a16:creationId xmlns:a16="http://schemas.microsoft.com/office/drawing/2014/main" xmlns="" id="{FDF2049C-570F-C941-B36F-58417DA91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2098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3192" name="Oval 8">
            <a:extLst>
              <a:ext uri="{FF2B5EF4-FFF2-40B4-BE49-F238E27FC236}">
                <a16:creationId xmlns:a16="http://schemas.microsoft.com/office/drawing/2014/main" xmlns="" id="{702F0D8E-A080-3F4A-9226-70FF0799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22098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3193" name="Oval 9">
            <a:extLst>
              <a:ext uri="{FF2B5EF4-FFF2-40B4-BE49-F238E27FC236}">
                <a16:creationId xmlns:a16="http://schemas.microsoft.com/office/drawing/2014/main" xmlns="" id="{91D8EA30-534B-0344-A8AF-BEF8DC4BD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3194" name="Oval 10">
            <a:extLst>
              <a:ext uri="{FF2B5EF4-FFF2-40B4-BE49-F238E27FC236}">
                <a16:creationId xmlns:a16="http://schemas.microsoft.com/office/drawing/2014/main" xmlns="" id="{7C1C338C-1225-7943-9A48-D5A2290F1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3195" name="Freeform 11">
            <a:extLst>
              <a:ext uri="{FF2B5EF4-FFF2-40B4-BE49-F238E27FC236}">
                <a16:creationId xmlns:a16="http://schemas.microsoft.com/office/drawing/2014/main" xmlns="" id="{0BF22943-1158-2A43-90F6-D233395442AF}"/>
              </a:ext>
            </a:extLst>
          </p:cNvPr>
          <p:cNvSpPr>
            <a:spLocks/>
          </p:cNvSpPr>
          <p:nvPr/>
        </p:nvSpPr>
        <p:spPr bwMode="auto">
          <a:xfrm>
            <a:off x="1663700" y="21336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3196" name="Freeform 12">
            <a:extLst>
              <a:ext uri="{FF2B5EF4-FFF2-40B4-BE49-F238E27FC236}">
                <a16:creationId xmlns:a16="http://schemas.microsoft.com/office/drawing/2014/main" xmlns="" id="{F0396C8C-437C-0C48-AA23-D1A783BC4E9B}"/>
              </a:ext>
            </a:extLst>
          </p:cNvPr>
          <p:cNvSpPr>
            <a:spLocks/>
          </p:cNvSpPr>
          <p:nvPr/>
        </p:nvSpPr>
        <p:spPr bwMode="auto">
          <a:xfrm rot="10800000">
            <a:off x="1752600" y="2438400"/>
            <a:ext cx="3683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3197" name="Freeform 13">
            <a:extLst>
              <a:ext uri="{FF2B5EF4-FFF2-40B4-BE49-F238E27FC236}">
                <a16:creationId xmlns:a16="http://schemas.microsoft.com/office/drawing/2014/main" xmlns="" id="{70B2195D-B5DF-5645-87CB-262D9F766CDD}"/>
              </a:ext>
            </a:extLst>
          </p:cNvPr>
          <p:cNvSpPr>
            <a:spLocks/>
          </p:cNvSpPr>
          <p:nvPr/>
        </p:nvSpPr>
        <p:spPr bwMode="auto">
          <a:xfrm>
            <a:off x="21971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3198" name="Freeform 14">
            <a:extLst>
              <a:ext uri="{FF2B5EF4-FFF2-40B4-BE49-F238E27FC236}">
                <a16:creationId xmlns:a16="http://schemas.microsoft.com/office/drawing/2014/main" xmlns="" id="{621F3B01-B0AA-B24B-B056-9F1BBD8A182F}"/>
              </a:ext>
            </a:extLst>
          </p:cNvPr>
          <p:cNvSpPr>
            <a:spLocks/>
          </p:cNvSpPr>
          <p:nvPr/>
        </p:nvSpPr>
        <p:spPr bwMode="auto">
          <a:xfrm>
            <a:off x="27305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3199" name="Freeform 15">
            <a:extLst>
              <a:ext uri="{FF2B5EF4-FFF2-40B4-BE49-F238E27FC236}">
                <a16:creationId xmlns:a16="http://schemas.microsoft.com/office/drawing/2014/main" xmlns="" id="{15846A6C-4C82-FE46-AFB5-83D374180632}"/>
              </a:ext>
            </a:extLst>
          </p:cNvPr>
          <p:cNvSpPr>
            <a:spLocks/>
          </p:cNvSpPr>
          <p:nvPr/>
        </p:nvSpPr>
        <p:spPr bwMode="auto">
          <a:xfrm>
            <a:off x="32639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3200" name="Freeform 16">
            <a:extLst>
              <a:ext uri="{FF2B5EF4-FFF2-40B4-BE49-F238E27FC236}">
                <a16:creationId xmlns:a16="http://schemas.microsoft.com/office/drawing/2014/main" xmlns="" id="{4C84CE32-77FD-6B4A-9B15-DAC846F1B445}"/>
              </a:ext>
            </a:extLst>
          </p:cNvPr>
          <p:cNvSpPr>
            <a:spLocks/>
          </p:cNvSpPr>
          <p:nvPr/>
        </p:nvSpPr>
        <p:spPr bwMode="auto">
          <a:xfrm>
            <a:off x="37973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3201" name="Freeform 17">
            <a:extLst>
              <a:ext uri="{FF2B5EF4-FFF2-40B4-BE49-F238E27FC236}">
                <a16:creationId xmlns:a16="http://schemas.microsoft.com/office/drawing/2014/main" xmlns="" id="{9D12773D-16DA-0046-8E75-E647F56BE31F}"/>
              </a:ext>
            </a:extLst>
          </p:cNvPr>
          <p:cNvSpPr>
            <a:spLocks/>
          </p:cNvSpPr>
          <p:nvPr/>
        </p:nvSpPr>
        <p:spPr bwMode="auto">
          <a:xfrm>
            <a:off x="43307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3202" name="Freeform 18">
            <a:extLst>
              <a:ext uri="{FF2B5EF4-FFF2-40B4-BE49-F238E27FC236}">
                <a16:creationId xmlns:a16="http://schemas.microsoft.com/office/drawing/2014/main" xmlns="" id="{92CE7BCE-6B41-2049-B33E-733DD864F405}"/>
              </a:ext>
            </a:extLst>
          </p:cNvPr>
          <p:cNvSpPr>
            <a:spLocks/>
          </p:cNvSpPr>
          <p:nvPr/>
        </p:nvSpPr>
        <p:spPr bwMode="auto">
          <a:xfrm>
            <a:off x="48641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3203" name="Freeform 19">
            <a:extLst>
              <a:ext uri="{FF2B5EF4-FFF2-40B4-BE49-F238E27FC236}">
                <a16:creationId xmlns:a16="http://schemas.microsoft.com/office/drawing/2014/main" xmlns="" id="{52CC3FBB-3D7B-1D4E-A4B4-8BE82496ADA7}"/>
              </a:ext>
            </a:extLst>
          </p:cNvPr>
          <p:cNvSpPr>
            <a:spLocks/>
          </p:cNvSpPr>
          <p:nvPr/>
        </p:nvSpPr>
        <p:spPr bwMode="auto">
          <a:xfrm>
            <a:off x="5397500" y="2133600"/>
            <a:ext cx="3810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3204" name="Freeform 20">
            <a:extLst>
              <a:ext uri="{FF2B5EF4-FFF2-40B4-BE49-F238E27FC236}">
                <a16:creationId xmlns:a16="http://schemas.microsoft.com/office/drawing/2014/main" xmlns="" id="{58E6F4CA-2DD8-D54C-B9E5-1134E3C289D0}"/>
              </a:ext>
            </a:extLst>
          </p:cNvPr>
          <p:cNvSpPr>
            <a:spLocks/>
          </p:cNvSpPr>
          <p:nvPr/>
        </p:nvSpPr>
        <p:spPr bwMode="auto">
          <a:xfrm rot="10800000">
            <a:off x="21971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3205" name="Freeform 21">
            <a:extLst>
              <a:ext uri="{FF2B5EF4-FFF2-40B4-BE49-F238E27FC236}">
                <a16:creationId xmlns:a16="http://schemas.microsoft.com/office/drawing/2014/main" xmlns="" id="{99C1BD79-C7FE-AE4E-AB7C-94F1CE650388}"/>
              </a:ext>
            </a:extLst>
          </p:cNvPr>
          <p:cNvSpPr>
            <a:spLocks/>
          </p:cNvSpPr>
          <p:nvPr/>
        </p:nvSpPr>
        <p:spPr bwMode="auto">
          <a:xfrm rot="10800000">
            <a:off x="27305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3206" name="Freeform 22">
            <a:extLst>
              <a:ext uri="{FF2B5EF4-FFF2-40B4-BE49-F238E27FC236}">
                <a16:creationId xmlns:a16="http://schemas.microsoft.com/office/drawing/2014/main" xmlns="" id="{285FDF11-CC8A-0D41-A3BB-B2D30D727E0C}"/>
              </a:ext>
            </a:extLst>
          </p:cNvPr>
          <p:cNvSpPr>
            <a:spLocks/>
          </p:cNvSpPr>
          <p:nvPr/>
        </p:nvSpPr>
        <p:spPr bwMode="auto">
          <a:xfrm rot="10800000">
            <a:off x="32639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3207" name="Freeform 23">
            <a:extLst>
              <a:ext uri="{FF2B5EF4-FFF2-40B4-BE49-F238E27FC236}">
                <a16:creationId xmlns:a16="http://schemas.microsoft.com/office/drawing/2014/main" xmlns="" id="{E4F89AC1-F595-664E-95F6-48FBE0EC8A09}"/>
              </a:ext>
            </a:extLst>
          </p:cNvPr>
          <p:cNvSpPr>
            <a:spLocks/>
          </p:cNvSpPr>
          <p:nvPr/>
        </p:nvSpPr>
        <p:spPr bwMode="auto">
          <a:xfrm rot="10800000">
            <a:off x="37973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3208" name="Freeform 24">
            <a:extLst>
              <a:ext uri="{FF2B5EF4-FFF2-40B4-BE49-F238E27FC236}">
                <a16:creationId xmlns:a16="http://schemas.microsoft.com/office/drawing/2014/main" xmlns="" id="{29D3C20C-9B0E-084A-9395-2B20A984C6C5}"/>
              </a:ext>
            </a:extLst>
          </p:cNvPr>
          <p:cNvSpPr>
            <a:spLocks/>
          </p:cNvSpPr>
          <p:nvPr/>
        </p:nvSpPr>
        <p:spPr bwMode="auto">
          <a:xfrm rot="10800000">
            <a:off x="43307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3209" name="Freeform 25">
            <a:extLst>
              <a:ext uri="{FF2B5EF4-FFF2-40B4-BE49-F238E27FC236}">
                <a16:creationId xmlns:a16="http://schemas.microsoft.com/office/drawing/2014/main" xmlns="" id="{AE9FE044-E317-AF4D-8494-EE97FF342B4A}"/>
              </a:ext>
            </a:extLst>
          </p:cNvPr>
          <p:cNvSpPr>
            <a:spLocks/>
          </p:cNvSpPr>
          <p:nvPr/>
        </p:nvSpPr>
        <p:spPr bwMode="auto">
          <a:xfrm rot="10800000">
            <a:off x="48641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3210" name="Freeform 26">
            <a:extLst>
              <a:ext uri="{FF2B5EF4-FFF2-40B4-BE49-F238E27FC236}">
                <a16:creationId xmlns:a16="http://schemas.microsoft.com/office/drawing/2014/main" xmlns="" id="{8071BAA0-BDB5-7545-8D99-913B72D2B179}"/>
              </a:ext>
            </a:extLst>
          </p:cNvPr>
          <p:cNvSpPr>
            <a:spLocks/>
          </p:cNvSpPr>
          <p:nvPr/>
        </p:nvSpPr>
        <p:spPr bwMode="auto">
          <a:xfrm rot="10800000">
            <a:off x="5397500" y="24384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3211" name="Oval 27">
            <a:extLst>
              <a:ext uri="{FF2B5EF4-FFF2-40B4-BE49-F238E27FC236}">
                <a16:creationId xmlns:a16="http://schemas.microsoft.com/office/drawing/2014/main" xmlns="" id="{24C9A2CF-5B13-3E4E-A8B7-6A3BF4361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8382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3212" name="Oval 28">
            <a:extLst>
              <a:ext uri="{FF2B5EF4-FFF2-40B4-BE49-F238E27FC236}">
                <a16:creationId xmlns:a16="http://schemas.microsoft.com/office/drawing/2014/main" xmlns="" id="{43923C3F-9360-C441-8A1D-3282DB8B4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35814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3213" name="Line 29">
            <a:extLst>
              <a:ext uri="{FF2B5EF4-FFF2-40B4-BE49-F238E27FC236}">
                <a16:creationId xmlns:a16="http://schemas.microsoft.com/office/drawing/2014/main" xmlns="" id="{8FF5CB72-6FBB-3845-B155-CCD7823E12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7500" y="990600"/>
            <a:ext cx="20574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3214" name="Line 30">
            <a:extLst>
              <a:ext uri="{FF2B5EF4-FFF2-40B4-BE49-F238E27FC236}">
                <a16:creationId xmlns:a16="http://schemas.microsoft.com/office/drawing/2014/main" xmlns="" id="{15A9489A-048D-DC46-BB0C-1E63C8201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0" y="9906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3215" name="Line 31">
            <a:extLst>
              <a:ext uri="{FF2B5EF4-FFF2-40B4-BE49-F238E27FC236}">
                <a16:creationId xmlns:a16="http://schemas.microsoft.com/office/drawing/2014/main" xmlns="" id="{AEBEC9FB-5752-A849-8FB7-04C239029D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3500" y="2438400"/>
            <a:ext cx="19812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3216" name="Line 32">
            <a:extLst>
              <a:ext uri="{FF2B5EF4-FFF2-40B4-BE49-F238E27FC236}">
                <a16:creationId xmlns:a16="http://schemas.microsoft.com/office/drawing/2014/main" xmlns="" id="{9381BE2F-8F3D-3945-A044-60E4CB9CC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438400"/>
            <a:ext cx="20447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3217" name="Oval 33">
            <a:extLst>
              <a:ext uri="{FF2B5EF4-FFF2-40B4-BE49-F238E27FC236}">
                <a16:creationId xmlns:a16="http://schemas.microsoft.com/office/drawing/2014/main" xmlns="" id="{659D3DA8-A507-B544-8CD5-DC97F02DC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5146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3218" name="Oval 34">
            <a:extLst>
              <a:ext uri="{FF2B5EF4-FFF2-40B4-BE49-F238E27FC236}">
                <a16:creationId xmlns:a16="http://schemas.microsoft.com/office/drawing/2014/main" xmlns="" id="{D5B85354-6690-9B4C-A635-2E2C13A9A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93219" name="Object 35">
            <a:extLst>
              <a:ext uri="{FF2B5EF4-FFF2-40B4-BE49-F238E27FC236}">
                <a16:creationId xmlns:a16="http://schemas.microsoft.com/office/drawing/2014/main" xmlns="" id="{0ECF054D-F3AA-B843-B136-E76FFFE46D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2362200"/>
          <a:ext cx="13239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0" name="Equation" r:id="rId3" imgW="14338300" imgH="5270500" progId="Equation.3">
                  <p:embed/>
                </p:oleObj>
              </mc:Choice>
              <mc:Fallback>
                <p:oleObj name="Equation" r:id="rId3" imgW="14338300" imgH="5270500" progId="Equation.3">
                  <p:embed/>
                  <p:pic>
                    <p:nvPicPr>
                      <p:cNvPr id="93219" name="Object 35">
                        <a:extLst>
                          <a:ext uri="{FF2B5EF4-FFF2-40B4-BE49-F238E27FC236}">
                            <a16:creationId xmlns:a16="http://schemas.microsoft.com/office/drawing/2014/main" xmlns="" id="{0ECF054D-F3AA-B843-B136-E76FFFE46D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362200"/>
                        <a:ext cx="13239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0" name="Object 36">
            <a:extLst>
              <a:ext uri="{FF2B5EF4-FFF2-40B4-BE49-F238E27FC236}">
                <a16:creationId xmlns:a16="http://schemas.microsoft.com/office/drawing/2014/main" xmlns="" id="{133E4F4D-9E21-3745-BF79-78CA803DE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4267200"/>
          <a:ext cx="13239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1" name="Equation" r:id="rId5" imgW="14338300" imgH="5562600" progId="Equation.3">
                  <p:embed/>
                </p:oleObj>
              </mc:Choice>
              <mc:Fallback>
                <p:oleObj name="Equation" r:id="rId5" imgW="14338300" imgH="5562600" progId="Equation.3">
                  <p:embed/>
                  <p:pic>
                    <p:nvPicPr>
                      <p:cNvPr id="93220" name="Object 36">
                        <a:extLst>
                          <a:ext uri="{FF2B5EF4-FFF2-40B4-BE49-F238E27FC236}">
                            <a16:creationId xmlns:a16="http://schemas.microsoft.com/office/drawing/2014/main" xmlns="" id="{133E4F4D-9E21-3745-BF79-78CA803DE1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267200"/>
                        <a:ext cx="13239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1" name="Object 37">
            <a:extLst>
              <a:ext uri="{FF2B5EF4-FFF2-40B4-BE49-F238E27FC236}">
                <a16:creationId xmlns:a16="http://schemas.microsoft.com/office/drawing/2014/main" xmlns="" id="{1F081CCF-D1C1-4941-8337-91F4D3404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8" y="2057400"/>
          <a:ext cx="12461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2" name="Equation" r:id="rId7" imgW="9652000" imgH="4978400" progId="Equation.3">
                  <p:embed/>
                </p:oleObj>
              </mc:Choice>
              <mc:Fallback>
                <p:oleObj name="Equation" r:id="rId7" imgW="9652000" imgH="4978400" progId="Equation.3">
                  <p:embed/>
                  <p:pic>
                    <p:nvPicPr>
                      <p:cNvPr id="93221" name="Object 37">
                        <a:extLst>
                          <a:ext uri="{FF2B5EF4-FFF2-40B4-BE49-F238E27FC236}">
                            <a16:creationId xmlns:a16="http://schemas.microsoft.com/office/drawing/2014/main" xmlns="" id="{1F081CCF-D1C1-4941-8337-91F4D34049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8" y="2057400"/>
                        <a:ext cx="12461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2" name="Object 69">
            <a:extLst>
              <a:ext uri="{FF2B5EF4-FFF2-40B4-BE49-F238E27FC236}">
                <a16:creationId xmlns:a16="http://schemas.microsoft.com/office/drawing/2014/main" xmlns="" id="{04AA52A0-3737-D64D-9EE5-05F0CC74D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9275" y="0"/>
          <a:ext cx="436245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3" name="Equation" r:id="rId9" imgW="36576000" imgH="5562600" progId="Equation.3">
                  <p:embed/>
                </p:oleObj>
              </mc:Choice>
              <mc:Fallback>
                <p:oleObj name="Equation" r:id="rId9" imgW="36576000" imgH="5562600" progId="Equation.3">
                  <p:embed/>
                  <p:pic>
                    <p:nvPicPr>
                      <p:cNvPr id="93222" name="Object 69">
                        <a:extLst>
                          <a:ext uri="{FF2B5EF4-FFF2-40B4-BE49-F238E27FC236}">
                            <a16:creationId xmlns:a16="http://schemas.microsoft.com/office/drawing/2014/main" xmlns="" id="{04AA52A0-3737-D64D-9EE5-05F0CC74D2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0"/>
                        <a:ext cx="436245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3" name="Freeform 3">
            <a:extLst>
              <a:ext uri="{FF2B5EF4-FFF2-40B4-BE49-F238E27FC236}">
                <a16:creationId xmlns:a16="http://schemas.microsoft.com/office/drawing/2014/main" xmlns="" id="{9CD132A6-4227-314A-9251-869E3C5C1CDF}"/>
              </a:ext>
            </a:extLst>
          </p:cNvPr>
          <p:cNvSpPr>
            <a:spLocks/>
          </p:cNvSpPr>
          <p:nvPr/>
        </p:nvSpPr>
        <p:spPr bwMode="auto">
          <a:xfrm>
            <a:off x="2684463" y="1017588"/>
            <a:ext cx="4767262" cy="1501775"/>
          </a:xfrm>
          <a:custGeom>
            <a:avLst/>
            <a:gdLst>
              <a:gd name="T0" fmla="*/ 0 w 4766553"/>
              <a:gd name="T1" fmla="*/ 1188801 h 1501994"/>
              <a:gd name="T2" fmla="*/ 604105 w 4766553"/>
              <a:gd name="T3" fmla="*/ 440975 h 1501994"/>
              <a:gd name="T4" fmla="*/ 1783077 w 4766553"/>
              <a:gd name="T5" fmla="*/ 91340 h 1501994"/>
              <a:gd name="T6" fmla="*/ 3809743 w 4766553"/>
              <a:gd name="T7" fmla="*/ 130185 h 1501994"/>
              <a:gd name="T8" fmla="*/ 4774358 w 4766553"/>
              <a:gd name="T9" fmla="*/ 1499585 h 15019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66553" h="1501994">
                <a:moveTo>
                  <a:pt x="0" y="1190709"/>
                </a:moveTo>
                <a:cubicBezTo>
                  <a:pt x="153210" y="907796"/>
                  <a:pt x="306421" y="624883"/>
                  <a:pt x="603115" y="441679"/>
                </a:cubicBezTo>
                <a:cubicBezTo>
                  <a:pt x="899809" y="258475"/>
                  <a:pt x="1246762" y="143364"/>
                  <a:pt x="1780162" y="91483"/>
                </a:cubicBezTo>
                <a:cubicBezTo>
                  <a:pt x="2313562" y="39602"/>
                  <a:pt x="3305783" y="-104691"/>
                  <a:pt x="3803515" y="130394"/>
                </a:cubicBezTo>
                <a:cubicBezTo>
                  <a:pt x="4301247" y="365479"/>
                  <a:pt x="4533900" y="933736"/>
                  <a:pt x="4766553" y="1501994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3224" name="Freeform 5">
            <a:extLst>
              <a:ext uri="{FF2B5EF4-FFF2-40B4-BE49-F238E27FC236}">
                <a16:creationId xmlns:a16="http://schemas.microsoft.com/office/drawing/2014/main" xmlns="" id="{8AD0F7BC-39F2-F646-B6D3-BD5F9B4FF722}"/>
              </a:ext>
            </a:extLst>
          </p:cNvPr>
          <p:cNvSpPr>
            <a:spLocks/>
          </p:cNvSpPr>
          <p:nvPr/>
        </p:nvSpPr>
        <p:spPr bwMode="auto">
          <a:xfrm>
            <a:off x="3219450" y="1401763"/>
            <a:ext cx="4183063" cy="1166812"/>
          </a:xfrm>
          <a:custGeom>
            <a:avLst/>
            <a:gdLst>
              <a:gd name="T0" fmla="*/ 4184753 w 4182894"/>
              <a:gd name="T1" fmla="*/ 1174984 h 1165998"/>
              <a:gd name="T2" fmla="*/ 3143431 w 4182894"/>
              <a:gd name="T3" fmla="*/ 96693 h 1165998"/>
              <a:gd name="T4" fmla="*/ 1226235 w 4182894"/>
              <a:gd name="T5" fmla="*/ 67290 h 1165998"/>
              <a:gd name="T6" fmla="*/ 360089 w 4182894"/>
              <a:gd name="T7" fmla="*/ 233932 h 1165998"/>
              <a:gd name="T8" fmla="*/ 0 w 4182894"/>
              <a:gd name="T9" fmla="*/ 802483 h 1165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82894" h="1165998">
                <a:moveTo>
                  <a:pt x="4182894" y="1165998"/>
                </a:moveTo>
                <a:cubicBezTo>
                  <a:pt x="3908898" y="722579"/>
                  <a:pt x="3634902" y="279160"/>
                  <a:pt x="3142034" y="95956"/>
                </a:cubicBezTo>
                <a:cubicBezTo>
                  <a:pt x="2649166" y="-87248"/>
                  <a:pt x="1689370" y="44075"/>
                  <a:pt x="1225685" y="66773"/>
                </a:cubicBezTo>
                <a:cubicBezTo>
                  <a:pt x="762000" y="89471"/>
                  <a:pt x="564205" y="110547"/>
                  <a:pt x="359924" y="232143"/>
                </a:cubicBezTo>
                <a:cubicBezTo>
                  <a:pt x="155643" y="353739"/>
                  <a:pt x="77821" y="575043"/>
                  <a:pt x="0" y="796347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3225" name="Freeform 7">
            <a:extLst>
              <a:ext uri="{FF2B5EF4-FFF2-40B4-BE49-F238E27FC236}">
                <a16:creationId xmlns:a16="http://schemas.microsoft.com/office/drawing/2014/main" xmlns="" id="{AAB49B3D-F248-A348-AC7E-6CF0A6CF07A6}"/>
              </a:ext>
            </a:extLst>
          </p:cNvPr>
          <p:cNvSpPr>
            <a:spLocks/>
          </p:cNvSpPr>
          <p:nvPr/>
        </p:nvSpPr>
        <p:spPr bwMode="auto">
          <a:xfrm>
            <a:off x="4238625" y="2441575"/>
            <a:ext cx="3194050" cy="2012950"/>
          </a:xfrm>
          <a:custGeom>
            <a:avLst/>
            <a:gdLst>
              <a:gd name="T0" fmla="*/ 3196820 w 3193773"/>
              <a:gd name="T1" fmla="*/ 2006212 h 2013625"/>
              <a:gd name="T2" fmla="*/ 928108 w 3193773"/>
              <a:gd name="T3" fmla="*/ 1085487 h 2013625"/>
              <a:gd name="T4" fmla="*/ 90738 w 3193773"/>
              <a:gd name="T5" fmla="*/ 523358 h 2013625"/>
              <a:gd name="T6" fmla="*/ 61522 w 3193773"/>
              <a:gd name="T7" fmla="*/ 0 h 20136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93773" h="2013625">
                <a:moveTo>
                  <a:pt x="3193773" y="2013625"/>
                </a:moveTo>
                <a:cubicBezTo>
                  <a:pt x="2319094" y="1675588"/>
                  <a:pt x="1444415" y="1337552"/>
                  <a:pt x="927228" y="1089497"/>
                </a:cubicBezTo>
                <a:cubicBezTo>
                  <a:pt x="410041" y="841442"/>
                  <a:pt x="234943" y="706876"/>
                  <a:pt x="90650" y="525293"/>
                </a:cubicBezTo>
                <a:cubicBezTo>
                  <a:pt x="-53643" y="343710"/>
                  <a:pt x="3912" y="171855"/>
                  <a:pt x="61467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3226" name="Freeform 8">
            <a:extLst>
              <a:ext uri="{FF2B5EF4-FFF2-40B4-BE49-F238E27FC236}">
                <a16:creationId xmlns:a16="http://schemas.microsoft.com/office/drawing/2014/main" xmlns="" id="{7BBD6D66-6983-1D4D-8610-1C1153B33A84}"/>
              </a:ext>
            </a:extLst>
          </p:cNvPr>
          <p:cNvSpPr>
            <a:spLocks/>
          </p:cNvSpPr>
          <p:nvPr/>
        </p:nvSpPr>
        <p:spPr bwMode="auto">
          <a:xfrm>
            <a:off x="4719638" y="2460625"/>
            <a:ext cx="2790825" cy="1965325"/>
          </a:xfrm>
          <a:custGeom>
            <a:avLst/>
            <a:gdLst>
              <a:gd name="T0" fmla="*/ 105393 w 2789809"/>
              <a:gd name="T1" fmla="*/ 0 h 1964987"/>
              <a:gd name="T2" fmla="*/ 261663 w 2789809"/>
              <a:gd name="T3" fmla="*/ 614003 h 1964987"/>
              <a:gd name="T4" fmla="*/ 2371270 w 2789809"/>
              <a:gd name="T5" fmla="*/ 1403434 h 1964987"/>
              <a:gd name="T6" fmla="*/ 2801005 w 2789809"/>
              <a:gd name="T7" fmla="*/ 1968707 h 19649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9809" h="1964987">
                <a:moveTo>
                  <a:pt x="104975" y="0"/>
                </a:moveTo>
                <a:cubicBezTo>
                  <a:pt x="-5272" y="189689"/>
                  <a:pt x="-115518" y="379378"/>
                  <a:pt x="260618" y="612842"/>
                </a:cubicBezTo>
                <a:cubicBezTo>
                  <a:pt x="636754" y="846306"/>
                  <a:pt x="1940260" y="1175426"/>
                  <a:pt x="2361792" y="1400783"/>
                </a:cubicBezTo>
                <a:cubicBezTo>
                  <a:pt x="2783324" y="1626140"/>
                  <a:pt x="2786566" y="1795563"/>
                  <a:pt x="2789809" y="196498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3227" name="TextBox 2">
            <a:extLst>
              <a:ext uri="{FF2B5EF4-FFF2-40B4-BE49-F238E27FC236}">
                <a16:creationId xmlns:a16="http://schemas.microsoft.com/office/drawing/2014/main" xmlns="" id="{F3573BF6-0857-B441-99E9-6A60EBF7A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57200"/>
            <a:ext cx="24225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Hamiltonian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     path</a:t>
            </a:r>
          </a:p>
        </p:txBody>
      </p:sp>
      <p:sp>
        <p:nvSpPr>
          <p:cNvPr id="93228" name="TextBox 3">
            <a:extLst>
              <a:ext uri="{FF2B5EF4-FFF2-40B4-BE49-F238E27FC236}">
                <a16:creationId xmlns:a16="http://schemas.microsoft.com/office/drawing/2014/main" xmlns="" id="{5A291A88-9DB7-4A4B-8794-A3199B7E0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673600"/>
            <a:ext cx="81089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If variable is set to 1 traverse its gadget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from left to right</a:t>
            </a:r>
          </a:p>
        </p:txBody>
      </p:sp>
      <p:sp>
        <p:nvSpPr>
          <p:cNvPr id="93229" name="TextBox 4">
            <a:extLst>
              <a:ext uri="{FF2B5EF4-FFF2-40B4-BE49-F238E27FC236}">
                <a16:creationId xmlns:a16="http://schemas.microsoft.com/office/drawing/2014/main" xmlns="" id="{82474F35-BD6C-AE43-A277-654EDFBE3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5965825"/>
            <a:ext cx="9156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7F7F7F"/>
                </a:solidFill>
                <a:ea typeface="宋体" panose="02010600030101010101" pitchFamily="2" charset="-122"/>
              </a:rPr>
              <a:t>Visit clauses satisfied from the variable assignment</a:t>
            </a:r>
          </a:p>
        </p:txBody>
      </p:sp>
      <p:sp>
        <p:nvSpPr>
          <p:cNvPr id="93230" name="Text Box 38">
            <a:extLst>
              <a:ext uri="{FF2B5EF4-FFF2-40B4-BE49-F238E27FC236}">
                <a16:creationId xmlns:a16="http://schemas.microsoft.com/office/drawing/2014/main" xmlns="" id="{5E9BFEE1-D5FE-544E-8CE8-693A4D874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100" y="979488"/>
            <a:ext cx="2419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Gadget for </a:t>
            </a:r>
          </a:p>
        </p:txBody>
      </p:sp>
      <p:graphicFrame>
        <p:nvGraphicFramePr>
          <p:cNvPr id="93231" name="Object 47">
            <a:extLst>
              <a:ext uri="{FF2B5EF4-FFF2-40B4-BE49-F238E27FC236}">
                <a16:creationId xmlns:a16="http://schemas.microsoft.com/office/drawing/2014/main" xmlns="" id="{BAABB0B2-D88A-834D-BBCE-B25FC065C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0588" y="1019175"/>
          <a:ext cx="52863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4" name="Equation" r:id="rId11" imgW="4102100" imgH="4978400" progId="Equation.3">
                  <p:embed/>
                </p:oleObj>
              </mc:Choice>
              <mc:Fallback>
                <p:oleObj name="Equation" r:id="rId11" imgW="4102100" imgH="4978400" progId="Equation.3">
                  <p:embed/>
                  <p:pic>
                    <p:nvPicPr>
                      <p:cNvPr id="93231" name="Object 47">
                        <a:extLst>
                          <a:ext uri="{FF2B5EF4-FFF2-40B4-BE49-F238E27FC236}">
                            <a16:creationId xmlns:a16="http://schemas.microsoft.com/office/drawing/2014/main" xmlns="" id="{BAABB0B2-D88A-834D-BBCE-B25FC065C6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1019175"/>
                        <a:ext cx="52863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Group 50">
            <a:extLst>
              <a:ext uri="{FF2B5EF4-FFF2-40B4-BE49-F238E27FC236}">
                <a16:creationId xmlns:a16="http://schemas.microsoft.com/office/drawing/2014/main" xmlns="" id="{95C61734-CAEE-C84F-AD43-81E78553B8B6}"/>
              </a:ext>
            </a:extLst>
          </p:cNvPr>
          <p:cNvGrpSpPr>
            <a:grpSpLocks/>
          </p:cNvGrpSpPr>
          <p:nvPr/>
        </p:nvGrpSpPr>
        <p:grpSpPr bwMode="auto">
          <a:xfrm>
            <a:off x="5637213" y="1143000"/>
            <a:ext cx="1449387" cy="1392238"/>
            <a:chOff x="3239932" y="2694801"/>
            <a:chExt cx="1449293" cy="1392198"/>
          </a:xfrm>
        </p:grpSpPr>
        <p:cxnSp>
          <p:nvCxnSpPr>
            <p:cNvPr id="35876" name="Straight Connector 51">
              <a:extLst>
                <a:ext uri="{FF2B5EF4-FFF2-40B4-BE49-F238E27FC236}">
                  <a16:creationId xmlns:a16="http://schemas.microsoft.com/office/drawing/2014/main" xmlns="" id="{BB3CDFB3-4C8E-3844-B784-EEDF89AB54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3429794" y="32004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7" name="Straight Connector 52">
              <a:extLst>
                <a:ext uri="{FF2B5EF4-FFF2-40B4-BE49-F238E27FC236}">
                  <a16:creationId xmlns:a16="http://schemas.microsoft.com/office/drawing/2014/main" xmlns="" id="{2B77972E-0579-284E-80A5-D62676B525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794" y="3200400"/>
              <a:ext cx="685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8" name="Straight Connector 53">
              <a:extLst>
                <a:ext uri="{FF2B5EF4-FFF2-40B4-BE49-F238E27FC236}">
                  <a16:creationId xmlns:a16="http://schemas.microsoft.com/office/drawing/2014/main" xmlns="" id="{4B3AC549-6F64-1E4B-A11B-23682D6615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772694" y="3543300"/>
              <a:ext cx="685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9" name="Straight Connector 54">
              <a:extLst>
                <a:ext uri="{FF2B5EF4-FFF2-40B4-BE49-F238E27FC236}">
                  <a16:creationId xmlns:a16="http://schemas.microsoft.com/office/drawing/2014/main" xmlns="" id="{43C150E1-382F-BE46-9CA5-57241182F9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115594" y="28956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0" name="Straight Connector 55">
              <a:extLst>
                <a:ext uri="{FF2B5EF4-FFF2-40B4-BE49-F238E27FC236}">
                  <a16:creationId xmlns:a16="http://schemas.microsoft.com/office/drawing/2014/main" xmlns="" id="{7366B6BB-0C78-6347-B78D-98DB74A940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086894" y="3543300"/>
              <a:ext cx="685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1" name="Straight Connector 56">
              <a:extLst>
                <a:ext uri="{FF2B5EF4-FFF2-40B4-BE49-F238E27FC236}">
                  <a16:creationId xmlns:a16="http://schemas.microsoft.com/office/drawing/2014/main" xmlns="" id="{CE7D3F08-E192-9D48-A632-CD9DE1FE8A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794" y="3886200"/>
              <a:ext cx="685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2" name="Straight Connector 57">
              <a:extLst>
                <a:ext uri="{FF2B5EF4-FFF2-40B4-BE49-F238E27FC236}">
                  <a16:creationId xmlns:a16="http://schemas.microsoft.com/office/drawing/2014/main" xmlns="" id="{D3061AED-9073-8E4F-ADD8-042294B206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804991" y="3204390"/>
              <a:ext cx="993771" cy="380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3" name="Straight Connector 58">
              <a:extLst>
                <a:ext uri="{FF2B5EF4-FFF2-40B4-BE49-F238E27FC236}">
                  <a16:creationId xmlns:a16="http://schemas.microsoft.com/office/drawing/2014/main" xmlns="" id="{A6196565-39A1-2A42-AE24-73B7B5BA84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001294" y="3390900"/>
              <a:ext cx="9906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4" name="Straight Connector 59">
              <a:extLst>
                <a:ext uri="{FF2B5EF4-FFF2-40B4-BE49-F238E27FC236}">
                  <a16:creationId xmlns:a16="http://schemas.microsoft.com/office/drawing/2014/main" xmlns="" id="{9808D93C-574A-0D45-851B-378B1E4C06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4115594" y="3886200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5" name="Straight Connector 60">
              <a:extLst>
                <a:ext uri="{FF2B5EF4-FFF2-40B4-BE49-F238E27FC236}">
                  <a16:creationId xmlns:a16="http://schemas.microsoft.com/office/drawing/2014/main" xmlns="" id="{2421D310-D5B6-E74D-ADDD-8ACF549843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277394" y="3048000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6" name="Straight Connector 61">
              <a:extLst>
                <a:ext uri="{FF2B5EF4-FFF2-40B4-BE49-F238E27FC236}">
                  <a16:creationId xmlns:a16="http://schemas.microsoft.com/office/drawing/2014/main" xmlns="" id="{941E7983-CCA5-3548-81D7-B913546D87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3429794" y="2895600"/>
              <a:ext cx="1066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87" name="TextBox 62">
              <a:extLst>
                <a:ext uri="{FF2B5EF4-FFF2-40B4-BE49-F238E27FC236}">
                  <a16:creationId xmlns:a16="http://schemas.microsoft.com/office/drawing/2014/main" xmlns="" id="{EFD2F24E-FD51-994C-B078-45EED1284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8399" y="3801533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</a:p>
          </p:txBody>
        </p:sp>
        <p:sp>
          <p:nvSpPr>
            <p:cNvPr id="35888" name="TextBox 63">
              <a:extLst>
                <a:ext uri="{FF2B5EF4-FFF2-40B4-BE49-F238E27FC236}">
                  <a16:creationId xmlns:a16="http://schemas.microsoft.com/office/drawing/2014/main" xmlns="" id="{B17BE694-7192-9F47-8141-85A634976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725" y="3810000"/>
              <a:ext cx="2696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</a:p>
          </p:txBody>
        </p:sp>
        <p:sp>
          <p:nvSpPr>
            <p:cNvPr id="35889" name="TextBox 64">
              <a:extLst>
                <a:ext uri="{FF2B5EF4-FFF2-40B4-BE49-F238E27FC236}">
                  <a16:creationId xmlns:a16="http://schemas.microsoft.com/office/drawing/2014/main" xmlns="" id="{2CE049E2-531A-8041-9538-FEC64174B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3810000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3</a:t>
              </a:r>
            </a:p>
          </p:txBody>
        </p:sp>
        <p:sp>
          <p:nvSpPr>
            <p:cNvPr id="35890" name="TextBox 65">
              <a:extLst>
                <a:ext uri="{FF2B5EF4-FFF2-40B4-BE49-F238E27FC236}">
                  <a16:creationId xmlns:a16="http://schemas.microsoft.com/office/drawing/2014/main" xmlns="" id="{98BAA34F-B555-604A-B7E5-C5B38DBF3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9932" y="3048000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4</a:t>
              </a:r>
            </a:p>
          </p:txBody>
        </p:sp>
        <p:sp>
          <p:nvSpPr>
            <p:cNvPr id="35891" name="TextBox 66">
              <a:extLst>
                <a:ext uri="{FF2B5EF4-FFF2-40B4-BE49-F238E27FC236}">
                  <a16:creationId xmlns:a16="http://schemas.microsoft.com/office/drawing/2014/main" xmlns="" id="{940C1884-6993-8E48-ADC1-E02CBFF63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2971800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5</a:t>
              </a:r>
            </a:p>
          </p:txBody>
        </p:sp>
        <p:sp>
          <p:nvSpPr>
            <p:cNvPr id="35892" name="TextBox 67">
              <a:extLst>
                <a:ext uri="{FF2B5EF4-FFF2-40B4-BE49-F238E27FC236}">
                  <a16:creationId xmlns:a16="http://schemas.microsoft.com/office/drawing/2014/main" xmlns="" id="{CBF51879-51AF-2A4A-86A7-50979B281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8399" y="2694801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6</a:t>
              </a:r>
            </a:p>
          </p:txBody>
        </p:sp>
        <p:sp>
          <p:nvSpPr>
            <p:cNvPr id="35893" name="TextBox 68">
              <a:extLst>
                <a:ext uri="{FF2B5EF4-FFF2-40B4-BE49-F238E27FC236}">
                  <a16:creationId xmlns:a16="http://schemas.microsoft.com/office/drawing/2014/main" xmlns="" id="{42720198-030D-B141-9D1F-4C4B9B738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615" y="2694801"/>
              <a:ext cx="2616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7</a:t>
              </a:r>
            </a:p>
          </p:txBody>
        </p:sp>
      </p:grpSp>
      <p:sp>
        <p:nvSpPr>
          <p:cNvPr id="35842" name="Title 1">
            <a:extLst>
              <a:ext uri="{FF2B5EF4-FFF2-40B4-BE49-F238E27FC236}">
                <a16:creationId xmlns:a16="http://schemas.microsoft.com/office/drawing/2014/main" xmlns="" id="{1938B3EA-B085-7C48-A1C4-29B738415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argue NP-completeness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xmlns="" id="{6B5BF2E9-6625-7048-BC39-52C269B86D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3425" cy="560387"/>
          </a:xfrm>
        </p:spPr>
        <p:txBody>
          <a:bodyPr/>
          <a:lstStyle/>
          <a:p>
            <a:r>
              <a:rPr lang="en-US" altLang="en-US"/>
              <a:t>Step 1: </a:t>
            </a:r>
            <a:r>
              <a:rPr lang="en-US" altLang="en-US">
                <a:latin typeface="Garamond" panose="02020404030301010803" pitchFamily="18" charset="0"/>
              </a:rPr>
              <a:t>SUBGRAPH</a:t>
            </a:r>
            <a:r>
              <a:rPr lang="en-US" altLang="en-US"/>
              <a:t> is in </a:t>
            </a:r>
            <a:r>
              <a:rPr lang="en-US" altLang="en-US">
                <a:latin typeface="Garamond" panose="02020404030301010803" pitchFamily="18" charset="0"/>
              </a:rPr>
              <a:t>NP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xmlns="" id="{E5C2C62B-5592-EF42-AA77-AEBF7237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2357438"/>
            <a:ext cx="41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xmlns="" id="{DCF7B8BB-4869-8143-A6A4-1D7FF5BDE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913" y="2332038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H</a:t>
            </a:r>
            <a:endParaRPr lang="en-US" altLang="en-US" sz="2400">
              <a:solidFill>
                <a:srgbClr val="FFFFFF"/>
              </a:solidFill>
            </a:endParaRPr>
          </a:p>
        </p:txBody>
      </p:sp>
      <p:grpSp>
        <p:nvGrpSpPr>
          <p:cNvPr id="35846" name="Group 24">
            <a:extLst>
              <a:ext uri="{FF2B5EF4-FFF2-40B4-BE49-F238E27FC236}">
                <a16:creationId xmlns:a16="http://schemas.microsoft.com/office/drawing/2014/main" xmlns="" id="{E746A9BC-33D6-F54F-9FC4-BC4D79F4AF45}"/>
              </a:ext>
            </a:extLst>
          </p:cNvPr>
          <p:cNvGrpSpPr>
            <a:grpSpLocks/>
          </p:cNvGrpSpPr>
          <p:nvPr/>
        </p:nvGrpSpPr>
        <p:grpSpPr bwMode="auto">
          <a:xfrm>
            <a:off x="5826125" y="1344613"/>
            <a:ext cx="1066800" cy="992187"/>
            <a:chOff x="2743199" y="4723606"/>
            <a:chExt cx="1066800" cy="991394"/>
          </a:xfrm>
        </p:grpSpPr>
        <p:cxnSp>
          <p:nvCxnSpPr>
            <p:cNvPr id="35872" name="Straight Connector 25">
              <a:extLst>
                <a:ext uri="{FF2B5EF4-FFF2-40B4-BE49-F238E27FC236}">
                  <a16:creationId xmlns:a16="http://schemas.microsoft.com/office/drawing/2014/main" xmlns="" id="{108B8762-23B8-D341-8741-978BA93B30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743199" y="5028406"/>
              <a:ext cx="685800" cy="685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3" name="Straight Connector 26">
              <a:extLst>
                <a:ext uri="{FF2B5EF4-FFF2-40B4-BE49-F238E27FC236}">
                  <a16:creationId xmlns:a16="http://schemas.microsoft.com/office/drawing/2014/main" xmlns="" id="{4142518B-A10F-4B4F-8DD3-4C14C1E8BF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43199" y="5028406"/>
              <a:ext cx="685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4" name="Straight Connector 27">
              <a:extLst>
                <a:ext uri="{FF2B5EF4-FFF2-40B4-BE49-F238E27FC236}">
                  <a16:creationId xmlns:a16="http://schemas.microsoft.com/office/drawing/2014/main" xmlns="" id="{B7792766-B85C-C644-84EF-F03E045654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086099" y="5371306"/>
              <a:ext cx="685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5" name="Straight Connector 28">
              <a:extLst>
                <a:ext uri="{FF2B5EF4-FFF2-40B4-BE49-F238E27FC236}">
                  <a16:creationId xmlns:a16="http://schemas.microsoft.com/office/drawing/2014/main" xmlns="" id="{773A6274-C302-CD48-BAFF-74A98237A1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28999" y="4723606"/>
              <a:ext cx="381000" cy="304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847" name="Group 29">
            <a:extLst>
              <a:ext uri="{FF2B5EF4-FFF2-40B4-BE49-F238E27FC236}">
                <a16:creationId xmlns:a16="http://schemas.microsoft.com/office/drawing/2014/main" xmlns="" id="{CBB0F948-8949-2A40-AC49-86E5EE34FB23}"/>
              </a:ext>
            </a:extLst>
          </p:cNvPr>
          <p:cNvGrpSpPr>
            <a:grpSpLocks/>
          </p:cNvGrpSpPr>
          <p:nvPr/>
        </p:nvGrpSpPr>
        <p:grpSpPr bwMode="auto">
          <a:xfrm>
            <a:off x="7550150" y="1258888"/>
            <a:ext cx="984250" cy="1200150"/>
            <a:chOff x="5153399" y="2810933"/>
            <a:chExt cx="983626" cy="1199866"/>
          </a:xfrm>
        </p:grpSpPr>
        <p:cxnSp>
          <p:nvCxnSpPr>
            <p:cNvPr id="35864" name="Straight Connector 30">
              <a:extLst>
                <a:ext uri="{FF2B5EF4-FFF2-40B4-BE49-F238E27FC236}">
                  <a16:creationId xmlns:a16="http://schemas.microsoft.com/office/drawing/2014/main" xmlns="" id="{0EBD7A5A-6E9D-9243-B4DE-BDA463F233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35589" y="3810001"/>
              <a:ext cx="60880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5" name="Straight Connector 31">
              <a:extLst>
                <a:ext uri="{FF2B5EF4-FFF2-40B4-BE49-F238E27FC236}">
                  <a16:creationId xmlns:a16="http://schemas.microsoft.com/office/drawing/2014/main" xmlns="" id="{731936E2-BF6B-F847-A0DF-25DF104DC6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259785" y="3430193"/>
              <a:ext cx="455612" cy="3040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6" name="Straight Connector 32">
              <a:extLst>
                <a:ext uri="{FF2B5EF4-FFF2-40B4-BE49-F238E27FC236}">
                  <a16:creationId xmlns:a16="http://schemas.microsoft.com/office/drawing/2014/main" xmlns="" id="{7623435F-6871-A049-BC32-260301EECC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5563396" y="3430590"/>
              <a:ext cx="457200" cy="304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7" name="Straight Connector 33">
              <a:extLst>
                <a:ext uri="{FF2B5EF4-FFF2-40B4-BE49-F238E27FC236}">
                  <a16:creationId xmlns:a16="http://schemas.microsoft.com/office/drawing/2014/main" xmlns="" id="{E06BB31D-527B-A743-AB4F-0444FC54D6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487592" y="3200003"/>
              <a:ext cx="304800" cy="7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8" name="TextBox 34">
              <a:extLst>
                <a:ext uri="{FF2B5EF4-FFF2-40B4-BE49-F238E27FC236}">
                  <a16:creationId xmlns:a16="http://schemas.microsoft.com/office/drawing/2014/main" xmlns="" id="{CD59DBC0-AC6B-904F-B2A6-FBF684043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3399" y="3733800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</a:p>
          </p:txBody>
        </p:sp>
        <p:sp>
          <p:nvSpPr>
            <p:cNvPr id="35869" name="TextBox 35">
              <a:extLst>
                <a:ext uri="{FF2B5EF4-FFF2-40B4-BE49-F238E27FC236}">
                  <a16:creationId xmlns:a16="http://schemas.microsoft.com/office/drawing/2014/main" xmlns="" id="{0AA65C00-54A1-9046-8B53-38C0501A7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2696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</a:p>
          </p:txBody>
        </p:sp>
        <p:sp>
          <p:nvSpPr>
            <p:cNvPr id="35870" name="TextBox 36">
              <a:extLst>
                <a:ext uri="{FF2B5EF4-FFF2-40B4-BE49-F238E27FC236}">
                  <a16:creationId xmlns:a16="http://schemas.microsoft.com/office/drawing/2014/main" xmlns="" id="{966CC60B-4DAF-5F48-BA62-297B9F9EF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3200400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3</a:t>
              </a:r>
            </a:p>
          </p:txBody>
        </p:sp>
        <p:sp>
          <p:nvSpPr>
            <p:cNvPr id="35871" name="TextBox 37">
              <a:extLst>
                <a:ext uri="{FF2B5EF4-FFF2-40B4-BE49-F238E27FC236}">
                  <a16:creationId xmlns:a16="http://schemas.microsoft.com/office/drawing/2014/main" xmlns="" id="{C9C62A6F-A3FC-4C45-B410-FD372CE66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932" y="2810933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A29000-AB93-E04E-B1F9-71D0A054B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0"/>
            <a:ext cx="470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What is a </a:t>
            </a:r>
            <a:r>
              <a:rPr lang="en-US" altLang="en-US" sz="2400">
                <a:solidFill>
                  <a:srgbClr val="6699FF"/>
                </a:solidFill>
              </a:rPr>
              <a:t>solution</a:t>
            </a:r>
            <a:r>
              <a:rPr lang="en-US" altLang="en-US" sz="2400">
                <a:solidFill>
                  <a:srgbClr val="FFFFFF"/>
                </a:solidFill>
              </a:rPr>
              <a:t> for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SUBGRAPH</a:t>
            </a:r>
            <a:r>
              <a:rPr lang="en-US" altLang="en-US" sz="2400">
                <a:solidFill>
                  <a:srgbClr val="FFFFFF"/>
                </a:solidFill>
              </a:rPr>
              <a:t>?</a:t>
            </a:r>
          </a:p>
        </p:txBody>
      </p:sp>
      <p:grpSp>
        <p:nvGrpSpPr>
          <p:cNvPr id="5" name="Group 48">
            <a:extLst>
              <a:ext uri="{FF2B5EF4-FFF2-40B4-BE49-F238E27FC236}">
                <a16:creationId xmlns:a16="http://schemas.microsoft.com/office/drawing/2014/main" xmlns="" id="{E7BCA9AB-7152-D541-A85E-258D8CCEACA6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316038"/>
            <a:ext cx="2370138" cy="1325562"/>
            <a:chOff x="5943600" y="1467761"/>
            <a:chExt cx="2370667" cy="1326239"/>
          </a:xfrm>
        </p:grpSpPr>
        <p:cxnSp>
          <p:nvCxnSpPr>
            <p:cNvPr id="35860" name="Straight Connector 40">
              <a:extLst>
                <a:ext uri="{FF2B5EF4-FFF2-40B4-BE49-F238E27FC236}">
                  <a16:creationId xmlns:a16="http://schemas.microsoft.com/office/drawing/2014/main" xmlns="" id="{E64A8B07-6F51-EC4E-AAF8-B9E874B189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629400" y="1828800"/>
              <a:ext cx="1295400" cy="152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1" name="Straight Connector 41">
              <a:extLst>
                <a:ext uri="{FF2B5EF4-FFF2-40B4-BE49-F238E27FC236}">
                  <a16:creationId xmlns:a16="http://schemas.microsoft.com/office/drawing/2014/main" xmlns="" id="{490B65CF-E5B9-F84A-B280-B64E1F01DE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044718" y="1467761"/>
              <a:ext cx="922419" cy="11550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2" name="Straight Connector 45">
              <a:extLst>
                <a:ext uri="{FF2B5EF4-FFF2-40B4-BE49-F238E27FC236}">
                  <a16:creationId xmlns:a16="http://schemas.microsoft.com/office/drawing/2014/main" xmlns="" id="{A3CE0AA7-C467-5E47-8CE9-67EF55993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943600" y="1828800"/>
              <a:ext cx="1676400" cy="6096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3" name="Freeform 47">
              <a:extLst>
                <a:ext uri="{FF2B5EF4-FFF2-40B4-BE49-F238E27FC236}">
                  <a16:creationId xmlns:a16="http://schemas.microsoft.com/office/drawing/2014/main" xmlns="" id="{DBCF23BC-BC61-ED47-A552-621906394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2467" y="2506133"/>
              <a:ext cx="1701800" cy="287867"/>
            </a:xfrm>
            <a:custGeom>
              <a:avLst/>
              <a:gdLst>
                <a:gd name="T0" fmla="*/ 1701800 w 1701800"/>
                <a:gd name="T1" fmla="*/ 0 h 287867"/>
                <a:gd name="T2" fmla="*/ 804333 w 1701800"/>
                <a:gd name="T3" fmla="*/ 270934 h 287867"/>
                <a:gd name="T4" fmla="*/ 0 w 1701800"/>
                <a:gd name="T5" fmla="*/ 101600 h 287867"/>
                <a:gd name="T6" fmla="*/ 0 60000 65536"/>
                <a:gd name="T7" fmla="*/ 0 60000 65536"/>
                <a:gd name="T8" fmla="*/ 0 60000 65536"/>
                <a:gd name="T9" fmla="*/ 0 w 1701800"/>
                <a:gd name="T10" fmla="*/ 0 h 287867"/>
                <a:gd name="T11" fmla="*/ 1701800 w 1701800"/>
                <a:gd name="T12" fmla="*/ 287867 h 2878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1800" h="287867">
                  <a:moveTo>
                    <a:pt x="1701800" y="0"/>
                  </a:moveTo>
                  <a:cubicBezTo>
                    <a:pt x="1394883" y="127000"/>
                    <a:pt x="1087966" y="254001"/>
                    <a:pt x="804333" y="270934"/>
                  </a:cubicBezTo>
                  <a:cubicBezTo>
                    <a:pt x="520700" y="287867"/>
                    <a:pt x="260350" y="194733"/>
                    <a:pt x="0" y="1016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6464AB9-CC70-064A-9C20-6B1A28E5E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90838"/>
            <a:ext cx="728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A solution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s</a:t>
            </a:r>
            <a:r>
              <a:rPr lang="en-US" altLang="en-US" sz="2400">
                <a:solidFill>
                  <a:srgbClr val="FFFFFF"/>
                </a:solidFill>
              </a:rPr>
              <a:t> is a </a:t>
            </a:r>
            <a:r>
              <a:rPr lang="en-US" altLang="en-US" sz="2400">
                <a:solidFill>
                  <a:srgbClr val="6699FF"/>
                </a:solidFill>
              </a:rPr>
              <a:t>map</a:t>
            </a:r>
            <a:r>
              <a:rPr lang="en-US" altLang="en-US" sz="2400">
                <a:solidFill>
                  <a:srgbClr val="FFFFFF"/>
                </a:solidFill>
              </a:rPr>
              <a:t> from vertices of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H</a:t>
            </a:r>
            <a:r>
              <a:rPr lang="en-US" altLang="en-US" sz="2400">
                <a:solidFill>
                  <a:srgbClr val="FFFFFF"/>
                </a:solidFill>
              </a:rPr>
              <a:t> to vertices of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CE3E59A1-27A3-A644-B5F2-E008AECC0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33750"/>
            <a:ext cx="3673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(1➝4)(2➝2)(3➝5)(4➝7)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AFF3315-AB8D-4D4A-9D72-E34902C86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796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 :=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B82B8169-C677-F44C-8D56-3E8424C3F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3962400"/>
            <a:ext cx="2535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On input 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H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6699FF"/>
                </a:solidFill>
                <a:latin typeface="Garamond" panose="02020404030301010803" pitchFamily="18" charset="0"/>
              </a:rPr>
              <a:t>s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endParaRPr lang="en-US" altLang="en-US" sz="2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A595D71-794B-024A-9006-6834DAF95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4414838"/>
            <a:ext cx="3587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For every edge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{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u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} </a:t>
            </a:r>
            <a:r>
              <a:rPr lang="en-US" altLang="en-US" sz="2400">
                <a:solidFill>
                  <a:srgbClr val="FFFFFF"/>
                </a:solidFill>
              </a:rPr>
              <a:t>of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H</a:t>
            </a:r>
            <a:r>
              <a:rPr lang="en-US" altLang="en-US" sz="2400">
                <a:solidFill>
                  <a:srgbClr val="FFFFFF"/>
                </a:solidFill>
              </a:rPr>
              <a:t>:</a:t>
            </a:r>
            <a:endParaRPr lang="en-US" altLang="en-US" sz="2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9267ABF-AFF8-4C4B-BC93-2C2A6D341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4872038"/>
            <a:ext cx="5651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Find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u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ja-JP" sz="2400">
                <a:solidFill>
                  <a:srgbClr val="FFFFFF"/>
                </a:solidFill>
              </a:rPr>
              <a:t> and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ja-JP" sz="2400">
                <a:solidFill>
                  <a:srgbClr val="FFFFFF"/>
                </a:solidFill>
              </a:rPr>
              <a:t> such that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u</a:t>
            </a:r>
            <a:r>
              <a:rPr lang="en-US" altLang="ja-JP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➝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u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’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altLang="ja-JP" sz="2400">
                <a:solidFill>
                  <a:srgbClr val="FFFFFF"/>
                </a:solidFill>
                <a:cs typeface="Courier New" panose="02070309020205020404" pitchFamily="49" charset="0"/>
              </a:rPr>
              <a:t>and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v</a:t>
            </a:r>
            <a:r>
              <a:rPr lang="en-US" altLang="ja-JP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➝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v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’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altLang="ja-JP" sz="2400">
                <a:solidFill>
                  <a:srgbClr val="FFFFFF"/>
                </a:solidFill>
                <a:cs typeface="Courier New" panose="02070309020205020404" pitchFamily="49" charset="0"/>
              </a:rPr>
              <a:t>in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s</a:t>
            </a:r>
            <a:r>
              <a:rPr lang="en-US" altLang="ja-JP" sz="2400">
                <a:solidFill>
                  <a:srgbClr val="FFFFFF"/>
                </a:solidFill>
                <a:cs typeface="Courier New" panose="02070309020205020404" pitchFamily="49" charset="0"/>
              </a:rPr>
              <a:t>.</a:t>
            </a:r>
            <a:endParaRPr lang="en-US" altLang="en-US" sz="2400">
              <a:solidFill>
                <a:srgbClr val="FFFFFF"/>
              </a:solidFill>
              <a:latin typeface="Garamond" panose="02020404030301010803" pitchFamily="18" charset="0"/>
              <a:cs typeface="Courier New" panose="020703090202050204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48AD1C47-EE11-BD44-BA4E-8881698BE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5329238"/>
            <a:ext cx="4630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If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{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u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v</a:t>
            </a:r>
            <a:r>
              <a:rPr lang="ja-JP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’</a:t>
            </a:r>
            <a:r>
              <a:rPr lang="en-US" altLang="ja-JP" sz="2400">
                <a:solidFill>
                  <a:srgbClr val="FFFFFF"/>
                </a:solidFill>
                <a:latin typeface="Garamond" panose="02020404030301010803" pitchFamily="18" charset="0"/>
              </a:rPr>
              <a:t>}</a:t>
            </a:r>
            <a:r>
              <a:rPr lang="en-US" altLang="ja-JP" sz="2400">
                <a:solidFill>
                  <a:srgbClr val="FFFFFF"/>
                </a:solidFill>
              </a:rPr>
              <a:t> is </a:t>
            </a:r>
            <a:r>
              <a:rPr lang="en-US" altLang="ja-JP" sz="2400">
                <a:solidFill>
                  <a:srgbClr val="6699FF"/>
                </a:solidFill>
              </a:rPr>
              <a:t>not an edge </a:t>
            </a:r>
            <a:r>
              <a:rPr lang="en-US" altLang="ja-JP" sz="2400">
                <a:solidFill>
                  <a:srgbClr val="FFFFFF"/>
                </a:solidFill>
              </a:rPr>
              <a:t>in </a:t>
            </a:r>
            <a:r>
              <a:rPr lang="en-US" altLang="ja-JP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ja-JP" sz="2400">
                <a:solidFill>
                  <a:srgbClr val="FFFFFF"/>
                </a:solidFill>
              </a:rPr>
              <a:t>, </a:t>
            </a:r>
            <a:r>
              <a:rPr lang="en-US" altLang="ja-JP" sz="2400" i="1">
                <a:solidFill>
                  <a:srgbClr val="FFFFFF"/>
                </a:solidFill>
              </a:rPr>
              <a:t>reject</a:t>
            </a:r>
            <a:r>
              <a:rPr lang="en-US" altLang="ja-JP" sz="2400">
                <a:solidFill>
                  <a:srgbClr val="FFFFFF"/>
                </a:solidFill>
              </a:rPr>
              <a:t>.</a:t>
            </a:r>
            <a:endParaRPr lang="en-US" altLang="en-US" sz="2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D55EE171-B111-1A4E-BEDC-408B2CC32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5786438"/>
            <a:ext cx="251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Otherwise, </a:t>
            </a:r>
            <a:r>
              <a:rPr lang="en-US" altLang="en-US" sz="2400" i="1">
                <a:solidFill>
                  <a:srgbClr val="FFFFFF"/>
                </a:solidFill>
              </a:rPr>
              <a:t>accept</a:t>
            </a:r>
            <a:r>
              <a:rPr lang="en-US" altLang="en-US" sz="2400">
                <a:solidFill>
                  <a:srgbClr val="FFFFFF"/>
                </a:solidFill>
              </a:rPr>
              <a:t>.</a:t>
            </a:r>
            <a:endParaRPr lang="en-US" altLang="en-US" sz="2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D038C0C1-A9C4-6D4A-AC30-22077ECBF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3" y="4016375"/>
            <a:ext cx="2693987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FFFF"/>
                </a:solidFill>
              </a:rPr>
              <a:t>Running time </a:t>
            </a: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= O(</a:t>
            </a: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m</a:t>
            </a:r>
            <a:r>
              <a:rPr lang="en-US" altLang="en-US" sz="2000">
                <a:solidFill>
                  <a:srgbClr val="FFFFFF"/>
                </a:solidFill>
                <a:latin typeface="Garamond" panose="02020404030301010803" pitchFamily="18" charset="0"/>
              </a:rPr>
              <a:t> = </a:t>
            </a:r>
            <a:r>
              <a:rPr lang="en-US" altLang="en-US" sz="2000">
                <a:solidFill>
                  <a:srgbClr val="FFFFFF"/>
                </a:solidFill>
              </a:rPr>
              <a:t>number edges in </a:t>
            </a:r>
            <a:r>
              <a:rPr lang="en-US" altLang="en-US" sz="2000" i="1">
                <a:solidFill>
                  <a:srgbClr val="FFFFFF"/>
                </a:solidFill>
                <a:latin typeface="Garamond" panose="02020404030301010803" pitchFamily="18" charset="0"/>
              </a:rPr>
              <a:t>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254753E-2D16-2A40-9AFB-C3D7886CE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1219200"/>
            <a:ext cx="595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0DD00"/>
                </a:solidFill>
              </a:rPr>
              <a:t>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0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 animBg="1"/>
      <p:bldP spid="7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3">
            <a:extLst>
              <a:ext uri="{FF2B5EF4-FFF2-40B4-BE49-F238E27FC236}">
                <a16:creationId xmlns:a16="http://schemas.microsoft.com/office/drawing/2014/main" xmlns="" id="{289A22C3-180F-1549-B022-64F9849D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8B9481-894F-1640-9845-FC47B0BDC3E7}" type="slidenum">
              <a:rPr lang="en-US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0" name="Oval 2">
            <a:extLst>
              <a:ext uri="{FF2B5EF4-FFF2-40B4-BE49-F238E27FC236}">
                <a16:creationId xmlns:a16="http://schemas.microsoft.com/office/drawing/2014/main" xmlns="" id="{C2D06D97-110E-D74D-9C76-F6E7235A3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4211" name="Oval 3">
            <a:extLst>
              <a:ext uri="{FF2B5EF4-FFF2-40B4-BE49-F238E27FC236}">
                <a16:creationId xmlns:a16="http://schemas.microsoft.com/office/drawing/2014/main" xmlns="" id="{9F80547C-021D-A742-950E-2BEC40D43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4212" name="Oval 4">
            <a:extLst>
              <a:ext uri="{FF2B5EF4-FFF2-40B4-BE49-F238E27FC236}">
                <a16:creationId xmlns:a16="http://schemas.microsoft.com/office/drawing/2014/main" xmlns="" id="{F7428E0A-EDAD-D94E-BFE9-BFA3200A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22098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4213" name="Oval 5">
            <a:extLst>
              <a:ext uri="{FF2B5EF4-FFF2-40B4-BE49-F238E27FC236}">
                <a16:creationId xmlns:a16="http://schemas.microsoft.com/office/drawing/2014/main" xmlns="" id="{4AD72287-426A-B74F-80EB-17CBF897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22098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4214" name="Oval 6">
            <a:extLst>
              <a:ext uri="{FF2B5EF4-FFF2-40B4-BE49-F238E27FC236}">
                <a16:creationId xmlns:a16="http://schemas.microsoft.com/office/drawing/2014/main" xmlns="" id="{F635AB47-B766-604A-ABDA-141F4ED1F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4215" name="Oval 7">
            <a:extLst>
              <a:ext uri="{FF2B5EF4-FFF2-40B4-BE49-F238E27FC236}">
                <a16:creationId xmlns:a16="http://schemas.microsoft.com/office/drawing/2014/main" xmlns="" id="{B20F3333-36E6-3A4B-9F4A-438CFA3C4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2098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4216" name="Oval 8">
            <a:extLst>
              <a:ext uri="{FF2B5EF4-FFF2-40B4-BE49-F238E27FC236}">
                <a16:creationId xmlns:a16="http://schemas.microsoft.com/office/drawing/2014/main" xmlns="" id="{E3D6D81C-7654-0642-8309-A9B268284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22098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4217" name="Oval 9">
            <a:extLst>
              <a:ext uri="{FF2B5EF4-FFF2-40B4-BE49-F238E27FC236}">
                <a16:creationId xmlns:a16="http://schemas.microsoft.com/office/drawing/2014/main" xmlns="" id="{BBA692DE-7F65-B346-A83D-276300DC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4218" name="Oval 10">
            <a:extLst>
              <a:ext uri="{FF2B5EF4-FFF2-40B4-BE49-F238E27FC236}">
                <a16:creationId xmlns:a16="http://schemas.microsoft.com/office/drawing/2014/main" xmlns="" id="{F52B93F7-444D-E44D-97D4-B54D48C38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4219" name="Freeform 11">
            <a:extLst>
              <a:ext uri="{FF2B5EF4-FFF2-40B4-BE49-F238E27FC236}">
                <a16:creationId xmlns:a16="http://schemas.microsoft.com/office/drawing/2014/main" xmlns="" id="{D3E26AE2-3A23-FC4C-9081-260E7A6FFCB2}"/>
              </a:ext>
            </a:extLst>
          </p:cNvPr>
          <p:cNvSpPr>
            <a:spLocks/>
          </p:cNvSpPr>
          <p:nvPr/>
        </p:nvSpPr>
        <p:spPr bwMode="auto">
          <a:xfrm>
            <a:off x="1663700" y="21336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20" name="Freeform 12">
            <a:extLst>
              <a:ext uri="{FF2B5EF4-FFF2-40B4-BE49-F238E27FC236}">
                <a16:creationId xmlns:a16="http://schemas.microsoft.com/office/drawing/2014/main" xmlns="" id="{66F6A360-49FA-184C-9689-48265F0862DC}"/>
              </a:ext>
            </a:extLst>
          </p:cNvPr>
          <p:cNvSpPr>
            <a:spLocks/>
          </p:cNvSpPr>
          <p:nvPr/>
        </p:nvSpPr>
        <p:spPr bwMode="auto">
          <a:xfrm rot="10800000">
            <a:off x="1752600" y="2438400"/>
            <a:ext cx="3683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21" name="Freeform 13">
            <a:extLst>
              <a:ext uri="{FF2B5EF4-FFF2-40B4-BE49-F238E27FC236}">
                <a16:creationId xmlns:a16="http://schemas.microsoft.com/office/drawing/2014/main" xmlns="" id="{24709C62-EA3F-8D48-9BDE-085FE26ADD58}"/>
              </a:ext>
            </a:extLst>
          </p:cNvPr>
          <p:cNvSpPr>
            <a:spLocks/>
          </p:cNvSpPr>
          <p:nvPr/>
        </p:nvSpPr>
        <p:spPr bwMode="auto">
          <a:xfrm>
            <a:off x="21971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4222" name="Freeform 14">
            <a:extLst>
              <a:ext uri="{FF2B5EF4-FFF2-40B4-BE49-F238E27FC236}">
                <a16:creationId xmlns:a16="http://schemas.microsoft.com/office/drawing/2014/main" xmlns="" id="{BFE1D8CF-E702-244F-9BD7-EA8AC27A1C8A}"/>
              </a:ext>
            </a:extLst>
          </p:cNvPr>
          <p:cNvSpPr>
            <a:spLocks/>
          </p:cNvSpPr>
          <p:nvPr/>
        </p:nvSpPr>
        <p:spPr bwMode="auto">
          <a:xfrm>
            <a:off x="27305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4223" name="Freeform 15">
            <a:extLst>
              <a:ext uri="{FF2B5EF4-FFF2-40B4-BE49-F238E27FC236}">
                <a16:creationId xmlns:a16="http://schemas.microsoft.com/office/drawing/2014/main" xmlns="" id="{7E11EB43-102F-F84E-BC28-08D7E63EBF6A}"/>
              </a:ext>
            </a:extLst>
          </p:cNvPr>
          <p:cNvSpPr>
            <a:spLocks/>
          </p:cNvSpPr>
          <p:nvPr/>
        </p:nvSpPr>
        <p:spPr bwMode="auto">
          <a:xfrm>
            <a:off x="32639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4224" name="Freeform 16">
            <a:extLst>
              <a:ext uri="{FF2B5EF4-FFF2-40B4-BE49-F238E27FC236}">
                <a16:creationId xmlns:a16="http://schemas.microsoft.com/office/drawing/2014/main" xmlns="" id="{39381238-DD7D-DE40-AC4B-44AD0A1064FB}"/>
              </a:ext>
            </a:extLst>
          </p:cNvPr>
          <p:cNvSpPr>
            <a:spLocks/>
          </p:cNvSpPr>
          <p:nvPr/>
        </p:nvSpPr>
        <p:spPr bwMode="auto">
          <a:xfrm>
            <a:off x="37973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4225" name="Freeform 17">
            <a:extLst>
              <a:ext uri="{FF2B5EF4-FFF2-40B4-BE49-F238E27FC236}">
                <a16:creationId xmlns:a16="http://schemas.microsoft.com/office/drawing/2014/main" xmlns="" id="{63FCEF9B-8891-3C46-9B77-2D74E9A2A4D8}"/>
              </a:ext>
            </a:extLst>
          </p:cNvPr>
          <p:cNvSpPr>
            <a:spLocks/>
          </p:cNvSpPr>
          <p:nvPr/>
        </p:nvSpPr>
        <p:spPr bwMode="auto">
          <a:xfrm>
            <a:off x="43307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4226" name="Freeform 18">
            <a:extLst>
              <a:ext uri="{FF2B5EF4-FFF2-40B4-BE49-F238E27FC236}">
                <a16:creationId xmlns:a16="http://schemas.microsoft.com/office/drawing/2014/main" xmlns="" id="{831D08BF-E529-FF4C-8026-E16CD88EEB8C}"/>
              </a:ext>
            </a:extLst>
          </p:cNvPr>
          <p:cNvSpPr>
            <a:spLocks/>
          </p:cNvSpPr>
          <p:nvPr/>
        </p:nvSpPr>
        <p:spPr bwMode="auto">
          <a:xfrm>
            <a:off x="48641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4227" name="Freeform 19">
            <a:extLst>
              <a:ext uri="{FF2B5EF4-FFF2-40B4-BE49-F238E27FC236}">
                <a16:creationId xmlns:a16="http://schemas.microsoft.com/office/drawing/2014/main" xmlns="" id="{99C74808-892A-F14E-87D6-4FFA2F93F47D}"/>
              </a:ext>
            </a:extLst>
          </p:cNvPr>
          <p:cNvSpPr>
            <a:spLocks/>
          </p:cNvSpPr>
          <p:nvPr/>
        </p:nvSpPr>
        <p:spPr bwMode="auto">
          <a:xfrm>
            <a:off x="5397500" y="2133600"/>
            <a:ext cx="3810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28" name="Freeform 20">
            <a:extLst>
              <a:ext uri="{FF2B5EF4-FFF2-40B4-BE49-F238E27FC236}">
                <a16:creationId xmlns:a16="http://schemas.microsoft.com/office/drawing/2014/main" xmlns="" id="{ADA23151-EAA4-204D-B0E1-2666918F96C2}"/>
              </a:ext>
            </a:extLst>
          </p:cNvPr>
          <p:cNvSpPr>
            <a:spLocks/>
          </p:cNvSpPr>
          <p:nvPr/>
        </p:nvSpPr>
        <p:spPr bwMode="auto">
          <a:xfrm rot="10800000">
            <a:off x="21971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4229" name="Freeform 21">
            <a:extLst>
              <a:ext uri="{FF2B5EF4-FFF2-40B4-BE49-F238E27FC236}">
                <a16:creationId xmlns:a16="http://schemas.microsoft.com/office/drawing/2014/main" xmlns="" id="{3A7597E3-6F0F-6445-9C7E-B695634EBC87}"/>
              </a:ext>
            </a:extLst>
          </p:cNvPr>
          <p:cNvSpPr>
            <a:spLocks/>
          </p:cNvSpPr>
          <p:nvPr/>
        </p:nvSpPr>
        <p:spPr bwMode="auto">
          <a:xfrm rot="10800000">
            <a:off x="27305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4230" name="Freeform 22">
            <a:extLst>
              <a:ext uri="{FF2B5EF4-FFF2-40B4-BE49-F238E27FC236}">
                <a16:creationId xmlns:a16="http://schemas.microsoft.com/office/drawing/2014/main" xmlns="" id="{463BD100-EE89-BE44-B2C6-113232FDC2F9}"/>
              </a:ext>
            </a:extLst>
          </p:cNvPr>
          <p:cNvSpPr>
            <a:spLocks/>
          </p:cNvSpPr>
          <p:nvPr/>
        </p:nvSpPr>
        <p:spPr bwMode="auto">
          <a:xfrm rot="10800000">
            <a:off x="32639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4231" name="Freeform 23">
            <a:extLst>
              <a:ext uri="{FF2B5EF4-FFF2-40B4-BE49-F238E27FC236}">
                <a16:creationId xmlns:a16="http://schemas.microsoft.com/office/drawing/2014/main" xmlns="" id="{714AC3B2-A59F-F645-B66A-6DD47C95F566}"/>
              </a:ext>
            </a:extLst>
          </p:cNvPr>
          <p:cNvSpPr>
            <a:spLocks/>
          </p:cNvSpPr>
          <p:nvPr/>
        </p:nvSpPr>
        <p:spPr bwMode="auto">
          <a:xfrm rot="10800000">
            <a:off x="37973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4232" name="Freeform 24">
            <a:extLst>
              <a:ext uri="{FF2B5EF4-FFF2-40B4-BE49-F238E27FC236}">
                <a16:creationId xmlns:a16="http://schemas.microsoft.com/office/drawing/2014/main" xmlns="" id="{FF18F82E-054E-064F-ADB5-E2457D2558DC}"/>
              </a:ext>
            </a:extLst>
          </p:cNvPr>
          <p:cNvSpPr>
            <a:spLocks/>
          </p:cNvSpPr>
          <p:nvPr/>
        </p:nvSpPr>
        <p:spPr bwMode="auto">
          <a:xfrm rot="10800000">
            <a:off x="43307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4233" name="Freeform 25">
            <a:extLst>
              <a:ext uri="{FF2B5EF4-FFF2-40B4-BE49-F238E27FC236}">
                <a16:creationId xmlns:a16="http://schemas.microsoft.com/office/drawing/2014/main" xmlns="" id="{C9DE87CD-E834-EA41-829C-B349BB812D54}"/>
              </a:ext>
            </a:extLst>
          </p:cNvPr>
          <p:cNvSpPr>
            <a:spLocks/>
          </p:cNvSpPr>
          <p:nvPr/>
        </p:nvSpPr>
        <p:spPr bwMode="auto">
          <a:xfrm rot="10800000">
            <a:off x="48641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4234" name="Freeform 26">
            <a:extLst>
              <a:ext uri="{FF2B5EF4-FFF2-40B4-BE49-F238E27FC236}">
                <a16:creationId xmlns:a16="http://schemas.microsoft.com/office/drawing/2014/main" xmlns="" id="{3B0CED44-9162-0847-B3A7-667905036144}"/>
              </a:ext>
            </a:extLst>
          </p:cNvPr>
          <p:cNvSpPr>
            <a:spLocks/>
          </p:cNvSpPr>
          <p:nvPr/>
        </p:nvSpPr>
        <p:spPr bwMode="auto">
          <a:xfrm rot="10800000">
            <a:off x="5397500" y="24384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35" name="Oval 27">
            <a:extLst>
              <a:ext uri="{FF2B5EF4-FFF2-40B4-BE49-F238E27FC236}">
                <a16:creationId xmlns:a16="http://schemas.microsoft.com/office/drawing/2014/main" xmlns="" id="{33092137-B7C1-704C-9085-65CB98E68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8382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4236" name="Oval 28">
            <a:extLst>
              <a:ext uri="{FF2B5EF4-FFF2-40B4-BE49-F238E27FC236}">
                <a16:creationId xmlns:a16="http://schemas.microsoft.com/office/drawing/2014/main" xmlns="" id="{E1D0B816-0C96-3A43-A324-428577B99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35814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4237" name="Line 29">
            <a:extLst>
              <a:ext uri="{FF2B5EF4-FFF2-40B4-BE49-F238E27FC236}">
                <a16:creationId xmlns:a16="http://schemas.microsoft.com/office/drawing/2014/main" xmlns="" id="{0F92A721-4EC4-B941-91AA-38135A62F2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7500" y="9906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38" name="Line 30">
            <a:extLst>
              <a:ext uri="{FF2B5EF4-FFF2-40B4-BE49-F238E27FC236}">
                <a16:creationId xmlns:a16="http://schemas.microsoft.com/office/drawing/2014/main" xmlns="" id="{1A5FC6E5-4182-0143-A0B1-0B30712E1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990600"/>
            <a:ext cx="20574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39" name="Line 31">
            <a:extLst>
              <a:ext uri="{FF2B5EF4-FFF2-40B4-BE49-F238E27FC236}">
                <a16:creationId xmlns:a16="http://schemas.microsoft.com/office/drawing/2014/main" xmlns="" id="{A3A02481-832E-8C46-9568-066E50B1D0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3500" y="24384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4240" name="Line 32">
            <a:extLst>
              <a:ext uri="{FF2B5EF4-FFF2-40B4-BE49-F238E27FC236}">
                <a16:creationId xmlns:a16="http://schemas.microsoft.com/office/drawing/2014/main" xmlns="" id="{FC74BEA7-7F91-4249-9C0A-A486F751E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900" y="2438400"/>
            <a:ext cx="20447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41" name="Oval 33">
            <a:extLst>
              <a:ext uri="{FF2B5EF4-FFF2-40B4-BE49-F238E27FC236}">
                <a16:creationId xmlns:a16="http://schemas.microsoft.com/office/drawing/2014/main" xmlns="" id="{49EA264F-6AAE-A648-8CBC-E20921062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5146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4242" name="Oval 34">
            <a:extLst>
              <a:ext uri="{FF2B5EF4-FFF2-40B4-BE49-F238E27FC236}">
                <a16:creationId xmlns:a16="http://schemas.microsoft.com/office/drawing/2014/main" xmlns="" id="{22EAFC89-073F-FB43-92D5-1CAA7E345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94243" name="Object 35">
            <a:extLst>
              <a:ext uri="{FF2B5EF4-FFF2-40B4-BE49-F238E27FC236}">
                <a16:creationId xmlns:a16="http://schemas.microsoft.com/office/drawing/2014/main" xmlns="" id="{58D17E1B-3C9C-D441-990D-C0E88DDA4B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2362200"/>
          <a:ext cx="13239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4" name="Equation" r:id="rId3" imgW="14338300" imgH="5270500" progId="Equation.3">
                  <p:embed/>
                </p:oleObj>
              </mc:Choice>
              <mc:Fallback>
                <p:oleObj name="Equation" r:id="rId3" imgW="14338300" imgH="5270500" progId="Equation.3">
                  <p:embed/>
                  <p:pic>
                    <p:nvPicPr>
                      <p:cNvPr id="94243" name="Object 35">
                        <a:extLst>
                          <a:ext uri="{FF2B5EF4-FFF2-40B4-BE49-F238E27FC236}">
                            <a16:creationId xmlns:a16="http://schemas.microsoft.com/office/drawing/2014/main" xmlns="" id="{58D17E1B-3C9C-D441-990D-C0E88DDA4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362200"/>
                        <a:ext cx="13239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4" name="Object 36">
            <a:extLst>
              <a:ext uri="{FF2B5EF4-FFF2-40B4-BE49-F238E27FC236}">
                <a16:creationId xmlns:a16="http://schemas.microsoft.com/office/drawing/2014/main" xmlns="" id="{16D16231-7AEC-3B46-8631-291C65B393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4267200"/>
          <a:ext cx="13239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5" name="Equation" r:id="rId5" imgW="14338300" imgH="5562600" progId="Equation.3">
                  <p:embed/>
                </p:oleObj>
              </mc:Choice>
              <mc:Fallback>
                <p:oleObj name="Equation" r:id="rId5" imgW="14338300" imgH="5562600" progId="Equation.3">
                  <p:embed/>
                  <p:pic>
                    <p:nvPicPr>
                      <p:cNvPr id="94244" name="Object 36">
                        <a:extLst>
                          <a:ext uri="{FF2B5EF4-FFF2-40B4-BE49-F238E27FC236}">
                            <a16:creationId xmlns:a16="http://schemas.microsoft.com/office/drawing/2014/main" xmlns="" id="{16D16231-7AEC-3B46-8631-291C65B393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267200"/>
                        <a:ext cx="13239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5" name="Object 37">
            <a:extLst>
              <a:ext uri="{FF2B5EF4-FFF2-40B4-BE49-F238E27FC236}">
                <a16:creationId xmlns:a16="http://schemas.microsoft.com/office/drawing/2014/main" xmlns="" id="{874E216A-349B-D941-96D8-EB99AC3FEE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88" y="2038350"/>
          <a:ext cx="13589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6" name="Equation" r:id="rId7" imgW="10528300" imgH="4978400" progId="Equation.3">
                  <p:embed/>
                </p:oleObj>
              </mc:Choice>
              <mc:Fallback>
                <p:oleObj name="Equation" r:id="rId7" imgW="10528300" imgH="4978400" progId="Equation.3">
                  <p:embed/>
                  <p:pic>
                    <p:nvPicPr>
                      <p:cNvPr id="94245" name="Object 37">
                        <a:extLst>
                          <a:ext uri="{FF2B5EF4-FFF2-40B4-BE49-F238E27FC236}">
                            <a16:creationId xmlns:a16="http://schemas.microsoft.com/office/drawing/2014/main" xmlns="" id="{874E216A-349B-D941-96D8-EB99AC3FEE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2038350"/>
                        <a:ext cx="13589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6" name="Object 69">
            <a:extLst>
              <a:ext uri="{FF2B5EF4-FFF2-40B4-BE49-F238E27FC236}">
                <a16:creationId xmlns:a16="http://schemas.microsoft.com/office/drawing/2014/main" xmlns="" id="{A8EE85AD-302D-1149-A632-7EEE25FE2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0863" y="0"/>
          <a:ext cx="436086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7" name="Equation" r:id="rId9" imgW="36576000" imgH="5562600" progId="Equation.3">
                  <p:embed/>
                </p:oleObj>
              </mc:Choice>
              <mc:Fallback>
                <p:oleObj name="Equation" r:id="rId9" imgW="36576000" imgH="5562600" progId="Equation.3">
                  <p:embed/>
                  <p:pic>
                    <p:nvPicPr>
                      <p:cNvPr id="94246" name="Object 69">
                        <a:extLst>
                          <a:ext uri="{FF2B5EF4-FFF2-40B4-BE49-F238E27FC236}">
                            <a16:creationId xmlns:a16="http://schemas.microsoft.com/office/drawing/2014/main" xmlns="" id="{A8EE85AD-302D-1149-A632-7EEE25FE2A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0"/>
                        <a:ext cx="4360862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7" name="Freeform 3">
            <a:extLst>
              <a:ext uri="{FF2B5EF4-FFF2-40B4-BE49-F238E27FC236}">
                <a16:creationId xmlns:a16="http://schemas.microsoft.com/office/drawing/2014/main" xmlns="" id="{A60934D4-34A5-F04B-AB1E-4BAC1B4F4892}"/>
              </a:ext>
            </a:extLst>
          </p:cNvPr>
          <p:cNvSpPr>
            <a:spLocks/>
          </p:cNvSpPr>
          <p:nvPr/>
        </p:nvSpPr>
        <p:spPr bwMode="auto">
          <a:xfrm>
            <a:off x="2684463" y="1017588"/>
            <a:ext cx="4767262" cy="1501775"/>
          </a:xfrm>
          <a:custGeom>
            <a:avLst/>
            <a:gdLst>
              <a:gd name="T0" fmla="*/ 0 w 4766553"/>
              <a:gd name="T1" fmla="*/ 1188801 h 1501994"/>
              <a:gd name="T2" fmla="*/ 604105 w 4766553"/>
              <a:gd name="T3" fmla="*/ 440975 h 1501994"/>
              <a:gd name="T4" fmla="*/ 1783077 w 4766553"/>
              <a:gd name="T5" fmla="*/ 91340 h 1501994"/>
              <a:gd name="T6" fmla="*/ 3809743 w 4766553"/>
              <a:gd name="T7" fmla="*/ 130185 h 1501994"/>
              <a:gd name="T8" fmla="*/ 4774358 w 4766553"/>
              <a:gd name="T9" fmla="*/ 1499585 h 15019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66553" h="1501994">
                <a:moveTo>
                  <a:pt x="0" y="1190709"/>
                </a:moveTo>
                <a:cubicBezTo>
                  <a:pt x="153210" y="907796"/>
                  <a:pt x="306421" y="624883"/>
                  <a:pt x="603115" y="441679"/>
                </a:cubicBezTo>
                <a:cubicBezTo>
                  <a:pt x="899809" y="258475"/>
                  <a:pt x="1246762" y="143364"/>
                  <a:pt x="1780162" y="91483"/>
                </a:cubicBezTo>
                <a:cubicBezTo>
                  <a:pt x="2313562" y="39602"/>
                  <a:pt x="3305783" y="-104691"/>
                  <a:pt x="3803515" y="130394"/>
                </a:cubicBezTo>
                <a:cubicBezTo>
                  <a:pt x="4301247" y="365479"/>
                  <a:pt x="4533900" y="933736"/>
                  <a:pt x="4766553" y="150199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4248" name="Freeform 5">
            <a:extLst>
              <a:ext uri="{FF2B5EF4-FFF2-40B4-BE49-F238E27FC236}">
                <a16:creationId xmlns:a16="http://schemas.microsoft.com/office/drawing/2014/main" xmlns="" id="{90C5E6C3-5FD3-104E-90F2-FE57601163AA}"/>
              </a:ext>
            </a:extLst>
          </p:cNvPr>
          <p:cNvSpPr>
            <a:spLocks/>
          </p:cNvSpPr>
          <p:nvPr/>
        </p:nvSpPr>
        <p:spPr bwMode="auto">
          <a:xfrm>
            <a:off x="3219450" y="1401763"/>
            <a:ext cx="4183063" cy="1166812"/>
          </a:xfrm>
          <a:custGeom>
            <a:avLst/>
            <a:gdLst>
              <a:gd name="T0" fmla="*/ 4184753 w 4182894"/>
              <a:gd name="T1" fmla="*/ 1174984 h 1165998"/>
              <a:gd name="T2" fmla="*/ 3143431 w 4182894"/>
              <a:gd name="T3" fmla="*/ 96693 h 1165998"/>
              <a:gd name="T4" fmla="*/ 1226235 w 4182894"/>
              <a:gd name="T5" fmla="*/ 67290 h 1165998"/>
              <a:gd name="T6" fmla="*/ 360089 w 4182894"/>
              <a:gd name="T7" fmla="*/ 233932 h 1165998"/>
              <a:gd name="T8" fmla="*/ 0 w 4182894"/>
              <a:gd name="T9" fmla="*/ 802483 h 1165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82894" h="1165998">
                <a:moveTo>
                  <a:pt x="4182894" y="1165998"/>
                </a:moveTo>
                <a:cubicBezTo>
                  <a:pt x="3908898" y="722579"/>
                  <a:pt x="3634902" y="279160"/>
                  <a:pt x="3142034" y="95956"/>
                </a:cubicBezTo>
                <a:cubicBezTo>
                  <a:pt x="2649166" y="-87248"/>
                  <a:pt x="1689370" y="44075"/>
                  <a:pt x="1225685" y="66773"/>
                </a:cubicBezTo>
                <a:cubicBezTo>
                  <a:pt x="762000" y="89471"/>
                  <a:pt x="564205" y="110547"/>
                  <a:pt x="359924" y="232143"/>
                </a:cubicBezTo>
                <a:cubicBezTo>
                  <a:pt x="155643" y="353739"/>
                  <a:pt x="77821" y="575043"/>
                  <a:pt x="0" y="79634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4249" name="Freeform 7">
            <a:extLst>
              <a:ext uri="{FF2B5EF4-FFF2-40B4-BE49-F238E27FC236}">
                <a16:creationId xmlns:a16="http://schemas.microsoft.com/office/drawing/2014/main" xmlns="" id="{D2DF7BD0-72D3-3140-909C-509DF0E2EC37}"/>
              </a:ext>
            </a:extLst>
          </p:cNvPr>
          <p:cNvSpPr>
            <a:spLocks/>
          </p:cNvSpPr>
          <p:nvPr/>
        </p:nvSpPr>
        <p:spPr bwMode="auto">
          <a:xfrm>
            <a:off x="4238625" y="2441575"/>
            <a:ext cx="3194050" cy="2012950"/>
          </a:xfrm>
          <a:custGeom>
            <a:avLst/>
            <a:gdLst>
              <a:gd name="T0" fmla="*/ 3196820 w 3193773"/>
              <a:gd name="T1" fmla="*/ 2006212 h 2013625"/>
              <a:gd name="T2" fmla="*/ 928108 w 3193773"/>
              <a:gd name="T3" fmla="*/ 1085487 h 2013625"/>
              <a:gd name="T4" fmla="*/ 90738 w 3193773"/>
              <a:gd name="T5" fmla="*/ 523358 h 2013625"/>
              <a:gd name="T6" fmla="*/ 61522 w 3193773"/>
              <a:gd name="T7" fmla="*/ 0 h 20136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93773" h="2013625">
                <a:moveTo>
                  <a:pt x="3193773" y="2013625"/>
                </a:moveTo>
                <a:cubicBezTo>
                  <a:pt x="2319094" y="1675588"/>
                  <a:pt x="1444415" y="1337552"/>
                  <a:pt x="927228" y="1089497"/>
                </a:cubicBezTo>
                <a:cubicBezTo>
                  <a:pt x="410041" y="841442"/>
                  <a:pt x="234943" y="706876"/>
                  <a:pt x="90650" y="525293"/>
                </a:cubicBezTo>
                <a:cubicBezTo>
                  <a:pt x="-53643" y="343710"/>
                  <a:pt x="3912" y="171855"/>
                  <a:pt x="61467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4250" name="Freeform 8">
            <a:extLst>
              <a:ext uri="{FF2B5EF4-FFF2-40B4-BE49-F238E27FC236}">
                <a16:creationId xmlns:a16="http://schemas.microsoft.com/office/drawing/2014/main" xmlns="" id="{2953E356-8BFE-134B-B1C2-AB0C8F47426E}"/>
              </a:ext>
            </a:extLst>
          </p:cNvPr>
          <p:cNvSpPr>
            <a:spLocks/>
          </p:cNvSpPr>
          <p:nvPr/>
        </p:nvSpPr>
        <p:spPr bwMode="auto">
          <a:xfrm>
            <a:off x="4719638" y="2460625"/>
            <a:ext cx="2790825" cy="1965325"/>
          </a:xfrm>
          <a:custGeom>
            <a:avLst/>
            <a:gdLst>
              <a:gd name="T0" fmla="*/ 105393 w 2789809"/>
              <a:gd name="T1" fmla="*/ 0 h 1964987"/>
              <a:gd name="T2" fmla="*/ 261663 w 2789809"/>
              <a:gd name="T3" fmla="*/ 614003 h 1964987"/>
              <a:gd name="T4" fmla="*/ 2371270 w 2789809"/>
              <a:gd name="T5" fmla="*/ 1403434 h 1964987"/>
              <a:gd name="T6" fmla="*/ 2801005 w 2789809"/>
              <a:gd name="T7" fmla="*/ 1968707 h 19649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9809" h="1964987">
                <a:moveTo>
                  <a:pt x="104975" y="0"/>
                </a:moveTo>
                <a:cubicBezTo>
                  <a:pt x="-5272" y="189689"/>
                  <a:pt x="-115518" y="379378"/>
                  <a:pt x="260618" y="612842"/>
                </a:cubicBezTo>
                <a:cubicBezTo>
                  <a:pt x="636754" y="846306"/>
                  <a:pt x="1940260" y="1175426"/>
                  <a:pt x="2361792" y="1400783"/>
                </a:cubicBezTo>
                <a:cubicBezTo>
                  <a:pt x="2783324" y="1626140"/>
                  <a:pt x="2786566" y="1795563"/>
                  <a:pt x="2789809" y="1964987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4251" name="TextBox 88">
            <a:extLst>
              <a:ext uri="{FF2B5EF4-FFF2-40B4-BE49-F238E27FC236}">
                <a16:creationId xmlns:a16="http://schemas.microsoft.com/office/drawing/2014/main" xmlns="" id="{5CC03FDC-1F40-7F4E-9F7C-8B98646A8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57200"/>
            <a:ext cx="24225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Hamiltonian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     path</a:t>
            </a:r>
          </a:p>
        </p:txBody>
      </p:sp>
      <p:sp>
        <p:nvSpPr>
          <p:cNvPr id="94252" name="TextBox 89">
            <a:extLst>
              <a:ext uri="{FF2B5EF4-FFF2-40B4-BE49-F238E27FC236}">
                <a16:creationId xmlns:a16="http://schemas.microsoft.com/office/drawing/2014/main" xmlns="" id="{D2262671-546A-9842-80A7-36BB52F37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691063"/>
            <a:ext cx="81089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If variable is set to 0 traverse its gadget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from right to left</a:t>
            </a:r>
          </a:p>
        </p:txBody>
      </p:sp>
      <p:sp>
        <p:nvSpPr>
          <p:cNvPr id="94253" name="TextBox 90">
            <a:extLst>
              <a:ext uri="{FF2B5EF4-FFF2-40B4-BE49-F238E27FC236}">
                <a16:creationId xmlns:a16="http://schemas.microsoft.com/office/drawing/2014/main" xmlns="" id="{A80D1653-571B-2342-98A4-0EE8F89EE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5965825"/>
            <a:ext cx="9156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7F7F7F"/>
                </a:solidFill>
                <a:ea typeface="宋体" panose="02010600030101010101" pitchFamily="2" charset="-122"/>
              </a:rPr>
              <a:t>Visit clauses satisfied from the variable assignment</a:t>
            </a:r>
          </a:p>
        </p:txBody>
      </p:sp>
      <p:sp>
        <p:nvSpPr>
          <p:cNvPr id="94254" name="Text Box 38">
            <a:extLst>
              <a:ext uri="{FF2B5EF4-FFF2-40B4-BE49-F238E27FC236}">
                <a16:creationId xmlns:a16="http://schemas.microsoft.com/office/drawing/2014/main" xmlns="" id="{2ED854EE-1E6D-AD4F-A9F8-EBB248525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100" y="979488"/>
            <a:ext cx="2419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Gadget for </a:t>
            </a:r>
          </a:p>
        </p:txBody>
      </p:sp>
      <p:graphicFrame>
        <p:nvGraphicFramePr>
          <p:cNvPr id="94255" name="Object 47">
            <a:extLst>
              <a:ext uri="{FF2B5EF4-FFF2-40B4-BE49-F238E27FC236}">
                <a16:creationId xmlns:a16="http://schemas.microsoft.com/office/drawing/2014/main" xmlns="" id="{EC51067A-37BD-244D-B3BF-4F530F82C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0588" y="1019175"/>
          <a:ext cx="52863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8" name="Equation" r:id="rId11" imgW="4102100" imgH="4978400" progId="Equation.3">
                  <p:embed/>
                </p:oleObj>
              </mc:Choice>
              <mc:Fallback>
                <p:oleObj name="Equation" r:id="rId11" imgW="4102100" imgH="4978400" progId="Equation.3">
                  <p:embed/>
                  <p:pic>
                    <p:nvPicPr>
                      <p:cNvPr id="94255" name="Object 47">
                        <a:extLst>
                          <a:ext uri="{FF2B5EF4-FFF2-40B4-BE49-F238E27FC236}">
                            <a16:creationId xmlns:a16="http://schemas.microsoft.com/office/drawing/2014/main" xmlns="" id="{EC51067A-37BD-244D-B3BF-4F530F82C0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1019175"/>
                        <a:ext cx="52863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3">
            <a:extLst>
              <a:ext uri="{FF2B5EF4-FFF2-40B4-BE49-F238E27FC236}">
                <a16:creationId xmlns:a16="http://schemas.microsoft.com/office/drawing/2014/main" xmlns="" id="{A7EF9042-FE03-C943-A04E-3460FBB3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4BA807-DBD2-D141-8E08-A3BA6FDA3EC0}" type="slidenum">
              <a:rPr lang="en-US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4" name="Oval 2">
            <a:extLst>
              <a:ext uri="{FF2B5EF4-FFF2-40B4-BE49-F238E27FC236}">
                <a16:creationId xmlns:a16="http://schemas.microsoft.com/office/drawing/2014/main" xmlns="" id="{F877234A-8E68-ED45-9604-CA853C58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35" name="Oval 3">
            <a:extLst>
              <a:ext uri="{FF2B5EF4-FFF2-40B4-BE49-F238E27FC236}">
                <a16:creationId xmlns:a16="http://schemas.microsoft.com/office/drawing/2014/main" xmlns="" id="{38ADD02D-4640-B347-856D-5F0D951C1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36" name="Oval 4">
            <a:extLst>
              <a:ext uri="{FF2B5EF4-FFF2-40B4-BE49-F238E27FC236}">
                <a16:creationId xmlns:a16="http://schemas.microsoft.com/office/drawing/2014/main" xmlns="" id="{1EA876FB-B752-ED45-A07D-5E5DF58DA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22098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37" name="Oval 5">
            <a:extLst>
              <a:ext uri="{FF2B5EF4-FFF2-40B4-BE49-F238E27FC236}">
                <a16:creationId xmlns:a16="http://schemas.microsoft.com/office/drawing/2014/main" xmlns="" id="{B8E59D23-86AD-134D-8E6F-F4F0F6C7A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22098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38" name="Oval 6">
            <a:extLst>
              <a:ext uri="{FF2B5EF4-FFF2-40B4-BE49-F238E27FC236}">
                <a16:creationId xmlns:a16="http://schemas.microsoft.com/office/drawing/2014/main" xmlns="" id="{AF6BAA0C-8806-564E-A327-8F9869CCF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39" name="Oval 7">
            <a:extLst>
              <a:ext uri="{FF2B5EF4-FFF2-40B4-BE49-F238E27FC236}">
                <a16:creationId xmlns:a16="http://schemas.microsoft.com/office/drawing/2014/main" xmlns="" id="{17A4BF29-51D7-3F41-A3A7-85C85870C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2098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40" name="Oval 8">
            <a:extLst>
              <a:ext uri="{FF2B5EF4-FFF2-40B4-BE49-F238E27FC236}">
                <a16:creationId xmlns:a16="http://schemas.microsoft.com/office/drawing/2014/main" xmlns="" id="{696A6264-010A-2A4B-8FCF-E55775500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22098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41" name="Oval 9">
            <a:extLst>
              <a:ext uri="{FF2B5EF4-FFF2-40B4-BE49-F238E27FC236}">
                <a16:creationId xmlns:a16="http://schemas.microsoft.com/office/drawing/2014/main" xmlns="" id="{4B18D995-F923-4D47-977B-D1169BA8C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42" name="Oval 10">
            <a:extLst>
              <a:ext uri="{FF2B5EF4-FFF2-40B4-BE49-F238E27FC236}">
                <a16:creationId xmlns:a16="http://schemas.microsoft.com/office/drawing/2014/main" xmlns="" id="{F7040183-FC16-034D-9E45-7230859B4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43" name="Freeform 11">
            <a:extLst>
              <a:ext uri="{FF2B5EF4-FFF2-40B4-BE49-F238E27FC236}">
                <a16:creationId xmlns:a16="http://schemas.microsoft.com/office/drawing/2014/main" xmlns="" id="{2C6A7195-357A-B14F-9BD3-C6015F73468B}"/>
              </a:ext>
            </a:extLst>
          </p:cNvPr>
          <p:cNvSpPr>
            <a:spLocks/>
          </p:cNvSpPr>
          <p:nvPr/>
        </p:nvSpPr>
        <p:spPr bwMode="auto">
          <a:xfrm>
            <a:off x="1663700" y="21336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44" name="Freeform 12">
            <a:extLst>
              <a:ext uri="{FF2B5EF4-FFF2-40B4-BE49-F238E27FC236}">
                <a16:creationId xmlns:a16="http://schemas.microsoft.com/office/drawing/2014/main" xmlns="" id="{2879330C-B553-9040-B454-ABF150AA4D80}"/>
              </a:ext>
            </a:extLst>
          </p:cNvPr>
          <p:cNvSpPr>
            <a:spLocks/>
          </p:cNvSpPr>
          <p:nvPr/>
        </p:nvSpPr>
        <p:spPr bwMode="auto">
          <a:xfrm rot="10800000">
            <a:off x="1752600" y="2438400"/>
            <a:ext cx="3683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45" name="Freeform 13">
            <a:extLst>
              <a:ext uri="{FF2B5EF4-FFF2-40B4-BE49-F238E27FC236}">
                <a16:creationId xmlns:a16="http://schemas.microsoft.com/office/drawing/2014/main" xmlns="" id="{D073AA87-2534-194B-AD53-C5F40AC0B83C}"/>
              </a:ext>
            </a:extLst>
          </p:cNvPr>
          <p:cNvSpPr>
            <a:spLocks/>
          </p:cNvSpPr>
          <p:nvPr/>
        </p:nvSpPr>
        <p:spPr bwMode="auto">
          <a:xfrm>
            <a:off x="21971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46" name="Freeform 14">
            <a:extLst>
              <a:ext uri="{FF2B5EF4-FFF2-40B4-BE49-F238E27FC236}">
                <a16:creationId xmlns:a16="http://schemas.microsoft.com/office/drawing/2014/main" xmlns="" id="{6FF464E1-297A-964E-8DF4-153F50F25052}"/>
              </a:ext>
            </a:extLst>
          </p:cNvPr>
          <p:cNvSpPr>
            <a:spLocks/>
          </p:cNvSpPr>
          <p:nvPr/>
        </p:nvSpPr>
        <p:spPr bwMode="auto">
          <a:xfrm>
            <a:off x="27305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47" name="Freeform 15">
            <a:extLst>
              <a:ext uri="{FF2B5EF4-FFF2-40B4-BE49-F238E27FC236}">
                <a16:creationId xmlns:a16="http://schemas.microsoft.com/office/drawing/2014/main" xmlns="" id="{13BC4CA6-C1D2-A54B-B495-B5F1E29FE76F}"/>
              </a:ext>
            </a:extLst>
          </p:cNvPr>
          <p:cNvSpPr>
            <a:spLocks/>
          </p:cNvSpPr>
          <p:nvPr/>
        </p:nvSpPr>
        <p:spPr bwMode="auto">
          <a:xfrm>
            <a:off x="32639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48" name="Freeform 16">
            <a:extLst>
              <a:ext uri="{FF2B5EF4-FFF2-40B4-BE49-F238E27FC236}">
                <a16:creationId xmlns:a16="http://schemas.microsoft.com/office/drawing/2014/main" xmlns="" id="{C9681174-D793-9744-8186-41E6C92B0446}"/>
              </a:ext>
            </a:extLst>
          </p:cNvPr>
          <p:cNvSpPr>
            <a:spLocks/>
          </p:cNvSpPr>
          <p:nvPr/>
        </p:nvSpPr>
        <p:spPr bwMode="auto">
          <a:xfrm>
            <a:off x="37973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49" name="Freeform 17">
            <a:extLst>
              <a:ext uri="{FF2B5EF4-FFF2-40B4-BE49-F238E27FC236}">
                <a16:creationId xmlns:a16="http://schemas.microsoft.com/office/drawing/2014/main" xmlns="" id="{47439422-68C0-484F-963E-F3F3B4097A65}"/>
              </a:ext>
            </a:extLst>
          </p:cNvPr>
          <p:cNvSpPr>
            <a:spLocks/>
          </p:cNvSpPr>
          <p:nvPr/>
        </p:nvSpPr>
        <p:spPr bwMode="auto">
          <a:xfrm>
            <a:off x="43307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50" name="Freeform 18">
            <a:extLst>
              <a:ext uri="{FF2B5EF4-FFF2-40B4-BE49-F238E27FC236}">
                <a16:creationId xmlns:a16="http://schemas.microsoft.com/office/drawing/2014/main" xmlns="" id="{F874B5B4-A6FA-6C4B-967A-7A93B698DF0A}"/>
              </a:ext>
            </a:extLst>
          </p:cNvPr>
          <p:cNvSpPr>
            <a:spLocks/>
          </p:cNvSpPr>
          <p:nvPr/>
        </p:nvSpPr>
        <p:spPr bwMode="auto">
          <a:xfrm>
            <a:off x="48641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51" name="Freeform 19">
            <a:extLst>
              <a:ext uri="{FF2B5EF4-FFF2-40B4-BE49-F238E27FC236}">
                <a16:creationId xmlns:a16="http://schemas.microsoft.com/office/drawing/2014/main" xmlns="" id="{6DEFAE35-A424-6E4E-A53F-6C10916D4773}"/>
              </a:ext>
            </a:extLst>
          </p:cNvPr>
          <p:cNvSpPr>
            <a:spLocks/>
          </p:cNvSpPr>
          <p:nvPr/>
        </p:nvSpPr>
        <p:spPr bwMode="auto">
          <a:xfrm>
            <a:off x="5397500" y="2133600"/>
            <a:ext cx="3810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52" name="Freeform 20">
            <a:extLst>
              <a:ext uri="{FF2B5EF4-FFF2-40B4-BE49-F238E27FC236}">
                <a16:creationId xmlns:a16="http://schemas.microsoft.com/office/drawing/2014/main" xmlns="" id="{CC2D18A1-BA21-9745-B5C6-AC025C6B94EC}"/>
              </a:ext>
            </a:extLst>
          </p:cNvPr>
          <p:cNvSpPr>
            <a:spLocks/>
          </p:cNvSpPr>
          <p:nvPr/>
        </p:nvSpPr>
        <p:spPr bwMode="auto">
          <a:xfrm rot="10800000">
            <a:off x="21971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53" name="Freeform 21">
            <a:extLst>
              <a:ext uri="{FF2B5EF4-FFF2-40B4-BE49-F238E27FC236}">
                <a16:creationId xmlns:a16="http://schemas.microsoft.com/office/drawing/2014/main" xmlns="" id="{D3B6B28E-817B-7947-8CD3-56886E00B26C}"/>
              </a:ext>
            </a:extLst>
          </p:cNvPr>
          <p:cNvSpPr>
            <a:spLocks/>
          </p:cNvSpPr>
          <p:nvPr/>
        </p:nvSpPr>
        <p:spPr bwMode="auto">
          <a:xfrm rot="10800000">
            <a:off x="27305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54" name="Freeform 22">
            <a:extLst>
              <a:ext uri="{FF2B5EF4-FFF2-40B4-BE49-F238E27FC236}">
                <a16:creationId xmlns:a16="http://schemas.microsoft.com/office/drawing/2014/main" xmlns="" id="{35E36AC3-B9A3-444B-921D-2C0D1158217A}"/>
              </a:ext>
            </a:extLst>
          </p:cNvPr>
          <p:cNvSpPr>
            <a:spLocks/>
          </p:cNvSpPr>
          <p:nvPr/>
        </p:nvSpPr>
        <p:spPr bwMode="auto">
          <a:xfrm rot="10800000">
            <a:off x="32639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55" name="Freeform 23">
            <a:extLst>
              <a:ext uri="{FF2B5EF4-FFF2-40B4-BE49-F238E27FC236}">
                <a16:creationId xmlns:a16="http://schemas.microsoft.com/office/drawing/2014/main" xmlns="" id="{575B8263-1CBE-E44C-ABD0-5106D3A1B2E3}"/>
              </a:ext>
            </a:extLst>
          </p:cNvPr>
          <p:cNvSpPr>
            <a:spLocks/>
          </p:cNvSpPr>
          <p:nvPr/>
        </p:nvSpPr>
        <p:spPr bwMode="auto">
          <a:xfrm rot="10800000">
            <a:off x="37973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56" name="Freeform 24">
            <a:extLst>
              <a:ext uri="{FF2B5EF4-FFF2-40B4-BE49-F238E27FC236}">
                <a16:creationId xmlns:a16="http://schemas.microsoft.com/office/drawing/2014/main" xmlns="" id="{DE3F076D-CB73-5B4F-AC72-20BBC5FA48A0}"/>
              </a:ext>
            </a:extLst>
          </p:cNvPr>
          <p:cNvSpPr>
            <a:spLocks/>
          </p:cNvSpPr>
          <p:nvPr/>
        </p:nvSpPr>
        <p:spPr bwMode="auto">
          <a:xfrm rot="10800000">
            <a:off x="43307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57" name="Freeform 25">
            <a:extLst>
              <a:ext uri="{FF2B5EF4-FFF2-40B4-BE49-F238E27FC236}">
                <a16:creationId xmlns:a16="http://schemas.microsoft.com/office/drawing/2014/main" xmlns="" id="{478D016B-CCBF-0D4A-BC95-AFEA5C0612F2}"/>
              </a:ext>
            </a:extLst>
          </p:cNvPr>
          <p:cNvSpPr>
            <a:spLocks/>
          </p:cNvSpPr>
          <p:nvPr/>
        </p:nvSpPr>
        <p:spPr bwMode="auto">
          <a:xfrm rot="10800000">
            <a:off x="48641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58" name="Freeform 26">
            <a:extLst>
              <a:ext uri="{FF2B5EF4-FFF2-40B4-BE49-F238E27FC236}">
                <a16:creationId xmlns:a16="http://schemas.microsoft.com/office/drawing/2014/main" xmlns="" id="{9EA4E0E2-6D04-6A46-9CBE-CA4B0B1534EB}"/>
              </a:ext>
            </a:extLst>
          </p:cNvPr>
          <p:cNvSpPr>
            <a:spLocks/>
          </p:cNvSpPr>
          <p:nvPr/>
        </p:nvSpPr>
        <p:spPr bwMode="auto">
          <a:xfrm rot="10800000">
            <a:off x="5397500" y="24384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59" name="Oval 27">
            <a:extLst>
              <a:ext uri="{FF2B5EF4-FFF2-40B4-BE49-F238E27FC236}">
                <a16:creationId xmlns:a16="http://schemas.microsoft.com/office/drawing/2014/main" xmlns="" id="{BB2B3248-FFCD-904D-B586-C040FD608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8382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60" name="Oval 28">
            <a:extLst>
              <a:ext uri="{FF2B5EF4-FFF2-40B4-BE49-F238E27FC236}">
                <a16:creationId xmlns:a16="http://schemas.microsoft.com/office/drawing/2014/main" xmlns="" id="{7FD3FB51-8089-1345-9127-9581D4199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35814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61" name="Line 29">
            <a:extLst>
              <a:ext uri="{FF2B5EF4-FFF2-40B4-BE49-F238E27FC236}">
                <a16:creationId xmlns:a16="http://schemas.microsoft.com/office/drawing/2014/main" xmlns="" id="{5365F297-9EC4-0548-970C-0FBF97619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7500" y="990600"/>
            <a:ext cx="20574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62" name="Line 30">
            <a:extLst>
              <a:ext uri="{FF2B5EF4-FFF2-40B4-BE49-F238E27FC236}">
                <a16:creationId xmlns:a16="http://schemas.microsoft.com/office/drawing/2014/main" xmlns="" id="{3553E97D-D3B7-1944-97A7-98C046E36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0" y="9906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63" name="Line 31">
            <a:extLst>
              <a:ext uri="{FF2B5EF4-FFF2-40B4-BE49-F238E27FC236}">
                <a16:creationId xmlns:a16="http://schemas.microsoft.com/office/drawing/2014/main" xmlns="" id="{C712A623-8FD0-B043-B47B-CF6B677404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3500" y="2438400"/>
            <a:ext cx="19812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64" name="Line 32">
            <a:extLst>
              <a:ext uri="{FF2B5EF4-FFF2-40B4-BE49-F238E27FC236}">
                <a16:creationId xmlns:a16="http://schemas.microsoft.com/office/drawing/2014/main" xmlns="" id="{E3C214E2-5E46-F046-AA4C-AD3F99BF4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438400"/>
            <a:ext cx="20447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65" name="Oval 33">
            <a:extLst>
              <a:ext uri="{FF2B5EF4-FFF2-40B4-BE49-F238E27FC236}">
                <a16:creationId xmlns:a16="http://schemas.microsoft.com/office/drawing/2014/main" xmlns="" id="{F46BA5D9-59F2-4543-9EBB-34F4E093D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5146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66" name="Oval 34">
            <a:extLst>
              <a:ext uri="{FF2B5EF4-FFF2-40B4-BE49-F238E27FC236}">
                <a16:creationId xmlns:a16="http://schemas.microsoft.com/office/drawing/2014/main" xmlns="" id="{3FCC9CB4-BE0C-3649-B1BA-E7242448E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95267" name="Object 35">
            <a:extLst>
              <a:ext uri="{FF2B5EF4-FFF2-40B4-BE49-F238E27FC236}">
                <a16:creationId xmlns:a16="http://schemas.microsoft.com/office/drawing/2014/main" xmlns="" id="{7475C15C-FCCF-8842-B2B4-98CBC7719F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2362200"/>
          <a:ext cx="13239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Equation" r:id="rId3" imgW="14338300" imgH="5270500" progId="Equation.3">
                  <p:embed/>
                </p:oleObj>
              </mc:Choice>
              <mc:Fallback>
                <p:oleObj name="Equation" r:id="rId3" imgW="14338300" imgH="5270500" progId="Equation.3">
                  <p:embed/>
                  <p:pic>
                    <p:nvPicPr>
                      <p:cNvPr id="95267" name="Object 35">
                        <a:extLst>
                          <a:ext uri="{FF2B5EF4-FFF2-40B4-BE49-F238E27FC236}">
                            <a16:creationId xmlns:a16="http://schemas.microsoft.com/office/drawing/2014/main" xmlns="" id="{7475C15C-FCCF-8842-B2B4-98CBC7719F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362200"/>
                        <a:ext cx="13239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8" name="Object 36">
            <a:extLst>
              <a:ext uri="{FF2B5EF4-FFF2-40B4-BE49-F238E27FC236}">
                <a16:creationId xmlns:a16="http://schemas.microsoft.com/office/drawing/2014/main" xmlns="" id="{B559A19E-D502-5547-90AF-AA89DBB88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4267200"/>
          <a:ext cx="13239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9" name="Equation" r:id="rId5" imgW="14338300" imgH="5562600" progId="Equation.3">
                  <p:embed/>
                </p:oleObj>
              </mc:Choice>
              <mc:Fallback>
                <p:oleObj name="Equation" r:id="rId5" imgW="14338300" imgH="5562600" progId="Equation.3">
                  <p:embed/>
                  <p:pic>
                    <p:nvPicPr>
                      <p:cNvPr id="95268" name="Object 36">
                        <a:extLst>
                          <a:ext uri="{FF2B5EF4-FFF2-40B4-BE49-F238E27FC236}">
                            <a16:creationId xmlns:a16="http://schemas.microsoft.com/office/drawing/2014/main" xmlns="" id="{B559A19E-D502-5547-90AF-AA89DBB881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267200"/>
                        <a:ext cx="13239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9" name="Object 37">
            <a:extLst>
              <a:ext uri="{FF2B5EF4-FFF2-40B4-BE49-F238E27FC236}">
                <a16:creationId xmlns:a16="http://schemas.microsoft.com/office/drawing/2014/main" xmlns="" id="{93C1A699-6098-AE47-9CF8-5A897691D5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" y="1752600"/>
          <a:ext cx="12461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0" name="Equation" r:id="rId7" imgW="9652000" imgH="4978400" progId="Equation.3">
                  <p:embed/>
                </p:oleObj>
              </mc:Choice>
              <mc:Fallback>
                <p:oleObj name="Equation" r:id="rId7" imgW="9652000" imgH="4978400" progId="Equation.3">
                  <p:embed/>
                  <p:pic>
                    <p:nvPicPr>
                      <p:cNvPr id="95269" name="Object 37">
                        <a:extLst>
                          <a:ext uri="{FF2B5EF4-FFF2-40B4-BE49-F238E27FC236}">
                            <a16:creationId xmlns:a16="http://schemas.microsoft.com/office/drawing/2014/main" xmlns="" id="{93C1A699-6098-AE47-9CF8-5A897691D5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1752600"/>
                        <a:ext cx="12461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70" name="Oval 38">
            <a:extLst>
              <a:ext uri="{FF2B5EF4-FFF2-40B4-BE49-F238E27FC236}">
                <a16:creationId xmlns:a16="http://schemas.microsoft.com/office/drawing/2014/main" xmlns="" id="{7438B88D-E1A6-4642-9EC3-821851CFC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4953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71" name="Oval 39">
            <a:extLst>
              <a:ext uri="{FF2B5EF4-FFF2-40B4-BE49-F238E27FC236}">
                <a16:creationId xmlns:a16="http://schemas.microsoft.com/office/drawing/2014/main" xmlns="" id="{E250A805-0E5B-F640-8C23-C834B5AAA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4953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72" name="Oval 40">
            <a:extLst>
              <a:ext uri="{FF2B5EF4-FFF2-40B4-BE49-F238E27FC236}">
                <a16:creationId xmlns:a16="http://schemas.microsoft.com/office/drawing/2014/main" xmlns="" id="{878826D6-613D-484C-8EF4-045FEE0BE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49530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73" name="Oval 41">
            <a:extLst>
              <a:ext uri="{FF2B5EF4-FFF2-40B4-BE49-F238E27FC236}">
                <a16:creationId xmlns:a16="http://schemas.microsoft.com/office/drawing/2014/main" xmlns="" id="{D63D0544-2E45-D448-8C5A-B04B88AE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49530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74" name="Oval 42">
            <a:extLst>
              <a:ext uri="{FF2B5EF4-FFF2-40B4-BE49-F238E27FC236}">
                <a16:creationId xmlns:a16="http://schemas.microsoft.com/office/drawing/2014/main" xmlns="" id="{A6AE8867-32FF-D34C-9498-30E729D6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4953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75" name="Oval 43">
            <a:extLst>
              <a:ext uri="{FF2B5EF4-FFF2-40B4-BE49-F238E27FC236}">
                <a16:creationId xmlns:a16="http://schemas.microsoft.com/office/drawing/2014/main" xmlns="" id="{961DEF1A-013B-A54B-B302-9ADF931F4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4953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76" name="Oval 44">
            <a:extLst>
              <a:ext uri="{FF2B5EF4-FFF2-40B4-BE49-F238E27FC236}">
                <a16:creationId xmlns:a16="http://schemas.microsoft.com/office/drawing/2014/main" xmlns="" id="{E07BE9AF-8B87-8B4A-A809-9ABD04C2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4953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77" name="Oval 45">
            <a:extLst>
              <a:ext uri="{FF2B5EF4-FFF2-40B4-BE49-F238E27FC236}">
                <a16:creationId xmlns:a16="http://schemas.microsoft.com/office/drawing/2014/main" xmlns="" id="{CD081F1C-2A88-9B4C-A8E9-689CC30AF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4953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78" name="Oval 46">
            <a:extLst>
              <a:ext uri="{FF2B5EF4-FFF2-40B4-BE49-F238E27FC236}">
                <a16:creationId xmlns:a16="http://schemas.microsoft.com/office/drawing/2014/main" xmlns="" id="{A328FC49-5344-144D-92AE-E6EE53B7B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4953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79" name="Freeform 47">
            <a:extLst>
              <a:ext uri="{FF2B5EF4-FFF2-40B4-BE49-F238E27FC236}">
                <a16:creationId xmlns:a16="http://schemas.microsoft.com/office/drawing/2014/main" xmlns="" id="{C8E4BC3D-3C00-E641-8EDB-BDCF1B89E5C2}"/>
              </a:ext>
            </a:extLst>
          </p:cNvPr>
          <p:cNvSpPr>
            <a:spLocks/>
          </p:cNvSpPr>
          <p:nvPr/>
        </p:nvSpPr>
        <p:spPr bwMode="auto">
          <a:xfrm>
            <a:off x="1663700" y="48768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80" name="Freeform 48">
            <a:extLst>
              <a:ext uri="{FF2B5EF4-FFF2-40B4-BE49-F238E27FC236}">
                <a16:creationId xmlns:a16="http://schemas.microsoft.com/office/drawing/2014/main" xmlns="" id="{328C00A9-CE42-1D4D-A929-FFDFF908A6B7}"/>
              </a:ext>
            </a:extLst>
          </p:cNvPr>
          <p:cNvSpPr>
            <a:spLocks/>
          </p:cNvSpPr>
          <p:nvPr/>
        </p:nvSpPr>
        <p:spPr bwMode="auto">
          <a:xfrm rot="10800000">
            <a:off x="1752600" y="5181600"/>
            <a:ext cx="3683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81" name="Freeform 49">
            <a:extLst>
              <a:ext uri="{FF2B5EF4-FFF2-40B4-BE49-F238E27FC236}">
                <a16:creationId xmlns:a16="http://schemas.microsoft.com/office/drawing/2014/main" xmlns="" id="{23B92925-4A52-B14B-B941-E5D332C9DA55}"/>
              </a:ext>
            </a:extLst>
          </p:cNvPr>
          <p:cNvSpPr>
            <a:spLocks/>
          </p:cNvSpPr>
          <p:nvPr/>
        </p:nvSpPr>
        <p:spPr bwMode="auto">
          <a:xfrm>
            <a:off x="2197100" y="4800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82" name="Freeform 50">
            <a:extLst>
              <a:ext uri="{FF2B5EF4-FFF2-40B4-BE49-F238E27FC236}">
                <a16:creationId xmlns:a16="http://schemas.microsoft.com/office/drawing/2014/main" xmlns="" id="{9EEE6613-7D2D-DA40-859B-9204B486CB5B}"/>
              </a:ext>
            </a:extLst>
          </p:cNvPr>
          <p:cNvSpPr>
            <a:spLocks/>
          </p:cNvSpPr>
          <p:nvPr/>
        </p:nvSpPr>
        <p:spPr bwMode="auto">
          <a:xfrm>
            <a:off x="2730500" y="4800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83" name="Freeform 51">
            <a:extLst>
              <a:ext uri="{FF2B5EF4-FFF2-40B4-BE49-F238E27FC236}">
                <a16:creationId xmlns:a16="http://schemas.microsoft.com/office/drawing/2014/main" xmlns="" id="{702870A7-FB49-6A4F-9660-3E30E33B2593}"/>
              </a:ext>
            </a:extLst>
          </p:cNvPr>
          <p:cNvSpPr>
            <a:spLocks/>
          </p:cNvSpPr>
          <p:nvPr/>
        </p:nvSpPr>
        <p:spPr bwMode="auto">
          <a:xfrm>
            <a:off x="3263900" y="4800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84" name="Freeform 52">
            <a:extLst>
              <a:ext uri="{FF2B5EF4-FFF2-40B4-BE49-F238E27FC236}">
                <a16:creationId xmlns:a16="http://schemas.microsoft.com/office/drawing/2014/main" xmlns="" id="{03C82497-C366-CF42-9D84-78F63BD08439}"/>
              </a:ext>
            </a:extLst>
          </p:cNvPr>
          <p:cNvSpPr>
            <a:spLocks/>
          </p:cNvSpPr>
          <p:nvPr/>
        </p:nvSpPr>
        <p:spPr bwMode="auto">
          <a:xfrm>
            <a:off x="3797300" y="4800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85" name="Freeform 53">
            <a:extLst>
              <a:ext uri="{FF2B5EF4-FFF2-40B4-BE49-F238E27FC236}">
                <a16:creationId xmlns:a16="http://schemas.microsoft.com/office/drawing/2014/main" xmlns="" id="{1C10C611-F129-4643-93C9-ED49394E6CBC}"/>
              </a:ext>
            </a:extLst>
          </p:cNvPr>
          <p:cNvSpPr>
            <a:spLocks/>
          </p:cNvSpPr>
          <p:nvPr/>
        </p:nvSpPr>
        <p:spPr bwMode="auto">
          <a:xfrm>
            <a:off x="4330700" y="4800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86" name="Freeform 54">
            <a:extLst>
              <a:ext uri="{FF2B5EF4-FFF2-40B4-BE49-F238E27FC236}">
                <a16:creationId xmlns:a16="http://schemas.microsoft.com/office/drawing/2014/main" xmlns="" id="{9056878E-3106-B548-AD35-A68B0F991142}"/>
              </a:ext>
            </a:extLst>
          </p:cNvPr>
          <p:cNvSpPr>
            <a:spLocks/>
          </p:cNvSpPr>
          <p:nvPr/>
        </p:nvSpPr>
        <p:spPr bwMode="auto">
          <a:xfrm>
            <a:off x="4864100" y="4800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87" name="Freeform 55">
            <a:extLst>
              <a:ext uri="{FF2B5EF4-FFF2-40B4-BE49-F238E27FC236}">
                <a16:creationId xmlns:a16="http://schemas.microsoft.com/office/drawing/2014/main" xmlns="" id="{A42844FD-E7C3-D541-8DF4-230CA71602D8}"/>
              </a:ext>
            </a:extLst>
          </p:cNvPr>
          <p:cNvSpPr>
            <a:spLocks/>
          </p:cNvSpPr>
          <p:nvPr/>
        </p:nvSpPr>
        <p:spPr bwMode="auto">
          <a:xfrm>
            <a:off x="5397500" y="4876800"/>
            <a:ext cx="3810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88" name="Freeform 56">
            <a:extLst>
              <a:ext uri="{FF2B5EF4-FFF2-40B4-BE49-F238E27FC236}">
                <a16:creationId xmlns:a16="http://schemas.microsoft.com/office/drawing/2014/main" xmlns="" id="{4559875F-9095-0742-9491-BC3D2A7D69ED}"/>
              </a:ext>
            </a:extLst>
          </p:cNvPr>
          <p:cNvSpPr>
            <a:spLocks/>
          </p:cNvSpPr>
          <p:nvPr/>
        </p:nvSpPr>
        <p:spPr bwMode="auto">
          <a:xfrm rot="10800000">
            <a:off x="2197100" y="5181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89" name="Freeform 57">
            <a:extLst>
              <a:ext uri="{FF2B5EF4-FFF2-40B4-BE49-F238E27FC236}">
                <a16:creationId xmlns:a16="http://schemas.microsoft.com/office/drawing/2014/main" xmlns="" id="{E4F333CF-6B33-5246-AC7E-68D96A5E4031}"/>
              </a:ext>
            </a:extLst>
          </p:cNvPr>
          <p:cNvSpPr>
            <a:spLocks/>
          </p:cNvSpPr>
          <p:nvPr/>
        </p:nvSpPr>
        <p:spPr bwMode="auto">
          <a:xfrm rot="10800000">
            <a:off x="2730500" y="5181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90" name="Freeform 58">
            <a:extLst>
              <a:ext uri="{FF2B5EF4-FFF2-40B4-BE49-F238E27FC236}">
                <a16:creationId xmlns:a16="http://schemas.microsoft.com/office/drawing/2014/main" xmlns="" id="{4EABC052-8703-B949-9B59-8564BC878F3A}"/>
              </a:ext>
            </a:extLst>
          </p:cNvPr>
          <p:cNvSpPr>
            <a:spLocks/>
          </p:cNvSpPr>
          <p:nvPr/>
        </p:nvSpPr>
        <p:spPr bwMode="auto">
          <a:xfrm rot="10800000">
            <a:off x="3263900" y="5181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91" name="Freeform 59">
            <a:extLst>
              <a:ext uri="{FF2B5EF4-FFF2-40B4-BE49-F238E27FC236}">
                <a16:creationId xmlns:a16="http://schemas.microsoft.com/office/drawing/2014/main" xmlns="" id="{A6528F22-82C4-1A49-902B-811A74F22243}"/>
              </a:ext>
            </a:extLst>
          </p:cNvPr>
          <p:cNvSpPr>
            <a:spLocks/>
          </p:cNvSpPr>
          <p:nvPr/>
        </p:nvSpPr>
        <p:spPr bwMode="auto">
          <a:xfrm rot="10800000">
            <a:off x="3797300" y="5181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92" name="Freeform 60">
            <a:extLst>
              <a:ext uri="{FF2B5EF4-FFF2-40B4-BE49-F238E27FC236}">
                <a16:creationId xmlns:a16="http://schemas.microsoft.com/office/drawing/2014/main" xmlns="" id="{DFA44DD2-3D95-0D4E-8AE5-72C71A622C73}"/>
              </a:ext>
            </a:extLst>
          </p:cNvPr>
          <p:cNvSpPr>
            <a:spLocks/>
          </p:cNvSpPr>
          <p:nvPr/>
        </p:nvSpPr>
        <p:spPr bwMode="auto">
          <a:xfrm rot="10800000">
            <a:off x="4330700" y="5181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93" name="Freeform 61">
            <a:extLst>
              <a:ext uri="{FF2B5EF4-FFF2-40B4-BE49-F238E27FC236}">
                <a16:creationId xmlns:a16="http://schemas.microsoft.com/office/drawing/2014/main" xmlns="" id="{A69280A3-ACCB-E048-AB8B-E7AF03463BF6}"/>
              </a:ext>
            </a:extLst>
          </p:cNvPr>
          <p:cNvSpPr>
            <a:spLocks/>
          </p:cNvSpPr>
          <p:nvPr/>
        </p:nvSpPr>
        <p:spPr bwMode="auto">
          <a:xfrm rot="10800000">
            <a:off x="4864100" y="5181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94" name="Freeform 62">
            <a:extLst>
              <a:ext uri="{FF2B5EF4-FFF2-40B4-BE49-F238E27FC236}">
                <a16:creationId xmlns:a16="http://schemas.microsoft.com/office/drawing/2014/main" xmlns="" id="{0D714E4E-003B-1F43-A0FF-D34B14D271A9}"/>
              </a:ext>
            </a:extLst>
          </p:cNvPr>
          <p:cNvSpPr>
            <a:spLocks/>
          </p:cNvSpPr>
          <p:nvPr/>
        </p:nvSpPr>
        <p:spPr bwMode="auto">
          <a:xfrm rot="10800000">
            <a:off x="5397500" y="51816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95" name="Oval 63">
            <a:extLst>
              <a:ext uri="{FF2B5EF4-FFF2-40B4-BE49-F238E27FC236}">
                <a16:creationId xmlns:a16="http://schemas.microsoft.com/office/drawing/2014/main" xmlns="" id="{AA766CB2-EB09-DA44-84A3-5E3F472FF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6324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5296" name="Line 64">
            <a:extLst>
              <a:ext uri="{FF2B5EF4-FFF2-40B4-BE49-F238E27FC236}">
                <a16:creationId xmlns:a16="http://schemas.microsoft.com/office/drawing/2014/main" xmlns="" id="{3B6BD338-17C4-E043-8297-7C3A9BC420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7500" y="3733800"/>
            <a:ext cx="20574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97" name="Line 65">
            <a:extLst>
              <a:ext uri="{FF2B5EF4-FFF2-40B4-BE49-F238E27FC236}">
                <a16:creationId xmlns:a16="http://schemas.microsoft.com/office/drawing/2014/main" xmlns="" id="{1F4FA2DC-F1FB-064A-8A7C-B6E582254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0" y="37338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298" name="Line 66">
            <a:extLst>
              <a:ext uri="{FF2B5EF4-FFF2-40B4-BE49-F238E27FC236}">
                <a16:creationId xmlns:a16="http://schemas.microsoft.com/office/drawing/2014/main" xmlns="" id="{D8757866-2C43-E44D-B4FD-801A3F362C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3500" y="5181600"/>
            <a:ext cx="19812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299" name="Line 67">
            <a:extLst>
              <a:ext uri="{FF2B5EF4-FFF2-40B4-BE49-F238E27FC236}">
                <a16:creationId xmlns:a16="http://schemas.microsoft.com/office/drawing/2014/main" xmlns="" id="{8FF9E14F-CFFB-974D-AA54-A5228E1DC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181600"/>
            <a:ext cx="20447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95300" name="Object 68">
            <a:extLst>
              <a:ext uri="{FF2B5EF4-FFF2-40B4-BE49-F238E27FC236}">
                <a16:creationId xmlns:a16="http://schemas.microsoft.com/office/drawing/2014/main" xmlns="" id="{572B94E3-B62F-0342-A484-9E787D8180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" y="4648200"/>
          <a:ext cx="12842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1" name="Equation" r:id="rId9" imgW="9944100" imgH="4978400" progId="Equation.3">
                  <p:embed/>
                </p:oleObj>
              </mc:Choice>
              <mc:Fallback>
                <p:oleObj name="Equation" r:id="rId9" imgW="9944100" imgH="4978400" progId="Equation.3">
                  <p:embed/>
                  <p:pic>
                    <p:nvPicPr>
                      <p:cNvPr id="95300" name="Object 68">
                        <a:extLst>
                          <a:ext uri="{FF2B5EF4-FFF2-40B4-BE49-F238E27FC236}">
                            <a16:creationId xmlns:a16="http://schemas.microsoft.com/office/drawing/2014/main" xmlns="" id="{572B94E3-B62F-0342-A484-9E787D8180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4648200"/>
                        <a:ext cx="12842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301" name="Object 69">
            <a:extLst>
              <a:ext uri="{FF2B5EF4-FFF2-40B4-BE49-F238E27FC236}">
                <a16:creationId xmlns:a16="http://schemas.microsoft.com/office/drawing/2014/main" xmlns="" id="{494582AE-F161-C94D-9468-4B0C32835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9275" y="0"/>
          <a:ext cx="436245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2" name="Equation" r:id="rId11" imgW="36576000" imgH="5562600" progId="Equation.3">
                  <p:embed/>
                </p:oleObj>
              </mc:Choice>
              <mc:Fallback>
                <p:oleObj name="Equation" r:id="rId11" imgW="36576000" imgH="5562600" progId="Equation.3">
                  <p:embed/>
                  <p:pic>
                    <p:nvPicPr>
                      <p:cNvPr id="95301" name="Object 69">
                        <a:extLst>
                          <a:ext uri="{FF2B5EF4-FFF2-40B4-BE49-F238E27FC236}">
                            <a16:creationId xmlns:a16="http://schemas.microsoft.com/office/drawing/2014/main" xmlns="" id="{494582AE-F161-C94D-9468-4B0C32835F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0"/>
                        <a:ext cx="436245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02" name="Freeform 3">
            <a:extLst>
              <a:ext uri="{FF2B5EF4-FFF2-40B4-BE49-F238E27FC236}">
                <a16:creationId xmlns:a16="http://schemas.microsoft.com/office/drawing/2014/main" xmlns="" id="{A4F7A6A3-106C-924A-9748-A16341695D0C}"/>
              </a:ext>
            </a:extLst>
          </p:cNvPr>
          <p:cNvSpPr>
            <a:spLocks/>
          </p:cNvSpPr>
          <p:nvPr/>
        </p:nvSpPr>
        <p:spPr bwMode="auto">
          <a:xfrm>
            <a:off x="2684463" y="1017588"/>
            <a:ext cx="4767262" cy="1501775"/>
          </a:xfrm>
          <a:custGeom>
            <a:avLst/>
            <a:gdLst>
              <a:gd name="T0" fmla="*/ 0 w 4766553"/>
              <a:gd name="T1" fmla="*/ 1188801 h 1501994"/>
              <a:gd name="T2" fmla="*/ 604105 w 4766553"/>
              <a:gd name="T3" fmla="*/ 440975 h 1501994"/>
              <a:gd name="T4" fmla="*/ 1783077 w 4766553"/>
              <a:gd name="T5" fmla="*/ 91340 h 1501994"/>
              <a:gd name="T6" fmla="*/ 3809743 w 4766553"/>
              <a:gd name="T7" fmla="*/ 130185 h 1501994"/>
              <a:gd name="T8" fmla="*/ 4774358 w 4766553"/>
              <a:gd name="T9" fmla="*/ 1499585 h 15019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66553" h="1501994">
                <a:moveTo>
                  <a:pt x="0" y="1190709"/>
                </a:moveTo>
                <a:cubicBezTo>
                  <a:pt x="153210" y="907796"/>
                  <a:pt x="306421" y="624883"/>
                  <a:pt x="603115" y="441679"/>
                </a:cubicBezTo>
                <a:cubicBezTo>
                  <a:pt x="899809" y="258475"/>
                  <a:pt x="1246762" y="143364"/>
                  <a:pt x="1780162" y="91483"/>
                </a:cubicBezTo>
                <a:cubicBezTo>
                  <a:pt x="2313562" y="39602"/>
                  <a:pt x="3305783" y="-104691"/>
                  <a:pt x="3803515" y="130394"/>
                </a:cubicBezTo>
                <a:cubicBezTo>
                  <a:pt x="4301247" y="365479"/>
                  <a:pt x="4533900" y="933736"/>
                  <a:pt x="4766553" y="1501994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303" name="Freeform 5">
            <a:extLst>
              <a:ext uri="{FF2B5EF4-FFF2-40B4-BE49-F238E27FC236}">
                <a16:creationId xmlns:a16="http://schemas.microsoft.com/office/drawing/2014/main" xmlns="" id="{B31BEE8C-F99A-A843-B7A5-09F5447F0383}"/>
              </a:ext>
            </a:extLst>
          </p:cNvPr>
          <p:cNvSpPr>
            <a:spLocks/>
          </p:cNvSpPr>
          <p:nvPr/>
        </p:nvSpPr>
        <p:spPr bwMode="auto">
          <a:xfrm>
            <a:off x="3219450" y="1401763"/>
            <a:ext cx="4183063" cy="1166812"/>
          </a:xfrm>
          <a:custGeom>
            <a:avLst/>
            <a:gdLst>
              <a:gd name="T0" fmla="*/ 4184753 w 4182894"/>
              <a:gd name="T1" fmla="*/ 1174984 h 1165998"/>
              <a:gd name="T2" fmla="*/ 3143431 w 4182894"/>
              <a:gd name="T3" fmla="*/ 96693 h 1165998"/>
              <a:gd name="T4" fmla="*/ 1226235 w 4182894"/>
              <a:gd name="T5" fmla="*/ 67290 h 1165998"/>
              <a:gd name="T6" fmla="*/ 360089 w 4182894"/>
              <a:gd name="T7" fmla="*/ 233932 h 1165998"/>
              <a:gd name="T8" fmla="*/ 0 w 4182894"/>
              <a:gd name="T9" fmla="*/ 802483 h 1165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82894" h="1165998">
                <a:moveTo>
                  <a:pt x="4182894" y="1165998"/>
                </a:moveTo>
                <a:cubicBezTo>
                  <a:pt x="3908898" y="722579"/>
                  <a:pt x="3634902" y="279160"/>
                  <a:pt x="3142034" y="95956"/>
                </a:cubicBezTo>
                <a:cubicBezTo>
                  <a:pt x="2649166" y="-87248"/>
                  <a:pt x="1689370" y="44075"/>
                  <a:pt x="1225685" y="66773"/>
                </a:cubicBezTo>
                <a:cubicBezTo>
                  <a:pt x="762000" y="89471"/>
                  <a:pt x="564205" y="110547"/>
                  <a:pt x="359924" y="232143"/>
                </a:cubicBezTo>
                <a:cubicBezTo>
                  <a:pt x="155643" y="353739"/>
                  <a:pt x="77821" y="575043"/>
                  <a:pt x="0" y="796347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304" name="Freeform 7">
            <a:extLst>
              <a:ext uri="{FF2B5EF4-FFF2-40B4-BE49-F238E27FC236}">
                <a16:creationId xmlns:a16="http://schemas.microsoft.com/office/drawing/2014/main" xmlns="" id="{191CC8AE-09F8-AE43-ACCA-284C4A5A165E}"/>
              </a:ext>
            </a:extLst>
          </p:cNvPr>
          <p:cNvSpPr>
            <a:spLocks/>
          </p:cNvSpPr>
          <p:nvPr/>
        </p:nvSpPr>
        <p:spPr bwMode="auto">
          <a:xfrm>
            <a:off x="4238625" y="2441575"/>
            <a:ext cx="3194050" cy="2012950"/>
          </a:xfrm>
          <a:custGeom>
            <a:avLst/>
            <a:gdLst>
              <a:gd name="T0" fmla="*/ 3196820 w 3193773"/>
              <a:gd name="T1" fmla="*/ 2006212 h 2013625"/>
              <a:gd name="T2" fmla="*/ 928108 w 3193773"/>
              <a:gd name="T3" fmla="*/ 1085487 h 2013625"/>
              <a:gd name="T4" fmla="*/ 90738 w 3193773"/>
              <a:gd name="T5" fmla="*/ 523358 h 2013625"/>
              <a:gd name="T6" fmla="*/ 61522 w 3193773"/>
              <a:gd name="T7" fmla="*/ 0 h 20136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93773" h="2013625">
                <a:moveTo>
                  <a:pt x="3193773" y="2013625"/>
                </a:moveTo>
                <a:cubicBezTo>
                  <a:pt x="2319094" y="1675588"/>
                  <a:pt x="1444415" y="1337552"/>
                  <a:pt x="927228" y="1089497"/>
                </a:cubicBezTo>
                <a:cubicBezTo>
                  <a:pt x="410041" y="841442"/>
                  <a:pt x="234943" y="706876"/>
                  <a:pt x="90650" y="525293"/>
                </a:cubicBezTo>
                <a:cubicBezTo>
                  <a:pt x="-53643" y="343710"/>
                  <a:pt x="3912" y="171855"/>
                  <a:pt x="61467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305" name="Freeform 8">
            <a:extLst>
              <a:ext uri="{FF2B5EF4-FFF2-40B4-BE49-F238E27FC236}">
                <a16:creationId xmlns:a16="http://schemas.microsoft.com/office/drawing/2014/main" xmlns="" id="{ED489F0D-8354-EF40-9A3A-6082E6E932DC}"/>
              </a:ext>
            </a:extLst>
          </p:cNvPr>
          <p:cNvSpPr>
            <a:spLocks/>
          </p:cNvSpPr>
          <p:nvPr/>
        </p:nvSpPr>
        <p:spPr bwMode="auto">
          <a:xfrm>
            <a:off x="4719638" y="2460625"/>
            <a:ext cx="2790825" cy="1965325"/>
          </a:xfrm>
          <a:custGeom>
            <a:avLst/>
            <a:gdLst>
              <a:gd name="T0" fmla="*/ 105393 w 2789809"/>
              <a:gd name="T1" fmla="*/ 0 h 1964987"/>
              <a:gd name="T2" fmla="*/ 261663 w 2789809"/>
              <a:gd name="T3" fmla="*/ 614003 h 1964987"/>
              <a:gd name="T4" fmla="*/ 2371270 w 2789809"/>
              <a:gd name="T5" fmla="*/ 1403434 h 1964987"/>
              <a:gd name="T6" fmla="*/ 2801005 w 2789809"/>
              <a:gd name="T7" fmla="*/ 1968707 h 19649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9809" h="1964987">
                <a:moveTo>
                  <a:pt x="104975" y="0"/>
                </a:moveTo>
                <a:cubicBezTo>
                  <a:pt x="-5272" y="189689"/>
                  <a:pt x="-115518" y="379378"/>
                  <a:pt x="260618" y="612842"/>
                </a:cubicBezTo>
                <a:cubicBezTo>
                  <a:pt x="636754" y="846306"/>
                  <a:pt x="1940260" y="1175426"/>
                  <a:pt x="2361792" y="1400783"/>
                </a:cubicBezTo>
                <a:cubicBezTo>
                  <a:pt x="2783324" y="1626140"/>
                  <a:pt x="2786566" y="1795563"/>
                  <a:pt x="2789809" y="196498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306" name="Freeform 9">
            <a:extLst>
              <a:ext uri="{FF2B5EF4-FFF2-40B4-BE49-F238E27FC236}">
                <a16:creationId xmlns:a16="http://schemas.microsoft.com/office/drawing/2014/main" xmlns="" id="{1031635C-2FA9-1B47-8329-A2BC06CD3274}"/>
              </a:ext>
            </a:extLst>
          </p:cNvPr>
          <p:cNvSpPr>
            <a:spLocks/>
          </p:cNvSpPr>
          <p:nvPr/>
        </p:nvSpPr>
        <p:spPr bwMode="auto">
          <a:xfrm>
            <a:off x="2703513" y="2693988"/>
            <a:ext cx="4689475" cy="2266950"/>
          </a:xfrm>
          <a:custGeom>
            <a:avLst/>
            <a:gdLst>
              <a:gd name="T0" fmla="*/ 0 w 4688732"/>
              <a:gd name="T1" fmla="*/ 2271014 h 2266544"/>
              <a:gd name="T2" fmla="*/ 399527 w 4688732"/>
              <a:gd name="T3" fmla="*/ 1510759 h 2266544"/>
              <a:gd name="T4" fmla="*/ 2163308 w 4688732"/>
              <a:gd name="T5" fmla="*/ 1325568 h 2266544"/>
              <a:gd name="T6" fmla="*/ 4696911 w 4688732"/>
              <a:gd name="T7" fmla="*/ 0 h 22665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88732" h="2266544">
                <a:moveTo>
                  <a:pt x="0" y="2266544"/>
                </a:moveTo>
                <a:cubicBezTo>
                  <a:pt x="19455" y="1965797"/>
                  <a:pt x="38911" y="1665051"/>
                  <a:pt x="398834" y="1507787"/>
                </a:cubicBezTo>
                <a:cubicBezTo>
                  <a:pt x="758757" y="1350523"/>
                  <a:pt x="1444558" y="1574259"/>
                  <a:pt x="2159541" y="1322961"/>
                </a:cubicBezTo>
                <a:cubicBezTo>
                  <a:pt x="2874524" y="1071663"/>
                  <a:pt x="3781628" y="535831"/>
                  <a:pt x="4688732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307" name="Freeform 12">
            <a:extLst>
              <a:ext uri="{FF2B5EF4-FFF2-40B4-BE49-F238E27FC236}">
                <a16:creationId xmlns:a16="http://schemas.microsoft.com/office/drawing/2014/main" xmlns="" id="{357CA004-6218-174E-8BF4-307E4C209038}"/>
              </a:ext>
            </a:extLst>
          </p:cNvPr>
          <p:cNvSpPr>
            <a:spLocks/>
          </p:cNvSpPr>
          <p:nvPr/>
        </p:nvSpPr>
        <p:spPr bwMode="auto">
          <a:xfrm>
            <a:off x="3221038" y="2743200"/>
            <a:ext cx="4308475" cy="2208213"/>
          </a:xfrm>
          <a:custGeom>
            <a:avLst/>
            <a:gdLst>
              <a:gd name="T0" fmla="*/ 4306505 w 4308672"/>
              <a:gd name="T1" fmla="*/ 0 h 2208179"/>
              <a:gd name="T2" fmla="*/ 1564680 w 4308672"/>
              <a:gd name="T3" fmla="*/ 1605339 h 2208179"/>
              <a:gd name="T4" fmla="*/ 232661 w 4308672"/>
              <a:gd name="T5" fmla="*/ 1809653 h 2208179"/>
              <a:gd name="T6" fmla="*/ 9046 w 4308672"/>
              <a:gd name="T7" fmla="*/ 2208553 h 22081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08672" h="2208179">
                <a:moveTo>
                  <a:pt x="4308672" y="0"/>
                </a:moveTo>
                <a:cubicBezTo>
                  <a:pt x="3276729" y="651753"/>
                  <a:pt x="2244787" y="1303507"/>
                  <a:pt x="1565472" y="1605064"/>
                </a:cubicBezTo>
                <a:cubicBezTo>
                  <a:pt x="886157" y="1906621"/>
                  <a:pt x="492186" y="1708826"/>
                  <a:pt x="232782" y="1809345"/>
                </a:cubicBezTo>
                <a:cubicBezTo>
                  <a:pt x="-26622" y="1909864"/>
                  <a:pt x="-8788" y="2059021"/>
                  <a:pt x="9046" y="220817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308" name="Freeform 17">
            <a:extLst>
              <a:ext uri="{FF2B5EF4-FFF2-40B4-BE49-F238E27FC236}">
                <a16:creationId xmlns:a16="http://schemas.microsoft.com/office/drawing/2014/main" xmlns="" id="{18384EA4-0F3F-834E-9DDF-EFD13F36F403}"/>
              </a:ext>
            </a:extLst>
          </p:cNvPr>
          <p:cNvSpPr>
            <a:spLocks/>
          </p:cNvSpPr>
          <p:nvPr/>
        </p:nvSpPr>
        <p:spPr bwMode="auto">
          <a:xfrm>
            <a:off x="4200525" y="4678363"/>
            <a:ext cx="3379788" cy="1519237"/>
          </a:xfrm>
          <a:custGeom>
            <a:avLst/>
            <a:gdLst>
              <a:gd name="T0" fmla="*/ 79624 w 3379008"/>
              <a:gd name="T1" fmla="*/ 536992 h 1518729"/>
              <a:gd name="T2" fmla="*/ 372202 w 3379008"/>
              <a:gd name="T3" fmla="*/ 1503581 h 1518729"/>
              <a:gd name="T4" fmla="*/ 3005344 w 3379008"/>
              <a:gd name="T5" fmla="*/ 1103278 h 1518729"/>
              <a:gd name="T6" fmla="*/ 3317421 w 3379008"/>
              <a:gd name="T7" fmla="*/ 0 h 15187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79008" h="1518729">
                <a:moveTo>
                  <a:pt x="79426" y="535022"/>
                </a:moveTo>
                <a:cubicBezTo>
                  <a:pt x="-17851" y="969524"/>
                  <a:pt x="-115127" y="1404026"/>
                  <a:pt x="371256" y="1498060"/>
                </a:cubicBezTo>
                <a:cubicBezTo>
                  <a:pt x="857639" y="1592094"/>
                  <a:pt x="2508099" y="1348903"/>
                  <a:pt x="2997724" y="1099226"/>
                </a:cubicBezTo>
                <a:cubicBezTo>
                  <a:pt x="3487350" y="849549"/>
                  <a:pt x="3398179" y="424774"/>
                  <a:pt x="3309009" y="0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5309" name="Freeform 18">
            <a:extLst>
              <a:ext uri="{FF2B5EF4-FFF2-40B4-BE49-F238E27FC236}">
                <a16:creationId xmlns:a16="http://schemas.microsoft.com/office/drawing/2014/main" xmlns="" id="{3B69711D-9E1B-C843-BD7B-FEBC41A1D2E7}"/>
              </a:ext>
            </a:extLst>
          </p:cNvPr>
          <p:cNvSpPr>
            <a:spLocks/>
          </p:cNvSpPr>
          <p:nvPr/>
        </p:nvSpPr>
        <p:spPr bwMode="auto">
          <a:xfrm>
            <a:off x="4719638" y="4675188"/>
            <a:ext cx="2732087" cy="1116012"/>
          </a:xfrm>
          <a:custGeom>
            <a:avLst/>
            <a:gdLst>
              <a:gd name="T0" fmla="*/ 2338980 w 2770868"/>
              <a:gd name="T1" fmla="*/ 0 h 1293638"/>
              <a:gd name="T2" fmla="*/ 1985861 w 2770868"/>
              <a:gd name="T3" fmla="*/ 158609 h 1293638"/>
              <a:gd name="T4" fmla="*/ 203852 w 2770868"/>
              <a:gd name="T5" fmla="*/ 218090 h 1293638"/>
              <a:gd name="T6" fmla="*/ 113522 w 2770868"/>
              <a:gd name="T7" fmla="*/ 102435 h 129363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70868" h="1293638">
                <a:moveTo>
                  <a:pt x="2770668" y="0"/>
                </a:moveTo>
                <a:cubicBezTo>
                  <a:pt x="2772289" y="359924"/>
                  <a:pt x="2773911" y="719848"/>
                  <a:pt x="2352379" y="933856"/>
                </a:cubicBezTo>
                <a:cubicBezTo>
                  <a:pt x="1930847" y="1147865"/>
                  <a:pt x="611128" y="1339175"/>
                  <a:pt x="241477" y="1284051"/>
                </a:cubicBezTo>
                <a:cubicBezTo>
                  <a:pt x="-128174" y="1228928"/>
                  <a:pt x="3149" y="916021"/>
                  <a:pt x="134472" y="603115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310" name="TextBox 1">
            <a:extLst>
              <a:ext uri="{FF2B5EF4-FFF2-40B4-BE49-F238E27FC236}">
                <a16:creationId xmlns:a16="http://schemas.microsoft.com/office/drawing/2014/main" xmlns="" id="{EAD56134-ABFE-8D44-83F4-C829E9E3C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25" y="555625"/>
            <a:ext cx="26209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 satisfying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assignment</a:t>
            </a:r>
          </a:p>
        </p:txBody>
      </p:sp>
      <p:sp>
        <p:nvSpPr>
          <p:cNvPr id="95311" name="TextBox 2">
            <a:extLst>
              <a:ext uri="{FF2B5EF4-FFF2-40B4-BE49-F238E27FC236}">
                <a16:creationId xmlns:a16="http://schemas.microsoft.com/office/drawing/2014/main" xmlns="" id="{FCB699C9-11B1-B94D-88AB-52CCD6EA2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57200"/>
            <a:ext cx="24225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Hamiltonian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     path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3">
            <a:extLst>
              <a:ext uri="{FF2B5EF4-FFF2-40B4-BE49-F238E27FC236}">
                <a16:creationId xmlns:a16="http://schemas.microsoft.com/office/drawing/2014/main" xmlns="" id="{E5A807BC-3ABA-0A48-A233-D5E92D44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E46D02-D3EE-314F-9EC5-414AC78707B0}" type="slidenum">
              <a:rPr lang="en-US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8" name="Oval 2">
            <a:extLst>
              <a:ext uri="{FF2B5EF4-FFF2-40B4-BE49-F238E27FC236}">
                <a16:creationId xmlns:a16="http://schemas.microsoft.com/office/drawing/2014/main" xmlns="" id="{CC9CFB1F-5268-C04F-8C18-6BAEEF2B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259" name="Oval 3">
            <a:extLst>
              <a:ext uri="{FF2B5EF4-FFF2-40B4-BE49-F238E27FC236}">
                <a16:creationId xmlns:a16="http://schemas.microsoft.com/office/drawing/2014/main" xmlns="" id="{376A439B-5BFE-D945-AE39-57EE61FC2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260" name="Oval 4">
            <a:extLst>
              <a:ext uri="{FF2B5EF4-FFF2-40B4-BE49-F238E27FC236}">
                <a16:creationId xmlns:a16="http://schemas.microsoft.com/office/drawing/2014/main" xmlns="" id="{76E191A0-BF24-1345-8651-0841CC313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22098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261" name="Oval 5">
            <a:extLst>
              <a:ext uri="{FF2B5EF4-FFF2-40B4-BE49-F238E27FC236}">
                <a16:creationId xmlns:a16="http://schemas.microsoft.com/office/drawing/2014/main" xmlns="" id="{86A61741-8DFE-A848-8FB2-1D57880F7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22098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262" name="Oval 6">
            <a:extLst>
              <a:ext uri="{FF2B5EF4-FFF2-40B4-BE49-F238E27FC236}">
                <a16:creationId xmlns:a16="http://schemas.microsoft.com/office/drawing/2014/main" xmlns="" id="{0258EDCB-A39E-3C45-9B5E-97264E11C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263" name="Oval 7">
            <a:extLst>
              <a:ext uri="{FF2B5EF4-FFF2-40B4-BE49-F238E27FC236}">
                <a16:creationId xmlns:a16="http://schemas.microsoft.com/office/drawing/2014/main" xmlns="" id="{2FFB7973-6A30-9D42-850D-6EB09C4BF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2098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264" name="Oval 8">
            <a:extLst>
              <a:ext uri="{FF2B5EF4-FFF2-40B4-BE49-F238E27FC236}">
                <a16:creationId xmlns:a16="http://schemas.microsoft.com/office/drawing/2014/main" xmlns="" id="{8D479B27-6FB8-F84F-AA5A-48DCDAA5E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22098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265" name="Oval 9">
            <a:extLst>
              <a:ext uri="{FF2B5EF4-FFF2-40B4-BE49-F238E27FC236}">
                <a16:creationId xmlns:a16="http://schemas.microsoft.com/office/drawing/2014/main" xmlns="" id="{F28F6BD9-EAB7-C843-8587-1E3B91C50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266" name="Oval 10">
            <a:extLst>
              <a:ext uri="{FF2B5EF4-FFF2-40B4-BE49-F238E27FC236}">
                <a16:creationId xmlns:a16="http://schemas.microsoft.com/office/drawing/2014/main" xmlns="" id="{BE9F67FF-DBAB-D141-B75D-7D98805C3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2209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267" name="Freeform 11">
            <a:extLst>
              <a:ext uri="{FF2B5EF4-FFF2-40B4-BE49-F238E27FC236}">
                <a16:creationId xmlns:a16="http://schemas.microsoft.com/office/drawing/2014/main" xmlns="" id="{A63D8BCC-C5BC-4842-9514-0A1B0F4BE7F4}"/>
              </a:ext>
            </a:extLst>
          </p:cNvPr>
          <p:cNvSpPr>
            <a:spLocks/>
          </p:cNvSpPr>
          <p:nvPr/>
        </p:nvSpPr>
        <p:spPr bwMode="auto">
          <a:xfrm>
            <a:off x="1663700" y="21336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68" name="Freeform 12">
            <a:extLst>
              <a:ext uri="{FF2B5EF4-FFF2-40B4-BE49-F238E27FC236}">
                <a16:creationId xmlns:a16="http://schemas.microsoft.com/office/drawing/2014/main" xmlns="" id="{97797BAE-5519-264C-A4BC-768CD5D66A24}"/>
              </a:ext>
            </a:extLst>
          </p:cNvPr>
          <p:cNvSpPr>
            <a:spLocks/>
          </p:cNvSpPr>
          <p:nvPr/>
        </p:nvSpPr>
        <p:spPr bwMode="auto">
          <a:xfrm rot="10800000">
            <a:off x="1752600" y="2438400"/>
            <a:ext cx="3683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69" name="Freeform 13">
            <a:extLst>
              <a:ext uri="{FF2B5EF4-FFF2-40B4-BE49-F238E27FC236}">
                <a16:creationId xmlns:a16="http://schemas.microsoft.com/office/drawing/2014/main" xmlns="" id="{BC0AFBD9-F9AB-EA40-AEDC-A9757779ABEF}"/>
              </a:ext>
            </a:extLst>
          </p:cNvPr>
          <p:cNvSpPr>
            <a:spLocks/>
          </p:cNvSpPr>
          <p:nvPr/>
        </p:nvSpPr>
        <p:spPr bwMode="auto">
          <a:xfrm>
            <a:off x="21971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270" name="Freeform 14">
            <a:extLst>
              <a:ext uri="{FF2B5EF4-FFF2-40B4-BE49-F238E27FC236}">
                <a16:creationId xmlns:a16="http://schemas.microsoft.com/office/drawing/2014/main" xmlns="" id="{C8CD3C3A-AE6A-8744-894C-1544C5FACBDC}"/>
              </a:ext>
            </a:extLst>
          </p:cNvPr>
          <p:cNvSpPr>
            <a:spLocks/>
          </p:cNvSpPr>
          <p:nvPr/>
        </p:nvSpPr>
        <p:spPr bwMode="auto">
          <a:xfrm>
            <a:off x="27305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271" name="Freeform 15">
            <a:extLst>
              <a:ext uri="{FF2B5EF4-FFF2-40B4-BE49-F238E27FC236}">
                <a16:creationId xmlns:a16="http://schemas.microsoft.com/office/drawing/2014/main" xmlns="" id="{46BB3AA3-F620-354C-A6D1-A15CC2739FED}"/>
              </a:ext>
            </a:extLst>
          </p:cNvPr>
          <p:cNvSpPr>
            <a:spLocks/>
          </p:cNvSpPr>
          <p:nvPr/>
        </p:nvSpPr>
        <p:spPr bwMode="auto">
          <a:xfrm>
            <a:off x="32639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272" name="Freeform 16">
            <a:extLst>
              <a:ext uri="{FF2B5EF4-FFF2-40B4-BE49-F238E27FC236}">
                <a16:creationId xmlns:a16="http://schemas.microsoft.com/office/drawing/2014/main" xmlns="" id="{49885EF7-9930-9448-B271-9543EE84D5F5}"/>
              </a:ext>
            </a:extLst>
          </p:cNvPr>
          <p:cNvSpPr>
            <a:spLocks/>
          </p:cNvSpPr>
          <p:nvPr/>
        </p:nvSpPr>
        <p:spPr bwMode="auto">
          <a:xfrm>
            <a:off x="37973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273" name="Freeform 17">
            <a:extLst>
              <a:ext uri="{FF2B5EF4-FFF2-40B4-BE49-F238E27FC236}">
                <a16:creationId xmlns:a16="http://schemas.microsoft.com/office/drawing/2014/main" xmlns="" id="{75996F8D-450C-6042-9EF5-3E749405DB8F}"/>
              </a:ext>
            </a:extLst>
          </p:cNvPr>
          <p:cNvSpPr>
            <a:spLocks/>
          </p:cNvSpPr>
          <p:nvPr/>
        </p:nvSpPr>
        <p:spPr bwMode="auto">
          <a:xfrm>
            <a:off x="43307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274" name="Freeform 18">
            <a:extLst>
              <a:ext uri="{FF2B5EF4-FFF2-40B4-BE49-F238E27FC236}">
                <a16:creationId xmlns:a16="http://schemas.microsoft.com/office/drawing/2014/main" xmlns="" id="{35218221-4726-5149-BA71-180F98A7888B}"/>
              </a:ext>
            </a:extLst>
          </p:cNvPr>
          <p:cNvSpPr>
            <a:spLocks/>
          </p:cNvSpPr>
          <p:nvPr/>
        </p:nvSpPr>
        <p:spPr bwMode="auto">
          <a:xfrm>
            <a:off x="4864100" y="2057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275" name="Freeform 19">
            <a:extLst>
              <a:ext uri="{FF2B5EF4-FFF2-40B4-BE49-F238E27FC236}">
                <a16:creationId xmlns:a16="http://schemas.microsoft.com/office/drawing/2014/main" xmlns="" id="{AB4D88B2-983C-FA44-8787-A59E6EDE6EAF}"/>
              </a:ext>
            </a:extLst>
          </p:cNvPr>
          <p:cNvSpPr>
            <a:spLocks/>
          </p:cNvSpPr>
          <p:nvPr/>
        </p:nvSpPr>
        <p:spPr bwMode="auto">
          <a:xfrm>
            <a:off x="5397500" y="2133600"/>
            <a:ext cx="3810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76" name="Freeform 20">
            <a:extLst>
              <a:ext uri="{FF2B5EF4-FFF2-40B4-BE49-F238E27FC236}">
                <a16:creationId xmlns:a16="http://schemas.microsoft.com/office/drawing/2014/main" xmlns="" id="{5F83D7AE-70FC-A245-BA03-432D5CCE0D56}"/>
              </a:ext>
            </a:extLst>
          </p:cNvPr>
          <p:cNvSpPr>
            <a:spLocks/>
          </p:cNvSpPr>
          <p:nvPr/>
        </p:nvSpPr>
        <p:spPr bwMode="auto">
          <a:xfrm rot="10800000">
            <a:off x="21971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277" name="Freeform 21">
            <a:extLst>
              <a:ext uri="{FF2B5EF4-FFF2-40B4-BE49-F238E27FC236}">
                <a16:creationId xmlns:a16="http://schemas.microsoft.com/office/drawing/2014/main" xmlns="" id="{80765FAF-09A2-794A-8278-9B30484EAE16}"/>
              </a:ext>
            </a:extLst>
          </p:cNvPr>
          <p:cNvSpPr>
            <a:spLocks/>
          </p:cNvSpPr>
          <p:nvPr/>
        </p:nvSpPr>
        <p:spPr bwMode="auto">
          <a:xfrm rot="10800000">
            <a:off x="27305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278" name="Freeform 22">
            <a:extLst>
              <a:ext uri="{FF2B5EF4-FFF2-40B4-BE49-F238E27FC236}">
                <a16:creationId xmlns:a16="http://schemas.microsoft.com/office/drawing/2014/main" xmlns="" id="{8C82220B-99E0-4E46-B14B-D4200D66F828}"/>
              </a:ext>
            </a:extLst>
          </p:cNvPr>
          <p:cNvSpPr>
            <a:spLocks/>
          </p:cNvSpPr>
          <p:nvPr/>
        </p:nvSpPr>
        <p:spPr bwMode="auto">
          <a:xfrm rot="10800000">
            <a:off x="32639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279" name="Freeform 23">
            <a:extLst>
              <a:ext uri="{FF2B5EF4-FFF2-40B4-BE49-F238E27FC236}">
                <a16:creationId xmlns:a16="http://schemas.microsoft.com/office/drawing/2014/main" xmlns="" id="{C7E848AF-8BDC-B24D-AB01-0DFBE37E67C1}"/>
              </a:ext>
            </a:extLst>
          </p:cNvPr>
          <p:cNvSpPr>
            <a:spLocks/>
          </p:cNvSpPr>
          <p:nvPr/>
        </p:nvSpPr>
        <p:spPr bwMode="auto">
          <a:xfrm rot="10800000">
            <a:off x="37973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280" name="Freeform 24">
            <a:extLst>
              <a:ext uri="{FF2B5EF4-FFF2-40B4-BE49-F238E27FC236}">
                <a16:creationId xmlns:a16="http://schemas.microsoft.com/office/drawing/2014/main" xmlns="" id="{4B10A502-703B-1240-8D2F-E7C488B5B0FD}"/>
              </a:ext>
            </a:extLst>
          </p:cNvPr>
          <p:cNvSpPr>
            <a:spLocks/>
          </p:cNvSpPr>
          <p:nvPr/>
        </p:nvSpPr>
        <p:spPr bwMode="auto">
          <a:xfrm rot="10800000">
            <a:off x="43307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281" name="Freeform 25">
            <a:extLst>
              <a:ext uri="{FF2B5EF4-FFF2-40B4-BE49-F238E27FC236}">
                <a16:creationId xmlns:a16="http://schemas.microsoft.com/office/drawing/2014/main" xmlns="" id="{C0ED75DF-54A8-5B48-91A0-B5FA1F3F253F}"/>
              </a:ext>
            </a:extLst>
          </p:cNvPr>
          <p:cNvSpPr>
            <a:spLocks/>
          </p:cNvSpPr>
          <p:nvPr/>
        </p:nvSpPr>
        <p:spPr bwMode="auto">
          <a:xfrm rot="10800000">
            <a:off x="4864100" y="24384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282" name="Freeform 26">
            <a:extLst>
              <a:ext uri="{FF2B5EF4-FFF2-40B4-BE49-F238E27FC236}">
                <a16:creationId xmlns:a16="http://schemas.microsoft.com/office/drawing/2014/main" xmlns="" id="{CE6BF11F-4E1F-764D-8724-2F2E84BCD35A}"/>
              </a:ext>
            </a:extLst>
          </p:cNvPr>
          <p:cNvSpPr>
            <a:spLocks/>
          </p:cNvSpPr>
          <p:nvPr/>
        </p:nvSpPr>
        <p:spPr bwMode="auto">
          <a:xfrm rot="10800000">
            <a:off x="5397500" y="24384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83" name="Oval 27">
            <a:extLst>
              <a:ext uri="{FF2B5EF4-FFF2-40B4-BE49-F238E27FC236}">
                <a16:creationId xmlns:a16="http://schemas.microsoft.com/office/drawing/2014/main" xmlns="" id="{65177CA7-27B0-7449-9814-2F2E1042B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8382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284" name="Oval 28">
            <a:extLst>
              <a:ext uri="{FF2B5EF4-FFF2-40B4-BE49-F238E27FC236}">
                <a16:creationId xmlns:a16="http://schemas.microsoft.com/office/drawing/2014/main" xmlns="" id="{2534C1B0-3430-C242-B6B4-16AF6FFAE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35814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285" name="Line 29">
            <a:extLst>
              <a:ext uri="{FF2B5EF4-FFF2-40B4-BE49-F238E27FC236}">
                <a16:creationId xmlns:a16="http://schemas.microsoft.com/office/drawing/2014/main" xmlns="" id="{7F0A310C-6A2E-4444-BA2A-08E8A8CDDE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7500" y="9906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86" name="Line 30">
            <a:extLst>
              <a:ext uri="{FF2B5EF4-FFF2-40B4-BE49-F238E27FC236}">
                <a16:creationId xmlns:a16="http://schemas.microsoft.com/office/drawing/2014/main" xmlns="" id="{9D69F1FE-3251-BE4E-9584-D0AAF5263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990600"/>
            <a:ext cx="20574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87" name="Line 31">
            <a:extLst>
              <a:ext uri="{FF2B5EF4-FFF2-40B4-BE49-F238E27FC236}">
                <a16:creationId xmlns:a16="http://schemas.microsoft.com/office/drawing/2014/main" xmlns="" id="{DA015800-C11E-564D-9B17-674678B084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3500" y="24384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288" name="Line 32">
            <a:extLst>
              <a:ext uri="{FF2B5EF4-FFF2-40B4-BE49-F238E27FC236}">
                <a16:creationId xmlns:a16="http://schemas.microsoft.com/office/drawing/2014/main" xmlns="" id="{02B92773-8F7C-FC49-ACCC-F905C8B19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900" y="2438400"/>
            <a:ext cx="20447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289" name="Oval 33">
            <a:extLst>
              <a:ext uri="{FF2B5EF4-FFF2-40B4-BE49-F238E27FC236}">
                <a16:creationId xmlns:a16="http://schemas.microsoft.com/office/drawing/2014/main" xmlns="" id="{68D1E809-082A-E749-B6FC-4C3233DE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5146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290" name="Oval 34">
            <a:extLst>
              <a:ext uri="{FF2B5EF4-FFF2-40B4-BE49-F238E27FC236}">
                <a16:creationId xmlns:a16="http://schemas.microsoft.com/office/drawing/2014/main" xmlns="" id="{33F103F4-744F-1549-A48F-B8535A512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96291" name="Object 35">
            <a:extLst>
              <a:ext uri="{FF2B5EF4-FFF2-40B4-BE49-F238E27FC236}">
                <a16:creationId xmlns:a16="http://schemas.microsoft.com/office/drawing/2014/main" xmlns="" id="{D7E5F13C-B3CE-6F49-8E38-560E92AE9D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2362200"/>
          <a:ext cx="13239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name="Equation" r:id="rId3" imgW="14338300" imgH="5270500" progId="Equation.3">
                  <p:embed/>
                </p:oleObj>
              </mc:Choice>
              <mc:Fallback>
                <p:oleObj name="Equation" r:id="rId3" imgW="14338300" imgH="5270500" progId="Equation.3">
                  <p:embed/>
                  <p:pic>
                    <p:nvPicPr>
                      <p:cNvPr id="96291" name="Object 35">
                        <a:extLst>
                          <a:ext uri="{FF2B5EF4-FFF2-40B4-BE49-F238E27FC236}">
                            <a16:creationId xmlns:a16="http://schemas.microsoft.com/office/drawing/2014/main" xmlns="" id="{D7E5F13C-B3CE-6F49-8E38-560E92AE9D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362200"/>
                        <a:ext cx="13239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2" name="Object 36">
            <a:extLst>
              <a:ext uri="{FF2B5EF4-FFF2-40B4-BE49-F238E27FC236}">
                <a16:creationId xmlns:a16="http://schemas.microsoft.com/office/drawing/2014/main" xmlns="" id="{A0E20F7E-F2BD-224E-AE73-C9C2DB637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4267200"/>
          <a:ext cx="13239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3" name="Equation" r:id="rId5" imgW="14338300" imgH="5562600" progId="Equation.3">
                  <p:embed/>
                </p:oleObj>
              </mc:Choice>
              <mc:Fallback>
                <p:oleObj name="Equation" r:id="rId5" imgW="14338300" imgH="5562600" progId="Equation.3">
                  <p:embed/>
                  <p:pic>
                    <p:nvPicPr>
                      <p:cNvPr id="96292" name="Object 36">
                        <a:extLst>
                          <a:ext uri="{FF2B5EF4-FFF2-40B4-BE49-F238E27FC236}">
                            <a16:creationId xmlns:a16="http://schemas.microsoft.com/office/drawing/2014/main" xmlns="" id="{A0E20F7E-F2BD-224E-AE73-C9C2DB637A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267200"/>
                        <a:ext cx="13239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3" name="Object 37">
            <a:extLst>
              <a:ext uri="{FF2B5EF4-FFF2-40B4-BE49-F238E27FC236}">
                <a16:creationId xmlns:a16="http://schemas.microsoft.com/office/drawing/2014/main" xmlns="" id="{4824A8FE-3332-7440-B5B8-441EDD37D2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3" y="1752600"/>
          <a:ext cx="13589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Equation" r:id="rId7" imgW="10528300" imgH="4978400" progId="Equation.3">
                  <p:embed/>
                </p:oleObj>
              </mc:Choice>
              <mc:Fallback>
                <p:oleObj name="Equation" r:id="rId7" imgW="10528300" imgH="4978400" progId="Equation.3">
                  <p:embed/>
                  <p:pic>
                    <p:nvPicPr>
                      <p:cNvPr id="96293" name="Object 37">
                        <a:extLst>
                          <a:ext uri="{FF2B5EF4-FFF2-40B4-BE49-F238E27FC236}">
                            <a16:creationId xmlns:a16="http://schemas.microsoft.com/office/drawing/2014/main" xmlns="" id="{4824A8FE-3332-7440-B5B8-441EDD37D2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1752600"/>
                        <a:ext cx="13589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94" name="Oval 38">
            <a:extLst>
              <a:ext uri="{FF2B5EF4-FFF2-40B4-BE49-F238E27FC236}">
                <a16:creationId xmlns:a16="http://schemas.microsoft.com/office/drawing/2014/main" xmlns="" id="{9FFA245F-1640-2248-B79D-79E6AA6D9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4953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295" name="Oval 39">
            <a:extLst>
              <a:ext uri="{FF2B5EF4-FFF2-40B4-BE49-F238E27FC236}">
                <a16:creationId xmlns:a16="http://schemas.microsoft.com/office/drawing/2014/main" xmlns="" id="{63BC1290-8E68-1646-A4AF-86F5DDB13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4953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296" name="Oval 40">
            <a:extLst>
              <a:ext uri="{FF2B5EF4-FFF2-40B4-BE49-F238E27FC236}">
                <a16:creationId xmlns:a16="http://schemas.microsoft.com/office/drawing/2014/main" xmlns="" id="{E70E5E9D-7060-A149-AC4E-13FBAE65C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49530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297" name="Oval 41">
            <a:extLst>
              <a:ext uri="{FF2B5EF4-FFF2-40B4-BE49-F238E27FC236}">
                <a16:creationId xmlns:a16="http://schemas.microsoft.com/office/drawing/2014/main" xmlns="" id="{7CF09750-3DA6-624C-8579-47B5FFE4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49530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298" name="Oval 42">
            <a:extLst>
              <a:ext uri="{FF2B5EF4-FFF2-40B4-BE49-F238E27FC236}">
                <a16:creationId xmlns:a16="http://schemas.microsoft.com/office/drawing/2014/main" xmlns="" id="{61C65C61-E4FF-5449-BDBC-19EBDA752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4953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299" name="Oval 43">
            <a:extLst>
              <a:ext uri="{FF2B5EF4-FFF2-40B4-BE49-F238E27FC236}">
                <a16:creationId xmlns:a16="http://schemas.microsoft.com/office/drawing/2014/main" xmlns="" id="{3558A396-6027-2348-A307-BEB76BC60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4953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300" name="Oval 44">
            <a:extLst>
              <a:ext uri="{FF2B5EF4-FFF2-40B4-BE49-F238E27FC236}">
                <a16:creationId xmlns:a16="http://schemas.microsoft.com/office/drawing/2014/main" xmlns="" id="{165E4632-E542-1A48-88F8-024BFF506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49530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301" name="Oval 45">
            <a:extLst>
              <a:ext uri="{FF2B5EF4-FFF2-40B4-BE49-F238E27FC236}">
                <a16:creationId xmlns:a16="http://schemas.microsoft.com/office/drawing/2014/main" xmlns="" id="{8FBE8FEF-D8CC-ED4F-9056-EFD4D1DF1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4953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302" name="Oval 46">
            <a:extLst>
              <a:ext uri="{FF2B5EF4-FFF2-40B4-BE49-F238E27FC236}">
                <a16:creationId xmlns:a16="http://schemas.microsoft.com/office/drawing/2014/main" xmlns="" id="{5469F2C2-D4FA-D947-AE58-E97031B97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49530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303" name="Freeform 47">
            <a:extLst>
              <a:ext uri="{FF2B5EF4-FFF2-40B4-BE49-F238E27FC236}">
                <a16:creationId xmlns:a16="http://schemas.microsoft.com/office/drawing/2014/main" xmlns="" id="{B7FBF9BE-D2C8-1E44-A7F8-42EFDD7F197F}"/>
              </a:ext>
            </a:extLst>
          </p:cNvPr>
          <p:cNvSpPr>
            <a:spLocks/>
          </p:cNvSpPr>
          <p:nvPr/>
        </p:nvSpPr>
        <p:spPr bwMode="auto">
          <a:xfrm>
            <a:off x="1663700" y="48768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304" name="Freeform 48">
            <a:extLst>
              <a:ext uri="{FF2B5EF4-FFF2-40B4-BE49-F238E27FC236}">
                <a16:creationId xmlns:a16="http://schemas.microsoft.com/office/drawing/2014/main" xmlns="" id="{8DB00E9B-D0F5-2C43-ABCA-5D77641F02F7}"/>
              </a:ext>
            </a:extLst>
          </p:cNvPr>
          <p:cNvSpPr>
            <a:spLocks/>
          </p:cNvSpPr>
          <p:nvPr/>
        </p:nvSpPr>
        <p:spPr bwMode="auto">
          <a:xfrm rot="10800000">
            <a:off x="1752600" y="5181600"/>
            <a:ext cx="3683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305" name="Freeform 49">
            <a:extLst>
              <a:ext uri="{FF2B5EF4-FFF2-40B4-BE49-F238E27FC236}">
                <a16:creationId xmlns:a16="http://schemas.microsoft.com/office/drawing/2014/main" xmlns="" id="{D5DC34BA-5C2B-0A43-9267-66AEE1788390}"/>
              </a:ext>
            </a:extLst>
          </p:cNvPr>
          <p:cNvSpPr>
            <a:spLocks/>
          </p:cNvSpPr>
          <p:nvPr/>
        </p:nvSpPr>
        <p:spPr bwMode="auto">
          <a:xfrm>
            <a:off x="2197100" y="4800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06" name="Freeform 50">
            <a:extLst>
              <a:ext uri="{FF2B5EF4-FFF2-40B4-BE49-F238E27FC236}">
                <a16:creationId xmlns:a16="http://schemas.microsoft.com/office/drawing/2014/main" xmlns="" id="{229C839E-2921-3A49-B6CB-8D91FEDFFDA1}"/>
              </a:ext>
            </a:extLst>
          </p:cNvPr>
          <p:cNvSpPr>
            <a:spLocks/>
          </p:cNvSpPr>
          <p:nvPr/>
        </p:nvSpPr>
        <p:spPr bwMode="auto">
          <a:xfrm>
            <a:off x="2730500" y="4800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07" name="Freeform 51">
            <a:extLst>
              <a:ext uri="{FF2B5EF4-FFF2-40B4-BE49-F238E27FC236}">
                <a16:creationId xmlns:a16="http://schemas.microsoft.com/office/drawing/2014/main" xmlns="" id="{1752AF16-22B6-5E42-B7BF-98726F3FC992}"/>
              </a:ext>
            </a:extLst>
          </p:cNvPr>
          <p:cNvSpPr>
            <a:spLocks/>
          </p:cNvSpPr>
          <p:nvPr/>
        </p:nvSpPr>
        <p:spPr bwMode="auto">
          <a:xfrm>
            <a:off x="3263900" y="4800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08" name="Freeform 52">
            <a:extLst>
              <a:ext uri="{FF2B5EF4-FFF2-40B4-BE49-F238E27FC236}">
                <a16:creationId xmlns:a16="http://schemas.microsoft.com/office/drawing/2014/main" xmlns="" id="{B3AF59C4-FCB3-5E4A-8C44-96E9DA3D4D90}"/>
              </a:ext>
            </a:extLst>
          </p:cNvPr>
          <p:cNvSpPr>
            <a:spLocks/>
          </p:cNvSpPr>
          <p:nvPr/>
        </p:nvSpPr>
        <p:spPr bwMode="auto">
          <a:xfrm>
            <a:off x="3797300" y="4800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09" name="Freeform 53">
            <a:extLst>
              <a:ext uri="{FF2B5EF4-FFF2-40B4-BE49-F238E27FC236}">
                <a16:creationId xmlns:a16="http://schemas.microsoft.com/office/drawing/2014/main" xmlns="" id="{E22E2388-9A77-294F-8C1E-3DFB123455E3}"/>
              </a:ext>
            </a:extLst>
          </p:cNvPr>
          <p:cNvSpPr>
            <a:spLocks/>
          </p:cNvSpPr>
          <p:nvPr/>
        </p:nvSpPr>
        <p:spPr bwMode="auto">
          <a:xfrm>
            <a:off x="4330700" y="4800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10" name="Freeform 54">
            <a:extLst>
              <a:ext uri="{FF2B5EF4-FFF2-40B4-BE49-F238E27FC236}">
                <a16:creationId xmlns:a16="http://schemas.microsoft.com/office/drawing/2014/main" xmlns="" id="{C9A6888F-BD4A-1D42-9207-650A003781B1}"/>
              </a:ext>
            </a:extLst>
          </p:cNvPr>
          <p:cNvSpPr>
            <a:spLocks/>
          </p:cNvSpPr>
          <p:nvPr/>
        </p:nvSpPr>
        <p:spPr bwMode="auto">
          <a:xfrm>
            <a:off x="4864100" y="4800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11" name="Freeform 55">
            <a:extLst>
              <a:ext uri="{FF2B5EF4-FFF2-40B4-BE49-F238E27FC236}">
                <a16:creationId xmlns:a16="http://schemas.microsoft.com/office/drawing/2014/main" xmlns="" id="{B888A123-6885-CE4B-9CE1-09C6E567D352}"/>
              </a:ext>
            </a:extLst>
          </p:cNvPr>
          <p:cNvSpPr>
            <a:spLocks/>
          </p:cNvSpPr>
          <p:nvPr/>
        </p:nvSpPr>
        <p:spPr bwMode="auto">
          <a:xfrm>
            <a:off x="5397500" y="4876800"/>
            <a:ext cx="3810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312" name="Freeform 56">
            <a:extLst>
              <a:ext uri="{FF2B5EF4-FFF2-40B4-BE49-F238E27FC236}">
                <a16:creationId xmlns:a16="http://schemas.microsoft.com/office/drawing/2014/main" xmlns="" id="{A787CFF2-3E1A-0645-86CB-55BE49723FAF}"/>
              </a:ext>
            </a:extLst>
          </p:cNvPr>
          <p:cNvSpPr>
            <a:spLocks/>
          </p:cNvSpPr>
          <p:nvPr/>
        </p:nvSpPr>
        <p:spPr bwMode="auto">
          <a:xfrm rot="10800000">
            <a:off x="2197100" y="5181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13" name="Freeform 57">
            <a:extLst>
              <a:ext uri="{FF2B5EF4-FFF2-40B4-BE49-F238E27FC236}">
                <a16:creationId xmlns:a16="http://schemas.microsoft.com/office/drawing/2014/main" xmlns="" id="{A14F1CC1-58FD-5E44-953A-A933529CA08C}"/>
              </a:ext>
            </a:extLst>
          </p:cNvPr>
          <p:cNvSpPr>
            <a:spLocks/>
          </p:cNvSpPr>
          <p:nvPr/>
        </p:nvSpPr>
        <p:spPr bwMode="auto">
          <a:xfrm rot="10800000">
            <a:off x="2730500" y="5181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14" name="Freeform 58">
            <a:extLst>
              <a:ext uri="{FF2B5EF4-FFF2-40B4-BE49-F238E27FC236}">
                <a16:creationId xmlns:a16="http://schemas.microsoft.com/office/drawing/2014/main" xmlns="" id="{1C6A4B26-8E86-E24C-82EC-CFCDC16C4A4C}"/>
              </a:ext>
            </a:extLst>
          </p:cNvPr>
          <p:cNvSpPr>
            <a:spLocks/>
          </p:cNvSpPr>
          <p:nvPr/>
        </p:nvSpPr>
        <p:spPr bwMode="auto">
          <a:xfrm rot="10800000">
            <a:off x="3263900" y="5181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15" name="Freeform 59">
            <a:extLst>
              <a:ext uri="{FF2B5EF4-FFF2-40B4-BE49-F238E27FC236}">
                <a16:creationId xmlns:a16="http://schemas.microsoft.com/office/drawing/2014/main" xmlns="" id="{B1208FFA-F3A5-4444-84AB-AA386BA24AC9}"/>
              </a:ext>
            </a:extLst>
          </p:cNvPr>
          <p:cNvSpPr>
            <a:spLocks/>
          </p:cNvSpPr>
          <p:nvPr/>
        </p:nvSpPr>
        <p:spPr bwMode="auto">
          <a:xfrm rot="10800000">
            <a:off x="3797300" y="5181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16" name="Freeform 60">
            <a:extLst>
              <a:ext uri="{FF2B5EF4-FFF2-40B4-BE49-F238E27FC236}">
                <a16:creationId xmlns:a16="http://schemas.microsoft.com/office/drawing/2014/main" xmlns="" id="{F42941B3-337E-4A44-9EC8-7429D80DABF6}"/>
              </a:ext>
            </a:extLst>
          </p:cNvPr>
          <p:cNvSpPr>
            <a:spLocks/>
          </p:cNvSpPr>
          <p:nvPr/>
        </p:nvSpPr>
        <p:spPr bwMode="auto">
          <a:xfrm rot="10800000">
            <a:off x="4330700" y="5181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17" name="Freeform 61">
            <a:extLst>
              <a:ext uri="{FF2B5EF4-FFF2-40B4-BE49-F238E27FC236}">
                <a16:creationId xmlns:a16="http://schemas.microsoft.com/office/drawing/2014/main" xmlns="" id="{4B89E6A3-D74A-EF45-8424-C51626ECEF78}"/>
              </a:ext>
            </a:extLst>
          </p:cNvPr>
          <p:cNvSpPr>
            <a:spLocks/>
          </p:cNvSpPr>
          <p:nvPr/>
        </p:nvSpPr>
        <p:spPr bwMode="auto">
          <a:xfrm rot="10800000">
            <a:off x="4864100" y="518160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18" name="Freeform 62">
            <a:extLst>
              <a:ext uri="{FF2B5EF4-FFF2-40B4-BE49-F238E27FC236}">
                <a16:creationId xmlns:a16="http://schemas.microsoft.com/office/drawing/2014/main" xmlns="" id="{4F0405FC-5CCF-BE40-AB9B-7647C38986AF}"/>
              </a:ext>
            </a:extLst>
          </p:cNvPr>
          <p:cNvSpPr>
            <a:spLocks/>
          </p:cNvSpPr>
          <p:nvPr/>
        </p:nvSpPr>
        <p:spPr bwMode="auto">
          <a:xfrm rot="10800000">
            <a:off x="5397500" y="518160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319" name="Oval 63">
            <a:extLst>
              <a:ext uri="{FF2B5EF4-FFF2-40B4-BE49-F238E27FC236}">
                <a16:creationId xmlns:a16="http://schemas.microsoft.com/office/drawing/2014/main" xmlns="" id="{6F3C72CA-63D2-2D4E-9CCA-B7035752A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63246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6320" name="Line 64">
            <a:extLst>
              <a:ext uri="{FF2B5EF4-FFF2-40B4-BE49-F238E27FC236}">
                <a16:creationId xmlns:a16="http://schemas.microsoft.com/office/drawing/2014/main" xmlns="" id="{AEEA150D-1462-F546-88E6-3BBBDC371C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7500" y="3733800"/>
            <a:ext cx="20574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321" name="Line 65">
            <a:extLst>
              <a:ext uri="{FF2B5EF4-FFF2-40B4-BE49-F238E27FC236}">
                <a16:creationId xmlns:a16="http://schemas.microsoft.com/office/drawing/2014/main" xmlns="" id="{F8271A52-286E-6946-97F1-34AA806D7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0" y="373380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322" name="Line 66">
            <a:extLst>
              <a:ext uri="{FF2B5EF4-FFF2-40B4-BE49-F238E27FC236}">
                <a16:creationId xmlns:a16="http://schemas.microsoft.com/office/drawing/2014/main" xmlns="" id="{19CC7D43-45E7-8944-9465-2FA540B6C7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3500" y="5181600"/>
            <a:ext cx="19812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23" name="Line 67">
            <a:extLst>
              <a:ext uri="{FF2B5EF4-FFF2-40B4-BE49-F238E27FC236}">
                <a16:creationId xmlns:a16="http://schemas.microsoft.com/office/drawing/2014/main" xmlns="" id="{0A11B9D3-1C95-3843-A66B-A1FAD18C5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181600"/>
            <a:ext cx="20447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96324" name="Object 68">
            <a:extLst>
              <a:ext uri="{FF2B5EF4-FFF2-40B4-BE49-F238E27FC236}">
                <a16:creationId xmlns:a16="http://schemas.microsoft.com/office/drawing/2014/main" xmlns="" id="{B66FD2AB-F009-CC47-A3F7-890C4EEAC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" y="4648200"/>
          <a:ext cx="12842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5" name="Equation" r:id="rId9" imgW="9944100" imgH="4978400" progId="Equation.3">
                  <p:embed/>
                </p:oleObj>
              </mc:Choice>
              <mc:Fallback>
                <p:oleObj name="Equation" r:id="rId9" imgW="9944100" imgH="4978400" progId="Equation.3">
                  <p:embed/>
                  <p:pic>
                    <p:nvPicPr>
                      <p:cNvPr id="96324" name="Object 68">
                        <a:extLst>
                          <a:ext uri="{FF2B5EF4-FFF2-40B4-BE49-F238E27FC236}">
                            <a16:creationId xmlns:a16="http://schemas.microsoft.com/office/drawing/2014/main" xmlns="" id="{B66FD2AB-F009-CC47-A3F7-890C4EEACF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4648200"/>
                        <a:ext cx="12842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25" name="Object 69">
            <a:extLst>
              <a:ext uri="{FF2B5EF4-FFF2-40B4-BE49-F238E27FC236}">
                <a16:creationId xmlns:a16="http://schemas.microsoft.com/office/drawing/2014/main" xmlns="" id="{08A7CBA9-BDDC-C745-B85D-64B0443E05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0863" y="0"/>
          <a:ext cx="436086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6" name="Equation" r:id="rId11" imgW="36576000" imgH="5562600" progId="Equation.3">
                  <p:embed/>
                </p:oleObj>
              </mc:Choice>
              <mc:Fallback>
                <p:oleObj name="Equation" r:id="rId11" imgW="36576000" imgH="5562600" progId="Equation.3">
                  <p:embed/>
                  <p:pic>
                    <p:nvPicPr>
                      <p:cNvPr id="96325" name="Object 69">
                        <a:extLst>
                          <a:ext uri="{FF2B5EF4-FFF2-40B4-BE49-F238E27FC236}">
                            <a16:creationId xmlns:a16="http://schemas.microsoft.com/office/drawing/2014/main" xmlns="" id="{08A7CBA9-BDDC-C745-B85D-64B0443E05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0"/>
                        <a:ext cx="4360862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26" name="Freeform 3">
            <a:extLst>
              <a:ext uri="{FF2B5EF4-FFF2-40B4-BE49-F238E27FC236}">
                <a16:creationId xmlns:a16="http://schemas.microsoft.com/office/drawing/2014/main" xmlns="" id="{8B4A01F5-D5A9-CD48-94E2-F20606F9A83D}"/>
              </a:ext>
            </a:extLst>
          </p:cNvPr>
          <p:cNvSpPr>
            <a:spLocks/>
          </p:cNvSpPr>
          <p:nvPr/>
        </p:nvSpPr>
        <p:spPr bwMode="auto">
          <a:xfrm>
            <a:off x="2684463" y="1017588"/>
            <a:ext cx="4767262" cy="1501775"/>
          </a:xfrm>
          <a:custGeom>
            <a:avLst/>
            <a:gdLst>
              <a:gd name="T0" fmla="*/ 0 w 4766553"/>
              <a:gd name="T1" fmla="*/ 1188801 h 1501994"/>
              <a:gd name="T2" fmla="*/ 604105 w 4766553"/>
              <a:gd name="T3" fmla="*/ 440975 h 1501994"/>
              <a:gd name="T4" fmla="*/ 1783077 w 4766553"/>
              <a:gd name="T5" fmla="*/ 91340 h 1501994"/>
              <a:gd name="T6" fmla="*/ 3809743 w 4766553"/>
              <a:gd name="T7" fmla="*/ 130185 h 1501994"/>
              <a:gd name="T8" fmla="*/ 4774358 w 4766553"/>
              <a:gd name="T9" fmla="*/ 1499585 h 15019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66553" h="1501994">
                <a:moveTo>
                  <a:pt x="0" y="1190709"/>
                </a:moveTo>
                <a:cubicBezTo>
                  <a:pt x="153210" y="907796"/>
                  <a:pt x="306421" y="624883"/>
                  <a:pt x="603115" y="441679"/>
                </a:cubicBezTo>
                <a:cubicBezTo>
                  <a:pt x="899809" y="258475"/>
                  <a:pt x="1246762" y="143364"/>
                  <a:pt x="1780162" y="91483"/>
                </a:cubicBezTo>
                <a:cubicBezTo>
                  <a:pt x="2313562" y="39602"/>
                  <a:pt x="3305783" y="-104691"/>
                  <a:pt x="3803515" y="130394"/>
                </a:cubicBezTo>
                <a:cubicBezTo>
                  <a:pt x="4301247" y="365479"/>
                  <a:pt x="4533900" y="933736"/>
                  <a:pt x="4766553" y="150199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27" name="Freeform 5">
            <a:extLst>
              <a:ext uri="{FF2B5EF4-FFF2-40B4-BE49-F238E27FC236}">
                <a16:creationId xmlns:a16="http://schemas.microsoft.com/office/drawing/2014/main" xmlns="" id="{3844280F-BD33-DA41-88BF-1491784627C7}"/>
              </a:ext>
            </a:extLst>
          </p:cNvPr>
          <p:cNvSpPr>
            <a:spLocks/>
          </p:cNvSpPr>
          <p:nvPr/>
        </p:nvSpPr>
        <p:spPr bwMode="auto">
          <a:xfrm>
            <a:off x="3219450" y="1401763"/>
            <a:ext cx="4183063" cy="1166812"/>
          </a:xfrm>
          <a:custGeom>
            <a:avLst/>
            <a:gdLst>
              <a:gd name="T0" fmla="*/ 4184753 w 4182894"/>
              <a:gd name="T1" fmla="*/ 1174984 h 1165998"/>
              <a:gd name="T2" fmla="*/ 3143431 w 4182894"/>
              <a:gd name="T3" fmla="*/ 96693 h 1165998"/>
              <a:gd name="T4" fmla="*/ 1226235 w 4182894"/>
              <a:gd name="T5" fmla="*/ 67290 h 1165998"/>
              <a:gd name="T6" fmla="*/ 360089 w 4182894"/>
              <a:gd name="T7" fmla="*/ 233932 h 1165998"/>
              <a:gd name="T8" fmla="*/ 0 w 4182894"/>
              <a:gd name="T9" fmla="*/ 802483 h 1165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82894" h="1165998">
                <a:moveTo>
                  <a:pt x="4182894" y="1165998"/>
                </a:moveTo>
                <a:cubicBezTo>
                  <a:pt x="3908898" y="722579"/>
                  <a:pt x="3634902" y="279160"/>
                  <a:pt x="3142034" y="95956"/>
                </a:cubicBezTo>
                <a:cubicBezTo>
                  <a:pt x="2649166" y="-87248"/>
                  <a:pt x="1689370" y="44075"/>
                  <a:pt x="1225685" y="66773"/>
                </a:cubicBezTo>
                <a:cubicBezTo>
                  <a:pt x="762000" y="89471"/>
                  <a:pt x="564205" y="110547"/>
                  <a:pt x="359924" y="232143"/>
                </a:cubicBezTo>
                <a:cubicBezTo>
                  <a:pt x="155643" y="353739"/>
                  <a:pt x="77821" y="575043"/>
                  <a:pt x="0" y="79634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28" name="Freeform 7">
            <a:extLst>
              <a:ext uri="{FF2B5EF4-FFF2-40B4-BE49-F238E27FC236}">
                <a16:creationId xmlns:a16="http://schemas.microsoft.com/office/drawing/2014/main" xmlns="" id="{7107624F-EACA-874B-B82D-AA126FE3757D}"/>
              </a:ext>
            </a:extLst>
          </p:cNvPr>
          <p:cNvSpPr>
            <a:spLocks/>
          </p:cNvSpPr>
          <p:nvPr/>
        </p:nvSpPr>
        <p:spPr bwMode="auto">
          <a:xfrm>
            <a:off x="4238625" y="2441575"/>
            <a:ext cx="3194050" cy="2012950"/>
          </a:xfrm>
          <a:custGeom>
            <a:avLst/>
            <a:gdLst>
              <a:gd name="T0" fmla="*/ 3196820 w 3193773"/>
              <a:gd name="T1" fmla="*/ 2006212 h 2013625"/>
              <a:gd name="T2" fmla="*/ 928108 w 3193773"/>
              <a:gd name="T3" fmla="*/ 1085487 h 2013625"/>
              <a:gd name="T4" fmla="*/ 90738 w 3193773"/>
              <a:gd name="T5" fmla="*/ 523358 h 2013625"/>
              <a:gd name="T6" fmla="*/ 61522 w 3193773"/>
              <a:gd name="T7" fmla="*/ 0 h 20136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93773" h="2013625">
                <a:moveTo>
                  <a:pt x="3193773" y="2013625"/>
                </a:moveTo>
                <a:cubicBezTo>
                  <a:pt x="2319094" y="1675588"/>
                  <a:pt x="1444415" y="1337552"/>
                  <a:pt x="927228" y="1089497"/>
                </a:cubicBezTo>
                <a:cubicBezTo>
                  <a:pt x="410041" y="841442"/>
                  <a:pt x="234943" y="706876"/>
                  <a:pt x="90650" y="525293"/>
                </a:cubicBezTo>
                <a:cubicBezTo>
                  <a:pt x="-53643" y="343710"/>
                  <a:pt x="3912" y="171855"/>
                  <a:pt x="61467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29" name="Freeform 8">
            <a:extLst>
              <a:ext uri="{FF2B5EF4-FFF2-40B4-BE49-F238E27FC236}">
                <a16:creationId xmlns:a16="http://schemas.microsoft.com/office/drawing/2014/main" xmlns="" id="{393C194A-34C4-984C-B1F2-F9EA4AE0BF45}"/>
              </a:ext>
            </a:extLst>
          </p:cNvPr>
          <p:cNvSpPr>
            <a:spLocks/>
          </p:cNvSpPr>
          <p:nvPr/>
        </p:nvSpPr>
        <p:spPr bwMode="auto">
          <a:xfrm>
            <a:off x="4719638" y="2460625"/>
            <a:ext cx="2790825" cy="1965325"/>
          </a:xfrm>
          <a:custGeom>
            <a:avLst/>
            <a:gdLst>
              <a:gd name="T0" fmla="*/ 105393 w 2789809"/>
              <a:gd name="T1" fmla="*/ 0 h 1964987"/>
              <a:gd name="T2" fmla="*/ 261663 w 2789809"/>
              <a:gd name="T3" fmla="*/ 614003 h 1964987"/>
              <a:gd name="T4" fmla="*/ 2371270 w 2789809"/>
              <a:gd name="T5" fmla="*/ 1403434 h 1964987"/>
              <a:gd name="T6" fmla="*/ 2801005 w 2789809"/>
              <a:gd name="T7" fmla="*/ 1968707 h 19649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9809" h="1964987">
                <a:moveTo>
                  <a:pt x="104975" y="0"/>
                </a:moveTo>
                <a:cubicBezTo>
                  <a:pt x="-5272" y="189689"/>
                  <a:pt x="-115518" y="379378"/>
                  <a:pt x="260618" y="612842"/>
                </a:cubicBezTo>
                <a:cubicBezTo>
                  <a:pt x="636754" y="846306"/>
                  <a:pt x="1940260" y="1175426"/>
                  <a:pt x="2361792" y="1400783"/>
                </a:cubicBezTo>
                <a:cubicBezTo>
                  <a:pt x="2783324" y="1626140"/>
                  <a:pt x="2786566" y="1795563"/>
                  <a:pt x="2789809" y="1964987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30" name="Freeform 9">
            <a:extLst>
              <a:ext uri="{FF2B5EF4-FFF2-40B4-BE49-F238E27FC236}">
                <a16:creationId xmlns:a16="http://schemas.microsoft.com/office/drawing/2014/main" xmlns="" id="{4A14D838-B251-6947-81C8-F14A32569BA7}"/>
              </a:ext>
            </a:extLst>
          </p:cNvPr>
          <p:cNvSpPr>
            <a:spLocks/>
          </p:cNvSpPr>
          <p:nvPr/>
        </p:nvSpPr>
        <p:spPr bwMode="auto">
          <a:xfrm>
            <a:off x="2703513" y="2693988"/>
            <a:ext cx="4689475" cy="2266950"/>
          </a:xfrm>
          <a:custGeom>
            <a:avLst/>
            <a:gdLst>
              <a:gd name="T0" fmla="*/ 0 w 4688732"/>
              <a:gd name="T1" fmla="*/ 2271014 h 2266544"/>
              <a:gd name="T2" fmla="*/ 399527 w 4688732"/>
              <a:gd name="T3" fmla="*/ 1510759 h 2266544"/>
              <a:gd name="T4" fmla="*/ 2163308 w 4688732"/>
              <a:gd name="T5" fmla="*/ 1325568 h 2266544"/>
              <a:gd name="T6" fmla="*/ 4696911 w 4688732"/>
              <a:gd name="T7" fmla="*/ 0 h 22665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88732" h="2266544">
                <a:moveTo>
                  <a:pt x="0" y="2266544"/>
                </a:moveTo>
                <a:cubicBezTo>
                  <a:pt x="19455" y="1965797"/>
                  <a:pt x="38911" y="1665051"/>
                  <a:pt x="398834" y="1507787"/>
                </a:cubicBezTo>
                <a:cubicBezTo>
                  <a:pt x="758757" y="1350523"/>
                  <a:pt x="1444558" y="1574259"/>
                  <a:pt x="2159541" y="1322961"/>
                </a:cubicBezTo>
                <a:cubicBezTo>
                  <a:pt x="2874524" y="1071663"/>
                  <a:pt x="3781628" y="535831"/>
                  <a:pt x="4688732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31" name="Freeform 12">
            <a:extLst>
              <a:ext uri="{FF2B5EF4-FFF2-40B4-BE49-F238E27FC236}">
                <a16:creationId xmlns:a16="http://schemas.microsoft.com/office/drawing/2014/main" xmlns="" id="{F328EA38-43D0-0C42-BECC-AA1363C5A7AE}"/>
              </a:ext>
            </a:extLst>
          </p:cNvPr>
          <p:cNvSpPr>
            <a:spLocks/>
          </p:cNvSpPr>
          <p:nvPr/>
        </p:nvSpPr>
        <p:spPr bwMode="auto">
          <a:xfrm>
            <a:off x="3221038" y="2743200"/>
            <a:ext cx="4308475" cy="2208213"/>
          </a:xfrm>
          <a:custGeom>
            <a:avLst/>
            <a:gdLst>
              <a:gd name="T0" fmla="*/ 4306505 w 4308672"/>
              <a:gd name="T1" fmla="*/ 0 h 2208179"/>
              <a:gd name="T2" fmla="*/ 1564680 w 4308672"/>
              <a:gd name="T3" fmla="*/ 1605339 h 2208179"/>
              <a:gd name="T4" fmla="*/ 232661 w 4308672"/>
              <a:gd name="T5" fmla="*/ 1809653 h 2208179"/>
              <a:gd name="T6" fmla="*/ 9046 w 4308672"/>
              <a:gd name="T7" fmla="*/ 2208553 h 22081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08672" h="2208179">
                <a:moveTo>
                  <a:pt x="4308672" y="0"/>
                </a:moveTo>
                <a:cubicBezTo>
                  <a:pt x="3276729" y="651753"/>
                  <a:pt x="2244787" y="1303507"/>
                  <a:pt x="1565472" y="1605064"/>
                </a:cubicBezTo>
                <a:cubicBezTo>
                  <a:pt x="886157" y="1906621"/>
                  <a:pt x="492186" y="1708826"/>
                  <a:pt x="232782" y="1809345"/>
                </a:cubicBezTo>
                <a:cubicBezTo>
                  <a:pt x="-26622" y="1909864"/>
                  <a:pt x="-8788" y="2059021"/>
                  <a:pt x="9046" y="2208179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32" name="Freeform 17">
            <a:extLst>
              <a:ext uri="{FF2B5EF4-FFF2-40B4-BE49-F238E27FC236}">
                <a16:creationId xmlns:a16="http://schemas.microsoft.com/office/drawing/2014/main" xmlns="" id="{10EE3E19-ED83-E54D-81B4-A8DB7E102153}"/>
              </a:ext>
            </a:extLst>
          </p:cNvPr>
          <p:cNvSpPr>
            <a:spLocks/>
          </p:cNvSpPr>
          <p:nvPr/>
        </p:nvSpPr>
        <p:spPr bwMode="auto">
          <a:xfrm>
            <a:off x="4200525" y="4678363"/>
            <a:ext cx="3379788" cy="1519237"/>
          </a:xfrm>
          <a:custGeom>
            <a:avLst/>
            <a:gdLst>
              <a:gd name="T0" fmla="*/ 79624 w 3379008"/>
              <a:gd name="T1" fmla="*/ 536992 h 1518729"/>
              <a:gd name="T2" fmla="*/ 372202 w 3379008"/>
              <a:gd name="T3" fmla="*/ 1503581 h 1518729"/>
              <a:gd name="T4" fmla="*/ 3005344 w 3379008"/>
              <a:gd name="T5" fmla="*/ 1103278 h 1518729"/>
              <a:gd name="T6" fmla="*/ 3317421 w 3379008"/>
              <a:gd name="T7" fmla="*/ 0 h 151872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79008" h="1518729">
                <a:moveTo>
                  <a:pt x="79426" y="535022"/>
                </a:moveTo>
                <a:cubicBezTo>
                  <a:pt x="-17851" y="969524"/>
                  <a:pt x="-115127" y="1404026"/>
                  <a:pt x="371256" y="1498060"/>
                </a:cubicBezTo>
                <a:cubicBezTo>
                  <a:pt x="857639" y="1592094"/>
                  <a:pt x="2508099" y="1348903"/>
                  <a:pt x="2997724" y="1099226"/>
                </a:cubicBezTo>
                <a:cubicBezTo>
                  <a:pt x="3487350" y="849549"/>
                  <a:pt x="3398179" y="424774"/>
                  <a:pt x="330900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6333" name="Freeform 18">
            <a:extLst>
              <a:ext uri="{FF2B5EF4-FFF2-40B4-BE49-F238E27FC236}">
                <a16:creationId xmlns:a16="http://schemas.microsoft.com/office/drawing/2014/main" xmlns="" id="{811BA454-6B03-AB43-B68B-C16FCA0828AA}"/>
              </a:ext>
            </a:extLst>
          </p:cNvPr>
          <p:cNvSpPr>
            <a:spLocks/>
          </p:cNvSpPr>
          <p:nvPr/>
        </p:nvSpPr>
        <p:spPr bwMode="auto">
          <a:xfrm>
            <a:off x="4719638" y="4675188"/>
            <a:ext cx="2732087" cy="1116012"/>
          </a:xfrm>
          <a:custGeom>
            <a:avLst/>
            <a:gdLst>
              <a:gd name="T0" fmla="*/ 2338980 w 2770868"/>
              <a:gd name="T1" fmla="*/ 0 h 1293638"/>
              <a:gd name="T2" fmla="*/ 1985861 w 2770868"/>
              <a:gd name="T3" fmla="*/ 158609 h 1293638"/>
              <a:gd name="T4" fmla="*/ 203852 w 2770868"/>
              <a:gd name="T5" fmla="*/ 218090 h 1293638"/>
              <a:gd name="T6" fmla="*/ 113522 w 2770868"/>
              <a:gd name="T7" fmla="*/ 102435 h 129363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70868" h="1293638">
                <a:moveTo>
                  <a:pt x="2770668" y="0"/>
                </a:moveTo>
                <a:cubicBezTo>
                  <a:pt x="2772289" y="359924"/>
                  <a:pt x="2773911" y="719848"/>
                  <a:pt x="2352379" y="933856"/>
                </a:cubicBezTo>
                <a:cubicBezTo>
                  <a:pt x="1930847" y="1147865"/>
                  <a:pt x="611128" y="1339175"/>
                  <a:pt x="241477" y="1284051"/>
                </a:cubicBezTo>
                <a:cubicBezTo>
                  <a:pt x="-128174" y="1228928"/>
                  <a:pt x="3149" y="916021"/>
                  <a:pt x="134472" y="60311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6334" name="TextBox 87">
            <a:extLst>
              <a:ext uri="{FF2B5EF4-FFF2-40B4-BE49-F238E27FC236}">
                <a16:creationId xmlns:a16="http://schemas.microsoft.com/office/drawing/2014/main" xmlns="" id="{65D0A289-BE46-3346-ADB6-291601950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25" y="555625"/>
            <a:ext cx="34401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3333CC"/>
                </a:solidFill>
              </a:rPr>
              <a:t>Another satisfying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3333CC"/>
                </a:solidFill>
              </a:rPr>
              <a:t>assignment</a:t>
            </a:r>
          </a:p>
        </p:txBody>
      </p:sp>
      <p:sp>
        <p:nvSpPr>
          <p:cNvPr id="96335" name="TextBox 88">
            <a:extLst>
              <a:ext uri="{FF2B5EF4-FFF2-40B4-BE49-F238E27FC236}">
                <a16:creationId xmlns:a16="http://schemas.microsoft.com/office/drawing/2014/main" xmlns="" id="{DCA059E0-AA4A-B549-AF9C-CF105068B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57200"/>
            <a:ext cx="24225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Hamiltonian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     path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2">
            <a:extLst>
              <a:ext uri="{FF2B5EF4-FFF2-40B4-BE49-F238E27FC236}">
                <a16:creationId xmlns:a16="http://schemas.microsoft.com/office/drawing/2014/main" xmlns="" id="{6372BBCC-8762-5D4E-9F96-86EE9EAF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FBAC2A-2789-9845-AE82-57853BA78B45}" type="slidenum">
              <a:rPr lang="en-US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2" name="TextBox 3">
            <a:extLst>
              <a:ext uri="{FF2B5EF4-FFF2-40B4-BE49-F238E27FC236}">
                <a16:creationId xmlns:a16="http://schemas.microsoft.com/office/drawing/2014/main" xmlns="" id="{1E5BC248-EBBC-514B-A24C-AD8620A6C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-33338"/>
            <a:ext cx="81692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For each clause pick one variable that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satisfies it and visit respective node once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from that variable gadget</a:t>
            </a:r>
          </a:p>
        </p:txBody>
      </p:sp>
      <p:grpSp>
        <p:nvGrpSpPr>
          <p:cNvPr id="97283" name="Group 82">
            <a:extLst>
              <a:ext uri="{FF2B5EF4-FFF2-40B4-BE49-F238E27FC236}">
                <a16:creationId xmlns:a16="http://schemas.microsoft.com/office/drawing/2014/main" xmlns="" id="{C96DE47F-CF08-D544-A02E-E3DDA915A26F}"/>
              </a:ext>
            </a:extLst>
          </p:cNvPr>
          <p:cNvGrpSpPr>
            <a:grpSpLocks/>
          </p:cNvGrpSpPr>
          <p:nvPr/>
        </p:nvGrpSpPr>
        <p:grpSpPr bwMode="auto">
          <a:xfrm>
            <a:off x="1493838" y="1527175"/>
            <a:ext cx="6400800" cy="5105400"/>
            <a:chOff x="98425" y="0"/>
            <a:chExt cx="8921750" cy="6553200"/>
          </a:xfrm>
        </p:grpSpPr>
        <p:sp>
          <p:nvSpPr>
            <p:cNvPr id="97288" name="Oval 2">
              <a:extLst>
                <a:ext uri="{FF2B5EF4-FFF2-40B4-BE49-F238E27FC236}">
                  <a16:creationId xmlns:a16="http://schemas.microsoft.com/office/drawing/2014/main" xmlns="" id="{C6F872D9-DB76-5C45-AD23-080F05DCA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300" y="22098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289" name="Oval 3">
              <a:extLst>
                <a:ext uri="{FF2B5EF4-FFF2-40B4-BE49-F238E27FC236}">
                  <a16:creationId xmlns:a16="http://schemas.microsoft.com/office/drawing/2014/main" xmlns="" id="{4C79728E-267F-E740-B498-2AEEDEB27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700" y="22098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290" name="Oval 4">
              <a:extLst>
                <a:ext uri="{FF2B5EF4-FFF2-40B4-BE49-F238E27FC236}">
                  <a16:creationId xmlns:a16="http://schemas.microsoft.com/office/drawing/2014/main" xmlns="" id="{4C651EBA-DEEA-C749-BA57-B7165D816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2209800"/>
              <a:ext cx="228600" cy="22860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291" name="Oval 5">
              <a:extLst>
                <a:ext uri="{FF2B5EF4-FFF2-40B4-BE49-F238E27FC236}">
                  <a16:creationId xmlns:a16="http://schemas.microsoft.com/office/drawing/2014/main" xmlns="" id="{0B24D897-B34A-6E45-AC04-19EEA5076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2209800"/>
              <a:ext cx="228600" cy="22860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292" name="Oval 6">
              <a:extLst>
                <a:ext uri="{FF2B5EF4-FFF2-40B4-BE49-F238E27FC236}">
                  <a16:creationId xmlns:a16="http://schemas.microsoft.com/office/drawing/2014/main" xmlns="" id="{A2F3BEC4-53DF-7743-A4C8-CDE60892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22098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293" name="Oval 7">
              <a:extLst>
                <a:ext uri="{FF2B5EF4-FFF2-40B4-BE49-F238E27FC236}">
                  <a16:creationId xmlns:a16="http://schemas.microsoft.com/office/drawing/2014/main" xmlns="" id="{A1AEA239-80BF-BA45-89A1-492144AA0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300" y="2209800"/>
              <a:ext cx="228600" cy="2286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294" name="Oval 8">
              <a:extLst>
                <a:ext uri="{FF2B5EF4-FFF2-40B4-BE49-F238E27FC236}">
                  <a16:creationId xmlns:a16="http://schemas.microsoft.com/office/drawing/2014/main" xmlns="" id="{DE26288A-8807-B14B-8753-E152FA34B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2209800"/>
              <a:ext cx="228600" cy="2286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295" name="Oval 9">
              <a:extLst>
                <a:ext uri="{FF2B5EF4-FFF2-40B4-BE49-F238E27FC236}">
                  <a16:creationId xmlns:a16="http://schemas.microsoft.com/office/drawing/2014/main" xmlns="" id="{0D91207C-55F5-C846-BE96-D94F25A42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2098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296" name="Oval 10">
              <a:extLst>
                <a:ext uri="{FF2B5EF4-FFF2-40B4-BE49-F238E27FC236}">
                  <a16:creationId xmlns:a16="http://schemas.microsoft.com/office/drawing/2014/main" xmlns="" id="{CADB97CC-74ED-4D42-9BFB-E1C9D8BD6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500" y="22098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297" name="Freeform 11">
              <a:extLst>
                <a:ext uri="{FF2B5EF4-FFF2-40B4-BE49-F238E27FC236}">
                  <a16:creationId xmlns:a16="http://schemas.microsoft.com/office/drawing/2014/main" xmlns="" id="{5ECB3BB4-5189-C94C-B7DF-0F85E58B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700" y="2133600"/>
              <a:ext cx="457200" cy="762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298" name="Freeform 12">
              <a:extLst>
                <a:ext uri="{FF2B5EF4-FFF2-40B4-BE49-F238E27FC236}">
                  <a16:creationId xmlns:a16="http://schemas.microsoft.com/office/drawing/2014/main" xmlns="" id="{55F10C42-DD9A-814A-8400-46F1DA0BC1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752600" y="2438400"/>
              <a:ext cx="368300" cy="762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299" name="Freeform 13">
              <a:extLst>
                <a:ext uri="{FF2B5EF4-FFF2-40B4-BE49-F238E27FC236}">
                  <a16:creationId xmlns:a16="http://schemas.microsoft.com/office/drawing/2014/main" xmlns="" id="{0D0BB54F-AAB6-4B4D-B837-3A6C30D0A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100" y="2057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0" name="Freeform 14">
              <a:extLst>
                <a:ext uri="{FF2B5EF4-FFF2-40B4-BE49-F238E27FC236}">
                  <a16:creationId xmlns:a16="http://schemas.microsoft.com/office/drawing/2014/main" xmlns="" id="{2E8BB007-4530-314E-8D9D-7780349A1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00" y="2057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1" name="Freeform 15">
              <a:extLst>
                <a:ext uri="{FF2B5EF4-FFF2-40B4-BE49-F238E27FC236}">
                  <a16:creationId xmlns:a16="http://schemas.microsoft.com/office/drawing/2014/main" xmlns="" id="{B07656E9-76BF-D346-A6D3-9CBB19E9E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2057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2" name="Freeform 16">
              <a:extLst>
                <a:ext uri="{FF2B5EF4-FFF2-40B4-BE49-F238E27FC236}">
                  <a16:creationId xmlns:a16="http://schemas.microsoft.com/office/drawing/2014/main" xmlns="" id="{E531AAEB-7FAC-0246-A8C8-B104C3DDC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2057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3" name="Freeform 17">
              <a:extLst>
                <a:ext uri="{FF2B5EF4-FFF2-40B4-BE49-F238E27FC236}">
                  <a16:creationId xmlns:a16="http://schemas.microsoft.com/office/drawing/2014/main" xmlns="" id="{57F12C31-E6FC-174C-90D9-97059D17D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00" y="2057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4" name="Freeform 18">
              <a:extLst>
                <a:ext uri="{FF2B5EF4-FFF2-40B4-BE49-F238E27FC236}">
                  <a16:creationId xmlns:a16="http://schemas.microsoft.com/office/drawing/2014/main" xmlns="" id="{488A4F66-F63A-0F4A-9155-983E7C4A9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2057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5" name="Freeform 19">
              <a:extLst>
                <a:ext uri="{FF2B5EF4-FFF2-40B4-BE49-F238E27FC236}">
                  <a16:creationId xmlns:a16="http://schemas.microsoft.com/office/drawing/2014/main" xmlns="" id="{F5124E66-F307-D74D-83C4-B7D82177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00" y="2133600"/>
              <a:ext cx="381000" cy="762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6" name="Freeform 20">
              <a:extLst>
                <a:ext uri="{FF2B5EF4-FFF2-40B4-BE49-F238E27FC236}">
                  <a16:creationId xmlns:a16="http://schemas.microsoft.com/office/drawing/2014/main" xmlns="" id="{52B442BD-154E-4A49-95DF-40A123FC2F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197100" y="2438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7" name="Freeform 21">
              <a:extLst>
                <a:ext uri="{FF2B5EF4-FFF2-40B4-BE49-F238E27FC236}">
                  <a16:creationId xmlns:a16="http://schemas.microsoft.com/office/drawing/2014/main" xmlns="" id="{E3DC803A-89C8-9840-B71F-4761878768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730500" y="2438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8" name="Freeform 22">
              <a:extLst>
                <a:ext uri="{FF2B5EF4-FFF2-40B4-BE49-F238E27FC236}">
                  <a16:creationId xmlns:a16="http://schemas.microsoft.com/office/drawing/2014/main" xmlns="" id="{1863BAEF-2FA7-7B42-8B3E-AF69E6A1682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63900" y="2438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09" name="Freeform 23">
              <a:extLst>
                <a:ext uri="{FF2B5EF4-FFF2-40B4-BE49-F238E27FC236}">
                  <a16:creationId xmlns:a16="http://schemas.microsoft.com/office/drawing/2014/main" xmlns="" id="{7B3B115E-8CE9-624E-8A3D-2705212843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797300" y="2438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0" name="Freeform 24">
              <a:extLst>
                <a:ext uri="{FF2B5EF4-FFF2-40B4-BE49-F238E27FC236}">
                  <a16:creationId xmlns:a16="http://schemas.microsoft.com/office/drawing/2014/main" xmlns="" id="{A1846CFC-0922-D148-BC44-DA0EDAF03ED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330700" y="2438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1" name="Freeform 25">
              <a:extLst>
                <a:ext uri="{FF2B5EF4-FFF2-40B4-BE49-F238E27FC236}">
                  <a16:creationId xmlns:a16="http://schemas.microsoft.com/office/drawing/2014/main" xmlns="" id="{0A1A9E07-53A7-F64F-BC58-31FEB018B4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864100" y="2438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2" name="Freeform 26">
              <a:extLst>
                <a:ext uri="{FF2B5EF4-FFF2-40B4-BE49-F238E27FC236}">
                  <a16:creationId xmlns:a16="http://schemas.microsoft.com/office/drawing/2014/main" xmlns="" id="{874C5B47-8184-D145-94B3-3AAEC45E3E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397500" y="2438400"/>
              <a:ext cx="457200" cy="762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3" name="Oval 27">
              <a:extLst>
                <a:ext uri="{FF2B5EF4-FFF2-40B4-BE49-F238E27FC236}">
                  <a16:creationId xmlns:a16="http://schemas.microsoft.com/office/drawing/2014/main" xmlns="" id="{A7A1715A-6F61-F744-9BE0-BDEC91173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8382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314" name="Oval 28">
              <a:extLst>
                <a:ext uri="{FF2B5EF4-FFF2-40B4-BE49-F238E27FC236}">
                  <a16:creationId xmlns:a16="http://schemas.microsoft.com/office/drawing/2014/main" xmlns="" id="{55C6982A-9709-1744-8B3A-29730E0FD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35814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315" name="Line 29">
              <a:extLst>
                <a:ext uri="{FF2B5EF4-FFF2-40B4-BE49-F238E27FC236}">
                  <a16:creationId xmlns:a16="http://schemas.microsoft.com/office/drawing/2014/main" xmlns="" id="{FD6ECA9C-C86C-6648-9202-84671FFE4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7500" y="990600"/>
              <a:ext cx="2057400" cy="12192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6" name="Line 30">
              <a:extLst>
                <a:ext uri="{FF2B5EF4-FFF2-40B4-BE49-F238E27FC236}">
                  <a16:creationId xmlns:a16="http://schemas.microsoft.com/office/drawing/2014/main" xmlns="" id="{D539572C-C26D-914B-8275-57DD35AB8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500" y="990600"/>
              <a:ext cx="2057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7" name="Line 31">
              <a:extLst>
                <a:ext uri="{FF2B5EF4-FFF2-40B4-BE49-F238E27FC236}">
                  <a16:creationId xmlns:a16="http://schemas.microsoft.com/office/drawing/2014/main" xmlns="" id="{88332D1C-B9B4-4241-889E-3FB5C67AD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3500" y="2438400"/>
              <a:ext cx="1981200" cy="12192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8" name="Line 32">
              <a:extLst>
                <a:ext uri="{FF2B5EF4-FFF2-40B4-BE49-F238E27FC236}">
                  <a16:creationId xmlns:a16="http://schemas.microsoft.com/office/drawing/2014/main" xmlns="" id="{B1EE6576-F468-C041-B141-B2A774293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2438400"/>
              <a:ext cx="20447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19" name="Oval 33">
              <a:extLst>
                <a:ext uri="{FF2B5EF4-FFF2-40B4-BE49-F238E27FC236}">
                  <a16:creationId xmlns:a16="http://schemas.microsoft.com/office/drawing/2014/main" xmlns="" id="{D745F405-1A96-5B4B-B91B-F016256B9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2514600"/>
              <a:ext cx="228600" cy="22860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320" name="Oval 34">
              <a:extLst>
                <a:ext uri="{FF2B5EF4-FFF2-40B4-BE49-F238E27FC236}">
                  <a16:creationId xmlns:a16="http://schemas.microsoft.com/office/drawing/2014/main" xmlns="" id="{E5FF11BB-700B-3041-B12E-4CBA40A27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4419600"/>
              <a:ext cx="228600" cy="2286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graphicFrame>
          <p:nvGraphicFramePr>
            <p:cNvPr id="97321" name="Object 35">
              <a:extLst>
                <a:ext uri="{FF2B5EF4-FFF2-40B4-BE49-F238E27FC236}">
                  <a16:creationId xmlns:a16="http://schemas.microsoft.com/office/drawing/2014/main" xmlns="" id="{A7015EA7-61BB-7148-9B53-1D6F87EAA0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96200" y="2362200"/>
            <a:ext cx="132397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86" name="Equation" r:id="rId3" imgW="14338300" imgH="5270500" progId="Equation.3">
                    <p:embed/>
                  </p:oleObj>
                </mc:Choice>
                <mc:Fallback>
                  <p:oleObj name="Equation" r:id="rId3" imgW="14338300" imgH="5270500" progId="Equation.3">
                    <p:embed/>
                    <p:pic>
                      <p:nvPicPr>
                        <p:cNvPr id="97321" name="Object 35">
                          <a:extLst>
                            <a:ext uri="{FF2B5EF4-FFF2-40B4-BE49-F238E27FC236}">
                              <a16:creationId xmlns:a16="http://schemas.microsoft.com/office/drawing/2014/main" xmlns="" id="{A7015EA7-61BB-7148-9B53-1D6F87EAA0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0" y="2362200"/>
                          <a:ext cx="1323975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22" name="Object 36">
              <a:extLst>
                <a:ext uri="{FF2B5EF4-FFF2-40B4-BE49-F238E27FC236}">
                  <a16:creationId xmlns:a16="http://schemas.microsoft.com/office/drawing/2014/main" xmlns="" id="{3B146587-1555-2F4F-BA03-3D8A9B0810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96200" y="4267200"/>
            <a:ext cx="1323975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87" name="Equation" r:id="rId5" imgW="14338300" imgH="5562600" progId="Equation.3">
                    <p:embed/>
                  </p:oleObj>
                </mc:Choice>
                <mc:Fallback>
                  <p:oleObj name="Equation" r:id="rId5" imgW="14338300" imgH="5562600" progId="Equation.3">
                    <p:embed/>
                    <p:pic>
                      <p:nvPicPr>
                        <p:cNvPr id="97322" name="Object 36">
                          <a:extLst>
                            <a:ext uri="{FF2B5EF4-FFF2-40B4-BE49-F238E27FC236}">
                              <a16:creationId xmlns:a16="http://schemas.microsoft.com/office/drawing/2014/main" xmlns="" id="{3B146587-1555-2F4F-BA03-3D8A9B0810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0" y="4267200"/>
                          <a:ext cx="1323975" cy="51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23" name="Object 37">
              <a:extLst>
                <a:ext uri="{FF2B5EF4-FFF2-40B4-BE49-F238E27FC236}">
                  <a16:creationId xmlns:a16="http://schemas.microsoft.com/office/drawing/2014/main" xmlns="" id="{9A16E3C0-8D12-0947-957E-5F212A4C4D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425" y="1752600"/>
            <a:ext cx="1246188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88" name="Equation" r:id="rId7" imgW="9652000" imgH="4978400" progId="Equation.3">
                    <p:embed/>
                  </p:oleObj>
                </mc:Choice>
                <mc:Fallback>
                  <p:oleObj name="Equation" r:id="rId7" imgW="9652000" imgH="4978400" progId="Equation.3">
                    <p:embed/>
                    <p:pic>
                      <p:nvPicPr>
                        <p:cNvPr id="97323" name="Object 37">
                          <a:extLst>
                            <a:ext uri="{FF2B5EF4-FFF2-40B4-BE49-F238E27FC236}">
                              <a16:creationId xmlns:a16="http://schemas.microsoft.com/office/drawing/2014/main" xmlns="" id="{9A16E3C0-8D12-0947-957E-5F212A4C4D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25" y="1752600"/>
                          <a:ext cx="1246188" cy="64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24" name="Oval 38">
              <a:extLst>
                <a:ext uri="{FF2B5EF4-FFF2-40B4-BE49-F238E27FC236}">
                  <a16:creationId xmlns:a16="http://schemas.microsoft.com/office/drawing/2014/main" xmlns="" id="{F8AB979E-D9EF-9B4C-BF37-D52B7E51B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300" y="49530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325" name="Oval 39">
              <a:extLst>
                <a:ext uri="{FF2B5EF4-FFF2-40B4-BE49-F238E27FC236}">
                  <a16:creationId xmlns:a16="http://schemas.microsoft.com/office/drawing/2014/main" xmlns="" id="{3B3CBAC1-5E41-8D41-8DC3-92149B1C9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700" y="49530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326" name="Oval 40">
              <a:extLst>
                <a:ext uri="{FF2B5EF4-FFF2-40B4-BE49-F238E27FC236}">
                  <a16:creationId xmlns:a16="http://schemas.microsoft.com/office/drawing/2014/main" xmlns="" id="{2780AAFE-DAD5-4C43-8648-D245E297E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4953000"/>
              <a:ext cx="228600" cy="22860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327" name="Oval 41">
              <a:extLst>
                <a:ext uri="{FF2B5EF4-FFF2-40B4-BE49-F238E27FC236}">
                  <a16:creationId xmlns:a16="http://schemas.microsoft.com/office/drawing/2014/main" xmlns="" id="{49F2D99A-959F-6845-9F19-A49C7C7FC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953000"/>
              <a:ext cx="228600" cy="22860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328" name="Oval 42">
              <a:extLst>
                <a:ext uri="{FF2B5EF4-FFF2-40B4-BE49-F238E27FC236}">
                  <a16:creationId xmlns:a16="http://schemas.microsoft.com/office/drawing/2014/main" xmlns="" id="{00824EC2-3140-C34F-B9CC-C9A68EF84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49530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329" name="Oval 43">
              <a:extLst>
                <a:ext uri="{FF2B5EF4-FFF2-40B4-BE49-F238E27FC236}">
                  <a16:creationId xmlns:a16="http://schemas.microsoft.com/office/drawing/2014/main" xmlns="" id="{D90A9802-F248-F546-A4F5-6E2CC1667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300" y="4953000"/>
              <a:ext cx="228600" cy="2286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330" name="Oval 44">
              <a:extLst>
                <a:ext uri="{FF2B5EF4-FFF2-40B4-BE49-F238E27FC236}">
                  <a16:creationId xmlns:a16="http://schemas.microsoft.com/office/drawing/2014/main" xmlns="" id="{42683F9C-D4A1-584E-9E82-6BE3A3C57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4953000"/>
              <a:ext cx="228600" cy="2286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331" name="Oval 45">
              <a:extLst>
                <a:ext uri="{FF2B5EF4-FFF2-40B4-BE49-F238E27FC236}">
                  <a16:creationId xmlns:a16="http://schemas.microsoft.com/office/drawing/2014/main" xmlns="" id="{84AF0BA3-F740-4D41-B7BE-572599ED7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49530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332" name="Oval 46">
              <a:extLst>
                <a:ext uri="{FF2B5EF4-FFF2-40B4-BE49-F238E27FC236}">
                  <a16:creationId xmlns:a16="http://schemas.microsoft.com/office/drawing/2014/main" xmlns="" id="{E4EE2E77-C115-5C48-9ED4-4A6C2CB3D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500" y="49530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333" name="Freeform 47">
              <a:extLst>
                <a:ext uri="{FF2B5EF4-FFF2-40B4-BE49-F238E27FC236}">
                  <a16:creationId xmlns:a16="http://schemas.microsoft.com/office/drawing/2014/main" xmlns="" id="{5D923A58-9A74-0140-B1F6-E6A7FF384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700" y="4876800"/>
              <a:ext cx="457200" cy="762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34" name="Freeform 48">
              <a:extLst>
                <a:ext uri="{FF2B5EF4-FFF2-40B4-BE49-F238E27FC236}">
                  <a16:creationId xmlns:a16="http://schemas.microsoft.com/office/drawing/2014/main" xmlns="" id="{BB982558-4F9D-CD43-AD4A-894BDDF064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752600" y="5181600"/>
              <a:ext cx="368300" cy="762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35" name="Freeform 49">
              <a:extLst>
                <a:ext uri="{FF2B5EF4-FFF2-40B4-BE49-F238E27FC236}">
                  <a16:creationId xmlns:a16="http://schemas.microsoft.com/office/drawing/2014/main" xmlns="" id="{94616DD7-4F95-7A4C-829A-DE6CA600A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100" y="4800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36" name="Freeform 50">
              <a:extLst>
                <a:ext uri="{FF2B5EF4-FFF2-40B4-BE49-F238E27FC236}">
                  <a16:creationId xmlns:a16="http://schemas.microsoft.com/office/drawing/2014/main" xmlns="" id="{6D1BA912-F969-2E42-A564-8BAC99349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00" y="4800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37" name="Freeform 51">
              <a:extLst>
                <a:ext uri="{FF2B5EF4-FFF2-40B4-BE49-F238E27FC236}">
                  <a16:creationId xmlns:a16="http://schemas.microsoft.com/office/drawing/2014/main" xmlns="" id="{3DEF7E3A-187C-F243-A86C-A1F252BC0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4800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38" name="Freeform 52">
              <a:extLst>
                <a:ext uri="{FF2B5EF4-FFF2-40B4-BE49-F238E27FC236}">
                  <a16:creationId xmlns:a16="http://schemas.microsoft.com/office/drawing/2014/main" xmlns="" id="{D46A0A4B-8B62-DE4A-8A4C-5F83CB57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4800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39" name="Freeform 53">
              <a:extLst>
                <a:ext uri="{FF2B5EF4-FFF2-40B4-BE49-F238E27FC236}">
                  <a16:creationId xmlns:a16="http://schemas.microsoft.com/office/drawing/2014/main" xmlns="" id="{A0974576-BBB4-A44A-AAB5-499557E31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00" y="4800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40" name="Freeform 54">
              <a:extLst>
                <a:ext uri="{FF2B5EF4-FFF2-40B4-BE49-F238E27FC236}">
                  <a16:creationId xmlns:a16="http://schemas.microsoft.com/office/drawing/2014/main" xmlns="" id="{98A4F556-B794-014C-8D15-1772A84C4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4800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41" name="Freeform 55">
              <a:extLst>
                <a:ext uri="{FF2B5EF4-FFF2-40B4-BE49-F238E27FC236}">
                  <a16:creationId xmlns:a16="http://schemas.microsoft.com/office/drawing/2014/main" xmlns="" id="{87288217-0006-F84C-95D3-5B16D0C6E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00" y="4876800"/>
              <a:ext cx="381000" cy="762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42" name="Freeform 56">
              <a:extLst>
                <a:ext uri="{FF2B5EF4-FFF2-40B4-BE49-F238E27FC236}">
                  <a16:creationId xmlns:a16="http://schemas.microsoft.com/office/drawing/2014/main" xmlns="" id="{C98159AD-2996-0641-A6D9-B350A1AE436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197100" y="5181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43" name="Freeform 57">
              <a:extLst>
                <a:ext uri="{FF2B5EF4-FFF2-40B4-BE49-F238E27FC236}">
                  <a16:creationId xmlns:a16="http://schemas.microsoft.com/office/drawing/2014/main" xmlns="" id="{AA1FD3A7-F234-734F-A4D9-EA5166D4C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730500" y="5181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44" name="Freeform 58">
              <a:extLst>
                <a:ext uri="{FF2B5EF4-FFF2-40B4-BE49-F238E27FC236}">
                  <a16:creationId xmlns:a16="http://schemas.microsoft.com/office/drawing/2014/main" xmlns="" id="{E92878D2-4092-5D47-80EA-F2B58F17F8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63900" y="5181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45" name="Freeform 59">
              <a:extLst>
                <a:ext uri="{FF2B5EF4-FFF2-40B4-BE49-F238E27FC236}">
                  <a16:creationId xmlns:a16="http://schemas.microsoft.com/office/drawing/2014/main" xmlns="" id="{5600C1FC-3F59-0B4F-9504-F762C8894C8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797300" y="5181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46" name="Freeform 60">
              <a:extLst>
                <a:ext uri="{FF2B5EF4-FFF2-40B4-BE49-F238E27FC236}">
                  <a16:creationId xmlns:a16="http://schemas.microsoft.com/office/drawing/2014/main" xmlns="" id="{648CB1D1-769D-CB47-B6CE-C67BB975B6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330700" y="5181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47" name="Freeform 61">
              <a:extLst>
                <a:ext uri="{FF2B5EF4-FFF2-40B4-BE49-F238E27FC236}">
                  <a16:creationId xmlns:a16="http://schemas.microsoft.com/office/drawing/2014/main" xmlns="" id="{4B6C0DFB-B6BF-F147-BF54-43B999B612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864100" y="5181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48" name="Freeform 62">
              <a:extLst>
                <a:ext uri="{FF2B5EF4-FFF2-40B4-BE49-F238E27FC236}">
                  <a16:creationId xmlns:a16="http://schemas.microsoft.com/office/drawing/2014/main" xmlns="" id="{27C1D084-C680-BF47-B1D4-49E8DFBB61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397500" y="5181600"/>
              <a:ext cx="457200" cy="762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49" name="Oval 63">
              <a:extLst>
                <a:ext uri="{FF2B5EF4-FFF2-40B4-BE49-F238E27FC236}">
                  <a16:creationId xmlns:a16="http://schemas.microsoft.com/office/drawing/2014/main" xmlns="" id="{6C1D879A-7CB6-0245-94FB-55CD79996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63246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7350" name="Line 64">
              <a:extLst>
                <a:ext uri="{FF2B5EF4-FFF2-40B4-BE49-F238E27FC236}">
                  <a16:creationId xmlns:a16="http://schemas.microsoft.com/office/drawing/2014/main" xmlns="" id="{6611726D-1264-9F40-839F-46129975AB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7500" y="3733800"/>
              <a:ext cx="2057400" cy="12192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51" name="Line 65">
              <a:extLst>
                <a:ext uri="{FF2B5EF4-FFF2-40B4-BE49-F238E27FC236}">
                  <a16:creationId xmlns:a16="http://schemas.microsoft.com/office/drawing/2014/main" xmlns="" id="{C0399AAE-AD9F-1F4C-B36F-60EEA7521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500" y="3733800"/>
              <a:ext cx="2057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352" name="Line 66">
              <a:extLst>
                <a:ext uri="{FF2B5EF4-FFF2-40B4-BE49-F238E27FC236}">
                  <a16:creationId xmlns:a16="http://schemas.microsoft.com/office/drawing/2014/main" xmlns="" id="{7294542C-191A-C848-8D20-08CCD8751C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3500" y="5181600"/>
              <a:ext cx="1981200" cy="12192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53" name="Line 67">
              <a:extLst>
                <a:ext uri="{FF2B5EF4-FFF2-40B4-BE49-F238E27FC236}">
                  <a16:creationId xmlns:a16="http://schemas.microsoft.com/office/drawing/2014/main" xmlns="" id="{54D652FD-1C2D-9244-ADA8-4F598BD33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5181600"/>
              <a:ext cx="20447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7354" name="Object 68">
              <a:extLst>
                <a:ext uri="{FF2B5EF4-FFF2-40B4-BE49-F238E27FC236}">
                  <a16:creationId xmlns:a16="http://schemas.microsoft.com/office/drawing/2014/main" xmlns="" id="{160FBC5E-0D12-604B-95C8-DC4CEB017D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425" y="4648200"/>
            <a:ext cx="1284288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89" name="Equation" r:id="rId9" imgW="9944100" imgH="4978400" progId="Equation.3">
                    <p:embed/>
                  </p:oleObj>
                </mc:Choice>
                <mc:Fallback>
                  <p:oleObj name="Equation" r:id="rId9" imgW="9944100" imgH="4978400" progId="Equation.3">
                    <p:embed/>
                    <p:pic>
                      <p:nvPicPr>
                        <p:cNvPr id="97354" name="Object 68">
                          <a:extLst>
                            <a:ext uri="{FF2B5EF4-FFF2-40B4-BE49-F238E27FC236}">
                              <a16:creationId xmlns:a16="http://schemas.microsoft.com/office/drawing/2014/main" xmlns="" id="{160FBC5E-0D12-604B-95C8-DC4CEB017D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25" y="4648200"/>
                          <a:ext cx="1284288" cy="64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55" name="Object 69">
              <a:extLst>
                <a:ext uri="{FF2B5EF4-FFF2-40B4-BE49-F238E27FC236}">
                  <a16:creationId xmlns:a16="http://schemas.microsoft.com/office/drawing/2014/main" xmlns="" id="{64985863-1916-F243-A3B4-AD3CF4CA02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9275" y="0"/>
            <a:ext cx="4362450" cy="661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0" name="Equation" r:id="rId11" imgW="36576000" imgH="5562600" progId="Equation.3">
                    <p:embed/>
                  </p:oleObj>
                </mc:Choice>
                <mc:Fallback>
                  <p:oleObj name="Equation" r:id="rId11" imgW="36576000" imgH="5562600" progId="Equation.3">
                    <p:embed/>
                    <p:pic>
                      <p:nvPicPr>
                        <p:cNvPr id="97355" name="Object 69">
                          <a:extLst>
                            <a:ext uri="{FF2B5EF4-FFF2-40B4-BE49-F238E27FC236}">
                              <a16:creationId xmlns:a16="http://schemas.microsoft.com/office/drawing/2014/main" xmlns="" id="{64985863-1916-F243-A3B4-AD3CF4CA02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9275" y="0"/>
                          <a:ext cx="4362450" cy="661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56" name="Freeform 3">
              <a:extLst>
                <a:ext uri="{FF2B5EF4-FFF2-40B4-BE49-F238E27FC236}">
                  <a16:creationId xmlns:a16="http://schemas.microsoft.com/office/drawing/2014/main" xmlns="" id="{A7F78697-959C-C641-9CF4-21D4A5F20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017588"/>
              <a:ext cx="4767262" cy="1501775"/>
            </a:xfrm>
            <a:custGeom>
              <a:avLst/>
              <a:gdLst>
                <a:gd name="T0" fmla="*/ 0 w 4766553"/>
                <a:gd name="T1" fmla="*/ 1188801 h 1501994"/>
                <a:gd name="T2" fmla="*/ 604105 w 4766553"/>
                <a:gd name="T3" fmla="*/ 440975 h 1501994"/>
                <a:gd name="T4" fmla="*/ 1783077 w 4766553"/>
                <a:gd name="T5" fmla="*/ 91340 h 1501994"/>
                <a:gd name="T6" fmla="*/ 3809743 w 4766553"/>
                <a:gd name="T7" fmla="*/ 130185 h 1501994"/>
                <a:gd name="T8" fmla="*/ 4774358 w 4766553"/>
                <a:gd name="T9" fmla="*/ 1499585 h 1501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66553" h="1501994">
                  <a:moveTo>
                    <a:pt x="0" y="1190709"/>
                  </a:moveTo>
                  <a:cubicBezTo>
                    <a:pt x="153210" y="907796"/>
                    <a:pt x="306421" y="624883"/>
                    <a:pt x="603115" y="441679"/>
                  </a:cubicBezTo>
                  <a:cubicBezTo>
                    <a:pt x="899809" y="258475"/>
                    <a:pt x="1246762" y="143364"/>
                    <a:pt x="1780162" y="91483"/>
                  </a:cubicBezTo>
                  <a:cubicBezTo>
                    <a:pt x="2313562" y="39602"/>
                    <a:pt x="3305783" y="-104691"/>
                    <a:pt x="3803515" y="130394"/>
                  </a:cubicBezTo>
                  <a:cubicBezTo>
                    <a:pt x="4301247" y="365479"/>
                    <a:pt x="4533900" y="933736"/>
                    <a:pt x="4766553" y="1501994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57" name="Freeform 5">
              <a:extLst>
                <a:ext uri="{FF2B5EF4-FFF2-40B4-BE49-F238E27FC236}">
                  <a16:creationId xmlns:a16="http://schemas.microsoft.com/office/drawing/2014/main" xmlns="" id="{2587B33F-73CF-BB4E-AC37-9638C7722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401763"/>
              <a:ext cx="4183063" cy="1166812"/>
            </a:xfrm>
            <a:custGeom>
              <a:avLst/>
              <a:gdLst>
                <a:gd name="T0" fmla="*/ 4184753 w 4182894"/>
                <a:gd name="T1" fmla="*/ 1174984 h 1165998"/>
                <a:gd name="T2" fmla="*/ 3143431 w 4182894"/>
                <a:gd name="T3" fmla="*/ 96693 h 1165998"/>
                <a:gd name="T4" fmla="*/ 1226235 w 4182894"/>
                <a:gd name="T5" fmla="*/ 67290 h 1165998"/>
                <a:gd name="T6" fmla="*/ 360089 w 4182894"/>
                <a:gd name="T7" fmla="*/ 233932 h 1165998"/>
                <a:gd name="T8" fmla="*/ 0 w 4182894"/>
                <a:gd name="T9" fmla="*/ 802483 h 11659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2894" h="1165998">
                  <a:moveTo>
                    <a:pt x="4182894" y="1165998"/>
                  </a:moveTo>
                  <a:cubicBezTo>
                    <a:pt x="3908898" y="722579"/>
                    <a:pt x="3634902" y="279160"/>
                    <a:pt x="3142034" y="95956"/>
                  </a:cubicBezTo>
                  <a:cubicBezTo>
                    <a:pt x="2649166" y="-87248"/>
                    <a:pt x="1689370" y="44075"/>
                    <a:pt x="1225685" y="66773"/>
                  </a:cubicBezTo>
                  <a:cubicBezTo>
                    <a:pt x="762000" y="89471"/>
                    <a:pt x="564205" y="110547"/>
                    <a:pt x="359924" y="232143"/>
                  </a:cubicBezTo>
                  <a:cubicBezTo>
                    <a:pt x="155643" y="353739"/>
                    <a:pt x="77821" y="575043"/>
                    <a:pt x="0" y="796347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58" name="Freeform 7">
              <a:extLst>
                <a:ext uri="{FF2B5EF4-FFF2-40B4-BE49-F238E27FC236}">
                  <a16:creationId xmlns:a16="http://schemas.microsoft.com/office/drawing/2014/main" xmlns="" id="{876DAA65-9B30-7247-AD9F-5B9F1BF21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625" y="2441575"/>
              <a:ext cx="3194050" cy="2012950"/>
            </a:xfrm>
            <a:custGeom>
              <a:avLst/>
              <a:gdLst>
                <a:gd name="T0" fmla="*/ 3196820 w 3193773"/>
                <a:gd name="T1" fmla="*/ 2006212 h 2013625"/>
                <a:gd name="T2" fmla="*/ 928108 w 3193773"/>
                <a:gd name="T3" fmla="*/ 1085487 h 2013625"/>
                <a:gd name="T4" fmla="*/ 90738 w 3193773"/>
                <a:gd name="T5" fmla="*/ 523358 h 2013625"/>
                <a:gd name="T6" fmla="*/ 61522 w 3193773"/>
                <a:gd name="T7" fmla="*/ 0 h 20136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93773" h="2013625">
                  <a:moveTo>
                    <a:pt x="3193773" y="2013625"/>
                  </a:moveTo>
                  <a:cubicBezTo>
                    <a:pt x="2319094" y="1675588"/>
                    <a:pt x="1444415" y="1337552"/>
                    <a:pt x="927228" y="1089497"/>
                  </a:cubicBezTo>
                  <a:cubicBezTo>
                    <a:pt x="410041" y="841442"/>
                    <a:pt x="234943" y="706876"/>
                    <a:pt x="90650" y="525293"/>
                  </a:cubicBezTo>
                  <a:cubicBezTo>
                    <a:pt x="-53643" y="343710"/>
                    <a:pt x="3912" y="171855"/>
                    <a:pt x="61467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59" name="Freeform 8">
              <a:extLst>
                <a:ext uri="{FF2B5EF4-FFF2-40B4-BE49-F238E27FC236}">
                  <a16:creationId xmlns:a16="http://schemas.microsoft.com/office/drawing/2014/main" xmlns="" id="{3CB15639-F98B-BA42-899A-18A15039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638" y="2460625"/>
              <a:ext cx="2790825" cy="1965325"/>
            </a:xfrm>
            <a:custGeom>
              <a:avLst/>
              <a:gdLst>
                <a:gd name="T0" fmla="*/ 105393 w 2789809"/>
                <a:gd name="T1" fmla="*/ 0 h 1964987"/>
                <a:gd name="T2" fmla="*/ 261663 w 2789809"/>
                <a:gd name="T3" fmla="*/ 614003 h 1964987"/>
                <a:gd name="T4" fmla="*/ 2371270 w 2789809"/>
                <a:gd name="T5" fmla="*/ 1403434 h 1964987"/>
                <a:gd name="T6" fmla="*/ 2801005 w 2789809"/>
                <a:gd name="T7" fmla="*/ 1968707 h 19649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89809" h="1964987">
                  <a:moveTo>
                    <a:pt x="104975" y="0"/>
                  </a:moveTo>
                  <a:cubicBezTo>
                    <a:pt x="-5272" y="189689"/>
                    <a:pt x="-115518" y="379378"/>
                    <a:pt x="260618" y="612842"/>
                  </a:cubicBezTo>
                  <a:cubicBezTo>
                    <a:pt x="636754" y="846306"/>
                    <a:pt x="1940260" y="1175426"/>
                    <a:pt x="2361792" y="1400783"/>
                  </a:cubicBezTo>
                  <a:cubicBezTo>
                    <a:pt x="2783324" y="1626140"/>
                    <a:pt x="2786566" y="1795563"/>
                    <a:pt x="2789809" y="196498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60" name="Freeform 9">
              <a:extLst>
                <a:ext uri="{FF2B5EF4-FFF2-40B4-BE49-F238E27FC236}">
                  <a16:creationId xmlns:a16="http://schemas.microsoft.com/office/drawing/2014/main" xmlns="" id="{E53D81E9-D32C-D842-AEF9-82FBE1B91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513" y="2693988"/>
              <a:ext cx="4689475" cy="2266950"/>
            </a:xfrm>
            <a:custGeom>
              <a:avLst/>
              <a:gdLst>
                <a:gd name="T0" fmla="*/ 0 w 4688732"/>
                <a:gd name="T1" fmla="*/ 2271014 h 2266544"/>
                <a:gd name="T2" fmla="*/ 399527 w 4688732"/>
                <a:gd name="T3" fmla="*/ 1510759 h 2266544"/>
                <a:gd name="T4" fmla="*/ 2163308 w 4688732"/>
                <a:gd name="T5" fmla="*/ 1325568 h 2266544"/>
                <a:gd name="T6" fmla="*/ 4696911 w 4688732"/>
                <a:gd name="T7" fmla="*/ 0 h 22665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88732" h="2266544">
                  <a:moveTo>
                    <a:pt x="0" y="2266544"/>
                  </a:moveTo>
                  <a:cubicBezTo>
                    <a:pt x="19455" y="1965797"/>
                    <a:pt x="38911" y="1665051"/>
                    <a:pt x="398834" y="1507787"/>
                  </a:cubicBezTo>
                  <a:cubicBezTo>
                    <a:pt x="758757" y="1350523"/>
                    <a:pt x="1444558" y="1574259"/>
                    <a:pt x="2159541" y="1322961"/>
                  </a:cubicBezTo>
                  <a:cubicBezTo>
                    <a:pt x="2874524" y="1071663"/>
                    <a:pt x="3781628" y="535831"/>
                    <a:pt x="4688732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61" name="Freeform 12">
              <a:extLst>
                <a:ext uri="{FF2B5EF4-FFF2-40B4-BE49-F238E27FC236}">
                  <a16:creationId xmlns:a16="http://schemas.microsoft.com/office/drawing/2014/main" xmlns="" id="{B574C301-C8E9-E049-9FA6-16E82A8A1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038" y="2743200"/>
              <a:ext cx="4308475" cy="2208213"/>
            </a:xfrm>
            <a:custGeom>
              <a:avLst/>
              <a:gdLst>
                <a:gd name="T0" fmla="*/ 4306505 w 4308672"/>
                <a:gd name="T1" fmla="*/ 0 h 2208179"/>
                <a:gd name="T2" fmla="*/ 1564680 w 4308672"/>
                <a:gd name="T3" fmla="*/ 1605339 h 2208179"/>
                <a:gd name="T4" fmla="*/ 232661 w 4308672"/>
                <a:gd name="T5" fmla="*/ 1809653 h 2208179"/>
                <a:gd name="T6" fmla="*/ 9046 w 4308672"/>
                <a:gd name="T7" fmla="*/ 2208553 h 22081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08672" h="2208179">
                  <a:moveTo>
                    <a:pt x="4308672" y="0"/>
                  </a:moveTo>
                  <a:cubicBezTo>
                    <a:pt x="3276729" y="651753"/>
                    <a:pt x="2244787" y="1303507"/>
                    <a:pt x="1565472" y="1605064"/>
                  </a:cubicBezTo>
                  <a:cubicBezTo>
                    <a:pt x="886157" y="1906621"/>
                    <a:pt x="492186" y="1708826"/>
                    <a:pt x="232782" y="1809345"/>
                  </a:cubicBezTo>
                  <a:cubicBezTo>
                    <a:pt x="-26622" y="1909864"/>
                    <a:pt x="-8788" y="2059021"/>
                    <a:pt x="9046" y="2208179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62" name="Freeform 17">
              <a:extLst>
                <a:ext uri="{FF2B5EF4-FFF2-40B4-BE49-F238E27FC236}">
                  <a16:creationId xmlns:a16="http://schemas.microsoft.com/office/drawing/2014/main" xmlns="" id="{B0EA29BE-5AB7-6040-A50F-304E90636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525" y="4678363"/>
              <a:ext cx="3379788" cy="1519237"/>
            </a:xfrm>
            <a:custGeom>
              <a:avLst/>
              <a:gdLst>
                <a:gd name="T0" fmla="*/ 79624 w 3379008"/>
                <a:gd name="T1" fmla="*/ 536992 h 1518729"/>
                <a:gd name="T2" fmla="*/ 372202 w 3379008"/>
                <a:gd name="T3" fmla="*/ 1503581 h 1518729"/>
                <a:gd name="T4" fmla="*/ 3005344 w 3379008"/>
                <a:gd name="T5" fmla="*/ 1103278 h 1518729"/>
                <a:gd name="T6" fmla="*/ 3317421 w 3379008"/>
                <a:gd name="T7" fmla="*/ 0 h 15187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79008" h="1518729">
                  <a:moveTo>
                    <a:pt x="79426" y="535022"/>
                  </a:moveTo>
                  <a:cubicBezTo>
                    <a:pt x="-17851" y="969524"/>
                    <a:pt x="-115127" y="1404026"/>
                    <a:pt x="371256" y="1498060"/>
                  </a:cubicBezTo>
                  <a:cubicBezTo>
                    <a:pt x="857639" y="1592094"/>
                    <a:pt x="2508099" y="1348903"/>
                    <a:pt x="2997724" y="1099226"/>
                  </a:cubicBezTo>
                  <a:cubicBezTo>
                    <a:pt x="3487350" y="849549"/>
                    <a:pt x="3398179" y="424774"/>
                    <a:pt x="3309009" y="0"/>
                  </a:cubicBezTo>
                </a:path>
              </a:pathLst>
            </a:cu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7363" name="Freeform 18">
              <a:extLst>
                <a:ext uri="{FF2B5EF4-FFF2-40B4-BE49-F238E27FC236}">
                  <a16:creationId xmlns:a16="http://schemas.microsoft.com/office/drawing/2014/main" xmlns="" id="{B01D7063-37BD-0442-AB9E-C93F61351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638" y="4675188"/>
              <a:ext cx="2732087" cy="1116012"/>
            </a:xfrm>
            <a:custGeom>
              <a:avLst/>
              <a:gdLst>
                <a:gd name="T0" fmla="*/ 2338980 w 2770868"/>
                <a:gd name="T1" fmla="*/ 0 h 1293638"/>
                <a:gd name="T2" fmla="*/ 1985861 w 2770868"/>
                <a:gd name="T3" fmla="*/ 158609 h 1293638"/>
                <a:gd name="T4" fmla="*/ 203852 w 2770868"/>
                <a:gd name="T5" fmla="*/ 218090 h 1293638"/>
                <a:gd name="T6" fmla="*/ 113522 w 2770868"/>
                <a:gd name="T7" fmla="*/ 102435 h 12936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70868" h="1293638">
                  <a:moveTo>
                    <a:pt x="2770668" y="0"/>
                  </a:moveTo>
                  <a:cubicBezTo>
                    <a:pt x="2772289" y="359924"/>
                    <a:pt x="2773911" y="719848"/>
                    <a:pt x="2352379" y="933856"/>
                  </a:cubicBezTo>
                  <a:cubicBezTo>
                    <a:pt x="1930847" y="1147865"/>
                    <a:pt x="611128" y="1339175"/>
                    <a:pt x="241477" y="1284051"/>
                  </a:cubicBezTo>
                  <a:cubicBezTo>
                    <a:pt x="-128174" y="1228928"/>
                    <a:pt x="3149" y="916021"/>
                    <a:pt x="134472" y="603115"/>
                  </a:cubicBezTo>
                </a:path>
              </a:pathLst>
            </a:cu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70815491-0AB9-064E-B066-3BC8D6B5EDCA}"/>
              </a:ext>
            </a:extLst>
          </p:cNvPr>
          <p:cNvSpPr/>
          <p:nvPr/>
        </p:nvSpPr>
        <p:spPr bwMode="auto">
          <a:xfrm>
            <a:off x="6913563" y="3149600"/>
            <a:ext cx="471487" cy="835025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endParaRPr lang="en-US" altLang="zh-CN">
              <a:solidFill>
                <a:srgbClr val="3333CC"/>
              </a:solidFill>
              <a:ea typeface="宋体" panose="02010600030101010101" pitchFamily="2" charset="-122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B83FE85F-CE3F-1140-802A-98E5DB075652}"/>
              </a:ext>
            </a:extLst>
          </p:cNvPr>
          <p:cNvSpPr/>
          <p:nvPr/>
        </p:nvSpPr>
        <p:spPr bwMode="auto">
          <a:xfrm>
            <a:off x="7445375" y="4603750"/>
            <a:ext cx="533400" cy="911225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endParaRPr lang="en-US" altLang="zh-CN">
              <a:solidFill>
                <a:srgbClr val="3333CC"/>
              </a:solidFill>
              <a:ea typeface="宋体" panose="02010600030101010101" pitchFamily="2" charset="-122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F5F9F3DF-CE2B-F54F-B2BD-538921F5455B}"/>
              </a:ext>
            </a:extLst>
          </p:cNvPr>
          <p:cNvSpPr/>
          <p:nvPr/>
        </p:nvSpPr>
        <p:spPr bwMode="auto">
          <a:xfrm>
            <a:off x="2722563" y="1452563"/>
            <a:ext cx="469900" cy="835025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endParaRPr lang="en-US" altLang="zh-CN">
              <a:solidFill>
                <a:srgbClr val="3333CC"/>
              </a:solidFill>
              <a:ea typeface="宋体" panose="02010600030101010101" pitchFamily="2" charset="-122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540C1452-A3BB-CD41-B401-96673116A5A3}"/>
              </a:ext>
            </a:extLst>
          </p:cNvPr>
          <p:cNvSpPr/>
          <p:nvPr/>
        </p:nvSpPr>
        <p:spPr bwMode="auto">
          <a:xfrm>
            <a:off x="4859338" y="1425575"/>
            <a:ext cx="469900" cy="835025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endParaRPr lang="en-US" altLang="zh-CN">
              <a:solidFill>
                <a:srgbClr val="3333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2">
            <a:extLst>
              <a:ext uri="{FF2B5EF4-FFF2-40B4-BE49-F238E27FC236}">
                <a16:creationId xmlns:a16="http://schemas.microsoft.com/office/drawing/2014/main" xmlns="" id="{E4536ECE-F6A4-784A-9E51-6725CFCE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8F2FC5-E78A-7344-9179-73901AC8AB3D}" type="slidenum">
              <a:rPr lang="en-US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6" name="TextBox 3">
            <a:extLst>
              <a:ext uri="{FF2B5EF4-FFF2-40B4-BE49-F238E27FC236}">
                <a16:creationId xmlns:a16="http://schemas.microsoft.com/office/drawing/2014/main" xmlns="" id="{78D4F95B-FD70-3347-969D-94C7C311E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3800"/>
            <a:ext cx="89090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if the graph has a Hamiltonian path,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then the formula has a satisfying assignment</a:t>
            </a:r>
          </a:p>
        </p:txBody>
      </p:sp>
      <p:sp>
        <p:nvSpPr>
          <p:cNvPr id="98307" name="TextBox 4">
            <a:extLst>
              <a:ext uri="{FF2B5EF4-FFF2-40B4-BE49-F238E27FC236}">
                <a16:creationId xmlns:a16="http://schemas.microsoft.com/office/drawing/2014/main" xmlns="" id="{23F551CB-546B-DA49-973A-97E748D71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3886200"/>
            <a:ext cx="87725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7F7F7F"/>
                </a:solidFill>
                <a:ea typeface="宋体" panose="02010600030101010101" pitchFamily="2" charset="-122"/>
              </a:rPr>
              <a:t>Each clause node is visited exactly once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7F7F7F"/>
                </a:solidFill>
                <a:ea typeface="宋体" panose="02010600030101010101" pitchFamily="2" charset="-122"/>
              </a:rPr>
              <a:t>from some variable gadget, and that variable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7F7F7F"/>
                </a:solidFill>
                <a:ea typeface="宋体" panose="02010600030101010101" pitchFamily="2" charset="-122"/>
              </a:rPr>
              <a:t>satisfies the clause</a:t>
            </a:r>
          </a:p>
        </p:txBody>
      </p:sp>
      <p:sp>
        <p:nvSpPr>
          <p:cNvPr id="98308" name="TextBox 5">
            <a:extLst>
              <a:ext uri="{FF2B5EF4-FFF2-40B4-BE49-F238E27FC236}">
                <a16:creationId xmlns:a16="http://schemas.microsoft.com/office/drawing/2014/main" xmlns="" id="{64422504-D9B9-4C49-AEC2-FB320B406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5913"/>
            <a:ext cx="7067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Symmetrically, it can also be shown:</a:t>
            </a:r>
          </a:p>
        </p:txBody>
      </p:sp>
      <p:sp>
        <p:nvSpPr>
          <p:cNvPr id="98309" name="TextBox 6">
            <a:extLst>
              <a:ext uri="{FF2B5EF4-FFF2-40B4-BE49-F238E27FC236}">
                <a16:creationId xmlns:a16="http://schemas.microsoft.com/office/drawing/2014/main" xmlns="" id="{35421CF9-66A6-F245-986F-E9E708B6E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3302000"/>
            <a:ext cx="2216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00"/>
                </a:solidFill>
              </a:rPr>
              <a:t>Basic idea: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3">
            <a:extLst>
              <a:ext uri="{FF2B5EF4-FFF2-40B4-BE49-F238E27FC236}">
                <a16:creationId xmlns:a16="http://schemas.microsoft.com/office/drawing/2014/main" xmlns="" id="{D57C08FC-99DB-5D45-8D3C-A951F87F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63412B-B3A1-C541-B945-612B11ECFF17}" type="slidenum">
              <a:rPr lang="en-US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9330" name="Group 4">
            <a:extLst>
              <a:ext uri="{FF2B5EF4-FFF2-40B4-BE49-F238E27FC236}">
                <a16:creationId xmlns:a16="http://schemas.microsoft.com/office/drawing/2014/main" xmlns="" id="{405FDFC7-2FC8-2E45-AFA0-333C56E780E0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633538"/>
            <a:ext cx="5726113" cy="4572000"/>
            <a:chOff x="1511300" y="838200"/>
            <a:chExt cx="7508875" cy="5715000"/>
          </a:xfrm>
        </p:grpSpPr>
        <p:sp>
          <p:nvSpPr>
            <p:cNvPr id="99336" name="Oval 2">
              <a:extLst>
                <a:ext uri="{FF2B5EF4-FFF2-40B4-BE49-F238E27FC236}">
                  <a16:creationId xmlns:a16="http://schemas.microsoft.com/office/drawing/2014/main" xmlns="" id="{5C7AB684-E563-CC44-B9BC-B493846E7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300" y="22098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37" name="Oval 3">
              <a:extLst>
                <a:ext uri="{FF2B5EF4-FFF2-40B4-BE49-F238E27FC236}">
                  <a16:creationId xmlns:a16="http://schemas.microsoft.com/office/drawing/2014/main" xmlns="" id="{142D525E-3159-254C-9298-CE7EC222F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700" y="22098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38" name="Oval 4">
              <a:extLst>
                <a:ext uri="{FF2B5EF4-FFF2-40B4-BE49-F238E27FC236}">
                  <a16:creationId xmlns:a16="http://schemas.microsoft.com/office/drawing/2014/main" xmlns="" id="{FEF538A0-4BEE-3441-9751-ABDE94BEB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2209800"/>
              <a:ext cx="228600" cy="22860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39" name="Oval 5">
              <a:extLst>
                <a:ext uri="{FF2B5EF4-FFF2-40B4-BE49-F238E27FC236}">
                  <a16:creationId xmlns:a16="http://schemas.microsoft.com/office/drawing/2014/main" xmlns="" id="{502ED2BD-E4E9-D74D-9A7D-F02C20650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2209800"/>
              <a:ext cx="228600" cy="22860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40" name="Oval 6">
              <a:extLst>
                <a:ext uri="{FF2B5EF4-FFF2-40B4-BE49-F238E27FC236}">
                  <a16:creationId xmlns:a16="http://schemas.microsoft.com/office/drawing/2014/main" xmlns="" id="{B95A79F5-E7DE-894F-BDB8-97A73AB6E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22098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41" name="Oval 7">
              <a:extLst>
                <a:ext uri="{FF2B5EF4-FFF2-40B4-BE49-F238E27FC236}">
                  <a16:creationId xmlns:a16="http://schemas.microsoft.com/office/drawing/2014/main" xmlns="" id="{C424D490-7878-5647-B825-852CA6771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300" y="2209800"/>
              <a:ext cx="228600" cy="2286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42" name="Oval 8">
              <a:extLst>
                <a:ext uri="{FF2B5EF4-FFF2-40B4-BE49-F238E27FC236}">
                  <a16:creationId xmlns:a16="http://schemas.microsoft.com/office/drawing/2014/main" xmlns="" id="{58542F14-E571-B140-A147-309791610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2209800"/>
              <a:ext cx="228600" cy="2286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43" name="Oval 9">
              <a:extLst>
                <a:ext uri="{FF2B5EF4-FFF2-40B4-BE49-F238E27FC236}">
                  <a16:creationId xmlns:a16="http://schemas.microsoft.com/office/drawing/2014/main" xmlns="" id="{47559D63-A217-1147-8A1B-D09A2CDE1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22098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44" name="Oval 10">
              <a:extLst>
                <a:ext uri="{FF2B5EF4-FFF2-40B4-BE49-F238E27FC236}">
                  <a16:creationId xmlns:a16="http://schemas.microsoft.com/office/drawing/2014/main" xmlns="" id="{020DFB45-874A-784E-87AB-47C16D601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500" y="22098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45" name="Freeform 11">
              <a:extLst>
                <a:ext uri="{FF2B5EF4-FFF2-40B4-BE49-F238E27FC236}">
                  <a16:creationId xmlns:a16="http://schemas.microsoft.com/office/drawing/2014/main" xmlns="" id="{2726D625-192A-BA4B-8F2C-BD8DD7147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700" y="2133600"/>
              <a:ext cx="457200" cy="762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346" name="Freeform 12">
              <a:extLst>
                <a:ext uri="{FF2B5EF4-FFF2-40B4-BE49-F238E27FC236}">
                  <a16:creationId xmlns:a16="http://schemas.microsoft.com/office/drawing/2014/main" xmlns="" id="{A8BA4ECE-0E47-F944-8C96-6ACB5A3EF1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752600" y="2438400"/>
              <a:ext cx="368300" cy="762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347" name="Freeform 13">
              <a:extLst>
                <a:ext uri="{FF2B5EF4-FFF2-40B4-BE49-F238E27FC236}">
                  <a16:creationId xmlns:a16="http://schemas.microsoft.com/office/drawing/2014/main" xmlns="" id="{C0E61DEE-3B04-BE45-8A42-37D967D03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100" y="2057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48" name="Freeform 14">
              <a:extLst>
                <a:ext uri="{FF2B5EF4-FFF2-40B4-BE49-F238E27FC236}">
                  <a16:creationId xmlns:a16="http://schemas.microsoft.com/office/drawing/2014/main" xmlns="" id="{D915B6E3-ED2F-3545-B37A-151CD6252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00" y="2057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49" name="Freeform 15">
              <a:extLst>
                <a:ext uri="{FF2B5EF4-FFF2-40B4-BE49-F238E27FC236}">
                  <a16:creationId xmlns:a16="http://schemas.microsoft.com/office/drawing/2014/main" xmlns="" id="{08E43242-A50D-1C41-B47B-F71A323B4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2057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50" name="Freeform 16">
              <a:extLst>
                <a:ext uri="{FF2B5EF4-FFF2-40B4-BE49-F238E27FC236}">
                  <a16:creationId xmlns:a16="http://schemas.microsoft.com/office/drawing/2014/main" xmlns="" id="{ABC3337B-EFD9-354E-8D7D-9BE7051B7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2057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51" name="Freeform 17">
              <a:extLst>
                <a:ext uri="{FF2B5EF4-FFF2-40B4-BE49-F238E27FC236}">
                  <a16:creationId xmlns:a16="http://schemas.microsoft.com/office/drawing/2014/main" xmlns="" id="{94CF3CE3-4F99-9540-92D0-B708859EF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00" y="2057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52" name="Freeform 18">
              <a:extLst>
                <a:ext uri="{FF2B5EF4-FFF2-40B4-BE49-F238E27FC236}">
                  <a16:creationId xmlns:a16="http://schemas.microsoft.com/office/drawing/2014/main" xmlns="" id="{DCF67420-F1CA-EE4C-BCF3-7CC0EA6D4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2057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53" name="Freeform 19">
              <a:extLst>
                <a:ext uri="{FF2B5EF4-FFF2-40B4-BE49-F238E27FC236}">
                  <a16:creationId xmlns:a16="http://schemas.microsoft.com/office/drawing/2014/main" xmlns="" id="{247615E9-CFC0-BC44-A9E7-170AEF054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00" y="2133600"/>
              <a:ext cx="381000" cy="762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354" name="Freeform 20">
              <a:extLst>
                <a:ext uri="{FF2B5EF4-FFF2-40B4-BE49-F238E27FC236}">
                  <a16:creationId xmlns:a16="http://schemas.microsoft.com/office/drawing/2014/main" xmlns="" id="{A9D86A98-9278-444D-9012-22A9E68158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197100" y="2438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55" name="Freeform 21">
              <a:extLst>
                <a:ext uri="{FF2B5EF4-FFF2-40B4-BE49-F238E27FC236}">
                  <a16:creationId xmlns:a16="http://schemas.microsoft.com/office/drawing/2014/main" xmlns="" id="{F62261C8-B0BA-9E46-859B-4FC5698930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730500" y="2438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56" name="Freeform 22">
              <a:extLst>
                <a:ext uri="{FF2B5EF4-FFF2-40B4-BE49-F238E27FC236}">
                  <a16:creationId xmlns:a16="http://schemas.microsoft.com/office/drawing/2014/main" xmlns="" id="{74F6E9C2-54D4-994E-96A7-389AD0A1A7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63900" y="2438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57" name="Freeform 23">
              <a:extLst>
                <a:ext uri="{FF2B5EF4-FFF2-40B4-BE49-F238E27FC236}">
                  <a16:creationId xmlns:a16="http://schemas.microsoft.com/office/drawing/2014/main" xmlns="" id="{AB372834-F693-7D47-83B0-85F6B874F2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797300" y="2438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58" name="Freeform 24">
              <a:extLst>
                <a:ext uri="{FF2B5EF4-FFF2-40B4-BE49-F238E27FC236}">
                  <a16:creationId xmlns:a16="http://schemas.microsoft.com/office/drawing/2014/main" xmlns="" id="{2FB33DCF-B795-754B-B71E-5BE3660324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330700" y="2438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59" name="Freeform 25">
              <a:extLst>
                <a:ext uri="{FF2B5EF4-FFF2-40B4-BE49-F238E27FC236}">
                  <a16:creationId xmlns:a16="http://schemas.microsoft.com/office/drawing/2014/main" xmlns="" id="{64E19FFC-643A-814E-B1AA-F700AFEA78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864100" y="24384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0" name="Freeform 26">
              <a:extLst>
                <a:ext uri="{FF2B5EF4-FFF2-40B4-BE49-F238E27FC236}">
                  <a16:creationId xmlns:a16="http://schemas.microsoft.com/office/drawing/2014/main" xmlns="" id="{3A6986AA-3181-3541-B467-D8F51696A0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397500" y="2438400"/>
              <a:ext cx="457200" cy="762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1" name="Oval 27">
              <a:extLst>
                <a:ext uri="{FF2B5EF4-FFF2-40B4-BE49-F238E27FC236}">
                  <a16:creationId xmlns:a16="http://schemas.microsoft.com/office/drawing/2014/main" xmlns="" id="{8AB5A02B-0DB2-F645-A7A2-96627E857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8382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62" name="Oval 28">
              <a:extLst>
                <a:ext uri="{FF2B5EF4-FFF2-40B4-BE49-F238E27FC236}">
                  <a16:creationId xmlns:a16="http://schemas.microsoft.com/office/drawing/2014/main" xmlns="" id="{40AE7CF7-23D9-AC47-8F6E-2B3684D2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35814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63" name="Line 29">
              <a:extLst>
                <a:ext uri="{FF2B5EF4-FFF2-40B4-BE49-F238E27FC236}">
                  <a16:creationId xmlns:a16="http://schemas.microsoft.com/office/drawing/2014/main" xmlns="" id="{A5F5C97F-1A84-A647-8E2D-322DF8B11C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7500" y="990600"/>
              <a:ext cx="2057400" cy="12192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4" name="Line 30">
              <a:extLst>
                <a:ext uri="{FF2B5EF4-FFF2-40B4-BE49-F238E27FC236}">
                  <a16:creationId xmlns:a16="http://schemas.microsoft.com/office/drawing/2014/main" xmlns="" id="{A827AC32-9727-F64B-A90E-9921F9640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500" y="990600"/>
              <a:ext cx="2057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5" name="Line 31">
              <a:extLst>
                <a:ext uri="{FF2B5EF4-FFF2-40B4-BE49-F238E27FC236}">
                  <a16:creationId xmlns:a16="http://schemas.microsoft.com/office/drawing/2014/main" xmlns="" id="{E2EE908E-8C63-0E4C-9BE1-8E8E959CF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3500" y="2438400"/>
              <a:ext cx="1981200" cy="12192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6" name="Line 32">
              <a:extLst>
                <a:ext uri="{FF2B5EF4-FFF2-40B4-BE49-F238E27FC236}">
                  <a16:creationId xmlns:a16="http://schemas.microsoft.com/office/drawing/2014/main" xmlns="" id="{40CE0DC6-EDBD-F84B-9062-20C8BDA91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2438400"/>
              <a:ext cx="20447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7" name="Oval 33">
              <a:extLst>
                <a:ext uri="{FF2B5EF4-FFF2-40B4-BE49-F238E27FC236}">
                  <a16:creationId xmlns:a16="http://schemas.microsoft.com/office/drawing/2014/main" xmlns="" id="{CCAFA4D6-DF7D-F745-BA24-FF58E609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2514600"/>
              <a:ext cx="228600" cy="22860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68" name="Oval 34">
              <a:extLst>
                <a:ext uri="{FF2B5EF4-FFF2-40B4-BE49-F238E27FC236}">
                  <a16:creationId xmlns:a16="http://schemas.microsoft.com/office/drawing/2014/main" xmlns="" id="{B9814E7E-94FE-864C-8844-9ACEBE9F6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4419600"/>
              <a:ext cx="228600" cy="2286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graphicFrame>
          <p:nvGraphicFramePr>
            <p:cNvPr id="99369" name="Object 35">
              <a:extLst>
                <a:ext uri="{FF2B5EF4-FFF2-40B4-BE49-F238E27FC236}">
                  <a16:creationId xmlns:a16="http://schemas.microsoft.com/office/drawing/2014/main" xmlns="" id="{92D8D429-CDF6-B549-8758-4699C6F67C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96200" y="2362200"/>
            <a:ext cx="132397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31" name="Equation" r:id="rId3" imgW="14338300" imgH="5270500" progId="Equation.3">
                    <p:embed/>
                  </p:oleObj>
                </mc:Choice>
                <mc:Fallback>
                  <p:oleObj name="Equation" r:id="rId3" imgW="14338300" imgH="5270500" progId="Equation.3">
                    <p:embed/>
                    <p:pic>
                      <p:nvPicPr>
                        <p:cNvPr id="99369" name="Object 35">
                          <a:extLst>
                            <a:ext uri="{FF2B5EF4-FFF2-40B4-BE49-F238E27FC236}">
                              <a16:creationId xmlns:a16="http://schemas.microsoft.com/office/drawing/2014/main" xmlns="" id="{92D8D429-CDF6-B549-8758-4699C6F67C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0" y="2362200"/>
                          <a:ext cx="1323975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70" name="Object 36">
              <a:extLst>
                <a:ext uri="{FF2B5EF4-FFF2-40B4-BE49-F238E27FC236}">
                  <a16:creationId xmlns:a16="http://schemas.microsoft.com/office/drawing/2014/main" xmlns="" id="{ED2B67A4-83F2-2246-B9CD-A3492E4F7A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96200" y="4267200"/>
            <a:ext cx="1323975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32" name="Equation" r:id="rId5" imgW="14338300" imgH="5562600" progId="Equation.3">
                    <p:embed/>
                  </p:oleObj>
                </mc:Choice>
                <mc:Fallback>
                  <p:oleObj name="Equation" r:id="rId5" imgW="14338300" imgH="5562600" progId="Equation.3">
                    <p:embed/>
                    <p:pic>
                      <p:nvPicPr>
                        <p:cNvPr id="99370" name="Object 36">
                          <a:extLst>
                            <a:ext uri="{FF2B5EF4-FFF2-40B4-BE49-F238E27FC236}">
                              <a16:creationId xmlns:a16="http://schemas.microsoft.com/office/drawing/2014/main" xmlns="" id="{ED2B67A4-83F2-2246-B9CD-A3492E4F7A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0" y="4267200"/>
                          <a:ext cx="1323975" cy="51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71" name="Oval 38">
              <a:extLst>
                <a:ext uri="{FF2B5EF4-FFF2-40B4-BE49-F238E27FC236}">
                  <a16:creationId xmlns:a16="http://schemas.microsoft.com/office/drawing/2014/main" xmlns="" id="{5AE7848E-B5A7-AD44-BD34-A9F3959FF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300" y="49530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72" name="Oval 39">
              <a:extLst>
                <a:ext uri="{FF2B5EF4-FFF2-40B4-BE49-F238E27FC236}">
                  <a16:creationId xmlns:a16="http://schemas.microsoft.com/office/drawing/2014/main" xmlns="" id="{6DC6E1E4-78F8-354D-8F9A-630436076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700" y="49530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73" name="Oval 40">
              <a:extLst>
                <a:ext uri="{FF2B5EF4-FFF2-40B4-BE49-F238E27FC236}">
                  <a16:creationId xmlns:a16="http://schemas.microsoft.com/office/drawing/2014/main" xmlns="" id="{33BF9B6F-F60A-044C-901B-E0CB9FD10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4953000"/>
              <a:ext cx="228600" cy="22860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74" name="Oval 41">
              <a:extLst>
                <a:ext uri="{FF2B5EF4-FFF2-40B4-BE49-F238E27FC236}">
                  <a16:creationId xmlns:a16="http://schemas.microsoft.com/office/drawing/2014/main" xmlns="" id="{6DC8A994-BEEB-FA40-A410-CBEDF7D79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953000"/>
              <a:ext cx="228600" cy="22860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75" name="Oval 42">
              <a:extLst>
                <a:ext uri="{FF2B5EF4-FFF2-40B4-BE49-F238E27FC236}">
                  <a16:creationId xmlns:a16="http://schemas.microsoft.com/office/drawing/2014/main" xmlns="" id="{6E1CEFCE-7C5B-E549-AA28-B1BA4148E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49530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76" name="Oval 43">
              <a:extLst>
                <a:ext uri="{FF2B5EF4-FFF2-40B4-BE49-F238E27FC236}">
                  <a16:creationId xmlns:a16="http://schemas.microsoft.com/office/drawing/2014/main" xmlns="" id="{69F8852C-A6CE-AA45-BE72-4C4FF4C1D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300" y="4953000"/>
              <a:ext cx="228600" cy="2286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77" name="Oval 44">
              <a:extLst>
                <a:ext uri="{FF2B5EF4-FFF2-40B4-BE49-F238E27FC236}">
                  <a16:creationId xmlns:a16="http://schemas.microsoft.com/office/drawing/2014/main" xmlns="" id="{D965DF61-51CF-4444-8B51-309DDBB52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4953000"/>
              <a:ext cx="228600" cy="2286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78" name="Oval 45">
              <a:extLst>
                <a:ext uri="{FF2B5EF4-FFF2-40B4-BE49-F238E27FC236}">
                  <a16:creationId xmlns:a16="http://schemas.microsoft.com/office/drawing/2014/main" xmlns="" id="{EE173151-6ED3-5E46-97DB-A17628B5F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0" y="49530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79" name="Oval 46">
              <a:extLst>
                <a:ext uri="{FF2B5EF4-FFF2-40B4-BE49-F238E27FC236}">
                  <a16:creationId xmlns:a16="http://schemas.microsoft.com/office/drawing/2014/main" xmlns="" id="{428D6164-9826-ED4B-8B6B-F9EC0EE2C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500" y="49530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80" name="Freeform 47">
              <a:extLst>
                <a:ext uri="{FF2B5EF4-FFF2-40B4-BE49-F238E27FC236}">
                  <a16:creationId xmlns:a16="http://schemas.microsoft.com/office/drawing/2014/main" xmlns="" id="{B858C050-D012-1C49-83B9-3F204BB40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700" y="4876800"/>
              <a:ext cx="457200" cy="762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1" name="Freeform 48">
              <a:extLst>
                <a:ext uri="{FF2B5EF4-FFF2-40B4-BE49-F238E27FC236}">
                  <a16:creationId xmlns:a16="http://schemas.microsoft.com/office/drawing/2014/main" xmlns="" id="{3690EDB2-D052-7A4D-A450-7193394A08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752600" y="5181600"/>
              <a:ext cx="368300" cy="762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2" name="Freeform 49">
              <a:extLst>
                <a:ext uri="{FF2B5EF4-FFF2-40B4-BE49-F238E27FC236}">
                  <a16:creationId xmlns:a16="http://schemas.microsoft.com/office/drawing/2014/main" xmlns="" id="{C9C35280-C7D3-E14C-A15A-9993AD88B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100" y="4800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3" name="Freeform 50">
              <a:extLst>
                <a:ext uri="{FF2B5EF4-FFF2-40B4-BE49-F238E27FC236}">
                  <a16:creationId xmlns:a16="http://schemas.microsoft.com/office/drawing/2014/main" xmlns="" id="{1E0A68E8-9F51-554E-825C-79D7F538F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00" y="4800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4" name="Freeform 51">
              <a:extLst>
                <a:ext uri="{FF2B5EF4-FFF2-40B4-BE49-F238E27FC236}">
                  <a16:creationId xmlns:a16="http://schemas.microsoft.com/office/drawing/2014/main" xmlns="" id="{F13B29B9-5B71-FE4D-897B-B93EAEE2F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4800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5" name="Freeform 52">
              <a:extLst>
                <a:ext uri="{FF2B5EF4-FFF2-40B4-BE49-F238E27FC236}">
                  <a16:creationId xmlns:a16="http://schemas.microsoft.com/office/drawing/2014/main" xmlns="" id="{97796781-8A97-F042-9253-41D9C3AA8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4800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6" name="Freeform 53">
              <a:extLst>
                <a:ext uri="{FF2B5EF4-FFF2-40B4-BE49-F238E27FC236}">
                  <a16:creationId xmlns:a16="http://schemas.microsoft.com/office/drawing/2014/main" xmlns="" id="{099F4705-D833-324B-BC71-2BF5266C5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00" y="4800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7" name="Freeform 54">
              <a:extLst>
                <a:ext uri="{FF2B5EF4-FFF2-40B4-BE49-F238E27FC236}">
                  <a16:creationId xmlns:a16="http://schemas.microsoft.com/office/drawing/2014/main" xmlns="" id="{5D98B2DA-E883-1F4C-A799-70F7F4304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4800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8" name="Freeform 55">
              <a:extLst>
                <a:ext uri="{FF2B5EF4-FFF2-40B4-BE49-F238E27FC236}">
                  <a16:creationId xmlns:a16="http://schemas.microsoft.com/office/drawing/2014/main" xmlns="" id="{F72956A3-13B5-D544-96AD-3896D266A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00" y="4876800"/>
              <a:ext cx="381000" cy="762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9" name="Freeform 56">
              <a:extLst>
                <a:ext uri="{FF2B5EF4-FFF2-40B4-BE49-F238E27FC236}">
                  <a16:creationId xmlns:a16="http://schemas.microsoft.com/office/drawing/2014/main" xmlns="" id="{287321D6-DF2B-F147-99E5-253A552B43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197100" y="5181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0" name="Freeform 57">
              <a:extLst>
                <a:ext uri="{FF2B5EF4-FFF2-40B4-BE49-F238E27FC236}">
                  <a16:creationId xmlns:a16="http://schemas.microsoft.com/office/drawing/2014/main" xmlns="" id="{E6589A2E-1857-0447-A17F-F927A7280A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730500" y="5181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1" name="Freeform 58">
              <a:extLst>
                <a:ext uri="{FF2B5EF4-FFF2-40B4-BE49-F238E27FC236}">
                  <a16:creationId xmlns:a16="http://schemas.microsoft.com/office/drawing/2014/main" xmlns="" id="{13B3B8EB-3333-5945-BD8D-435323138C6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63900" y="5181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2" name="Freeform 59">
              <a:extLst>
                <a:ext uri="{FF2B5EF4-FFF2-40B4-BE49-F238E27FC236}">
                  <a16:creationId xmlns:a16="http://schemas.microsoft.com/office/drawing/2014/main" xmlns="" id="{7088F4B7-0125-E643-967A-54B4C01C1C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797300" y="5181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3" name="Freeform 60">
              <a:extLst>
                <a:ext uri="{FF2B5EF4-FFF2-40B4-BE49-F238E27FC236}">
                  <a16:creationId xmlns:a16="http://schemas.microsoft.com/office/drawing/2014/main" xmlns="" id="{383371EB-275D-894F-B3C1-9EE7EE8F55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330700" y="5181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4" name="Freeform 61">
              <a:extLst>
                <a:ext uri="{FF2B5EF4-FFF2-40B4-BE49-F238E27FC236}">
                  <a16:creationId xmlns:a16="http://schemas.microsoft.com/office/drawing/2014/main" xmlns="" id="{C8D9D41C-A06F-6847-9476-8EB2F68576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864100" y="5181600"/>
              <a:ext cx="457200" cy="1524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5" name="Freeform 62">
              <a:extLst>
                <a:ext uri="{FF2B5EF4-FFF2-40B4-BE49-F238E27FC236}">
                  <a16:creationId xmlns:a16="http://schemas.microsoft.com/office/drawing/2014/main" xmlns="" id="{9651EF9F-6839-284E-9795-5C8B0600367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397500" y="5181600"/>
              <a:ext cx="457200" cy="76200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6" name="Oval 63">
              <a:extLst>
                <a:ext uri="{FF2B5EF4-FFF2-40B4-BE49-F238E27FC236}">
                  <a16:creationId xmlns:a16="http://schemas.microsoft.com/office/drawing/2014/main" xmlns="" id="{23A8DAA9-2EBD-3A40-A68E-90C17BE8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4900" y="6324600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99397" name="Line 64">
              <a:extLst>
                <a:ext uri="{FF2B5EF4-FFF2-40B4-BE49-F238E27FC236}">
                  <a16:creationId xmlns:a16="http://schemas.microsoft.com/office/drawing/2014/main" xmlns="" id="{CE37B6B7-9CFE-A84B-AFAE-5CF4C1FE54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7500" y="3733800"/>
              <a:ext cx="2057400" cy="12192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8" name="Line 65">
              <a:extLst>
                <a:ext uri="{FF2B5EF4-FFF2-40B4-BE49-F238E27FC236}">
                  <a16:creationId xmlns:a16="http://schemas.microsoft.com/office/drawing/2014/main" xmlns="" id="{1BDB8F67-33FC-AE44-B112-C5451CF2D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500" y="3733800"/>
              <a:ext cx="2057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399" name="Line 66">
              <a:extLst>
                <a:ext uri="{FF2B5EF4-FFF2-40B4-BE49-F238E27FC236}">
                  <a16:creationId xmlns:a16="http://schemas.microsoft.com/office/drawing/2014/main" xmlns="" id="{6B6C039B-77CC-0D47-B919-F8F0E0D300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3500" y="5181600"/>
              <a:ext cx="1981200" cy="12192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400" name="Line 67">
              <a:extLst>
                <a:ext uri="{FF2B5EF4-FFF2-40B4-BE49-F238E27FC236}">
                  <a16:creationId xmlns:a16="http://schemas.microsoft.com/office/drawing/2014/main" xmlns="" id="{B4F3575F-1AF4-6B46-9977-5C37E4FED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5181600"/>
              <a:ext cx="20447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9401" name="Freeform 3">
              <a:extLst>
                <a:ext uri="{FF2B5EF4-FFF2-40B4-BE49-F238E27FC236}">
                  <a16:creationId xmlns:a16="http://schemas.microsoft.com/office/drawing/2014/main" xmlns="" id="{6F61EE0F-00A4-5246-9895-B655355C1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017588"/>
              <a:ext cx="4767262" cy="1501775"/>
            </a:xfrm>
            <a:custGeom>
              <a:avLst/>
              <a:gdLst>
                <a:gd name="T0" fmla="*/ 0 w 4766553"/>
                <a:gd name="T1" fmla="*/ 1188801 h 1501994"/>
                <a:gd name="T2" fmla="*/ 604105 w 4766553"/>
                <a:gd name="T3" fmla="*/ 440975 h 1501994"/>
                <a:gd name="T4" fmla="*/ 1783077 w 4766553"/>
                <a:gd name="T5" fmla="*/ 91340 h 1501994"/>
                <a:gd name="T6" fmla="*/ 3809743 w 4766553"/>
                <a:gd name="T7" fmla="*/ 130185 h 1501994"/>
                <a:gd name="T8" fmla="*/ 4774358 w 4766553"/>
                <a:gd name="T9" fmla="*/ 1499585 h 1501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66553" h="1501994">
                  <a:moveTo>
                    <a:pt x="0" y="1190709"/>
                  </a:moveTo>
                  <a:cubicBezTo>
                    <a:pt x="153210" y="907796"/>
                    <a:pt x="306421" y="624883"/>
                    <a:pt x="603115" y="441679"/>
                  </a:cubicBezTo>
                  <a:cubicBezTo>
                    <a:pt x="899809" y="258475"/>
                    <a:pt x="1246762" y="143364"/>
                    <a:pt x="1780162" y="91483"/>
                  </a:cubicBezTo>
                  <a:cubicBezTo>
                    <a:pt x="2313562" y="39602"/>
                    <a:pt x="3305783" y="-104691"/>
                    <a:pt x="3803515" y="130394"/>
                  </a:cubicBezTo>
                  <a:cubicBezTo>
                    <a:pt x="4301247" y="365479"/>
                    <a:pt x="4533900" y="933736"/>
                    <a:pt x="4766553" y="1501994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402" name="Freeform 5">
              <a:extLst>
                <a:ext uri="{FF2B5EF4-FFF2-40B4-BE49-F238E27FC236}">
                  <a16:creationId xmlns:a16="http://schemas.microsoft.com/office/drawing/2014/main" xmlns="" id="{40C37924-1CFB-E144-BDFF-5D8ACCBE5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401763"/>
              <a:ext cx="4183063" cy="1166812"/>
            </a:xfrm>
            <a:custGeom>
              <a:avLst/>
              <a:gdLst>
                <a:gd name="T0" fmla="*/ 4184753 w 4182894"/>
                <a:gd name="T1" fmla="*/ 1174984 h 1165998"/>
                <a:gd name="T2" fmla="*/ 3143431 w 4182894"/>
                <a:gd name="T3" fmla="*/ 96693 h 1165998"/>
                <a:gd name="T4" fmla="*/ 1226235 w 4182894"/>
                <a:gd name="T5" fmla="*/ 67290 h 1165998"/>
                <a:gd name="T6" fmla="*/ 360089 w 4182894"/>
                <a:gd name="T7" fmla="*/ 233932 h 1165998"/>
                <a:gd name="T8" fmla="*/ 0 w 4182894"/>
                <a:gd name="T9" fmla="*/ 802483 h 11659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2894" h="1165998">
                  <a:moveTo>
                    <a:pt x="4182894" y="1165998"/>
                  </a:moveTo>
                  <a:cubicBezTo>
                    <a:pt x="3908898" y="722579"/>
                    <a:pt x="3634902" y="279160"/>
                    <a:pt x="3142034" y="95956"/>
                  </a:cubicBezTo>
                  <a:cubicBezTo>
                    <a:pt x="2649166" y="-87248"/>
                    <a:pt x="1689370" y="44075"/>
                    <a:pt x="1225685" y="66773"/>
                  </a:cubicBezTo>
                  <a:cubicBezTo>
                    <a:pt x="762000" y="89471"/>
                    <a:pt x="564205" y="110547"/>
                    <a:pt x="359924" y="232143"/>
                  </a:cubicBezTo>
                  <a:cubicBezTo>
                    <a:pt x="155643" y="353739"/>
                    <a:pt x="77821" y="575043"/>
                    <a:pt x="0" y="79634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403" name="Freeform 7">
              <a:extLst>
                <a:ext uri="{FF2B5EF4-FFF2-40B4-BE49-F238E27FC236}">
                  <a16:creationId xmlns:a16="http://schemas.microsoft.com/office/drawing/2014/main" xmlns="" id="{5619D799-1524-3B49-9722-B7505069A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625" y="2441575"/>
              <a:ext cx="3194050" cy="2012950"/>
            </a:xfrm>
            <a:custGeom>
              <a:avLst/>
              <a:gdLst>
                <a:gd name="T0" fmla="*/ 3196820 w 3193773"/>
                <a:gd name="T1" fmla="*/ 2006212 h 2013625"/>
                <a:gd name="T2" fmla="*/ 928108 w 3193773"/>
                <a:gd name="T3" fmla="*/ 1085487 h 2013625"/>
                <a:gd name="T4" fmla="*/ 90738 w 3193773"/>
                <a:gd name="T5" fmla="*/ 523358 h 2013625"/>
                <a:gd name="T6" fmla="*/ 61522 w 3193773"/>
                <a:gd name="T7" fmla="*/ 0 h 20136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93773" h="2013625">
                  <a:moveTo>
                    <a:pt x="3193773" y="2013625"/>
                  </a:moveTo>
                  <a:cubicBezTo>
                    <a:pt x="2319094" y="1675588"/>
                    <a:pt x="1444415" y="1337552"/>
                    <a:pt x="927228" y="1089497"/>
                  </a:cubicBezTo>
                  <a:cubicBezTo>
                    <a:pt x="410041" y="841442"/>
                    <a:pt x="234943" y="706876"/>
                    <a:pt x="90650" y="525293"/>
                  </a:cubicBezTo>
                  <a:cubicBezTo>
                    <a:pt x="-53643" y="343710"/>
                    <a:pt x="3912" y="171855"/>
                    <a:pt x="61467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404" name="Freeform 8">
              <a:extLst>
                <a:ext uri="{FF2B5EF4-FFF2-40B4-BE49-F238E27FC236}">
                  <a16:creationId xmlns:a16="http://schemas.microsoft.com/office/drawing/2014/main" xmlns="" id="{57060F01-FAB5-0E4C-B5FE-F4BC84118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638" y="2460625"/>
              <a:ext cx="2790825" cy="1965325"/>
            </a:xfrm>
            <a:custGeom>
              <a:avLst/>
              <a:gdLst>
                <a:gd name="T0" fmla="*/ 105393 w 2789809"/>
                <a:gd name="T1" fmla="*/ 0 h 1964987"/>
                <a:gd name="T2" fmla="*/ 261663 w 2789809"/>
                <a:gd name="T3" fmla="*/ 614003 h 1964987"/>
                <a:gd name="T4" fmla="*/ 2371270 w 2789809"/>
                <a:gd name="T5" fmla="*/ 1403434 h 1964987"/>
                <a:gd name="T6" fmla="*/ 2801005 w 2789809"/>
                <a:gd name="T7" fmla="*/ 1968707 h 19649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89809" h="1964987">
                  <a:moveTo>
                    <a:pt x="104975" y="0"/>
                  </a:moveTo>
                  <a:cubicBezTo>
                    <a:pt x="-5272" y="189689"/>
                    <a:pt x="-115518" y="379378"/>
                    <a:pt x="260618" y="612842"/>
                  </a:cubicBezTo>
                  <a:cubicBezTo>
                    <a:pt x="636754" y="846306"/>
                    <a:pt x="1940260" y="1175426"/>
                    <a:pt x="2361792" y="1400783"/>
                  </a:cubicBezTo>
                  <a:cubicBezTo>
                    <a:pt x="2783324" y="1626140"/>
                    <a:pt x="2786566" y="1795563"/>
                    <a:pt x="2789809" y="196498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405" name="Freeform 9">
              <a:extLst>
                <a:ext uri="{FF2B5EF4-FFF2-40B4-BE49-F238E27FC236}">
                  <a16:creationId xmlns:a16="http://schemas.microsoft.com/office/drawing/2014/main" xmlns="" id="{5D53AAB3-E997-9E41-AB3D-3EE48A5BF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513" y="2693988"/>
              <a:ext cx="4689475" cy="2266950"/>
            </a:xfrm>
            <a:custGeom>
              <a:avLst/>
              <a:gdLst>
                <a:gd name="T0" fmla="*/ 0 w 4688732"/>
                <a:gd name="T1" fmla="*/ 2271014 h 2266544"/>
                <a:gd name="T2" fmla="*/ 399527 w 4688732"/>
                <a:gd name="T3" fmla="*/ 1510759 h 2266544"/>
                <a:gd name="T4" fmla="*/ 2163308 w 4688732"/>
                <a:gd name="T5" fmla="*/ 1325568 h 2266544"/>
                <a:gd name="T6" fmla="*/ 4696911 w 4688732"/>
                <a:gd name="T7" fmla="*/ 0 h 22665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88732" h="2266544">
                  <a:moveTo>
                    <a:pt x="0" y="2266544"/>
                  </a:moveTo>
                  <a:cubicBezTo>
                    <a:pt x="19455" y="1965797"/>
                    <a:pt x="38911" y="1665051"/>
                    <a:pt x="398834" y="1507787"/>
                  </a:cubicBezTo>
                  <a:cubicBezTo>
                    <a:pt x="758757" y="1350523"/>
                    <a:pt x="1444558" y="1574259"/>
                    <a:pt x="2159541" y="1322961"/>
                  </a:cubicBezTo>
                  <a:cubicBezTo>
                    <a:pt x="2874524" y="1071663"/>
                    <a:pt x="3781628" y="535831"/>
                    <a:pt x="4688732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406" name="Freeform 12">
              <a:extLst>
                <a:ext uri="{FF2B5EF4-FFF2-40B4-BE49-F238E27FC236}">
                  <a16:creationId xmlns:a16="http://schemas.microsoft.com/office/drawing/2014/main" xmlns="" id="{D8F7C43D-6496-534C-9027-2455E9DAF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038" y="2743200"/>
              <a:ext cx="4308475" cy="2208213"/>
            </a:xfrm>
            <a:custGeom>
              <a:avLst/>
              <a:gdLst>
                <a:gd name="T0" fmla="*/ 4306505 w 4308672"/>
                <a:gd name="T1" fmla="*/ 0 h 2208179"/>
                <a:gd name="T2" fmla="*/ 1564680 w 4308672"/>
                <a:gd name="T3" fmla="*/ 1605339 h 2208179"/>
                <a:gd name="T4" fmla="*/ 232661 w 4308672"/>
                <a:gd name="T5" fmla="*/ 1809653 h 2208179"/>
                <a:gd name="T6" fmla="*/ 9046 w 4308672"/>
                <a:gd name="T7" fmla="*/ 2208553 h 22081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08672" h="2208179">
                  <a:moveTo>
                    <a:pt x="4308672" y="0"/>
                  </a:moveTo>
                  <a:cubicBezTo>
                    <a:pt x="3276729" y="651753"/>
                    <a:pt x="2244787" y="1303507"/>
                    <a:pt x="1565472" y="1605064"/>
                  </a:cubicBezTo>
                  <a:cubicBezTo>
                    <a:pt x="886157" y="1906621"/>
                    <a:pt x="492186" y="1708826"/>
                    <a:pt x="232782" y="1809345"/>
                  </a:cubicBezTo>
                  <a:cubicBezTo>
                    <a:pt x="-26622" y="1909864"/>
                    <a:pt x="-8788" y="2059021"/>
                    <a:pt x="9046" y="2208179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407" name="Freeform 17">
              <a:extLst>
                <a:ext uri="{FF2B5EF4-FFF2-40B4-BE49-F238E27FC236}">
                  <a16:creationId xmlns:a16="http://schemas.microsoft.com/office/drawing/2014/main" xmlns="" id="{592AE8E9-BF66-624C-83D6-855AC2A26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525" y="4678363"/>
              <a:ext cx="3379788" cy="1519237"/>
            </a:xfrm>
            <a:custGeom>
              <a:avLst/>
              <a:gdLst>
                <a:gd name="T0" fmla="*/ 79624 w 3379008"/>
                <a:gd name="T1" fmla="*/ 536992 h 1518729"/>
                <a:gd name="T2" fmla="*/ 372202 w 3379008"/>
                <a:gd name="T3" fmla="*/ 1503581 h 1518729"/>
                <a:gd name="T4" fmla="*/ 3005344 w 3379008"/>
                <a:gd name="T5" fmla="*/ 1103278 h 1518729"/>
                <a:gd name="T6" fmla="*/ 3317421 w 3379008"/>
                <a:gd name="T7" fmla="*/ 0 h 15187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79008" h="1518729">
                  <a:moveTo>
                    <a:pt x="79426" y="535022"/>
                  </a:moveTo>
                  <a:cubicBezTo>
                    <a:pt x="-17851" y="969524"/>
                    <a:pt x="-115127" y="1404026"/>
                    <a:pt x="371256" y="1498060"/>
                  </a:cubicBezTo>
                  <a:cubicBezTo>
                    <a:pt x="857639" y="1592094"/>
                    <a:pt x="2508099" y="1348903"/>
                    <a:pt x="2997724" y="1099226"/>
                  </a:cubicBezTo>
                  <a:cubicBezTo>
                    <a:pt x="3487350" y="849549"/>
                    <a:pt x="3398179" y="424774"/>
                    <a:pt x="3309009" y="0"/>
                  </a:cubicBezTo>
                </a:path>
              </a:pathLst>
            </a:cu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9408" name="Freeform 18">
              <a:extLst>
                <a:ext uri="{FF2B5EF4-FFF2-40B4-BE49-F238E27FC236}">
                  <a16:creationId xmlns:a16="http://schemas.microsoft.com/office/drawing/2014/main" xmlns="" id="{8485756B-0E27-F946-A61A-F3767DE25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638" y="4675188"/>
              <a:ext cx="2732087" cy="1116012"/>
            </a:xfrm>
            <a:custGeom>
              <a:avLst/>
              <a:gdLst>
                <a:gd name="T0" fmla="*/ 2338980 w 2770868"/>
                <a:gd name="T1" fmla="*/ 0 h 1293638"/>
                <a:gd name="T2" fmla="*/ 1985861 w 2770868"/>
                <a:gd name="T3" fmla="*/ 158609 h 1293638"/>
                <a:gd name="T4" fmla="*/ 203852 w 2770868"/>
                <a:gd name="T5" fmla="*/ 218090 h 1293638"/>
                <a:gd name="T6" fmla="*/ 113522 w 2770868"/>
                <a:gd name="T7" fmla="*/ 102435 h 12936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70868" h="1293638">
                  <a:moveTo>
                    <a:pt x="2770668" y="0"/>
                  </a:moveTo>
                  <a:cubicBezTo>
                    <a:pt x="2772289" y="359924"/>
                    <a:pt x="2773911" y="719848"/>
                    <a:pt x="2352379" y="933856"/>
                  </a:cubicBezTo>
                  <a:cubicBezTo>
                    <a:pt x="1930847" y="1147865"/>
                    <a:pt x="611128" y="1339175"/>
                    <a:pt x="241477" y="1284051"/>
                  </a:cubicBezTo>
                  <a:cubicBezTo>
                    <a:pt x="-128174" y="1228928"/>
                    <a:pt x="3149" y="916021"/>
                    <a:pt x="134472" y="603115"/>
                  </a:cubicBezTo>
                </a:path>
              </a:pathLst>
            </a:cu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9331" name="TextBox 5">
            <a:extLst>
              <a:ext uri="{FF2B5EF4-FFF2-40B4-BE49-F238E27FC236}">
                <a16:creationId xmlns:a16="http://schemas.microsoft.com/office/drawing/2014/main" xmlns="" id="{E572D495-A894-874E-B031-409445A3C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8" y="198438"/>
            <a:ext cx="904081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It is impossible a clause node to be traversed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from different variable gadgets</a:t>
            </a:r>
          </a:p>
        </p:txBody>
      </p:sp>
      <p:cxnSp>
        <p:nvCxnSpPr>
          <p:cNvPr id="99332" name="Straight Connector 10">
            <a:extLst>
              <a:ext uri="{FF2B5EF4-FFF2-40B4-BE49-F238E27FC236}">
                <a16:creationId xmlns:a16="http://schemas.microsoft.com/office/drawing/2014/main" xmlns="" id="{7941B65B-588E-114C-8945-128243FFBDB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11488" y="3048000"/>
            <a:ext cx="1187450" cy="304800"/>
          </a:xfrm>
          <a:prstGeom prst="line">
            <a:avLst/>
          </a:prstGeom>
          <a:noFill/>
          <a:ln w="9525" algn="ctr">
            <a:solidFill>
              <a:srgbClr val="7030A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33" name="TextBox 13">
            <a:extLst>
              <a:ext uri="{FF2B5EF4-FFF2-40B4-BE49-F238E27FC236}">
                <a16:creationId xmlns:a16="http://schemas.microsoft.com/office/drawing/2014/main" xmlns="" id="{BF38B742-39BD-E245-BE22-8A12BF7F0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08338"/>
            <a:ext cx="3355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Node not visited</a:t>
            </a:r>
          </a:p>
        </p:txBody>
      </p:sp>
      <p:sp>
        <p:nvSpPr>
          <p:cNvPr id="99334" name="TextBox 92">
            <a:extLst>
              <a:ext uri="{FF2B5EF4-FFF2-40B4-BE49-F238E27FC236}">
                <a16:creationId xmlns:a16="http://schemas.microsoft.com/office/drawing/2014/main" xmlns="" id="{26564D6F-B5D5-5640-BAE3-B9AB3FAA7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8" y="4117975"/>
            <a:ext cx="30511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Node repeated</a:t>
            </a:r>
          </a:p>
        </p:txBody>
      </p:sp>
      <p:cxnSp>
        <p:nvCxnSpPr>
          <p:cNvPr id="99335" name="Straight Connector 93">
            <a:extLst>
              <a:ext uri="{FF2B5EF4-FFF2-40B4-BE49-F238E27FC236}">
                <a16:creationId xmlns:a16="http://schemas.microsoft.com/office/drawing/2014/main" xmlns="" id="{170E3A72-4882-8145-95D9-3215AB23E8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11488" y="4367213"/>
            <a:ext cx="1027112" cy="352425"/>
          </a:xfrm>
          <a:prstGeom prst="line">
            <a:avLst/>
          </a:prstGeom>
          <a:noFill/>
          <a:ln w="9525" algn="ctr">
            <a:solidFill>
              <a:srgbClr val="7030A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2">
            <a:extLst>
              <a:ext uri="{FF2B5EF4-FFF2-40B4-BE49-F238E27FC236}">
                <a16:creationId xmlns:a16="http://schemas.microsoft.com/office/drawing/2014/main" xmlns="" id="{736068B9-AF51-494B-954A-B7A9C1AA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210244-0207-534A-BF27-0623E3E4AFB1}" type="slidenum">
              <a:rPr lang="en-US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4" name="TextBox 3">
            <a:extLst>
              <a:ext uri="{FF2B5EF4-FFF2-40B4-BE49-F238E27FC236}">
                <a16:creationId xmlns:a16="http://schemas.microsoft.com/office/drawing/2014/main" xmlns="" id="{9DBA1620-0D13-3443-BA82-DB8A5B04E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19200"/>
            <a:ext cx="2316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Therefore:</a:t>
            </a:r>
          </a:p>
        </p:txBody>
      </p:sp>
      <p:sp>
        <p:nvSpPr>
          <p:cNvPr id="100355" name="TextBox 4">
            <a:extLst>
              <a:ext uri="{FF2B5EF4-FFF2-40B4-BE49-F238E27FC236}">
                <a16:creationId xmlns:a16="http://schemas.microsoft.com/office/drawing/2014/main" xmlns="" id="{F718FF38-FAC0-0C42-B9A2-6CAE10A23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686050"/>
            <a:ext cx="87153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The formula is satisfied if and only if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the respective graph has a Hamiltonian path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2">
            <a:extLst>
              <a:ext uri="{FF2B5EF4-FFF2-40B4-BE49-F238E27FC236}">
                <a16:creationId xmlns:a16="http://schemas.microsoft.com/office/drawing/2014/main" xmlns="" id="{E8771D4F-7A94-AA49-88A4-F3A0E1ED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1D5B07-3224-A643-9D9A-29B56E262C78}" type="slidenum">
              <a:rPr lang="en-US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78" name="TextBox 3">
            <a:extLst>
              <a:ext uri="{FF2B5EF4-FFF2-40B4-BE49-F238E27FC236}">
                <a16:creationId xmlns:a16="http://schemas.microsoft.com/office/drawing/2014/main" xmlns="" id="{F2C5C2E1-B097-1440-AE15-EAE42BF57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8" y="6219825"/>
            <a:ext cx="26257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C000"/>
                </a:solidFill>
              </a:rPr>
              <a:t>End of proof</a:t>
            </a:r>
          </a:p>
        </p:txBody>
      </p:sp>
      <p:sp>
        <p:nvSpPr>
          <p:cNvPr id="101379" name="TextBox 11">
            <a:extLst>
              <a:ext uri="{FF2B5EF4-FFF2-40B4-BE49-F238E27FC236}">
                <a16:creationId xmlns:a16="http://schemas.microsoft.com/office/drawing/2014/main" xmlns="" id="{1AC6E582-3AAA-5945-91EE-64C88233B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441325"/>
            <a:ext cx="805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The proof can apply to any 3CNF formula</a:t>
            </a:r>
          </a:p>
        </p:txBody>
      </p:sp>
      <p:sp>
        <p:nvSpPr>
          <p:cNvPr id="101380" name="Text Box 6">
            <a:extLst>
              <a:ext uri="{FF2B5EF4-FFF2-40B4-BE49-F238E27FC236}">
                <a16:creationId xmlns:a16="http://schemas.microsoft.com/office/drawing/2014/main" xmlns="" id="{16014D8B-D9AA-F04D-8F1C-3750543D0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4740275"/>
            <a:ext cx="756602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we have reduced in polynomial time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3CNF-SAT</a:t>
            </a:r>
            <a:r>
              <a:rPr lang="en-US" altLang="en-US">
                <a:solidFill>
                  <a:srgbClr val="3333CC"/>
                </a:solidFill>
              </a:rPr>
              <a:t> to </a:t>
            </a:r>
            <a:r>
              <a:rPr lang="en-US" altLang="en-US">
                <a:solidFill>
                  <a:srgbClr val="000000"/>
                </a:solidFill>
              </a:rPr>
              <a:t>HAMILTONIAN-PATH</a:t>
            </a:r>
          </a:p>
        </p:txBody>
      </p:sp>
      <p:sp>
        <p:nvSpPr>
          <p:cNvPr id="101381" name="TextBox 15">
            <a:extLst>
              <a:ext uri="{FF2B5EF4-FFF2-40B4-BE49-F238E27FC236}">
                <a16:creationId xmlns:a16="http://schemas.microsoft.com/office/drawing/2014/main" xmlns="" id="{0A9E9DE8-9458-BA43-AEFF-713BA49AC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4100513"/>
            <a:ext cx="2316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Therefore:</a:t>
            </a:r>
          </a:p>
        </p:txBody>
      </p:sp>
      <p:sp>
        <p:nvSpPr>
          <p:cNvPr id="101382" name="TextBox 16">
            <a:extLst>
              <a:ext uri="{FF2B5EF4-FFF2-40B4-BE49-F238E27FC236}">
                <a16:creationId xmlns:a16="http://schemas.microsoft.com/office/drawing/2014/main" xmlns="" id="{B8C5F2FC-E9E2-9C41-A769-5ADE3C175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1905000"/>
            <a:ext cx="87074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The graph is constructed in polynomial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time with respect to the size of the formula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灯片编号占位符 2">
            <a:extLst>
              <a:ext uri="{FF2B5EF4-FFF2-40B4-BE49-F238E27FC236}">
                <a16:creationId xmlns:a16="http://schemas.microsoft.com/office/drawing/2014/main" xmlns="" id="{B3E0D448-1A93-0D4A-B64A-A34BA63B4D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13737B-00CB-8E46-9702-ADF9BD6D8DD7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2" name="Text Box 4">
            <a:extLst>
              <a:ext uri="{FF2B5EF4-FFF2-40B4-BE49-F238E27FC236}">
                <a16:creationId xmlns:a16="http://schemas.microsoft.com/office/drawing/2014/main" xmlns="" id="{6C9234D1-03FC-3541-B2F1-D1FB7404E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330200"/>
            <a:ext cx="1987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Theorem:</a:t>
            </a:r>
          </a:p>
        </p:txBody>
      </p:sp>
      <p:sp>
        <p:nvSpPr>
          <p:cNvPr id="102403" name="Text Box 5">
            <a:extLst>
              <a:ext uri="{FF2B5EF4-FFF2-40B4-BE49-F238E27FC236}">
                <a16:creationId xmlns:a16="http://schemas.microsoft.com/office/drawing/2014/main" xmlns="" id="{9C9FA1AD-2B88-C048-8473-57D993DB0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67000"/>
            <a:ext cx="68897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1.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HAMILTONIAN-PATH</a:t>
            </a:r>
            <a:r>
              <a:rPr lang="en-US" altLang="zh-CN">
                <a:ea typeface="宋体" panose="02010600030101010101" pitchFamily="2" charset="-122"/>
              </a:rPr>
              <a:t> is in NPC</a:t>
            </a:r>
          </a:p>
        </p:txBody>
      </p:sp>
      <p:sp>
        <p:nvSpPr>
          <p:cNvPr id="102404" name="Text Box 6">
            <a:extLst>
              <a:ext uri="{FF2B5EF4-FFF2-40B4-BE49-F238E27FC236}">
                <a16:creationId xmlns:a16="http://schemas.microsoft.com/office/drawing/2014/main" xmlns="" id="{9DB6A041-4752-4947-A05C-0421C939C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7845425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D60093"/>
                </a:solidFill>
                <a:ea typeface="宋体" panose="02010600030101010101" pitchFamily="2" charset="-122"/>
              </a:rPr>
              <a:t>2.</a:t>
            </a:r>
            <a:r>
              <a:rPr lang="en-US" altLang="zh-CN">
                <a:ea typeface="宋体" panose="02010600030101010101" pitchFamily="2" charset="-122"/>
              </a:rPr>
              <a:t> We will reduce in polynomial time</a:t>
            </a:r>
          </a:p>
          <a:p>
            <a:pPr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HAMILTONIAN-PATH</a:t>
            </a:r>
            <a:r>
              <a:rPr lang="en-US" altLang="zh-CN">
                <a:ea typeface="宋体" panose="02010600030101010101" pitchFamily="2" charset="-122"/>
              </a:rPr>
              <a:t> to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UHAMPATH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05" name="Text Box 7">
            <a:extLst>
              <a:ext uri="{FF2B5EF4-FFF2-40B4-BE49-F238E27FC236}">
                <a16:creationId xmlns:a16="http://schemas.microsoft.com/office/drawing/2014/main" xmlns="" id="{E47DF63F-7888-1E40-ABF1-0A7248DEB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200400"/>
            <a:ext cx="26685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Proven above</a:t>
            </a:r>
          </a:p>
        </p:txBody>
      </p:sp>
      <p:sp>
        <p:nvSpPr>
          <p:cNvPr id="102406" name="Text Box 8">
            <a:extLst>
              <a:ext uri="{FF2B5EF4-FFF2-40B4-BE49-F238E27FC236}">
                <a16:creationId xmlns:a16="http://schemas.microsoft.com/office/drawing/2014/main" xmlns="" id="{2D4BA73C-6B1D-174E-BBA8-EE01B0A49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04800"/>
            <a:ext cx="3057525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UHAMPATH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is NP-complete</a:t>
            </a:r>
          </a:p>
        </p:txBody>
      </p:sp>
      <p:sp>
        <p:nvSpPr>
          <p:cNvPr id="102407" name="Text Box 9">
            <a:extLst>
              <a:ext uri="{FF2B5EF4-FFF2-40B4-BE49-F238E27FC236}">
                <a16:creationId xmlns:a16="http://schemas.microsoft.com/office/drawing/2014/main" xmlns="" id="{2004813A-F69E-3B46-A98E-43F92EAEF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1347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102408" name="Text Box 10">
            <a:extLst>
              <a:ext uri="{FF2B5EF4-FFF2-40B4-BE49-F238E27FC236}">
                <a16:creationId xmlns:a16="http://schemas.microsoft.com/office/drawing/2014/main" xmlns="" id="{B7E3C224-43B1-7343-BBFE-8B298315D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10200"/>
            <a:ext cx="2554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(NP-complete)</a:t>
            </a:r>
          </a:p>
        </p:txBody>
      </p:sp>
      <p:sp>
        <p:nvSpPr>
          <p:cNvPr id="102409" name="文本框 18">
            <a:extLst>
              <a:ext uri="{FF2B5EF4-FFF2-40B4-BE49-F238E27FC236}">
                <a16:creationId xmlns:a16="http://schemas.microsoft.com/office/drawing/2014/main" xmlns="" id="{D1C85677-F5FF-E047-A1E8-DD107EEDE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4788"/>
            <a:ext cx="44227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(undirected version of the Hamiltonian path problem)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3">
            <a:extLst>
              <a:ext uri="{FF2B5EF4-FFF2-40B4-BE49-F238E27FC236}">
                <a16:creationId xmlns:a16="http://schemas.microsoft.com/office/drawing/2014/main" xmlns="" id="{D50FDEFA-F8A6-824A-86E9-FDE152C0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9C52CB-8930-F64C-948D-1F9CBEC60816}" type="slidenum">
              <a:rPr lang="en-US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26" name="Oval 5">
            <a:extLst>
              <a:ext uri="{FF2B5EF4-FFF2-40B4-BE49-F238E27FC236}">
                <a16:creationId xmlns:a16="http://schemas.microsoft.com/office/drawing/2014/main" xmlns="" id="{8F848CFA-B3BD-8549-8694-0FB8EB79B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429895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03427" name="Oval 6">
            <a:extLst>
              <a:ext uri="{FF2B5EF4-FFF2-40B4-BE49-F238E27FC236}">
                <a16:creationId xmlns:a16="http://schemas.microsoft.com/office/drawing/2014/main" xmlns="" id="{B2F3CAA6-C314-994D-AE19-1C83FD5D0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429895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03428" name="Oval 9">
            <a:extLst>
              <a:ext uri="{FF2B5EF4-FFF2-40B4-BE49-F238E27FC236}">
                <a16:creationId xmlns:a16="http://schemas.microsoft.com/office/drawing/2014/main" xmlns="" id="{3CDAFA66-271D-5A4E-BD14-C474CA4A6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429895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03429" name="Oval 12">
            <a:extLst>
              <a:ext uri="{FF2B5EF4-FFF2-40B4-BE49-F238E27FC236}">
                <a16:creationId xmlns:a16="http://schemas.microsoft.com/office/drawing/2014/main" xmlns="" id="{7563094B-76C6-1540-AA69-9A29852E3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29895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03430" name="Oval 13">
            <a:extLst>
              <a:ext uri="{FF2B5EF4-FFF2-40B4-BE49-F238E27FC236}">
                <a16:creationId xmlns:a16="http://schemas.microsoft.com/office/drawing/2014/main" xmlns="" id="{DE1FC418-C001-7F4E-BED7-27C92E315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4294188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03431" name="Freeform 17">
            <a:extLst>
              <a:ext uri="{FF2B5EF4-FFF2-40B4-BE49-F238E27FC236}">
                <a16:creationId xmlns:a16="http://schemas.microsoft.com/office/drawing/2014/main" xmlns="" id="{F650EC9C-0CF6-C241-B8B5-6E0D44E1CEC7}"/>
              </a:ext>
            </a:extLst>
          </p:cNvPr>
          <p:cNvSpPr>
            <a:spLocks/>
          </p:cNvSpPr>
          <p:nvPr/>
        </p:nvSpPr>
        <p:spPr bwMode="auto">
          <a:xfrm>
            <a:off x="703263" y="422275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2" name="Freeform 18">
            <a:extLst>
              <a:ext uri="{FF2B5EF4-FFF2-40B4-BE49-F238E27FC236}">
                <a16:creationId xmlns:a16="http://schemas.microsoft.com/office/drawing/2014/main" xmlns="" id="{3D9283F7-9740-3246-B824-BA8739BE5C83}"/>
              </a:ext>
            </a:extLst>
          </p:cNvPr>
          <p:cNvSpPr>
            <a:spLocks/>
          </p:cNvSpPr>
          <p:nvPr/>
        </p:nvSpPr>
        <p:spPr bwMode="auto">
          <a:xfrm rot="10800000">
            <a:off x="703263" y="452755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33" name="Freeform 19">
            <a:extLst>
              <a:ext uri="{FF2B5EF4-FFF2-40B4-BE49-F238E27FC236}">
                <a16:creationId xmlns:a16="http://schemas.microsoft.com/office/drawing/2014/main" xmlns="" id="{6EC75756-87BB-5148-8BCF-EAA4C0BA5706}"/>
              </a:ext>
            </a:extLst>
          </p:cNvPr>
          <p:cNvSpPr>
            <a:spLocks/>
          </p:cNvSpPr>
          <p:nvPr/>
        </p:nvSpPr>
        <p:spPr bwMode="auto">
          <a:xfrm>
            <a:off x="1236663" y="414655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3434" name="Freeform 20">
            <a:extLst>
              <a:ext uri="{FF2B5EF4-FFF2-40B4-BE49-F238E27FC236}">
                <a16:creationId xmlns:a16="http://schemas.microsoft.com/office/drawing/2014/main" xmlns="" id="{19F41EBE-E6E5-AE4B-9945-1A0B8117A325}"/>
              </a:ext>
            </a:extLst>
          </p:cNvPr>
          <p:cNvSpPr>
            <a:spLocks/>
          </p:cNvSpPr>
          <p:nvPr/>
        </p:nvSpPr>
        <p:spPr bwMode="auto">
          <a:xfrm>
            <a:off x="1770063" y="414655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3435" name="Freeform 21">
            <a:extLst>
              <a:ext uri="{FF2B5EF4-FFF2-40B4-BE49-F238E27FC236}">
                <a16:creationId xmlns:a16="http://schemas.microsoft.com/office/drawing/2014/main" xmlns="" id="{D1AEF7FA-5356-2E49-9F06-45F0977C2AEE}"/>
              </a:ext>
            </a:extLst>
          </p:cNvPr>
          <p:cNvSpPr>
            <a:spLocks/>
          </p:cNvSpPr>
          <p:nvPr/>
        </p:nvSpPr>
        <p:spPr bwMode="auto">
          <a:xfrm>
            <a:off x="2303463" y="414655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3436" name="Freeform 22">
            <a:extLst>
              <a:ext uri="{FF2B5EF4-FFF2-40B4-BE49-F238E27FC236}">
                <a16:creationId xmlns:a16="http://schemas.microsoft.com/office/drawing/2014/main" xmlns="" id="{9AE2A684-CEF9-9A4A-85BD-1856D6583A4E}"/>
              </a:ext>
            </a:extLst>
          </p:cNvPr>
          <p:cNvSpPr>
            <a:spLocks/>
          </p:cNvSpPr>
          <p:nvPr/>
        </p:nvSpPr>
        <p:spPr bwMode="auto">
          <a:xfrm>
            <a:off x="2836863" y="414655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3437" name="Freeform 23">
            <a:extLst>
              <a:ext uri="{FF2B5EF4-FFF2-40B4-BE49-F238E27FC236}">
                <a16:creationId xmlns:a16="http://schemas.microsoft.com/office/drawing/2014/main" xmlns="" id="{64D4FBE3-9B29-374C-BC5F-8A9C8B8B8E6B}"/>
              </a:ext>
            </a:extLst>
          </p:cNvPr>
          <p:cNvSpPr>
            <a:spLocks/>
          </p:cNvSpPr>
          <p:nvPr/>
        </p:nvSpPr>
        <p:spPr bwMode="auto">
          <a:xfrm>
            <a:off x="3370263" y="414655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3438" name="Freeform 24">
            <a:extLst>
              <a:ext uri="{FF2B5EF4-FFF2-40B4-BE49-F238E27FC236}">
                <a16:creationId xmlns:a16="http://schemas.microsoft.com/office/drawing/2014/main" xmlns="" id="{9D2BC358-676D-9347-9B9F-379E37AA0CCA}"/>
              </a:ext>
            </a:extLst>
          </p:cNvPr>
          <p:cNvSpPr>
            <a:spLocks/>
          </p:cNvSpPr>
          <p:nvPr/>
        </p:nvSpPr>
        <p:spPr bwMode="auto">
          <a:xfrm>
            <a:off x="3903663" y="414655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3439" name="Freeform 25">
            <a:extLst>
              <a:ext uri="{FF2B5EF4-FFF2-40B4-BE49-F238E27FC236}">
                <a16:creationId xmlns:a16="http://schemas.microsoft.com/office/drawing/2014/main" xmlns="" id="{BEF6016A-757C-C340-A767-EDB27A4DDA62}"/>
              </a:ext>
            </a:extLst>
          </p:cNvPr>
          <p:cNvSpPr>
            <a:spLocks/>
          </p:cNvSpPr>
          <p:nvPr/>
        </p:nvSpPr>
        <p:spPr bwMode="auto">
          <a:xfrm>
            <a:off x="4437063" y="4222750"/>
            <a:ext cx="3810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40" name="Freeform 26">
            <a:extLst>
              <a:ext uri="{FF2B5EF4-FFF2-40B4-BE49-F238E27FC236}">
                <a16:creationId xmlns:a16="http://schemas.microsoft.com/office/drawing/2014/main" xmlns="" id="{B0ED27E6-4F29-364B-88B6-A40AF803813B}"/>
              </a:ext>
            </a:extLst>
          </p:cNvPr>
          <p:cNvSpPr>
            <a:spLocks/>
          </p:cNvSpPr>
          <p:nvPr/>
        </p:nvSpPr>
        <p:spPr bwMode="auto">
          <a:xfrm rot="10800000">
            <a:off x="1236663" y="452755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3441" name="Freeform 27">
            <a:extLst>
              <a:ext uri="{FF2B5EF4-FFF2-40B4-BE49-F238E27FC236}">
                <a16:creationId xmlns:a16="http://schemas.microsoft.com/office/drawing/2014/main" xmlns="" id="{A4D76F1E-A045-7944-96E1-F6BB1BC57BD5}"/>
              </a:ext>
            </a:extLst>
          </p:cNvPr>
          <p:cNvSpPr>
            <a:spLocks/>
          </p:cNvSpPr>
          <p:nvPr/>
        </p:nvSpPr>
        <p:spPr bwMode="auto">
          <a:xfrm rot="10800000">
            <a:off x="1770063" y="452755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3442" name="Freeform 28">
            <a:extLst>
              <a:ext uri="{FF2B5EF4-FFF2-40B4-BE49-F238E27FC236}">
                <a16:creationId xmlns:a16="http://schemas.microsoft.com/office/drawing/2014/main" xmlns="" id="{3D31D041-4423-AA48-B53C-FD5508FF09D5}"/>
              </a:ext>
            </a:extLst>
          </p:cNvPr>
          <p:cNvSpPr>
            <a:spLocks/>
          </p:cNvSpPr>
          <p:nvPr/>
        </p:nvSpPr>
        <p:spPr bwMode="auto">
          <a:xfrm rot="10800000">
            <a:off x="2303463" y="452755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3443" name="Freeform 29">
            <a:extLst>
              <a:ext uri="{FF2B5EF4-FFF2-40B4-BE49-F238E27FC236}">
                <a16:creationId xmlns:a16="http://schemas.microsoft.com/office/drawing/2014/main" xmlns="" id="{66670B4E-93CC-614A-892C-85893570D85E}"/>
              </a:ext>
            </a:extLst>
          </p:cNvPr>
          <p:cNvSpPr>
            <a:spLocks/>
          </p:cNvSpPr>
          <p:nvPr/>
        </p:nvSpPr>
        <p:spPr bwMode="auto">
          <a:xfrm rot="10800000">
            <a:off x="2836863" y="452755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3444" name="Freeform 30">
            <a:extLst>
              <a:ext uri="{FF2B5EF4-FFF2-40B4-BE49-F238E27FC236}">
                <a16:creationId xmlns:a16="http://schemas.microsoft.com/office/drawing/2014/main" xmlns="" id="{834C332A-E12C-2E4C-8C62-B85842C37CB5}"/>
              </a:ext>
            </a:extLst>
          </p:cNvPr>
          <p:cNvSpPr>
            <a:spLocks/>
          </p:cNvSpPr>
          <p:nvPr/>
        </p:nvSpPr>
        <p:spPr bwMode="auto">
          <a:xfrm rot="10800000">
            <a:off x="3370263" y="452755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3445" name="Freeform 31">
            <a:extLst>
              <a:ext uri="{FF2B5EF4-FFF2-40B4-BE49-F238E27FC236}">
                <a16:creationId xmlns:a16="http://schemas.microsoft.com/office/drawing/2014/main" xmlns="" id="{6EE58162-EE77-B145-829A-4D55FA0C41A5}"/>
              </a:ext>
            </a:extLst>
          </p:cNvPr>
          <p:cNvSpPr>
            <a:spLocks/>
          </p:cNvSpPr>
          <p:nvPr/>
        </p:nvSpPr>
        <p:spPr bwMode="auto">
          <a:xfrm rot="10800000">
            <a:off x="3903663" y="4527550"/>
            <a:ext cx="457200" cy="1524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3446" name="Freeform 32">
            <a:extLst>
              <a:ext uri="{FF2B5EF4-FFF2-40B4-BE49-F238E27FC236}">
                <a16:creationId xmlns:a16="http://schemas.microsoft.com/office/drawing/2014/main" xmlns="" id="{F875DDE5-C668-4044-9E5A-DB8142D3663F}"/>
              </a:ext>
            </a:extLst>
          </p:cNvPr>
          <p:cNvSpPr>
            <a:spLocks/>
          </p:cNvSpPr>
          <p:nvPr/>
        </p:nvSpPr>
        <p:spPr bwMode="auto">
          <a:xfrm rot="10800000">
            <a:off x="4437063" y="4527550"/>
            <a:ext cx="457200" cy="76200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47" name="Oval 33">
            <a:extLst>
              <a:ext uri="{FF2B5EF4-FFF2-40B4-BE49-F238E27FC236}">
                <a16:creationId xmlns:a16="http://schemas.microsoft.com/office/drawing/2014/main" xmlns="" id="{A6224C3D-B920-B445-B859-9A6D4A258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292735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03448" name="Oval 34">
            <a:extLst>
              <a:ext uri="{FF2B5EF4-FFF2-40B4-BE49-F238E27FC236}">
                <a16:creationId xmlns:a16="http://schemas.microsoft.com/office/drawing/2014/main" xmlns="" id="{5BAF4EC5-BF71-ED4C-AFB8-33A07FB5C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567055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03449" name="Line 35">
            <a:extLst>
              <a:ext uri="{FF2B5EF4-FFF2-40B4-BE49-F238E27FC236}">
                <a16:creationId xmlns:a16="http://schemas.microsoft.com/office/drawing/2014/main" xmlns="" id="{184E5B85-FF5C-F14C-BAEA-42BE92D950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063" y="307975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50" name="Line 36">
            <a:extLst>
              <a:ext uri="{FF2B5EF4-FFF2-40B4-BE49-F238E27FC236}">
                <a16:creationId xmlns:a16="http://schemas.microsoft.com/office/drawing/2014/main" xmlns="" id="{BA5A7FDF-BFA2-024A-910B-8F846F52D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3063" y="3079750"/>
            <a:ext cx="2057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51" name="Line 39">
            <a:extLst>
              <a:ext uri="{FF2B5EF4-FFF2-40B4-BE49-F238E27FC236}">
                <a16:creationId xmlns:a16="http://schemas.microsoft.com/office/drawing/2014/main" xmlns="" id="{7E33A653-925D-E04A-801E-9FCB599769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3063" y="452755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3452" name="Line 40">
            <a:extLst>
              <a:ext uri="{FF2B5EF4-FFF2-40B4-BE49-F238E27FC236}">
                <a16:creationId xmlns:a16="http://schemas.microsoft.com/office/drawing/2014/main" xmlns="" id="{FD1898B2-C467-1F43-A10C-30312CA7C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3" y="452755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03453" name="Text Box 46">
            <a:extLst>
              <a:ext uri="{FF2B5EF4-FFF2-40B4-BE49-F238E27FC236}">
                <a16:creationId xmlns:a16="http://schemas.microsoft.com/office/drawing/2014/main" xmlns="" id="{3135F4F8-AC47-694C-9ABD-7D0EB8FBE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397000"/>
            <a:ext cx="239712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Gadget for 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variable</a:t>
            </a:r>
          </a:p>
        </p:txBody>
      </p:sp>
      <p:graphicFrame>
        <p:nvGraphicFramePr>
          <p:cNvPr id="103454" name="Object 47">
            <a:extLst>
              <a:ext uri="{FF2B5EF4-FFF2-40B4-BE49-F238E27FC236}">
                <a16:creationId xmlns:a16="http://schemas.microsoft.com/office/drawing/2014/main" xmlns="" id="{E0BA24B6-AA99-6F4A-99F1-0A4E1DDFBA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981200"/>
          <a:ext cx="5286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7" name="Equation" r:id="rId3" imgW="4102100" imgH="4978400" progId="Equation.3">
                  <p:embed/>
                </p:oleObj>
              </mc:Choice>
              <mc:Fallback>
                <p:oleObj name="Equation" r:id="rId3" imgW="4102100" imgH="4978400" progId="Equation.3">
                  <p:embed/>
                  <p:pic>
                    <p:nvPicPr>
                      <p:cNvPr id="103454" name="Object 47">
                        <a:extLst>
                          <a:ext uri="{FF2B5EF4-FFF2-40B4-BE49-F238E27FC236}">
                            <a16:creationId xmlns:a16="http://schemas.microsoft.com/office/drawing/2014/main" xmlns="" id="{E0BA24B6-AA99-6F4A-99F1-0A4E1DDFBA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5286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5" name="Oval 6">
            <a:extLst>
              <a:ext uri="{FF2B5EF4-FFF2-40B4-BE49-F238E27FC236}">
                <a16:creationId xmlns:a16="http://schemas.microsoft.com/office/drawing/2014/main" xmlns="" id="{90323F9E-6945-8941-8EA0-B211AD411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429895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03456" name="Oval 6">
            <a:extLst>
              <a:ext uri="{FF2B5EF4-FFF2-40B4-BE49-F238E27FC236}">
                <a16:creationId xmlns:a16="http://schemas.microsoft.com/office/drawing/2014/main" xmlns="" id="{CECA082D-6327-C240-A461-D5A7C0951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63" y="429895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03457" name="Oval 6">
            <a:extLst>
              <a:ext uri="{FF2B5EF4-FFF2-40B4-BE49-F238E27FC236}">
                <a16:creationId xmlns:a16="http://schemas.microsoft.com/office/drawing/2014/main" xmlns="" id="{1D458218-196F-7F43-9260-4303AB0CC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4294188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03458" name="Oval 6">
            <a:extLst>
              <a:ext uri="{FF2B5EF4-FFF2-40B4-BE49-F238E27FC236}">
                <a16:creationId xmlns:a16="http://schemas.microsoft.com/office/drawing/2014/main" xmlns="" id="{567401A4-D74D-9648-875C-A0F730F70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63" y="4294188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103459" name="Object 4">
            <a:extLst>
              <a:ext uri="{FF2B5EF4-FFF2-40B4-BE49-F238E27FC236}">
                <a16:creationId xmlns:a16="http://schemas.microsoft.com/office/drawing/2014/main" xmlns="" id="{011C34C0-C427-464A-AD35-46F0E41C2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4800"/>
          <a:ext cx="41148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8" name="Equation" r:id="rId5" imgW="31305500" imgH="5562600" progId="Equation.3">
                  <p:embed/>
                </p:oleObj>
              </mc:Choice>
              <mc:Fallback>
                <p:oleObj name="Equation" r:id="rId5" imgW="31305500" imgH="5562600" progId="Equation.3">
                  <p:embed/>
                  <p:pic>
                    <p:nvPicPr>
                      <p:cNvPr id="103459" name="Object 4">
                        <a:extLst>
                          <a:ext uri="{FF2B5EF4-FFF2-40B4-BE49-F238E27FC236}">
                            <a16:creationId xmlns:a16="http://schemas.microsoft.com/office/drawing/2014/main" xmlns="" id="{011C34C0-C427-464A-AD35-46F0E41C2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"/>
                        <a:ext cx="41148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5">
            <a:extLst>
              <a:ext uri="{FF2B5EF4-FFF2-40B4-BE49-F238E27FC236}">
                <a16:creationId xmlns:a16="http://schemas.microsoft.com/office/drawing/2014/main" xmlns="" id="{C9E08CEE-742B-624F-B823-7DB970E9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0" y="1862138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C857E7C-9328-5D40-8DF1-B82D6B20D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338" y="1316038"/>
            <a:ext cx="3984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xmlns="" id="{FA1B5878-F0DA-7140-B0CC-CF8A6B697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225" y="1852613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D640090-B3CF-4041-809D-4E4783EBC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316038"/>
            <a:ext cx="396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D462172-EE55-AE40-8E30-283E2176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2927350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7" name="Freeform 20">
            <a:extLst>
              <a:ext uri="{FF2B5EF4-FFF2-40B4-BE49-F238E27FC236}">
                <a16:creationId xmlns:a16="http://schemas.microsoft.com/office/drawing/2014/main" xmlns="" id="{F91EFBEF-CE9E-5643-A304-4320B0188BFA}"/>
              </a:ext>
            </a:extLst>
          </p:cNvPr>
          <p:cNvSpPr>
            <a:spLocks/>
          </p:cNvSpPr>
          <p:nvPr/>
        </p:nvSpPr>
        <p:spPr bwMode="auto">
          <a:xfrm>
            <a:off x="6615113" y="1628775"/>
            <a:ext cx="782637" cy="261938"/>
          </a:xfrm>
          <a:custGeom>
            <a:avLst/>
            <a:gdLst>
              <a:gd name="T0" fmla="*/ 0 w 288"/>
              <a:gd name="T1" fmla="*/ 2147483646 h 96"/>
              <a:gd name="T2" fmla="*/ 2147483646 w 288"/>
              <a:gd name="T3" fmla="*/ 0 h 96"/>
              <a:gd name="T4" fmla="*/ 2147483646 w 288"/>
              <a:gd name="T5" fmla="*/ 2147483646 h 96"/>
              <a:gd name="T6" fmla="*/ 0 60000 65536"/>
              <a:gd name="T7" fmla="*/ 0 60000 65536"/>
              <a:gd name="T8" fmla="*/ 0 60000 65536"/>
              <a:gd name="T9" fmla="*/ 0 w 288"/>
              <a:gd name="T10" fmla="*/ 0 h 96"/>
              <a:gd name="T11" fmla="*/ 288 w 28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6">
                <a:moveTo>
                  <a:pt x="0" y="96"/>
                </a:moveTo>
                <a:cubicBezTo>
                  <a:pt x="48" y="48"/>
                  <a:pt x="96" y="0"/>
                  <a:pt x="144" y="0"/>
                </a:cubicBezTo>
                <a:cubicBezTo>
                  <a:pt x="192" y="0"/>
                  <a:pt x="240" y="48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xmlns="" id="{615F9865-C075-3E46-AB72-8B34A684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2919413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xmlns="" id="{4C283D87-4CEE-2F4B-88A0-4EDFC5083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2927350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25F3988-EE96-0548-BFCD-2C3B3559F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225" y="2278063"/>
            <a:ext cx="617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in</a:t>
            </a:r>
            <a:endParaRPr lang="zh-CN" altLang="en-US" baseline="-25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189D0E6-D156-FC4A-B114-90DF1996A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2270125"/>
            <a:ext cx="849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mid</a:t>
            </a:r>
            <a:endParaRPr lang="zh-CN" altLang="en-US" baseline="-25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538FDB0-62A1-A346-9837-140C9B49D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278063"/>
            <a:ext cx="8143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out</a:t>
            </a:r>
            <a:endParaRPr lang="zh-CN" altLang="en-US" baseline="-25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D8D5F537-82F5-AE4F-B395-95120FE3C5F5}"/>
              </a:ext>
            </a:extLst>
          </p:cNvPr>
          <p:cNvCxnSpPr>
            <a:cxnSpLocks noChangeShapeType="1"/>
            <a:stCxn id="6" idx="6"/>
            <a:endCxn id="8" idx="2"/>
          </p:cNvCxnSpPr>
          <p:nvPr/>
        </p:nvCxnSpPr>
        <p:spPr bwMode="auto">
          <a:xfrm flipV="1">
            <a:off x="6524625" y="3033713"/>
            <a:ext cx="285750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xmlns="" id="{BF479AE4-7256-2F46-815D-77FC9DE149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 bwMode="auto">
          <a:xfrm>
            <a:off x="7038975" y="3033713"/>
            <a:ext cx="287338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5">
            <a:extLst>
              <a:ext uri="{FF2B5EF4-FFF2-40B4-BE49-F238E27FC236}">
                <a16:creationId xmlns:a16="http://schemas.microsoft.com/office/drawing/2014/main" xmlns="" id="{E48E6FCA-23AB-734D-B43A-8DACFFF43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3" y="3944938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71" name="Oval 5">
            <a:extLst>
              <a:ext uri="{FF2B5EF4-FFF2-40B4-BE49-F238E27FC236}">
                <a16:creationId xmlns:a16="http://schemas.microsoft.com/office/drawing/2014/main" xmlns="" id="{07CAB5D7-49BD-9D40-BB7A-D096B2545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0" y="3937000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72" name="Oval 5">
            <a:extLst>
              <a:ext uri="{FF2B5EF4-FFF2-40B4-BE49-F238E27FC236}">
                <a16:creationId xmlns:a16="http://schemas.microsoft.com/office/drawing/2014/main" xmlns="" id="{4829890A-BC81-C847-B171-74AA72DE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3944938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xmlns="" id="{E9F6FE4D-EA41-AD4C-9EA6-870D393DB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4260850"/>
            <a:ext cx="617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in</a:t>
            </a:r>
            <a:endParaRPr lang="zh-CN" altLang="en-US" baseline="-25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xmlns="" id="{B051E8C9-3919-3D47-8E59-1EE12FFF2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338" y="4252913"/>
            <a:ext cx="847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mid</a:t>
            </a:r>
            <a:endParaRPr lang="zh-CN" altLang="en-US" baseline="-25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C568B0CE-9248-7243-A1C4-FAFA90DFD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50" y="4260850"/>
            <a:ext cx="81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out</a:t>
            </a:r>
            <a:endParaRPr lang="zh-CN" altLang="en-US" baseline="-25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xmlns="" id="{DF5B857D-EE0B-4948-B190-892FF7A7F2A5}"/>
              </a:ext>
            </a:extLst>
          </p:cNvPr>
          <p:cNvCxnSpPr>
            <a:cxnSpLocks noChangeShapeType="1"/>
            <a:stCxn id="70" idx="6"/>
            <a:endCxn id="71" idx="2"/>
          </p:cNvCxnSpPr>
          <p:nvPr/>
        </p:nvCxnSpPr>
        <p:spPr bwMode="auto">
          <a:xfrm flipV="1">
            <a:off x="6551613" y="4051300"/>
            <a:ext cx="287337" cy="7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xmlns="" id="{75930E83-2C92-3842-A9A6-F5B7CAF8CA8B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 bwMode="auto">
          <a:xfrm>
            <a:off x="7067550" y="4051300"/>
            <a:ext cx="285750" cy="7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xmlns="" id="{13552541-6BBB-B84F-B898-F4DB95C2A2DC}"/>
              </a:ext>
            </a:extLst>
          </p:cNvPr>
          <p:cNvSpPr>
            <a:spLocks/>
          </p:cNvSpPr>
          <p:nvPr/>
        </p:nvSpPr>
        <p:spPr bwMode="auto">
          <a:xfrm>
            <a:off x="5940425" y="3033713"/>
            <a:ext cx="2100263" cy="1025525"/>
          </a:xfrm>
          <a:custGeom>
            <a:avLst/>
            <a:gdLst>
              <a:gd name="T0" fmla="*/ 1623999 w 2100732"/>
              <a:gd name="T1" fmla="*/ 0 h 1024932"/>
              <a:gd name="T2" fmla="*/ 2005666 w 2100732"/>
              <a:gd name="T3" fmla="*/ 442639 h 1024932"/>
              <a:gd name="T4" fmla="*/ 77245 w 2100732"/>
              <a:gd name="T5" fmla="*/ 845038 h 1024932"/>
              <a:gd name="T6" fmla="*/ 388604 w 2100732"/>
              <a:gd name="T7" fmla="*/ 1026118 h 10249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00732" h="1024932">
                <a:moveTo>
                  <a:pt x="1624725" y="0"/>
                </a:moveTo>
                <a:cubicBezTo>
                  <a:pt x="1944597" y="150725"/>
                  <a:pt x="2264470" y="301450"/>
                  <a:pt x="2006562" y="442127"/>
                </a:cubicBezTo>
                <a:cubicBezTo>
                  <a:pt x="1748654" y="582804"/>
                  <a:pt x="346910" y="746927"/>
                  <a:pt x="77279" y="844061"/>
                </a:cubicBezTo>
                <a:cubicBezTo>
                  <a:pt x="-192352" y="941195"/>
                  <a:pt x="325139" y="998136"/>
                  <a:pt x="388778" y="102493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639F1D25-8B0E-B648-8C14-B088F481810F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1316038"/>
            <a:ext cx="2541587" cy="3529012"/>
            <a:chOff x="6949694" y="2320034"/>
            <a:chExt cx="2542787" cy="3529892"/>
          </a:xfrm>
        </p:grpSpPr>
        <p:sp>
          <p:nvSpPr>
            <p:cNvPr id="103492" name="Oval 5">
              <a:extLst>
                <a:ext uri="{FF2B5EF4-FFF2-40B4-BE49-F238E27FC236}">
                  <a16:creationId xmlns:a16="http://schemas.microsoft.com/office/drawing/2014/main" xmlns="" id="{1C31004E-056A-A24D-AF2C-A5D916EC5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5197" y="2866692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103493" name="文本框 80">
              <a:extLst>
                <a:ext uri="{FF2B5EF4-FFF2-40B4-BE49-F238E27FC236}">
                  <a16:creationId xmlns:a16="http://schemas.microsoft.com/office/drawing/2014/main" xmlns="" id="{A576FEC5-2878-B544-AA9D-BCBC8D58F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1631" y="2320034"/>
              <a:ext cx="39786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u</a:t>
              </a: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94" name="Oval 5">
              <a:extLst>
                <a:ext uri="{FF2B5EF4-FFF2-40B4-BE49-F238E27FC236}">
                  <a16:creationId xmlns:a16="http://schemas.microsoft.com/office/drawing/2014/main" xmlns="" id="{A52298F9-372C-FA40-92F2-48C6B0757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9396" y="2856593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103495" name="文本框 82">
              <a:extLst>
                <a:ext uri="{FF2B5EF4-FFF2-40B4-BE49-F238E27FC236}">
                  <a16:creationId xmlns:a16="http://schemas.microsoft.com/office/drawing/2014/main" xmlns="" id="{64BF7E8F-5735-5047-9343-313B2E65E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3696" y="2320034"/>
              <a:ext cx="39786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endParaRPr lang="zh-CN" altLang="en-US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96" name="Oval 5">
              <a:extLst>
                <a:ext uri="{FF2B5EF4-FFF2-40B4-BE49-F238E27FC236}">
                  <a16:creationId xmlns:a16="http://schemas.microsoft.com/office/drawing/2014/main" xmlns="" id="{0A47C534-D304-0A4F-B576-FEDBE68A1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029" y="3931941"/>
              <a:ext cx="228600" cy="228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103497" name="Freeform 20">
              <a:extLst>
                <a:ext uri="{FF2B5EF4-FFF2-40B4-BE49-F238E27FC236}">
                  <a16:creationId xmlns:a16="http://schemas.microsoft.com/office/drawing/2014/main" xmlns="" id="{C778C669-A60E-C440-945B-6AF14C1576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63110" y="3035802"/>
              <a:ext cx="783066" cy="261022"/>
            </a:xfrm>
            <a:custGeom>
              <a:avLst/>
              <a:gdLst>
                <a:gd name="T0" fmla="*/ 0 w 288"/>
                <a:gd name="T1" fmla="*/ 2147483646 h 96"/>
                <a:gd name="T2" fmla="*/ 2147483646 w 288"/>
                <a:gd name="T3" fmla="*/ 0 h 96"/>
                <a:gd name="T4" fmla="*/ 2147483646 w 288"/>
                <a:gd name="T5" fmla="*/ 2147483646 h 96"/>
                <a:gd name="T6" fmla="*/ 0 60000 65536"/>
                <a:gd name="T7" fmla="*/ 0 60000 65536"/>
                <a:gd name="T8" fmla="*/ 0 60000 65536"/>
                <a:gd name="T9" fmla="*/ 0 w 288"/>
                <a:gd name="T10" fmla="*/ 0 h 96"/>
                <a:gd name="T11" fmla="*/ 288 w 28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96">
                  <a:moveTo>
                    <a:pt x="0" y="96"/>
                  </a:moveTo>
                  <a:cubicBezTo>
                    <a:pt x="48" y="48"/>
                    <a:pt x="96" y="0"/>
                    <a:pt x="144" y="0"/>
                  </a:cubicBezTo>
                  <a:cubicBezTo>
                    <a:pt x="192" y="0"/>
                    <a:pt x="240" y="48"/>
                    <a:pt x="288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98" name="Oval 5">
              <a:extLst>
                <a:ext uri="{FF2B5EF4-FFF2-40B4-BE49-F238E27FC236}">
                  <a16:creationId xmlns:a16="http://schemas.microsoft.com/office/drawing/2014/main" xmlns="" id="{B2F225A6-6647-CC4F-AB13-E8E442375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769" y="3924405"/>
              <a:ext cx="228600" cy="228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103499" name="Oval 5">
              <a:extLst>
                <a:ext uri="{FF2B5EF4-FFF2-40B4-BE49-F238E27FC236}">
                  <a16:creationId xmlns:a16="http://schemas.microsoft.com/office/drawing/2014/main" xmlns="" id="{34F26E8E-09F9-004B-AEA6-7FA2855D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509" y="3931941"/>
              <a:ext cx="228600" cy="228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103500" name="文本框 87">
              <a:extLst>
                <a:ext uri="{FF2B5EF4-FFF2-40B4-BE49-F238E27FC236}">
                  <a16:creationId xmlns:a16="http://schemas.microsoft.com/office/drawing/2014/main" xmlns="" id="{28B6F7ED-B53F-BA41-A4B1-A5A1A693F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5787" y="3282739"/>
              <a:ext cx="61747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in</a:t>
              </a:r>
              <a:endParaRPr lang="zh-CN" altLang="en-US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01" name="文本框 88">
              <a:extLst>
                <a:ext uri="{FF2B5EF4-FFF2-40B4-BE49-F238E27FC236}">
                  <a16:creationId xmlns:a16="http://schemas.microsoft.com/office/drawing/2014/main" xmlns="" id="{5A95BA35-A140-4D4D-B7FE-E768BF95A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9363" y="3274755"/>
              <a:ext cx="84830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mid</a:t>
              </a:r>
              <a:endParaRPr lang="zh-CN" altLang="en-US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02" name="文本框 89">
              <a:extLst>
                <a:ext uri="{FF2B5EF4-FFF2-40B4-BE49-F238E27FC236}">
                  <a16:creationId xmlns:a16="http://schemas.microsoft.com/office/drawing/2014/main" xmlns="" id="{80E2F833-B944-6A42-A6F0-E8253F450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9941" y="3282739"/>
              <a:ext cx="8130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out</a:t>
              </a:r>
              <a:endParaRPr lang="zh-CN" altLang="en-US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03503" name="直接连接符 90">
              <a:extLst>
                <a:ext uri="{FF2B5EF4-FFF2-40B4-BE49-F238E27FC236}">
                  <a16:creationId xmlns:a16="http://schemas.microsoft.com/office/drawing/2014/main" xmlns="" id="{EA65FF29-B44F-CE46-B402-2C3319CE3B79}"/>
                </a:ext>
              </a:extLst>
            </p:cNvPr>
            <p:cNvCxnSpPr>
              <a:cxnSpLocks noChangeShapeType="1"/>
              <a:stCxn id="103496" idx="6"/>
              <a:endCxn id="103498" idx="2"/>
            </p:cNvCxnSpPr>
            <p:nvPr/>
          </p:nvCxnSpPr>
          <p:spPr bwMode="auto">
            <a:xfrm flipV="1">
              <a:off x="7665629" y="4038705"/>
              <a:ext cx="287140" cy="75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04" name="直接连接符 91">
              <a:extLst>
                <a:ext uri="{FF2B5EF4-FFF2-40B4-BE49-F238E27FC236}">
                  <a16:creationId xmlns:a16="http://schemas.microsoft.com/office/drawing/2014/main" xmlns="" id="{7B124529-E964-F642-9231-2166FA2EC209}"/>
                </a:ext>
              </a:extLst>
            </p:cNvPr>
            <p:cNvCxnSpPr>
              <a:cxnSpLocks/>
              <a:stCxn id="103498" idx="6"/>
              <a:endCxn id="103499" idx="2"/>
            </p:cNvCxnSpPr>
            <p:nvPr/>
          </p:nvCxnSpPr>
          <p:spPr bwMode="auto">
            <a:xfrm>
              <a:off x="8181369" y="4038705"/>
              <a:ext cx="287140" cy="75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505" name="Oval 5">
              <a:extLst>
                <a:ext uri="{FF2B5EF4-FFF2-40B4-BE49-F238E27FC236}">
                  <a16:creationId xmlns:a16="http://schemas.microsoft.com/office/drawing/2014/main" xmlns="" id="{3B4A9649-4E81-D647-A94D-8EE684669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161" y="4948690"/>
              <a:ext cx="228600" cy="228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103506" name="Oval 5">
              <a:extLst>
                <a:ext uri="{FF2B5EF4-FFF2-40B4-BE49-F238E27FC236}">
                  <a16:creationId xmlns:a16="http://schemas.microsoft.com/office/drawing/2014/main" xmlns="" id="{8B6B8F5E-05E0-1C4B-9A3E-C9DA75B92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9901" y="4941154"/>
              <a:ext cx="228600" cy="228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103507" name="Oval 5">
              <a:extLst>
                <a:ext uri="{FF2B5EF4-FFF2-40B4-BE49-F238E27FC236}">
                  <a16:creationId xmlns:a16="http://schemas.microsoft.com/office/drawing/2014/main" xmlns="" id="{10BA17A4-1FD2-1944-9ADA-BAF834C32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5641" y="4948690"/>
              <a:ext cx="228600" cy="228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103508" name="文本框 95">
              <a:extLst>
                <a:ext uri="{FF2B5EF4-FFF2-40B4-BE49-F238E27FC236}">
                  <a16:creationId xmlns:a16="http://schemas.microsoft.com/office/drawing/2014/main" xmlns="" id="{A516225C-5892-3A4A-BCEA-D4CFE7A01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5284" y="5265151"/>
              <a:ext cx="61747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in</a:t>
              </a:r>
              <a:endParaRPr lang="zh-CN" altLang="en-US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09" name="文本框 96">
              <a:extLst>
                <a:ext uri="{FF2B5EF4-FFF2-40B4-BE49-F238E27FC236}">
                  <a16:creationId xmlns:a16="http://schemas.microsoft.com/office/drawing/2014/main" xmlns="" id="{3ABCDB27-7A70-6E46-8461-BDFBCE513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8860" y="5257167"/>
              <a:ext cx="84830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mid</a:t>
              </a:r>
              <a:endParaRPr lang="zh-CN" altLang="en-US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10" name="文本框 97">
              <a:extLst>
                <a:ext uri="{FF2B5EF4-FFF2-40B4-BE49-F238E27FC236}">
                  <a16:creationId xmlns:a16="http://schemas.microsoft.com/office/drawing/2014/main" xmlns="" id="{3C25F53A-58BB-174B-B7BF-8CC284E8C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9438" y="5265151"/>
              <a:ext cx="8130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out</a:t>
              </a:r>
              <a:endParaRPr lang="zh-CN" altLang="en-US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03511" name="直接连接符 98">
              <a:extLst>
                <a:ext uri="{FF2B5EF4-FFF2-40B4-BE49-F238E27FC236}">
                  <a16:creationId xmlns:a16="http://schemas.microsoft.com/office/drawing/2014/main" xmlns="" id="{3C521F2D-E51D-DA49-AC00-A7C552755C11}"/>
                </a:ext>
              </a:extLst>
            </p:cNvPr>
            <p:cNvCxnSpPr>
              <a:cxnSpLocks noChangeShapeType="1"/>
              <a:stCxn id="103505" idx="6"/>
              <a:endCxn id="103506" idx="2"/>
            </p:cNvCxnSpPr>
            <p:nvPr/>
          </p:nvCxnSpPr>
          <p:spPr bwMode="auto">
            <a:xfrm flipV="1">
              <a:off x="7692761" y="5055454"/>
              <a:ext cx="287140" cy="75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12" name="直接连接符 99">
              <a:extLst>
                <a:ext uri="{FF2B5EF4-FFF2-40B4-BE49-F238E27FC236}">
                  <a16:creationId xmlns:a16="http://schemas.microsoft.com/office/drawing/2014/main" xmlns="" id="{98D5465F-866B-4E4D-9E3B-81EB42C8397D}"/>
                </a:ext>
              </a:extLst>
            </p:cNvPr>
            <p:cNvCxnSpPr>
              <a:cxnSpLocks/>
              <a:stCxn id="103506" idx="6"/>
              <a:endCxn id="103507" idx="2"/>
            </p:cNvCxnSpPr>
            <p:nvPr/>
          </p:nvCxnSpPr>
          <p:spPr bwMode="auto">
            <a:xfrm>
              <a:off x="8208501" y="5055454"/>
              <a:ext cx="287140" cy="75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513" name="任意多边形: 形状 100">
              <a:extLst>
                <a:ext uri="{FF2B5EF4-FFF2-40B4-BE49-F238E27FC236}">
                  <a16:creationId xmlns:a16="http://schemas.microsoft.com/office/drawing/2014/main" xmlns="" id="{3438331B-4F79-244A-8911-A2BCC102F0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49694" y="4038058"/>
              <a:ext cx="2141512" cy="1024932"/>
            </a:xfrm>
            <a:custGeom>
              <a:avLst/>
              <a:gdLst>
                <a:gd name="T0" fmla="*/ 1721193 w 2100732"/>
                <a:gd name="T1" fmla="*/ 0 h 1024932"/>
                <a:gd name="T2" fmla="*/ 2125701 w 2100732"/>
                <a:gd name="T3" fmla="*/ 442127 h 1024932"/>
                <a:gd name="T4" fmla="*/ 81867 w 2100732"/>
                <a:gd name="T5" fmla="*/ 844061 h 1024932"/>
                <a:gd name="T6" fmla="*/ 411862 w 2100732"/>
                <a:gd name="T7" fmla="*/ 1024932 h 10249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0732" h="1024932">
                  <a:moveTo>
                    <a:pt x="1624725" y="0"/>
                  </a:moveTo>
                  <a:cubicBezTo>
                    <a:pt x="1944597" y="150725"/>
                    <a:pt x="2264470" y="301450"/>
                    <a:pt x="2006562" y="442127"/>
                  </a:cubicBezTo>
                  <a:cubicBezTo>
                    <a:pt x="1748654" y="582804"/>
                    <a:pt x="346910" y="746927"/>
                    <a:pt x="77279" y="844061"/>
                  </a:cubicBezTo>
                  <a:cubicBezTo>
                    <a:pt x="-192352" y="941195"/>
                    <a:pt x="325139" y="998136"/>
                    <a:pt x="388778" y="1024932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BB60FE71-3F3F-4344-ABA7-A614280E6832}"/>
              </a:ext>
            </a:extLst>
          </p:cNvPr>
          <p:cNvGrpSpPr>
            <a:grpSpLocks/>
          </p:cNvGrpSpPr>
          <p:nvPr/>
        </p:nvGrpSpPr>
        <p:grpSpPr bwMode="auto">
          <a:xfrm>
            <a:off x="5969000" y="5226050"/>
            <a:ext cx="2141538" cy="1363663"/>
            <a:chOff x="4030941" y="5328251"/>
            <a:chExt cx="2141259" cy="1363963"/>
          </a:xfrm>
        </p:grpSpPr>
        <p:sp>
          <p:nvSpPr>
            <p:cNvPr id="103484" name="Oval 5">
              <a:extLst>
                <a:ext uri="{FF2B5EF4-FFF2-40B4-BE49-F238E27FC236}">
                  <a16:creationId xmlns:a16="http://schemas.microsoft.com/office/drawing/2014/main" xmlns="" id="{64BD8892-6A82-6444-8677-768A0B433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000" y="5899915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103485" name="Oval 5">
              <a:extLst>
                <a:ext uri="{FF2B5EF4-FFF2-40B4-BE49-F238E27FC236}">
                  <a16:creationId xmlns:a16="http://schemas.microsoft.com/office/drawing/2014/main" xmlns="" id="{4C4BFCF5-2E13-0E49-B7D7-0A7A1089E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226" y="6459538"/>
              <a:ext cx="228600" cy="2286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103486" name="文本框 23">
              <a:extLst>
                <a:ext uri="{FF2B5EF4-FFF2-40B4-BE49-F238E27FC236}">
                  <a16:creationId xmlns:a16="http://schemas.microsoft.com/office/drawing/2014/main" xmlns="" id="{E1DA0E22-F317-844C-8C0F-1B043A9D6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942" y="5328251"/>
              <a:ext cx="38504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s</a:t>
              </a:r>
              <a:endParaRPr lang="zh-CN" altLang="en-US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87" name="文本框 25">
              <a:extLst>
                <a:ext uri="{FF2B5EF4-FFF2-40B4-BE49-F238E27FC236}">
                  <a16:creationId xmlns:a16="http://schemas.microsoft.com/office/drawing/2014/main" xmlns="" id="{CB68CBF8-96C0-514D-8C2E-0E5C4FD40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2831" y="5328251"/>
              <a:ext cx="8002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out</a:t>
              </a:r>
              <a:endParaRPr lang="zh-CN" altLang="en-US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88" name="文本框 26">
              <a:extLst>
                <a:ext uri="{FF2B5EF4-FFF2-40B4-BE49-F238E27FC236}">
                  <a16:creationId xmlns:a16="http://schemas.microsoft.com/office/drawing/2014/main" xmlns="" id="{5D007E3D-4638-FE42-BFF4-A765BCBFB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8349" y="6006383"/>
              <a:ext cx="61747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in</a:t>
              </a:r>
              <a:endParaRPr lang="zh-CN" altLang="en-US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89" name="文本框 27">
              <a:extLst>
                <a:ext uri="{FF2B5EF4-FFF2-40B4-BE49-F238E27FC236}">
                  <a16:creationId xmlns:a16="http://schemas.microsoft.com/office/drawing/2014/main" xmlns="" id="{231D2799-DE36-294E-8F5E-216F3CF05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941" y="6001639"/>
              <a:ext cx="37863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t</a:t>
              </a:r>
              <a:endParaRPr lang="zh-CN" altLang="en-US" baseline="-25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90" name="Oval 5">
              <a:extLst>
                <a:ext uri="{FF2B5EF4-FFF2-40B4-BE49-F238E27FC236}">
                  <a16:creationId xmlns:a16="http://schemas.microsoft.com/office/drawing/2014/main" xmlns="" id="{54B8C5A6-4D2F-1A4B-A34E-E437435FD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5899915"/>
              <a:ext cx="228600" cy="228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  <p:sp>
          <p:nvSpPr>
            <p:cNvPr id="103491" name="Oval 5">
              <a:extLst>
                <a:ext uri="{FF2B5EF4-FFF2-40B4-BE49-F238E27FC236}">
                  <a16:creationId xmlns:a16="http://schemas.microsoft.com/office/drawing/2014/main" xmlns="" id="{6E65006E-B23D-7441-A99F-65D50A847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1657" y="6463614"/>
              <a:ext cx="228600" cy="228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>
                <a:solidFill>
                  <a:srgbClr val="3333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4" grpId="0" animBg="1"/>
      <p:bldP spid="4" grpId="1" animBg="1"/>
      <p:bldP spid="5" grpId="0"/>
      <p:bldP spid="5" grpId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/>
      <p:bldP spid="11" grpId="1"/>
      <p:bldP spid="12" grpId="0"/>
      <p:bldP spid="12" grpId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/>
      <p:bldP spid="73" grpId="1"/>
      <p:bldP spid="74" grpId="0"/>
      <p:bldP spid="74" grpId="1"/>
      <p:bldP spid="75" grpId="0"/>
      <p:bldP spid="7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xmlns="" id="{F0EB1787-B5F4-9244-97A7-CC527F858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argue NP-completeness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xmlns="" id="{0A0E5C32-C93D-A345-9554-D97A524733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3425" cy="560387"/>
          </a:xfrm>
        </p:spPr>
        <p:txBody>
          <a:bodyPr/>
          <a:lstStyle/>
          <a:p>
            <a:r>
              <a:rPr lang="en-US" altLang="en-US"/>
              <a:t>Step 2: Some </a:t>
            </a:r>
            <a:r>
              <a:rPr lang="en-US" altLang="en-US">
                <a:latin typeface="Garamond" panose="02020404030301010803" pitchFamily="18" charset="0"/>
              </a:rPr>
              <a:t>NP</a:t>
            </a:r>
            <a:r>
              <a:rPr lang="en-US" altLang="en-US"/>
              <a:t>-complete </a:t>
            </a:r>
            <a:r>
              <a:rPr lang="en-US" altLang="en-US" i="1">
                <a:latin typeface="Garamond" panose="02020404030301010803" pitchFamily="18" charset="0"/>
              </a:rPr>
              <a:t>L</a:t>
            </a:r>
            <a:r>
              <a:rPr lang="en-US" altLang="en-US"/>
              <a:t> </a:t>
            </a:r>
            <a:r>
              <a:rPr lang="en-US" altLang="en-US">
                <a:solidFill>
                  <a:srgbClr val="6699FF"/>
                </a:solidFill>
              </a:rPr>
              <a:t>reduces to </a:t>
            </a:r>
            <a:r>
              <a:rPr lang="en-US" altLang="en-US">
                <a:latin typeface="Garamond" panose="02020404030301010803" pitchFamily="18" charset="0"/>
              </a:rPr>
              <a:t>SUBGRAPH</a:t>
            </a:r>
            <a:endParaRPr lang="en-US" altLang="en-US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xmlns="" id="{DC6710CB-2B1B-A74A-B91C-7B18C5ECAA3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205038"/>
            <a:ext cx="3810000" cy="3048000"/>
            <a:chOff x="4953000" y="2362200"/>
            <a:chExt cx="3810000" cy="3048000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xmlns="" id="{0CB94188-C32F-BE4A-816A-58E0266A7A72}"/>
                </a:ext>
              </a:extLst>
            </p:cNvPr>
            <p:cNvSpPr/>
            <p:nvPr/>
          </p:nvSpPr>
          <p:spPr bwMode="auto">
            <a:xfrm>
              <a:off x="4953000" y="2362200"/>
              <a:ext cx="3810000" cy="30480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FFFFFF"/>
                </a:solidFill>
                <a:latin typeface="Gill Sans MT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5" name="TextBox 3">
              <a:extLst>
                <a:ext uri="{FF2B5EF4-FFF2-40B4-BE49-F238E27FC236}">
                  <a16:creationId xmlns:a16="http://schemas.microsoft.com/office/drawing/2014/main" xmlns="" id="{2D4BB95B-639D-BC45-A522-CCD6A28E8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3886200"/>
              <a:ext cx="1317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CLIQUE</a:t>
              </a:r>
            </a:p>
          </p:txBody>
        </p:sp>
        <p:sp>
          <p:nvSpPr>
            <p:cNvPr id="36876" name="TextBox 4">
              <a:extLst>
                <a:ext uri="{FF2B5EF4-FFF2-40B4-BE49-F238E27FC236}">
                  <a16:creationId xmlns:a16="http://schemas.microsoft.com/office/drawing/2014/main" xmlns="" id="{EE4AB997-4733-5B4B-9C8F-FF0EEE610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733800"/>
              <a:ext cx="13906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IND SET</a:t>
              </a:r>
            </a:p>
          </p:txBody>
        </p:sp>
        <p:sp>
          <p:nvSpPr>
            <p:cNvPr id="36877" name="TextBox 5">
              <a:extLst>
                <a:ext uri="{FF2B5EF4-FFF2-40B4-BE49-F238E27FC236}">
                  <a16:creationId xmlns:a16="http://schemas.microsoft.com/office/drawing/2014/main" xmlns="" id="{C56BA5D2-527D-E542-9D40-B7AD33712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610" y="2976562"/>
              <a:ext cx="24929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VERTEX COVER</a:t>
              </a:r>
            </a:p>
          </p:txBody>
        </p:sp>
        <p:sp>
          <p:nvSpPr>
            <p:cNvPr id="36878" name="TextBox 38">
              <a:extLst>
                <a:ext uri="{FF2B5EF4-FFF2-40B4-BE49-F238E27FC236}">
                  <a16:creationId xmlns:a16="http://schemas.microsoft.com/office/drawing/2014/main" xmlns="" id="{20ECB313-8B3F-DF44-BC4E-DE303A50B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3688" y="4262437"/>
              <a:ext cx="7223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SAT</a:t>
              </a:r>
            </a:p>
          </p:txBody>
        </p:sp>
        <p:sp>
          <p:nvSpPr>
            <p:cNvPr id="36879" name="TextBox 2">
              <a:extLst>
                <a:ext uri="{FF2B5EF4-FFF2-40B4-BE49-F238E27FC236}">
                  <a16:creationId xmlns:a16="http://schemas.microsoft.com/office/drawing/2014/main" xmlns="" id="{1C11936C-30E7-C64F-8E8D-9BEEDA323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4419600"/>
              <a:ext cx="8651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FFFF"/>
                  </a:solidFill>
                  <a:latin typeface="Garamond" panose="02020404030301010803" pitchFamily="18" charset="0"/>
                </a:rPr>
                <a:t>3SAT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7C30A83-487E-6446-86EE-29CDFED03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281238"/>
            <a:ext cx="4816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699FF"/>
                </a:solidFill>
              </a:rPr>
              <a:t>Direction</a:t>
            </a:r>
            <a:r>
              <a:rPr lang="en-US" altLang="en-US" sz="2400">
                <a:solidFill>
                  <a:srgbClr val="FFFFFF"/>
                </a:solidFill>
              </a:rPr>
              <a:t> of reduction is important!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13D991E-2C16-0849-B4BB-B5CA94936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14638"/>
            <a:ext cx="41354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You want to show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SUBGRAPH</a:t>
            </a:r>
            <a:r>
              <a:rPr lang="en-US" altLang="en-US" sz="2400">
                <a:solidFill>
                  <a:srgbClr val="FFFFFF"/>
                </a:solidFill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is </a:t>
            </a:r>
            <a:r>
              <a:rPr lang="en-US" altLang="en-US" sz="2400">
                <a:solidFill>
                  <a:srgbClr val="6699FF"/>
                </a:solidFill>
              </a:rPr>
              <a:t>harder than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L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798C958-5D6E-874E-9B50-F6B11F18E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3652838"/>
            <a:ext cx="37861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So you assume you can solve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SUBGRAPH, </a:t>
            </a:r>
            <a:r>
              <a:rPr lang="en-US" altLang="en-US" sz="2400">
                <a:solidFill>
                  <a:srgbClr val="FFFFFF"/>
                </a:solidFill>
              </a:rPr>
              <a:t>and show how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to solve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L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E14AB07-2264-B14E-B6DF-68AE395B7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4876800"/>
            <a:ext cx="4505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This requires </a:t>
            </a:r>
            <a:r>
              <a:rPr lang="en-US" altLang="en-US" sz="2400">
                <a:solidFill>
                  <a:srgbClr val="6699FF"/>
                </a:solidFill>
              </a:rPr>
              <a:t>converting</a:t>
            </a:r>
            <a:r>
              <a:rPr lang="en-US" altLang="en-US" sz="2400">
                <a:solidFill>
                  <a:srgbClr val="FFFFFF"/>
                </a:solidFill>
              </a:rPr>
              <a:t> instances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of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L </a:t>
            </a:r>
            <a:r>
              <a:rPr lang="en-US" altLang="en-US" sz="2400">
                <a:solidFill>
                  <a:srgbClr val="FFFFFF"/>
                </a:solidFill>
              </a:rPr>
              <a:t>into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2400">
                <a:solidFill>
                  <a:srgbClr val="FFFFFF"/>
                </a:solidFill>
              </a:rPr>
              <a:t>instances of 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SUBGRAPH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4D7635E-9D6F-6249-8D50-4849745A1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5329238"/>
            <a:ext cx="2517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How to choose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L</a:t>
            </a:r>
            <a:r>
              <a:rPr lang="en-US" altLang="en-US" sz="24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25056595-3E07-CF45-98F5-67B9D82E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95700"/>
            <a:ext cx="1447800" cy="609600"/>
          </a:xfrm>
          <a:prstGeom prst="ellipse">
            <a:avLst/>
          </a:prstGeom>
          <a:noFill/>
          <a:ln w="57150">
            <a:solidFill>
              <a:srgbClr val="00DD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灯片编号占位符 27">
            <a:extLst>
              <a:ext uri="{FF2B5EF4-FFF2-40B4-BE49-F238E27FC236}">
                <a16:creationId xmlns:a16="http://schemas.microsoft.com/office/drawing/2014/main" xmlns="" id="{2EC3D5B2-64E9-7449-8365-41D33C5C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B78AE2-6F76-934D-96A8-18513C17C4F1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xmlns="" id="{A3620986-12E8-CF44-98AE-6011DDF70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SUBSET-SUM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6A860F-955A-D248-9DED-1CFDBF4BA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2" name="图片 4">
            <a:extLst>
              <a:ext uri="{FF2B5EF4-FFF2-40B4-BE49-F238E27FC236}">
                <a16:creationId xmlns:a16="http://schemas.microsoft.com/office/drawing/2014/main" xmlns="" id="{68696992-F5C4-C54E-ABA2-4C7F9218A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7263"/>
            <a:ext cx="91440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灯片编号占位符 2">
            <a:extLst>
              <a:ext uri="{FF2B5EF4-FFF2-40B4-BE49-F238E27FC236}">
                <a16:creationId xmlns:a16="http://schemas.microsoft.com/office/drawing/2014/main" xmlns="" id="{8B995130-9E29-7F4F-8DDD-A6AD90FC22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8CA110-3343-CE43-A7BF-5BFA4626DFDC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4" name="文本框 4">
            <a:extLst>
              <a:ext uri="{FF2B5EF4-FFF2-40B4-BE49-F238E27FC236}">
                <a16:creationId xmlns:a16="http://schemas.microsoft.com/office/drawing/2014/main" xmlns="" id="{9AB1DD50-78E8-8A48-A6CD-E0AF975F9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04800"/>
            <a:ext cx="563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3SAT ≤</a:t>
            </a:r>
            <a:r>
              <a:rPr lang="en-US" altLang="zh-CN" baseline="-25000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SUBSET-SUM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5475" name="文本框 6">
            <a:extLst>
              <a:ext uri="{FF2B5EF4-FFF2-40B4-BE49-F238E27FC236}">
                <a16:creationId xmlns:a16="http://schemas.microsoft.com/office/drawing/2014/main" xmlns="" id="{67A963FA-ED1A-8340-90EA-203BCC449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30275"/>
            <a:ext cx="4611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tx1"/>
                </a:solidFill>
                <a:ea typeface="宋体" panose="02010600030101010101" pitchFamily="2" charset="-122"/>
              </a:rPr>
              <a:t>3cnf</a:t>
            </a:r>
            <a:r>
              <a:rPr lang="zh-CN" altLang="en-US" sz="36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l-GR" altLang="zh-CN" sz="3600">
                <a:solidFill>
                  <a:schemeClr val="tx1"/>
                </a:solidFill>
              </a:rPr>
              <a:t>φ</a:t>
            </a:r>
            <a:endParaRPr lang="zh-CN" altLang="en-US" sz="3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5476" name="文本框 8">
            <a:extLst>
              <a:ext uri="{FF2B5EF4-FFF2-40B4-BE49-F238E27FC236}">
                <a16:creationId xmlns:a16="http://schemas.microsoft.com/office/drawing/2014/main" xmlns="" id="{10B27F05-43CA-FB40-BAC2-3E9464474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97025"/>
            <a:ext cx="4611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variables:		x1,...,xl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5477" name="文本框 10">
            <a:extLst>
              <a:ext uri="{FF2B5EF4-FFF2-40B4-BE49-F238E27FC236}">
                <a16:creationId xmlns:a16="http://schemas.microsoft.com/office/drawing/2014/main" xmlns="" id="{1A9BE71F-3F5A-B04E-8A45-E61CB09A0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81225"/>
            <a:ext cx="4611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clauses:		c1,...,ck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05478" name="图片 11">
            <a:extLst>
              <a:ext uri="{FF2B5EF4-FFF2-40B4-BE49-F238E27FC236}">
                <a16:creationId xmlns:a16="http://schemas.microsoft.com/office/drawing/2014/main" xmlns="" id="{742C25B6-74B0-2144-8B61-2ABC8EB54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1027113"/>
            <a:ext cx="4495800" cy="557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9" name="文本框 13">
            <a:extLst>
              <a:ext uri="{FF2B5EF4-FFF2-40B4-BE49-F238E27FC236}">
                <a16:creationId xmlns:a16="http://schemas.microsoft.com/office/drawing/2014/main" xmlns="" id="{E3F6F017-B40D-E14D-B29D-887F9A780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3057525"/>
            <a:ext cx="46720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SUBSET-SUM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5480" name="文本框 17">
            <a:extLst>
              <a:ext uri="{FF2B5EF4-FFF2-40B4-BE49-F238E27FC236}">
                <a16:creationId xmlns:a16="http://schemas.microsoft.com/office/drawing/2014/main" xmlns="" id="{F968CF5F-F04D-8D43-A8B6-E3719750F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3779838"/>
            <a:ext cx="12874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⟨S, t⟩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05481" name="组合 28">
            <a:extLst>
              <a:ext uri="{FF2B5EF4-FFF2-40B4-BE49-F238E27FC236}">
                <a16:creationId xmlns:a16="http://schemas.microsoft.com/office/drawing/2014/main" xmlns="" id="{5E4BB790-7FD8-544E-9DCE-F6D48C6C6D4B}"/>
              </a:ext>
            </a:extLst>
          </p:cNvPr>
          <p:cNvGrpSpPr>
            <a:grpSpLocks/>
          </p:cNvGrpSpPr>
          <p:nvPr/>
        </p:nvGrpSpPr>
        <p:grpSpPr bwMode="auto">
          <a:xfrm>
            <a:off x="234950" y="4391025"/>
            <a:ext cx="2252663" cy="512763"/>
            <a:chOff x="228600" y="4272430"/>
            <a:chExt cx="2252624" cy="513924"/>
          </a:xfrm>
        </p:grpSpPr>
        <p:grpSp>
          <p:nvGrpSpPr>
            <p:cNvPr id="105490" name="组合 27">
              <a:extLst>
                <a:ext uri="{FF2B5EF4-FFF2-40B4-BE49-F238E27FC236}">
                  <a16:creationId xmlns:a16="http://schemas.microsoft.com/office/drawing/2014/main" xmlns="" id="{45DC6CE2-9B97-3E42-BDD4-D4E7ED6CB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0015" y="4272430"/>
              <a:ext cx="1251209" cy="467756"/>
              <a:chOff x="2455251" y="5230541"/>
              <a:chExt cx="1251209" cy="467756"/>
            </a:xfrm>
          </p:grpSpPr>
          <p:sp>
            <p:nvSpPr>
              <p:cNvPr id="105494" name="文本框 21">
                <a:extLst>
                  <a:ext uri="{FF2B5EF4-FFF2-40B4-BE49-F238E27FC236}">
                    <a16:creationId xmlns:a16="http://schemas.microsoft.com/office/drawing/2014/main" xmlns="" id="{6666B8BA-97C3-5644-A475-022DDDC3D6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5251" y="5236632"/>
                <a:ext cx="62041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y</a:t>
                </a:r>
                <a:r>
                  <a:rPr lang="en-US" altLang="zh-CN" sz="2400" baseline="-25000">
                    <a:ea typeface="宋体" panose="02010600030101010101" pitchFamily="2" charset="-122"/>
                  </a:rPr>
                  <a:t>i</a:t>
                </a:r>
                <a:endParaRPr lang="zh-CN" altLang="en-US" sz="2400" baseline="-25000">
                  <a:ea typeface="宋体" panose="02010600030101010101" pitchFamily="2" charset="-122"/>
                </a:endParaRPr>
              </a:p>
            </p:txBody>
          </p:sp>
          <p:sp>
            <p:nvSpPr>
              <p:cNvPr id="105495" name="文本框 23">
                <a:extLst>
                  <a:ext uri="{FF2B5EF4-FFF2-40B4-BE49-F238E27FC236}">
                    <a16:creationId xmlns:a16="http://schemas.microsoft.com/office/drawing/2014/main" xmlns="" id="{8C6CD059-8B4E-9347-89B1-4983367A1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2912" y="5230541"/>
                <a:ext cx="77354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,z</a:t>
                </a:r>
                <a:r>
                  <a:rPr lang="en-US" altLang="zh-CN" sz="2400" baseline="-25000">
                    <a:ea typeface="宋体" panose="02010600030101010101" pitchFamily="2" charset="-122"/>
                  </a:rPr>
                  <a:t>i</a:t>
                </a:r>
                <a:endParaRPr lang="zh-CN" altLang="en-US" sz="2400" baseline="-250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491" name="组合 26">
              <a:extLst>
                <a:ext uri="{FF2B5EF4-FFF2-40B4-BE49-F238E27FC236}">
                  <a16:creationId xmlns:a16="http://schemas.microsoft.com/office/drawing/2014/main" xmlns="" id="{E891A64E-90C9-9048-BEF9-4BB2B0CC65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4288571"/>
              <a:ext cx="1041607" cy="497783"/>
              <a:chOff x="92110" y="4824182"/>
              <a:chExt cx="1563795" cy="497783"/>
            </a:xfrm>
          </p:grpSpPr>
          <p:sp>
            <p:nvSpPr>
              <p:cNvPr id="105492" name="文本框 19">
                <a:extLst>
                  <a:ext uri="{FF2B5EF4-FFF2-40B4-BE49-F238E27FC236}">
                    <a16:creationId xmlns:a16="http://schemas.microsoft.com/office/drawing/2014/main" xmlns="" id="{3155100C-B24A-EF4E-B2BA-8FE450E81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0" y="4824182"/>
                <a:ext cx="68137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x</a:t>
                </a:r>
                <a:r>
                  <a:rPr lang="en-US" altLang="zh-CN" sz="2400" baseline="-25000">
                    <a:ea typeface="宋体" panose="02010600030101010101" pitchFamily="2" charset="-122"/>
                  </a:rPr>
                  <a:t>i</a:t>
                </a:r>
                <a:endParaRPr lang="zh-CN" altLang="en-US" sz="2400" baseline="-25000">
                  <a:ea typeface="宋体" panose="02010600030101010101" pitchFamily="2" charset="-122"/>
                </a:endParaRPr>
              </a:p>
            </p:txBody>
          </p:sp>
          <p:sp>
            <p:nvSpPr>
              <p:cNvPr id="105493" name="文本框 25">
                <a:extLst>
                  <a:ext uri="{FF2B5EF4-FFF2-40B4-BE49-F238E27FC236}">
                    <a16:creationId xmlns:a16="http://schemas.microsoft.com/office/drawing/2014/main" xmlns="" id="{6868550A-938C-4141-A50B-C0AF48BDD5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458" y="4860300"/>
                <a:ext cx="93144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to</a:t>
                </a: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5482" name="文本框 30">
            <a:extLst>
              <a:ext uri="{FF2B5EF4-FFF2-40B4-BE49-F238E27FC236}">
                <a16:creationId xmlns:a16="http://schemas.microsoft.com/office/drawing/2014/main" xmlns="" id="{41877DBF-1CE7-DA41-8710-0ECADBF7A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94263"/>
            <a:ext cx="41529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y</a:t>
            </a:r>
            <a:r>
              <a:rPr lang="en-US" altLang="zh-CN" sz="2400" baseline="-25000">
                <a:ea typeface="宋体" panose="02010600030101010101" pitchFamily="2" charset="-122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 in column c</a:t>
            </a:r>
            <a:r>
              <a:rPr lang="en-US" altLang="zh-CN" sz="2400" baseline="-25000">
                <a:ea typeface="宋体" panose="02010600030101010101" pitchFamily="2" charset="-122"/>
              </a:rPr>
              <a:t>j</a:t>
            </a:r>
            <a:r>
              <a:rPr lang="en-US" altLang="zh-CN" sz="2400">
                <a:ea typeface="宋体" panose="02010600030101010101" pitchFamily="2" charset="-122"/>
              </a:rPr>
              <a:t> is 1 if clause c</a:t>
            </a:r>
            <a:r>
              <a:rPr lang="en-US" altLang="zh-CN" sz="2400" baseline="-25000">
                <a:ea typeface="宋体" panose="02010600030101010101" pitchFamily="2" charset="-122"/>
              </a:rPr>
              <a:t>j</a:t>
            </a:r>
            <a:r>
              <a:rPr lang="en-US" altLang="zh-CN" sz="2400">
                <a:ea typeface="宋体" panose="02010600030101010101" pitchFamily="2" charset="-122"/>
              </a:rPr>
              <a:t> contains literal x</a:t>
            </a:r>
            <a:r>
              <a:rPr lang="en-US" altLang="zh-CN" sz="2400" baseline="-25000">
                <a:ea typeface="宋体" panose="02010600030101010101" pitchFamily="2" charset="-122"/>
              </a:rPr>
              <a:t>i</a:t>
            </a:r>
            <a:endParaRPr lang="zh-CN" altLang="en-US" sz="2400" baseline="-25000">
              <a:ea typeface="宋体" panose="02010600030101010101" pitchFamily="2" charset="-122"/>
            </a:endParaRPr>
          </a:p>
        </p:txBody>
      </p:sp>
      <p:sp>
        <p:nvSpPr>
          <p:cNvPr id="105483" name="文本框 32">
            <a:extLst>
              <a:ext uri="{FF2B5EF4-FFF2-40B4-BE49-F238E27FC236}">
                <a16:creationId xmlns:a16="http://schemas.microsoft.com/office/drawing/2014/main" xmlns="" id="{51127633-04EC-A94F-AED1-FD54E6B3F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5838825"/>
            <a:ext cx="46720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z</a:t>
            </a:r>
            <a:r>
              <a:rPr lang="en-US" altLang="zh-CN" sz="2400" baseline="-25000">
                <a:ea typeface="宋体" panose="02010600030101010101" pitchFamily="2" charset="-122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 in column c</a:t>
            </a:r>
            <a:r>
              <a:rPr lang="en-US" altLang="zh-CN" sz="2400" baseline="-25000">
                <a:ea typeface="宋体" panose="02010600030101010101" pitchFamily="2" charset="-122"/>
              </a:rPr>
              <a:t>j</a:t>
            </a:r>
            <a:r>
              <a:rPr lang="en-US" altLang="zh-CN" sz="2400">
                <a:ea typeface="宋体" panose="02010600030101010101" pitchFamily="2" charset="-122"/>
              </a:rPr>
              <a:t> is 1 if clause c</a:t>
            </a:r>
            <a:r>
              <a:rPr lang="en-US" altLang="zh-CN" sz="2400" baseline="-25000">
                <a:ea typeface="宋体" panose="02010600030101010101" pitchFamily="2" charset="-122"/>
              </a:rPr>
              <a:t>j</a:t>
            </a:r>
            <a:r>
              <a:rPr lang="en-US" altLang="zh-CN" sz="2400">
                <a:ea typeface="宋体" panose="02010600030101010101" pitchFamily="2" charset="-122"/>
              </a:rPr>
              <a:t> contains literal x</a:t>
            </a:r>
            <a:r>
              <a:rPr lang="en-US" altLang="zh-CN" sz="2400" baseline="-25000">
                <a:ea typeface="宋体" panose="02010600030101010101" pitchFamily="2" charset="-122"/>
              </a:rPr>
              <a:t>i</a:t>
            </a:r>
            <a:endParaRPr lang="zh-CN" altLang="en-US" sz="2400" baseline="-25000">
              <a:ea typeface="宋体" panose="02010600030101010101" pitchFamily="2" charset="-122"/>
            </a:endParaRPr>
          </a:p>
        </p:txBody>
      </p: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xmlns="" id="{756FC534-87CB-E441-8F22-30AD4ABC41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6356350"/>
            <a:ext cx="152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485" name="文本框 35">
            <a:extLst>
              <a:ext uri="{FF2B5EF4-FFF2-40B4-BE49-F238E27FC236}">
                <a16:creationId xmlns:a16="http://schemas.microsoft.com/office/drawing/2014/main" xmlns="" id="{820DF246-BCD5-4241-8385-57D330282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779838"/>
            <a:ext cx="2735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S={Y,Z,G,H}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xmlns="" id="{4D03D524-3A77-474B-9753-D7298C7DCCAE}"/>
              </a:ext>
            </a:extLst>
          </p:cNvPr>
          <p:cNvSpPr/>
          <p:nvPr/>
        </p:nvSpPr>
        <p:spPr bwMode="auto">
          <a:xfrm>
            <a:off x="4764088" y="1003300"/>
            <a:ext cx="2452687" cy="3048000"/>
          </a:xfrm>
          <a:prstGeom prst="roundRect">
            <a:avLst/>
          </a:prstGeom>
          <a:noFill/>
          <a:ln w="47625"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xmlns="" id="{D33ECC84-3BDE-8A4D-B9E4-8A3C5AB73B22}"/>
              </a:ext>
            </a:extLst>
          </p:cNvPr>
          <p:cNvSpPr/>
          <p:nvPr/>
        </p:nvSpPr>
        <p:spPr bwMode="auto">
          <a:xfrm>
            <a:off x="7302500" y="889000"/>
            <a:ext cx="1682750" cy="5467350"/>
          </a:xfrm>
          <a:prstGeom prst="roundRect">
            <a:avLst/>
          </a:prstGeom>
          <a:noFill/>
          <a:ln w="47625">
            <a:headEnd type="none" w="med" len="med"/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D846AD9-0744-8E45-83D0-7A227110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4303713"/>
            <a:ext cx="33924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Variable gadgets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6B77A571-5C15-7D41-A915-B030E5465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88" y="127000"/>
            <a:ext cx="3021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Clause gadgets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4" grpId="0"/>
      <p:bldP spid="2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2">
            <a:extLst>
              <a:ext uri="{FF2B5EF4-FFF2-40B4-BE49-F238E27FC236}">
                <a16:creationId xmlns:a16="http://schemas.microsoft.com/office/drawing/2014/main" xmlns="" id="{D62CF6C0-38D4-414F-A4BE-C301C849B3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fld id="{A95F8E56-F948-3048-8D62-8D787D0A8A8B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2" name="Text Box 63">
            <a:extLst>
              <a:ext uri="{FF2B5EF4-FFF2-40B4-BE49-F238E27FC236}">
                <a16:creationId xmlns:a16="http://schemas.microsoft.com/office/drawing/2014/main" xmlns="" id="{EB1E6499-C464-E943-8D22-92B4BF8B3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-30163"/>
            <a:ext cx="3252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is satisfied with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xmlns="" id="{8B4927AF-63BC-4943-9CAD-FFA0BA7330BE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74800"/>
          <a:ext cx="3810000" cy="37147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40774541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238983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4158371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8939687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92362740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514290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y1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070399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z1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752773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y2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806337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z2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451985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g1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067734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h1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456524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g2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989841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h2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03843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5455830"/>
                  </a:ext>
                </a:extLst>
              </a:tr>
            </a:tbl>
          </a:graphicData>
        </a:graphic>
      </p:graphicFrame>
      <p:graphicFrame>
        <p:nvGraphicFramePr>
          <p:cNvPr id="107591" name="Object 69">
            <a:extLst>
              <a:ext uri="{FF2B5EF4-FFF2-40B4-BE49-F238E27FC236}">
                <a16:creationId xmlns:a16="http://schemas.microsoft.com/office/drawing/2014/main" xmlns="" id="{BE6C6A35-3800-3047-9A9D-58F148F6AD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3" y="398463"/>
          <a:ext cx="436086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4" name="Equation" r:id="rId3" imgW="36576000" imgH="5562600" progId="Equation.3">
                  <p:embed/>
                </p:oleObj>
              </mc:Choice>
              <mc:Fallback>
                <p:oleObj name="Equation" r:id="rId3" imgW="36576000" imgH="5562600" progId="Equation.3">
                  <p:embed/>
                  <p:pic>
                    <p:nvPicPr>
                      <p:cNvPr id="107591" name="Object 69">
                        <a:extLst>
                          <a:ext uri="{FF2B5EF4-FFF2-40B4-BE49-F238E27FC236}">
                            <a16:creationId xmlns:a16="http://schemas.microsoft.com/office/drawing/2014/main" xmlns="" id="{BE6C6A35-3800-3047-9A9D-58F148F6AD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3" y="398463"/>
                        <a:ext cx="4360862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2" name="Object 37">
            <a:extLst>
              <a:ext uri="{FF2B5EF4-FFF2-40B4-BE49-F238E27FC236}">
                <a16:creationId xmlns:a16="http://schemas.microsoft.com/office/drawing/2014/main" xmlns="" id="{3FFD6F10-D839-1E4D-8058-F984C241C9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3863" y="398463"/>
          <a:ext cx="12461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5" name="Equation" r:id="rId5" imgW="9652000" imgH="4978400" progId="Equation.3">
                  <p:embed/>
                </p:oleObj>
              </mc:Choice>
              <mc:Fallback>
                <p:oleObj name="Equation" r:id="rId5" imgW="9652000" imgH="4978400" progId="Equation.3">
                  <p:embed/>
                  <p:pic>
                    <p:nvPicPr>
                      <p:cNvPr id="107592" name="Object 37">
                        <a:extLst>
                          <a:ext uri="{FF2B5EF4-FFF2-40B4-BE49-F238E27FC236}">
                            <a16:creationId xmlns:a16="http://schemas.microsoft.com/office/drawing/2014/main" xmlns="" id="{3FFD6F10-D839-1E4D-8058-F984C241C9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398463"/>
                        <a:ext cx="12461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3" name="Object 68">
            <a:extLst>
              <a:ext uri="{FF2B5EF4-FFF2-40B4-BE49-F238E27FC236}">
                <a16:creationId xmlns:a16="http://schemas.microsoft.com/office/drawing/2014/main" xmlns="" id="{91245D65-097E-2248-BE4C-CC94A01DA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398463"/>
          <a:ext cx="12842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6" name="Equation" r:id="rId7" imgW="9944100" imgH="4978400" progId="Equation.3">
                  <p:embed/>
                </p:oleObj>
              </mc:Choice>
              <mc:Fallback>
                <p:oleObj name="Equation" r:id="rId7" imgW="9944100" imgH="4978400" progId="Equation.3">
                  <p:embed/>
                  <p:pic>
                    <p:nvPicPr>
                      <p:cNvPr id="107593" name="Object 68">
                        <a:extLst>
                          <a:ext uri="{FF2B5EF4-FFF2-40B4-BE49-F238E27FC236}">
                            <a16:creationId xmlns:a16="http://schemas.microsoft.com/office/drawing/2014/main" xmlns="" id="{91245D65-097E-2248-BE4C-CC94A01DA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98463"/>
                        <a:ext cx="12842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94" name="文本框 17">
            <a:extLst>
              <a:ext uri="{FF2B5EF4-FFF2-40B4-BE49-F238E27FC236}">
                <a16:creationId xmlns:a16="http://schemas.microsoft.com/office/drawing/2014/main" xmlns="" id="{727797DF-33E2-3D49-9218-273AB415B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10200"/>
            <a:ext cx="1287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⟨S, t⟩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7595" name="文本框 17">
            <a:extLst>
              <a:ext uri="{FF2B5EF4-FFF2-40B4-BE49-F238E27FC236}">
                <a16:creationId xmlns:a16="http://schemas.microsoft.com/office/drawing/2014/main" xmlns="" id="{74E41CEC-3219-B248-B225-2A76D0A0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73775"/>
            <a:ext cx="762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S={1010,1001,111,100,10,10,1,1} 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7596" name="矩形 12">
            <a:extLst>
              <a:ext uri="{FF2B5EF4-FFF2-40B4-BE49-F238E27FC236}">
                <a16:creationId xmlns:a16="http://schemas.microsoft.com/office/drawing/2014/main" xmlns="" id="{B65FF846-F883-AE49-9DD4-C7D98C409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410200"/>
            <a:ext cx="1457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t=1133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灯片编号占位符 2">
            <a:extLst>
              <a:ext uri="{FF2B5EF4-FFF2-40B4-BE49-F238E27FC236}">
                <a16:creationId xmlns:a16="http://schemas.microsoft.com/office/drawing/2014/main" xmlns="" id="{1E898980-A614-A44F-BE42-A3A1A499BA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fld id="{F7F5545B-D801-814F-821E-B327D0874DA2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46" name="Text Box 63">
            <a:extLst>
              <a:ext uri="{FF2B5EF4-FFF2-40B4-BE49-F238E27FC236}">
                <a16:creationId xmlns:a16="http://schemas.microsoft.com/office/drawing/2014/main" xmlns="" id="{CD333FE7-1F04-B543-AD52-7F326C8B2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-30163"/>
            <a:ext cx="3252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is satisfied with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xmlns="" id="{FB9ABC2C-84AB-1E45-89EA-E8E3CA5F1117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74800"/>
          <a:ext cx="3810000" cy="37147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12011976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513403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5155756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5607461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50218475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93564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y1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040093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z1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939902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y2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073233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z2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729972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g1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167829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h1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992463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g2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018696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h2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489978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9047049"/>
                  </a:ext>
                </a:extLst>
              </a:tr>
            </a:tbl>
          </a:graphicData>
        </a:graphic>
      </p:graphicFrame>
      <p:graphicFrame>
        <p:nvGraphicFramePr>
          <p:cNvPr id="108615" name="Object 69">
            <a:extLst>
              <a:ext uri="{FF2B5EF4-FFF2-40B4-BE49-F238E27FC236}">
                <a16:creationId xmlns:a16="http://schemas.microsoft.com/office/drawing/2014/main" xmlns="" id="{D1EE6E69-105F-0544-A7E7-45056F04D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3" y="398463"/>
          <a:ext cx="436086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0" name="Equation" r:id="rId3" imgW="36576000" imgH="5562600" progId="Equation.3">
                  <p:embed/>
                </p:oleObj>
              </mc:Choice>
              <mc:Fallback>
                <p:oleObj name="Equation" r:id="rId3" imgW="36576000" imgH="5562600" progId="Equation.3">
                  <p:embed/>
                  <p:pic>
                    <p:nvPicPr>
                      <p:cNvPr id="108615" name="Object 69">
                        <a:extLst>
                          <a:ext uri="{FF2B5EF4-FFF2-40B4-BE49-F238E27FC236}">
                            <a16:creationId xmlns:a16="http://schemas.microsoft.com/office/drawing/2014/main" xmlns="" id="{D1EE6E69-105F-0544-A7E7-45056F04D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3" y="398463"/>
                        <a:ext cx="4360862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16" name="Object 37">
            <a:extLst>
              <a:ext uri="{FF2B5EF4-FFF2-40B4-BE49-F238E27FC236}">
                <a16:creationId xmlns:a16="http://schemas.microsoft.com/office/drawing/2014/main" xmlns="" id="{20CE1379-789E-CE4D-A2AD-8A6406C17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3863" y="398463"/>
          <a:ext cx="12461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1" name="Equation" r:id="rId5" imgW="9652000" imgH="4978400" progId="Equation.3">
                  <p:embed/>
                </p:oleObj>
              </mc:Choice>
              <mc:Fallback>
                <p:oleObj name="Equation" r:id="rId5" imgW="9652000" imgH="4978400" progId="Equation.3">
                  <p:embed/>
                  <p:pic>
                    <p:nvPicPr>
                      <p:cNvPr id="108616" name="Object 37">
                        <a:extLst>
                          <a:ext uri="{FF2B5EF4-FFF2-40B4-BE49-F238E27FC236}">
                            <a16:creationId xmlns:a16="http://schemas.microsoft.com/office/drawing/2014/main" xmlns="" id="{20CE1379-789E-CE4D-A2AD-8A6406C17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398463"/>
                        <a:ext cx="12461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17" name="Object 68">
            <a:extLst>
              <a:ext uri="{FF2B5EF4-FFF2-40B4-BE49-F238E27FC236}">
                <a16:creationId xmlns:a16="http://schemas.microsoft.com/office/drawing/2014/main" xmlns="" id="{2FC7B80D-491E-E24B-93E1-F731F43950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398463"/>
          <a:ext cx="12842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2" name="Equation" r:id="rId7" imgW="9944100" imgH="4978400" progId="Equation.3">
                  <p:embed/>
                </p:oleObj>
              </mc:Choice>
              <mc:Fallback>
                <p:oleObj name="Equation" r:id="rId7" imgW="9944100" imgH="4978400" progId="Equation.3">
                  <p:embed/>
                  <p:pic>
                    <p:nvPicPr>
                      <p:cNvPr id="108617" name="Object 68">
                        <a:extLst>
                          <a:ext uri="{FF2B5EF4-FFF2-40B4-BE49-F238E27FC236}">
                            <a16:creationId xmlns:a16="http://schemas.microsoft.com/office/drawing/2014/main" xmlns="" id="{2FC7B80D-491E-E24B-93E1-F731F43950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98463"/>
                        <a:ext cx="12842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618" name="文本框 17">
            <a:extLst>
              <a:ext uri="{FF2B5EF4-FFF2-40B4-BE49-F238E27FC236}">
                <a16:creationId xmlns:a16="http://schemas.microsoft.com/office/drawing/2014/main" xmlns="" id="{9FE1BE55-413F-904D-98CC-0436343D5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10200"/>
            <a:ext cx="1287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⟨S, t⟩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8619" name="文本框 17">
            <a:extLst>
              <a:ext uri="{FF2B5EF4-FFF2-40B4-BE49-F238E27FC236}">
                <a16:creationId xmlns:a16="http://schemas.microsoft.com/office/drawing/2014/main" xmlns="" id="{3837BD65-0D49-A043-AFC7-566E913D0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73775"/>
            <a:ext cx="762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S={1010,1001,111,100,10,10,1,1} 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8620" name="矩形 12">
            <a:extLst>
              <a:ext uri="{FF2B5EF4-FFF2-40B4-BE49-F238E27FC236}">
                <a16:creationId xmlns:a16="http://schemas.microsoft.com/office/drawing/2014/main" xmlns="" id="{F7EC8704-5780-7946-B456-EF7F43A16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410200"/>
            <a:ext cx="1457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t=1133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621" name="Text Box 63">
            <a:extLst>
              <a:ext uri="{FF2B5EF4-FFF2-40B4-BE49-F238E27FC236}">
                <a16:creationId xmlns:a16="http://schemas.microsoft.com/office/drawing/2014/main" xmlns="" id="{0FD604FB-C686-3F43-9ECC-F4C9DA2D0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25" y="1441450"/>
            <a:ext cx="461486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2SAT -&gt; SUBSET SUM</a:t>
            </a:r>
          </a:p>
        </p:txBody>
      </p:sp>
      <p:graphicFrame>
        <p:nvGraphicFramePr>
          <p:cNvPr id="108622" name="Object 37">
            <a:extLst>
              <a:ext uri="{FF2B5EF4-FFF2-40B4-BE49-F238E27FC236}">
                <a16:creationId xmlns:a16="http://schemas.microsoft.com/office/drawing/2014/main" xmlns="" id="{841E1679-721B-5440-9373-D108429EB1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136775"/>
          <a:ext cx="12461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3" name="Equation" r:id="rId9" imgW="9652000" imgH="4978400" progId="Equation.3">
                  <p:embed/>
                </p:oleObj>
              </mc:Choice>
              <mc:Fallback>
                <p:oleObj name="Equation" r:id="rId9" imgW="9652000" imgH="4978400" progId="Equation.3">
                  <p:embed/>
                  <p:pic>
                    <p:nvPicPr>
                      <p:cNvPr id="108622" name="Object 37">
                        <a:extLst>
                          <a:ext uri="{FF2B5EF4-FFF2-40B4-BE49-F238E27FC236}">
                            <a16:creationId xmlns:a16="http://schemas.microsoft.com/office/drawing/2014/main" xmlns="" id="{841E1679-721B-5440-9373-D108429EB1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36775"/>
                        <a:ext cx="12461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23" name="Object 68">
            <a:extLst>
              <a:ext uri="{FF2B5EF4-FFF2-40B4-BE49-F238E27FC236}">
                <a16:creationId xmlns:a16="http://schemas.microsoft.com/office/drawing/2014/main" xmlns="" id="{9BC7CA38-44DE-3C4A-AD5A-62F10FF383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4988" y="2136775"/>
          <a:ext cx="12842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4" name="Equation" r:id="rId10" imgW="9944100" imgH="4978400" progId="Equation.3">
                  <p:embed/>
                </p:oleObj>
              </mc:Choice>
              <mc:Fallback>
                <p:oleObj name="Equation" r:id="rId10" imgW="9944100" imgH="4978400" progId="Equation.3">
                  <p:embed/>
                  <p:pic>
                    <p:nvPicPr>
                      <p:cNvPr id="108623" name="Object 68">
                        <a:extLst>
                          <a:ext uri="{FF2B5EF4-FFF2-40B4-BE49-F238E27FC236}">
                            <a16:creationId xmlns:a16="http://schemas.microsoft.com/office/drawing/2014/main" xmlns="" id="{9BC7CA38-44DE-3C4A-AD5A-62F10FF383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988" y="2136775"/>
                        <a:ext cx="12842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95CB57A3-0EC7-0F4A-9E9A-5AF3CAEA9CDE}"/>
              </a:ext>
            </a:extLst>
          </p:cNvPr>
          <p:cNvSpPr/>
          <p:nvPr/>
        </p:nvSpPr>
        <p:spPr bwMode="auto">
          <a:xfrm>
            <a:off x="1130300" y="1919288"/>
            <a:ext cx="3136900" cy="434975"/>
          </a:xfrm>
          <a:prstGeom prst="roundRect">
            <a:avLst/>
          </a:prstGeom>
          <a:gradFill>
            <a:gsLst>
              <a:gs pos="100000">
                <a:srgbClr val="FFC000">
                  <a:alpha val="56000"/>
                </a:srgbClr>
              </a:gs>
              <a:gs pos="100000">
                <a:schemeClr val="accent5">
                  <a:tint val="15000"/>
                  <a:satMod val="350000"/>
                  <a:alpha val="39000"/>
                </a:schemeClr>
              </a:gs>
            </a:gsLst>
          </a:gradFill>
          <a:ln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xmlns="" id="{67C8DE24-88D2-8141-952B-2DF1C25754C8}"/>
              </a:ext>
            </a:extLst>
          </p:cNvPr>
          <p:cNvSpPr/>
          <p:nvPr/>
        </p:nvSpPr>
        <p:spPr bwMode="auto">
          <a:xfrm>
            <a:off x="1130300" y="2651125"/>
            <a:ext cx="3136900" cy="434975"/>
          </a:xfrm>
          <a:prstGeom prst="roundRect">
            <a:avLst/>
          </a:prstGeom>
          <a:gradFill>
            <a:gsLst>
              <a:gs pos="100000">
                <a:srgbClr val="FFC000">
                  <a:alpha val="56000"/>
                </a:srgbClr>
              </a:gs>
              <a:gs pos="100000">
                <a:schemeClr val="accent5">
                  <a:tint val="15000"/>
                  <a:satMod val="350000"/>
                  <a:alpha val="39000"/>
                </a:schemeClr>
              </a:gs>
            </a:gsLst>
          </a:gradFill>
          <a:ln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xmlns="" id="{67C03E3E-6D91-374E-B856-C9D14047799C}"/>
              </a:ext>
            </a:extLst>
          </p:cNvPr>
          <p:cNvSpPr/>
          <p:nvPr/>
        </p:nvSpPr>
        <p:spPr bwMode="auto">
          <a:xfrm>
            <a:off x="1163638" y="3749675"/>
            <a:ext cx="3136900" cy="434975"/>
          </a:xfrm>
          <a:prstGeom prst="roundRect">
            <a:avLst/>
          </a:prstGeom>
          <a:gradFill>
            <a:gsLst>
              <a:gs pos="100000">
                <a:schemeClr val="accent3">
                  <a:lumMod val="65000"/>
                  <a:alpha val="58000"/>
                </a:schemeClr>
              </a:gs>
              <a:gs pos="100000">
                <a:schemeClr val="accent5">
                  <a:tint val="15000"/>
                  <a:satMod val="350000"/>
                  <a:alpha val="39000"/>
                </a:schemeClr>
              </a:gs>
            </a:gsLst>
          </a:gradFill>
          <a:ln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xmlns="" id="{FC509B7C-22B6-7B40-AAF1-CA9235FBF8DA}"/>
              </a:ext>
            </a:extLst>
          </p:cNvPr>
          <p:cNvSpPr/>
          <p:nvPr/>
        </p:nvSpPr>
        <p:spPr bwMode="auto">
          <a:xfrm>
            <a:off x="1163638" y="4156115"/>
            <a:ext cx="3138488" cy="434975"/>
          </a:xfrm>
          <a:prstGeom prst="roundRect">
            <a:avLst/>
          </a:prstGeom>
          <a:gradFill>
            <a:gsLst>
              <a:gs pos="100000">
                <a:schemeClr val="accent3">
                  <a:lumMod val="65000"/>
                  <a:alpha val="58000"/>
                </a:schemeClr>
              </a:gs>
              <a:gs pos="100000">
                <a:schemeClr val="accent5">
                  <a:tint val="15000"/>
                  <a:satMod val="350000"/>
                  <a:alpha val="39000"/>
                </a:schemeClr>
              </a:gs>
            </a:gsLst>
          </a:gradFill>
          <a:ln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xmlns="" id="{68351751-1C51-B246-95A7-65C36CF05A5F}"/>
              </a:ext>
            </a:extLst>
          </p:cNvPr>
          <p:cNvSpPr/>
          <p:nvPr/>
        </p:nvSpPr>
        <p:spPr bwMode="auto">
          <a:xfrm>
            <a:off x="1164101" y="4543044"/>
            <a:ext cx="3136900" cy="433387"/>
          </a:xfrm>
          <a:prstGeom prst="roundRect">
            <a:avLst/>
          </a:prstGeom>
          <a:gradFill>
            <a:gsLst>
              <a:gs pos="100000">
                <a:schemeClr val="accent3">
                  <a:lumMod val="65000"/>
                  <a:alpha val="58000"/>
                </a:schemeClr>
              </a:gs>
              <a:gs pos="100000">
                <a:schemeClr val="accent5">
                  <a:tint val="15000"/>
                  <a:satMod val="350000"/>
                  <a:alpha val="39000"/>
                </a:schemeClr>
              </a:gs>
            </a:gsLst>
          </a:gradFill>
          <a:ln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灯片编号占位符 2">
            <a:extLst>
              <a:ext uri="{FF2B5EF4-FFF2-40B4-BE49-F238E27FC236}">
                <a16:creationId xmlns:a16="http://schemas.microsoft.com/office/drawing/2014/main" xmlns="" id="{0CCE40AF-D965-2346-BC71-7CAA4B4000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fld id="{0A249E45-7F93-6C4C-A92B-31B364A258B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0" name="Text Box 63">
            <a:extLst>
              <a:ext uri="{FF2B5EF4-FFF2-40B4-BE49-F238E27FC236}">
                <a16:creationId xmlns:a16="http://schemas.microsoft.com/office/drawing/2014/main" xmlns="" id="{627AC523-A680-C742-AAB2-B6443967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-30163"/>
            <a:ext cx="3252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is satisfied with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xmlns="" id="{A4F13C95-FF97-6245-8706-B4A395CC97E2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74800"/>
          <a:ext cx="3810000" cy="37147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134945107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743494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4604318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405297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50406160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92471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y1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453303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z1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59785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y2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682842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z2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542548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g1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124770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h1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636025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g2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38565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h2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071115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1411408"/>
                  </a:ext>
                </a:extLst>
              </a:tr>
            </a:tbl>
          </a:graphicData>
        </a:graphic>
      </p:graphicFrame>
      <p:graphicFrame>
        <p:nvGraphicFramePr>
          <p:cNvPr id="109639" name="Object 69">
            <a:extLst>
              <a:ext uri="{FF2B5EF4-FFF2-40B4-BE49-F238E27FC236}">
                <a16:creationId xmlns:a16="http://schemas.microsoft.com/office/drawing/2014/main" xmlns="" id="{44B5BAE5-115E-8045-BE70-F8FCF7955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3" y="398463"/>
          <a:ext cx="436086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2" name="Equation" r:id="rId3" imgW="36576000" imgH="5562600" progId="Equation.3">
                  <p:embed/>
                </p:oleObj>
              </mc:Choice>
              <mc:Fallback>
                <p:oleObj name="Equation" r:id="rId3" imgW="36576000" imgH="5562600" progId="Equation.3">
                  <p:embed/>
                  <p:pic>
                    <p:nvPicPr>
                      <p:cNvPr id="109639" name="Object 69">
                        <a:extLst>
                          <a:ext uri="{FF2B5EF4-FFF2-40B4-BE49-F238E27FC236}">
                            <a16:creationId xmlns:a16="http://schemas.microsoft.com/office/drawing/2014/main" xmlns="" id="{44B5BAE5-115E-8045-BE70-F8FCF7955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3" y="398463"/>
                        <a:ext cx="4360862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40" name="Object 37">
            <a:extLst>
              <a:ext uri="{FF2B5EF4-FFF2-40B4-BE49-F238E27FC236}">
                <a16:creationId xmlns:a16="http://schemas.microsoft.com/office/drawing/2014/main" xmlns="" id="{7083F292-068E-6046-9542-F86EC0669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3863" y="398463"/>
          <a:ext cx="12461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" name="Equation" r:id="rId5" imgW="9652000" imgH="4978400" progId="Equation.3">
                  <p:embed/>
                </p:oleObj>
              </mc:Choice>
              <mc:Fallback>
                <p:oleObj name="Equation" r:id="rId5" imgW="9652000" imgH="4978400" progId="Equation.3">
                  <p:embed/>
                  <p:pic>
                    <p:nvPicPr>
                      <p:cNvPr id="109640" name="Object 37">
                        <a:extLst>
                          <a:ext uri="{FF2B5EF4-FFF2-40B4-BE49-F238E27FC236}">
                            <a16:creationId xmlns:a16="http://schemas.microsoft.com/office/drawing/2014/main" xmlns="" id="{7083F292-068E-6046-9542-F86EC0669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398463"/>
                        <a:ext cx="12461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41" name="Object 68">
            <a:extLst>
              <a:ext uri="{FF2B5EF4-FFF2-40B4-BE49-F238E27FC236}">
                <a16:creationId xmlns:a16="http://schemas.microsoft.com/office/drawing/2014/main" xmlns="" id="{9DF0DB98-6E80-9C4B-991F-627622A27B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398463"/>
          <a:ext cx="12842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4" name="Equation" r:id="rId7" imgW="9944100" imgH="4978400" progId="Equation.3">
                  <p:embed/>
                </p:oleObj>
              </mc:Choice>
              <mc:Fallback>
                <p:oleObj name="Equation" r:id="rId7" imgW="9944100" imgH="4978400" progId="Equation.3">
                  <p:embed/>
                  <p:pic>
                    <p:nvPicPr>
                      <p:cNvPr id="109641" name="Object 68">
                        <a:extLst>
                          <a:ext uri="{FF2B5EF4-FFF2-40B4-BE49-F238E27FC236}">
                            <a16:creationId xmlns:a16="http://schemas.microsoft.com/office/drawing/2014/main" xmlns="" id="{9DF0DB98-6E80-9C4B-991F-627622A27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98463"/>
                        <a:ext cx="12842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42" name="文本框 17">
            <a:extLst>
              <a:ext uri="{FF2B5EF4-FFF2-40B4-BE49-F238E27FC236}">
                <a16:creationId xmlns:a16="http://schemas.microsoft.com/office/drawing/2014/main" xmlns="" id="{62C202DF-069F-5B48-955A-39C687066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10200"/>
            <a:ext cx="1287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⟨S, t⟩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9643" name="文本框 17">
            <a:extLst>
              <a:ext uri="{FF2B5EF4-FFF2-40B4-BE49-F238E27FC236}">
                <a16:creationId xmlns:a16="http://schemas.microsoft.com/office/drawing/2014/main" xmlns="" id="{0B423698-4333-9048-97E4-2023819E8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73775"/>
            <a:ext cx="762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S={1010,1001,111,100,10,10,1,1} 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9644" name="矩形 12">
            <a:extLst>
              <a:ext uri="{FF2B5EF4-FFF2-40B4-BE49-F238E27FC236}">
                <a16:creationId xmlns:a16="http://schemas.microsoft.com/office/drawing/2014/main" xmlns="" id="{529C5593-0A9B-8C4F-A70D-65096C58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410200"/>
            <a:ext cx="1457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t=1133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Text Box 63">
            <a:extLst>
              <a:ext uri="{FF2B5EF4-FFF2-40B4-BE49-F238E27FC236}">
                <a16:creationId xmlns:a16="http://schemas.microsoft.com/office/drawing/2014/main" xmlns="" id="{BD491C84-62D4-1E4F-B098-565169861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25" y="1441450"/>
            <a:ext cx="47387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2SAT &lt;- SUBSET SUM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灯片编号占位符 2">
            <a:extLst>
              <a:ext uri="{FF2B5EF4-FFF2-40B4-BE49-F238E27FC236}">
                <a16:creationId xmlns:a16="http://schemas.microsoft.com/office/drawing/2014/main" xmlns="" id="{0CCE40AF-D965-2346-BC71-7CAA4B4000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fld id="{0A249E45-7F93-6C4C-A92B-31B364A258B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0" name="Text Box 63">
            <a:extLst>
              <a:ext uri="{FF2B5EF4-FFF2-40B4-BE49-F238E27FC236}">
                <a16:creationId xmlns:a16="http://schemas.microsoft.com/office/drawing/2014/main" xmlns="" id="{627AC523-A680-C742-AAB2-B6443967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-30163"/>
            <a:ext cx="3252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is satisfied with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xmlns="" id="{A4F13C95-FF97-6245-8706-B4A395CC97E2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74800"/>
          <a:ext cx="3810000" cy="37147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134945107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743494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4604318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405297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50406160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92471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y1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453303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z1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59785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y2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682842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z2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542548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g1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124770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h1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636025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g2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38565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h2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071115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1411408"/>
                  </a:ext>
                </a:extLst>
              </a:tr>
            </a:tbl>
          </a:graphicData>
        </a:graphic>
      </p:graphicFrame>
      <p:graphicFrame>
        <p:nvGraphicFramePr>
          <p:cNvPr id="109639" name="Object 69">
            <a:extLst>
              <a:ext uri="{FF2B5EF4-FFF2-40B4-BE49-F238E27FC236}">
                <a16:creationId xmlns:a16="http://schemas.microsoft.com/office/drawing/2014/main" xmlns="" id="{44B5BAE5-115E-8045-BE70-F8FCF7955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3" y="398463"/>
          <a:ext cx="436086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6" name="Equation" r:id="rId3" imgW="36576000" imgH="5562600" progId="Equation.3">
                  <p:embed/>
                </p:oleObj>
              </mc:Choice>
              <mc:Fallback>
                <p:oleObj name="Equation" r:id="rId3" imgW="36576000" imgH="5562600" progId="Equation.3">
                  <p:embed/>
                  <p:pic>
                    <p:nvPicPr>
                      <p:cNvPr id="109639" name="Object 69">
                        <a:extLst>
                          <a:ext uri="{FF2B5EF4-FFF2-40B4-BE49-F238E27FC236}">
                            <a16:creationId xmlns:a16="http://schemas.microsoft.com/office/drawing/2014/main" xmlns="" id="{44B5BAE5-115E-8045-BE70-F8FCF7955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3" y="398463"/>
                        <a:ext cx="4360862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40" name="Object 37">
            <a:extLst>
              <a:ext uri="{FF2B5EF4-FFF2-40B4-BE49-F238E27FC236}">
                <a16:creationId xmlns:a16="http://schemas.microsoft.com/office/drawing/2014/main" xmlns="" id="{7083F292-068E-6046-9542-F86EC0669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3863" y="398463"/>
          <a:ext cx="12461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7" name="Equation" r:id="rId5" imgW="9652000" imgH="4978400" progId="Equation.3">
                  <p:embed/>
                </p:oleObj>
              </mc:Choice>
              <mc:Fallback>
                <p:oleObj name="Equation" r:id="rId5" imgW="9652000" imgH="4978400" progId="Equation.3">
                  <p:embed/>
                  <p:pic>
                    <p:nvPicPr>
                      <p:cNvPr id="109640" name="Object 37">
                        <a:extLst>
                          <a:ext uri="{FF2B5EF4-FFF2-40B4-BE49-F238E27FC236}">
                            <a16:creationId xmlns:a16="http://schemas.microsoft.com/office/drawing/2014/main" xmlns="" id="{7083F292-068E-6046-9542-F86EC0669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398463"/>
                        <a:ext cx="12461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41" name="Object 68">
            <a:extLst>
              <a:ext uri="{FF2B5EF4-FFF2-40B4-BE49-F238E27FC236}">
                <a16:creationId xmlns:a16="http://schemas.microsoft.com/office/drawing/2014/main" xmlns="" id="{9DF0DB98-6E80-9C4B-991F-627622A27B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398463"/>
          <a:ext cx="12842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8" name="Equation" r:id="rId7" imgW="9944100" imgH="4978400" progId="Equation.3">
                  <p:embed/>
                </p:oleObj>
              </mc:Choice>
              <mc:Fallback>
                <p:oleObj name="Equation" r:id="rId7" imgW="9944100" imgH="4978400" progId="Equation.3">
                  <p:embed/>
                  <p:pic>
                    <p:nvPicPr>
                      <p:cNvPr id="109641" name="Object 68">
                        <a:extLst>
                          <a:ext uri="{FF2B5EF4-FFF2-40B4-BE49-F238E27FC236}">
                            <a16:creationId xmlns:a16="http://schemas.microsoft.com/office/drawing/2014/main" xmlns="" id="{9DF0DB98-6E80-9C4B-991F-627622A27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98463"/>
                        <a:ext cx="12842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42" name="文本框 17">
            <a:extLst>
              <a:ext uri="{FF2B5EF4-FFF2-40B4-BE49-F238E27FC236}">
                <a16:creationId xmlns:a16="http://schemas.microsoft.com/office/drawing/2014/main" xmlns="" id="{62C202DF-069F-5B48-955A-39C687066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10200"/>
            <a:ext cx="1287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⟨S, t⟩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9643" name="文本框 17">
            <a:extLst>
              <a:ext uri="{FF2B5EF4-FFF2-40B4-BE49-F238E27FC236}">
                <a16:creationId xmlns:a16="http://schemas.microsoft.com/office/drawing/2014/main" xmlns="" id="{0B423698-4333-9048-97E4-2023819E8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73775"/>
            <a:ext cx="762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S={1010,1001,111,100,10,10,1,1} 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9644" name="矩形 12">
            <a:extLst>
              <a:ext uri="{FF2B5EF4-FFF2-40B4-BE49-F238E27FC236}">
                <a16:creationId xmlns:a16="http://schemas.microsoft.com/office/drawing/2014/main" xmlns="" id="{529C5593-0A9B-8C4F-A70D-65096C58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410200"/>
            <a:ext cx="1457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t=1133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Text Box 63">
            <a:extLst>
              <a:ext uri="{FF2B5EF4-FFF2-40B4-BE49-F238E27FC236}">
                <a16:creationId xmlns:a16="http://schemas.microsoft.com/office/drawing/2014/main" xmlns="" id="{BD491C84-62D4-1E4F-B098-565169861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25" y="1441450"/>
            <a:ext cx="47387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2SAT &lt;- SUBSET SUM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AFE5E03-EBBE-7347-84DF-27686238619E}"/>
              </a:ext>
            </a:extLst>
          </p:cNvPr>
          <p:cNvSpPr/>
          <p:nvPr/>
        </p:nvSpPr>
        <p:spPr>
          <a:xfrm>
            <a:off x="4363520" y="2178775"/>
            <a:ext cx="513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&lt;-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D2259BDA-6094-D246-886D-ED6B38820A8B}"/>
              </a:ext>
            </a:extLst>
          </p:cNvPr>
          <p:cNvSpPr/>
          <p:nvPr/>
        </p:nvSpPr>
        <p:spPr>
          <a:xfrm>
            <a:off x="4363520" y="2562444"/>
            <a:ext cx="513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&lt;-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595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灯片编号占位符 2">
            <a:extLst>
              <a:ext uri="{FF2B5EF4-FFF2-40B4-BE49-F238E27FC236}">
                <a16:creationId xmlns:a16="http://schemas.microsoft.com/office/drawing/2014/main" xmlns="" id="{0CCE40AF-D965-2346-BC71-7CAA4B4000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fld id="{0A249E45-7F93-6C4C-A92B-31B364A258B6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0" name="Text Box 63">
            <a:extLst>
              <a:ext uri="{FF2B5EF4-FFF2-40B4-BE49-F238E27FC236}">
                <a16:creationId xmlns:a16="http://schemas.microsoft.com/office/drawing/2014/main" xmlns="" id="{627AC523-A680-C742-AAB2-B6443967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-30163"/>
            <a:ext cx="3252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is satisfied with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xmlns="" id="{A4F13C95-FF97-6245-8706-B4A395CC97E2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74800"/>
          <a:ext cx="3810000" cy="37147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134945107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743494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4604318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40529745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50406160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92471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y1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453303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z1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59785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y2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682842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z2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542548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g1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124770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h1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636025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g2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385659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h2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071115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2C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9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1411408"/>
                  </a:ext>
                </a:extLst>
              </a:tr>
            </a:tbl>
          </a:graphicData>
        </a:graphic>
      </p:graphicFrame>
      <p:graphicFrame>
        <p:nvGraphicFramePr>
          <p:cNvPr id="109639" name="Object 69">
            <a:extLst>
              <a:ext uri="{FF2B5EF4-FFF2-40B4-BE49-F238E27FC236}">
                <a16:creationId xmlns:a16="http://schemas.microsoft.com/office/drawing/2014/main" xmlns="" id="{44B5BAE5-115E-8045-BE70-F8FCF7955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3" y="398463"/>
          <a:ext cx="436086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0" name="Equation" r:id="rId3" imgW="36576000" imgH="5562600" progId="Equation.3">
                  <p:embed/>
                </p:oleObj>
              </mc:Choice>
              <mc:Fallback>
                <p:oleObj name="Equation" r:id="rId3" imgW="36576000" imgH="5562600" progId="Equation.3">
                  <p:embed/>
                  <p:pic>
                    <p:nvPicPr>
                      <p:cNvPr id="109639" name="Object 69">
                        <a:extLst>
                          <a:ext uri="{FF2B5EF4-FFF2-40B4-BE49-F238E27FC236}">
                            <a16:creationId xmlns:a16="http://schemas.microsoft.com/office/drawing/2014/main" xmlns="" id="{44B5BAE5-115E-8045-BE70-F8FCF7955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3" y="398463"/>
                        <a:ext cx="4360862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40" name="Object 37">
            <a:extLst>
              <a:ext uri="{FF2B5EF4-FFF2-40B4-BE49-F238E27FC236}">
                <a16:creationId xmlns:a16="http://schemas.microsoft.com/office/drawing/2014/main" xmlns="" id="{7083F292-068E-6046-9542-F86EC0669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3863" y="398463"/>
          <a:ext cx="12461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1" name="Equation" r:id="rId5" imgW="9652000" imgH="4978400" progId="Equation.3">
                  <p:embed/>
                </p:oleObj>
              </mc:Choice>
              <mc:Fallback>
                <p:oleObj name="Equation" r:id="rId5" imgW="9652000" imgH="4978400" progId="Equation.3">
                  <p:embed/>
                  <p:pic>
                    <p:nvPicPr>
                      <p:cNvPr id="109640" name="Object 37">
                        <a:extLst>
                          <a:ext uri="{FF2B5EF4-FFF2-40B4-BE49-F238E27FC236}">
                            <a16:creationId xmlns:a16="http://schemas.microsoft.com/office/drawing/2014/main" xmlns="" id="{7083F292-068E-6046-9542-F86EC0669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398463"/>
                        <a:ext cx="12461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41" name="Object 68">
            <a:extLst>
              <a:ext uri="{FF2B5EF4-FFF2-40B4-BE49-F238E27FC236}">
                <a16:creationId xmlns:a16="http://schemas.microsoft.com/office/drawing/2014/main" xmlns="" id="{9DF0DB98-6E80-9C4B-991F-627622A27B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398463"/>
          <a:ext cx="12842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2" name="Equation" r:id="rId7" imgW="9944100" imgH="4978400" progId="Equation.3">
                  <p:embed/>
                </p:oleObj>
              </mc:Choice>
              <mc:Fallback>
                <p:oleObj name="Equation" r:id="rId7" imgW="9944100" imgH="4978400" progId="Equation.3">
                  <p:embed/>
                  <p:pic>
                    <p:nvPicPr>
                      <p:cNvPr id="109641" name="Object 68">
                        <a:extLst>
                          <a:ext uri="{FF2B5EF4-FFF2-40B4-BE49-F238E27FC236}">
                            <a16:creationId xmlns:a16="http://schemas.microsoft.com/office/drawing/2014/main" xmlns="" id="{9DF0DB98-6E80-9C4B-991F-627622A27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98463"/>
                        <a:ext cx="12842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42" name="文本框 17">
            <a:extLst>
              <a:ext uri="{FF2B5EF4-FFF2-40B4-BE49-F238E27FC236}">
                <a16:creationId xmlns:a16="http://schemas.microsoft.com/office/drawing/2014/main" xmlns="" id="{62C202DF-069F-5B48-955A-39C687066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10200"/>
            <a:ext cx="1287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⟨S, t⟩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9643" name="文本框 17">
            <a:extLst>
              <a:ext uri="{FF2B5EF4-FFF2-40B4-BE49-F238E27FC236}">
                <a16:creationId xmlns:a16="http://schemas.microsoft.com/office/drawing/2014/main" xmlns="" id="{0B423698-4333-9048-97E4-2023819E8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73775"/>
            <a:ext cx="762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S={1010,1001,111,100,10,10,1,1} 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9644" name="矩形 12">
            <a:extLst>
              <a:ext uri="{FF2B5EF4-FFF2-40B4-BE49-F238E27FC236}">
                <a16:creationId xmlns:a16="http://schemas.microsoft.com/office/drawing/2014/main" xmlns="" id="{529C5593-0A9B-8C4F-A70D-65096C58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410200"/>
            <a:ext cx="1457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t=1133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Text Box 63">
            <a:extLst>
              <a:ext uri="{FF2B5EF4-FFF2-40B4-BE49-F238E27FC236}">
                <a16:creationId xmlns:a16="http://schemas.microsoft.com/office/drawing/2014/main" xmlns="" id="{BD491C84-62D4-1E4F-B098-565169861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25" y="1441450"/>
            <a:ext cx="47387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2SAT &lt;- SUBSET SUM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AFE5E03-EBBE-7347-84DF-27686238619E}"/>
              </a:ext>
            </a:extLst>
          </p:cNvPr>
          <p:cNvSpPr/>
          <p:nvPr/>
        </p:nvSpPr>
        <p:spPr>
          <a:xfrm>
            <a:off x="4363520" y="2178775"/>
            <a:ext cx="513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&lt;-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D2259BDA-6094-D246-886D-ED6B38820A8B}"/>
              </a:ext>
            </a:extLst>
          </p:cNvPr>
          <p:cNvSpPr/>
          <p:nvPr/>
        </p:nvSpPr>
        <p:spPr>
          <a:xfrm>
            <a:off x="4363520" y="2916100"/>
            <a:ext cx="513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&lt;-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94398481-8BA4-B244-B72C-7B1867805242}"/>
              </a:ext>
            </a:extLst>
          </p:cNvPr>
          <p:cNvSpPr/>
          <p:nvPr/>
        </p:nvSpPr>
        <p:spPr>
          <a:xfrm>
            <a:off x="5022641" y="2429432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E2945CE9-4682-BC4D-A9F6-6450508B410B}"/>
              </a:ext>
            </a:extLst>
          </p:cNvPr>
          <p:cNvSpPr/>
          <p:nvPr/>
        </p:nvSpPr>
        <p:spPr bwMode="auto">
          <a:xfrm>
            <a:off x="2590800" y="2019588"/>
            <a:ext cx="596900" cy="1402775"/>
          </a:xfrm>
          <a:custGeom>
            <a:avLst/>
            <a:gdLst>
              <a:gd name="connsiteX0" fmla="*/ 0 w 596900"/>
              <a:gd name="connsiteY0" fmla="*/ 701388 h 1402775"/>
              <a:gd name="connsiteX1" fmla="*/ 298450 w 596900"/>
              <a:gd name="connsiteY1" fmla="*/ 0 h 1402775"/>
              <a:gd name="connsiteX2" fmla="*/ 596900 w 596900"/>
              <a:gd name="connsiteY2" fmla="*/ 701388 h 1402775"/>
              <a:gd name="connsiteX3" fmla="*/ 298450 w 596900"/>
              <a:gd name="connsiteY3" fmla="*/ 1402776 h 1402775"/>
              <a:gd name="connsiteX4" fmla="*/ 0 w 596900"/>
              <a:gd name="connsiteY4" fmla="*/ 701388 h 140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900" h="1402775" extrusionOk="0">
                <a:moveTo>
                  <a:pt x="0" y="701388"/>
                </a:moveTo>
                <a:cubicBezTo>
                  <a:pt x="-25543" y="298266"/>
                  <a:pt x="129110" y="1693"/>
                  <a:pt x="298450" y="0"/>
                </a:cubicBezTo>
                <a:cubicBezTo>
                  <a:pt x="502358" y="8227"/>
                  <a:pt x="571835" y="314819"/>
                  <a:pt x="596900" y="701388"/>
                </a:cubicBezTo>
                <a:cubicBezTo>
                  <a:pt x="586700" y="1098715"/>
                  <a:pt x="459502" y="1423654"/>
                  <a:pt x="298450" y="1402776"/>
                </a:cubicBezTo>
                <a:cubicBezTo>
                  <a:pt x="83113" y="1375142"/>
                  <a:pt x="65114" y="1119866"/>
                  <a:pt x="0" y="701388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  <a:extLst>
              <a:ext uri="{C807C97D-BFC1-408E-A445-0C87EB9F89A2}">
                <ask:lineSketchStyleProps xmlns:ask="http://schemas.microsoft.com/office/drawing/2018/sketchyshapes" xmlns="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400827E-188D-7043-9A8F-B6DDF67CC233}"/>
              </a:ext>
            </a:extLst>
          </p:cNvPr>
          <p:cNvSpPr/>
          <p:nvPr/>
        </p:nvSpPr>
        <p:spPr>
          <a:xfrm>
            <a:off x="3057525" y="4808893"/>
            <a:ext cx="513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5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灯片编号占位符 2">
            <a:extLst>
              <a:ext uri="{FF2B5EF4-FFF2-40B4-BE49-F238E27FC236}">
                <a16:creationId xmlns:a16="http://schemas.microsoft.com/office/drawing/2014/main" xmlns="" id="{25E0750A-568E-D443-B174-3173ACA3D1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fld id="{659F820C-D1C6-3C43-8CF0-9626928435DA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78" name="矩形 3">
            <a:extLst>
              <a:ext uri="{FF2B5EF4-FFF2-40B4-BE49-F238E27FC236}">
                <a16:creationId xmlns:a16="http://schemas.microsoft.com/office/drawing/2014/main" xmlns="" id="{2DB23938-93E6-0C40-A155-C4AA089D2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2620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zh-CN">
                <a:ea typeface="宋体" panose="02010600030101010101" pitchFamily="2" charset="-122"/>
              </a:rPr>
              <a:t>NP-hardness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6979" name="矩形 5">
            <a:extLst>
              <a:ext uri="{FF2B5EF4-FFF2-40B4-BE49-F238E27FC236}">
                <a16:creationId xmlns:a16="http://schemas.microsoft.com/office/drawing/2014/main" xmlns="" id="{CB358513-A7BA-FF46-9B01-BA83CAD5F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891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zh-CN">
                <a:ea typeface="宋体" panose="02010600030101010101" pitchFamily="2" charset="-122"/>
              </a:rPr>
              <a:t>(non-deterministic polynomial-time hardness)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6980" name="矩形 6">
            <a:extLst>
              <a:ext uri="{FF2B5EF4-FFF2-40B4-BE49-F238E27FC236}">
                <a16:creationId xmlns:a16="http://schemas.microsoft.com/office/drawing/2014/main" xmlns="" id="{5368D5D9-81D7-8D40-ACBB-D47616EA0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2209800"/>
            <a:ext cx="944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zh-CN" sz="2800">
                <a:solidFill>
                  <a:schemeClr val="tx1"/>
                </a:solidFill>
                <a:ea typeface="宋体" panose="02010600030101010101" pitchFamily="2" charset="-122"/>
              </a:rPr>
              <a:t>"at least as hard as the hardest problems in NP"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灯片编号占位符 2">
            <a:extLst>
              <a:ext uri="{FF2B5EF4-FFF2-40B4-BE49-F238E27FC236}">
                <a16:creationId xmlns:a16="http://schemas.microsoft.com/office/drawing/2014/main" xmlns="" id="{CEB11538-7BC5-5742-8DF4-83FF9928B0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fld id="{62A4C0D5-8ACD-104A-8954-0286D46A43E3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02" name="矩形 3">
            <a:extLst>
              <a:ext uri="{FF2B5EF4-FFF2-40B4-BE49-F238E27FC236}">
                <a16:creationId xmlns:a16="http://schemas.microsoft.com/office/drawing/2014/main" xmlns="" id="{520F1B55-5DCD-734A-9EEC-0B96EDB4B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5629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zh-CN">
                <a:ea typeface="宋体" panose="02010600030101010101" pitchFamily="2" charset="-122"/>
              </a:rPr>
              <a:t>Review for NP-completeness</a:t>
            </a:r>
          </a:p>
        </p:txBody>
      </p:sp>
      <p:sp>
        <p:nvSpPr>
          <p:cNvPr id="128003" name="矩形 4">
            <a:extLst>
              <a:ext uri="{FF2B5EF4-FFF2-40B4-BE49-F238E27FC236}">
                <a16:creationId xmlns:a16="http://schemas.microsoft.com/office/drawing/2014/main" xmlns="" id="{D98A94B0-9DB7-434C-8AB8-E87B14FE1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762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zh-CN" sz="2800">
                <a:solidFill>
                  <a:schemeClr val="tx1"/>
                </a:solidFill>
                <a:ea typeface="宋体" panose="02010600030101010101" pitchFamily="2" charset="-122"/>
              </a:rPr>
              <a:t>1. NP-complete problems are in NP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04" name="矩形 5">
            <a:extLst>
              <a:ext uri="{FF2B5EF4-FFF2-40B4-BE49-F238E27FC236}">
                <a16:creationId xmlns:a16="http://schemas.microsoft.com/office/drawing/2014/main" xmlns="" id="{AB7B263B-89AC-1C4B-BEE0-C9345106B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43088"/>
            <a:ext cx="6324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zh-CN" sz="2800">
                <a:solidFill>
                  <a:schemeClr val="tx1"/>
                </a:solidFill>
                <a:ea typeface="宋体" panose="02010600030101010101" pitchFamily="2" charset="-122"/>
              </a:rPr>
              <a:t>2. every other problem in NP can be reduced into p in polynomial time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8005" name="矩形 6">
            <a:extLst>
              <a:ext uri="{FF2B5EF4-FFF2-40B4-BE49-F238E27FC236}">
                <a16:creationId xmlns:a16="http://schemas.microsoft.com/office/drawing/2014/main" xmlns="" id="{087BFE7B-8109-DD49-B5D0-974D22470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4850"/>
            <a:ext cx="42433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zh-CN">
                <a:ea typeface="宋体" panose="02010600030101010101" pitchFamily="2" charset="-122"/>
              </a:rPr>
              <a:t>For NP-completeness</a:t>
            </a:r>
          </a:p>
        </p:txBody>
      </p:sp>
      <p:sp>
        <p:nvSpPr>
          <p:cNvPr id="128006" name="矩形 7">
            <a:extLst>
              <a:ext uri="{FF2B5EF4-FFF2-40B4-BE49-F238E27FC236}">
                <a16:creationId xmlns:a16="http://schemas.microsoft.com/office/drawing/2014/main" xmlns="" id="{961ED548-BF90-C949-823F-C4B4A4400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068763"/>
            <a:ext cx="83931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zh-CN" sz="2800">
                <a:solidFill>
                  <a:schemeClr val="tx1"/>
                </a:solidFill>
                <a:ea typeface="宋体" panose="02010600030101010101" pitchFamily="2" charset="-122"/>
              </a:rPr>
              <a:t>A problem is said to be </a:t>
            </a:r>
            <a:r>
              <a:rPr lang="zh-CN" altLang="zh-CN" sz="2800">
                <a:solidFill>
                  <a:srgbClr val="3332CD"/>
                </a:solidFill>
                <a:ea typeface="宋体" panose="02010600030101010101" pitchFamily="2" charset="-122"/>
              </a:rPr>
              <a:t>NP-hard</a:t>
            </a:r>
            <a:r>
              <a:rPr lang="zh-CN" altLang="zh-CN" sz="2800">
                <a:solidFill>
                  <a:schemeClr val="tx1"/>
                </a:solidFill>
                <a:ea typeface="宋体" panose="02010600030101010101" pitchFamily="2" charset="-122"/>
              </a:rPr>
              <a:t> if everything in NP can be transformed in polynomial time into it </a:t>
            </a:r>
            <a:r>
              <a:rPr lang="zh-CN" altLang="zh-CN" sz="2800">
                <a:solidFill>
                  <a:srgbClr val="FF0000"/>
                </a:solidFill>
                <a:ea typeface="宋体" panose="02010600030101010101" pitchFamily="2" charset="-122"/>
              </a:rPr>
              <a:t>even though it may not be in NP</a:t>
            </a:r>
            <a:endParaRPr lang="zh-CN" altLang="en-US" sz="2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灯片编号占位符 2">
            <a:extLst>
              <a:ext uri="{FF2B5EF4-FFF2-40B4-BE49-F238E27FC236}">
                <a16:creationId xmlns:a16="http://schemas.microsoft.com/office/drawing/2014/main" xmlns="" id="{B2A63E41-6E72-864F-914E-A2D83C8B02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fld id="{9160686F-8EAB-7B49-873F-D2D1348727CB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0594" name="Picture 2">
            <a:extLst>
              <a:ext uri="{FF2B5EF4-FFF2-40B4-BE49-F238E27FC236}">
                <a16:creationId xmlns:a16="http://schemas.microsoft.com/office/drawing/2014/main" xmlns="" id="{8C02500E-7D0C-2E48-8980-EB12AF757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9144000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矩形 1">
            <a:extLst>
              <a:ext uri="{FF2B5EF4-FFF2-40B4-BE49-F238E27FC236}">
                <a16:creationId xmlns:a16="http://schemas.microsoft.com/office/drawing/2014/main" xmlns="" id="{6AA028E6-4391-E046-B3FE-DC6D66B49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5634038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zh-CN" sz="1800">
                <a:solidFill>
                  <a:schemeClr val="tx1"/>
                </a:solidFill>
                <a:ea typeface="宋体" panose="02010600030101010101" pitchFamily="2" charset="-122"/>
              </a:rPr>
              <a:t>Euler diagram for P, NP, NP-complete, and NP-hard set of problems. The left side is valid under the assumption that P≠NP, while the right side is valid under the assumption that P=NP (except that the empty language and its complement are never NP-complete)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89" name="Straight Connector 47">
            <a:extLst>
              <a:ext uri="{FF2B5EF4-FFF2-40B4-BE49-F238E27FC236}">
                <a16:creationId xmlns:a16="http://schemas.microsoft.com/office/drawing/2014/main" xmlns="" id="{9FB75F46-3A40-454B-AC50-CD6B9E6D64D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209007" y="2067719"/>
            <a:ext cx="990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0" name="Straight Connector 48">
            <a:extLst>
              <a:ext uri="{FF2B5EF4-FFF2-40B4-BE49-F238E27FC236}">
                <a16:creationId xmlns:a16="http://schemas.microsoft.com/office/drawing/2014/main" xmlns="" id="{4CAE0C04-F973-6648-AEBC-41918386B68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324100" y="256222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>
            <a:extLst>
              <a:ext uri="{FF2B5EF4-FFF2-40B4-BE49-F238E27FC236}">
                <a16:creationId xmlns:a16="http://schemas.microsoft.com/office/drawing/2014/main" xmlns="" id="{FE0B87F7-28CC-4B47-A0D7-16E8358DA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Tips on choosing </a:t>
            </a:r>
            <a:r>
              <a:rPr lang="en-US" altLang="en-US" i="1">
                <a:latin typeface="Garamond" panose="02020404030301010803" pitchFamily="18" charset="0"/>
              </a:rPr>
              <a:t>L</a:t>
            </a:r>
          </a:p>
        </p:txBody>
      </p:sp>
      <p:sp>
        <p:nvSpPr>
          <p:cNvPr id="69" name="Content Placeholder 68">
            <a:extLst>
              <a:ext uri="{FF2B5EF4-FFF2-40B4-BE49-F238E27FC236}">
                <a16:creationId xmlns:a16="http://schemas.microsoft.com/office/drawing/2014/main" xmlns="" id="{FF50E11C-30CE-1B4D-8348-57AF99FDE5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3886200"/>
            <a:ext cx="8353425" cy="2495550"/>
          </a:xfrm>
        </p:spPr>
        <p:txBody>
          <a:bodyPr/>
          <a:lstStyle/>
          <a:p>
            <a:r>
              <a:rPr lang="en-US" altLang="en-US"/>
              <a:t>Both </a:t>
            </a:r>
            <a:r>
              <a:rPr lang="en-US" altLang="en-US">
                <a:latin typeface="Garamond" panose="02020404030301010803" pitchFamily="18" charset="0"/>
              </a:rPr>
              <a:t>CLIQUE</a:t>
            </a:r>
            <a:r>
              <a:rPr lang="en-US" altLang="en-US"/>
              <a:t> and </a:t>
            </a:r>
            <a:r>
              <a:rPr lang="en-US" altLang="en-US">
                <a:latin typeface="Garamond" panose="02020404030301010803" pitchFamily="18" charset="0"/>
              </a:rPr>
              <a:t>SUBGRAPH</a:t>
            </a:r>
            <a:r>
              <a:rPr lang="en-US" altLang="en-US"/>
              <a:t> are about graph containment, so their complexities may be related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It usually makes sense to try and reduce from the problem that </a:t>
            </a:r>
            <a:r>
              <a:rPr lang="en-US" altLang="en-US">
                <a:solidFill>
                  <a:srgbClr val="6699FF"/>
                </a:solidFill>
              </a:rPr>
              <a:t>looks the most related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xmlns="" id="{256302E3-E251-1545-AE8F-CBF003F37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3" y="2560638"/>
            <a:ext cx="419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7894" name="Rectangle 4">
            <a:extLst>
              <a:ext uri="{FF2B5EF4-FFF2-40B4-BE49-F238E27FC236}">
                <a16:creationId xmlns:a16="http://schemas.microsoft.com/office/drawing/2014/main" xmlns="" id="{23414E4C-1516-E847-8D67-B244CE464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2560638"/>
            <a:ext cx="457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H</a:t>
            </a:r>
            <a:endParaRPr lang="en-US" altLang="en-US" sz="2400">
              <a:solidFill>
                <a:srgbClr val="FFFFFF"/>
              </a:solidFill>
            </a:endParaRPr>
          </a:p>
        </p:txBody>
      </p:sp>
      <p:grpSp>
        <p:nvGrpSpPr>
          <p:cNvPr id="37895" name="Group 5">
            <a:extLst>
              <a:ext uri="{FF2B5EF4-FFF2-40B4-BE49-F238E27FC236}">
                <a16:creationId xmlns:a16="http://schemas.microsoft.com/office/drawing/2014/main" xmlns="" id="{1D0B7CC9-DA54-9E41-8123-4311936CB1BC}"/>
              </a:ext>
            </a:extLst>
          </p:cNvPr>
          <p:cNvGrpSpPr>
            <a:grpSpLocks/>
          </p:cNvGrpSpPr>
          <p:nvPr/>
        </p:nvGrpSpPr>
        <p:grpSpPr bwMode="auto">
          <a:xfrm>
            <a:off x="4875213" y="1371600"/>
            <a:ext cx="1449387" cy="1392238"/>
            <a:chOff x="3239932" y="2694801"/>
            <a:chExt cx="1449293" cy="1392198"/>
          </a:xfrm>
        </p:grpSpPr>
        <p:cxnSp>
          <p:nvCxnSpPr>
            <p:cNvPr id="37922" name="Straight Connector 6">
              <a:extLst>
                <a:ext uri="{FF2B5EF4-FFF2-40B4-BE49-F238E27FC236}">
                  <a16:creationId xmlns:a16="http://schemas.microsoft.com/office/drawing/2014/main" xmlns="" id="{9E825A23-4E1A-2742-9C78-9560914B70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3429794" y="32004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3" name="Straight Connector 7">
              <a:extLst>
                <a:ext uri="{FF2B5EF4-FFF2-40B4-BE49-F238E27FC236}">
                  <a16:creationId xmlns:a16="http://schemas.microsoft.com/office/drawing/2014/main" xmlns="" id="{5C8BDBA6-27EE-B34C-8C0E-FBBDE08461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794" y="3200400"/>
              <a:ext cx="685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4" name="Straight Connector 8">
              <a:extLst>
                <a:ext uri="{FF2B5EF4-FFF2-40B4-BE49-F238E27FC236}">
                  <a16:creationId xmlns:a16="http://schemas.microsoft.com/office/drawing/2014/main" xmlns="" id="{B4A1B41B-34B1-3B45-BD7B-DEB95E51DF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772694" y="3543300"/>
              <a:ext cx="685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5" name="Straight Connector 9">
              <a:extLst>
                <a:ext uri="{FF2B5EF4-FFF2-40B4-BE49-F238E27FC236}">
                  <a16:creationId xmlns:a16="http://schemas.microsoft.com/office/drawing/2014/main" xmlns="" id="{575408F1-5246-384B-8C68-432233AC5C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115594" y="28956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6" name="Straight Connector 10">
              <a:extLst>
                <a:ext uri="{FF2B5EF4-FFF2-40B4-BE49-F238E27FC236}">
                  <a16:creationId xmlns:a16="http://schemas.microsoft.com/office/drawing/2014/main" xmlns="" id="{973C0421-3459-CF4F-8480-9707F538EC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086894" y="3543300"/>
              <a:ext cx="685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7" name="Straight Connector 11">
              <a:extLst>
                <a:ext uri="{FF2B5EF4-FFF2-40B4-BE49-F238E27FC236}">
                  <a16:creationId xmlns:a16="http://schemas.microsoft.com/office/drawing/2014/main" xmlns="" id="{3FFEE81A-D8C4-BC43-BA6F-3603A76B7D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794" y="3886200"/>
              <a:ext cx="685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8" name="Straight Connector 12">
              <a:extLst>
                <a:ext uri="{FF2B5EF4-FFF2-40B4-BE49-F238E27FC236}">
                  <a16:creationId xmlns:a16="http://schemas.microsoft.com/office/drawing/2014/main" xmlns="" id="{C3B612D8-4316-AF4F-98C2-0CF2875D78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804991" y="3204390"/>
              <a:ext cx="993771" cy="380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9" name="Straight Connector 13">
              <a:extLst>
                <a:ext uri="{FF2B5EF4-FFF2-40B4-BE49-F238E27FC236}">
                  <a16:creationId xmlns:a16="http://schemas.microsoft.com/office/drawing/2014/main" xmlns="" id="{CF0B0A93-491C-BE42-8DBD-F59E49DCC3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001294" y="3390900"/>
              <a:ext cx="9906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30" name="Straight Connector 14">
              <a:extLst>
                <a:ext uri="{FF2B5EF4-FFF2-40B4-BE49-F238E27FC236}">
                  <a16:creationId xmlns:a16="http://schemas.microsoft.com/office/drawing/2014/main" xmlns="" id="{E92F8E12-E300-8041-8545-871B6EBF13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4115594" y="3886200"/>
              <a:ext cx="381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31" name="Straight Connector 15">
              <a:extLst>
                <a:ext uri="{FF2B5EF4-FFF2-40B4-BE49-F238E27FC236}">
                  <a16:creationId xmlns:a16="http://schemas.microsoft.com/office/drawing/2014/main" xmlns="" id="{B428C98E-5D3C-C94A-A6B1-2055132939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277394" y="3048000"/>
              <a:ext cx="304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32" name="Straight Connector 16">
              <a:extLst>
                <a:ext uri="{FF2B5EF4-FFF2-40B4-BE49-F238E27FC236}">
                  <a16:creationId xmlns:a16="http://schemas.microsoft.com/office/drawing/2014/main" xmlns="" id="{F6FD584C-18CB-7549-BCBF-0C1193EB93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3429794" y="2895600"/>
              <a:ext cx="1066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33" name="TextBox 17">
              <a:extLst>
                <a:ext uri="{FF2B5EF4-FFF2-40B4-BE49-F238E27FC236}">
                  <a16:creationId xmlns:a16="http://schemas.microsoft.com/office/drawing/2014/main" xmlns="" id="{170ACBCC-EAED-8C4E-BF33-12EA7F7DD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8399" y="3801533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</a:p>
          </p:txBody>
        </p:sp>
        <p:sp>
          <p:nvSpPr>
            <p:cNvPr id="37934" name="TextBox 18">
              <a:extLst>
                <a:ext uri="{FF2B5EF4-FFF2-40B4-BE49-F238E27FC236}">
                  <a16:creationId xmlns:a16="http://schemas.microsoft.com/office/drawing/2014/main" xmlns="" id="{2EAC33BE-03FC-E542-BFDC-C0A119F3E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0725" y="3810000"/>
              <a:ext cx="2696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</a:p>
          </p:txBody>
        </p:sp>
        <p:sp>
          <p:nvSpPr>
            <p:cNvPr id="37935" name="TextBox 19">
              <a:extLst>
                <a:ext uri="{FF2B5EF4-FFF2-40B4-BE49-F238E27FC236}">
                  <a16:creationId xmlns:a16="http://schemas.microsoft.com/office/drawing/2014/main" xmlns="" id="{738152D4-C3D2-2243-824C-6052FEBAD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3810000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3</a:t>
              </a:r>
            </a:p>
          </p:txBody>
        </p:sp>
        <p:sp>
          <p:nvSpPr>
            <p:cNvPr id="37936" name="TextBox 20">
              <a:extLst>
                <a:ext uri="{FF2B5EF4-FFF2-40B4-BE49-F238E27FC236}">
                  <a16:creationId xmlns:a16="http://schemas.microsoft.com/office/drawing/2014/main" xmlns="" id="{3BE81A5D-ECC6-1149-B28F-36E048B0D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9932" y="3048000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4</a:t>
              </a:r>
            </a:p>
          </p:txBody>
        </p:sp>
        <p:sp>
          <p:nvSpPr>
            <p:cNvPr id="37937" name="TextBox 21">
              <a:extLst>
                <a:ext uri="{FF2B5EF4-FFF2-40B4-BE49-F238E27FC236}">
                  <a16:creationId xmlns:a16="http://schemas.microsoft.com/office/drawing/2014/main" xmlns="" id="{BCBEF432-4618-154D-A6EF-DBFE86B7E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2971800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5</a:t>
              </a:r>
            </a:p>
          </p:txBody>
        </p:sp>
        <p:sp>
          <p:nvSpPr>
            <p:cNvPr id="37938" name="TextBox 22">
              <a:extLst>
                <a:ext uri="{FF2B5EF4-FFF2-40B4-BE49-F238E27FC236}">
                  <a16:creationId xmlns:a16="http://schemas.microsoft.com/office/drawing/2014/main" xmlns="" id="{CD8EFAF0-FC42-3142-99DD-6B553BA04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8399" y="2694801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6</a:t>
              </a:r>
            </a:p>
          </p:txBody>
        </p:sp>
        <p:sp>
          <p:nvSpPr>
            <p:cNvPr id="37939" name="TextBox 23">
              <a:extLst>
                <a:ext uri="{FF2B5EF4-FFF2-40B4-BE49-F238E27FC236}">
                  <a16:creationId xmlns:a16="http://schemas.microsoft.com/office/drawing/2014/main" xmlns="" id="{6A7F4754-EA6E-944D-99EC-9BA685E94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615" y="2694801"/>
              <a:ext cx="2616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7</a:t>
              </a:r>
            </a:p>
          </p:txBody>
        </p:sp>
      </p:grpSp>
      <p:grpSp>
        <p:nvGrpSpPr>
          <p:cNvPr id="37896" name="Group 24">
            <a:extLst>
              <a:ext uri="{FF2B5EF4-FFF2-40B4-BE49-F238E27FC236}">
                <a16:creationId xmlns:a16="http://schemas.microsoft.com/office/drawing/2014/main" xmlns="" id="{72EF3571-7959-9B41-8664-BB4658A4EA5E}"/>
              </a:ext>
            </a:extLst>
          </p:cNvPr>
          <p:cNvGrpSpPr>
            <a:grpSpLocks/>
          </p:cNvGrpSpPr>
          <p:nvPr/>
        </p:nvGrpSpPr>
        <p:grpSpPr bwMode="auto">
          <a:xfrm>
            <a:off x="5064125" y="1573213"/>
            <a:ext cx="1066800" cy="992187"/>
            <a:chOff x="2743199" y="4723606"/>
            <a:chExt cx="1066800" cy="991394"/>
          </a:xfrm>
        </p:grpSpPr>
        <p:cxnSp>
          <p:nvCxnSpPr>
            <p:cNvPr id="37918" name="Straight Connector 25">
              <a:extLst>
                <a:ext uri="{FF2B5EF4-FFF2-40B4-BE49-F238E27FC236}">
                  <a16:creationId xmlns:a16="http://schemas.microsoft.com/office/drawing/2014/main" xmlns="" id="{BE12E19D-D83A-5A48-8F0D-5CE5B46E22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743199" y="5028406"/>
              <a:ext cx="685800" cy="685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9" name="Straight Connector 26">
              <a:extLst>
                <a:ext uri="{FF2B5EF4-FFF2-40B4-BE49-F238E27FC236}">
                  <a16:creationId xmlns:a16="http://schemas.microsoft.com/office/drawing/2014/main" xmlns="" id="{4A28EF33-1E97-FD4C-9547-0EFF9A6FFB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43199" y="5028406"/>
              <a:ext cx="685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0" name="Straight Connector 27">
              <a:extLst>
                <a:ext uri="{FF2B5EF4-FFF2-40B4-BE49-F238E27FC236}">
                  <a16:creationId xmlns:a16="http://schemas.microsoft.com/office/drawing/2014/main" xmlns="" id="{0E99C149-A12C-7443-AEF8-0BC1B2A4DA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086099" y="5371306"/>
              <a:ext cx="685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1" name="Straight Connector 28">
              <a:extLst>
                <a:ext uri="{FF2B5EF4-FFF2-40B4-BE49-F238E27FC236}">
                  <a16:creationId xmlns:a16="http://schemas.microsoft.com/office/drawing/2014/main" xmlns="" id="{6B7CB832-8855-5C4F-B30A-84755CEDF7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28999" y="4723606"/>
              <a:ext cx="381000" cy="3048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897" name="Group 29">
            <a:extLst>
              <a:ext uri="{FF2B5EF4-FFF2-40B4-BE49-F238E27FC236}">
                <a16:creationId xmlns:a16="http://schemas.microsoft.com/office/drawing/2014/main" xmlns="" id="{0A3F18CB-582A-5D4F-8A0E-5B3A8420C6CF}"/>
              </a:ext>
            </a:extLst>
          </p:cNvPr>
          <p:cNvGrpSpPr>
            <a:grpSpLocks/>
          </p:cNvGrpSpPr>
          <p:nvPr/>
        </p:nvGrpSpPr>
        <p:grpSpPr bwMode="auto">
          <a:xfrm>
            <a:off x="6484938" y="1487488"/>
            <a:ext cx="984250" cy="1200150"/>
            <a:chOff x="5153399" y="2810933"/>
            <a:chExt cx="983626" cy="1199866"/>
          </a:xfrm>
        </p:grpSpPr>
        <p:cxnSp>
          <p:nvCxnSpPr>
            <p:cNvPr id="37910" name="Straight Connector 30">
              <a:extLst>
                <a:ext uri="{FF2B5EF4-FFF2-40B4-BE49-F238E27FC236}">
                  <a16:creationId xmlns:a16="http://schemas.microsoft.com/office/drawing/2014/main" xmlns="" id="{5A3A91A5-17E9-DE45-A9E4-3B2F7C4C79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35589" y="3810001"/>
              <a:ext cx="60880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1" name="Straight Connector 31">
              <a:extLst>
                <a:ext uri="{FF2B5EF4-FFF2-40B4-BE49-F238E27FC236}">
                  <a16:creationId xmlns:a16="http://schemas.microsoft.com/office/drawing/2014/main" xmlns="" id="{DE530426-37A3-F14D-9788-BA7B4978D9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259785" y="3430193"/>
              <a:ext cx="455612" cy="3040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2" name="Straight Connector 32">
              <a:extLst>
                <a:ext uri="{FF2B5EF4-FFF2-40B4-BE49-F238E27FC236}">
                  <a16:creationId xmlns:a16="http://schemas.microsoft.com/office/drawing/2014/main" xmlns="" id="{4DC6E77C-839B-3541-9D07-13FE03768E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5563396" y="3430590"/>
              <a:ext cx="457200" cy="304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3" name="Straight Connector 33">
              <a:extLst>
                <a:ext uri="{FF2B5EF4-FFF2-40B4-BE49-F238E27FC236}">
                  <a16:creationId xmlns:a16="http://schemas.microsoft.com/office/drawing/2014/main" xmlns="" id="{15BC58A2-441D-484C-BBB4-14B56C7271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487592" y="3200003"/>
              <a:ext cx="304800" cy="7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14" name="TextBox 34">
              <a:extLst>
                <a:ext uri="{FF2B5EF4-FFF2-40B4-BE49-F238E27FC236}">
                  <a16:creationId xmlns:a16="http://schemas.microsoft.com/office/drawing/2014/main" xmlns="" id="{5DE4679C-E51B-B04D-9B83-09F179ABB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3399" y="3733800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1</a:t>
              </a:r>
            </a:p>
          </p:txBody>
        </p:sp>
        <p:sp>
          <p:nvSpPr>
            <p:cNvPr id="37915" name="TextBox 35">
              <a:extLst>
                <a:ext uri="{FF2B5EF4-FFF2-40B4-BE49-F238E27FC236}">
                  <a16:creationId xmlns:a16="http://schemas.microsoft.com/office/drawing/2014/main" xmlns="" id="{47C98D8D-305C-DC46-8E09-26783E84A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2696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2</a:t>
              </a:r>
            </a:p>
          </p:txBody>
        </p:sp>
        <p:sp>
          <p:nvSpPr>
            <p:cNvPr id="37916" name="TextBox 36">
              <a:extLst>
                <a:ext uri="{FF2B5EF4-FFF2-40B4-BE49-F238E27FC236}">
                  <a16:creationId xmlns:a16="http://schemas.microsoft.com/office/drawing/2014/main" xmlns="" id="{DB6B3585-4106-7C42-A114-672C108BD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3200400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3</a:t>
              </a:r>
            </a:p>
          </p:txBody>
        </p:sp>
        <p:sp>
          <p:nvSpPr>
            <p:cNvPr id="37917" name="TextBox 37">
              <a:extLst>
                <a:ext uri="{FF2B5EF4-FFF2-40B4-BE49-F238E27FC236}">
                  <a16:creationId xmlns:a16="http://schemas.microsoft.com/office/drawing/2014/main" xmlns="" id="{00307BEC-C17D-C74A-AD00-C18A8E567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932" y="2810933"/>
              <a:ext cx="2568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FFFFFF"/>
                  </a:solidFill>
                  <a:latin typeface="Garamond" panose="02020404030301010803" pitchFamily="18" charset="0"/>
                </a:rPr>
                <a:t>4</a:t>
              </a:r>
            </a:p>
          </p:txBody>
        </p:sp>
      </p:grpSp>
      <p:sp>
        <p:nvSpPr>
          <p:cNvPr id="37898" name="Rectangle 38">
            <a:extLst>
              <a:ext uri="{FF2B5EF4-FFF2-40B4-BE49-F238E27FC236}">
                <a16:creationId xmlns:a16="http://schemas.microsoft.com/office/drawing/2014/main" xmlns="" id="{9A72D857-1089-824B-902C-F38D9A1BB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60638"/>
            <a:ext cx="419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endParaRPr lang="en-US" altLang="en-US" sz="2400">
              <a:solidFill>
                <a:srgbClr val="FFFFFF"/>
              </a:solidFill>
            </a:endParaRPr>
          </a:p>
        </p:txBody>
      </p:sp>
      <p:cxnSp>
        <p:nvCxnSpPr>
          <p:cNvPr id="37899" name="Straight Connector 40">
            <a:extLst>
              <a:ext uri="{FF2B5EF4-FFF2-40B4-BE49-F238E27FC236}">
                <a16:creationId xmlns:a16="http://schemas.microsoft.com/office/drawing/2014/main" xmlns="" id="{AA459F35-BAEB-4E43-8877-54A94C472C7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638300" y="1876425"/>
            <a:ext cx="6858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Straight Connector 41">
            <a:extLst>
              <a:ext uri="{FF2B5EF4-FFF2-40B4-BE49-F238E27FC236}">
                <a16:creationId xmlns:a16="http://schemas.microsoft.com/office/drawing/2014/main" xmlns="" id="{3C87D4C3-9703-C340-9F64-25DDD4EB9D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38300" y="1876425"/>
            <a:ext cx="685800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Straight Connector 42">
            <a:extLst>
              <a:ext uri="{FF2B5EF4-FFF2-40B4-BE49-F238E27FC236}">
                <a16:creationId xmlns:a16="http://schemas.microsoft.com/office/drawing/2014/main" xmlns="" id="{DC51DF1C-3B9A-B943-B956-CB9BF391A3F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1980407" y="2220119"/>
            <a:ext cx="685800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Straight Connector 43">
            <a:extLst>
              <a:ext uri="{FF2B5EF4-FFF2-40B4-BE49-F238E27FC236}">
                <a16:creationId xmlns:a16="http://schemas.microsoft.com/office/drawing/2014/main" xmlns="" id="{29EF0622-5FAC-D549-818D-B99F132513A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24100" y="1571625"/>
            <a:ext cx="3810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Straight Connector 44">
            <a:extLst>
              <a:ext uri="{FF2B5EF4-FFF2-40B4-BE49-F238E27FC236}">
                <a16:creationId xmlns:a16="http://schemas.microsoft.com/office/drawing/2014/main" xmlns="" id="{74BBEF27-9294-F34D-A655-BA826B32B8D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294607" y="2220119"/>
            <a:ext cx="685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Straight Connector 46">
            <a:extLst>
              <a:ext uri="{FF2B5EF4-FFF2-40B4-BE49-F238E27FC236}">
                <a16:creationId xmlns:a16="http://schemas.microsoft.com/office/drawing/2014/main" xmlns="" id="{8CDC788E-47C5-4F43-B03B-DACB880928C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012950" y="1878013"/>
            <a:ext cx="993775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Straight Connector 49">
            <a:extLst>
              <a:ext uri="{FF2B5EF4-FFF2-40B4-BE49-F238E27FC236}">
                <a16:creationId xmlns:a16="http://schemas.microsoft.com/office/drawing/2014/main" xmlns="" id="{E0A833A1-9EEA-9F4D-B9B4-B0C3E811A86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1485107" y="1724819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Straight Connector 58">
            <a:extLst>
              <a:ext uri="{FF2B5EF4-FFF2-40B4-BE49-F238E27FC236}">
                <a16:creationId xmlns:a16="http://schemas.microsoft.com/office/drawing/2014/main" xmlns="" id="{20EC568E-CA04-4549-897B-7D5FEA5D379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1631950" y="1574800"/>
            <a:ext cx="1076325" cy="2984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7" name="Rectangle 64">
            <a:extLst>
              <a:ext uri="{FF2B5EF4-FFF2-40B4-BE49-F238E27FC236}">
                <a16:creationId xmlns:a16="http://schemas.microsoft.com/office/drawing/2014/main" xmlns="" id="{D46607A0-7568-B34F-B769-C42A09248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1752600"/>
            <a:ext cx="401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FFFFFF"/>
                </a:solidFill>
                <a:latin typeface="Garamond" panose="02020404030301010803" pitchFamily="18" charset="0"/>
              </a:rPr>
              <a:t>4</a:t>
            </a:r>
            <a:endParaRPr lang="en-US" altLang="en-US" sz="3600">
              <a:solidFill>
                <a:srgbClr val="FFFFFF"/>
              </a:solidFill>
            </a:endParaRPr>
          </a:p>
        </p:txBody>
      </p:sp>
      <p:sp>
        <p:nvSpPr>
          <p:cNvPr id="37908" name="Rectangle 65">
            <a:extLst>
              <a:ext uri="{FF2B5EF4-FFF2-40B4-BE49-F238E27FC236}">
                <a16:creationId xmlns:a16="http://schemas.microsoft.com/office/drawing/2014/main" xmlns="" id="{E92607DC-1D2F-4E41-AB69-A244FF9F2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5" y="2971800"/>
            <a:ext cx="1317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CLIQUE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7909" name="Rectangle 66">
            <a:extLst>
              <a:ext uri="{FF2B5EF4-FFF2-40B4-BE49-F238E27FC236}">
                <a16:creationId xmlns:a16="http://schemas.microsoft.com/office/drawing/2014/main" xmlns="" id="{F95513AE-0498-CE40-9D5F-0DE50309A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1784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SUBGRAPH</a:t>
            </a:r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灯片编号占位符 2">
            <a:extLst>
              <a:ext uri="{FF2B5EF4-FFF2-40B4-BE49-F238E27FC236}">
                <a16:creationId xmlns:a16="http://schemas.microsoft.com/office/drawing/2014/main" xmlns="" id="{4CF63F03-52F0-0849-A4EB-F511F77A7F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fld id="{2E8DE77E-F5D7-FC45-8D7C-AEB711FECA24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0" name="矩形 3">
            <a:extLst>
              <a:ext uri="{FF2B5EF4-FFF2-40B4-BE49-F238E27FC236}">
                <a16:creationId xmlns:a16="http://schemas.microsoft.com/office/drawing/2014/main" xmlns="" id="{A96BBAAB-A9E8-7E4D-8C66-57DD49E3B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229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zh-CN">
                <a:ea typeface="宋体" panose="02010600030101010101" pitchFamily="2" charset="-122"/>
              </a:rPr>
              <a:t>NP-hard but not NP-complete</a:t>
            </a:r>
          </a:p>
          <a:p>
            <a:r>
              <a:rPr lang="zh-CN" altLang="zh-CN">
                <a:ea typeface="宋体" panose="02010600030101010101" pitchFamily="2" charset="-122"/>
              </a:rPr>
              <a:t>					--halting problem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0051" name="矩形 4">
            <a:extLst>
              <a:ext uri="{FF2B5EF4-FFF2-40B4-BE49-F238E27FC236}">
                <a16:creationId xmlns:a16="http://schemas.microsoft.com/office/drawing/2014/main" xmlns="" id="{3C2436F9-918D-9644-906D-A3B681E43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868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zh-CN" sz="2800">
                <a:solidFill>
                  <a:schemeClr val="tx1"/>
                </a:solidFill>
                <a:ea typeface="宋体" panose="02010600030101010101" pitchFamily="2" charset="-122"/>
              </a:rPr>
              <a:t>"given a program and its input, will it run forever?"</a:t>
            </a:r>
            <a:endParaRPr lang="zh-CN" altLang="en-US" sz="2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0052" name="矩形 5">
            <a:extLst>
              <a:ext uri="{FF2B5EF4-FFF2-40B4-BE49-F238E27FC236}">
                <a16:creationId xmlns:a16="http://schemas.microsoft.com/office/drawing/2014/main" xmlns="" id="{931F5A86-9146-4942-B2AC-2D065E5CA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19400"/>
            <a:ext cx="8686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pPr algn="just"/>
            <a:r>
              <a:rPr lang="zh-CN" altLang="zh-CN" sz="2800">
                <a:ea typeface="宋体" panose="02010600030101010101" pitchFamily="2" charset="-122"/>
              </a:rPr>
              <a:t> all problems in NP are decidable in a finite number of operations, but the halting problem, in general, is undecidable.</a:t>
            </a: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灯片编号占位符 2">
            <a:extLst>
              <a:ext uri="{FF2B5EF4-FFF2-40B4-BE49-F238E27FC236}">
                <a16:creationId xmlns:a16="http://schemas.microsoft.com/office/drawing/2014/main" xmlns="" id="{A0EBC279-4663-6740-8AF6-FEC9A0EBA6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fld id="{68CA5A4C-BC8B-D842-9724-8E5BB43721CB}" type="slidenum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4" name="文本框 3">
            <a:extLst>
              <a:ext uri="{FF2B5EF4-FFF2-40B4-BE49-F238E27FC236}">
                <a16:creationId xmlns:a16="http://schemas.microsoft.com/office/drawing/2014/main" xmlns="" id="{A8C97C5E-E9A5-2047-80F0-191115C1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3276600"/>
            <a:ext cx="2270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902030302020204" pitchFamily="66" charset="0"/>
              </a:defRPr>
            </a:lvl9pPr>
          </a:lstStyle>
          <a:p>
            <a:r>
              <a:rPr kumimoji="1" lang="en-US" altLang="zh-CN" sz="3600">
                <a:ea typeface="宋体" panose="02010600030101010101" pitchFamily="2" charset="-122"/>
              </a:rPr>
              <a:t>THE</a:t>
            </a:r>
            <a:r>
              <a:rPr kumimoji="1" lang="zh-CN" altLang="en-US" sz="3600">
                <a:ea typeface="宋体" panose="02010600030101010101" pitchFamily="2" charset="-122"/>
              </a:rPr>
              <a:t> </a:t>
            </a:r>
            <a:r>
              <a:rPr kumimoji="1" lang="en-US" altLang="zh-CN" sz="3600">
                <a:ea typeface="宋体" panose="02010600030101010101" pitchFamily="2" charset="-122"/>
              </a:rPr>
              <a:t>END</a:t>
            </a:r>
            <a:endParaRPr kumimoji="1" lang="zh-CN" altLang="en-US" sz="3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xmlns="" id="{E34950B8-091A-6047-8D37-E99009465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argue NP-completeness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xmlns="" id="{A86023B2-2B83-1848-9280-13414E1C13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3425" cy="560387"/>
          </a:xfrm>
        </p:spPr>
        <p:txBody>
          <a:bodyPr/>
          <a:lstStyle/>
          <a:p>
            <a:r>
              <a:rPr lang="en-US" altLang="en-US"/>
              <a:t>Step 3: Reduce </a:t>
            </a:r>
            <a:r>
              <a:rPr lang="en-US" altLang="en-US">
                <a:latin typeface="Garamond" panose="02020404030301010803" pitchFamily="18" charset="0"/>
              </a:rPr>
              <a:t>CLIQUE</a:t>
            </a:r>
            <a:r>
              <a:rPr lang="en-US" altLang="en-US"/>
              <a:t> to </a:t>
            </a:r>
            <a:r>
              <a:rPr lang="en-US" altLang="en-US">
                <a:latin typeface="Garamond" panose="02020404030301010803" pitchFamily="18" charset="0"/>
              </a:rPr>
              <a:t>SUBGRAPH</a:t>
            </a:r>
            <a:endParaRPr lang="en-US" altLang="en-US"/>
          </a:p>
          <a:p>
            <a:endParaRPr lang="en-US" altLang="en-US"/>
          </a:p>
        </p:txBody>
      </p:sp>
      <p:sp>
        <p:nvSpPr>
          <p:cNvPr id="38915" name="TextBox 3">
            <a:extLst>
              <a:ext uri="{FF2B5EF4-FFF2-40B4-BE49-F238E27FC236}">
                <a16:creationId xmlns:a16="http://schemas.microsoft.com/office/drawing/2014/main" xmlns="" id="{225D18F2-004E-3246-B612-FD92A12A0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3057525"/>
            <a:ext cx="698817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SUBGRAPH = {</a:t>
            </a:r>
            <a:r>
              <a:rPr lang="en-US" altLang="zh-TW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H</a:t>
            </a:r>
            <a:r>
              <a:rPr lang="en-US" altLang="zh-TW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:</a:t>
            </a:r>
            <a:r>
              <a:rPr lang="en-US" altLang="en-US">
                <a:solidFill>
                  <a:srgbClr val="FFFFFF"/>
                </a:solidFill>
              </a:rPr>
              <a:t> 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H</a:t>
            </a:r>
            <a:r>
              <a:rPr lang="en-US" altLang="en-US">
                <a:solidFill>
                  <a:srgbClr val="FFFFFF"/>
                </a:solidFill>
              </a:rPr>
              <a:t> is a </a:t>
            </a:r>
            <a:r>
              <a:rPr lang="en-US" altLang="en-US">
                <a:solidFill>
                  <a:srgbClr val="6699FF"/>
                </a:solidFill>
              </a:rPr>
              <a:t>subgraph </a:t>
            </a:r>
            <a:r>
              <a:rPr lang="en-US" altLang="en-US">
                <a:solidFill>
                  <a:srgbClr val="FFFFFF"/>
                </a:solidFill>
              </a:rPr>
              <a:t>of 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}</a:t>
            </a: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8916" name="TextBox 4">
            <a:extLst>
              <a:ext uri="{FF2B5EF4-FFF2-40B4-BE49-F238E27FC236}">
                <a16:creationId xmlns:a16="http://schemas.microsoft.com/office/drawing/2014/main" xmlns="" id="{7ADDED18-492A-7547-9ACF-2336BA02B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2382838"/>
            <a:ext cx="5770563" cy="522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CLIQUE = {</a:t>
            </a:r>
            <a:r>
              <a:rPr lang="en-US" altLang="zh-TW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en-US" altLang="zh-TW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: </a:t>
            </a:r>
            <a:r>
              <a:rPr lang="en-US" altLang="en-US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en-US">
                <a:solidFill>
                  <a:srgbClr val="FFFFFF"/>
                </a:solidFill>
              </a:rPr>
              <a:t>has a </a:t>
            </a:r>
            <a:r>
              <a:rPr lang="en-US" altLang="en-US" i="1">
                <a:solidFill>
                  <a:srgbClr val="6699FF"/>
                </a:solidFill>
                <a:latin typeface="Garamond" panose="02020404030301010803" pitchFamily="18" charset="0"/>
              </a:rPr>
              <a:t>k</a:t>
            </a:r>
            <a:r>
              <a:rPr lang="en-US" altLang="en-US">
                <a:solidFill>
                  <a:srgbClr val="6699FF"/>
                </a:solidFill>
              </a:rPr>
              <a:t>-clique</a:t>
            </a:r>
            <a:r>
              <a:rPr lang="en-US" altLang="en-US">
                <a:solidFill>
                  <a:srgbClr val="FFFFFF"/>
                </a:solidFill>
                <a:latin typeface="Garamond" panose="02020404030301010803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BFCF7DF-C17B-6148-A423-06206009B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33875"/>
            <a:ext cx="742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R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 :=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444AB4F-8395-1340-A75C-625B79D06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333875"/>
            <a:ext cx="2225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On input 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endParaRPr lang="en-US" altLang="en-US" sz="2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046C13A-2765-FD45-B438-A42A88420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745038"/>
            <a:ext cx="3365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6699FF"/>
                </a:solidFill>
              </a:rPr>
              <a:t>Construct</a:t>
            </a:r>
            <a:r>
              <a:rPr lang="en-US" altLang="en-US" sz="2400">
                <a:solidFill>
                  <a:srgbClr val="FFFFFF"/>
                </a:solidFill>
              </a:rPr>
              <a:t> the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k</a:t>
            </a:r>
            <a:r>
              <a:rPr lang="en-US" altLang="en-US" sz="2400">
                <a:solidFill>
                  <a:srgbClr val="FFFFFF"/>
                </a:solidFill>
              </a:rPr>
              <a:t>-clique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H</a:t>
            </a:r>
            <a:endParaRPr lang="en-US" altLang="en-US" sz="2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045B076-0D12-354D-B0A6-512AC6D35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172075"/>
            <a:ext cx="2097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FFFF"/>
                </a:solidFill>
              </a:rPr>
              <a:t>Output 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〈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H</a:t>
            </a:r>
            <a:r>
              <a:rPr lang="en-US" altLang="zh-TW" sz="2400">
                <a:solidFill>
                  <a:srgbClr val="FFFFFF"/>
                </a:solidFill>
                <a:latin typeface="Garamond" panose="02020404030301010803" pitchFamily="18" charset="0"/>
              </a:rPr>
              <a:t>〉</a:t>
            </a:r>
            <a:endParaRPr lang="en-US" altLang="en-US" sz="2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EDC04BB-C284-E64F-A0A5-208B143D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338638"/>
            <a:ext cx="218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r>
              <a:rPr lang="en-US" altLang="en-US" sz="2400">
                <a:solidFill>
                  <a:srgbClr val="FFFFFF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2400">
                <a:solidFill>
                  <a:srgbClr val="FFFFFF"/>
                </a:solidFill>
              </a:rPr>
              <a:t>has a </a:t>
            </a:r>
            <a:r>
              <a:rPr lang="en-US" altLang="en-US" sz="2400" i="1">
                <a:solidFill>
                  <a:srgbClr val="6699FF"/>
                </a:solidFill>
                <a:latin typeface="Garamond" panose="02020404030301010803" pitchFamily="18" charset="0"/>
              </a:rPr>
              <a:t>k</a:t>
            </a:r>
            <a:r>
              <a:rPr lang="en-US" altLang="en-US" sz="2400">
                <a:solidFill>
                  <a:srgbClr val="6699FF"/>
                </a:solidFill>
              </a:rPr>
              <a:t>-clique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A7ABE7F-EDA8-5F4F-A127-97302AA89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05438"/>
            <a:ext cx="2765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H</a:t>
            </a:r>
            <a:r>
              <a:rPr lang="en-US" altLang="en-US" sz="2400">
                <a:solidFill>
                  <a:srgbClr val="FFFFFF"/>
                </a:solidFill>
              </a:rPr>
              <a:t> is a </a:t>
            </a:r>
            <a:r>
              <a:rPr lang="en-US" altLang="en-US" sz="2400">
                <a:solidFill>
                  <a:srgbClr val="6699FF"/>
                </a:solidFill>
              </a:rPr>
              <a:t>subgraph </a:t>
            </a:r>
            <a:r>
              <a:rPr lang="en-US" altLang="en-US" sz="2400">
                <a:solidFill>
                  <a:srgbClr val="FFFFFF"/>
                </a:solidFill>
              </a:rPr>
              <a:t>of </a:t>
            </a:r>
            <a:r>
              <a:rPr lang="en-US" altLang="en-US" sz="2400" i="1">
                <a:solidFill>
                  <a:srgbClr val="FFFFFF"/>
                </a:solidFill>
                <a:latin typeface="Garamond" panose="02020404030301010803" pitchFamily="18" charset="0"/>
              </a:rPr>
              <a:t>G</a:t>
            </a: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xmlns="" id="{3415ACA2-0448-F14C-B92F-F5E38C3E0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81563"/>
            <a:ext cx="381000" cy="533400"/>
          </a:xfrm>
          <a:prstGeom prst="upDown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C2022AA-20E8-3F4E-9FAD-FA0A802A5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219200"/>
            <a:ext cx="595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0DD00"/>
                </a:solidFill>
              </a:rPr>
              <a:t>✔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77A023E-D220-FE4F-8B9A-6860C1348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491163"/>
            <a:ext cx="304800" cy="30480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  <p:bldP spid="14" grpId="0" animBg="1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Blank">
  <a:themeElements>
    <a:clrScheme name="Blank 10">
      <a:dk1>
        <a:srgbClr val="808080"/>
      </a:dk1>
      <a:lt1>
        <a:srgbClr val="FFFFFF"/>
      </a:lt1>
      <a:dk2>
        <a:srgbClr val="111111"/>
      </a:dk2>
      <a:lt2>
        <a:srgbClr val="FFFFFF"/>
      </a:lt2>
      <a:accent1>
        <a:srgbClr val="000066"/>
      </a:accent1>
      <a:accent2>
        <a:srgbClr val="6699FF"/>
      </a:accent2>
      <a:accent3>
        <a:srgbClr val="AAAAAA"/>
      </a:accent3>
      <a:accent4>
        <a:srgbClr val="DADADA"/>
      </a:accent4>
      <a:accent5>
        <a:srgbClr val="AAAAB8"/>
      </a:accent5>
      <a:accent6>
        <a:srgbClr val="5C8AE7"/>
      </a:accent6>
      <a:hlink>
        <a:srgbClr val="6699FF"/>
      </a:hlink>
      <a:folHlink>
        <a:srgbClr val="6699FF"/>
      </a:folHlink>
    </a:clrScheme>
    <a:fontScheme name="Blank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808080"/>
        </a:dk1>
        <a:lt1>
          <a:srgbClr val="FFFFFF"/>
        </a:lt1>
        <a:dk2>
          <a:srgbClr val="111111"/>
        </a:dk2>
        <a:lt2>
          <a:srgbClr val="FFFFFF"/>
        </a:lt2>
        <a:accent1>
          <a:srgbClr val="99CCFF"/>
        </a:accent1>
        <a:accent2>
          <a:srgbClr val="6699FF"/>
        </a:accent2>
        <a:accent3>
          <a:srgbClr val="AAAAAA"/>
        </a:accent3>
        <a:accent4>
          <a:srgbClr val="DADADA"/>
        </a:accent4>
        <a:accent5>
          <a:srgbClr val="CAE2FF"/>
        </a:accent5>
        <a:accent6>
          <a:srgbClr val="5C8AE7"/>
        </a:accent6>
        <a:hlink>
          <a:srgbClr val="6699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808080"/>
        </a:dk1>
        <a:lt1>
          <a:srgbClr val="FFFFFF"/>
        </a:lt1>
        <a:dk2>
          <a:srgbClr val="111111"/>
        </a:dk2>
        <a:lt2>
          <a:srgbClr val="FFFFFF"/>
        </a:lt2>
        <a:accent1>
          <a:srgbClr val="3333FF"/>
        </a:accent1>
        <a:accent2>
          <a:srgbClr val="6699FF"/>
        </a:accent2>
        <a:accent3>
          <a:srgbClr val="AAAAAA"/>
        </a:accent3>
        <a:accent4>
          <a:srgbClr val="DADADA"/>
        </a:accent4>
        <a:accent5>
          <a:srgbClr val="ADADFF"/>
        </a:accent5>
        <a:accent6>
          <a:srgbClr val="5C8AE7"/>
        </a:accent6>
        <a:hlink>
          <a:srgbClr val="6699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808080"/>
        </a:dk1>
        <a:lt1>
          <a:srgbClr val="FFFFFF"/>
        </a:lt1>
        <a:dk2>
          <a:srgbClr val="111111"/>
        </a:dk2>
        <a:lt2>
          <a:srgbClr val="FFFFFF"/>
        </a:lt2>
        <a:accent1>
          <a:srgbClr val="000066"/>
        </a:accent1>
        <a:accent2>
          <a:srgbClr val="6699FF"/>
        </a:accent2>
        <a:accent3>
          <a:srgbClr val="AAAAAA"/>
        </a:accent3>
        <a:accent4>
          <a:srgbClr val="DADADA"/>
        </a:accent4>
        <a:accent5>
          <a:srgbClr val="AAAAB8"/>
        </a:accent5>
        <a:accent6>
          <a:srgbClr val="5C8AE7"/>
        </a:accent6>
        <a:hlink>
          <a:srgbClr val="6699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0</TotalTime>
  <Words>3000</Words>
  <Application>Microsoft Office PowerPoint</Application>
  <PresentationFormat>全屏显示(4:3)</PresentationFormat>
  <Paragraphs>936</Paragraphs>
  <Slides>81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4" baseType="lpstr">
      <vt:lpstr>Gill Sans MT</vt:lpstr>
      <vt:lpstr>ＭＳ Ｐゴシック</vt:lpstr>
      <vt:lpstr>ＭＳ Ｐゴシック</vt:lpstr>
      <vt:lpstr>宋体</vt:lpstr>
      <vt:lpstr>Comic Sans MS</vt:lpstr>
      <vt:lpstr>Courier New</vt:lpstr>
      <vt:lpstr>Garamond</vt:lpstr>
      <vt:lpstr>Symbol</vt:lpstr>
      <vt:lpstr>Times New Roman</vt:lpstr>
      <vt:lpstr>class</vt:lpstr>
      <vt:lpstr>5_Blank</vt:lpstr>
      <vt:lpstr>2_class</vt:lpstr>
      <vt:lpstr>Equation</vt:lpstr>
      <vt:lpstr>More NP-complete Problems</vt:lpstr>
      <vt:lpstr>PowerPoint 演示文稿</vt:lpstr>
      <vt:lpstr>PowerPoint 演示文稿</vt:lpstr>
      <vt:lpstr>PowerPoint 演示文稿</vt:lpstr>
      <vt:lpstr>How to argue NP-completeness</vt:lpstr>
      <vt:lpstr>How to argue NP-completeness</vt:lpstr>
      <vt:lpstr>How to argue NP-completeness</vt:lpstr>
      <vt:lpstr>Tips on choosing L</vt:lpstr>
      <vt:lpstr>How to argue NP-completeness</vt:lpstr>
      <vt:lpstr>Cover for triangles</vt:lpstr>
      <vt:lpstr>Cover for triangles</vt:lpstr>
      <vt:lpstr>Cover for triangles</vt:lpstr>
      <vt:lpstr>Cover for triangles</vt:lpstr>
      <vt:lpstr>Cover for triangles</vt:lpstr>
      <vt:lpstr>Cover for triangles</vt:lpstr>
      <vt:lpstr>Cover for triangles</vt:lpstr>
      <vt:lpstr>Vertex Cover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Coloring</vt:lpstr>
      <vt:lpstr>Coloring</vt:lpstr>
      <vt:lpstr>Coloring</vt:lpstr>
      <vt:lpstr>Coloring</vt:lpstr>
      <vt:lpstr>Coloring</vt:lpstr>
      <vt:lpstr>Coloring</vt:lpstr>
      <vt:lpstr>Coloring</vt:lpstr>
      <vt:lpstr>Coloring reduction: An example</vt:lpstr>
      <vt:lpstr>Coloring reduction: An example</vt:lpstr>
      <vt:lpstr>Coloring</vt:lpstr>
      <vt:lpstr>Coloring</vt:lpstr>
      <vt:lpstr>Coloring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SUBSET-SUM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2020-10-28T02:41:37Z</dcterms:created>
  <dcterms:modified xsi:type="dcterms:W3CDTF">2020-10-28T02:41:44Z</dcterms:modified>
</cp:coreProperties>
</file>